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78" r:id="rId3"/>
    <p:sldMasterId id="2147483679" r:id="rId4"/>
    <p:sldMasterId id="2147483680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</p:sldIdLst>
  <p:sldSz cy="5143500" cx="9144000"/>
  <p:notesSz cx="6858000" cy="9144000"/>
  <p:embeddedFontLst>
    <p:embeddedFont>
      <p:font typeface="Ubuntu"/>
      <p:regular r:id="rId30"/>
      <p:bold r:id="rId31"/>
      <p:italic r:id="rId32"/>
      <p:boldItalic r:id="rId33"/>
    </p:embeddedFont>
    <p:embeddedFont>
      <p:font typeface="Bangers"/>
      <p:regular r:id="rId34"/>
    </p:embeddedFont>
    <p:embeddedFont>
      <p:font typeface="Economica"/>
      <p:regular r:id="rId35"/>
      <p:bold r:id="rId36"/>
      <p:italic r:id="rId37"/>
      <p:boldItalic r:id="rId38"/>
    </p:embeddedFont>
    <p:embeddedFont>
      <p:font typeface="Amatic SC"/>
      <p:regular r:id="rId39"/>
      <p:bold r:id="rId40"/>
    </p:embeddedFont>
    <p:embeddedFont>
      <p:font typeface="Cousine"/>
      <p:regular r:id="rId41"/>
      <p:bold r:id="rId42"/>
      <p:italic r:id="rId43"/>
      <p:boldItalic r:id="rId44"/>
    </p:embeddedFont>
    <p:embeddedFont>
      <p:font typeface="Viga"/>
      <p:regular r:id="rId45"/>
    </p:embeddedFont>
    <p:embeddedFont>
      <p:font typeface="Varela Round"/>
      <p:regular r:id="rId46"/>
    </p:embeddedFont>
    <p:embeddedFont>
      <p:font typeface="Permanent Marker"/>
      <p:regular r:id="rId47"/>
    </p:embeddedFont>
    <p:embeddedFont>
      <p:font typeface="Merriweather"/>
      <p:regular r:id="rId48"/>
      <p:bold r:id="rId49"/>
      <p:italic r:id="rId50"/>
      <p:boldItalic r:id="rId51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AmaticSC-bold.fntdata"/><Relationship Id="rId42" Type="http://schemas.openxmlformats.org/officeDocument/2006/relationships/font" Target="fonts/Cousine-bold.fntdata"/><Relationship Id="rId41" Type="http://schemas.openxmlformats.org/officeDocument/2006/relationships/font" Target="fonts/Cousine-regular.fntdata"/><Relationship Id="rId44" Type="http://schemas.openxmlformats.org/officeDocument/2006/relationships/font" Target="fonts/Cousine-boldItalic.fntdata"/><Relationship Id="rId43" Type="http://schemas.openxmlformats.org/officeDocument/2006/relationships/font" Target="fonts/Cousine-italic.fntdata"/><Relationship Id="rId46" Type="http://schemas.openxmlformats.org/officeDocument/2006/relationships/font" Target="fonts/VarelaRound-regular.fntdata"/><Relationship Id="rId45" Type="http://schemas.openxmlformats.org/officeDocument/2006/relationships/font" Target="fonts/Viga-regular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3.xml"/><Relationship Id="rId48" Type="http://schemas.openxmlformats.org/officeDocument/2006/relationships/font" Target="fonts/Merriweather-regular.fntdata"/><Relationship Id="rId47" Type="http://schemas.openxmlformats.org/officeDocument/2006/relationships/font" Target="fonts/PermanentMarker-regular.fntdata"/><Relationship Id="rId49" Type="http://schemas.openxmlformats.org/officeDocument/2006/relationships/font" Target="fonts/Merriweather-bold.fntdata"/><Relationship Id="rId5" Type="http://schemas.openxmlformats.org/officeDocument/2006/relationships/slideMaster" Target="slideMasters/slideMaster3.xml"/><Relationship Id="rId6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font" Target="fonts/Ubuntu-bold.fntdata"/><Relationship Id="rId30" Type="http://schemas.openxmlformats.org/officeDocument/2006/relationships/font" Target="fonts/Ubuntu-regular.fntdata"/><Relationship Id="rId33" Type="http://schemas.openxmlformats.org/officeDocument/2006/relationships/font" Target="fonts/Ubuntu-boldItalic.fntdata"/><Relationship Id="rId32" Type="http://schemas.openxmlformats.org/officeDocument/2006/relationships/font" Target="fonts/Ubuntu-italic.fntdata"/><Relationship Id="rId35" Type="http://schemas.openxmlformats.org/officeDocument/2006/relationships/font" Target="fonts/Economica-regular.fntdata"/><Relationship Id="rId34" Type="http://schemas.openxmlformats.org/officeDocument/2006/relationships/font" Target="fonts/Bangers-regular.fntdata"/><Relationship Id="rId37" Type="http://schemas.openxmlformats.org/officeDocument/2006/relationships/font" Target="fonts/Economica-italic.fntdata"/><Relationship Id="rId36" Type="http://schemas.openxmlformats.org/officeDocument/2006/relationships/font" Target="fonts/Economica-bold.fntdata"/><Relationship Id="rId39" Type="http://schemas.openxmlformats.org/officeDocument/2006/relationships/font" Target="fonts/AmaticSC-regular.fntdata"/><Relationship Id="rId38" Type="http://schemas.openxmlformats.org/officeDocument/2006/relationships/font" Target="fonts/Economica-boldItalic.fntdata"/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9" Type="http://schemas.openxmlformats.org/officeDocument/2006/relationships/slide" Target="slides/slide23.xml"/><Relationship Id="rId51" Type="http://schemas.openxmlformats.org/officeDocument/2006/relationships/font" Target="fonts/Merriweather-boldItalic.fntdata"/><Relationship Id="rId50" Type="http://schemas.openxmlformats.org/officeDocument/2006/relationships/font" Target="fonts/Merriweather-italic.fntdata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87" name="Shape 1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8" name="Google Shape;1888;g655a27c9e8_0_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9" name="Google Shape;1889;g655a27c9e8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Sonya 1 à 5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Jody pour + d’info en anglais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87" name="Shape 19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8" name="Google Shape;1988;g655a27c9e8_0_14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9" name="Google Shape;1989;g655a27c9e8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Sonya 10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Mélanie 11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Choisir son lutin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Choisir son arrière-plan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Bloc Événement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Bloc Apparence dire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Bloc son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Bloc mouvement, glisse en position aléatoire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Bloc costume et basculer vers l’autre costume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Bloc attendre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95" name="Shape 1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" name="Google Shape;1996;g655a27c9e8_0_6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7" name="Google Shape;1997;g655a27c9e8_0_6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 Bloc 1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Sonya et Mélanie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Démo du programme de la chauve-souris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Choisir son lutin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Choisir son arrière-plan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Bloc Événement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Bloc Apparence dire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Bloc son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Bloc mouvement, glisse en position aléatoire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Bloc costume et basculer vers l’autre costume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Bloc attendre</a:t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03" name="Shape 20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4" name="Google Shape;2004;g551dad0ba9_0_1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5" name="Google Shape;2005;g551dad0ba9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Sonya 12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Mélanie 13 à 17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Transformer le carré en triangle (pour voir qu’on utilise l’angle extérieur)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11" name="Shape 20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2" name="Google Shape;2012;g65c30e7b1c_0_5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3" name="Google Shape;2013;g65c30e7b1c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Début Bloc 2 : Stéphanie et Martine en //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Cette diapo: Stéphanie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Transformer le carré en triangle (pour voir qu’on utilise l’angle extérieur)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19" name="Shape 2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0" name="Google Shape;2020;g4d1856490e_0_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21" name="Google Shape;2021;g4d1856490e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Bloc 2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Cette diapo: Stéphanie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Pour ceux qui veulent aller plus loin avec le dessin géométrique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32" name="Shape 2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3" name="Google Shape;2033;g551dad0ba9_0_10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4" name="Google Shape;2034;g551dad0ba9_0_10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Bloc 2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Cette diapo: Stéphanie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Dessin géométrique et créativité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38" name="Shape 20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9" name="Google Shape;2039;g4d1856490e_0_13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0" name="Google Shape;2040;g4d1856490e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Bloc 2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Cette diapo: Stéphanie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Temps pour expérimenter le dessin géométrique.</a:t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45" name="Shape 20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6" name="Google Shape;2046;g65c30e7b1c_0_5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7" name="Google Shape;2047;g65c30e7b1c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Bloc 2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Cette diapo: Stéphanie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Temps pour expérimenter le dessin géométrique.</a:t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52" name="Shape 20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3" name="Google Shape;2053;g55f106013a_10_7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4" name="Google Shape;2054;g55f106013a_1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Sonya et Jody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61" name="Shape 20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2" name="Google Shape;2062;g55f106013a_10_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3" name="Google Shape;2063;g55f106013a_1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94" name="Shape 1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5" name="Google Shape;1895;g560c8b772c_0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6" name="Google Shape;1896;g560c8b772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 Bloc 1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Sonya et Martin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68" name="Shape 2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9" name="Google Shape;2069;g658e42b983_0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0" name="Google Shape;2070;g658e42b983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76" name="Shape 20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7" name="Google Shape;2077;g6ae36cc167_52_39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8" name="Google Shape;2078;g6ae36cc167_52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14" name="Shape 2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5" name="Google Shape;2115;g55f106013a_0_16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6" name="Google Shape;2116;g55f106013a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25" name="Shape 2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6" name="Google Shape;2126;g65c30e7b1c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27" name="Google Shape;2127;g65c30e7b1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04" name="Shape 19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5" name="Google Shape;1905;g641d8313f1_14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6" name="Google Shape;1906;g641d8313f1_14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20" name="Shape 19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1" name="Google Shape;1921;g557cbf9293_2_38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2" name="Google Shape;1922;g557cbf9293_2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Fin Bloc 1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Sonya et Martin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27" name="Shape 19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8" name="Google Shape;1928;g557cbf9293_2_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9" name="Google Shape;1929;g557cbf9293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Démo Puzzles et niveau 1 et 2 du labyrinthe 10 min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34" name="Shape 19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" name="Google Shape;1935;g655a27c9e8_0_20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6" name="Google Shape;1936;g655a27c9e8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Sonya 6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Mélanie : diapo 7-8-9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Démo du programme de la chauve-souris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Choisir son lutin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Choisir son arrière-plan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Bloc Événement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Bloc Apparence dire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Bloc son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Bloc mouvement, glisse en position aléatoire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Bloc costume et basculer vers l’autre costume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Bloc attendre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43" name="Shape 19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4" name="Google Shape;1944;g655a27c9e8_0_4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45" name="Google Shape;1945;g655a27c9e8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Est-ce qu’on enlève la création du compte?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Sonya et Mélanie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Démo du programme de la chauve-souris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Choisir son lutin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Choisir son arrière-plan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Bloc Événement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Bloc Apparence dire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Bloc son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Bloc mouvement, glisse en position aléatoire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Bloc costume et basculer vers l’autre costume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Bloc attendre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53" name="Shape 19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4" name="Google Shape;1954;g551dad0ba9_0_132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5" name="Google Shape;1955;g551dad0ba9_0_1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70" name="Shape 19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1" name="Google Shape;1971;g655a27c9e8_0_51:notes"/>
          <p:cNvSpPr/>
          <p:nvPr>
            <p:ph idx="2" type="sldImg"/>
          </p:nvPr>
        </p:nvSpPr>
        <p:spPr>
          <a:xfrm>
            <a:off x="381175" y="685800"/>
            <a:ext cx="6096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2" name="Google Shape;1972;g655a27c9e8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Au bloc 3, nous proposons (Martin&amp;Martine) de généraliser cette diapositive pour le Français et la Mathématique.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Nous retirerions l’intention - qu’en pensez-vous ?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Aussi, nous débutons le bloc 3 avec le Français - voir diapositive suivante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" type="title">
  <p:cSld name="TITLE">
    <p:bg>
      <p:bgPr>
        <a:solidFill>
          <a:srgbClr val="F55D4B"/>
        </a:solidFill>
      </p:bgPr>
    </p:bg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7997" y="-4433"/>
            <a:ext cx="9159995" cy="5152574"/>
            <a:chOff x="328725" y="2891150"/>
            <a:chExt cx="3447625" cy="2585725"/>
          </a:xfrm>
        </p:grpSpPr>
        <p:sp>
          <p:nvSpPr>
            <p:cNvPr id="10" name="Google Shape;10;p2"/>
            <p:cNvSpPr/>
            <p:nvPr/>
          </p:nvSpPr>
          <p:spPr>
            <a:xfrm>
              <a:off x="1720050" y="5007200"/>
              <a:ext cx="58100" cy="55575"/>
            </a:xfrm>
            <a:custGeom>
              <a:rect b="b" l="l" r="r" t="t"/>
              <a:pathLst>
                <a:path extrusionOk="0" h="2223" w="2324">
                  <a:moveTo>
                    <a:pt x="1919" y="202"/>
                  </a:moveTo>
                  <a:lnTo>
                    <a:pt x="1953" y="573"/>
                  </a:lnTo>
                  <a:lnTo>
                    <a:pt x="2020" y="943"/>
                  </a:lnTo>
                  <a:lnTo>
                    <a:pt x="2088" y="1381"/>
                  </a:lnTo>
                  <a:lnTo>
                    <a:pt x="2155" y="1818"/>
                  </a:lnTo>
                  <a:lnTo>
                    <a:pt x="1953" y="1818"/>
                  </a:lnTo>
                  <a:lnTo>
                    <a:pt x="1785" y="1852"/>
                  </a:lnTo>
                  <a:lnTo>
                    <a:pt x="1414" y="1919"/>
                  </a:lnTo>
                  <a:lnTo>
                    <a:pt x="943" y="1987"/>
                  </a:lnTo>
                  <a:lnTo>
                    <a:pt x="707" y="2020"/>
                  </a:lnTo>
                  <a:lnTo>
                    <a:pt x="472" y="2088"/>
                  </a:lnTo>
                  <a:lnTo>
                    <a:pt x="371" y="1650"/>
                  </a:lnTo>
                  <a:lnTo>
                    <a:pt x="270" y="1179"/>
                  </a:lnTo>
                  <a:lnTo>
                    <a:pt x="202" y="808"/>
                  </a:lnTo>
                  <a:lnTo>
                    <a:pt x="101" y="438"/>
                  </a:lnTo>
                  <a:lnTo>
                    <a:pt x="1010" y="337"/>
                  </a:lnTo>
                  <a:lnTo>
                    <a:pt x="1919" y="202"/>
                  </a:lnTo>
                  <a:close/>
                  <a:moveTo>
                    <a:pt x="1886" y="0"/>
                  </a:moveTo>
                  <a:lnTo>
                    <a:pt x="977" y="135"/>
                  </a:lnTo>
                  <a:lnTo>
                    <a:pt x="68" y="270"/>
                  </a:lnTo>
                  <a:lnTo>
                    <a:pt x="34" y="303"/>
                  </a:lnTo>
                  <a:lnTo>
                    <a:pt x="0" y="371"/>
                  </a:lnTo>
                  <a:lnTo>
                    <a:pt x="0" y="606"/>
                  </a:lnTo>
                  <a:lnTo>
                    <a:pt x="34" y="808"/>
                  </a:lnTo>
                  <a:lnTo>
                    <a:pt x="101" y="1212"/>
                  </a:lnTo>
                  <a:lnTo>
                    <a:pt x="202" y="1717"/>
                  </a:lnTo>
                  <a:lnTo>
                    <a:pt x="270" y="1953"/>
                  </a:lnTo>
                  <a:lnTo>
                    <a:pt x="371" y="2189"/>
                  </a:lnTo>
                  <a:lnTo>
                    <a:pt x="404" y="2222"/>
                  </a:lnTo>
                  <a:lnTo>
                    <a:pt x="674" y="2222"/>
                  </a:lnTo>
                  <a:lnTo>
                    <a:pt x="876" y="2189"/>
                  </a:lnTo>
                  <a:lnTo>
                    <a:pt x="1313" y="2121"/>
                  </a:lnTo>
                  <a:lnTo>
                    <a:pt x="1751" y="2088"/>
                  </a:lnTo>
                  <a:lnTo>
                    <a:pt x="1987" y="2054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323" y="1953"/>
                  </a:lnTo>
                  <a:lnTo>
                    <a:pt x="2323" y="1717"/>
                  </a:lnTo>
                  <a:lnTo>
                    <a:pt x="2290" y="1482"/>
                  </a:lnTo>
                  <a:lnTo>
                    <a:pt x="2222" y="1044"/>
                  </a:lnTo>
                  <a:lnTo>
                    <a:pt x="2155" y="539"/>
                  </a:lnTo>
                  <a:lnTo>
                    <a:pt x="2088" y="303"/>
                  </a:lnTo>
                  <a:lnTo>
                    <a:pt x="1987" y="68"/>
                  </a:lnTo>
                  <a:lnTo>
                    <a:pt x="1953" y="3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328725" y="4577925"/>
              <a:ext cx="118700" cy="33700"/>
            </a:xfrm>
            <a:custGeom>
              <a:rect b="b" l="l" r="r" t="t"/>
              <a:pathLst>
                <a:path extrusionOk="0" h="1348" w="4748">
                  <a:moveTo>
                    <a:pt x="4714" y="1"/>
                  </a:moveTo>
                  <a:lnTo>
                    <a:pt x="3737" y="203"/>
                  </a:lnTo>
                  <a:lnTo>
                    <a:pt x="2727" y="438"/>
                  </a:lnTo>
                  <a:lnTo>
                    <a:pt x="1751" y="708"/>
                  </a:lnTo>
                  <a:lnTo>
                    <a:pt x="774" y="943"/>
                  </a:lnTo>
                  <a:lnTo>
                    <a:pt x="0" y="1112"/>
                  </a:lnTo>
                  <a:lnTo>
                    <a:pt x="0" y="1347"/>
                  </a:lnTo>
                  <a:lnTo>
                    <a:pt x="1313" y="1044"/>
                  </a:lnTo>
                  <a:lnTo>
                    <a:pt x="2188" y="842"/>
                  </a:lnTo>
                  <a:lnTo>
                    <a:pt x="3064" y="640"/>
                  </a:lnTo>
                  <a:lnTo>
                    <a:pt x="3905" y="371"/>
                  </a:lnTo>
                  <a:lnTo>
                    <a:pt x="4343" y="236"/>
                  </a:lnTo>
                  <a:lnTo>
                    <a:pt x="4747" y="68"/>
                  </a:lnTo>
                  <a:lnTo>
                    <a:pt x="4747" y="34"/>
                  </a:lnTo>
                  <a:lnTo>
                    <a:pt x="471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679650" y="4953325"/>
              <a:ext cx="58100" cy="57250"/>
            </a:xfrm>
            <a:custGeom>
              <a:rect b="b" l="l" r="r" t="t"/>
              <a:pathLst>
                <a:path extrusionOk="0" h="2290" w="2324">
                  <a:moveTo>
                    <a:pt x="1987" y="0"/>
                  </a:moveTo>
                  <a:lnTo>
                    <a:pt x="1953" y="34"/>
                  </a:lnTo>
                  <a:lnTo>
                    <a:pt x="1953" y="101"/>
                  </a:lnTo>
                  <a:lnTo>
                    <a:pt x="1448" y="101"/>
                  </a:lnTo>
                  <a:lnTo>
                    <a:pt x="943" y="169"/>
                  </a:lnTo>
                  <a:lnTo>
                    <a:pt x="505" y="202"/>
                  </a:lnTo>
                  <a:lnTo>
                    <a:pt x="270" y="236"/>
                  </a:lnTo>
                  <a:lnTo>
                    <a:pt x="202" y="270"/>
                  </a:lnTo>
                  <a:lnTo>
                    <a:pt x="101" y="337"/>
                  </a:lnTo>
                  <a:lnTo>
                    <a:pt x="270" y="404"/>
                  </a:lnTo>
                  <a:lnTo>
                    <a:pt x="472" y="404"/>
                  </a:lnTo>
                  <a:lnTo>
                    <a:pt x="842" y="371"/>
                  </a:lnTo>
                  <a:lnTo>
                    <a:pt x="1381" y="337"/>
                  </a:lnTo>
                  <a:lnTo>
                    <a:pt x="1953" y="270"/>
                  </a:lnTo>
                  <a:lnTo>
                    <a:pt x="1987" y="607"/>
                  </a:lnTo>
                  <a:lnTo>
                    <a:pt x="2020" y="943"/>
                  </a:lnTo>
                  <a:lnTo>
                    <a:pt x="2088" y="1381"/>
                  </a:lnTo>
                  <a:lnTo>
                    <a:pt x="2121" y="1583"/>
                  </a:lnTo>
                  <a:lnTo>
                    <a:pt x="2189" y="1785"/>
                  </a:lnTo>
                  <a:lnTo>
                    <a:pt x="2155" y="1785"/>
                  </a:lnTo>
                  <a:lnTo>
                    <a:pt x="1280" y="1920"/>
                  </a:lnTo>
                  <a:lnTo>
                    <a:pt x="808" y="1987"/>
                  </a:lnTo>
                  <a:lnTo>
                    <a:pt x="404" y="2122"/>
                  </a:lnTo>
                  <a:lnTo>
                    <a:pt x="303" y="1684"/>
                  </a:lnTo>
                  <a:lnTo>
                    <a:pt x="236" y="1246"/>
                  </a:lnTo>
                  <a:lnTo>
                    <a:pt x="202" y="775"/>
                  </a:lnTo>
                  <a:lnTo>
                    <a:pt x="169" y="573"/>
                  </a:lnTo>
                  <a:lnTo>
                    <a:pt x="101" y="371"/>
                  </a:lnTo>
                  <a:lnTo>
                    <a:pt x="68" y="371"/>
                  </a:lnTo>
                  <a:lnTo>
                    <a:pt x="34" y="505"/>
                  </a:lnTo>
                  <a:lnTo>
                    <a:pt x="0" y="640"/>
                  </a:lnTo>
                  <a:lnTo>
                    <a:pt x="0" y="977"/>
                  </a:lnTo>
                  <a:lnTo>
                    <a:pt x="101" y="1583"/>
                  </a:lnTo>
                  <a:lnTo>
                    <a:pt x="135" y="1785"/>
                  </a:lnTo>
                  <a:lnTo>
                    <a:pt x="135" y="1987"/>
                  </a:lnTo>
                  <a:lnTo>
                    <a:pt x="169" y="2088"/>
                  </a:lnTo>
                  <a:lnTo>
                    <a:pt x="236" y="2189"/>
                  </a:lnTo>
                  <a:lnTo>
                    <a:pt x="270" y="2256"/>
                  </a:lnTo>
                  <a:lnTo>
                    <a:pt x="371" y="2290"/>
                  </a:lnTo>
                  <a:lnTo>
                    <a:pt x="404" y="2256"/>
                  </a:lnTo>
                  <a:lnTo>
                    <a:pt x="438" y="2223"/>
                  </a:lnTo>
                  <a:lnTo>
                    <a:pt x="876" y="2223"/>
                  </a:lnTo>
                  <a:lnTo>
                    <a:pt x="1313" y="2155"/>
                  </a:lnTo>
                  <a:lnTo>
                    <a:pt x="2189" y="1987"/>
                  </a:lnTo>
                  <a:lnTo>
                    <a:pt x="2256" y="1953"/>
                  </a:lnTo>
                  <a:lnTo>
                    <a:pt x="2290" y="1987"/>
                  </a:lnTo>
                  <a:lnTo>
                    <a:pt x="2323" y="1953"/>
                  </a:lnTo>
                  <a:lnTo>
                    <a:pt x="2323" y="1718"/>
                  </a:lnTo>
                  <a:lnTo>
                    <a:pt x="2290" y="1482"/>
                  </a:lnTo>
                  <a:lnTo>
                    <a:pt x="2222" y="1044"/>
                  </a:lnTo>
                  <a:lnTo>
                    <a:pt x="2155" y="539"/>
                  </a:lnTo>
                  <a:lnTo>
                    <a:pt x="2121" y="270"/>
                  </a:lnTo>
                  <a:lnTo>
                    <a:pt x="2054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28725" y="4540050"/>
              <a:ext cx="117000" cy="36225"/>
            </a:xfrm>
            <a:custGeom>
              <a:rect b="b" l="l" r="r" t="t"/>
              <a:pathLst>
                <a:path extrusionOk="0" h="1449" w="4680">
                  <a:moveTo>
                    <a:pt x="4646" y="0"/>
                  </a:moveTo>
                  <a:lnTo>
                    <a:pt x="4209" y="68"/>
                  </a:lnTo>
                  <a:lnTo>
                    <a:pt x="3737" y="169"/>
                  </a:lnTo>
                  <a:lnTo>
                    <a:pt x="2828" y="371"/>
                  </a:lnTo>
                  <a:lnTo>
                    <a:pt x="1044" y="909"/>
                  </a:lnTo>
                  <a:lnTo>
                    <a:pt x="0" y="1145"/>
                  </a:lnTo>
                  <a:lnTo>
                    <a:pt x="0" y="1448"/>
                  </a:lnTo>
                  <a:lnTo>
                    <a:pt x="1111" y="1145"/>
                  </a:lnTo>
                  <a:lnTo>
                    <a:pt x="2895" y="640"/>
                  </a:lnTo>
                  <a:lnTo>
                    <a:pt x="3804" y="371"/>
                  </a:lnTo>
                  <a:lnTo>
                    <a:pt x="4242" y="202"/>
                  </a:lnTo>
                  <a:lnTo>
                    <a:pt x="4680" y="34"/>
                  </a:lnTo>
                  <a:lnTo>
                    <a:pt x="46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328725" y="4469350"/>
              <a:ext cx="96800" cy="23600"/>
            </a:xfrm>
            <a:custGeom>
              <a:rect b="b" l="l" r="r" t="t"/>
              <a:pathLst>
                <a:path extrusionOk="0" h="944" w="3872">
                  <a:moveTo>
                    <a:pt x="3064" y="0"/>
                  </a:moveTo>
                  <a:lnTo>
                    <a:pt x="2323" y="135"/>
                  </a:lnTo>
                  <a:lnTo>
                    <a:pt x="1582" y="270"/>
                  </a:lnTo>
                  <a:lnTo>
                    <a:pt x="842" y="472"/>
                  </a:lnTo>
                  <a:lnTo>
                    <a:pt x="0" y="707"/>
                  </a:lnTo>
                  <a:lnTo>
                    <a:pt x="0" y="943"/>
                  </a:lnTo>
                  <a:lnTo>
                    <a:pt x="909" y="674"/>
                  </a:lnTo>
                  <a:lnTo>
                    <a:pt x="1616" y="505"/>
                  </a:lnTo>
                  <a:lnTo>
                    <a:pt x="2357" y="337"/>
                  </a:lnTo>
                  <a:lnTo>
                    <a:pt x="3838" y="34"/>
                  </a:lnTo>
                  <a:lnTo>
                    <a:pt x="3872" y="34"/>
                  </a:lnTo>
                  <a:lnTo>
                    <a:pt x="38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28725" y="4488700"/>
              <a:ext cx="98500" cy="32025"/>
            </a:xfrm>
            <a:custGeom>
              <a:rect b="b" l="l" r="r" t="t"/>
              <a:pathLst>
                <a:path extrusionOk="0" h="1281" w="3940">
                  <a:moveTo>
                    <a:pt x="3905" y="1"/>
                  </a:moveTo>
                  <a:lnTo>
                    <a:pt x="3535" y="68"/>
                  </a:lnTo>
                  <a:lnTo>
                    <a:pt x="3165" y="169"/>
                  </a:lnTo>
                  <a:lnTo>
                    <a:pt x="2390" y="371"/>
                  </a:lnTo>
                  <a:lnTo>
                    <a:pt x="909" y="842"/>
                  </a:lnTo>
                  <a:lnTo>
                    <a:pt x="0" y="1078"/>
                  </a:lnTo>
                  <a:lnTo>
                    <a:pt x="0" y="1280"/>
                  </a:lnTo>
                  <a:lnTo>
                    <a:pt x="976" y="1011"/>
                  </a:lnTo>
                  <a:lnTo>
                    <a:pt x="2458" y="607"/>
                  </a:lnTo>
                  <a:lnTo>
                    <a:pt x="3232" y="337"/>
                  </a:lnTo>
                  <a:lnTo>
                    <a:pt x="3569" y="203"/>
                  </a:lnTo>
                  <a:lnTo>
                    <a:pt x="3939" y="34"/>
                  </a:lnTo>
                  <a:lnTo>
                    <a:pt x="39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618200" y="5157850"/>
              <a:ext cx="15175" cy="14350"/>
            </a:xfrm>
            <a:custGeom>
              <a:rect b="b" l="l" r="r" t="t"/>
              <a:pathLst>
                <a:path extrusionOk="0" h="574" w="607">
                  <a:moveTo>
                    <a:pt x="34" y="1"/>
                  </a:moveTo>
                  <a:lnTo>
                    <a:pt x="0" y="68"/>
                  </a:lnTo>
                  <a:lnTo>
                    <a:pt x="34" y="102"/>
                  </a:lnTo>
                  <a:lnTo>
                    <a:pt x="169" y="169"/>
                  </a:lnTo>
                  <a:lnTo>
                    <a:pt x="337" y="203"/>
                  </a:lnTo>
                  <a:lnTo>
                    <a:pt x="135" y="438"/>
                  </a:lnTo>
                  <a:lnTo>
                    <a:pt x="101" y="472"/>
                  </a:lnTo>
                  <a:lnTo>
                    <a:pt x="135" y="540"/>
                  </a:lnTo>
                  <a:lnTo>
                    <a:pt x="202" y="573"/>
                  </a:lnTo>
                  <a:lnTo>
                    <a:pt x="236" y="540"/>
                  </a:lnTo>
                  <a:lnTo>
                    <a:pt x="404" y="405"/>
                  </a:lnTo>
                  <a:lnTo>
                    <a:pt x="573" y="236"/>
                  </a:lnTo>
                  <a:lnTo>
                    <a:pt x="606" y="203"/>
                  </a:lnTo>
                  <a:lnTo>
                    <a:pt x="606" y="135"/>
                  </a:lnTo>
                  <a:lnTo>
                    <a:pt x="573" y="102"/>
                  </a:lnTo>
                  <a:lnTo>
                    <a:pt x="539" y="68"/>
                  </a:lnTo>
                  <a:lnTo>
                    <a:pt x="303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741075" y="5063575"/>
              <a:ext cx="55600" cy="57275"/>
            </a:xfrm>
            <a:custGeom>
              <a:rect b="b" l="l" r="r" t="t"/>
              <a:pathLst>
                <a:path extrusionOk="0" h="2291" w="2224">
                  <a:moveTo>
                    <a:pt x="1920" y="169"/>
                  </a:moveTo>
                  <a:lnTo>
                    <a:pt x="1954" y="540"/>
                  </a:lnTo>
                  <a:lnTo>
                    <a:pt x="1987" y="944"/>
                  </a:lnTo>
                  <a:lnTo>
                    <a:pt x="2021" y="1381"/>
                  </a:lnTo>
                  <a:lnTo>
                    <a:pt x="2055" y="1853"/>
                  </a:lnTo>
                  <a:lnTo>
                    <a:pt x="1819" y="1853"/>
                  </a:lnTo>
                  <a:lnTo>
                    <a:pt x="1583" y="1886"/>
                  </a:lnTo>
                  <a:lnTo>
                    <a:pt x="1146" y="1954"/>
                  </a:lnTo>
                  <a:lnTo>
                    <a:pt x="742" y="1987"/>
                  </a:lnTo>
                  <a:lnTo>
                    <a:pt x="573" y="2055"/>
                  </a:lnTo>
                  <a:lnTo>
                    <a:pt x="405" y="2088"/>
                  </a:lnTo>
                  <a:lnTo>
                    <a:pt x="338" y="1651"/>
                  </a:lnTo>
                  <a:lnTo>
                    <a:pt x="270" y="1213"/>
                  </a:lnTo>
                  <a:lnTo>
                    <a:pt x="203" y="843"/>
                  </a:lnTo>
                  <a:lnTo>
                    <a:pt x="136" y="472"/>
                  </a:lnTo>
                  <a:lnTo>
                    <a:pt x="1045" y="338"/>
                  </a:lnTo>
                  <a:lnTo>
                    <a:pt x="1920" y="169"/>
                  </a:lnTo>
                  <a:close/>
                  <a:moveTo>
                    <a:pt x="1920" y="1"/>
                  </a:moveTo>
                  <a:lnTo>
                    <a:pt x="1011" y="136"/>
                  </a:lnTo>
                  <a:lnTo>
                    <a:pt x="102" y="270"/>
                  </a:lnTo>
                  <a:lnTo>
                    <a:pt x="35" y="304"/>
                  </a:lnTo>
                  <a:lnTo>
                    <a:pt x="1" y="338"/>
                  </a:lnTo>
                  <a:lnTo>
                    <a:pt x="1" y="607"/>
                  </a:lnTo>
                  <a:lnTo>
                    <a:pt x="35" y="876"/>
                  </a:lnTo>
                  <a:lnTo>
                    <a:pt x="102" y="1381"/>
                  </a:lnTo>
                  <a:lnTo>
                    <a:pt x="169" y="1819"/>
                  </a:lnTo>
                  <a:lnTo>
                    <a:pt x="203" y="2021"/>
                  </a:lnTo>
                  <a:lnTo>
                    <a:pt x="270" y="2257"/>
                  </a:lnTo>
                  <a:lnTo>
                    <a:pt x="304" y="2290"/>
                  </a:lnTo>
                  <a:lnTo>
                    <a:pt x="371" y="2290"/>
                  </a:lnTo>
                  <a:lnTo>
                    <a:pt x="405" y="2257"/>
                  </a:lnTo>
                  <a:lnTo>
                    <a:pt x="607" y="2257"/>
                  </a:lnTo>
                  <a:lnTo>
                    <a:pt x="843" y="2223"/>
                  </a:lnTo>
                  <a:lnTo>
                    <a:pt x="1280" y="2122"/>
                  </a:lnTo>
                  <a:lnTo>
                    <a:pt x="1718" y="2088"/>
                  </a:lnTo>
                  <a:lnTo>
                    <a:pt x="1920" y="2021"/>
                  </a:lnTo>
                  <a:lnTo>
                    <a:pt x="2088" y="1987"/>
                  </a:lnTo>
                  <a:lnTo>
                    <a:pt x="2122" y="1954"/>
                  </a:lnTo>
                  <a:lnTo>
                    <a:pt x="2189" y="1954"/>
                  </a:lnTo>
                  <a:lnTo>
                    <a:pt x="2223" y="1920"/>
                  </a:lnTo>
                  <a:lnTo>
                    <a:pt x="2223" y="1651"/>
                  </a:lnTo>
                  <a:lnTo>
                    <a:pt x="2223" y="1415"/>
                  </a:lnTo>
                  <a:lnTo>
                    <a:pt x="2189" y="910"/>
                  </a:lnTo>
                  <a:lnTo>
                    <a:pt x="2122" y="472"/>
                  </a:lnTo>
                  <a:lnTo>
                    <a:pt x="2088" y="270"/>
                  </a:lnTo>
                  <a:lnTo>
                    <a:pt x="2021" y="68"/>
                  </a:lnTo>
                  <a:lnTo>
                    <a:pt x="1987" y="35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678800" y="5072850"/>
              <a:ext cx="59775" cy="56425"/>
            </a:xfrm>
            <a:custGeom>
              <a:rect b="b" l="l" r="r" t="t"/>
              <a:pathLst>
                <a:path extrusionOk="0" h="2257" w="2391">
                  <a:moveTo>
                    <a:pt x="1751" y="0"/>
                  </a:moveTo>
                  <a:lnTo>
                    <a:pt x="1516" y="34"/>
                  </a:lnTo>
                  <a:lnTo>
                    <a:pt x="1078" y="135"/>
                  </a:lnTo>
                  <a:lnTo>
                    <a:pt x="607" y="236"/>
                  </a:lnTo>
                  <a:lnTo>
                    <a:pt x="102" y="371"/>
                  </a:lnTo>
                  <a:lnTo>
                    <a:pt x="102" y="303"/>
                  </a:lnTo>
                  <a:lnTo>
                    <a:pt x="68" y="270"/>
                  </a:lnTo>
                  <a:lnTo>
                    <a:pt x="34" y="270"/>
                  </a:lnTo>
                  <a:lnTo>
                    <a:pt x="1" y="303"/>
                  </a:lnTo>
                  <a:lnTo>
                    <a:pt x="1" y="573"/>
                  </a:lnTo>
                  <a:lnTo>
                    <a:pt x="34" y="842"/>
                  </a:lnTo>
                  <a:lnTo>
                    <a:pt x="135" y="1347"/>
                  </a:lnTo>
                  <a:lnTo>
                    <a:pt x="169" y="1818"/>
                  </a:lnTo>
                  <a:lnTo>
                    <a:pt x="236" y="2020"/>
                  </a:lnTo>
                  <a:lnTo>
                    <a:pt x="304" y="2256"/>
                  </a:lnTo>
                  <a:lnTo>
                    <a:pt x="337" y="2256"/>
                  </a:lnTo>
                  <a:lnTo>
                    <a:pt x="371" y="2222"/>
                  </a:lnTo>
                  <a:lnTo>
                    <a:pt x="438" y="2256"/>
                  </a:lnTo>
                  <a:lnTo>
                    <a:pt x="1314" y="2155"/>
                  </a:lnTo>
                  <a:lnTo>
                    <a:pt x="1785" y="2054"/>
                  </a:lnTo>
                  <a:lnTo>
                    <a:pt x="2189" y="1953"/>
                  </a:lnTo>
                  <a:lnTo>
                    <a:pt x="2223" y="1987"/>
                  </a:lnTo>
                  <a:lnTo>
                    <a:pt x="2256" y="1987"/>
                  </a:lnTo>
                  <a:lnTo>
                    <a:pt x="2324" y="1919"/>
                  </a:lnTo>
                  <a:lnTo>
                    <a:pt x="2391" y="1852"/>
                  </a:lnTo>
                  <a:lnTo>
                    <a:pt x="2391" y="1751"/>
                  </a:lnTo>
                  <a:lnTo>
                    <a:pt x="2391" y="1650"/>
                  </a:lnTo>
                  <a:lnTo>
                    <a:pt x="2357" y="1414"/>
                  </a:lnTo>
                  <a:lnTo>
                    <a:pt x="2290" y="1246"/>
                  </a:lnTo>
                  <a:lnTo>
                    <a:pt x="2223" y="606"/>
                  </a:lnTo>
                  <a:lnTo>
                    <a:pt x="2122" y="303"/>
                  </a:lnTo>
                  <a:lnTo>
                    <a:pt x="2054" y="169"/>
                  </a:lnTo>
                  <a:lnTo>
                    <a:pt x="1987" y="68"/>
                  </a:lnTo>
                  <a:lnTo>
                    <a:pt x="1953" y="303"/>
                  </a:lnTo>
                  <a:lnTo>
                    <a:pt x="1953" y="505"/>
                  </a:lnTo>
                  <a:lnTo>
                    <a:pt x="2088" y="977"/>
                  </a:lnTo>
                  <a:lnTo>
                    <a:pt x="2155" y="1414"/>
                  </a:lnTo>
                  <a:lnTo>
                    <a:pt x="2189" y="1852"/>
                  </a:lnTo>
                  <a:lnTo>
                    <a:pt x="1751" y="1852"/>
                  </a:lnTo>
                  <a:lnTo>
                    <a:pt x="1280" y="1886"/>
                  </a:lnTo>
                  <a:lnTo>
                    <a:pt x="405" y="2054"/>
                  </a:lnTo>
                  <a:lnTo>
                    <a:pt x="371" y="1852"/>
                  </a:lnTo>
                  <a:lnTo>
                    <a:pt x="371" y="1616"/>
                  </a:lnTo>
                  <a:lnTo>
                    <a:pt x="270" y="1179"/>
                  </a:lnTo>
                  <a:lnTo>
                    <a:pt x="236" y="842"/>
                  </a:lnTo>
                  <a:lnTo>
                    <a:pt x="169" y="539"/>
                  </a:lnTo>
                  <a:lnTo>
                    <a:pt x="708" y="404"/>
                  </a:lnTo>
                  <a:lnTo>
                    <a:pt x="1246" y="270"/>
                  </a:lnTo>
                  <a:lnTo>
                    <a:pt x="1617" y="236"/>
                  </a:lnTo>
                  <a:lnTo>
                    <a:pt x="1819" y="169"/>
                  </a:lnTo>
                  <a:lnTo>
                    <a:pt x="1953" y="68"/>
                  </a:lnTo>
                  <a:lnTo>
                    <a:pt x="1852" y="34"/>
                  </a:lnTo>
                  <a:lnTo>
                    <a:pt x="17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1659450" y="5014775"/>
              <a:ext cx="58100" cy="63150"/>
            </a:xfrm>
            <a:custGeom>
              <a:rect b="b" l="l" r="r" t="t"/>
              <a:pathLst>
                <a:path extrusionOk="0" h="2526" w="2324">
                  <a:moveTo>
                    <a:pt x="1953" y="169"/>
                  </a:moveTo>
                  <a:lnTo>
                    <a:pt x="1953" y="640"/>
                  </a:lnTo>
                  <a:lnTo>
                    <a:pt x="1987" y="1111"/>
                  </a:lnTo>
                  <a:lnTo>
                    <a:pt x="2054" y="1583"/>
                  </a:lnTo>
                  <a:lnTo>
                    <a:pt x="2155" y="2020"/>
                  </a:lnTo>
                  <a:lnTo>
                    <a:pt x="1751" y="2054"/>
                  </a:lnTo>
                  <a:lnTo>
                    <a:pt x="1347" y="2121"/>
                  </a:lnTo>
                  <a:lnTo>
                    <a:pt x="943" y="2155"/>
                  </a:lnTo>
                  <a:lnTo>
                    <a:pt x="505" y="2222"/>
                  </a:lnTo>
                  <a:lnTo>
                    <a:pt x="337" y="1313"/>
                  </a:lnTo>
                  <a:lnTo>
                    <a:pt x="169" y="404"/>
                  </a:lnTo>
                  <a:lnTo>
                    <a:pt x="606" y="404"/>
                  </a:lnTo>
                  <a:lnTo>
                    <a:pt x="1078" y="337"/>
                  </a:lnTo>
                  <a:lnTo>
                    <a:pt x="1953" y="169"/>
                  </a:lnTo>
                  <a:close/>
                  <a:moveTo>
                    <a:pt x="1953" y="0"/>
                  </a:moveTo>
                  <a:lnTo>
                    <a:pt x="1044" y="135"/>
                  </a:lnTo>
                  <a:lnTo>
                    <a:pt x="573" y="202"/>
                  </a:lnTo>
                  <a:lnTo>
                    <a:pt x="101" y="270"/>
                  </a:lnTo>
                  <a:lnTo>
                    <a:pt x="68" y="303"/>
                  </a:lnTo>
                  <a:lnTo>
                    <a:pt x="68" y="337"/>
                  </a:lnTo>
                  <a:lnTo>
                    <a:pt x="34" y="371"/>
                  </a:lnTo>
                  <a:lnTo>
                    <a:pt x="0" y="404"/>
                  </a:lnTo>
                  <a:lnTo>
                    <a:pt x="34" y="909"/>
                  </a:lnTo>
                  <a:lnTo>
                    <a:pt x="135" y="1448"/>
                  </a:lnTo>
                  <a:lnTo>
                    <a:pt x="236" y="1953"/>
                  </a:lnTo>
                  <a:lnTo>
                    <a:pt x="371" y="2458"/>
                  </a:lnTo>
                  <a:lnTo>
                    <a:pt x="404" y="2492"/>
                  </a:lnTo>
                  <a:lnTo>
                    <a:pt x="472" y="2525"/>
                  </a:lnTo>
                  <a:lnTo>
                    <a:pt x="539" y="2458"/>
                  </a:lnTo>
                  <a:lnTo>
                    <a:pt x="573" y="2391"/>
                  </a:lnTo>
                  <a:lnTo>
                    <a:pt x="539" y="2323"/>
                  </a:lnTo>
                  <a:lnTo>
                    <a:pt x="943" y="2357"/>
                  </a:lnTo>
                  <a:lnTo>
                    <a:pt x="1381" y="2357"/>
                  </a:lnTo>
                  <a:lnTo>
                    <a:pt x="1785" y="2290"/>
                  </a:lnTo>
                  <a:lnTo>
                    <a:pt x="2189" y="2155"/>
                  </a:lnTo>
                  <a:lnTo>
                    <a:pt x="2222" y="2121"/>
                  </a:lnTo>
                  <a:lnTo>
                    <a:pt x="2222" y="2054"/>
                  </a:lnTo>
                  <a:lnTo>
                    <a:pt x="2290" y="2054"/>
                  </a:lnTo>
                  <a:lnTo>
                    <a:pt x="2290" y="2020"/>
                  </a:lnTo>
                  <a:lnTo>
                    <a:pt x="2323" y="1987"/>
                  </a:lnTo>
                  <a:lnTo>
                    <a:pt x="2290" y="1515"/>
                  </a:lnTo>
                  <a:lnTo>
                    <a:pt x="2222" y="1044"/>
                  </a:lnTo>
                  <a:lnTo>
                    <a:pt x="2121" y="606"/>
                  </a:lnTo>
                  <a:lnTo>
                    <a:pt x="2054" y="135"/>
                  </a:lnTo>
                  <a:lnTo>
                    <a:pt x="2054" y="101"/>
                  </a:lnTo>
                  <a:lnTo>
                    <a:pt x="2054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28725" y="4637675"/>
              <a:ext cx="140575" cy="37075"/>
            </a:xfrm>
            <a:custGeom>
              <a:rect b="b" l="l" r="r" t="t"/>
              <a:pathLst>
                <a:path extrusionOk="0" h="1483" w="5623">
                  <a:moveTo>
                    <a:pt x="5589" y="1"/>
                  </a:moveTo>
                  <a:lnTo>
                    <a:pt x="4646" y="304"/>
                  </a:lnTo>
                  <a:lnTo>
                    <a:pt x="3703" y="540"/>
                  </a:lnTo>
                  <a:lnTo>
                    <a:pt x="2761" y="775"/>
                  </a:lnTo>
                  <a:lnTo>
                    <a:pt x="1784" y="910"/>
                  </a:lnTo>
                  <a:lnTo>
                    <a:pt x="909" y="1045"/>
                  </a:lnTo>
                  <a:lnTo>
                    <a:pt x="0" y="1179"/>
                  </a:lnTo>
                  <a:lnTo>
                    <a:pt x="0" y="1482"/>
                  </a:lnTo>
                  <a:lnTo>
                    <a:pt x="909" y="1314"/>
                  </a:lnTo>
                  <a:lnTo>
                    <a:pt x="1852" y="1146"/>
                  </a:lnTo>
                  <a:lnTo>
                    <a:pt x="2828" y="1011"/>
                  </a:lnTo>
                  <a:lnTo>
                    <a:pt x="3333" y="944"/>
                  </a:lnTo>
                  <a:lnTo>
                    <a:pt x="3804" y="843"/>
                  </a:lnTo>
                  <a:lnTo>
                    <a:pt x="4310" y="708"/>
                  </a:lnTo>
                  <a:lnTo>
                    <a:pt x="4747" y="540"/>
                  </a:lnTo>
                  <a:lnTo>
                    <a:pt x="5185" y="304"/>
                  </a:lnTo>
                  <a:lnTo>
                    <a:pt x="5589" y="35"/>
                  </a:lnTo>
                  <a:lnTo>
                    <a:pt x="5623" y="35"/>
                  </a:lnTo>
                  <a:lnTo>
                    <a:pt x="55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1583700" y="5002975"/>
              <a:ext cx="12650" cy="16875"/>
            </a:xfrm>
            <a:custGeom>
              <a:rect b="b" l="l" r="r" t="t"/>
              <a:pathLst>
                <a:path extrusionOk="0" h="675" w="506">
                  <a:moveTo>
                    <a:pt x="303" y="338"/>
                  </a:moveTo>
                  <a:lnTo>
                    <a:pt x="303" y="439"/>
                  </a:lnTo>
                  <a:lnTo>
                    <a:pt x="236" y="472"/>
                  </a:lnTo>
                  <a:lnTo>
                    <a:pt x="168" y="472"/>
                  </a:lnTo>
                  <a:lnTo>
                    <a:pt x="202" y="405"/>
                  </a:lnTo>
                  <a:lnTo>
                    <a:pt x="269" y="338"/>
                  </a:lnTo>
                  <a:close/>
                  <a:moveTo>
                    <a:pt x="370" y="1"/>
                  </a:moveTo>
                  <a:lnTo>
                    <a:pt x="269" y="35"/>
                  </a:lnTo>
                  <a:lnTo>
                    <a:pt x="168" y="68"/>
                  </a:lnTo>
                  <a:lnTo>
                    <a:pt x="101" y="169"/>
                  </a:lnTo>
                  <a:lnTo>
                    <a:pt x="101" y="203"/>
                  </a:lnTo>
                  <a:lnTo>
                    <a:pt x="135" y="237"/>
                  </a:lnTo>
                  <a:lnTo>
                    <a:pt x="135" y="270"/>
                  </a:lnTo>
                  <a:lnTo>
                    <a:pt x="101" y="270"/>
                  </a:lnTo>
                  <a:lnTo>
                    <a:pt x="34" y="371"/>
                  </a:lnTo>
                  <a:lnTo>
                    <a:pt x="0" y="472"/>
                  </a:lnTo>
                  <a:lnTo>
                    <a:pt x="0" y="540"/>
                  </a:lnTo>
                  <a:lnTo>
                    <a:pt x="67" y="641"/>
                  </a:lnTo>
                  <a:lnTo>
                    <a:pt x="168" y="674"/>
                  </a:lnTo>
                  <a:lnTo>
                    <a:pt x="269" y="674"/>
                  </a:lnTo>
                  <a:lnTo>
                    <a:pt x="337" y="607"/>
                  </a:lnTo>
                  <a:lnTo>
                    <a:pt x="438" y="573"/>
                  </a:lnTo>
                  <a:lnTo>
                    <a:pt x="505" y="472"/>
                  </a:lnTo>
                  <a:lnTo>
                    <a:pt x="505" y="338"/>
                  </a:lnTo>
                  <a:lnTo>
                    <a:pt x="505" y="203"/>
                  </a:lnTo>
                  <a:lnTo>
                    <a:pt x="471" y="102"/>
                  </a:lnTo>
                  <a:lnTo>
                    <a:pt x="438" y="35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1558450" y="4970150"/>
              <a:ext cx="57250" cy="63150"/>
            </a:xfrm>
            <a:custGeom>
              <a:rect b="b" l="l" r="r" t="t"/>
              <a:pathLst>
                <a:path extrusionOk="0" h="2526" w="2290">
                  <a:moveTo>
                    <a:pt x="1919" y="203"/>
                  </a:moveTo>
                  <a:lnTo>
                    <a:pt x="1919" y="641"/>
                  </a:lnTo>
                  <a:lnTo>
                    <a:pt x="1953" y="1112"/>
                  </a:lnTo>
                  <a:lnTo>
                    <a:pt x="2020" y="1583"/>
                  </a:lnTo>
                  <a:lnTo>
                    <a:pt x="2121" y="2021"/>
                  </a:lnTo>
                  <a:lnTo>
                    <a:pt x="2155" y="2055"/>
                  </a:lnTo>
                  <a:lnTo>
                    <a:pt x="2121" y="2055"/>
                  </a:lnTo>
                  <a:lnTo>
                    <a:pt x="1717" y="2088"/>
                  </a:lnTo>
                  <a:lnTo>
                    <a:pt x="1313" y="2122"/>
                  </a:lnTo>
                  <a:lnTo>
                    <a:pt x="909" y="2189"/>
                  </a:lnTo>
                  <a:lnTo>
                    <a:pt x="471" y="2223"/>
                  </a:lnTo>
                  <a:lnTo>
                    <a:pt x="303" y="1314"/>
                  </a:lnTo>
                  <a:lnTo>
                    <a:pt x="135" y="405"/>
                  </a:lnTo>
                  <a:lnTo>
                    <a:pt x="572" y="405"/>
                  </a:lnTo>
                  <a:lnTo>
                    <a:pt x="1044" y="338"/>
                  </a:lnTo>
                  <a:lnTo>
                    <a:pt x="1919" y="203"/>
                  </a:lnTo>
                  <a:close/>
                  <a:moveTo>
                    <a:pt x="1919" y="1"/>
                  </a:moveTo>
                  <a:lnTo>
                    <a:pt x="1010" y="136"/>
                  </a:lnTo>
                  <a:lnTo>
                    <a:pt x="539" y="203"/>
                  </a:lnTo>
                  <a:lnTo>
                    <a:pt x="101" y="304"/>
                  </a:lnTo>
                  <a:lnTo>
                    <a:pt x="34" y="304"/>
                  </a:lnTo>
                  <a:lnTo>
                    <a:pt x="34" y="371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944"/>
                  </a:lnTo>
                  <a:lnTo>
                    <a:pt x="101" y="1449"/>
                  </a:lnTo>
                  <a:lnTo>
                    <a:pt x="202" y="1954"/>
                  </a:lnTo>
                  <a:lnTo>
                    <a:pt x="337" y="2459"/>
                  </a:lnTo>
                  <a:lnTo>
                    <a:pt x="404" y="2526"/>
                  </a:lnTo>
                  <a:lnTo>
                    <a:pt x="471" y="2526"/>
                  </a:lnTo>
                  <a:lnTo>
                    <a:pt x="505" y="2492"/>
                  </a:lnTo>
                  <a:lnTo>
                    <a:pt x="539" y="2425"/>
                  </a:lnTo>
                  <a:lnTo>
                    <a:pt x="505" y="2358"/>
                  </a:lnTo>
                  <a:lnTo>
                    <a:pt x="909" y="2391"/>
                  </a:lnTo>
                  <a:lnTo>
                    <a:pt x="1347" y="2358"/>
                  </a:lnTo>
                  <a:lnTo>
                    <a:pt x="1784" y="2290"/>
                  </a:lnTo>
                  <a:lnTo>
                    <a:pt x="2155" y="2189"/>
                  </a:lnTo>
                  <a:lnTo>
                    <a:pt x="2188" y="2122"/>
                  </a:lnTo>
                  <a:lnTo>
                    <a:pt x="2188" y="2055"/>
                  </a:lnTo>
                  <a:lnTo>
                    <a:pt x="2256" y="2055"/>
                  </a:lnTo>
                  <a:lnTo>
                    <a:pt x="2289" y="2021"/>
                  </a:lnTo>
                  <a:lnTo>
                    <a:pt x="2289" y="1987"/>
                  </a:lnTo>
                  <a:lnTo>
                    <a:pt x="2256" y="1550"/>
                  </a:lnTo>
                  <a:lnTo>
                    <a:pt x="2188" y="1078"/>
                  </a:lnTo>
                  <a:lnTo>
                    <a:pt x="2121" y="607"/>
                  </a:lnTo>
                  <a:lnTo>
                    <a:pt x="2020" y="169"/>
                  </a:lnTo>
                  <a:lnTo>
                    <a:pt x="2020" y="102"/>
                  </a:lnTo>
                  <a:lnTo>
                    <a:pt x="2020" y="68"/>
                  </a:lnTo>
                  <a:lnTo>
                    <a:pt x="19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1318550" y="5127550"/>
              <a:ext cx="52225" cy="57275"/>
            </a:xfrm>
            <a:custGeom>
              <a:rect b="b" l="l" r="r" t="t"/>
              <a:pathLst>
                <a:path extrusionOk="0" h="2291" w="2089">
                  <a:moveTo>
                    <a:pt x="1684" y="1"/>
                  </a:moveTo>
                  <a:lnTo>
                    <a:pt x="1482" y="34"/>
                  </a:lnTo>
                  <a:lnTo>
                    <a:pt x="1078" y="102"/>
                  </a:lnTo>
                  <a:lnTo>
                    <a:pt x="573" y="169"/>
                  </a:lnTo>
                  <a:lnTo>
                    <a:pt x="68" y="270"/>
                  </a:lnTo>
                  <a:lnTo>
                    <a:pt x="1" y="304"/>
                  </a:lnTo>
                  <a:lnTo>
                    <a:pt x="1" y="337"/>
                  </a:lnTo>
                  <a:lnTo>
                    <a:pt x="1" y="405"/>
                  </a:lnTo>
                  <a:lnTo>
                    <a:pt x="34" y="438"/>
                  </a:lnTo>
                  <a:lnTo>
                    <a:pt x="34" y="640"/>
                  </a:lnTo>
                  <a:lnTo>
                    <a:pt x="68" y="809"/>
                  </a:lnTo>
                  <a:lnTo>
                    <a:pt x="102" y="1213"/>
                  </a:lnTo>
                  <a:lnTo>
                    <a:pt x="169" y="1684"/>
                  </a:lnTo>
                  <a:lnTo>
                    <a:pt x="203" y="1920"/>
                  </a:lnTo>
                  <a:lnTo>
                    <a:pt x="270" y="2156"/>
                  </a:lnTo>
                  <a:lnTo>
                    <a:pt x="270" y="2189"/>
                  </a:lnTo>
                  <a:lnTo>
                    <a:pt x="270" y="2257"/>
                  </a:lnTo>
                  <a:lnTo>
                    <a:pt x="304" y="2290"/>
                  </a:lnTo>
                  <a:lnTo>
                    <a:pt x="371" y="2290"/>
                  </a:lnTo>
                  <a:lnTo>
                    <a:pt x="1415" y="2122"/>
                  </a:lnTo>
                  <a:lnTo>
                    <a:pt x="1785" y="2055"/>
                  </a:lnTo>
                  <a:lnTo>
                    <a:pt x="1953" y="2021"/>
                  </a:lnTo>
                  <a:lnTo>
                    <a:pt x="2088" y="1886"/>
                  </a:lnTo>
                  <a:lnTo>
                    <a:pt x="1920" y="1853"/>
                  </a:lnTo>
                  <a:lnTo>
                    <a:pt x="1751" y="1853"/>
                  </a:lnTo>
                  <a:lnTo>
                    <a:pt x="1381" y="1920"/>
                  </a:lnTo>
                  <a:lnTo>
                    <a:pt x="438" y="2088"/>
                  </a:lnTo>
                  <a:lnTo>
                    <a:pt x="405" y="1853"/>
                  </a:lnTo>
                  <a:lnTo>
                    <a:pt x="371" y="1617"/>
                  </a:lnTo>
                  <a:lnTo>
                    <a:pt x="304" y="1179"/>
                  </a:lnTo>
                  <a:lnTo>
                    <a:pt x="270" y="809"/>
                  </a:lnTo>
                  <a:lnTo>
                    <a:pt x="236" y="607"/>
                  </a:lnTo>
                  <a:lnTo>
                    <a:pt x="169" y="438"/>
                  </a:lnTo>
                  <a:lnTo>
                    <a:pt x="708" y="371"/>
                  </a:lnTo>
                  <a:lnTo>
                    <a:pt x="1246" y="270"/>
                  </a:lnTo>
                  <a:lnTo>
                    <a:pt x="1617" y="203"/>
                  </a:lnTo>
                  <a:lnTo>
                    <a:pt x="1785" y="169"/>
                  </a:lnTo>
                  <a:lnTo>
                    <a:pt x="1886" y="34"/>
                  </a:lnTo>
                  <a:lnTo>
                    <a:pt x="16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28725" y="4609075"/>
              <a:ext cx="85025" cy="26100"/>
            </a:xfrm>
            <a:custGeom>
              <a:rect b="b" l="l" r="r" t="t"/>
              <a:pathLst>
                <a:path extrusionOk="0" h="1044" w="3401">
                  <a:moveTo>
                    <a:pt x="3367" y="0"/>
                  </a:moveTo>
                  <a:lnTo>
                    <a:pt x="2525" y="236"/>
                  </a:lnTo>
                  <a:lnTo>
                    <a:pt x="1683" y="438"/>
                  </a:lnTo>
                  <a:lnTo>
                    <a:pt x="0" y="775"/>
                  </a:lnTo>
                  <a:lnTo>
                    <a:pt x="0" y="1044"/>
                  </a:lnTo>
                  <a:lnTo>
                    <a:pt x="236" y="977"/>
                  </a:lnTo>
                  <a:lnTo>
                    <a:pt x="1044" y="842"/>
                  </a:lnTo>
                  <a:lnTo>
                    <a:pt x="1852" y="640"/>
                  </a:lnTo>
                  <a:lnTo>
                    <a:pt x="2626" y="371"/>
                  </a:lnTo>
                  <a:lnTo>
                    <a:pt x="2996" y="236"/>
                  </a:lnTo>
                  <a:lnTo>
                    <a:pt x="3367" y="34"/>
                  </a:lnTo>
                  <a:lnTo>
                    <a:pt x="34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328725" y="4657050"/>
              <a:ext cx="143950" cy="35375"/>
            </a:xfrm>
            <a:custGeom>
              <a:rect b="b" l="l" r="r" t="t"/>
              <a:pathLst>
                <a:path extrusionOk="0" h="1415" w="5758">
                  <a:moveTo>
                    <a:pt x="5757" y="0"/>
                  </a:moveTo>
                  <a:lnTo>
                    <a:pt x="5286" y="34"/>
                  </a:lnTo>
                  <a:lnTo>
                    <a:pt x="4815" y="101"/>
                  </a:lnTo>
                  <a:lnTo>
                    <a:pt x="3905" y="270"/>
                  </a:lnTo>
                  <a:lnTo>
                    <a:pt x="2087" y="707"/>
                  </a:lnTo>
                  <a:lnTo>
                    <a:pt x="0" y="1179"/>
                  </a:lnTo>
                  <a:lnTo>
                    <a:pt x="0" y="1414"/>
                  </a:lnTo>
                  <a:lnTo>
                    <a:pt x="2121" y="909"/>
                  </a:lnTo>
                  <a:lnTo>
                    <a:pt x="3973" y="539"/>
                  </a:lnTo>
                  <a:lnTo>
                    <a:pt x="4882" y="337"/>
                  </a:lnTo>
                  <a:lnTo>
                    <a:pt x="5320" y="202"/>
                  </a:lnTo>
                  <a:lnTo>
                    <a:pt x="5757" y="34"/>
                  </a:lnTo>
                  <a:lnTo>
                    <a:pt x="57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955775" y="4552675"/>
              <a:ext cx="143950" cy="126275"/>
            </a:xfrm>
            <a:custGeom>
              <a:rect b="b" l="l" r="r" t="t"/>
              <a:pathLst>
                <a:path extrusionOk="0" h="5051" w="5758">
                  <a:moveTo>
                    <a:pt x="2627" y="169"/>
                  </a:moveTo>
                  <a:lnTo>
                    <a:pt x="1852" y="202"/>
                  </a:lnTo>
                  <a:lnTo>
                    <a:pt x="1145" y="303"/>
                  </a:lnTo>
                  <a:lnTo>
                    <a:pt x="1482" y="202"/>
                  </a:lnTo>
                  <a:lnTo>
                    <a:pt x="1852" y="169"/>
                  </a:lnTo>
                  <a:close/>
                  <a:moveTo>
                    <a:pt x="1044" y="303"/>
                  </a:moveTo>
                  <a:lnTo>
                    <a:pt x="1044" y="337"/>
                  </a:lnTo>
                  <a:lnTo>
                    <a:pt x="1078" y="371"/>
                  </a:lnTo>
                  <a:lnTo>
                    <a:pt x="2425" y="371"/>
                  </a:lnTo>
                  <a:lnTo>
                    <a:pt x="3132" y="404"/>
                  </a:lnTo>
                  <a:lnTo>
                    <a:pt x="3873" y="404"/>
                  </a:lnTo>
                  <a:lnTo>
                    <a:pt x="4176" y="505"/>
                  </a:lnTo>
                  <a:lnTo>
                    <a:pt x="4479" y="607"/>
                  </a:lnTo>
                  <a:lnTo>
                    <a:pt x="4815" y="809"/>
                  </a:lnTo>
                  <a:lnTo>
                    <a:pt x="5085" y="1011"/>
                  </a:lnTo>
                  <a:lnTo>
                    <a:pt x="5287" y="1280"/>
                  </a:lnTo>
                  <a:lnTo>
                    <a:pt x="5421" y="1549"/>
                  </a:lnTo>
                  <a:lnTo>
                    <a:pt x="5388" y="1516"/>
                  </a:lnTo>
                  <a:lnTo>
                    <a:pt x="5219" y="1415"/>
                  </a:lnTo>
                  <a:lnTo>
                    <a:pt x="5219" y="1347"/>
                  </a:lnTo>
                  <a:lnTo>
                    <a:pt x="5152" y="1314"/>
                  </a:lnTo>
                  <a:lnTo>
                    <a:pt x="4613" y="1213"/>
                  </a:lnTo>
                  <a:lnTo>
                    <a:pt x="4041" y="1179"/>
                  </a:lnTo>
                  <a:lnTo>
                    <a:pt x="3502" y="1145"/>
                  </a:lnTo>
                  <a:lnTo>
                    <a:pt x="2930" y="1179"/>
                  </a:lnTo>
                  <a:lnTo>
                    <a:pt x="2290" y="1179"/>
                  </a:lnTo>
                  <a:lnTo>
                    <a:pt x="1617" y="1145"/>
                  </a:lnTo>
                  <a:lnTo>
                    <a:pt x="977" y="1145"/>
                  </a:lnTo>
                  <a:lnTo>
                    <a:pt x="304" y="1213"/>
                  </a:lnTo>
                  <a:lnTo>
                    <a:pt x="438" y="977"/>
                  </a:lnTo>
                  <a:lnTo>
                    <a:pt x="573" y="741"/>
                  </a:lnTo>
                  <a:lnTo>
                    <a:pt x="741" y="539"/>
                  </a:lnTo>
                  <a:lnTo>
                    <a:pt x="943" y="337"/>
                  </a:lnTo>
                  <a:lnTo>
                    <a:pt x="1044" y="303"/>
                  </a:lnTo>
                  <a:close/>
                  <a:moveTo>
                    <a:pt x="3772" y="1347"/>
                  </a:moveTo>
                  <a:lnTo>
                    <a:pt x="4445" y="1415"/>
                  </a:lnTo>
                  <a:lnTo>
                    <a:pt x="5118" y="1516"/>
                  </a:lnTo>
                  <a:lnTo>
                    <a:pt x="5152" y="1516"/>
                  </a:lnTo>
                  <a:lnTo>
                    <a:pt x="5287" y="1617"/>
                  </a:lnTo>
                  <a:lnTo>
                    <a:pt x="5489" y="1785"/>
                  </a:lnTo>
                  <a:lnTo>
                    <a:pt x="5522" y="2122"/>
                  </a:lnTo>
                  <a:lnTo>
                    <a:pt x="5522" y="2458"/>
                  </a:lnTo>
                  <a:lnTo>
                    <a:pt x="5455" y="2795"/>
                  </a:lnTo>
                  <a:lnTo>
                    <a:pt x="5320" y="3132"/>
                  </a:lnTo>
                  <a:lnTo>
                    <a:pt x="5186" y="2896"/>
                  </a:lnTo>
                  <a:lnTo>
                    <a:pt x="4984" y="2660"/>
                  </a:lnTo>
                  <a:lnTo>
                    <a:pt x="4613" y="2256"/>
                  </a:lnTo>
                  <a:lnTo>
                    <a:pt x="4142" y="1718"/>
                  </a:lnTo>
                  <a:lnTo>
                    <a:pt x="3974" y="1516"/>
                  </a:lnTo>
                  <a:lnTo>
                    <a:pt x="3873" y="1415"/>
                  </a:lnTo>
                  <a:lnTo>
                    <a:pt x="3704" y="1347"/>
                  </a:lnTo>
                  <a:close/>
                  <a:moveTo>
                    <a:pt x="270" y="1280"/>
                  </a:moveTo>
                  <a:lnTo>
                    <a:pt x="539" y="1347"/>
                  </a:lnTo>
                  <a:lnTo>
                    <a:pt x="809" y="1381"/>
                  </a:lnTo>
                  <a:lnTo>
                    <a:pt x="1347" y="1415"/>
                  </a:lnTo>
                  <a:lnTo>
                    <a:pt x="1920" y="1415"/>
                  </a:lnTo>
                  <a:lnTo>
                    <a:pt x="2425" y="1381"/>
                  </a:lnTo>
                  <a:lnTo>
                    <a:pt x="3098" y="1347"/>
                  </a:lnTo>
                  <a:lnTo>
                    <a:pt x="3704" y="1347"/>
                  </a:lnTo>
                  <a:lnTo>
                    <a:pt x="3704" y="1381"/>
                  </a:lnTo>
                  <a:lnTo>
                    <a:pt x="3738" y="1482"/>
                  </a:lnTo>
                  <a:lnTo>
                    <a:pt x="3805" y="1617"/>
                  </a:lnTo>
                  <a:lnTo>
                    <a:pt x="3974" y="1886"/>
                  </a:lnTo>
                  <a:lnTo>
                    <a:pt x="4378" y="2290"/>
                  </a:lnTo>
                  <a:lnTo>
                    <a:pt x="4782" y="2829"/>
                  </a:lnTo>
                  <a:lnTo>
                    <a:pt x="5017" y="3098"/>
                  </a:lnTo>
                  <a:lnTo>
                    <a:pt x="5118" y="3199"/>
                  </a:lnTo>
                  <a:lnTo>
                    <a:pt x="5253" y="3266"/>
                  </a:lnTo>
                  <a:lnTo>
                    <a:pt x="5017" y="3704"/>
                  </a:lnTo>
                  <a:lnTo>
                    <a:pt x="4714" y="4108"/>
                  </a:lnTo>
                  <a:lnTo>
                    <a:pt x="4512" y="4344"/>
                  </a:lnTo>
                  <a:lnTo>
                    <a:pt x="4310" y="4512"/>
                  </a:lnTo>
                  <a:lnTo>
                    <a:pt x="4075" y="4647"/>
                  </a:lnTo>
                  <a:lnTo>
                    <a:pt x="3839" y="4748"/>
                  </a:lnTo>
                  <a:lnTo>
                    <a:pt x="3603" y="4815"/>
                  </a:lnTo>
                  <a:lnTo>
                    <a:pt x="3334" y="4849"/>
                  </a:lnTo>
                  <a:lnTo>
                    <a:pt x="3064" y="4849"/>
                  </a:lnTo>
                  <a:lnTo>
                    <a:pt x="2761" y="4815"/>
                  </a:lnTo>
                  <a:lnTo>
                    <a:pt x="2324" y="4714"/>
                  </a:lnTo>
                  <a:lnTo>
                    <a:pt x="1920" y="4613"/>
                  </a:lnTo>
                  <a:lnTo>
                    <a:pt x="1516" y="4445"/>
                  </a:lnTo>
                  <a:lnTo>
                    <a:pt x="1145" y="4243"/>
                  </a:lnTo>
                  <a:lnTo>
                    <a:pt x="910" y="4074"/>
                  </a:lnTo>
                  <a:lnTo>
                    <a:pt x="708" y="3872"/>
                  </a:lnTo>
                  <a:lnTo>
                    <a:pt x="539" y="3603"/>
                  </a:lnTo>
                  <a:lnTo>
                    <a:pt x="438" y="3334"/>
                  </a:lnTo>
                  <a:lnTo>
                    <a:pt x="337" y="3064"/>
                  </a:lnTo>
                  <a:lnTo>
                    <a:pt x="304" y="2761"/>
                  </a:lnTo>
                  <a:lnTo>
                    <a:pt x="203" y="2189"/>
                  </a:lnTo>
                  <a:lnTo>
                    <a:pt x="203" y="1953"/>
                  </a:lnTo>
                  <a:lnTo>
                    <a:pt x="203" y="1718"/>
                  </a:lnTo>
                  <a:lnTo>
                    <a:pt x="236" y="1482"/>
                  </a:lnTo>
                  <a:lnTo>
                    <a:pt x="270" y="1280"/>
                  </a:lnTo>
                  <a:close/>
                  <a:moveTo>
                    <a:pt x="1684" y="0"/>
                  </a:moveTo>
                  <a:lnTo>
                    <a:pt x="1347" y="34"/>
                  </a:lnTo>
                  <a:lnTo>
                    <a:pt x="1011" y="101"/>
                  </a:lnTo>
                  <a:lnTo>
                    <a:pt x="708" y="236"/>
                  </a:lnTo>
                  <a:lnTo>
                    <a:pt x="405" y="371"/>
                  </a:lnTo>
                  <a:lnTo>
                    <a:pt x="371" y="438"/>
                  </a:lnTo>
                  <a:lnTo>
                    <a:pt x="371" y="472"/>
                  </a:lnTo>
                  <a:lnTo>
                    <a:pt x="405" y="539"/>
                  </a:lnTo>
                  <a:lnTo>
                    <a:pt x="438" y="573"/>
                  </a:lnTo>
                  <a:lnTo>
                    <a:pt x="304" y="708"/>
                  </a:lnTo>
                  <a:lnTo>
                    <a:pt x="203" y="910"/>
                  </a:lnTo>
                  <a:lnTo>
                    <a:pt x="102" y="1112"/>
                  </a:lnTo>
                  <a:lnTo>
                    <a:pt x="34" y="1314"/>
                  </a:lnTo>
                  <a:lnTo>
                    <a:pt x="1" y="1549"/>
                  </a:lnTo>
                  <a:lnTo>
                    <a:pt x="1" y="1819"/>
                  </a:lnTo>
                  <a:lnTo>
                    <a:pt x="1" y="2324"/>
                  </a:lnTo>
                  <a:lnTo>
                    <a:pt x="68" y="2829"/>
                  </a:lnTo>
                  <a:lnTo>
                    <a:pt x="203" y="3300"/>
                  </a:lnTo>
                  <a:lnTo>
                    <a:pt x="371" y="3704"/>
                  </a:lnTo>
                  <a:lnTo>
                    <a:pt x="573" y="4041"/>
                  </a:lnTo>
                  <a:lnTo>
                    <a:pt x="741" y="4209"/>
                  </a:lnTo>
                  <a:lnTo>
                    <a:pt x="943" y="4377"/>
                  </a:lnTo>
                  <a:lnTo>
                    <a:pt x="1145" y="4512"/>
                  </a:lnTo>
                  <a:lnTo>
                    <a:pt x="1347" y="4613"/>
                  </a:lnTo>
                  <a:lnTo>
                    <a:pt x="1819" y="4781"/>
                  </a:lnTo>
                  <a:lnTo>
                    <a:pt x="2290" y="4916"/>
                  </a:lnTo>
                  <a:lnTo>
                    <a:pt x="2829" y="5017"/>
                  </a:lnTo>
                  <a:lnTo>
                    <a:pt x="3098" y="5051"/>
                  </a:lnTo>
                  <a:lnTo>
                    <a:pt x="3367" y="5051"/>
                  </a:lnTo>
                  <a:lnTo>
                    <a:pt x="3637" y="5017"/>
                  </a:lnTo>
                  <a:lnTo>
                    <a:pt x="3906" y="4950"/>
                  </a:lnTo>
                  <a:lnTo>
                    <a:pt x="4142" y="4849"/>
                  </a:lnTo>
                  <a:lnTo>
                    <a:pt x="4411" y="4680"/>
                  </a:lnTo>
                  <a:lnTo>
                    <a:pt x="4782" y="4310"/>
                  </a:lnTo>
                  <a:lnTo>
                    <a:pt x="5152" y="3872"/>
                  </a:lnTo>
                  <a:lnTo>
                    <a:pt x="5320" y="3637"/>
                  </a:lnTo>
                  <a:lnTo>
                    <a:pt x="5455" y="3401"/>
                  </a:lnTo>
                  <a:lnTo>
                    <a:pt x="5556" y="3132"/>
                  </a:lnTo>
                  <a:lnTo>
                    <a:pt x="5657" y="2896"/>
                  </a:lnTo>
                  <a:lnTo>
                    <a:pt x="5724" y="2627"/>
                  </a:lnTo>
                  <a:lnTo>
                    <a:pt x="5758" y="2357"/>
                  </a:lnTo>
                  <a:lnTo>
                    <a:pt x="5758" y="2088"/>
                  </a:lnTo>
                  <a:lnTo>
                    <a:pt x="5724" y="1819"/>
                  </a:lnTo>
                  <a:lnTo>
                    <a:pt x="5657" y="1583"/>
                  </a:lnTo>
                  <a:lnTo>
                    <a:pt x="5556" y="1347"/>
                  </a:lnTo>
                  <a:lnTo>
                    <a:pt x="5421" y="1112"/>
                  </a:lnTo>
                  <a:lnTo>
                    <a:pt x="5219" y="876"/>
                  </a:lnTo>
                  <a:lnTo>
                    <a:pt x="4984" y="674"/>
                  </a:lnTo>
                  <a:lnTo>
                    <a:pt x="4748" y="505"/>
                  </a:lnTo>
                  <a:lnTo>
                    <a:pt x="4479" y="371"/>
                  </a:lnTo>
                  <a:lnTo>
                    <a:pt x="4176" y="270"/>
                  </a:lnTo>
                  <a:lnTo>
                    <a:pt x="3906" y="202"/>
                  </a:lnTo>
                  <a:lnTo>
                    <a:pt x="3603" y="135"/>
                  </a:lnTo>
                  <a:lnTo>
                    <a:pt x="2997" y="68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28725" y="4675575"/>
              <a:ext cx="141425" cy="38725"/>
            </a:xfrm>
            <a:custGeom>
              <a:rect b="b" l="l" r="r" t="t"/>
              <a:pathLst>
                <a:path extrusionOk="0" h="1549" w="5657">
                  <a:moveTo>
                    <a:pt x="5623" y="0"/>
                  </a:moveTo>
                  <a:lnTo>
                    <a:pt x="4512" y="269"/>
                  </a:lnTo>
                  <a:lnTo>
                    <a:pt x="3400" y="572"/>
                  </a:lnTo>
                  <a:lnTo>
                    <a:pt x="2289" y="875"/>
                  </a:lnTo>
                  <a:lnTo>
                    <a:pt x="1178" y="1145"/>
                  </a:lnTo>
                  <a:lnTo>
                    <a:pt x="606" y="1246"/>
                  </a:lnTo>
                  <a:lnTo>
                    <a:pt x="0" y="1347"/>
                  </a:lnTo>
                  <a:lnTo>
                    <a:pt x="0" y="1549"/>
                  </a:lnTo>
                  <a:lnTo>
                    <a:pt x="1246" y="1347"/>
                  </a:lnTo>
                  <a:lnTo>
                    <a:pt x="2357" y="1111"/>
                  </a:lnTo>
                  <a:lnTo>
                    <a:pt x="3468" y="808"/>
                  </a:lnTo>
                  <a:lnTo>
                    <a:pt x="4579" y="471"/>
                  </a:lnTo>
                  <a:lnTo>
                    <a:pt x="5656" y="34"/>
                  </a:lnTo>
                  <a:lnTo>
                    <a:pt x="56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1320225" y="5209200"/>
              <a:ext cx="16875" cy="13500"/>
            </a:xfrm>
            <a:custGeom>
              <a:rect b="b" l="l" r="r" t="t"/>
              <a:pathLst>
                <a:path extrusionOk="0" h="540" w="675">
                  <a:moveTo>
                    <a:pt x="136" y="1"/>
                  </a:moveTo>
                  <a:lnTo>
                    <a:pt x="68" y="34"/>
                  </a:lnTo>
                  <a:lnTo>
                    <a:pt x="1" y="68"/>
                  </a:lnTo>
                  <a:lnTo>
                    <a:pt x="35" y="135"/>
                  </a:lnTo>
                  <a:lnTo>
                    <a:pt x="68" y="203"/>
                  </a:lnTo>
                  <a:lnTo>
                    <a:pt x="102" y="304"/>
                  </a:lnTo>
                  <a:lnTo>
                    <a:pt x="169" y="405"/>
                  </a:lnTo>
                  <a:lnTo>
                    <a:pt x="237" y="472"/>
                  </a:lnTo>
                  <a:lnTo>
                    <a:pt x="338" y="539"/>
                  </a:lnTo>
                  <a:lnTo>
                    <a:pt x="439" y="539"/>
                  </a:lnTo>
                  <a:lnTo>
                    <a:pt x="472" y="506"/>
                  </a:lnTo>
                  <a:lnTo>
                    <a:pt x="573" y="270"/>
                  </a:lnTo>
                  <a:lnTo>
                    <a:pt x="641" y="169"/>
                  </a:lnTo>
                  <a:lnTo>
                    <a:pt x="674" y="102"/>
                  </a:lnTo>
                  <a:lnTo>
                    <a:pt x="674" y="68"/>
                  </a:lnTo>
                  <a:lnTo>
                    <a:pt x="641" y="34"/>
                  </a:lnTo>
                  <a:lnTo>
                    <a:pt x="607" y="1"/>
                  </a:lnTo>
                  <a:lnTo>
                    <a:pt x="506" y="34"/>
                  </a:lnTo>
                  <a:lnTo>
                    <a:pt x="439" y="102"/>
                  </a:lnTo>
                  <a:lnTo>
                    <a:pt x="338" y="337"/>
                  </a:lnTo>
                  <a:lnTo>
                    <a:pt x="237" y="203"/>
                  </a:lnTo>
                  <a:lnTo>
                    <a:pt x="203" y="68"/>
                  </a:lnTo>
                  <a:lnTo>
                    <a:pt x="169" y="34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28725" y="4393600"/>
              <a:ext cx="81650" cy="27800"/>
            </a:xfrm>
            <a:custGeom>
              <a:rect b="b" l="l" r="r" t="t"/>
              <a:pathLst>
                <a:path extrusionOk="0" h="1112" w="3266">
                  <a:moveTo>
                    <a:pt x="3030" y="0"/>
                  </a:moveTo>
                  <a:lnTo>
                    <a:pt x="2794" y="34"/>
                  </a:lnTo>
                  <a:lnTo>
                    <a:pt x="1986" y="236"/>
                  </a:lnTo>
                  <a:lnTo>
                    <a:pt x="1178" y="472"/>
                  </a:lnTo>
                  <a:lnTo>
                    <a:pt x="640" y="606"/>
                  </a:lnTo>
                  <a:lnTo>
                    <a:pt x="0" y="741"/>
                  </a:lnTo>
                  <a:lnTo>
                    <a:pt x="0" y="1111"/>
                  </a:lnTo>
                  <a:lnTo>
                    <a:pt x="774" y="876"/>
                  </a:lnTo>
                  <a:lnTo>
                    <a:pt x="1953" y="539"/>
                  </a:lnTo>
                  <a:lnTo>
                    <a:pt x="2592" y="404"/>
                  </a:lnTo>
                  <a:lnTo>
                    <a:pt x="2929" y="303"/>
                  </a:lnTo>
                  <a:lnTo>
                    <a:pt x="3030" y="236"/>
                  </a:lnTo>
                  <a:lnTo>
                    <a:pt x="3131" y="135"/>
                  </a:lnTo>
                  <a:lnTo>
                    <a:pt x="3131" y="135"/>
                  </a:lnTo>
                  <a:lnTo>
                    <a:pt x="3097" y="202"/>
                  </a:lnTo>
                  <a:lnTo>
                    <a:pt x="3131" y="236"/>
                  </a:lnTo>
                  <a:lnTo>
                    <a:pt x="3232" y="236"/>
                  </a:lnTo>
                  <a:lnTo>
                    <a:pt x="3266" y="169"/>
                  </a:lnTo>
                  <a:lnTo>
                    <a:pt x="3266" y="135"/>
                  </a:lnTo>
                  <a:lnTo>
                    <a:pt x="3266" y="68"/>
                  </a:lnTo>
                  <a:lnTo>
                    <a:pt x="31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261325" y="5218450"/>
              <a:ext cx="13475" cy="13500"/>
            </a:xfrm>
            <a:custGeom>
              <a:rect b="b" l="l" r="r" t="t"/>
              <a:pathLst>
                <a:path extrusionOk="0" h="540" w="539">
                  <a:moveTo>
                    <a:pt x="371" y="1"/>
                  </a:moveTo>
                  <a:lnTo>
                    <a:pt x="270" y="35"/>
                  </a:lnTo>
                  <a:lnTo>
                    <a:pt x="169" y="68"/>
                  </a:lnTo>
                  <a:lnTo>
                    <a:pt x="101" y="102"/>
                  </a:lnTo>
                  <a:lnTo>
                    <a:pt x="34" y="169"/>
                  </a:lnTo>
                  <a:lnTo>
                    <a:pt x="0" y="237"/>
                  </a:lnTo>
                  <a:lnTo>
                    <a:pt x="0" y="338"/>
                  </a:lnTo>
                  <a:lnTo>
                    <a:pt x="34" y="405"/>
                  </a:lnTo>
                  <a:lnTo>
                    <a:pt x="101" y="472"/>
                  </a:lnTo>
                  <a:lnTo>
                    <a:pt x="169" y="540"/>
                  </a:lnTo>
                  <a:lnTo>
                    <a:pt x="371" y="540"/>
                  </a:lnTo>
                  <a:lnTo>
                    <a:pt x="438" y="506"/>
                  </a:lnTo>
                  <a:lnTo>
                    <a:pt x="505" y="472"/>
                  </a:lnTo>
                  <a:lnTo>
                    <a:pt x="505" y="371"/>
                  </a:lnTo>
                  <a:lnTo>
                    <a:pt x="505" y="338"/>
                  </a:lnTo>
                  <a:lnTo>
                    <a:pt x="472" y="338"/>
                  </a:lnTo>
                  <a:lnTo>
                    <a:pt x="404" y="304"/>
                  </a:lnTo>
                  <a:lnTo>
                    <a:pt x="337" y="371"/>
                  </a:lnTo>
                  <a:lnTo>
                    <a:pt x="202" y="371"/>
                  </a:lnTo>
                  <a:lnTo>
                    <a:pt x="169" y="304"/>
                  </a:lnTo>
                  <a:lnTo>
                    <a:pt x="202" y="237"/>
                  </a:lnTo>
                  <a:lnTo>
                    <a:pt x="236" y="237"/>
                  </a:lnTo>
                  <a:lnTo>
                    <a:pt x="303" y="169"/>
                  </a:lnTo>
                  <a:lnTo>
                    <a:pt x="404" y="136"/>
                  </a:lnTo>
                  <a:lnTo>
                    <a:pt x="505" y="102"/>
                  </a:lnTo>
                  <a:lnTo>
                    <a:pt x="539" y="102"/>
                  </a:lnTo>
                  <a:lnTo>
                    <a:pt x="539" y="68"/>
                  </a:lnTo>
                  <a:lnTo>
                    <a:pt x="438" y="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328725" y="4558575"/>
              <a:ext cx="122050" cy="35375"/>
            </a:xfrm>
            <a:custGeom>
              <a:rect b="b" l="l" r="r" t="t"/>
              <a:pathLst>
                <a:path extrusionOk="0" h="1415" w="4882">
                  <a:moveTo>
                    <a:pt x="4848" y="0"/>
                  </a:moveTo>
                  <a:lnTo>
                    <a:pt x="4411" y="168"/>
                  </a:lnTo>
                  <a:lnTo>
                    <a:pt x="3939" y="303"/>
                  </a:lnTo>
                  <a:lnTo>
                    <a:pt x="3030" y="505"/>
                  </a:lnTo>
                  <a:lnTo>
                    <a:pt x="2087" y="674"/>
                  </a:lnTo>
                  <a:lnTo>
                    <a:pt x="1178" y="842"/>
                  </a:lnTo>
                  <a:lnTo>
                    <a:pt x="0" y="1145"/>
                  </a:lnTo>
                  <a:lnTo>
                    <a:pt x="0" y="1414"/>
                  </a:lnTo>
                  <a:lnTo>
                    <a:pt x="741" y="1212"/>
                  </a:lnTo>
                  <a:lnTo>
                    <a:pt x="1481" y="1010"/>
                  </a:lnTo>
                  <a:lnTo>
                    <a:pt x="2357" y="842"/>
                  </a:lnTo>
                  <a:lnTo>
                    <a:pt x="3232" y="674"/>
                  </a:lnTo>
                  <a:lnTo>
                    <a:pt x="3636" y="573"/>
                  </a:lnTo>
                  <a:lnTo>
                    <a:pt x="4074" y="438"/>
                  </a:lnTo>
                  <a:lnTo>
                    <a:pt x="4478" y="269"/>
                  </a:lnTo>
                  <a:lnTo>
                    <a:pt x="4848" y="34"/>
                  </a:lnTo>
                  <a:lnTo>
                    <a:pt x="4882" y="34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298350" y="5189850"/>
              <a:ext cx="59800" cy="55575"/>
            </a:xfrm>
            <a:custGeom>
              <a:rect b="b" l="l" r="r" t="t"/>
              <a:pathLst>
                <a:path extrusionOk="0" h="2223" w="2392">
                  <a:moveTo>
                    <a:pt x="1886" y="0"/>
                  </a:moveTo>
                  <a:lnTo>
                    <a:pt x="1684" y="34"/>
                  </a:lnTo>
                  <a:lnTo>
                    <a:pt x="1347" y="101"/>
                  </a:lnTo>
                  <a:lnTo>
                    <a:pt x="741" y="169"/>
                  </a:lnTo>
                  <a:lnTo>
                    <a:pt x="438" y="236"/>
                  </a:lnTo>
                  <a:lnTo>
                    <a:pt x="135" y="303"/>
                  </a:lnTo>
                  <a:lnTo>
                    <a:pt x="135" y="236"/>
                  </a:lnTo>
                  <a:lnTo>
                    <a:pt x="102" y="202"/>
                  </a:lnTo>
                  <a:lnTo>
                    <a:pt x="68" y="202"/>
                  </a:lnTo>
                  <a:lnTo>
                    <a:pt x="34" y="236"/>
                  </a:lnTo>
                  <a:lnTo>
                    <a:pt x="1" y="472"/>
                  </a:lnTo>
                  <a:lnTo>
                    <a:pt x="1" y="707"/>
                  </a:lnTo>
                  <a:lnTo>
                    <a:pt x="68" y="1145"/>
                  </a:lnTo>
                  <a:lnTo>
                    <a:pt x="169" y="1684"/>
                  </a:lnTo>
                  <a:lnTo>
                    <a:pt x="203" y="1919"/>
                  </a:lnTo>
                  <a:lnTo>
                    <a:pt x="304" y="2189"/>
                  </a:lnTo>
                  <a:lnTo>
                    <a:pt x="337" y="2222"/>
                  </a:lnTo>
                  <a:lnTo>
                    <a:pt x="405" y="2222"/>
                  </a:lnTo>
                  <a:lnTo>
                    <a:pt x="438" y="2189"/>
                  </a:lnTo>
                  <a:lnTo>
                    <a:pt x="438" y="2155"/>
                  </a:lnTo>
                  <a:lnTo>
                    <a:pt x="405" y="1886"/>
                  </a:lnTo>
                  <a:lnTo>
                    <a:pt x="371" y="1616"/>
                  </a:lnTo>
                  <a:lnTo>
                    <a:pt x="270" y="1111"/>
                  </a:lnTo>
                  <a:lnTo>
                    <a:pt x="203" y="741"/>
                  </a:lnTo>
                  <a:lnTo>
                    <a:pt x="169" y="404"/>
                  </a:lnTo>
                  <a:lnTo>
                    <a:pt x="573" y="371"/>
                  </a:lnTo>
                  <a:lnTo>
                    <a:pt x="977" y="337"/>
                  </a:lnTo>
                  <a:lnTo>
                    <a:pt x="1886" y="169"/>
                  </a:lnTo>
                  <a:lnTo>
                    <a:pt x="1920" y="202"/>
                  </a:lnTo>
                  <a:lnTo>
                    <a:pt x="1987" y="202"/>
                  </a:lnTo>
                  <a:lnTo>
                    <a:pt x="1987" y="472"/>
                  </a:lnTo>
                  <a:lnTo>
                    <a:pt x="2021" y="775"/>
                  </a:lnTo>
                  <a:lnTo>
                    <a:pt x="2189" y="1785"/>
                  </a:lnTo>
                  <a:lnTo>
                    <a:pt x="1987" y="1785"/>
                  </a:lnTo>
                  <a:lnTo>
                    <a:pt x="1785" y="1818"/>
                  </a:lnTo>
                  <a:lnTo>
                    <a:pt x="1381" y="1886"/>
                  </a:lnTo>
                  <a:lnTo>
                    <a:pt x="876" y="1953"/>
                  </a:lnTo>
                  <a:lnTo>
                    <a:pt x="640" y="2020"/>
                  </a:lnTo>
                  <a:lnTo>
                    <a:pt x="539" y="2054"/>
                  </a:lnTo>
                  <a:lnTo>
                    <a:pt x="438" y="2155"/>
                  </a:lnTo>
                  <a:lnTo>
                    <a:pt x="539" y="2189"/>
                  </a:lnTo>
                  <a:lnTo>
                    <a:pt x="640" y="2222"/>
                  </a:lnTo>
                  <a:lnTo>
                    <a:pt x="842" y="2222"/>
                  </a:lnTo>
                  <a:lnTo>
                    <a:pt x="1280" y="2121"/>
                  </a:lnTo>
                  <a:lnTo>
                    <a:pt x="1751" y="2088"/>
                  </a:lnTo>
                  <a:lnTo>
                    <a:pt x="1987" y="2020"/>
                  </a:lnTo>
                  <a:lnTo>
                    <a:pt x="2223" y="1953"/>
                  </a:lnTo>
                  <a:lnTo>
                    <a:pt x="2256" y="1987"/>
                  </a:lnTo>
                  <a:lnTo>
                    <a:pt x="2324" y="1987"/>
                  </a:lnTo>
                  <a:lnTo>
                    <a:pt x="2357" y="1953"/>
                  </a:lnTo>
                  <a:lnTo>
                    <a:pt x="2391" y="1886"/>
                  </a:lnTo>
                  <a:lnTo>
                    <a:pt x="2223" y="876"/>
                  </a:lnTo>
                  <a:lnTo>
                    <a:pt x="2189" y="438"/>
                  </a:lnTo>
                  <a:lnTo>
                    <a:pt x="2155" y="236"/>
                  </a:lnTo>
                  <a:lnTo>
                    <a:pt x="2054" y="34"/>
                  </a:lnTo>
                  <a:lnTo>
                    <a:pt x="2021" y="34"/>
                  </a:lnTo>
                  <a:lnTo>
                    <a:pt x="2021" y="68"/>
                  </a:lnTo>
                  <a:lnTo>
                    <a:pt x="1953" y="3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241950" y="5199100"/>
              <a:ext cx="54750" cy="55575"/>
            </a:xfrm>
            <a:custGeom>
              <a:rect b="b" l="l" r="r" t="t"/>
              <a:pathLst>
                <a:path extrusionOk="0" h="2223" w="2190">
                  <a:moveTo>
                    <a:pt x="1819" y="1"/>
                  </a:moveTo>
                  <a:lnTo>
                    <a:pt x="1314" y="68"/>
                  </a:lnTo>
                  <a:lnTo>
                    <a:pt x="775" y="135"/>
                  </a:lnTo>
                  <a:lnTo>
                    <a:pt x="371" y="169"/>
                  </a:lnTo>
                  <a:lnTo>
                    <a:pt x="169" y="203"/>
                  </a:lnTo>
                  <a:lnTo>
                    <a:pt x="1" y="270"/>
                  </a:lnTo>
                  <a:lnTo>
                    <a:pt x="1" y="304"/>
                  </a:lnTo>
                  <a:lnTo>
                    <a:pt x="135" y="371"/>
                  </a:lnTo>
                  <a:lnTo>
                    <a:pt x="338" y="405"/>
                  </a:lnTo>
                  <a:lnTo>
                    <a:pt x="674" y="337"/>
                  </a:lnTo>
                  <a:lnTo>
                    <a:pt x="1213" y="270"/>
                  </a:lnTo>
                  <a:lnTo>
                    <a:pt x="1752" y="203"/>
                  </a:lnTo>
                  <a:lnTo>
                    <a:pt x="1752" y="371"/>
                  </a:lnTo>
                  <a:lnTo>
                    <a:pt x="1785" y="539"/>
                  </a:lnTo>
                  <a:lnTo>
                    <a:pt x="1853" y="910"/>
                  </a:lnTo>
                  <a:lnTo>
                    <a:pt x="1920" y="1381"/>
                  </a:lnTo>
                  <a:lnTo>
                    <a:pt x="1954" y="1617"/>
                  </a:lnTo>
                  <a:lnTo>
                    <a:pt x="1987" y="1819"/>
                  </a:lnTo>
                  <a:lnTo>
                    <a:pt x="1011" y="1953"/>
                  </a:lnTo>
                  <a:lnTo>
                    <a:pt x="674" y="1987"/>
                  </a:lnTo>
                  <a:lnTo>
                    <a:pt x="506" y="2021"/>
                  </a:lnTo>
                  <a:lnTo>
                    <a:pt x="371" y="2122"/>
                  </a:lnTo>
                  <a:lnTo>
                    <a:pt x="540" y="2189"/>
                  </a:lnTo>
                  <a:lnTo>
                    <a:pt x="708" y="2223"/>
                  </a:lnTo>
                  <a:lnTo>
                    <a:pt x="1045" y="2155"/>
                  </a:lnTo>
                  <a:lnTo>
                    <a:pt x="2122" y="2021"/>
                  </a:lnTo>
                  <a:lnTo>
                    <a:pt x="2189" y="1987"/>
                  </a:lnTo>
                  <a:lnTo>
                    <a:pt x="2189" y="1953"/>
                  </a:lnTo>
                  <a:lnTo>
                    <a:pt x="2189" y="1886"/>
                  </a:lnTo>
                  <a:lnTo>
                    <a:pt x="2156" y="1852"/>
                  </a:lnTo>
                  <a:lnTo>
                    <a:pt x="2156" y="1617"/>
                  </a:lnTo>
                  <a:lnTo>
                    <a:pt x="2122" y="1347"/>
                  </a:lnTo>
                  <a:lnTo>
                    <a:pt x="2021" y="876"/>
                  </a:lnTo>
                  <a:lnTo>
                    <a:pt x="1987" y="506"/>
                  </a:lnTo>
                  <a:lnTo>
                    <a:pt x="1954" y="337"/>
                  </a:lnTo>
                  <a:lnTo>
                    <a:pt x="1886" y="135"/>
                  </a:lnTo>
                  <a:lnTo>
                    <a:pt x="1920" y="102"/>
                  </a:lnTo>
                  <a:lnTo>
                    <a:pt x="1920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1238600" y="5205825"/>
              <a:ext cx="11800" cy="50525"/>
            </a:xfrm>
            <a:custGeom>
              <a:rect b="b" l="l" r="r" t="t"/>
              <a:pathLst>
                <a:path extrusionOk="0" h="2021" w="472">
                  <a:moveTo>
                    <a:pt x="67" y="1"/>
                  </a:moveTo>
                  <a:lnTo>
                    <a:pt x="34" y="35"/>
                  </a:lnTo>
                  <a:lnTo>
                    <a:pt x="0" y="270"/>
                  </a:lnTo>
                  <a:lnTo>
                    <a:pt x="34" y="506"/>
                  </a:lnTo>
                  <a:lnTo>
                    <a:pt x="101" y="944"/>
                  </a:lnTo>
                  <a:lnTo>
                    <a:pt x="202" y="1482"/>
                  </a:lnTo>
                  <a:lnTo>
                    <a:pt x="269" y="1718"/>
                  </a:lnTo>
                  <a:lnTo>
                    <a:pt x="337" y="1987"/>
                  </a:lnTo>
                  <a:lnTo>
                    <a:pt x="370" y="2021"/>
                  </a:lnTo>
                  <a:lnTo>
                    <a:pt x="438" y="2021"/>
                  </a:lnTo>
                  <a:lnTo>
                    <a:pt x="472" y="1987"/>
                  </a:lnTo>
                  <a:lnTo>
                    <a:pt x="472" y="1954"/>
                  </a:lnTo>
                  <a:lnTo>
                    <a:pt x="438" y="1684"/>
                  </a:lnTo>
                  <a:lnTo>
                    <a:pt x="404" y="1415"/>
                  </a:lnTo>
                  <a:lnTo>
                    <a:pt x="269" y="910"/>
                  </a:lnTo>
                  <a:lnTo>
                    <a:pt x="202" y="472"/>
                  </a:lnTo>
                  <a:lnTo>
                    <a:pt x="168" y="270"/>
                  </a:lnTo>
                  <a:lnTo>
                    <a:pt x="101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279825" y="5156175"/>
              <a:ext cx="16025" cy="23600"/>
            </a:xfrm>
            <a:custGeom>
              <a:rect b="b" l="l" r="r" t="t"/>
              <a:pathLst>
                <a:path extrusionOk="0" h="944" w="641">
                  <a:moveTo>
                    <a:pt x="439" y="0"/>
                  </a:moveTo>
                  <a:lnTo>
                    <a:pt x="304" y="34"/>
                  </a:lnTo>
                  <a:lnTo>
                    <a:pt x="169" y="68"/>
                  </a:lnTo>
                  <a:lnTo>
                    <a:pt x="136" y="101"/>
                  </a:lnTo>
                  <a:lnTo>
                    <a:pt x="102" y="101"/>
                  </a:lnTo>
                  <a:lnTo>
                    <a:pt x="35" y="135"/>
                  </a:lnTo>
                  <a:lnTo>
                    <a:pt x="1" y="169"/>
                  </a:lnTo>
                  <a:lnTo>
                    <a:pt x="35" y="202"/>
                  </a:lnTo>
                  <a:lnTo>
                    <a:pt x="35" y="236"/>
                  </a:lnTo>
                  <a:lnTo>
                    <a:pt x="68" y="236"/>
                  </a:lnTo>
                  <a:lnTo>
                    <a:pt x="136" y="573"/>
                  </a:lnTo>
                  <a:lnTo>
                    <a:pt x="237" y="876"/>
                  </a:lnTo>
                  <a:lnTo>
                    <a:pt x="270" y="943"/>
                  </a:lnTo>
                  <a:lnTo>
                    <a:pt x="338" y="943"/>
                  </a:lnTo>
                  <a:lnTo>
                    <a:pt x="371" y="910"/>
                  </a:lnTo>
                  <a:lnTo>
                    <a:pt x="405" y="842"/>
                  </a:lnTo>
                  <a:lnTo>
                    <a:pt x="304" y="539"/>
                  </a:lnTo>
                  <a:lnTo>
                    <a:pt x="405" y="539"/>
                  </a:lnTo>
                  <a:lnTo>
                    <a:pt x="472" y="505"/>
                  </a:lnTo>
                  <a:lnTo>
                    <a:pt x="540" y="472"/>
                  </a:lnTo>
                  <a:lnTo>
                    <a:pt x="573" y="438"/>
                  </a:lnTo>
                  <a:lnTo>
                    <a:pt x="573" y="404"/>
                  </a:lnTo>
                  <a:lnTo>
                    <a:pt x="540" y="371"/>
                  </a:lnTo>
                  <a:lnTo>
                    <a:pt x="472" y="371"/>
                  </a:lnTo>
                  <a:lnTo>
                    <a:pt x="338" y="404"/>
                  </a:lnTo>
                  <a:lnTo>
                    <a:pt x="304" y="438"/>
                  </a:lnTo>
                  <a:lnTo>
                    <a:pt x="237" y="236"/>
                  </a:lnTo>
                  <a:lnTo>
                    <a:pt x="338" y="236"/>
                  </a:lnTo>
                  <a:lnTo>
                    <a:pt x="472" y="169"/>
                  </a:lnTo>
                  <a:lnTo>
                    <a:pt x="540" y="169"/>
                  </a:lnTo>
                  <a:lnTo>
                    <a:pt x="607" y="101"/>
                  </a:lnTo>
                  <a:lnTo>
                    <a:pt x="641" y="68"/>
                  </a:lnTo>
                  <a:lnTo>
                    <a:pt x="607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1257100" y="5134300"/>
              <a:ext cx="58950" cy="58925"/>
            </a:xfrm>
            <a:custGeom>
              <a:rect b="b" l="l" r="r" t="t"/>
              <a:pathLst>
                <a:path extrusionOk="0" h="2357" w="2358">
                  <a:moveTo>
                    <a:pt x="1987" y="0"/>
                  </a:moveTo>
                  <a:lnTo>
                    <a:pt x="1954" y="34"/>
                  </a:lnTo>
                  <a:lnTo>
                    <a:pt x="1954" y="135"/>
                  </a:lnTo>
                  <a:lnTo>
                    <a:pt x="1651" y="135"/>
                  </a:lnTo>
                  <a:lnTo>
                    <a:pt x="1348" y="168"/>
                  </a:lnTo>
                  <a:lnTo>
                    <a:pt x="742" y="269"/>
                  </a:lnTo>
                  <a:lnTo>
                    <a:pt x="405" y="303"/>
                  </a:lnTo>
                  <a:lnTo>
                    <a:pt x="203" y="337"/>
                  </a:lnTo>
                  <a:lnTo>
                    <a:pt x="136" y="370"/>
                  </a:lnTo>
                  <a:lnTo>
                    <a:pt x="102" y="438"/>
                  </a:lnTo>
                  <a:lnTo>
                    <a:pt x="68" y="438"/>
                  </a:lnTo>
                  <a:lnTo>
                    <a:pt x="68" y="404"/>
                  </a:lnTo>
                  <a:lnTo>
                    <a:pt x="35" y="438"/>
                  </a:lnTo>
                  <a:lnTo>
                    <a:pt x="1" y="640"/>
                  </a:lnTo>
                  <a:lnTo>
                    <a:pt x="35" y="842"/>
                  </a:lnTo>
                  <a:lnTo>
                    <a:pt x="136" y="1279"/>
                  </a:lnTo>
                  <a:lnTo>
                    <a:pt x="270" y="2290"/>
                  </a:lnTo>
                  <a:lnTo>
                    <a:pt x="304" y="2357"/>
                  </a:lnTo>
                  <a:lnTo>
                    <a:pt x="405" y="2357"/>
                  </a:lnTo>
                  <a:lnTo>
                    <a:pt x="439" y="2323"/>
                  </a:lnTo>
                  <a:lnTo>
                    <a:pt x="674" y="2323"/>
                  </a:lnTo>
                  <a:lnTo>
                    <a:pt x="944" y="2290"/>
                  </a:lnTo>
                  <a:lnTo>
                    <a:pt x="1415" y="2189"/>
                  </a:lnTo>
                  <a:lnTo>
                    <a:pt x="1819" y="2155"/>
                  </a:lnTo>
                  <a:lnTo>
                    <a:pt x="2055" y="2088"/>
                  </a:lnTo>
                  <a:lnTo>
                    <a:pt x="2122" y="2054"/>
                  </a:lnTo>
                  <a:lnTo>
                    <a:pt x="2189" y="1987"/>
                  </a:lnTo>
                  <a:lnTo>
                    <a:pt x="2189" y="1953"/>
                  </a:lnTo>
                  <a:lnTo>
                    <a:pt x="2088" y="1919"/>
                  </a:lnTo>
                  <a:lnTo>
                    <a:pt x="1987" y="1886"/>
                  </a:lnTo>
                  <a:lnTo>
                    <a:pt x="1718" y="1886"/>
                  </a:lnTo>
                  <a:lnTo>
                    <a:pt x="1247" y="1987"/>
                  </a:lnTo>
                  <a:lnTo>
                    <a:pt x="843" y="2054"/>
                  </a:lnTo>
                  <a:lnTo>
                    <a:pt x="641" y="2088"/>
                  </a:lnTo>
                  <a:lnTo>
                    <a:pt x="439" y="2121"/>
                  </a:lnTo>
                  <a:lnTo>
                    <a:pt x="270" y="1111"/>
                  </a:lnTo>
                  <a:lnTo>
                    <a:pt x="237" y="842"/>
                  </a:lnTo>
                  <a:lnTo>
                    <a:pt x="136" y="572"/>
                  </a:lnTo>
                  <a:lnTo>
                    <a:pt x="203" y="572"/>
                  </a:lnTo>
                  <a:lnTo>
                    <a:pt x="237" y="539"/>
                  </a:lnTo>
                  <a:lnTo>
                    <a:pt x="237" y="505"/>
                  </a:lnTo>
                  <a:lnTo>
                    <a:pt x="1179" y="370"/>
                  </a:lnTo>
                  <a:lnTo>
                    <a:pt x="1550" y="303"/>
                  </a:lnTo>
                  <a:lnTo>
                    <a:pt x="1954" y="202"/>
                  </a:lnTo>
                  <a:lnTo>
                    <a:pt x="2021" y="572"/>
                  </a:lnTo>
                  <a:lnTo>
                    <a:pt x="2055" y="943"/>
                  </a:lnTo>
                  <a:lnTo>
                    <a:pt x="2122" y="1448"/>
                  </a:lnTo>
                  <a:lnTo>
                    <a:pt x="2156" y="1717"/>
                  </a:lnTo>
                  <a:lnTo>
                    <a:pt x="2189" y="1953"/>
                  </a:lnTo>
                  <a:lnTo>
                    <a:pt x="2223" y="2020"/>
                  </a:lnTo>
                  <a:lnTo>
                    <a:pt x="2324" y="2020"/>
                  </a:lnTo>
                  <a:lnTo>
                    <a:pt x="2324" y="1953"/>
                  </a:lnTo>
                  <a:lnTo>
                    <a:pt x="2358" y="1717"/>
                  </a:lnTo>
                  <a:lnTo>
                    <a:pt x="2324" y="1448"/>
                  </a:lnTo>
                  <a:lnTo>
                    <a:pt x="2257" y="909"/>
                  </a:lnTo>
                  <a:lnTo>
                    <a:pt x="2189" y="471"/>
                  </a:lnTo>
                  <a:lnTo>
                    <a:pt x="2122" y="236"/>
                  </a:lnTo>
                  <a:lnTo>
                    <a:pt x="2055" y="34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1010500" y="2891150"/>
              <a:ext cx="2237250" cy="272750"/>
            </a:xfrm>
            <a:custGeom>
              <a:rect b="b" l="l" r="r" t="t"/>
              <a:pathLst>
                <a:path extrusionOk="0" h="10910" w="89490">
                  <a:moveTo>
                    <a:pt x="89187" y="1"/>
                  </a:moveTo>
                  <a:lnTo>
                    <a:pt x="87840" y="2458"/>
                  </a:lnTo>
                  <a:lnTo>
                    <a:pt x="87133" y="3671"/>
                  </a:lnTo>
                  <a:lnTo>
                    <a:pt x="86426" y="4883"/>
                  </a:lnTo>
                  <a:lnTo>
                    <a:pt x="85551" y="6297"/>
                  </a:lnTo>
                  <a:lnTo>
                    <a:pt x="84642" y="7677"/>
                  </a:lnTo>
                  <a:lnTo>
                    <a:pt x="83733" y="9057"/>
                  </a:lnTo>
                  <a:lnTo>
                    <a:pt x="82823" y="10438"/>
                  </a:lnTo>
                  <a:lnTo>
                    <a:pt x="82756" y="10404"/>
                  </a:lnTo>
                  <a:lnTo>
                    <a:pt x="69289" y="10471"/>
                  </a:lnTo>
                  <a:lnTo>
                    <a:pt x="55822" y="10539"/>
                  </a:lnTo>
                  <a:lnTo>
                    <a:pt x="28887" y="10606"/>
                  </a:lnTo>
                  <a:lnTo>
                    <a:pt x="14477" y="10606"/>
                  </a:lnTo>
                  <a:lnTo>
                    <a:pt x="7272" y="10640"/>
                  </a:lnTo>
                  <a:lnTo>
                    <a:pt x="67" y="10707"/>
                  </a:lnTo>
                  <a:lnTo>
                    <a:pt x="0" y="10741"/>
                  </a:lnTo>
                  <a:lnTo>
                    <a:pt x="0" y="10775"/>
                  </a:lnTo>
                  <a:lnTo>
                    <a:pt x="0" y="10842"/>
                  </a:lnTo>
                  <a:lnTo>
                    <a:pt x="67" y="10876"/>
                  </a:lnTo>
                  <a:lnTo>
                    <a:pt x="6801" y="10909"/>
                  </a:lnTo>
                  <a:lnTo>
                    <a:pt x="13535" y="10876"/>
                  </a:lnTo>
                  <a:lnTo>
                    <a:pt x="27002" y="10808"/>
                  </a:lnTo>
                  <a:lnTo>
                    <a:pt x="53936" y="10741"/>
                  </a:lnTo>
                  <a:lnTo>
                    <a:pt x="68346" y="10674"/>
                  </a:lnTo>
                  <a:lnTo>
                    <a:pt x="82756" y="10640"/>
                  </a:lnTo>
                  <a:lnTo>
                    <a:pt x="82823" y="10674"/>
                  </a:lnTo>
                  <a:lnTo>
                    <a:pt x="82857" y="10640"/>
                  </a:lnTo>
                  <a:lnTo>
                    <a:pt x="83362" y="10000"/>
                  </a:lnTo>
                  <a:lnTo>
                    <a:pt x="83867" y="9360"/>
                  </a:lnTo>
                  <a:lnTo>
                    <a:pt x="84776" y="8014"/>
                  </a:lnTo>
                  <a:lnTo>
                    <a:pt x="85685" y="6633"/>
                  </a:lnTo>
                  <a:lnTo>
                    <a:pt x="86527" y="5219"/>
                  </a:lnTo>
                  <a:lnTo>
                    <a:pt x="87301" y="3940"/>
                  </a:lnTo>
                  <a:lnTo>
                    <a:pt x="88042" y="2661"/>
                  </a:lnTo>
                  <a:lnTo>
                    <a:pt x="88783" y="1347"/>
                  </a:lnTo>
                  <a:lnTo>
                    <a:pt x="894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328725" y="4410425"/>
              <a:ext cx="81650" cy="25275"/>
            </a:xfrm>
            <a:custGeom>
              <a:rect b="b" l="l" r="r" t="t"/>
              <a:pathLst>
                <a:path extrusionOk="0" h="1011" w="3266">
                  <a:moveTo>
                    <a:pt x="3266" y="1"/>
                  </a:moveTo>
                  <a:lnTo>
                    <a:pt x="2929" y="135"/>
                  </a:lnTo>
                  <a:lnTo>
                    <a:pt x="2592" y="270"/>
                  </a:lnTo>
                  <a:lnTo>
                    <a:pt x="2256" y="337"/>
                  </a:lnTo>
                  <a:lnTo>
                    <a:pt x="1919" y="438"/>
                  </a:lnTo>
                  <a:lnTo>
                    <a:pt x="1212" y="539"/>
                  </a:lnTo>
                  <a:lnTo>
                    <a:pt x="505" y="640"/>
                  </a:lnTo>
                  <a:lnTo>
                    <a:pt x="0" y="775"/>
                  </a:lnTo>
                  <a:lnTo>
                    <a:pt x="0" y="1011"/>
                  </a:lnTo>
                  <a:lnTo>
                    <a:pt x="370" y="910"/>
                  </a:lnTo>
                  <a:lnTo>
                    <a:pt x="774" y="809"/>
                  </a:lnTo>
                  <a:lnTo>
                    <a:pt x="1448" y="674"/>
                  </a:lnTo>
                  <a:lnTo>
                    <a:pt x="2087" y="539"/>
                  </a:lnTo>
                  <a:lnTo>
                    <a:pt x="2390" y="438"/>
                  </a:lnTo>
                  <a:lnTo>
                    <a:pt x="2693" y="337"/>
                  </a:lnTo>
                  <a:lnTo>
                    <a:pt x="2963" y="203"/>
                  </a:lnTo>
                  <a:lnTo>
                    <a:pt x="326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328725" y="4446625"/>
              <a:ext cx="90075" cy="27800"/>
            </a:xfrm>
            <a:custGeom>
              <a:rect b="b" l="l" r="r" t="t"/>
              <a:pathLst>
                <a:path extrusionOk="0" h="1112" w="3603">
                  <a:moveTo>
                    <a:pt x="3569" y="0"/>
                  </a:moveTo>
                  <a:lnTo>
                    <a:pt x="2020" y="505"/>
                  </a:lnTo>
                  <a:lnTo>
                    <a:pt x="1246" y="707"/>
                  </a:lnTo>
                  <a:lnTo>
                    <a:pt x="438" y="909"/>
                  </a:lnTo>
                  <a:lnTo>
                    <a:pt x="0" y="943"/>
                  </a:lnTo>
                  <a:lnTo>
                    <a:pt x="0" y="1111"/>
                  </a:lnTo>
                  <a:lnTo>
                    <a:pt x="741" y="1010"/>
                  </a:lnTo>
                  <a:lnTo>
                    <a:pt x="1481" y="842"/>
                  </a:lnTo>
                  <a:lnTo>
                    <a:pt x="2188" y="606"/>
                  </a:lnTo>
                  <a:lnTo>
                    <a:pt x="2895" y="337"/>
                  </a:lnTo>
                  <a:lnTo>
                    <a:pt x="3602" y="34"/>
                  </a:lnTo>
                  <a:lnTo>
                    <a:pt x="36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328725" y="4515650"/>
              <a:ext cx="53875" cy="20225"/>
            </a:xfrm>
            <a:custGeom>
              <a:rect b="b" l="l" r="r" t="t"/>
              <a:pathLst>
                <a:path extrusionOk="0" h="809" w="2155">
                  <a:moveTo>
                    <a:pt x="2121" y="0"/>
                  </a:moveTo>
                  <a:lnTo>
                    <a:pt x="1582" y="236"/>
                  </a:lnTo>
                  <a:lnTo>
                    <a:pt x="1077" y="370"/>
                  </a:lnTo>
                  <a:lnTo>
                    <a:pt x="539" y="505"/>
                  </a:lnTo>
                  <a:lnTo>
                    <a:pt x="0" y="640"/>
                  </a:lnTo>
                  <a:lnTo>
                    <a:pt x="0" y="808"/>
                  </a:lnTo>
                  <a:lnTo>
                    <a:pt x="572" y="707"/>
                  </a:lnTo>
                  <a:lnTo>
                    <a:pt x="1111" y="539"/>
                  </a:lnTo>
                  <a:lnTo>
                    <a:pt x="1380" y="471"/>
                  </a:lnTo>
                  <a:lnTo>
                    <a:pt x="1650" y="337"/>
                  </a:lnTo>
                  <a:lnTo>
                    <a:pt x="1885" y="202"/>
                  </a:lnTo>
                  <a:lnTo>
                    <a:pt x="2155" y="67"/>
                  </a:lnTo>
                  <a:lnTo>
                    <a:pt x="2155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1480150" y="5161225"/>
              <a:ext cx="58950" cy="58100"/>
            </a:xfrm>
            <a:custGeom>
              <a:rect b="b" l="l" r="r" t="t"/>
              <a:pathLst>
                <a:path extrusionOk="0" h="2324" w="2358">
                  <a:moveTo>
                    <a:pt x="1954" y="303"/>
                  </a:moveTo>
                  <a:lnTo>
                    <a:pt x="1987" y="640"/>
                  </a:lnTo>
                  <a:lnTo>
                    <a:pt x="2055" y="943"/>
                  </a:lnTo>
                  <a:lnTo>
                    <a:pt x="2088" y="1381"/>
                  </a:lnTo>
                  <a:lnTo>
                    <a:pt x="2122" y="1617"/>
                  </a:lnTo>
                  <a:lnTo>
                    <a:pt x="2189" y="1819"/>
                  </a:lnTo>
                  <a:lnTo>
                    <a:pt x="1280" y="1920"/>
                  </a:lnTo>
                  <a:lnTo>
                    <a:pt x="843" y="2021"/>
                  </a:lnTo>
                  <a:lnTo>
                    <a:pt x="405" y="2155"/>
                  </a:lnTo>
                  <a:lnTo>
                    <a:pt x="338" y="1718"/>
                  </a:lnTo>
                  <a:lnTo>
                    <a:pt x="270" y="1280"/>
                  </a:lnTo>
                  <a:lnTo>
                    <a:pt x="237" y="809"/>
                  </a:lnTo>
                  <a:lnTo>
                    <a:pt x="203" y="573"/>
                  </a:lnTo>
                  <a:lnTo>
                    <a:pt x="102" y="371"/>
                  </a:lnTo>
                  <a:lnTo>
                    <a:pt x="102" y="371"/>
                  </a:lnTo>
                  <a:lnTo>
                    <a:pt x="304" y="438"/>
                  </a:lnTo>
                  <a:lnTo>
                    <a:pt x="472" y="438"/>
                  </a:lnTo>
                  <a:lnTo>
                    <a:pt x="843" y="371"/>
                  </a:lnTo>
                  <a:lnTo>
                    <a:pt x="1415" y="337"/>
                  </a:lnTo>
                  <a:lnTo>
                    <a:pt x="1954" y="303"/>
                  </a:lnTo>
                  <a:close/>
                  <a:moveTo>
                    <a:pt x="2021" y="0"/>
                  </a:moveTo>
                  <a:lnTo>
                    <a:pt x="1987" y="34"/>
                  </a:lnTo>
                  <a:lnTo>
                    <a:pt x="1954" y="68"/>
                  </a:lnTo>
                  <a:lnTo>
                    <a:pt x="1954" y="135"/>
                  </a:lnTo>
                  <a:lnTo>
                    <a:pt x="1449" y="135"/>
                  </a:lnTo>
                  <a:lnTo>
                    <a:pt x="944" y="169"/>
                  </a:lnTo>
                  <a:lnTo>
                    <a:pt x="506" y="202"/>
                  </a:lnTo>
                  <a:lnTo>
                    <a:pt x="304" y="270"/>
                  </a:lnTo>
                  <a:lnTo>
                    <a:pt x="203" y="303"/>
                  </a:lnTo>
                  <a:lnTo>
                    <a:pt x="102" y="371"/>
                  </a:lnTo>
                  <a:lnTo>
                    <a:pt x="68" y="371"/>
                  </a:lnTo>
                  <a:lnTo>
                    <a:pt x="35" y="506"/>
                  </a:lnTo>
                  <a:lnTo>
                    <a:pt x="1" y="674"/>
                  </a:lnTo>
                  <a:lnTo>
                    <a:pt x="35" y="977"/>
                  </a:lnTo>
                  <a:lnTo>
                    <a:pt x="102" y="1617"/>
                  </a:lnTo>
                  <a:lnTo>
                    <a:pt x="136" y="1785"/>
                  </a:lnTo>
                  <a:lnTo>
                    <a:pt x="169" y="2021"/>
                  </a:lnTo>
                  <a:lnTo>
                    <a:pt x="203" y="2122"/>
                  </a:lnTo>
                  <a:lnTo>
                    <a:pt x="237" y="2189"/>
                  </a:lnTo>
                  <a:lnTo>
                    <a:pt x="304" y="2256"/>
                  </a:lnTo>
                  <a:lnTo>
                    <a:pt x="371" y="2324"/>
                  </a:lnTo>
                  <a:lnTo>
                    <a:pt x="439" y="2290"/>
                  </a:lnTo>
                  <a:lnTo>
                    <a:pt x="439" y="2256"/>
                  </a:lnTo>
                  <a:lnTo>
                    <a:pt x="876" y="2256"/>
                  </a:lnTo>
                  <a:lnTo>
                    <a:pt x="1314" y="2189"/>
                  </a:lnTo>
                  <a:lnTo>
                    <a:pt x="2223" y="2021"/>
                  </a:lnTo>
                  <a:lnTo>
                    <a:pt x="2257" y="1987"/>
                  </a:lnTo>
                  <a:lnTo>
                    <a:pt x="2324" y="2021"/>
                  </a:lnTo>
                  <a:lnTo>
                    <a:pt x="2358" y="1953"/>
                  </a:lnTo>
                  <a:lnTo>
                    <a:pt x="2358" y="1751"/>
                  </a:lnTo>
                  <a:lnTo>
                    <a:pt x="2324" y="1516"/>
                  </a:lnTo>
                  <a:lnTo>
                    <a:pt x="2223" y="1078"/>
                  </a:lnTo>
                  <a:lnTo>
                    <a:pt x="2156" y="539"/>
                  </a:lnTo>
                  <a:lnTo>
                    <a:pt x="2122" y="303"/>
                  </a:lnTo>
                  <a:lnTo>
                    <a:pt x="2055" y="34"/>
                  </a:lnTo>
                  <a:lnTo>
                    <a:pt x="2021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599675" y="5145225"/>
              <a:ext cx="59800" cy="54750"/>
            </a:xfrm>
            <a:custGeom>
              <a:rect b="b" l="l" r="r" t="t"/>
              <a:pathLst>
                <a:path extrusionOk="0" h="2190" w="2392">
                  <a:moveTo>
                    <a:pt x="1684" y="1"/>
                  </a:moveTo>
                  <a:lnTo>
                    <a:pt x="1347" y="68"/>
                  </a:lnTo>
                  <a:lnTo>
                    <a:pt x="741" y="169"/>
                  </a:lnTo>
                  <a:lnTo>
                    <a:pt x="438" y="203"/>
                  </a:lnTo>
                  <a:lnTo>
                    <a:pt x="135" y="304"/>
                  </a:lnTo>
                  <a:lnTo>
                    <a:pt x="135" y="203"/>
                  </a:lnTo>
                  <a:lnTo>
                    <a:pt x="68" y="203"/>
                  </a:lnTo>
                  <a:lnTo>
                    <a:pt x="34" y="236"/>
                  </a:lnTo>
                  <a:lnTo>
                    <a:pt x="1" y="438"/>
                  </a:lnTo>
                  <a:lnTo>
                    <a:pt x="34" y="674"/>
                  </a:lnTo>
                  <a:lnTo>
                    <a:pt x="68" y="1146"/>
                  </a:lnTo>
                  <a:lnTo>
                    <a:pt x="169" y="1651"/>
                  </a:lnTo>
                  <a:lnTo>
                    <a:pt x="236" y="1920"/>
                  </a:lnTo>
                  <a:lnTo>
                    <a:pt x="304" y="2156"/>
                  </a:lnTo>
                  <a:lnTo>
                    <a:pt x="337" y="2189"/>
                  </a:lnTo>
                  <a:lnTo>
                    <a:pt x="438" y="2189"/>
                  </a:lnTo>
                  <a:lnTo>
                    <a:pt x="438" y="2122"/>
                  </a:lnTo>
                  <a:lnTo>
                    <a:pt x="405" y="1853"/>
                  </a:lnTo>
                  <a:lnTo>
                    <a:pt x="371" y="1617"/>
                  </a:lnTo>
                  <a:lnTo>
                    <a:pt x="270" y="1112"/>
                  </a:lnTo>
                  <a:lnTo>
                    <a:pt x="236" y="741"/>
                  </a:lnTo>
                  <a:lnTo>
                    <a:pt x="169" y="371"/>
                  </a:lnTo>
                  <a:lnTo>
                    <a:pt x="573" y="371"/>
                  </a:lnTo>
                  <a:lnTo>
                    <a:pt x="977" y="304"/>
                  </a:lnTo>
                  <a:lnTo>
                    <a:pt x="1886" y="169"/>
                  </a:lnTo>
                  <a:lnTo>
                    <a:pt x="1920" y="169"/>
                  </a:lnTo>
                  <a:lnTo>
                    <a:pt x="1953" y="203"/>
                  </a:lnTo>
                  <a:lnTo>
                    <a:pt x="1987" y="203"/>
                  </a:lnTo>
                  <a:lnTo>
                    <a:pt x="2021" y="472"/>
                  </a:lnTo>
                  <a:lnTo>
                    <a:pt x="2054" y="741"/>
                  </a:lnTo>
                  <a:lnTo>
                    <a:pt x="2189" y="1752"/>
                  </a:lnTo>
                  <a:lnTo>
                    <a:pt x="1987" y="1752"/>
                  </a:lnTo>
                  <a:lnTo>
                    <a:pt x="1785" y="1785"/>
                  </a:lnTo>
                  <a:lnTo>
                    <a:pt x="1381" y="1886"/>
                  </a:lnTo>
                  <a:lnTo>
                    <a:pt x="876" y="1920"/>
                  </a:lnTo>
                  <a:lnTo>
                    <a:pt x="640" y="1987"/>
                  </a:lnTo>
                  <a:lnTo>
                    <a:pt x="539" y="2055"/>
                  </a:lnTo>
                  <a:lnTo>
                    <a:pt x="472" y="2122"/>
                  </a:lnTo>
                  <a:lnTo>
                    <a:pt x="539" y="2189"/>
                  </a:lnTo>
                  <a:lnTo>
                    <a:pt x="842" y="2189"/>
                  </a:lnTo>
                  <a:lnTo>
                    <a:pt x="1280" y="2122"/>
                  </a:lnTo>
                  <a:lnTo>
                    <a:pt x="1751" y="2055"/>
                  </a:lnTo>
                  <a:lnTo>
                    <a:pt x="1987" y="2021"/>
                  </a:lnTo>
                  <a:lnTo>
                    <a:pt x="2223" y="1954"/>
                  </a:lnTo>
                  <a:lnTo>
                    <a:pt x="2256" y="1987"/>
                  </a:lnTo>
                  <a:lnTo>
                    <a:pt x="2324" y="1954"/>
                  </a:lnTo>
                  <a:lnTo>
                    <a:pt x="2358" y="1920"/>
                  </a:lnTo>
                  <a:lnTo>
                    <a:pt x="2391" y="1886"/>
                  </a:lnTo>
                  <a:lnTo>
                    <a:pt x="2223" y="876"/>
                  </a:lnTo>
                  <a:lnTo>
                    <a:pt x="2189" y="438"/>
                  </a:lnTo>
                  <a:lnTo>
                    <a:pt x="2155" y="203"/>
                  </a:lnTo>
                  <a:lnTo>
                    <a:pt x="2054" y="1"/>
                  </a:lnTo>
                  <a:lnTo>
                    <a:pt x="2021" y="68"/>
                  </a:lnTo>
                  <a:lnTo>
                    <a:pt x="2021" y="34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1358950" y="5178900"/>
              <a:ext cx="57275" cy="63150"/>
            </a:xfrm>
            <a:custGeom>
              <a:rect b="b" l="l" r="r" t="t"/>
              <a:pathLst>
                <a:path extrusionOk="0" h="2526" w="2291">
                  <a:moveTo>
                    <a:pt x="1953" y="169"/>
                  </a:moveTo>
                  <a:lnTo>
                    <a:pt x="1953" y="640"/>
                  </a:lnTo>
                  <a:lnTo>
                    <a:pt x="1987" y="1112"/>
                  </a:lnTo>
                  <a:lnTo>
                    <a:pt x="2054" y="1583"/>
                  </a:lnTo>
                  <a:lnTo>
                    <a:pt x="2155" y="2021"/>
                  </a:lnTo>
                  <a:lnTo>
                    <a:pt x="1751" y="2054"/>
                  </a:lnTo>
                  <a:lnTo>
                    <a:pt x="1347" y="2122"/>
                  </a:lnTo>
                  <a:lnTo>
                    <a:pt x="910" y="2155"/>
                  </a:lnTo>
                  <a:lnTo>
                    <a:pt x="506" y="2223"/>
                  </a:lnTo>
                  <a:lnTo>
                    <a:pt x="304" y="1314"/>
                  </a:lnTo>
                  <a:lnTo>
                    <a:pt x="135" y="405"/>
                  </a:lnTo>
                  <a:lnTo>
                    <a:pt x="607" y="405"/>
                  </a:lnTo>
                  <a:lnTo>
                    <a:pt x="1044" y="337"/>
                  </a:lnTo>
                  <a:lnTo>
                    <a:pt x="1953" y="169"/>
                  </a:lnTo>
                  <a:close/>
                  <a:moveTo>
                    <a:pt x="1953" y="1"/>
                  </a:moveTo>
                  <a:lnTo>
                    <a:pt x="1011" y="135"/>
                  </a:lnTo>
                  <a:lnTo>
                    <a:pt x="573" y="203"/>
                  </a:lnTo>
                  <a:lnTo>
                    <a:pt x="102" y="270"/>
                  </a:lnTo>
                  <a:lnTo>
                    <a:pt x="68" y="304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910"/>
                  </a:lnTo>
                  <a:lnTo>
                    <a:pt x="102" y="1448"/>
                  </a:lnTo>
                  <a:lnTo>
                    <a:pt x="203" y="1953"/>
                  </a:lnTo>
                  <a:lnTo>
                    <a:pt x="371" y="2458"/>
                  </a:lnTo>
                  <a:lnTo>
                    <a:pt x="405" y="2492"/>
                  </a:lnTo>
                  <a:lnTo>
                    <a:pt x="472" y="2526"/>
                  </a:lnTo>
                  <a:lnTo>
                    <a:pt x="539" y="2458"/>
                  </a:lnTo>
                  <a:lnTo>
                    <a:pt x="539" y="2391"/>
                  </a:lnTo>
                  <a:lnTo>
                    <a:pt x="539" y="2357"/>
                  </a:lnTo>
                  <a:lnTo>
                    <a:pt x="1347" y="2357"/>
                  </a:lnTo>
                  <a:lnTo>
                    <a:pt x="1785" y="2290"/>
                  </a:lnTo>
                  <a:lnTo>
                    <a:pt x="2155" y="2155"/>
                  </a:lnTo>
                  <a:lnTo>
                    <a:pt x="2189" y="2122"/>
                  </a:lnTo>
                  <a:lnTo>
                    <a:pt x="2189" y="2054"/>
                  </a:lnTo>
                  <a:lnTo>
                    <a:pt x="2256" y="2054"/>
                  </a:lnTo>
                  <a:lnTo>
                    <a:pt x="2290" y="2021"/>
                  </a:lnTo>
                  <a:lnTo>
                    <a:pt x="2290" y="1987"/>
                  </a:lnTo>
                  <a:lnTo>
                    <a:pt x="2256" y="1516"/>
                  </a:lnTo>
                  <a:lnTo>
                    <a:pt x="2189" y="1044"/>
                  </a:lnTo>
                  <a:lnTo>
                    <a:pt x="2122" y="607"/>
                  </a:lnTo>
                  <a:lnTo>
                    <a:pt x="2021" y="135"/>
                  </a:lnTo>
                  <a:lnTo>
                    <a:pt x="2054" y="102"/>
                  </a:lnTo>
                  <a:lnTo>
                    <a:pt x="2054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28725" y="4427250"/>
              <a:ext cx="93450" cy="34550"/>
            </a:xfrm>
            <a:custGeom>
              <a:rect b="b" l="l" r="r" t="t"/>
              <a:pathLst>
                <a:path extrusionOk="0" h="1382" w="3738">
                  <a:moveTo>
                    <a:pt x="3670" y="1"/>
                  </a:moveTo>
                  <a:lnTo>
                    <a:pt x="0" y="1078"/>
                  </a:lnTo>
                  <a:lnTo>
                    <a:pt x="0" y="1381"/>
                  </a:lnTo>
                  <a:lnTo>
                    <a:pt x="976" y="1146"/>
                  </a:lnTo>
                  <a:lnTo>
                    <a:pt x="1919" y="843"/>
                  </a:lnTo>
                  <a:lnTo>
                    <a:pt x="2828" y="506"/>
                  </a:lnTo>
                  <a:lnTo>
                    <a:pt x="3266" y="304"/>
                  </a:lnTo>
                  <a:lnTo>
                    <a:pt x="3703" y="102"/>
                  </a:lnTo>
                  <a:lnTo>
                    <a:pt x="3737" y="68"/>
                  </a:lnTo>
                  <a:lnTo>
                    <a:pt x="3737" y="35"/>
                  </a:lnTo>
                  <a:lnTo>
                    <a:pt x="37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1379150" y="5199100"/>
              <a:ext cx="16025" cy="19375"/>
            </a:xfrm>
            <a:custGeom>
              <a:rect b="b" l="l" r="r" t="t"/>
              <a:pathLst>
                <a:path extrusionOk="0" h="775" w="641">
                  <a:moveTo>
                    <a:pt x="438" y="135"/>
                  </a:moveTo>
                  <a:lnTo>
                    <a:pt x="438" y="169"/>
                  </a:lnTo>
                  <a:lnTo>
                    <a:pt x="405" y="270"/>
                  </a:lnTo>
                  <a:lnTo>
                    <a:pt x="304" y="304"/>
                  </a:lnTo>
                  <a:lnTo>
                    <a:pt x="203" y="337"/>
                  </a:lnTo>
                  <a:lnTo>
                    <a:pt x="135" y="169"/>
                  </a:lnTo>
                  <a:lnTo>
                    <a:pt x="405" y="135"/>
                  </a:lnTo>
                  <a:close/>
                  <a:moveTo>
                    <a:pt x="405" y="405"/>
                  </a:moveTo>
                  <a:lnTo>
                    <a:pt x="472" y="438"/>
                  </a:lnTo>
                  <a:lnTo>
                    <a:pt x="472" y="472"/>
                  </a:lnTo>
                  <a:lnTo>
                    <a:pt x="438" y="539"/>
                  </a:lnTo>
                  <a:lnTo>
                    <a:pt x="405" y="607"/>
                  </a:lnTo>
                  <a:lnTo>
                    <a:pt x="270" y="607"/>
                  </a:lnTo>
                  <a:lnTo>
                    <a:pt x="236" y="472"/>
                  </a:lnTo>
                  <a:lnTo>
                    <a:pt x="270" y="472"/>
                  </a:lnTo>
                  <a:lnTo>
                    <a:pt x="405" y="438"/>
                  </a:lnTo>
                  <a:lnTo>
                    <a:pt x="405" y="405"/>
                  </a:lnTo>
                  <a:close/>
                  <a:moveTo>
                    <a:pt x="337" y="1"/>
                  </a:moveTo>
                  <a:lnTo>
                    <a:pt x="169" y="68"/>
                  </a:lnTo>
                  <a:lnTo>
                    <a:pt x="34" y="169"/>
                  </a:lnTo>
                  <a:lnTo>
                    <a:pt x="34" y="203"/>
                  </a:lnTo>
                  <a:lnTo>
                    <a:pt x="102" y="472"/>
                  </a:lnTo>
                  <a:lnTo>
                    <a:pt x="102" y="607"/>
                  </a:lnTo>
                  <a:lnTo>
                    <a:pt x="34" y="607"/>
                  </a:lnTo>
                  <a:lnTo>
                    <a:pt x="1" y="674"/>
                  </a:lnTo>
                  <a:lnTo>
                    <a:pt x="34" y="741"/>
                  </a:lnTo>
                  <a:lnTo>
                    <a:pt x="68" y="775"/>
                  </a:lnTo>
                  <a:lnTo>
                    <a:pt x="438" y="775"/>
                  </a:lnTo>
                  <a:lnTo>
                    <a:pt x="506" y="708"/>
                  </a:lnTo>
                  <a:lnTo>
                    <a:pt x="573" y="674"/>
                  </a:lnTo>
                  <a:lnTo>
                    <a:pt x="607" y="607"/>
                  </a:lnTo>
                  <a:lnTo>
                    <a:pt x="640" y="506"/>
                  </a:lnTo>
                  <a:lnTo>
                    <a:pt x="640" y="405"/>
                  </a:lnTo>
                  <a:lnTo>
                    <a:pt x="539" y="304"/>
                  </a:lnTo>
                  <a:lnTo>
                    <a:pt x="573" y="203"/>
                  </a:lnTo>
                  <a:lnTo>
                    <a:pt x="573" y="102"/>
                  </a:lnTo>
                  <a:lnTo>
                    <a:pt x="539" y="34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1618200" y="4963425"/>
              <a:ext cx="58100" cy="54725"/>
            </a:xfrm>
            <a:custGeom>
              <a:rect b="b" l="l" r="r" t="t"/>
              <a:pathLst>
                <a:path extrusionOk="0" h="2189" w="2324">
                  <a:moveTo>
                    <a:pt x="1920" y="169"/>
                  </a:moveTo>
                  <a:lnTo>
                    <a:pt x="1953" y="539"/>
                  </a:lnTo>
                  <a:lnTo>
                    <a:pt x="2021" y="910"/>
                  </a:lnTo>
                  <a:lnTo>
                    <a:pt x="2088" y="1381"/>
                  </a:lnTo>
                  <a:lnTo>
                    <a:pt x="2155" y="1819"/>
                  </a:lnTo>
                  <a:lnTo>
                    <a:pt x="1785" y="1819"/>
                  </a:lnTo>
                  <a:lnTo>
                    <a:pt x="1414" y="1886"/>
                  </a:lnTo>
                  <a:lnTo>
                    <a:pt x="943" y="1953"/>
                  </a:lnTo>
                  <a:lnTo>
                    <a:pt x="707" y="1987"/>
                  </a:lnTo>
                  <a:lnTo>
                    <a:pt x="505" y="2088"/>
                  </a:lnTo>
                  <a:lnTo>
                    <a:pt x="404" y="1617"/>
                  </a:lnTo>
                  <a:lnTo>
                    <a:pt x="270" y="1145"/>
                  </a:lnTo>
                  <a:lnTo>
                    <a:pt x="202" y="775"/>
                  </a:lnTo>
                  <a:lnTo>
                    <a:pt x="135" y="405"/>
                  </a:lnTo>
                  <a:lnTo>
                    <a:pt x="1010" y="304"/>
                  </a:lnTo>
                  <a:lnTo>
                    <a:pt x="1920" y="169"/>
                  </a:lnTo>
                  <a:close/>
                  <a:moveTo>
                    <a:pt x="1886" y="0"/>
                  </a:moveTo>
                  <a:lnTo>
                    <a:pt x="977" y="101"/>
                  </a:lnTo>
                  <a:lnTo>
                    <a:pt x="101" y="270"/>
                  </a:lnTo>
                  <a:lnTo>
                    <a:pt x="34" y="304"/>
                  </a:lnTo>
                  <a:lnTo>
                    <a:pt x="34" y="371"/>
                  </a:lnTo>
                  <a:lnTo>
                    <a:pt x="0" y="573"/>
                  </a:lnTo>
                  <a:lnTo>
                    <a:pt x="34" y="775"/>
                  </a:lnTo>
                  <a:lnTo>
                    <a:pt x="101" y="1179"/>
                  </a:lnTo>
                  <a:lnTo>
                    <a:pt x="202" y="1684"/>
                  </a:lnTo>
                  <a:lnTo>
                    <a:pt x="270" y="1920"/>
                  </a:lnTo>
                  <a:lnTo>
                    <a:pt x="371" y="2155"/>
                  </a:lnTo>
                  <a:lnTo>
                    <a:pt x="404" y="2189"/>
                  </a:lnTo>
                  <a:lnTo>
                    <a:pt x="707" y="2189"/>
                  </a:lnTo>
                  <a:lnTo>
                    <a:pt x="909" y="2155"/>
                  </a:lnTo>
                  <a:lnTo>
                    <a:pt x="1313" y="2088"/>
                  </a:lnTo>
                  <a:lnTo>
                    <a:pt x="1751" y="2054"/>
                  </a:lnTo>
                  <a:lnTo>
                    <a:pt x="1987" y="2021"/>
                  </a:lnTo>
                  <a:lnTo>
                    <a:pt x="2189" y="1953"/>
                  </a:lnTo>
                  <a:lnTo>
                    <a:pt x="2223" y="1987"/>
                  </a:lnTo>
                  <a:lnTo>
                    <a:pt x="2256" y="1987"/>
                  </a:lnTo>
                  <a:lnTo>
                    <a:pt x="2290" y="1953"/>
                  </a:lnTo>
                  <a:lnTo>
                    <a:pt x="2324" y="1920"/>
                  </a:lnTo>
                  <a:lnTo>
                    <a:pt x="2324" y="1684"/>
                  </a:lnTo>
                  <a:lnTo>
                    <a:pt x="2290" y="1482"/>
                  </a:lnTo>
                  <a:lnTo>
                    <a:pt x="2223" y="1044"/>
                  </a:lnTo>
                  <a:lnTo>
                    <a:pt x="2155" y="539"/>
                  </a:lnTo>
                  <a:lnTo>
                    <a:pt x="2088" y="270"/>
                  </a:lnTo>
                  <a:lnTo>
                    <a:pt x="2021" y="34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1077825" y="5125025"/>
              <a:ext cx="18550" cy="21075"/>
            </a:xfrm>
            <a:custGeom>
              <a:rect b="b" l="l" r="r" t="t"/>
              <a:pathLst>
                <a:path extrusionOk="0" h="843" w="742">
                  <a:moveTo>
                    <a:pt x="371" y="203"/>
                  </a:moveTo>
                  <a:lnTo>
                    <a:pt x="405" y="236"/>
                  </a:lnTo>
                  <a:lnTo>
                    <a:pt x="405" y="304"/>
                  </a:lnTo>
                  <a:lnTo>
                    <a:pt x="405" y="371"/>
                  </a:lnTo>
                  <a:lnTo>
                    <a:pt x="304" y="472"/>
                  </a:lnTo>
                  <a:lnTo>
                    <a:pt x="203" y="506"/>
                  </a:lnTo>
                  <a:lnTo>
                    <a:pt x="203" y="405"/>
                  </a:lnTo>
                  <a:lnTo>
                    <a:pt x="236" y="304"/>
                  </a:lnTo>
                  <a:lnTo>
                    <a:pt x="270" y="236"/>
                  </a:lnTo>
                  <a:lnTo>
                    <a:pt x="304" y="236"/>
                  </a:lnTo>
                  <a:lnTo>
                    <a:pt x="371" y="203"/>
                  </a:lnTo>
                  <a:close/>
                  <a:moveTo>
                    <a:pt x="304" y="1"/>
                  </a:moveTo>
                  <a:lnTo>
                    <a:pt x="236" y="68"/>
                  </a:lnTo>
                  <a:lnTo>
                    <a:pt x="102" y="169"/>
                  </a:lnTo>
                  <a:lnTo>
                    <a:pt x="34" y="337"/>
                  </a:lnTo>
                  <a:lnTo>
                    <a:pt x="1" y="472"/>
                  </a:lnTo>
                  <a:lnTo>
                    <a:pt x="34" y="607"/>
                  </a:lnTo>
                  <a:lnTo>
                    <a:pt x="68" y="674"/>
                  </a:lnTo>
                  <a:lnTo>
                    <a:pt x="135" y="708"/>
                  </a:lnTo>
                  <a:lnTo>
                    <a:pt x="304" y="674"/>
                  </a:lnTo>
                  <a:lnTo>
                    <a:pt x="405" y="640"/>
                  </a:lnTo>
                  <a:lnTo>
                    <a:pt x="438" y="674"/>
                  </a:lnTo>
                  <a:lnTo>
                    <a:pt x="539" y="775"/>
                  </a:lnTo>
                  <a:lnTo>
                    <a:pt x="674" y="842"/>
                  </a:lnTo>
                  <a:lnTo>
                    <a:pt x="741" y="809"/>
                  </a:lnTo>
                  <a:lnTo>
                    <a:pt x="741" y="775"/>
                  </a:lnTo>
                  <a:lnTo>
                    <a:pt x="708" y="741"/>
                  </a:lnTo>
                  <a:lnTo>
                    <a:pt x="607" y="674"/>
                  </a:lnTo>
                  <a:lnTo>
                    <a:pt x="506" y="573"/>
                  </a:lnTo>
                  <a:lnTo>
                    <a:pt x="573" y="405"/>
                  </a:lnTo>
                  <a:lnTo>
                    <a:pt x="607" y="304"/>
                  </a:lnTo>
                  <a:lnTo>
                    <a:pt x="607" y="203"/>
                  </a:lnTo>
                  <a:lnTo>
                    <a:pt x="573" y="135"/>
                  </a:lnTo>
                  <a:lnTo>
                    <a:pt x="539" y="68"/>
                  </a:lnTo>
                  <a:lnTo>
                    <a:pt x="472" y="34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853825" y="4795925"/>
              <a:ext cx="42100" cy="569025"/>
            </a:xfrm>
            <a:custGeom>
              <a:rect b="b" l="l" r="r" t="t"/>
              <a:pathLst>
                <a:path extrusionOk="0" h="22761" w="1684">
                  <a:moveTo>
                    <a:pt x="1549" y="1"/>
                  </a:moveTo>
                  <a:lnTo>
                    <a:pt x="1515" y="68"/>
                  </a:lnTo>
                  <a:lnTo>
                    <a:pt x="1381" y="1448"/>
                  </a:lnTo>
                  <a:lnTo>
                    <a:pt x="1246" y="2862"/>
                  </a:lnTo>
                  <a:lnTo>
                    <a:pt x="1077" y="5623"/>
                  </a:lnTo>
                  <a:lnTo>
                    <a:pt x="741" y="11178"/>
                  </a:lnTo>
                  <a:lnTo>
                    <a:pt x="0" y="22625"/>
                  </a:lnTo>
                  <a:lnTo>
                    <a:pt x="34" y="22659"/>
                  </a:lnTo>
                  <a:lnTo>
                    <a:pt x="34" y="22726"/>
                  </a:lnTo>
                  <a:lnTo>
                    <a:pt x="101" y="22760"/>
                  </a:lnTo>
                  <a:lnTo>
                    <a:pt x="135" y="22760"/>
                  </a:lnTo>
                  <a:lnTo>
                    <a:pt x="269" y="22726"/>
                  </a:lnTo>
                  <a:lnTo>
                    <a:pt x="303" y="22659"/>
                  </a:lnTo>
                  <a:lnTo>
                    <a:pt x="303" y="22625"/>
                  </a:lnTo>
                  <a:lnTo>
                    <a:pt x="1010" y="11448"/>
                  </a:lnTo>
                  <a:lnTo>
                    <a:pt x="1414" y="5758"/>
                  </a:lnTo>
                  <a:lnTo>
                    <a:pt x="1583" y="2930"/>
                  </a:lnTo>
                  <a:lnTo>
                    <a:pt x="1650" y="1482"/>
                  </a:lnTo>
                  <a:lnTo>
                    <a:pt x="1684" y="68"/>
                  </a:lnTo>
                  <a:lnTo>
                    <a:pt x="165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3628175" y="4015675"/>
              <a:ext cx="10125" cy="12650"/>
            </a:xfrm>
            <a:custGeom>
              <a:rect b="b" l="l" r="r" t="t"/>
              <a:pathLst>
                <a:path extrusionOk="0" h="506" w="405">
                  <a:moveTo>
                    <a:pt x="135" y="0"/>
                  </a:moveTo>
                  <a:lnTo>
                    <a:pt x="102" y="34"/>
                  </a:lnTo>
                  <a:lnTo>
                    <a:pt x="68" y="68"/>
                  </a:lnTo>
                  <a:lnTo>
                    <a:pt x="1" y="135"/>
                  </a:lnTo>
                  <a:lnTo>
                    <a:pt x="1" y="202"/>
                  </a:lnTo>
                  <a:lnTo>
                    <a:pt x="1" y="270"/>
                  </a:lnTo>
                  <a:lnTo>
                    <a:pt x="34" y="337"/>
                  </a:lnTo>
                  <a:lnTo>
                    <a:pt x="34" y="371"/>
                  </a:lnTo>
                  <a:lnTo>
                    <a:pt x="68" y="438"/>
                  </a:lnTo>
                  <a:lnTo>
                    <a:pt x="135" y="472"/>
                  </a:lnTo>
                  <a:lnTo>
                    <a:pt x="169" y="505"/>
                  </a:lnTo>
                  <a:lnTo>
                    <a:pt x="236" y="505"/>
                  </a:lnTo>
                  <a:lnTo>
                    <a:pt x="304" y="472"/>
                  </a:lnTo>
                  <a:lnTo>
                    <a:pt x="371" y="438"/>
                  </a:lnTo>
                  <a:lnTo>
                    <a:pt x="405" y="404"/>
                  </a:lnTo>
                  <a:lnTo>
                    <a:pt x="405" y="303"/>
                  </a:lnTo>
                  <a:lnTo>
                    <a:pt x="405" y="270"/>
                  </a:lnTo>
                  <a:lnTo>
                    <a:pt x="405" y="236"/>
                  </a:lnTo>
                  <a:lnTo>
                    <a:pt x="405" y="169"/>
                  </a:lnTo>
                  <a:lnTo>
                    <a:pt x="371" y="68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1049200" y="5284950"/>
              <a:ext cx="58950" cy="70725"/>
            </a:xfrm>
            <a:custGeom>
              <a:rect b="b" l="l" r="r" t="t"/>
              <a:pathLst>
                <a:path extrusionOk="0" h="2829" w="2358">
                  <a:moveTo>
                    <a:pt x="1954" y="169"/>
                  </a:moveTo>
                  <a:lnTo>
                    <a:pt x="1954" y="674"/>
                  </a:lnTo>
                  <a:lnTo>
                    <a:pt x="2021" y="1280"/>
                  </a:lnTo>
                  <a:lnTo>
                    <a:pt x="2088" y="1852"/>
                  </a:lnTo>
                  <a:lnTo>
                    <a:pt x="2189" y="2324"/>
                  </a:lnTo>
                  <a:lnTo>
                    <a:pt x="2223" y="2357"/>
                  </a:lnTo>
                  <a:lnTo>
                    <a:pt x="2189" y="2357"/>
                  </a:lnTo>
                  <a:lnTo>
                    <a:pt x="1785" y="2391"/>
                  </a:lnTo>
                  <a:lnTo>
                    <a:pt x="1381" y="2458"/>
                  </a:lnTo>
                  <a:lnTo>
                    <a:pt x="977" y="2492"/>
                  </a:lnTo>
                  <a:lnTo>
                    <a:pt x="540" y="2559"/>
                  </a:lnTo>
                  <a:lnTo>
                    <a:pt x="338" y="1482"/>
                  </a:lnTo>
                  <a:lnTo>
                    <a:pt x="136" y="405"/>
                  </a:lnTo>
                  <a:lnTo>
                    <a:pt x="607" y="371"/>
                  </a:lnTo>
                  <a:lnTo>
                    <a:pt x="1045" y="337"/>
                  </a:lnTo>
                  <a:lnTo>
                    <a:pt x="1954" y="169"/>
                  </a:lnTo>
                  <a:close/>
                  <a:moveTo>
                    <a:pt x="1954" y="1"/>
                  </a:moveTo>
                  <a:lnTo>
                    <a:pt x="1011" y="135"/>
                  </a:lnTo>
                  <a:lnTo>
                    <a:pt x="573" y="203"/>
                  </a:lnTo>
                  <a:lnTo>
                    <a:pt x="102" y="270"/>
                  </a:lnTo>
                  <a:lnTo>
                    <a:pt x="68" y="304"/>
                  </a:lnTo>
                  <a:lnTo>
                    <a:pt x="35" y="337"/>
                  </a:lnTo>
                  <a:lnTo>
                    <a:pt x="35" y="371"/>
                  </a:lnTo>
                  <a:lnTo>
                    <a:pt x="1" y="405"/>
                  </a:lnTo>
                  <a:lnTo>
                    <a:pt x="35" y="977"/>
                  </a:lnTo>
                  <a:lnTo>
                    <a:pt x="136" y="1617"/>
                  </a:lnTo>
                  <a:lnTo>
                    <a:pt x="270" y="2223"/>
                  </a:lnTo>
                  <a:lnTo>
                    <a:pt x="405" y="2795"/>
                  </a:lnTo>
                  <a:lnTo>
                    <a:pt x="472" y="2829"/>
                  </a:lnTo>
                  <a:lnTo>
                    <a:pt x="540" y="2829"/>
                  </a:lnTo>
                  <a:lnTo>
                    <a:pt x="573" y="2795"/>
                  </a:lnTo>
                  <a:lnTo>
                    <a:pt x="607" y="2728"/>
                  </a:lnTo>
                  <a:lnTo>
                    <a:pt x="573" y="2660"/>
                  </a:lnTo>
                  <a:lnTo>
                    <a:pt x="977" y="2694"/>
                  </a:lnTo>
                  <a:lnTo>
                    <a:pt x="1415" y="2660"/>
                  </a:lnTo>
                  <a:lnTo>
                    <a:pt x="1853" y="2593"/>
                  </a:lnTo>
                  <a:lnTo>
                    <a:pt x="2223" y="2492"/>
                  </a:lnTo>
                  <a:lnTo>
                    <a:pt x="2257" y="2458"/>
                  </a:lnTo>
                  <a:lnTo>
                    <a:pt x="2257" y="2391"/>
                  </a:lnTo>
                  <a:lnTo>
                    <a:pt x="2324" y="2391"/>
                  </a:lnTo>
                  <a:lnTo>
                    <a:pt x="2358" y="2357"/>
                  </a:lnTo>
                  <a:lnTo>
                    <a:pt x="2358" y="2324"/>
                  </a:lnTo>
                  <a:lnTo>
                    <a:pt x="2324" y="1785"/>
                  </a:lnTo>
                  <a:lnTo>
                    <a:pt x="2223" y="1213"/>
                  </a:lnTo>
                  <a:lnTo>
                    <a:pt x="2122" y="640"/>
                  </a:lnTo>
                  <a:lnTo>
                    <a:pt x="2021" y="135"/>
                  </a:lnTo>
                  <a:lnTo>
                    <a:pt x="2055" y="102"/>
                  </a:lnTo>
                  <a:lnTo>
                    <a:pt x="2055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599550" y="4372550"/>
              <a:ext cx="38750" cy="44625"/>
            </a:xfrm>
            <a:custGeom>
              <a:rect b="b" l="l" r="r" t="t"/>
              <a:pathLst>
                <a:path extrusionOk="0" h="1785" w="1550">
                  <a:moveTo>
                    <a:pt x="439" y="405"/>
                  </a:moveTo>
                  <a:lnTo>
                    <a:pt x="405" y="506"/>
                  </a:lnTo>
                  <a:lnTo>
                    <a:pt x="405" y="573"/>
                  </a:lnTo>
                  <a:lnTo>
                    <a:pt x="405" y="607"/>
                  </a:lnTo>
                  <a:lnTo>
                    <a:pt x="472" y="640"/>
                  </a:lnTo>
                  <a:lnTo>
                    <a:pt x="540" y="607"/>
                  </a:lnTo>
                  <a:lnTo>
                    <a:pt x="674" y="539"/>
                  </a:lnTo>
                  <a:lnTo>
                    <a:pt x="809" y="506"/>
                  </a:lnTo>
                  <a:lnTo>
                    <a:pt x="977" y="539"/>
                  </a:lnTo>
                  <a:lnTo>
                    <a:pt x="1078" y="607"/>
                  </a:lnTo>
                  <a:lnTo>
                    <a:pt x="1213" y="674"/>
                  </a:lnTo>
                  <a:lnTo>
                    <a:pt x="1280" y="809"/>
                  </a:lnTo>
                  <a:lnTo>
                    <a:pt x="1314" y="943"/>
                  </a:lnTo>
                  <a:lnTo>
                    <a:pt x="1314" y="1112"/>
                  </a:lnTo>
                  <a:lnTo>
                    <a:pt x="1280" y="1246"/>
                  </a:lnTo>
                  <a:lnTo>
                    <a:pt x="1213" y="1347"/>
                  </a:lnTo>
                  <a:lnTo>
                    <a:pt x="1078" y="1448"/>
                  </a:lnTo>
                  <a:lnTo>
                    <a:pt x="977" y="1482"/>
                  </a:lnTo>
                  <a:lnTo>
                    <a:pt x="843" y="1516"/>
                  </a:lnTo>
                  <a:lnTo>
                    <a:pt x="708" y="1482"/>
                  </a:lnTo>
                  <a:lnTo>
                    <a:pt x="573" y="1448"/>
                  </a:lnTo>
                  <a:lnTo>
                    <a:pt x="472" y="1381"/>
                  </a:lnTo>
                  <a:lnTo>
                    <a:pt x="371" y="1314"/>
                  </a:lnTo>
                  <a:lnTo>
                    <a:pt x="304" y="1179"/>
                  </a:lnTo>
                  <a:lnTo>
                    <a:pt x="270" y="1078"/>
                  </a:lnTo>
                  <a:lnTo>
                    <a:pt x="237" y="977"/>
                  </a:lnTo>
                  <a:lnTo>
                    <a:pt x="270" y="708"/>
                  </a:lnTo>
                  <a:lnTo>
                    <a:pt x="371" y="506"/>
                  </a:lnTo>
                  <a:lnTo>
                    <a:pt x="439" y="405"/>
                  </a:lnTo>
                  <a:close/>
                  <a:moveTo>
                    <a:pt x="674" y="1"/>
                  </a:moveTo>
                  <a:lnTo>
                    <a:pt x="607" y="34"/>
                  </a:lnTo>
                  <a:lnTo>
                    <a:pt x="439" y="102"/>
                  </a:lnTo>
                  <a:lnTo>
                    <a:pt x="270" y="236"/>
                  </a:lnTo>
                  <a:lnTo>
                    <a:pt x="169" y="371"/>
                  </a:lnTo>
                  <a:lnTo>
                    <a:pt x="68" y="573"/>
                  </a:lnTo>
                  <a:lnTo>
                    <a:pt x="1" y="775"/>
                  </a:lnTo>
                  <a:lnTo>
                    <a:pt x="1" y="977"/>
                  </a:lnTo>
                  <a:lnTo>
                    <a:pt x="68" y="1179"/>
                  </a:lnTo>
                  <a:lnTo>
                    <a:pt x="136" y="1347"/>
                  </a:lnTo>
                  <a:lnTo>
                    <a:pt x="270" y="1516"/>
                  </a:lnTo>
                  <a:lnTo>
                    <a:pt x="439" y="1650"/>
                  </a:lnTo>
                  <a:lnTo>
                    <a:pt x="607" y="1751"/>
                  </a:lnTo>
                  <a:lnTo>
                    <a:pt x="809" y="1785"/>
                  </a:lnTo>
                  <a:lnTo>
                    <a:pt x="1011" y="1751"/>
                  </a:lnTo>
                  <a:lnTo>
                    <a:pt x="1179" y="1684"/>
                  </a:lnTo>
                  <a:lnTo>
                    <a:pt x="1314" y="1549"/>
                  </a:lnTo>
                  <a:lnTo>
                    <a:pt x="1415" y="1415"/>
                  </a:lnTo>
                  <a:lnTo>
                    <a:pt x="1516" y="1246"/>
                  </a:lnTo>
                  <a:lnTo>
                    <a:pt x="1550" y="1078"/>
                  </a:lnTo>
                  <a:lnTo>
                    <a:pt x="1550" y="876"/>
                  </a:lnTo>
                  <a:lnTo>
                    <a:pt x="1482" y="708"/>
                  </a:lnTo>
                  <a:lnTo>
                    <a:pt x="1381" y="573"/>
                  </a:lnTo>
                  <a:lnTo>
                    <a:pt x="1213" y="438"/>
                  </a:lnTo>
                  <a:lnTo>
                    <a:pt x="1045" y="304"/>
                  </a:lnTo>
                  <a:lnTo>
                    <a:pt x="843" y="270"/>
                  </a:lnTo>
                  <a:lnTo>
                    <a:pt x="674" y="270"/>
                  </a:lnTo>
                  <a:lnTo>
                    <a:pt x="607" y="292"/>
                  </a:lnTo>
                  <a:lnTo>
                    <a:pt x="607" y="292"/>
                  </a:lnTo>
                  <a:lnTo>
                    <a:pt x="641" y="270"/>
                  </a:lnTo>
                  <a:lnTo>
                    <a:pt x="742" y="203"/>
                  </a:lnTo>
                  <a:lnTo>
                    <a:pt x="809" y="203"/>
                  </a:lnTo>
                  <a:lnTo>
                    <a:pt x="910" y="236"/>
                  </a:lnTo>
                  <a:lnTo>
                    <a:pt x="1045" y="270"/>
                  </a:lnTo>
                  <a:lnTo>
                    <a:pt x="1045" y="236"/>
                  </a:lnTo>
                  <a:lnTo>
                    <a:pt x="1078" y="203"/>
                  </a:lnTo>
                  <a:lnTo>
                    <a:pt x="1045" y="135"/>
                  </a:lnTo>
                  <a:lnTo>
                    <a:pt x="977" y="68"/>
                  </a:lnTo>
                  <a:lnTo>
                    <a:pt x="876" y="34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1076150" y="5162900"/>
              <a:ext cx="59775" cy="56425"/>
            </a:xfrm>
            <a:custGeom>
              <a:rect b="b" l="l" r="r" t="t"/>
              <a:pathLst>
                <a:path extrusionOk="0" h="2257" w="2391">
                  <a:moveTo>
                    <a:pt x="1751" y="1"/>
                  </a:moveTo>
                  <a:lnTo>
                    <a:pt x="1515" y="34"/>
                  </a:lnTo>
                  <a:lnTo>
                    <a:pt x="1078" y="135"/>
                  </a:lnTo>
                  <a:lnTo>
                    <a:pt x="573" y="236"/>
                  </a:lnTo>
                  <a:lnTo>
                    <a:pt x="101" y="371"/>
                  </a:lnTo>
                  <a:lnTo>
                    <a:pt x="68" y="304"/>
                  </a:lnTo>
                  <a:lnTo>
                    <a:pt x="68" y="270"/>
                  </a:lnTo>
                  <a:lnTo>
                    <a:pt x="34" y="270"/>
                  </a:lnTo>
                  <a:lnTo>
                    <a:pt x="0" y="304"/>
                  </a:lnTo>
                  <a:lnTo>
                    <a:pt x="0" y="573"/>
                  </a:lnTo>
                  <a:lnTo>
                    <a:pt x="34" y="843"/>
                  </a:lnTo>
                  <a:lnTo>
                    <a:pt x="135" y="1348"/>
                  </a:lnTo>
                  <a:lnTo>
                    <a:pt x="169" y="1819"/>
                  </a:lnTo>
                  <a:lnTo>
                    <a:pt x="202" y="2021"/>
                  </a:lnTo>
                  <a:lnTo>
                    <a:pt x="270" y="2257"/>
                  </a:lnTo>
                  <a:lnTo>
                    <a:pt x="337" y="2257"/>
                  </a:lnTo>
                  <a:lnTo>
                    <a:pt x="371" y="2223"/>
                  </a:lnTo>
                  <a:lnTo>
                    <a:pt x="438" y="2257"/>
                  </a:lnTo>
                  <a:lnTo>
                    <a:pt x="1313" y="2156"/>
                  </a:lnTo>
                  <a:lnTo>
                    <a:pt x="1751" y="2088"/>
                  </a:lnTo>
                  <a:lnTo>
                    <a:pt x="2189" y="1954"/>
                  </a:lnTo>
                  <a:lnTo>
                    <a:pt x="2222" y="1987"/>
                  </a:lnTo>
                  <a:lnTo>
                    <a:pt x="2256" y="1987"/>
                  </a:lnTo>
                  <a:lnTo>
                    <a:pt x="2323" y="1920"/>
                  </a:lnTo>
                  <a:lnTo>
                    <a:pt x="2357" y="1853"/>
                  </a:lnTo>
                  <a:lnTo>
                    <a:pt x="2391" y="1752"/>
                  </a:lnTo>
                  <a:lnTo>
                    <a:pt x="2391" y="1651"/>
                  </a:lnTo>
                  <a:lnTo>
                    <a:pt x="2357" y="1449"/>
                  </a:lnTo>
                  <a:lnTo>
                    <a:pt x="2290" y="1247"/>
                  </a:lnTo>
                  <a:lnTo>
                    <a:pt x="2222" y="641"/>
                  </a:lnTo>
                  <a:lnTo>
                    <a:pt x="2121" y="304"/>
                  </a:lnTo>
                  <a:lnTo>
                    <a:pt x="2054" y="169"/>
                  </a:lnTo>
                  <a:lnTo>
                    <a:pt x="1987" y="68"/>
                  </a:lnTo>
                  <a:lnTo>
                    <a:pt x="1953" y="68"/>
                  </a:lnTo>
                  <a:lnTo>
                    <a:pt x="1919" y="304"/>
                  </a:lnTo>
                  <a:lnTo>
                    <a:pt x="1953" y="506"/>
                  </a:lnTo>
                  <a:lnTo>
                    <a:pt x="2054" y="977"/>
                  </a:lnTo>
                  <a:lnTo>
                    <a:pt x="2121" y="1415"/>
                  </a:lnTo>
                  <a:lnTo>
                    <a:pt x="2189" y="1853"/>
                  </a:lnTo>
                  <a:lnTo>
                    <a:pt x="1751" y="1853"/>
                  </a:lnTo>
                  <a:lnTo>
                    <a:pt x="1280" y="1886"/>
                  </a:lnTo>
                  <a:lnTo>
                    <a:pt x="404" y="2055"/>
                  </a:lnTo>
                  <a:lnTo>
                    <a:pt x="371" y="2055"/>
                  </a:lnTo>
                  <a:lnTo>
                    <a:pt x="371" y="1853"/>
                  </a:lnTo>
                  <a:lnTo>
                    <a:pt x="337" y="1617"/>
                  </a:lnTo>
                  <a:lnTo>
                    <a:pt x="270" y="1179"/>
                  </a:lnTo>
                  <a:lnTo>
                    <a:pt x="236" y="876"/>
                  </a:lnTo>
                  <a:lnTo>
                    <a:pt x="169" y="540"/>
                  </a:lnTo>
                  <a:lnTo>
                    <a:pt x="707" y="405"/>
                  </a:lnTo>
                  <a:lnTo>
                    <a:pt x="1246" y="304"/>
                  </a:lnTo>
                  <a:lnTo>
                    <a:pt x="1616" y="236"/>
                  </a:lnTo>
                  <a:lnTo>
                    <a:pt x="1785" y="169"/>
                  </a:lnTo>
                  <a:lnTo>
                    <a:pt x="1953" y="68"/>
                  </a:lnTo>
                  <a:lnTo>
                    <a:pt x="1852" y="34"/>
                  </a:lnTo>
                  <a:lnTo>
                    <a:pt x="175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762075" y="4700825"/>
              <a:ext cx="125425" cy="712925"/>
            </a:xfrm>
            <a:custGeom>
              <a:rect b="b" l="l" r="r" t="t"/>
              <a:pathLst>
                <a:path extrusionOk="0" h="28517" w="5017">
                  <a:moveTo>
                    <a:pt x="3838" y="0"/>
                  </a:moveTo>
                  <a:lnTo>
                    <a:pt x="3535" y="34"/>
                  </a:lnTo>
                  <a:lnTo>
                    <a:pt x="3266" y="101"/>
                  </a:lnTo>
                  <a:lnTo>
                    <a:pt x="2963" y="236"/>
                  </a:lnTo>
                  <a:lnTo>
                    <a:pt x="2694" y="404"/>
                  </a:lnTo>
                  <a:lnTo>
                    <a:pt x="2458" y="606"/>
                  </a:lnTo>
                  <a:lnTo>
                    <a:pt x="2290" y="875"/>
                  </a:lnTo>
                  <a:lnTo>
                    <a:pt x="2155" y="1145"/>
                  </a:lnTo>
                  <a:lnTo>
                    <a:pt x="2020" y="1414"/>
                  </a:lnTo>
                  <a:lnTo>
                    <a:pt x="1919" y="1717"/>
                  </a:lnTo>
                  <a:lnTo>
                    <a:pt x="1852" y="2020"/>
                  </a:lnTo>
                  <a:lnTo>
                    <a:pt x="1751" y="2626"/>
                  </a:lnTo>
                  <a:lnTo>
                    <a:pt x="1515" y="4714"/>
                  </a:lnTo>
                  <a:lnTo>
                    <a:pt x="1313" y="6801"/>
                  </a:lnTo>
                  <a:lnTo>
                    <a:pt x="977" y="11010"/>
                  </a:lnTo>
                  <a:lnTo>
                    <a:pt x="640" y="15353"/>
                  </a:lnTo>
                  <a:lnTo>
                    <a:pt x="337" y="19696"/>
                  </a:lnTo>
                  <a:lnTo>
                    <a:pt x="135" y="24039"/>
                  </a:lnTo>
                  <a:lnTo>
                    <a:pt x="0" y="28382"/>
                  </a:lnTo>
                  <a:lnTo>
                    <a:pt x="0" y="28450"/>
                  </a:lnTo>
                  <a:lnTo>
                    <a:pt x="34" y="28483"/>
                  </a:lnTo>
                  <a:lnTo>
                    <a:pt x="135" y="28517"/>
                  </a:lnTo>
                  <a:lnTo>
                    <a:pt x="236" y="28483"/>
                  </a:lnTo>
                  <a:lnTo>
                    <a:pt x="270" y="28450"/>
                  </a:lnTo>
                  <a:lnTo>
                    <a:pt x="270" y="28382"/>
                  </a:lnTo>
                  <a:lnTo>
                    <a:pt x="404" y="24645"/>
                  </a:lnTo>
                  <a:lnTo>
                    <a:pt x="606" y="20908"/>
                  </a:lnTo>
                  <a:lnTo>
                    <a:pt x="808" y="17171"/>
                  </a:lnTo>
                  <a:lnTo>
                    <a:pt x="1044" y="13400"/>
                  </a:lnTo>
                  <a:lnTo>
                    <a:pt x="1347" y="9663"/>
                  </a:lnTo>
                  <a:lnTo>
                    <a:pt x="1684" y="5926"/>
                  </a:lnTo>
                  <a:lnTo>
                    <a:pt x="1852" y="4108"/>
                  </a:lnTo>
                  <a:lnTo>
                    <a:pt x="1953" y="3165"/>
                  </a:lnTo>
                  <a:lnTo>
                    <a:pt x="2088" y="2256"/>
                  </a:lnTo>
                  <a:lnTo>
                    <a:pt x="2155" y="1852"/>
                  </a:lnTo>
                  <a:lnTo>
                    <a:pt x="2290" y="1448"/>
                  </a:lnTo>
                  <a:lnTo>
                    <a:pt x="2492" y="1077"/>
                  </a:lnTo>
                  <a:lnTo>
                    <a:pt x="2727" y="741"/>
                  </a:lnTo>
                  <a:lnTo>
                    <a:pt x="2963" y="539"/>
                  </a:lnTo>
                  <a:lnTo>
                    <a:pt x="3199" y="404"/>
                  </a:lnTo>
                  <a:lnTo>
                    <a:pt x="3468" y="303"/>
                  </a:lnTo>
                  <a:lnTo>
                    <a:pt x="3771" y="269"/>
                  </a:lnTo>
                  <a:lnTo>
                    <a:pt x="4074" y="269"/>
                  </a:lnTo>
                  <a:lnTo>
                    <a:pt x="4377" y="337"/>
                  </a:lnTo>
                  <a:lnTo>
                    <a:pt x="4646" y="438"/>
                  </a:lnTo>
                  <a:lnTo>
                    <a:pt x="4916" y="572"/>
                  </a:lnTo>
                  <a:lnTo>
                    <a:pt x="4983" y="606"/>
                  </a:lnTo>
                  <a:lnTo>
                    <a:pt x="5017" y="572"/>
                  </a:lnTo>
                  <a:lnTo>
                    <a:pt x="5017" y="505"/>
                  </a:lnTo>
                  <a:lnTo>
                    <a:pt x="4983" y="438"/>
                  </a:lnTo>
                  <a:lnTo>
                    <a:pt x="4714" y="236"/>
                  </a:lnTo>
                  <a:lnTo>
                    <a:pt x="4444" y="135"/>
                  </a:lnTo>
                  <a:lnTo>
                    <a:pt x="4141" y="34"/>
                  </a:lnTo>
                  <a:lnTo>
                    <a:pt x="38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1056775" y="5104825"/>
              <a:ext cx="57275" cy="63150"/>
            </a:xfrm>
            <a:custGeom>
              <a:rect b="b" l="l" r="r" t="t"/>
              <a:pathLst>
                <a:path extrusionOk="0" h="2526" w="2291">
                  <a:moveTo>
                    <a:pt x="1954" y="169"/>
                  </a:moveTo>
                  <a:lnTo>
                    <a:pt x="1954" y="640"/>
                  </a:lnTo>
                  <a:lnTo>
                    <a:pt x="1987" y="1112"/>
                  </a:lnTo>
                  <a:lnTo>
                    <a:pt x="2055" y="1583"/>
                  </a:lnTo>
                  <a:lnTo>
                    <a:pt x="2156" y="2021"/>
                  </a:lnTo>
                  <a:lnTo>
                    <a:pt x="1752" y="2054"/>
                  </a:lnTo>
                  <a:lnTo>
                    <a:pt x="1348" y="2122"/>
                  </a:lnTo>
                  <a:lnTo>
                    <a:pt x="944" y="2189"/>
                  </a:lnTo>
                  <a:lnTo>
                    <a:pt x="506" y="2223"/>
                  </a:lnTo>
                  <a:lnTo>
                    <a:pt x="304" y="1314"/>
                  </a:lnTo>
                  <a:lnTo>
                    <a:pt x="136" y="405"/>
                  </a:lnTo>
                  <a:lnTo>
                    <a:pt x="607" y="405"/>
                  </a:lnTo>
                  <a:lnTo>
                    <a:pt x="1045" y="337"/>
                  </a:lnTo>
                  <a:lnTo>
                    <a:pt x="1954" y="169"/>
                  </a:lnTo>
                  <a:close/>
                  <a:moveTo>
                    <a:pt x="1954" y="1"/>
                  </a:moveTo>
                  <a:lnTo>
                    <a:pt x="1045" y="135"/>
                  </a:lnTo>
                  <a:lnTo>
                    <a:pt x="573" y="203"/>
                  </a:lnTo>
                  <a:lnTo>
                    <a:pt x="102" y="270"/>
                  </a:lnTo>
                  <a:lnTo>
                    <a:pt x="68" y="304"/>
                  </a:lnTo>
                  <a:lnTo>
                    <a:pt x="68" y="337"/>
                  </a:lnTo>
                  <a:lnTo>
                    <a:pt x="35" y="371"/>
                  </a:lnTo>
                  <a:lnTo>
                    <a:pt x="1" y="405"/>
                  </a:lnTo>
                  <a:lnTo>
                    <a:pt x="35" y="943"/>
                  </a:lnTo>
                  <a:lnTo>
                    <a:pt x="102" y="1448"/>
                  </a:lnTo>
                  <a:lnTo>
                    <a:pt x="237" y="1953"/>
                  </a:lnTo>
                  <a:lnTo>
                    <a:pt x="371" y="2458"/>
                  </a:lnTo>
                  <a:lnTo>
                    <a:pt x="405" y="2526"/>
                  </a:lnTo>
                  <a:lnTo>
                    <a:pt x="472" y="2526"/>
                  </a:lnTo>
                  <a:lnTo>
                    <a:pt x="540" y="2492"/>
                  </a:lnTo>
                  <a:lnTo>
                    <a:pt x="540" y="2425"/>
                  </a:lnTo>
                  <a:lnTo>
                    <a:pt x="540" y="2357"/>
                  </a:lnTo>
                  <a:lnTo>
                    <a:pt x="1381" y="2357"/>
                  </a:lnTo>
                  <a:lnTo>
                    <a:pt x="1785" y="2290"/>
                  </a:lnTo>
                  <a:lnTo>
                    <a:pt x="2156" y="2155"/>
                  </a:lnTo>
                  <a:lnTo>
                    <a:pt x="2223" y="2122"/>
                  </a:lnTo>
                  <a:lnTo>
                    <a:pt x="2189" y="2054"/>
                  </a:lnTo>
                  <a:lnTo>
                    <a:pt x="2257" y="2054"/>
                  </a:lnTo>
                  <a:lnTo>
                    <a:pt x="2290" y="2021"/>
                  </a:lnTo>
                  <a:lnTo>
                    <a:pt x="2290" y="1987"/>
                  </a:lnTo>
                  <a:lnTo>
                    <a:pt x="2257" y="1516"/>
                  </a:lnTo>
                  <a:lnTo>
                    <a:pt x="2223" y="1078"/>
                  </a:lnTo>
                  <a:lnTo>
                    <a:pt x="2122" y="607"/>
                  </a:lnTo>
                  <a:lnTo>
                    <a:pt x="2021" y="135"/>
                  </a:lnTo>
                  <a:lnTo>
                    <a:pt x="2055" y="102"/>
                  </a:lnTo>
                  <a:lnTo>
                    <a:pt x="2055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3645850" y="4022400"/>
              <a:ext cx="40425" cy="10125"/>
            </a:xfrm>
            <a:custGeom>
              <a:rect b="b" l="l" r="r" t="t"/>
              <a:pathLst>
                <a:path extrusionOk="0" h="405" w="1617">
                  <a:moveTo>
                    <a:pt x="169" y="1"/>
                  </a:moveTo>
                  <a:lnTo>
                    <a:pt x="102" y="34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37" y="270"/>
                  </a:lnTo>
                  <a:lnTo>
                    <a:pt x="741" y="304"/>
                  </a:lnTo>
                  <a:lnTo>
                    <a:pt x="1145" y="371"/>
                  </a:lnTo>
                  <a:lnTo>
                    <a:pt x="1381" y="405"/>
                  </a:lnTo>
                  <a:lnTo>
                    <a:pt x="1583" y="371"/>
                  </a:lnTo>
                  <a:lnTo>
                    <a:pt x="1617" y="337"/>
                  </a:lnTo>
                  <a:lnTo>
                    <a:pt x="1617" y="304"/>
                  </a:lnTo>
                  <a:lnTo>
                    <a:pt x="1617" y="236"/>
                  </a:lnTo>
                  <a:lnTo>
                    <a:pt x="1583" y="203"/>
                  </a:lnTo>
                  <a:lnTo>
                    <a:pt x="1415" y="135"/>
                  </a:lnTo>
                  <a:lnTo>
                    <a:pt x="1179" y="102"/>
                  </a:lnTo>
                  <a:lnTo>
                    <a:pt x="775" y="68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3509500" y="3976950"/>
              <a:ext cx="259275" cy="457900"/>
            </a:xfrm>
            <a:custGeom>
              <a:rect b="b" l="l" r="r" t="t"/>
              <a:pathLst>
                <a:path extrusionOk="0" h="18316" w="10371">
                  <a:moveTo>
                    <a:pt x="3401" y="169"/>
                  </a:moveTo>
                  <a:lnTo>
                    <a:pt x="3670" y="270"/>
                  </a:lnTo>
                  <a:lnTo>
                    <a:pt x="3973" y="337"/>
                  </a:lnTo>
                  <a:lnTo>
                    <a:pt x="4613" y="405"/>
                  </a:lnTo>
                  <a:lnTo>
                    <a:pt x="6397" y="607"/>
                  </a:lnTo>
                  <a:lnTo>
                    <a:pt x="8418" y="876"/>
                  </a:lnTo>
                  <a:lnTo>
                    <a:pt x="8855" y="943"/>
                  </a:lnTo>
                  <a:lnTo>
                    <a:pt x="9091" y="977"/>
                  </a:lnTo>
                  <a:lnTo>
                    <a:pt x="9327" y="1044"/>
                  </a:lnTo>
                  <a:lnTo>
                    <a:pt x="9562" y="1112"/>
                  </a:lnTo>
                  <a:lnTo>
                    <a:pt x="9764" y="1213"/>
                  </a:lnTo>
                  <a:lnTo>
                    <a:pt x="9933" y="1381"/>
                  </a:lnTo>
                  <a:lnTo>
                    <a:pt x="10034" y="1583"/>
                  </a:lnTo>
                  <a:lnTo>
                    <a:pt x="10067" y="1617"/>
                  </a:lnTo>
                  <a:lnTo>
                    <a:pt x="10135" y="1650"/>
                  </a:lnTo>
                  <a:lnTo>
                    <a:pt x="10168" y="2492"/>
                  </a:lnTo>
                  <a:lnTo>
                    <a:pt x="10168" y="2896"/>
                  </a:lnTo>
                  <a:lnTo>
                    <a:pt x="10168" y="3300"/>
                  </a:lnTo>
                  <a:lnTo>
                    <a:pt x="10101" y="3872"/>
                  </a:lnTo>
                  <a:lnTo>
                    <a:pt x="9966" y="4411"/>
                  </a:lnTo>
                  <a:lnTo>
                    <a:pt x="9731" y="5522"/>
                  </a:lnTo>
                  <a:lnTo>
                    <a:pt x="9562" y="6431"/>
                  </a:lnTo>
                  <a:lnTo>
                    <a:pt x="9428" y="7374"/>
                  </a:lnTo>
                  <a:lnTo>
                    <a:pt x="9226" y="9259"/>
                  </a:lnTo>
                  <a:lnTo>
                    <a:pt x="9024" y="11414"/>
                  </a:lnTo>
                  <a:lnTo>
                    <a:pt x="8754" y="13569"/>
                  </a:lnTo>
                  <a:lnTo>
                    <a:pt x="8620" y="14545"/>
                  </a:lnTo>
                  <a:lnTo>
                    <a:pt x="8451" y="15488"/>
                  </a:lnTo>
                  <a:lnTo>
                    <a:pt x="8283" y="16431"/>
                  </a:lnTo>
                  <a:lnTo>
                    <a:pt x="8148" y="17373"/>
                  </a:lnTo>
                  <a:lnTo>
                    <a:pt x="8014" y="17575"/>
                  </a:lnTo>
                  <a:lnTo>
                    <a:pt x="7845" y="17744"/>
                  </a:lnTo>
                  <a:lnTo>
                    <a:pt x="7677" y="17878"/>
                  </a:lnTo>
                  <a:lnTo>
                    <a:pt x="7475" y="17979"/>
                  </a:lnTo>
                  <a:lnTo>
                    <a:pt x="7273" y="18047"/>
                  </a:lnTo>
                  <a:lnTo>
                    <a:pt x="7037" y="18080"/>
                  </a:lnTo>
                  <a:lnTo>
                    <a:pt x="6498" y="18080"/>
                  </a:lnTo>
                  <a:lnTo>
                    <a:pt x="4377" y="17912"/>
                  </a:lnTo>
                  <a:lnTo>
                    <a:pt x="3367" y="17845"/>
                  </a:lnTo>
                  <a:lnTo>
                    <a:pt x="2862" y="17811"/>
                  </a:lnTo>
                  <a:lnTo>
                    <a:pt x="2391" y="17744"/>
                  </a:lnTo>
                  <a:lnTo>
                    <a:pt x="2021" y="17676"/>
                  </a:lnTo>
                  <a:lnTo>
                    <a:pt x="1650" y="17575"/>
                  </a:lnTo>
                  <a:lnTo>
                    <a:pt x="1718" y="17508"/>
                  </a:lnTo>
                  <a:lnTo>
                    <a:pt x="1684" y="17407"/>
                  </a:lnTo>
                  <a:lnTo>
                    <a:pt x="1650" y="17373"/>
                  </a:lnTo>
                  <a:lnTo>
                    <a:pt x="1549" y="17340"/>
                  </a:lnTo>
                  <a:lnTo>
                    <a:pt x="1381" y="17407"/>
                  </a:lnTo>
                  <a:lnTo>
                    <a:pt x="1213" y="17441"/>
                  </a:lnTo>
                  <a:lnTo>
                    <a:pt x="1078" y="17441"/>
                  </a:lnTo>
                  <a:lnTo>
                    <a:pt x="943" y="17407"/>
                  </a:lnTo>
                  <a:lnTo>
                    <a:pt x="842" y="17373"/>
                  </a:lnTo>
                  <a:lnTo>
                    <a:pt x="708" y="17306"/>
                  </a:lnTo>
                  <a:lnTo>
                    <a:pt x="640" y="17205"/>
                  </a:lnTo>
                  <a:lnTo>
                    <a:pt x="539" y="17104"/>
                  </a:lnTo>
                  <a:lnTo>
                    <a:pt x="438" y="16835"/>
                  </a:lnTo>
                  <a:lnTo>
                    <a:pt x="371" y="16532"/>
                  </a:lnTo>
                  <a:lnTo>
                    <a:pt x="304" y="16195"/>
                  </a:lnTo>
                  <a:lnTo>
                    <a:pt x="304" y="15825"/>
                  </a:lnTo>
                  <a:lnTo>
                    <a:pt x="304" y="15420"/>
                  </a:lnTo>
                  <a:lnTo>
                    <a:pt x="337" y="15016"/>
                  </a:lnTo>
                  <a:lnTo>
                    <a:pt x="438" y="14242"/>
                  </a:lnTo>
                  <a:lnTo>
                    <a:pt x="607" y="13131"/>
                  </a:lnTo>
                  <a:lnTo>
                    <a:pt x="1213" y="8889"/>
                  </a:lnTo>
                  <a:lnTo>
                    <a:pt x="1852" y="4613"/>
                  </a:lnTo>
                  <a:lnTo>
                    <a:pt x="2155" y="2492"/>
                  </a:lnTo>
                  <a:lnTo>
                    <a:pt x="2223" y="1852"/>
                  </a:lnTo>
                  <a:lnTo>
                    <a:pt x="2290" y="1448"/>
                  </a:lnTo>
                  <a:lnTo>
                    <a:pt x="2425" y="1044"/>
                  </a:lnTo>
                  <a:lnTo>
                    <a:pt x="2559" y="708"/>
                  </a:lnTo>
                  <a:lnTo>
                    <a:pt x="2660" y="539"/>
                  </a:lnTo>
                  <a:lnTo>
                    <a:pt x="2761" y="405"/>
                  </a:lnTo>
                  <a:lnTo>
                    <a:pt x="2862" y="304"/>
                  </a:lnTo>
                  <a:lnTo>
                    <a:pt x="2997" y="203"/>
                  </a:lnTo>
                  <a:lnTo>
                    <a:pt x="3165" y="169"/>
                  </a:lnTo>
                  <a:close/>
                  <a:moveTo>
                    <a:pt x="2963" y="1"/>
                  </a:moveTo>
                  <a:lnTo>
                    <a:pt x="2795" y="68"/>
                  </a:lnTo>
                  <a:lnTo>
                    <a:pt x="2627" y="169"/>
                  </a:lnTo>
                  <a:lnTo>
                    <a:pt x="2492" y="337"/>
                  </a:lnTo>
                  <a:lnTo>
                    <a:pt x="2357" y="573"/>
                  </a:lnTo>
                  <a:lnTo>
                    <a:pt x="2256" y="809"/>
                  </a:lnTo>
                  <a:lnTo>
                    <a:pt x="2189" y="1078"/>
                  </a:lnTo>
                  <a:lnTo>
                    <a:pt x="2054" y="1617"/>
                  </a:lnTo>
                  <a:lnTo>
                    <a:pt x="1953" y="2155"/>
                  </a:lnTo>
                  <a:lnTo>
                    <a:pt x="1852" y="2963"/>
                  </a:lnTo>
                  <a:lnTo>
                    <a:pt x="910" y="9360"/>
                  </a:lnTo>
                  <a:lnTo>
                    <a:pt x="472" y="12256"/>
                  </a:lnTo>
                  <a:lnTo>
                    <a:pt x="270" y="13703"/>
                  </a:lnTo>
                  <a:lnTo>
                    <a:pt x="68" y="15185"/>
                  </a:lnTo>
                  <a:lnTo>
                    <a:pt x="34" y="15690"/>
                  </a:lnTo>
                  <a:lnTo>
                    <a:pt x="1" y="15959"/>
                  </a:lnTo>
                  <a:lnTo>
                    <a:pt x="34" y="16229"/>
                  </a:lnTo>
                  <a:lnTo>
                    <a:pt x="68" y="16532"/>
                  </a:lnTo>
                  <a:lnTo>
                    <a:pt x="135" y="16767"/>
                  </a:lnTo>
                  <a:lnTo>
                    <a:pt x="236" y="17037"/>
                  </a:lnTo>
                  <a:lnTo>
                    <a:pt x="371" y="17239"/>
                  </a:lnTo>
                  <a:lnTo>
                    <a:pt x="607" y="17441"/>
                  </a:lnTo>
                  <a:lnTo>
                    <a:pt x="842" y="17575"/>
                  </a:lnTo>
                  <a:lnTo>
                    <a:pt x="1078" y="17676"/>
                  </a:lnTo>
                  <a:lnTo>
                    <a:pt x="1347" y="17676"/>
                  </a:lnTo>
                  <a:lnTo>
                    <a:pt x="2088" y="17878"/>
                  </a:lnTo>
                  <a:lnTo>
                    <a:pt x="2458" y="17979"/>
                  </a:lnTo>
                  <a:lnTo>
                    <a:pt x="2829" y="18047"/>
                  </a:lnTo>
                  <a:lnTo>
                    <a:pt x="4142" y="18148"/>
                  </a:lnTo>
                  <a:lnTo>
                    <a:pt x="5455" y="18249"/>
                  </a:lnTo>
                  <a:lnTo>
                    <a:pt x="6296" y="18316"/>
                  </a:lnTo>
                  <a:lnTo>
                    <a:pt x="7239" y="18316"/>
                  </a:lnTo>
                  <a:lnTo>
                    <a:pt x="7475" y="18249"/>
                  </a:lnTo>
                  <a:lnTo>
                    <a:pt x="7677" y="18181"/>
                  </a:lnTo>
                  <a:lnTo>
                    <a:pt x="7879" y="18114"/>
                  </a:lnTo>
                  <a:lnTo>
                    <a:pt x="8047" y="18013"/>
                  </a:lnTo>
                  <a:lnTo>
                    <a:pt x="8216" y="17845"/>
                  </a:lnTo>
                  <a:lnTo>
                    <a:pt x="8317" y="17676"/>
                  </a:lnTo>
                  <a:lnTo>
                    <a:pt x="8418" y="17474"/>
                  </a:lnTo>
                  <a:lnTo>
                    <a:pt x="8451" y="17205"/>
                  </a:lnTo>
                  <a:lnTo>
                    <a:pt x="8451" y="17138"/>
                  </a:lnTo>
                  <a:lnTo>
                    <a:pt x="8653" y="16195"/>
                  </a:lnTo>
                  <a:lnTo>
                    <a:pt x="8822" y="15252"/>
                  </a:lnTo>
                  <a:lnTo>
                    <a:pt x="8956" y="14309"/>
                  </a:lnTo>
                  <a:lnTo>
                    <a:pt x="9091" y="13333"/>
                  </a:lnTo>
                  <a:lnTo>
                    <a:pt x="9293" y="11414"/>
                  </a:lnTo>
                  <a:lnTo>
                    <a:pt x="9461" y="9495"/>
                  </a:lnTo>
                  <a:lnTo>
                    <a:pt x="9562" y="8451"/>
                  </a:lnTo>
                  <a:lnTo>
                    <a:pt x="9663" y="7407"/>
                  </a:lnTo>
                  <a:lnTo>
                    <a:pt x="9798" y="6364"/>
                  </a:lnTo>
                  <a:lnTo>
                    <a:pt x="10000" y="5320"/>
                  </a:lnTo>
                  <a:lnTo>
                    <a:pt x="10202" y="4411"/>
                  </a:lnTo>
                  <a:lnTo>
                    <a:pt x="10269" y="3940"/>
                  </a:lnTo>
                  <a:lnTo>
                    <a:pt x="10337" y="3468"/>
                  </a:lnTo>
                  <a:lnTo>
                    <a:pt x="10370" y="2997"/>
                  </a:lnTo>
                  <a:lnTo>
                    <a:pt x="10370" y="2526"/>
                  </a:lnTo>
                  <a:lnTo>
                    <a:pt x="10337" y="2054"/>
                  </a:lnTo>
                  <a:lnTo>
                    <a:pt x="10236" y="1583"/>
                  </a:lnTo>
                  <a:lnTo>
                    <a:pt x="10269" y="1549"/>
                  </a:lnTo>
                  <a:lnTo>
                    <a:pt x="10236" y="1516"/>
                  </a:lnTo>
                  <a:lnTo>
                    <a:pt x="10168" y="1347"/>
                  </a:lnTo>
                  <a:lnTo>
                    <a:pt x="10067" y="1213"/>
                  </a:lnTo>
                  <a:lnTo>
                    <a:pt x="9933" y="1112"/>
                  </a:lnTo>
                  <a:lnTo>
                    <a:pt x="9798" y="1011"/>
                  </a:lnTo>
                  <a:lnTo>
                    <a:pt x="9495" y="842"/>
                  </a:lnTo>
                  <a:lnTo>
                    <a:pt x="9125" y="741"/>
                  </a:lnTo>
                  <a:lnTo>
                    <a:pt x="8754" y="674"/>
                  </a:lnTo>
                  <a:lnTo>
                    <a:pt x="8384" y="640"/>
                  </a:lnTo>
                  <a:lnTo>
                    <a:pt x="7710" y="573"/>
                  </a:lnTo>
                  <a:lnTo>
                    <a:pt x="5623" y="304"/>
                  </a:lnTo>
                  <a:lnTo>
                    <a:pt x="4546" y="135"/>
                  </a:lnTo>
                  <a:lnTo>
                    <a:pt x="3973" y="68"/>
                  </a:lnTo>
                  <a:lnTo>
                    <a:pt x="3704" y="68"/>
                  </a:lnTo>
                  <a:lnTo>
                    <a:pt x="3435" y="102"/>
                  </a:lnTo>
                  <a:lnTo>
                    <a:pt x="3435" y="68"/>
                  </a:lnTo>
                  <a:lnTo>
                    <a:pt x="3401" y="68"/>
                  </a:lnTo>
                  <a:lnTo>
                    <a:pt x="31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725150" y="2891150"/>
              <a:ext cx="2679175" cy="790400"/>
            </a:xfrm>
            <a:custGeom>
              <a:rect b="b" l="l" r="r" t="t"/>
              <a:pathLst>
                <a:path extrusionOk="0" h="31616" w="107167">
                  <a:moveTo>
                    <a:pt x="98850" y="8889"/>
                  </a:moveTo>
                  <a:lnTo>
                    <a:pt x="99456" y="9057"/>
                  </a:lnTo>
                  <a:lnTo>
                    <a:pt x="100062" y="9192"/>
                  </a:lnTo>
                  <a:lnTo>
                    <a:pt x="100702" y="9360"/>
                  </a:lnTo>
                  <a:lnTo>
                    <a:pt x="101308" y="9529"/>
                  </a:lnTo>
                  <a:lnTo>
                    <a:pt x="102048" y="9798"/>
                  </a:lnTo>
                  <a:lnTo>
                    <a:pt x="102789" y="10168"/>
                  </a:lnTo>
                  <a:lnTo>
                    <a:pt x="103496" y="10572"/>
                  </a:lnTo>
                  <a:lnTo>
                    <a:pt x="104136" y="11078"/>
                  </a:lnTo>
                  <a:lnTo>
                    <a:pt x="104675" y="11515"/>
                  </a:lnTo>
                  <a:lnTo>
                    <a:pt x="105146" y="12054"/>
                  </a:lnTo>
                  <a:lnTo>
                    <a:pt x="105550" y="12593"/>
                  </a:lnTo>
                  <a:lnTo>
                    <a:pt x="105920" y="13199"/>
                  </a:lnTo>
                  <a:lnTo>
                    <a:pt x="106223" y="13805"/>
                  </a:lnTo>
                  <a:lnTo>
                    <a:pt x="106493" y="14444"/>
                  </a:lnTo>
                  <a:lnTo>
                    <a:pt x="106695" y="15118"/>
                  </a:lnTo>
                  <a:lnTo>
                    <a:pt x="106829" y="15791"/>
                  </a:lnTo>
                  <a:lnTo>
                    <a:pt x="106728" y="15825"/>
                  </a:lnTo>
                  <a:lnTo>
                    <a:pt x="106594" y="15825"/>
                  </a:lnTo>
                  <a:lnTo>
                    <a:pt x="106493" y="15858"/>
                  </a:lnTo>
                  <a:lnTo>
                    <a:pt x="106459" y="15892"/>
                  </a:lnTo>
                  <a:lnTo>
                    <a:pt x="106425" y="15926"/>
                  </a:lnTo>
                  <a:lnTo>
                    <a:pt x="106425" y="15959"/>
                  </a:lnTo>
                  <a:lnTo>
                    <a:pt x="106459" y="15993"/>
                  </a:lnTo>
                  <a:lnTo>
                    <a:pt x="106560" y="16027"/>
                  </a:lnTo>
                  <a:lnTo>
                    <a:pt x="106661" y="16060"/>
                  </a:lnTo>
                  <a:lnTo>
                    <a:pt x="106863" y="16027"/>
                  </a:lnTo>
                  <a:lnTo>
                    <a:pt x="106930" y="16262"/>
                  </a:lnTo>
                  <a:lnTo>
                    <a:pt x="106930" y="16296"/>
                  </a:lnTo>
                  <a:lnTo>
                    <a:pt x="106998" y="16330"/>
                  </a:lnTo>
                  <a:lnTo>
                    <a:pt x="106964" y="16969"/>
                  </a:lnTo>
                  <a:lnTo>
                    <a:pt x="106526" y="17037"/>
                  </a:lnTo>
                  <a:lnTo>
                    <a:pt x="106493" y="16767"/>
                  </a:lnTo>
                  <a:lnTo>
                    <a:pt x="106459" y="16532"/>
                  </a:lnTo>
                  <a:lnTo>
                    <a:pt x="106493" y="16431"/>
                  </a:lnTo>
                  <a:lnTo>
                    <a:pt x="106425" y="16094"/>
                  </a:lnTo>
                  <a:lnTo>
                    <a:pt x="106324" y="15757"/>
                  </a:lnTo>
                  <a:lnTo>
                    <a:pt x="106190" y="15421"/>
                  </a:lnTo>
                  <a:lnTo>
                    <a:pt x="106055" y="15118"/>
                  </a:lnTo>
                  <a:lnTo>
                    <a:pt x="105887" y="14815"/>
                  </a:lnTo>
                  <a:lnTo>
                    <a:pt x="105685" y="14512"/>
                  </a:lnTo>
                  <a:lnTo>
                    <a:pt x="105281" y="13939"/>
                  </a:lnTo>
                  <a:lnTo>
                    <a:pt x="104809" y="13434"/>
                  </a:lnTo>
                  <a:lnTo>
                    <a:pt x="104271" y="12929"/>
                  </a:lnTo>
                  <a:lnTo>
                    <a:pt x="103732" y="12458"/>
                  </a:lnTo>
                  <a:lnTo>
                    <a:pt x="103193" y="12054"/>
                  </a:lnTo>
                  <a:lnTo>
                    <a:pt x="102587" y="11583"/>
                  </a:lnTo>
                  <a:lnTo>
                    <a:pt x="101947" y="11212"/>
                  </a:lnTo>
                  <a:lnTo>
                    <a:pt x="101274" y="10876"/>
                  </a:lnTo>
                  <a:lnTo>
                    <a:pt x="100601" y="10572"/>
                  </a:lnTo>
                  <a:lnTo>
                    <a:pt x="99995" y="10337"/>
                  </a:lnTo>
                  <a:lnTo>
                    <a:pt x="99355" y="10168"/>
                  </a:lnTo>
                  <a:lnTo>
                    <a:pt x="98715" y="10000"/>
                  </a:lnTo>
                  <a:lnTo>
                    <a:pt x="98379" y="9966"/>
                  </a:lnTo>
                  <a:lnTo>
                    <a:pt x="98042" y="9933"/>
                  </a:lnTo>
                  <a:lnTo>
                    <a:pt x="98850" y="8889"/>
                  </a:lnTo>
                  <a:close/>
                  <a:moveTo>
                    <a:pt x="106324" y="19865"/>
                  </a:moveTo>
                  <a:lnTo>
                    <a:pt x="106392" y="19899"/>
                  </a:lnTo>
                  <a:lnTo>
                    <a:pt x="106324" y="20303"/>
                  </a:lnTo>
                  <a:lnTo>
                    <a:pt x="106257" y="20639"/>
                  </a:lnTo>
                  <a:lnTo>
                    <a:pt x="106190" y="20774"/>
                  </a:lnTo>
                  <a:lnTo>
                    <a:pt x="106156" y="20942"/>
                  </a:lnTo>
                  <a:lnTo>
                    <a:pt x="106055" y="20808"/>
                  </a:lnTo>
                  <a:lnTo>
                    <a:pt x="106021" y="20639"/>
                  </a:lnTo>
                  <a:lnTo>
                    <a:pt x="106021" y="20471"/>
                  </a:lnTo>
                  <a:lnTo>
                    <a:pt x="106089" y="20303"/>
                  </a:lnTo>
                  <a:lnTo>
                    <a:pt x="106190" y="20067"/>
                  </a:lnTo>
                  <a:lnTo>
                    <a:pt x="106324" y="19865"/>
                  </a:lnTo>
                  <a:close/>
                  <a:moveTo>
                    <a:pt x="91712" y="20168"/>
                  </a:moveTo>
                  <a:lnTo>
                    <a:pt x="91881" y="20202"/>
                  </a:lnTo>
                  <a:lnTo>
                    <a:pt x="91813" y="20740"/>
                  </a:lnTo>
                  <a:lnTo>
                    <a:pt x="91780" y="21313"/>
                  </a:lnTo>
                  <a:lnTo>
                    <a:pt x="91746" y="20740"/>
                  </a:lnTo>
                  <a:lnTo>
                    <a:pt x="91712" y="20168"/>
                  </a:lnTo>
                  <a:close/>
                  <a:moveTo>
                    <a:pt x="64004" y="14242"/>
                  </a:moveTo>
                  <a:lnTo>
                    <a:pt x="64004" y="14276"/>
                  </a:lnTo>
                  <a:lnTo>
                    <a:pt x="64004" y="14343"/>
                  </a:lnTo>
                  <a:lnTo>
                    <a:pt x="64239" y="14848"/>
                  </a:lnTo>
                  <a:lnTo>
                    <a:pt x="64475" y="15387"/>
                  </a:lnTo>
                  <a:lnTo>
                    <a:pt x="64643" y="15926"/>
                  </a:lnTo>
                  <a:lnTo>
                    <a:pt x="64812" y="16498"/>
                  </a:lnTo>
                  <a:lnTo>
                    <a:pt x="64913" y="17037"/>
                  </a:lnTo>
                  <a:lnTo>
                    <a:pt x="64980" y="17609"/>
                  </a:lnTo>
                  <a:lnTo>
                    <a:pt x="65014" y="18181"/>
                  </a:lnTo>
                  <a:lnTo>
                    <a:pt x="64946" y="18754"/>
                  </a:lnTo>
                  <a:lnTo>
                    <a:pt x="64879" y="19057"/>
                  </a:lnTo>
                  <a:lnTo>
                    <a:pt x="64812" y="19326"/>
                  </a:lnTo>
                  <a:lnTo>
                    <a:pt x="64711" y="19562"/>
                  </a:lnTo>
                  <a:lnTo>
                    <a:pt x="64576" y="19798"/>
                  </a:lnTo>
                  <a:lnTo>
                    <a:pt x="64441" y="20033"/>
                  </a:lnTo>
                  <a:lnTo>
                    <a:pt x="64273" y="20235"/>
                  </a:lnTo>
                  <a:lnTo>
                    <a:pt x="64105" y="20437"/>
                  </a:lnTo>
                  <a:lnTo>
                    <a:pt x="63936" y="20639"/>
                  </a:lnTo>
                  <a:lnTo>
                    <a:pt x="63499" y="20942"/>
                  </a:lnTo>
                  <a:lnTo>
                    <a:pt x="63061" y="21212"/>
                  </a:lnTo>
                  <a:lnTo>
                    <a:pt x="62556" y="21380"/>
                  </a:lnTo>
                  <a:lnTo>
                    <a:pt x="61984" y="21548"/>
                  </a:lnTo>
                  <a:lnTo>
                    <a:pt x="61445" y="21616"/>
                  </a:lnTo>
                  <a:lnTo>
                    <a:pt x="60906" y="21683"/>
                  </a:lnTo>
                  <a:lnTo>
                    <a:pt x="60334" y="21717"/>
                  </a:lnTo>
                  <a:lnTo>
                    <a:pt x="59795" y="21750"/>
                  </a:lnTo>
                  <a:lnTo>
                    <a:pt x="57573" y="21750"/>
                  </a:lnTo>
                  <a:lnTo>
                    <a:pt x="52792" y="21851"/>
                  </a:lnTo>
                  <a:lnTo>
                    <a:pt x="48045" y="21919"/>
                  </a:lnTo>
                  <a:lnTo>
                    <a:pt x="43298" y="22020"/>
                  </a:lnTo>
                  <a:lnTo>
                    <a:pt x="42961" y="21986"/>
                  </a:lnTo>
                  <a:lnTo>
                    <a:pt x="42658" y="21952"/>
                  </a:lnTo>
                  <a:lnTo>
                    <a:pt x="42355" y="21851"/>
                  </a:lnTo>
                  <a:lnTo>
                    <a:pt x="42119" y="21717"/>
                  </a:lnTo>
                  <a:lnTo>
                    <a:pt x="41884" y="21582"/>
                  </a:lnTo>
                  <a:lnTo>
                    <a:pt x="41715" y="21380"/>
                  </a:lnTo>
                  <a:lnTo>
                    <a:pt x="41513" y="21178"/>
                  </a:lnTo>
                  <a:lnTo>
                    <a:pt x="41379" y="20942"/>
                  </a:lnTo>
                  <a:lnTo>
                    <a:pt x="41244" y="20707"/>
                  </a:lnTo>
                  <a:lnTo>
                    <a:pt x="41143" y="20437"/>
                  </a:lnTo>
                  <a:lnTo>
                    <a:pt x="40941" y="19865"/>
                  </a:lnTo>
                  <a:lnTo>
                    <a:pt x="40840" y="19259"/>
                  </a:lnTo>
                  <a:lnTo>
                    <a:pt x="40739" y="18687"/>
                  </a:lnTo>
                  <a:lnTo>
                    <a:pt x="40672" y="18114"/>
                  </a:lnTo>
                  <a:lnTo>
                    <a:pt x="40672" y="17575"/>
                  </a:lnTo>
                  <a:lnTo>
                    <a:pt x="40705" y="17037"/>
                  </a:lnTo>
                  <a:lnTo>
                    <a:pt x="40739" y="16498"/>
                  </a:lnTo>
                  <a:lnTo>
                    <a:pt x="40840" y="15959"/>
                  </a:lnTo>
                  <a:lnTo>
                    <a:pt x="40941" y="15421"/>
                  </a:lnTo>
                  <a:lnTo>
                    <a:pt x="41076" y="14882"/>
                  </a:lnTo>
                  <a:lnTo>
                    <a:pt x="41210" y="14343"/>
                  </a:lnTo>
                  <a:lnTo>
                    <a:pt x="52624" y="14242"/>
                  </a:lnTo>
                  <a:close/>
                  <a:moveTo>
                    <a:pt x="89288" y="20639"/>
                  </a:moveTo>
                  <a:lnTo>
                    <a:pt x="89322" y="20774"/>
                  </a:lnTo>
                  <a:lnTo>
                    <a:pt x="89389" y="20875"/>
                  </a:lnTo>
                  <a:lnTo>
                    <a:pt x="89457" y="20942"/>
                  </a:lnTo>
                  <a:lnTo>
                    <a:pt x="89558" y="21010"/>
                  </a:lnTo>
                  <a:lnTo>
                    <a:pt x="89793" y="21043"/>
                  </a:lnTo>
                  <a:lnTo>
                    <a:pt x="89928" y="21077"/>
                  </a:lnTo>
                  <a:lnTo>
                    <a:pt x="90029" y="21043"/>
                  </a:lnTo>
                  <a:lnTo>
                    <a:pt x="89928" y="22121"/>
                  </a:lnTo>
                  <a:lnTo>
                    <a:pt x="89861" y="23232"/>
                  </a:lnTo>
                  <a:lnTo>
                    <a:pt x="89760" y="25420"/>
                  </a:lnTo>
                  <a:lnTo>
                    <a:pt x="89558" y="25521"/>
                  </a:lnTo>
                  <a:lnTo>
                    <a:pt x="89389" y="25656"/>
                  </a:lnTo>
                  <a:lnTo>
                    <a:pt x="89255" y="25790"/>
                  </a:lnTo>
                  <a:lnTo>
                    <a:pt x="89154" y="25959"/>
                  </a:lnTo>
                  <a:lnTo>
                    <a:pt x="89120" y="25790"/>
                  </a:lnTo>
                  <a:lnTo>
                    <a:pt x="89086" y="25790"/>
                  </a:lnTo>
                  <a:lnTo>
                    <a:pt x="88985" y="25117"/>
                  </a:lnTo>
                  <a:lnTo>
                    <a:pt x="88985" y="24444"/>
                  </a:lnTo>
                  <a:lnTo>
                    <a:pt x="88985" y="23770"/>
                  </a:lnTo>
                  <a:lnTo>
                    <a:pt x="89019" y="23097"/>
                  </a:lnTo>
                  <a:lnTo>
                    <a:pt x="89053" y="22255"/>
                  </a:lnTo>
                  <a:lnTo>
                    <a:pt x="89086" y="21851"/>
                  </a:lnTo>
                  <a:lnTo>
                    <a:pt x="89154" y="21447"/>
                  </a:lnTo>
                  <a:lnTo>
                    <a:pt x="89221" y="21043"/>
                  </a:lnTo>
                  <a:lnTo>
                    <a:pt x="89255" y="20841"/>
                  </a:lnTo>
                  <a:lnTo>
                    <a:pt x="89288" y="20639"/>
                  </a:lnTo>
                  <a:close/>
                  <a:moveTo>
                    <a:pt x="92015" y="20202"/>
                  </a:moveTo>
                  <a:lnTo>
                    <a:pt x="92015" y="20235"/>
                  </a:lnTo>
                  <a:lnTo>
                    <a:pt x="92015" y="20303"/>
                  </a:lnTo>
                  <a:lnTo>
                    <a:pt x="92083" y="20370"/>
                  </a:lnTo>
                  <a:lnTo>
                    <a:pt x="92015" y="21043"/>
                  </a:lnTo>
                  <a:lnTo>
                    <a:pt x="91982" y="21717"/>
                  </a:lnTo>
                  <a:lnTo>
                    <a:pt x="91914" y="23097"/>
                  </a:lnTo>
                  <a:lnTo>
                    <a:pt x="91679" y="26598"/>
                  </a:lnTo>
                  <a:lnTo>
                    <a:pt x="91645" y="26598"/>
                  </a:lnTo>
                  <a:lnTo>
                    <a:pt x="91813" y="23501"/>
                  </a:lnTo>
                  <a:lnTo>
                    <a:pt x="91914" y="21851"/>
                  </a:lnTo>
                  <a:lnTo>
                    <a:pt x="91948" y="21010"/>
                  </a:lnTo>
                  <a:lnTo>
                    <a:pt x="91948" y="20202"/>
                  </a:lnTo>
                  <a:close/>
                  <a:moveTo>
                    <a:pt x="91140" y="19865"/>
                  </a:moveTo>
                  <a:lnTo>
                    <a:pt x="91275" y="19932"/>
                  </a:lnTo>
                  <a:lnTo>
                    <a:pt x="91342" y="20000"/>
                  </a:lnTo>
                  <a:lnTo>
                    <a:pt x="91376" y="20067"/>
                  </a:lnTo>
                  <a:lnTo>
                    <a:pt x="91443" y="20235"/>
                  </a:lnTo>
                  <a:lnTo>
                    <a:pt x="91477" y="20303"/>
                  </a:lnTo>
                  <a:lnTo>
                    <a:pt x="91544" y="20303"/>
                  </a:lnTo>
                  <a:lnTo>
                    <a:pt x="91510" y="21818"/>
                  </a:lnTo>
                  <a:lnTo>
                    <a:pt x="91443" y="23333"/>
                  </a:lnTo>
                  <a:lnTo>
                    <a:pt x="91275" y="26329"/>
                  </a:lnTo>
                  <a:lnTo>
                    <a:pt x="91241" y="26363"/>
                  </a:lnTo>
                  <a:lnTo>
                    <a:pt x="91207" y="26363"/>
                  </a:lnTo>
                  <a:lnTo>
                    <a:pt x="91106" y="26531"/>
                  </a:lnTo>
                  <a:lnTo>
                    <a:pt x="91005" y="26666"/>
                  </a:lnTo>
                  <a:lnTo>
                    <a:pt x="91005" y="26666"/>
                  </a:lnTo>
                  <a:lnTo>
                    <a:pt x="91106" y="23501"/>
                  </a:lnTo>
                  <a:lnTo>
                    <a:pt x="91174" y="21683"/>
                  </a:lnTo>
                  <a:lnTo>
                    <a:pt x="91174" y="20774"/>
                  </a:lnTo>
                  <a:lnTo>
                    <a:pt x="91140" y="19865"/>
                  </a:lnTo>
                  <a:close/>
                  <a:moveTo>
                    <a:pt x="91039" y="19865"/>
                  </a:moveTo>
                  <a:lnTo>
                    <a:pt x="90972" y="20707"/>
                  </a:lnTo>
                  <a:lnTo>
                    <a:pt x="90938" y="21548"/>
                  </a:lnTo>
                  <a:lnTo>
                    <a:pt x="90938" y="23232"/>
                  </a:lnTo>
                  <a:lnTo>
                    <a:pt x="90770" y="26733"/>
                  </a:lnTo>
                  <a:lnTo>
                    <a:pt x="90669" y="26733"/>
                  </a:lnTo>
                  <a:lnTo>
                    <a:pt x="90568" y="26700"/>
                  </a:lnTo>
                  <a:lnTo>
                    <a:pt x="90366" y="26598"/>
                  </a:lnTo>
                  <a:lnTo>
                    <a:pt x="90231" y="26497"/>
                  </a:lnTo>
                  <a:lnTo>
                    <a:pt x="90130" y="26396"/>
                  </a:lnTo>
                  <a:lnTo>
                    <a:pt x="89928" y="26161"/>
                  </a:lnTo>
                  <a:lnTo>
                    <a:pt x="89995" y="25588"/>
                  </a:lnTo>
                  <a:lnTo>
                    <a:pt x="90063" y="25521"/>
                  </a:lnTo>
                  <a:lnTo>
                    <a:pt x="90063" y="25454"/>
                  </a:lnTo>
                  <a:lnTo>
                    <a:pt x="90029" y="25386"/>
                  </a:lnTo>
                  <a:lnTo>
                    <a:pt x="90130" y="24141"/>
                  </a:lnTo>
                  <a:lnTo>
                    <a:pt x="90231" y="22895"/>
                  </a:lnTo>
                  <a:lnTo>
                    <a:pt x="90298" y="21649"/>
                  </a:lnTo>
                  <a:lnTo>
                    <a:pt x="90298" y="21043"/>
                  </a:lnTo>
                  <a:lnTo>
                    <a:pt x="90298" y="20437"/>
                  </a:lnTo>
                  <a:lnTo>
                    <a:pt x="90568" y="20168"/>
                  </a:lnTo>
                  <a:lnTo>
                    <a:pt x="90837" y="19966"/>
                  </a:lnTo>
                  <a:lnTo>
                    <a:pt x="90938" y="19899"/>
                  </a:lnTo>
                  <a:lnTo>
                    <a:pt x="91039" y="19865"/>
                  </a:lnTo>
                  <a:close/>
                  <a:moveTo>
                    <a:pt x="92756" y="19798"/>
                  </a:moveTo>
                  <a:lnTo>
                    <a:pt x="92891" y="19831"/>
                  </a:lnTo>
                  <a:lnTo>
                    <a:pt x="93059" y="19899"/>
                  </a:lnTo>
                  <a:lnTo>
                    <a:pt x="93227" y="20000"/>
                  </a:lnTo>
                  <a:lnTo>
                    <a:pt x="93396" y="20168"/>
                  </a:lnTo>
                  <a:lnTo>
                    <a:pt x="93429" y="20404"/>
                  </a:lnTo>
                  <a:lnTo>
                    <a:pt x="93396" y="20639"/>
                  </a:lnTo>
                  <a:lnTo>
                    <a:pt x="93396" y="21144"/>
                  </a:lnTo>
                  <a:lnTo>
                    <a:pt x="93328" y="23265"/>
                  </a:lnTo>
                  <a:lnTo>
                    <a:pt x="93295" y="24343"/>
                  </a:lnTo>
                  <a:lnTo>
                    <a:pt x="93261" y="25420"/>
                  </a:lnTo>
                  <a:lnTo>
                    <a:pt x="93261" y="25959"/>
                  </a:lnTo>
                  <a:lnTo>
                    <a:pt x="93194" y="26531"/>
                  </a:lnTo>
                  <a:lnTo>
                    <a:pt x="93126" y="26767"/>
                  </a:lnTo>
                  <a:lnTo>
                    <a:pt x="93025" y="26935"/>
                  </a:lnTo>
                  <a:lnTo>
                    <a:pt x="92857" y="27036"/>
                  </a:lnTo>
                  <a:lnTo>
                    <a:pt x="92655" y="27104"/>
                  </a:lnTo>
                  <a:lnTo>
                    <a:pt x="92453" y="27104"/>
                  </a:lnTo>
                  <a:lnTo>
                    <a:pt x="92251" y="27070"/>
                  </a:lnTo>
                  <a:lnTo>
                    <a:pt x="92015" y="27036"/>
                  </a:lnTo>
                  <a:lnTo>
                    <a:pt x="91847" y="26935"/>
                  </a:lnTo>
                  <a:lnTo>
                    <a:pt x="91881" y="26902"/>
                  </a:lnTo>
                  <a:lnTo>
                    <a:pt x="91881" y="26834"/>
                  </a:lnTo>
                  <a:lnTo>
                    <a:pt x="92116" y="23366"/>
                  </a:lnTo>
                  <a:lnTo>
                    <a:pt x="92251" y="21784"/>
                  </a:lnTo>
                  <a:lnTo>
                    <a:pt x="92285" y="21010"/>
                  </a:lnTo>
                  <a:lnTo>
                    <a:pt x="92318" y="20202"/>
                  </a:lnTo>
                  <a:lnTo>
                    <a:pt x="92352" y="20168"/>
                  </a:lnTo>
                  <a:lnTo>
                    <a:pt x="92419" y="20000"/>
                  </a:lnTo>
                  <a:lnTo>
                    <a:pt x="92520" y="19899"/>
                  </a:lnTo>
                  <a:lnTo>
                    <a:pt x="92655" y="19831"/>
                  </a:lnTo>
                  <a:lnTo>
                    <a:pt x="92756" y="19798"/>
                  </a:lnTo>
                  <a:close/>
                  <a:moveTo>
                    <a:pt x="90467" y="14444"/>
                  </a:moveTo>
                  <a:lnTo>
                    <a:pt x="90265" y="14781"/>
                  </a:lnTo>
                  <a:lnTo>
                    <a:pt x="90096" y="15118"/>
                  </a:lnTo>
                  <a:lnTo>
                    <a:pt x="89962" y="15522"/>
                  </a:lnTo>
                  <a:lnTo>
                    <a:pt x="89827" y="15926"/>
                  </a:lnTo>
                  <a:lnTo>
                    <a:pt x="89659" y="16767"/>
                  </a:lnTo>
                  <a:lnTo>
                    <a:pt x="89524" y="17542"/>
                  </a:lnTo>
                  <a:lnTo>
                    <a:pt x="89423" y="18249"/>
                  </a:lnTo>
                  <a:lnTo>
                    <a:pt x="89356" y="18990"/>
                  </a:lnTo>
                  <a:lnTo>
                    <a:pt x="89322" y="19730"/>
                  </a:lnTo>
                  <a:lnTo>
                    <a:pt x="89356" y="20471"/>
                  </a:lnTo>
                  <a:lnTo>
                    <a:pt x="89288" y="20505"/>
                  </a:lnTo>
                  <a:lnTo>
                    <a:pt x="89288" y="20572"/>
                  </a:lnTo>
                  <a:lnTo>
                    <a:pt x="89288" y="20606"/>
                  </a:lnTo>
                  <a:lnTo>
                    <a:pt x="89255" y="20505"/>
                  </a:lnTo>
                  <a:lnTo>
                    <a:pt x="89086" y="20774"/>
                  </a:lnTo>
                  <a:lnTo>
                    <a:pt x="88952" y="21077"/>
                  </a:lnTo>
                  <a:lnTo>
                    <a:pt x="88884" y="21414"/>
                  </a:lnTo>
                  <a:lnTo>
                    <a:pt x="88817" y="21750"/>
                  </a:lnTo>
                  <a:lnTo>
                    <a:pt x="88783" y="22457"/>
                  </a:lnTo>
                  <a:lnTo>
                    <a:pt x="88783" y="23097"/>
                  </a:lnTo>
                  <a:lnTo>
                    <a:pt x="88750" y="23871"/>
                  </a:lnTo>
                  <a:lnTo>
                    <a:pt x="88716" y="24679"/>
                  </a:lnTo>
                  <a:lnTo>
                    <a:pt x="88750" y="25083"/>
                  </a:lnTo>
                  <a:lnTo>
                    <a:pt x="88783" y="25487"/>
                  </a:lnTo>
                  <a:lnTo>
                    <a:pt x="88851" y="25858"/>
                  </a:lnTo>
                  <a:lnTo>
                    <a:pt x="88952" y="26262"/>
                  </a:lnTo>
                  <a:lnTo>
                    <a:pt x="88985" y="26295"/>
                  </a:lnTo>
                  <a:lnTo>
                    <a:pt x="88918" y="26598"/>
                  </a:lnTo>
                  <a:lnTo>
                    <a:pt x="88851" y="26868"/>
                  </a:lnTo>
                  <a:lnTo>
                    <a:pt x="88716" y="27137"/>
                  </a:lnTo>
                  <a:lnTo>
                    <a:pt x="88548" y="27407"/>
                  </a:lnTo>
                  <a:lnTo>
                    <a:pt x="88413" y="27036"/>
                  </a:lnTo>
                  <a:lnTo>
                    <a:pt x="88278" y="26666"/>
                  </a:lnTo>
                  <a:lnTo>
                    <a:pt x="88211" y="26262"/>
                  </a:lnTo>
                  <a:lnTo>
                    <a:pt x="88177" y="25858"/>
                  </a:lnTo>
                  <a:lnTo>
                    <a:pt x="88110" y="25083"/>
                  </a:lnTo>
                  <a:lnTo>
                    <a:pt x="88076" y="24275"/>
                  </a:lnTo>
                  <a:lnTo>
                    <a:pt x="88009" y="22558"/>
                  </a:lnTo>
                  <a:lnTo>
                    <a:pt x="88009" y="21717"/>
                  </a:lnTo>
                  <a:lnTo>
                    <a:pt x="88043" y="20841"/>
                  </a:lnTo>
                  <a:lnTo>
                    <a:pt x="88110" y="20000"/>
                  </a:lnTo>
                  <a:lnTo>
                    <a:pt x="88211" y="19192"/>
                  </a:lnTo>
                  <a:lnTo>
                    <a:pt x="88346" y="18350"/>
                  </a:lnTo>
                  <a:lnTo>
                    <a:pt x="88514" y="17542"/>
                  </a:lnTo>
                  <a:lnTo>
                    <a:pt x="88750" y="16734"/>
                  </a:lnTo>
                  <a:lnTo>
                    <a:pt x="89053" y="15959"/>
                  </a:lnTo>
                  <a:lnTo>
                    <a:pt x="89389" y="15185"/>
                  </a:lnTo>
                  <a:lnTo>
                    <a:pt x="89726" y="14444"/>
                  </a:lnTo>
                  <a:close/>
                  <a:moveTo>
                    <a:pt x="99692" y="22558"/>
                  </a:moveTo>
                  <a:lnTo>
                    <a:pt x="99826" y="22626"/>
                  </a:lnTo>
                  <a:lnTo>
                    <a:pt x="99961" y="22727"/>
                  </a:lnTo>
                  <a:lnTo>
                    <a:pt x="100096" y="22861"/>
                  </a:lnTo>
                  <a:lnTo>
                    <a:pt x="100230" y="23030"/>
                  </a:lnTo>
                  <a:lnTo>
                    <a:pt x="100264" y="23198"/>
                  </a:lnTo>
                  <a:lnTo>
                    <a:pt x="100264" y="23366"/>
                  </a:lnTo>
                  <a:lnTo>
                    <a:pt x="100230" y="23737"/>
                  </a:lnTo>
                  <a:lnTo>
                    <a:pt x="100264" y="23804"/>
                  </a:lnTo>
                  <a:lnTo>
                    <a:pt x="100331" y="23838"/>
                  </a:lnTo>
                  <a:lnTo>
                    <a:pt x="99860" y="24309"/>
                  </a:lnTo>
                  <a:lnTo>
                    <a:pt x="99389" y="24780"/>
                  </a:lnTo>
                  <a:lnTo>
                    <a:pt x="98547" y="25790"/>
                  </a:lnTo>
                  <a:lnTo>
                    <a:pt x="97907" y="26464"/>
                  </a:lnTo>
                  <a:lnTo>
                    <a:pt x="97200" y="27104"/>
                  </a:lnTo>
                  <a:lnTo>
                    <a:pt x="96527" y="27710"/>
                  </a:lnTo>
                  <a:lnTo>
                    <a:pt x="95887" y="28383"/>
                  </a:lnTo>
                  <a:lnTo>
                    <a:pt x="95584" y="28383"/>
                  </a:lnTo>
                  <a:lnTo>
                    <a:pt x="95450" y="28349"/>
                  </a:lnTo>
                  <a:lnTo>
                    <a:pt x="95349" y="28282"/>
                  </a:lnTo>
                  <a:lnTo>
                    <a:pt x="95180" y="28080"/>
                  </a:lnTo>
                  <a:lnTo>
                    <a:pt x="95012" y="27878"/>
                  </a:lnTo>
                  <a:lnTo>
                    <a:pt x="94978" y="27811"/>
                  </a:lnTo>
                  <a:lnTo>
                    <a:pt x="94945" y="27710"/>
                  </a:lnTo>
                  <a:lnTo>
                    <a:pt x="94945" y="27508"/>
                  </a:lnTo>
                  <a:lnTo>
                    <a:pt x="95012" y="27339"/>
                  </a:lnTo>
                  <a:lnTo>
                    <a:pt x="95147" y="27137"/>
                  </a:lnTo>
                  <a:lnTo>
                    <a:pt x="95416" y="26801"/>
                  </a:lnTo>
                  <a:lnTo>
                    <a:pt x="95652" y="26531"/>
                  </a:lnTo>
                  <a:lnTo>
                    <a:pt x="96931" y="24949"/>
                  </a:lnTo>
                  <a:lnTo>
                    <a:pt x="97604" y="24208"/>
                  </a:lnTo>
                  <a:lnTo>
                    <a:pt x="98278" y="23467"/>
                  </a:lnTo>
                  <a:lnTo>
                    <a:pt x="98682" y="23063"/>
                  </a:lnTo>
                  <a:lnTo>
                    <a:pt x="98884" y="22861"/>
                  </a:lnTo>
                  <a:lnTo>
                    <a:pt x="99119" y="22693"/>
                  </a:lnTo>
                  <a:lnTo>
                    <a:pt x="99254" y="22626"/>
                  </a:lnTo>
                  <a:lnTo>
                    <a:pt x="99389" y="22558"/>
                  </a:lnTo>
                  <a:close/>
                  <a:moveTo>
                    <a:pt x="100870" y="23905"/>
                  </a:moveTo>
                  <a:lnTo>
                    <a:pt x="100971" y="23972"/>
                  </a:lnTo>
                  <a:lnTo>
                    <a:pt x="98648" y="26464"/>
                  </a:lnTo>
                  <a:lnTo>
                    <a:pt x="97402" y="27743"/>
                  </a:lnTo>
                  <a:lnTo>
                    <a:pt x="96796" y="28383"/>
                  </a:lnTo>
                  <a:lnTo>
                    <a:pt x="96258" y="29090"/>
                  </a:lnTo>
                  <a:lnTo>
                    <a:pt x="96123" y="28989"/>
                  </a:lnTo>
                  <a:lnTo>
                    <a:pt x="96022" y="28922"/>
                  </a:lnTo>
                  <a:lnTo>
                    <a:pt x="96022" y="28888"/>
                  </a:lnTo>
                  <a:lnTo>
                    <a:pt x="96359" y="28652"/>
                  </a:lnTo>
                  <a:lnTo>
                    <a:pt x="96695" y="28383"/>
                  </a:lnTo>
                  <a:lnTo>
                    <a:pt x="96998" y="28080"/>
                  </a:lnTo>
                  <a:lnTo>
                    <a:pt x="97301" y="27777"/>
                  </a:lnTo>
                  <a:lnTo>
                    <a:pt x="97874" y="27137"/>
                  </a:lnTo>
                  <a:lnTo>
                    <a:pt x="98446" y="26497"/>
                  </a:lnTo>
                  <a:lnTo>
                    <a:pt x="99624" y="25184"/>
                  </a:lnTo>
                  <a:lnTo>
                    <a:pt x="100230" y="24511"/>
                  </a:lnTo>
                  <a:lnTo>
                    <a:pt x="100870" y="23905"/>
                  </a:lnTo>
                  <a:close/>
                  <a:moveTo>
                    <a:pt x="101308" y="24511"/>
                  </a:moveTo>
                  <a:lnTo>
                    <a:pt x="101409" y="24780"/>
                  </a:lnTo>
                  <a:lnTo>
                    <a:pt x="101510" y="25016"/>
                  </a:lnTo>
                  <a:lnTo>
                    <a:pt x="101543" y="25252"/>
                  </a:lnTo>
                  <a:lnTo>
                    <a:pt x="101038" y="25790"/>
                  </a:lnTo>
                  <a:lnTo>
                    <a:pt x="100466" y="26295"/>
                  </a:lnTo>
                  <a:lnTo>
                    <a:pt x="99321" y="27339"/>
                  </a:lnTo>
                  <a:lnTo>
                    <a:pt x="98783" y="27878"/>
                  </a:lnTo>
                  <a:lnTo>
                    <a:pt x="98244" y="28417"/>
                  </a:lnTo>
                  <a:lnTo>
                    <a:pt x="97806" y="29023"/>
                  </a:lnTo>
                  <a:lnTo>
                    <a:pt x="97604" y="29326"/>
                  </a:lnTo>
                  <a:lnTo>
                    <a:pt x="97402" y="29629"/>
                  </a:lnTo>
                  <a:lnTo>
                    <a:pt x="96965" y="29561"/>
                  </a:lnTo>
                  <a:lnTo>
                    <a:pt x="96763" y="29494"/>
                  </a:lnTo>
                  <a:lnTo>
                    <a:pt x="96594" y="29393"/>
                  </a:lnTo>
                  <a:lnTo>
                    <a:pt x="96931" y="29090"/>
                  </a:lnTo>
                  <a:lnTo>
                    <a:pt x="97234" y="28787"/>
                  </a:lnTo>
                  <a:lnTo>
                    <a:pt x="97840" y="28147"/>
                  </a:lnTo>
                  <a:lnTo>
                    <a:pt x="98412" y="27508"/>
                  </a:lnTo>
                  <a:lnTo>
                    <a:pt x="98985" y="26868"/>
                  </a:lnTo>
                  <a:lnTo>
                    <a:pt x="100129" y="25689"/>
                  </a:lnTo>
                  <a:lnTo>
                    <a:pt x="101308" y="24511"/>
                  </a:lnTo>
                  <a:close/>
                  <a:moveTo>
                    <a:pt x="101274" y="25858"/>
                  </a:moveTo>
                  <a:lnTo>
                    <a:pt x="101308" y="25891"/>
                  </a:lnTo>
                  <a:lnTo>
                    <a:pt x="101442" y="26026"/>
                  </a:lnTo>
                  <a:lnTo>
                    <a:pt x="101611" y="26093"/>
                  </a:lnTo>
                  <a:lnTo>
                    <a:pt x="101813" y="26127"/>
                  </a:lnTo>
                  <a:lnTo>
                    <a:pt x="101981" y="26093"/>
                  </a:lnTo>
                  <a:lnTo>
                    <a:pt x="101678" y="26666"/>
                  </a:lnTo>
                  <a:lnTo>
                    <a:pt x="101308" y="27205"/>
                  </a:lnTo>
                  <a:lnTo>
                    <a:pt x="100870" y="27710"/>
                  </a:lnTo>
                  <a:lnTo>
                    <a:pt x="100432" y="28181"/>
                  </a:lnTo>
                  <a:lnTo>
                    <a:pt x="99456" y="29191"/>
                  </a:lnTo>
                  <a:lnTo>
                    <a:pt x="98783" y="29797"/>
                  </a:lnTo>
                  <a:lnTo>
                    <a:pt x="98547" y="29999"/>
                  </a:lnTo>
                  <a:lnTo>
                    <a:pt x="98345" y="30100"/>
                  </a:lnTo>
                  <a:lnTo>
                    <a:pt x="98345" y="29864"/>
                  </a:lnTo>
                  <a:lnTo>
                    <a:pt x="98379" y="29831"/>
                  </a:lnTo>
                  <a:lnTo>
                    <a:pt x="98379" y="29763"/>
                  </a:lnTo>
                  <a:lnTo>
                    <a:pt x="98345" y="29696"/>
                  </a:lnTo>
                  <a:lnTo>
                    <a:pt x="98244" y="29460"/>
                  </a:lnTo>
                  <a:lnTo>
                    <a:pt x="98210" y="29393"/>
                  </a:lnTo>
                  <a:lnTo>
                    <a:pt x="98109" y="29292"/>
                  </a:lnTo>
                  <a:lnTo>
                    <a:pt x="98042" y="29225"/>
                  </a:lnTo>
                  <a:lnTo>
                    <a:pt x="97941" y="29191"/>
                  </a:lnTo>
                  <a:lnTo>
                    <a:pt x="98682" y="28383"/>
                  </a:lnTo>
                  <a:lnTo>
                    <a:pt x="99456" y="27575"/>
                  </a:lnTo>
                  <a:lnTo>
                    <a:pt x="100365" y="26733"/>
                  </a:lnTo>
                  <a:lnTo>
                    <a:pt x="100836" y="26295"/>
                  </a:lnTo>
                  <a:lnTo>
                    <a:pt x="101274" y="25858"/>
                  </a:lnTo>
                  <a:close/>
                  <a:moveTo>
                    <a:pt x="106930" y="17171"/>
                  </a:moveTo>
                  <a:lnTo>
                    <a:pt x="106930" y="18114"/>
                  </a:lnTo>
                  <a:lnTo>
                    <a:pt x="106897" y="19023"/>
                  </a:lnTo>
                  <a:lnTo>
                    <a:pt x="106863" y="19495"/>
                  </a:lnTo>
                  <a:lnTo>
                    <a:pt x="106829" y="19932"/>
                  </a:lnTo>
                  <a:lnTo>
                    <a:pt x="106728" y="20404"/>
                  </a:lnTo>
                  <a:lnTo>
                    <a:pt x="106627" y="20841"/>
                  </a:lnTo>
                  <a:lnTo>
                    <a:pt x="106425" y="21380"/>
                  </a:lnTo>
                  <a:lnTo>
                    <a:pt x="106190" y="21919"/>
                  </a:lnTo>
                  <a:lnTo>
                    <a:pt x="105954" y="22457"/>
                  </a:lnTo>
                  <a:lnTo>
                    <a:pt x="105685" y="22996"/>
                  </a:lnTo>
                  <a:lnTo>
                    <a:pt x="105382" y="23535"/>
                  </a:lnTo>
                  <a:lnTo>
                    <a:pt x="105079" y="24040"/>
                  </a:lnTo>
                  <a:lnTo>
                    <a:pt x="104405" y="25016"/>
                  </a:lnTo>
                  <a:lnTo>
                    <a:pt x="104069" y="25487"/>
                  </a:lnTo>
                  <a:lnTo>
                    <a:pt x="103698" y="25925"/>
                  </a:lnTo>
                  <a:lnTo>
                    <a:pt x="102890" y="26801"/>
                  </a:lnTo>
                  <a:lnTo>
                    <a:pt x="102015" y="27642"/>
                  </a:lnTo>
                  <a:lnTo>
                    <a:pt x="101173" y="28450"/>
                  </a:lnTo>
                  <a:lnTo>
                    <a:pt x="100298" y="29225"/>
                  </a:lnTo>
                  <a:lnTo>
                    <a:pt x="99422" y="29965"/>
                  </a:lnTo>
                  <a:lnTo>
                    <a:pt x="98513" y="30672"/>
                  </a:lnTo>
                  <a:lnTo>
                    <a:pt x="97571" y="31346"/>
                  </a:lnTo>
                  <a:lnTo>
                    <a:pt x="97571" y="31177"/>
                  </a:lnTo>
                  <a:lnTo>
                    <a:pt x="97604" y="31043"/>
                  </a:lnTo>
                  <a:lnTo>
                    <a:pt x="97705" y="30740"/>
                  </a:lnTo>
                  <a:lnTo>
                    <a:pt x="97874" y="30403"/>
                  </a:lnTo>
                  <a:lnTo>
                    <a:pt x="98109" y="30134"/>
                  </a:lnTo>
                  <a:lnTo>
                    <a:pt x="98109" y="30201"/>
                  </a:lnTo>
                  <a:lnTo>
                    <a:pt x="98109" y="30268"/>
                  </a:lnTo>
                  <a:lnTo>
                    <a:pt x="98143" y="30302"/>
                  </a:lnTo>
                  <a:lnTo>
                    <a:pt x="98210" y="30336"/>
                  </a:lnTo>
                  <a:lnTo>
                    <a:pt x="98311" y="30302"/>
                  </a:lnTo>
                  <a:lnTo>
                    <a:pt x="98345" y="30235"/>
                  </a:lnTo>
                  <a:lnTo>
                    <a:pt x="98480" y="30235"/>
                  </a:lnTo>
                  <a:lnTo>
                    <a:pt x="98581" y="30167"/>
                  </a:lnTo>
                  <a:lnTo>
                    <a:pt x="98783" y="29999"/>
                  </a:lnTo>
                  <a:lnTo>
                    <a:pt x="100230" y="28619"/>
                  </a:lnTo>
                  <a:lnTo>
                    <a:pt x="100803" y="28080"/>
                  </a:lnTo>
                  <a:lnTo>
                    <a:pt x="101341" y="27474"/>
                  </a:lnTo>
                  <a:lnTo>
                    <a:pt x="101577" y="27171"/>
                  </a:lnTo>
                  <a:lnTo>
                    <a:pt x="101813" y="26834"/>
                  </a:lnTo>
                  <a:lnTo>
                    <a:pt x="102015" y="26497"/>
                  </a:lnTo>
                  <a:lnTo>
                    <a:pt x="102183" y="26127"/>
                  </a:lnTo>
                  <a:lnTo>
                    <a:pt x="102217" y="26060"/>
                  </a:lnTo>
                  <a:lnTo>
                    <a:pt x="102183" y="25992"/>
                  </a:lnTo>
                  <a:lnTo>
                    <a:pt x="102419" y="25858"/>
                  </a:lnTo>
                  <a:lnTo>
                    <a:pt x="102654" y="25656"/>
                  </a:lnTo>
                  <a:lnTo>
                    <a:pt x="102857" y="25454"/>
                  </a:lnTo>
                  <a:lnTo>
                    <a:pt x="103092" y="25218"/>
                  </a:lnTo>
                  <a:lnTo>
                    <a:pt x="103732" y="24410"/>
                  </a:lnTo>
                  <a:lnTo>
                    <a:pt x="104405" y="23669"/>
                  </a:lnTo>
                  <a:lnTo>
                    <a:pt x="104742" y="23265"/>
                  </a:lnTo>
                  <a:lnTo>
                    <a:pt x="105079" y="22895"/>
                  </a:lnTo>
                  <a:lnTo>
                    <a:pt x="105348" y="22491"/>
                  </a:lnTo>
                  <a:lnTo>
                    <a:pt x="105617" y="22053"/>
                  </a:lnTo>
                  <a:lnTo>
                    <a:pt x="105819" y="21616"/>
                  </a:lnTo>
                  <a:lnTo>
                    <a:pt x="105988" y="21144"/>
                  </a:lnTo>
                  <a:lnTo>
                    <a:pt x="106055" y="21144"/>
                  </a:lnTo>
                  <a:lnTo>
                    <a:pt x="106156" y="21111"/>
                  </a:lnTo>
                  <a:lnTo>
                    <a:pt x="106190" y="21111"/>
                  </a:lnTo>
                  <a:lnTo>
                    <a:pt x="106190" y="21144"/>
                  </a:lnTo>
                  <a:lnTo>
                    <a:pt x="106223" y="21111"/>
                  </a:lnTo>
                  <a:lnTo>
                    <a:pt x="106358" y="20976"/>
                  </a:lnTo>
                  <a:lnTo>
                    <a:pt x="106425" y="20774"/>
                  </a:lnTo>
                  <a:lnTo>
                    <a:pt x="106493" y="20370"/>
                  </a:lnTo>
                  <a:lnTo>
                    <a:pt x="106560" y="20033"/>
                  </a:lnTo>
                  <a:lnTo>
                    <a:pt x="106526" y="19697"/>
                  </a:lnTo>
                  <a:lnTo>
                    <a:pt x="106560" y="19663"/>
                  </a:lnTo>
                  <a:lnTo>
                    <a:pt x="106526" y="19596"/>
                  </a:lnTo>
                  <a:lnTo>
                    <a:pt x="106560" y="18990"/>
                  </a:lnTo>
                  <a:lnTo>
                    <a:pt x="106594" y="18417"/>
                  </a:lnTo>
                  <a:lnTo>
                    <a:pt x="106627" y="17845"/>
                  </a:lnTo>
                  <a:lnTo>
                    <a:pt x="106627" y="17508"/>
                  </a:lnTo>
                  <a:lnTo>
                    <a:pt x="106560" y="17239"/>
                  </a:lnTo>
                  <a:lnTo>
                    <a:pt x="106930" y="17171"/>
                  </a:lnTo>
                  <a:close/>
                  <a:moveTo>
                    <a:pt x="1" y="1"/>
                  </a:moveTo>
                  <a:lnTo>
                    <a:pt x="607" y="1011"/>
                  </a:lnTo>
                  <a:lnTo>
                    <a:pt x="1246" y="2021"/>
                  </a:lnTo>
                  <a:lnTo>
                    <a:pt x="2559" y="3974"/>
                  </a:lnTo>
                  <a:lnTo>
                    <a:pt x="4175" y="6263"/>
                  </a:lnTo>
                  <a:lnTo>
                    <a:pt x="5792" y="8519"/>
                  </a:lnTo>
                  <a:lnTo>
                    <a:pt x="7408" y="10640"/>
                  </a:lnTo>
                  <a:lnTo>
                    <a:pt x="9091" y="12727"/>
                  </a:lnTo>
                  <a:lnTo>
                    <a:pt x="9394" y="13098"/>
                  </a:lnTo>
                  <a:lnTo>
                    <a:pt x="9764" y="13468"/>
                  </a:lnTo>
                  <a:lnTo>
                    <a:pt x="10101" y="13805"/>
                  </a:lnTo>
                  <a:lnTo>
                    <a:pt x="10505" y="14074"/>
                  </a:lnTo>
                  <a:lnTo>
                    <a:pt x="10943" y="14343"/>
                  </a:lnTo>
                  <a:lnTo>
                    <a:pt x="11380" y="14512"/>
                  </a:lnTo>
                  <a:lnTo>
                    <a:pt x="11616" y="14579"/>
                  </a:lnTo>
                  <a:lnTo>
                    <a:pt x="11852" y="14646"/>
                  </a:lnTo>
                  <a:lnTo>
                    <a:pt x="12357" y="14646"/>
                  </a:lnTo>
                  <a:lnTo>
                    <a:pt x="12357" y="14747"/>
                  </a:lnTo>
                  <a:lnTo>
                    <a:pt x="12390" y="14781"/>
                  </a:lnTo>
                  <a:lnTo>
                    <a:pt x="12424" y="14781"/>
                  </a:lnTo>
                  <a:lnTo>
                    <a:pt x="19090" y="14714"/>
                  </a:lnTo>
                  <a:lnTo>
                    <a:pt x="25723" y="14613"/>
                  </a:lnTo>
                  <a:lnTo>
                    <a:pt x="32389" y="14478"/>
                  </a:lnTo>
                  <a:lnTo>
                    <a:pt x="39056" y="14377"/>
                  </a:lnTo>
                  <a:lnTo>
                    <a:pt x="41008" y="14343"/>
                  </a:lnTo>
                  <a:lnTo>
                    <a:pt x="40806" y="14882"/>
                  </a:lnTo>
                  <a:lnTo>
                    <a:pt x="40672" y="15454"/>
                  </a:lnTo>
                  <a:lnTo>
                    <a:pt x="40537" y="16027"/>
                  </a:lnTo>
                  <a:lnTo>
                    <a:pt x="40470" y="16599"/>
                  </a:lnTo>
                  <a:lnTo>
                    <a:pt x="40436" y="17171"/>
                  </a:lnTo>
                  <a:lnTo>
                    <a:pt x="40436" y="17744"/>
                  </a:lnTo>
                  <a:lnTo>
                    <a:pt x="40470" y="18350"/>
                  </a:lnTo>
                  <a:lnTo>
                    <a:pt x="40503" y="18922"/>
                  </a:lnTo>
                  <a:lnTo>
                    <a:pt x="40571" y="19360"/>
                  </a:lnTo>
                  <a:lnTo>
                    <a:pt x="40672" y="19831"/>
                  </a:lnTo>
                  <a:lnTo>
                    <a:pt x="40806" y="20303"/>
                  </a:lnTo>
                  <a:lnTo>
                    <a:pt x="40975" y="20740"/>
                  </a:lnTo>
                  <a:lnTo>
                    <a:pt x="41177" y="21178"/>
                  </a:lnTo>
                  <a:lnTo>
                    <a:pt x="41446" y="21548"/>
                  </a:lnTo>
                  <a:lnTo>
                    <a:pt x="41614" y="21717"/>
                  </a:lnTo>
                  <a:lnTo>
                    <a:pt x="41783" y="21851"/>
                  </a:lnTo>
                  <a:lnTo>
                    <a:pt x="41985" y="21986"/>
                  </a:lnTo>
                  <a:lnTo>
                    <a:pt x="42187" y="22121"/>
                  </a:lnTo>
                  <a:lnTo>
                    <a:pt x="42389" y="22188"/>
                  </a:lnTo>
                  <a:lnTo>
                    <a:pt x="42624" y="22255"/>
                  </a:lnTo>
                  <a:lnTo>
                    <a:pt x="42860" y="22289"/>
                  </a:lnTo>
                  <a:lnTo>
                    <a:pt x="43567" y="22289"/>
                  </a:lnTo>
                  <a:lnTo>
                    <a:pt x="44038" y="22255"/>
                  </a:lnTo>
                  <a:lnTo>
                    <a:pt x="46968" y="22222"/>
                  </a:lnTo>
                  <a:lnTo>
                    <a:pt x="52792" y="22087"/>
                  </a:lnTo>
                  <a:lnTo>
                    <a:pt x="58347" y="21986"/>
                  </a:lnTo>
                  <a:lnTo>
                    <a:pt x="59526" y="21986"/>
                  </a:lnTo>
                  <a:lnTo>
                    <a:pt x="60738" y="21952"/>
                  </a:lnTo>
                  <a:lnTo>
                    <a:pt x="61310" y="21919"/>
                  </a:lnTo>
                  <a:lnTo>
                    <a:pt x="61916" y="21818"/>
                  </a:lnTo>
                  <a:lnTo>
                    <a:pt x="62489" y="21683"/>
                  </a:lnTo>
                  <a:lnTo>
                    <a:pt x="63061" y="21515"/>
                  </a:lnTo>
                  <a:lnTo>
                    <a:pt x="63499" y="21313"/>
                  </a:lnTo>
                  <a:lnTo>
                    <a:pt x="63903" y="21043"/>
                  </a:lnTo>
                  <a:lnTo>
                    <a:pt x="64239" y="20740"/>
                  </a:lnTo>
                  <a:lnTo>
                    <a:pt x="64542" y="20370"/>
                  </a:lnTo>
                  <a:lnTo>
                    <a:pt x="64778" y="19966"/>
                  </a:lnTo>
                  <a:lnTo>
                    <a:pt x="64980" y="19562"/>
                  </a:lnTo>
                  <a:lnTo>
                    <a:pt x="65115" y="19091"/>
                  </a:lnTo>
                  <a:lnTo>
                    <a:pt x="65216" y="18619"/>
                  </a:lnTo>
                  <a:lnTo>
                    <a:pt x="65283" y="18047"/>
                  </a:lnTo>
                  <a:lnTo>
                    <a:pt x="65283" y="17474"/>
                  </a:lnTo>
                  <a:lnTo>
                    <a:pt x="65182" y="16936"/>
                  </a:lnTo>
                  <a:lnTo>
                    <a:pt x="65081" y="16363"/>
                  </a:lnTo>
                  <a:lnTo>
                    <a:pt x="64913" y="15825"/>
                  </a:lnTo>
                  <a:lnTo>
                    <a:pt x="64711" y="15286"/>
                  </a:lnTo>
                  <a:lnTo>
                    <a:pt x="64239" y="14242"/>
                  </a:lnTo>
                  <a:lnTo>
                    <a:pt x="71848" y="14242"/>
                  </a:lnTo>
                  <a:lnTo>
                    <a:pt x="77774" y="14276"/>
                  </a:lnTo>
                  <a:lnTo>
                    <a:pt x="89625" y="14444"/>
                  </a:lnTo>
                  <a:lnTo>
                    <a:pt x="89389" y="14747"/>
                  </a:lnTo>
                  <a:lnTo>
                    <a:pt x="89187" y="15118"/>
                  </a:lnTo>
                  <a:lnTo>
                    <a:pt x="88985" y="15454"/>
                  </a:lnTo>
                  <a:lnTo>
                    <a:pt x="88817" y="15825"/>
                  </a:lnTo>
                  <a:lnTo>
                    <a:pt x="88514" y="16599"/>
                  </a:lnTo>
                  <a:lnTo>
                    <a:pt x="88278" y="17373"/>
                  </a:lnTo>
                  <a:lnTo>
                    <a:pt x="88110" y="18181"/>
                  </a:lnTo>
                  <a:lnTo>
                    <a:pt x="87975" y="18990"/>
                  </a:lnTo>
                  <a:lnTo>
                    <a:pt x="87874" y="19798"/>
                  </a:lnTo>
                  <a:lnTo>
                    <a:pt x="87773" y="20572"/>
                  </a:lnTo>
                  <a:lnTo>
                    <a:pt x="87740" y="21582"/>
                  </a:lnTo>
                  <a:lnTo>
                    <a:pt x="87740" y="22558"/>
                  </a:lnTo>
                  <a:lnTo>
                    <a:pt x="87773" y="23568"/>
                  </a:lnTo>
                  <a:lnTo>
                    <a:pt x="87841" y="24545"/>
                  </a:lnTo>
                  <a:lnTo>
                    <a:pt x="87874" y="25353"/>
                  </a:lnTo>
                  <a:lnTo>
                    <a:pt x="87942" y="26161"/>
                  </a:lnTo>
                  <a:lnTo>
                    <a:pt x="88043" y="26565"/>
                  </a:lnTo>
                  <a:lnTo>
                    <a:pt x="88110" y="26935"/>
                  </a:lnTo>
                  <a:lnTo>
                    <a:pt x="88245" y="27339"/>
                  </a:lnTo>
                  <a:lnTo>
                    <a:pt x="88413" y="27676"/>
                  </a:lnTo>
                  <a:lnTo>
                    <a:pt x="88480" y="27710"/>
                  </a:lnTo>
                  <a:lnTo>
                    <a:pt x="88514" y="27743"/>
                  </a:lnTo>
                  <a:lnTo>
                    <a:pt x="88581" y="27743"/>
                  </a:lnTo>
                  <a:lnTo>
                    <a:pt x="88615" y="27710"/>
                  </a:lnTo>
                  <a:lnTo>
                    <a:pt x="88851" y="27407"/>
                  </a:lnTo>
                  <a:lnTo>
                    <a:pt x="89053" y="27036"/>
                  </a:lnTo>
                  <a:lnTo>
                    <a:pt x="89154" y="26700"/>
                  </a:lnTo>
                  <a:lnTo>
                    <a:pt x="89187" y="26497"/>
                  </a:lnTo>
                  <a:lnTo>
                    <a:pt x="89221" y="26295"/>
                  </a:lnTo>
                  <a:lnTo>
                    <a:pt x="89255" y="26295"/>
                  </a:lnTo>
                  <a:lnTo>
                    <a:pt x="89255" y="26262"/>
                  </a:lnTo>
                  <a:lnTo>
                    <a:pt x="89288" y="26228"/>
                  </a:lnTo>
                  <a:lnTo>
                    <a:pt x="89255" y="26194"/>
                  </a:lnTo>
                  <a:lnTo>
                    <a:pt x="89288" y="26093"/>
                  </a:lnTo>
                  <a:lnTo>
                    <a:pt x="89356" y="25992"/>
                  </a:lnTo>
                  <a:lnTo>
                    <a:pt x="89457" y="25858"/>
                  </a:lnTo>
                  <a:lnTo>
                    <a:pt x="89591" y="25757"/>
                  </a:lnTo>
                  <a:lnTo>
                    <a:pt x="89726" y="25723"/>
                  </a:lnTo>
                  <a:lnTo>
                    <a:pt x="89692" y="26228"/>
                  </a:lnTo>
                  <a:lnTo>
                    <a:pt x="89692" y="26295"/>
                  </a:lnTo>
                  <a:lnTo>
                    <a:pt x="89726" y="26329"/>
                  </a:lnTo>
                  <a:lnTo>
                    <a:pt x="89827" y="26329"/>
                  </a:lnTo>
                  <a:lnTo>
                    <a:pt x="89995" y="26565"/>
                  </a:lnTo>
                  <a:lnTo>
                    <a:pt x="90197" y="26733"/>
                  </a:lnTo>
                  <a:lnTo>
                    <a:pt x="90433" y="26868"/>
                  </a:lnTo>
                  <a:lnTo>
                    <a:pt x="90669" y="26969"/>
                  </a:lnTo>
                  <a:lnTo>
                    <a:pt x="90770" y="26969"/>
                  </a:lnTo>
                  <a:lnTo>
                    <a:pt x="90770" y="27171"/>
                  </a:lnTo>
                  <a:lnTo>
                    <a:pt x="90770" y="27205"/>
                  </a:lnTo>
                  <a:lnTo>
                    <a:pt x="90803" y="27238"/>
                  </a:lnTo>
                  <a:lnTo>
                    <a:pt x="90871" y="27272"/>
                  </a:lnTo>
                  <a:lnTo>
                    <a:pt x="90972" y="27238"/>
                  </a:lnTo>
                  <a:lnTo>
                    <a:pt x="91005" y="27205"/>
                  </a:lnTo>
                  <a:lnTo>
                    <a:pt x="91005" y="27171"/>
                  </a:lnTo>
                  <a:lnTo>
                    <a:pt x="91005" y="26935"/>
                  </a:lnTo>
                  <a:lnTo>
                    <a:pt x="91140" y="26868"/>
                  </a:lnTo>
                  <a:lnTo>
                    <a:pt x="91241" y="26767"/>
                  </a:lnTo>
                  <a:lnTo>
                    <a:pt x="91241" y="26834"/>
                  </a:lnTo>
                  <a:lnTo>
                    <a:pt x="91308" y="26868"/>
                  </a:lnTo>
                  <a:lnTo>
                    <a:pt x="91679" y="26868"/>
                  </a:lnTo>
                  <a:lnTo>
                    <a:pt x="91679" y="26902"/>
                  </a:lnTo>
                  <a:lnTo>
                    <a:pt x="91712" y="26935"/>
                  </a:lnTo>
                  <a:lnTo>
                    <a:pt x="91746" y="26935"/>
                  </a:lnTo>
                  <a:lnTo>
                    <a:pt x="91914" y="27104"/>
                  </a:lnTo>
                  <a:lnTo>
                    <a:pt x="92116" y="27238"/>
                  </a:lnTo>
                  <a:lnTo>
                    <a:pt x="92285" y="27306"/>
                  </a:lnTo>
                  <a:lnTo>
                    <a:pt x="92487" y="27339"/>
                  </a:lnTo>
                  <a:lnTo>
                    <a:pt x="92689" y="27339"/>
                  </a:lnTo>
                  <a:lnTo>
                    <a:pt x="92891" y="27238"/>
                  </a:lnTo>
                  <a:lnTo>
                    <a:pt x="93059" y="27104"/>
                  </a:lnTo>
                  <a:lnTo>
                    <a:pt x="93194" y="26935"/>
                  </a:lnTo>
                  <a:lnTo>
                    <a:pt x="93295" y="26801"/>
                  </a:lnTo>
                  <a:lnTo>
                    <a:pt x="93328" y="26632"/>
                  </a:lnTo>
                  <a:lnTo>
                    <a:pt x="93396" y="26329"/>
                  </a:lnTo>
                  <a:lnTo>
                    <a:pt x="93429" y="25992"/>
                  </a:lnTo>
                  <a:lnTo>
                    <a:pt x="93429" y="25656"/>
                  </a:lnTo>
                  <a:lnTo>
                    <a:pt x="93530" y="23265"/>
                  </a:lnTo>
                  <a:lnTo>
                    <a:pt x="93598" y="21144"/>
                  </a:lnTo>
                  <a:lnTo>
                    <a:pt x="93631" y="20740"/>
                  </a:lnTo>
                  <a:lnTo>
                    <a:pt x="93631" y="20336"/>
                  </a:lnTo>
                  <a:lnTo>
                    <a:pt x="93631" y="20134"/>
                  </a:lnTo>
                  <a:lnTo>
                    <a:pt x="93598" y="19966"/>
                  </a:lnTo>
                  <a:lnTo>
                    <a:pt x="93530" y="19764"/>
                  </a:lnTo>
                  <a:lnTo>
                    <a:pt x="93463" y="19596"/>
                  </a:lnTo>
                  <a:lnTo>
                    <a:pt x="93328" y="19461"/>
                  </a:lnTo>
                  <a:lnTo>
                    <a:pt x="93160" y="19394"/>
                  </a:lnTo>
                  <a:lnTo>
                    <a:pt x="93025" y="19360"/>
                  </a:lnTo>
                  <a:lnTo>
                    <a:pt x="92857" y="19394"/>
                  </a:lnTo>
                  <a:lnTo>
                    <a:pt x="92722" y="19495"/>
                  </a:lnTo>
                  <a:lnTo>
                    <a:pt x="92554" y="19596"/>
                  </a:lnTo>
                  <a:lnTo>
                    <a:pt x="92285" y="19831"/>
                  </a:lnTo>
                  <a:lnTo>
                    <a:pt x="92251" y="19798"/>
                  </a:lnTo>
                  <a:lnTo>
                    <a:pt x="92217" y="19798"/>
                  </a:lnTo>
                  <a:lnTo>
                    <a:pt x="92184" y="19831"/>
                  </a:lnTo>
                  <a:lnTo>
                    <a:pt x="92150" y="19865"/>
                  </a:lnTo>
                  <a:lnTo>
                    <a:pt x="92150" y="19932"/>
                  </a:lnTo>
                  <a:lnTo>
                    <a:pt x="91914" y="19966"/>
                  </a:lnTo>
                  <a:lnTo>
                    <a:pt x="91679" y="19966"/>
                  </a:lnTo>
                  <a:lnTo>
                    <a:pt x="91645" y="19932"/>
                  </a:lnTo>
                  <a:lnTo>
                    <a:pt x="91578" y="19932"/>
                  </a:lnTo>
                  <a:lnTo>
                    <a:pt x="91544" y="19966"/>
                  </a:lnTo>
                  <a:lnTo>
                    <a:pt x="91510" y="19899"/>
                  </a:lnTo>
                  <a:lnTo>
                    <a:pt x="91342" y="19764"/>
                  </a:lnTo>
                  <a:lnTo>
                    <a:pt x="91241" y="19663"/>
                  </a:lnTo>
                  <a:lnTo>
                    <a:pt x="91140" y="19663"/>
                  </a:lnTo>
                  <a:lnTo>
                    <a:pt x="90904" y="19730"/>
                  </a:lnTo>
                  <a:lnTo>
                    <a:pt x="90669" y="19865"/>
                  </a:lnTo>
                  <a:lnTo>
                    <a:pt x="90433" y="20033"/>
                  </a:lnTo>
                  <a:lnTo>
                    <a:pt x="90265" y="20235"/>
                  </a:lnTo>
                  <a:lnTo>
                    <a:pt x="90231" y="20202"/>
                  </a:lnTo>
                  <a:lnTo>
                    <a:pt x="90164" y="20202"/>
                  </a:lnTo>
                  <a:lnTo>
                    <a:pt x="90130" y="20235"/>
                  </a:lnTo>
                  <a:lnTo>
                    <a:pt x="90063" y="20808"/>
                  </a:lnTo>
                  <a:lnTo>
                    <a:pt x="89659" y="20808"/>
                  </a:lnTo>
                  <a:lnTo>
                    <a:pt x="89591" y="20740"/>
                  </a:lnTo>
                  <a:lnTo>
                    <a:pt x="89625" y="19899"/>
                  </a:lnTo>
                  <a:lnTo>
                    <a:pt x="89659" y="19057"/>
                  </a:lnTo>
                  <a:lnTo>
                    <a:pt x="89692" y="18215"/>
                  </a:lnTo>
                  <a:lnTo>
                    <a:pt x="89827" y="17340"/>
                  </a:lnTo>
                  <a:lnTo>
                    <a:pt x="89962" y="16633"/>
                  </a:lnTo>
                  <a:lnTo>
                    <a:pt x="90130" y="15892"/>
                  </a:lnTo>
                  <a:lnTo>
                    <a:pt x="90366" y="15185"/>
                  </a:lnTo>
                  <a:lnTo>
                    <a:pt x="90467" y="14815"/>
                  </a:lnTo>
                  <a:lnTo>
                    <a:pt x="90500" y="14478"/>
                  </a:lnTo>
                  <a:lnTo>
                    <a:pt x="90500" y="14444"/>
                  </a:lnTo>
                  <a:lnTo>
                    <a:pt x="92756" y="14478"/>
                  </a:lnTo>
                  <a:lnTo>
                    <a:pt x="92992" y="14545"/>
                  </a:lnTo>
                  <a:lnTo>
                    <a:pt x="93497" y="14545"/>
                  </a:lnTo>
                  <a:lnTo>
                    <a:pt x="93732" y="14512"/>
                  </a:lnTo>
                  <a:lnTo>
                    <a:pt x="93901" y="14512"/>
                  </a:lnTo>
                  <a:lnTo>
                    <a:pt x="93968" y="14478"/>
                  </a:lnTo>
                  <a:lnTo>
                    <a:pt x="94002" y="14411"/>
                  </a:lnTo>
                  <a:lnTo>
                    <a:pt x="94271" y="14276"/>
                  </a:lnTo>
                  <a:lnTo>
                    <a:pt x="94507" y="14141"/>
                  </a:lnTo>
                  <a:lnTo>
                    <a:pt x="94743" y="13973"/>
                  </a:lnTo>
                  <a:lnTo>
                    <a:pt x="94978" y="13771"/>
                  </a:lnTo>
                  <a:lnTo>
                    <a:pt x="95382" y="13367"/>
                  </a:lnTo>
                  <a:lnTo>
                    <a:pt x="95753" y="12929"/>
                  </a:lnTo>
                  <a:lnTo>
                    <a:pt x="96325" y="12155"/>
                  </a:lnTo>
                  <a:lnTo>
                    <a:pt x="96392" y="12155"/>
                  </a:lnTo>
                  <a:lnTo>
                    <a:pt x="96426" y="12121"/>
                  </a:lnTo>
                  <a:lnTo>
                    <a:pt x="96426" y="12054"/>
                  </a:lnTo>
                  <a:lnTo>
                    <a:pt x="97907" y="10135"/>
                  </a:lnTo>
                  <a:lnTo>
                    <a:pt x="98446" y="10303"/>
                  </a:lnTo>
                  <a:lnTo>
                    <a:pt x="98985" y="10404"/>
                  </a:lnTo>
                  <a:lnTo>
                    <a:pt x="99557" y="10505"/>
                  </a:lnTo>
                  <a:lnTo>
                    <a:pt x="100096" y="10640"/>
                  </a:lnTo>
                  <a:lnTo>
                    <a:pt x="100769" y="10876"/>
                  </a:lnTo>
                  <a:lnTo>
                    <a:pt x="101442" y="11179"/>
                  </a:lnTo>
                  <a:lnTo>
                    <a:pt x="102082" y="11549"/>
                  </a:lnTo>
                  <a:lnTo>
                    <a:pt x="102722" y="11953"/>
                  </a:lnTo>
                  <a:lnTo>
                    <a:pt x="103294" y="12391"/>
                  </a:lnTo>
                  <a:lnTo>
                    <a:pt x="103867" y="12862"/>
                  </a:lnTo>
                  <a:lnTo>
                    <a:pt x="104405" y="13367"/>
                  </a:lnTo>
                  <a:lnTo>
                    <a:pt x="104910" y="13906"/>
                  </a:lnTo>
                  <a:lnTo>
                    <a:pt x="105382" y="14512"/>
                  </a:lnTo>
                  <a:lnTo>
                    <a:pt x="105584" y="14815"/>
                  </a:lnTo>
                  <a:lnTo>
                    <a:pt x="105752" y="15118"/>
                  </a:lnTo>
                  <a:lnTo>
                    <a:pt x="105920" y="15454"/>
                  </a:lnTo>
                  <a:lnTo>
                    <a:pt x="106055" y="15791"/>
                  </a:lnTo>
                  <a:lnTo>
                    <a:pt x="106156" y="16128"/>
                  </a:lnTo>
                  <a:lnTo>
                    <a:pt x="106223" y="16498"/>
                  </a:lnTo>
                  <a:lnTo>
                    <a:pt x="106257" y="16565"/>
                  </a:lnTo>
                  <a:lnTo>
                    <a:pt x="106291" y="16599"/>
                  </a:lnTo>
                  <a:lnTo>
                    <a:pt x="106291" y="16902"/>
                  </a:lnTo>
                  <a:lnTo>
                    <a:pt x="106324" y="17171"/>
                  </a:lnTo>
                  <a:lnTo>
                    <a:pt x="106358" y="17239"/>
                  </a:lnTo>
                  <a:lnTo>
                    <a:pt x="106425" y="17272"/>
                  </a:lnTo>
                  <a:lnTo>
                    <a:pt x="106392" y="17542"/>
                  </a:lnTo>
                  <a:lnTo>
                    <a:pt x="106392" y="17878"/>
                  </a:lnTo>
                  <a:lnTo>
                    <a:pt x="106425" y="18417"/>
                  </a:lnTo>
                  <a:lnTo>
                    <a:pt x="106392" y="19023"/>
                  </a:lnTo>
                  <a:lnTo>
                    <a:pt x="106324" y="19596"/>
                  </a:lnTo>
                  <a:lnTo>
                    <a:pt x="106223" y="19663"/>
                  </a:lnTo>
                  <a:lnTo>
                    <a:pt x="106156" y="19730"/>
                  </a:lnTo>
                  <a:lnTo>
                    <a:pt x="105988" y="19966"/>
                  </a:lnTo>
                  <a:lnTo>
                    <a:pt x="105887" y="20202"/>
                  </a:lnTo>
                  <a:lnTo>
                    <a:pt x="105819" y="20404"/>
                  </a:lnTo>
                  <a:lnTo>
                    <a:pt x="105786" y="20673"/>
                  </a:lnTo>
                  <a:lnTo>
                    <a:pt x="105786" y="20808"/>
                  </a:lnTo>
                  <a:lnTo>
                    <a:pt x="105853" y="20976"/>
                  </a:lnTo>
                  <a:lnTo>
                    <a:pt x="105718" y="21313"/>
                  </a:lnTo>
                  <a:lnTo>
                    <a:pt x="105550" y="21683"/>
                  </a:lnTo>
                  <a:lnTo>
                    <a:pt x="105382" y="21986"/>
                  </a:lnTo>
                  <a:lnTo>
                    <a:pt x="105180" y="22323"/>
                  </a:lnTo>
                  <a:lnTo>
                    <a:pt x="104742" y="22929"/>
                  </a:lnTo>
                  <a:lnTo>
                    <a:pt x="104237" y="23501"/>
                  </a:lnTo>
                  <a:lnTo>
                    <a:pt x="103059" y="24814"/>
                  </a:lnTo>
                  <a:lnTo>
                    <a:pt x="102722" y="25184"/>
                  </a:lnTo>
                  <a:lnTo>
                    <a:pt x="102553" y="25420"/>
                  </a:lnTo>
                  <a:lnTo>
                    <a:pt x="102351" y="25622"/>
                  </a:lnTo>
                  <a:lnTo>
                    <a:pt x="102116" y="25757"/>
                  </a:lnTo>
                  <a:lnTo>
                    <a:pt x="101880" y="25858"/>
                  </a:lnTo>
                  <a:lnTo>
                    <a:pt x="101745" y="25891"/>
                  </a:lnTo>
                  <a:lnTo>
                    <a:pt x="101644" y="25891"/>
                  </a:lnTo>
                  <a:lnTo>
                    <a:pt x="101510" y="25858"/>
                  </a:lnTo>
                  <a:lnTo>
                    <a:pt x="101375" y="25790"/>
                  </a:lnTo>
                  <a:lnTo>
                    <a:pt x="101341" y="25790"/>
                  </a:lnTo>
                  <a:lnTo>
                    <a:pt x="101712" y="25420"/>
                  </a:lnTo>
                  <a:lnTo>
                    <a:pt x="101779" y="25386"/>
                  </a:lnTo>
                  <a:lnTo>
                    <a:pt x="101813" y="25319"/>
                  </a:lnTo>
                  <a:lnTo>
                    <a:pt x="101813" y="25285"/>
                  </a:lnTo>
                  <a:lnTo>
                    <a:pt x="101813" y="25252"/>
                  </a:lnTo>
                  <a:lnTo>
                    <a:pt x="101813" y="25218"/>
                  </a:lnTo>
                  <a:lnTo>
                    <a:pt x="101712" y="24881"/>
                  </a:lnTo>
                  <a:lnTo>
                    <a:pt x="101577" y="24545"/>
                  </a:lnTo>
                  <a:lnTo>
                    <a:pt x="101476" y="24343"/>
                  </a:lnTo>
                  <a:lnTo>
                    <a:pt x="101510" y="24309"/>
                  </a:lnTo>
                  <a:lnTo>
                    <a:pt x="101543" y="24275"/>
                  </a:lnTo>
                  <a:lnTo>
                    <a:pt x="101510" y="24208"/>
                  </a:lnTo>
                  <a:lnTo>
                    <a:pt x="101442" y="24174"/>
                  </a:lnTo>
                  <a:lnTo>
                    <a:pt x="101375" y="24208"/>
                  </a:lnTo>
                  <a:lnTo>
                    <a:pt x="101308" y="24141"/>
                  </a:lnTo>
                  <a:lnTo>
                    <a:pt x="101207" y="24141"/>
                  </a:lnTo>
                  <a:lnTo>
                    <a:pt x="101173" y="24174"/>
                  </a:lnTo>
                  <a:lnTo>
                    <a:pt x="101173" y="24208"/>
                  </a:lnTo>
                  <a:lnTo>
                    <a:pt x="101207" y="24242"/>
                  </a:lnTo>
                  <a:lnTo>
                    <a:pt x="101207" y="24275"/>
                  </a:lnTo>
                  <a:lnTo>
                    <a:pt x="101207" y="24309"/>
                  </a:lnTo>
                  <a:lnTo>
                    <a:pt x="101240" y="24343"/>
                  </a:lnTo>
                  <a:lnTo>
                    <a:pt x="100062" y="25555"/>
                  </a:lnTo>
                  <a:lnTo>
                    <a:pt x="98884" y="26733"/>
                  </a:lnTo>
                  <a:lnTo>
                    <a:pt x="97638" y="28013"/>
                  </a:lnTo>
                  <a:lnTo>
                    <a:pt x="97066" y="28652"/>
                  </a:lnTo>
                  <a:lnTo>
                    <a:pt x="96796" y="28989"/>
                  </a:lnTo>
                  <a:lnTo>
                    <a:pt x="96561" y="29359"/>
                  </a:lnTo>
                  <a:lnTo>
                    <a:pt x="96325" y="29191"/>
                  </a:lnTo>
                  <a:lnTo>
                    <a:pt x="96998" y="28585"/>
                  </a:lnTo>
                  <a:lnTo>
                    <a:pt x="97604" y="27912"/>
                  </a:lnTo>
                  <a:lnTo>
                    <a:pt x="98816" y="26598"/>
                  </a:lnTo>
                  <a:lnTo>
                    <a:pt x="101308" y="23871"/>
                  </a:lnTo>
                  <a:lnTo>
                    <a:pt x="101341" y="23804"/>
                  </a:lnTo>
                  <a:lnTo>
                    <a:pt x="101308" y="23770"/>
                  </a:lnTo>
                  <a:lnTo>
                    <a:pt x="101240" y="23737"/>
                  </a:lnTo>
                  <a:lnTo>
                    <a:pt x="101173" y="23770"/>
                  </a:lnTo>
                  <a:lnTo>
                    <a:pt x="101072" y="23871"/>
                  </a:lnTo>
                  <a:lnTo>
                    <a:pt x="101005" y="23770"/>
                  </a:lnTo>
                  <a:lnTo>
                    <a:pt x="101106" y="23669"/>
                  </a:lnTo>
                  <a:lnTo>
                    <a:pt x="101139" y="23636"/>
                  </a:lnTo>
                  <a:lnTo>
                    <a:pt x="101139" y="23602"/>
                  </a:lnTo>
                  <a:lnTo>
                    <a:pt x="101072" y="23602"/>
                  </a:lnTo>
                  <a:lnTo>
                    <a:pt x="100971" y="23703"/>
                  </a:lnTo>
                  <a:lnTo>
                    <a:pt x="100870" y="23568"/>
                  </a:lnTo>
                  <a:lnTo>
                    <a:pt x="100803" y="23501"/>
                  </a:lnTo>
                  <a:lnTo>
                    <a:pt x="100735" y="23535"/>
                  </a:lnTo>
                  <a:lnTo>
                    <a:pt x="100466" y="23737"/>
                  </a:lnTo>
                  <a:lnTo>
                    <a:pt x="100466" y="23501"/>
                  </a:lnTo>
                  <a:lnTo>
                    <a:pt x="100466" y="23232"/>
                  </a:lnTo>
                  <a:lnTo>
                    <a:pt x="100399" y="22962"/>
                  </a:lnTo>
                  <a:lnTo>
                    <a:pt x="100331" y="22727"/>
                  </a:lnTo>
                  <a:lnTo>
                    <a:pt x="100230" y="22525"/>
                  </a:lnTo>
                  <a:lnTo>
                    <a:pt x="100129" y="22457"/>
                  </a:lnTo>
                  <a:lnTo>
                    <a:pt x="100062" y="22390"/>
                  </a:lnTo>
                  <a:lnTo>
                    <a:pt x="99961" y="22323"/>
                  </a:lnTo>
                  <a:lnTo>
                    <a:pt x="99826" y="22289"/>
                  </a:lnTo>
                  <a:lnTo>
                    <a:pt x="99557" y="22289"/>
                  </a:lnTo>
                  <a:lnTo>
                    <a:pt x="99220" y="22390"/>
                  </a:lnTo>
                  <a:lnTo>
                    <a:pt x="98951" y="22525"/>
                  </a:lnTo>
                  <a:lnTo>
                    <a:pt x="98715" y="22727"/>
                  </a:lnTo>
                  <a:lnTo>
                    <a:pt x="98480" y="22929"/>
                  </a:lnTo>
                  <a:lnTo>
                    <a:pt x="97672" y="23737"/>
                  </a:lnTo>
                  <a:lnTo>
                    <a:pt x="96931" y="24612"/>
                  </a:lnTo>
                  <a:lnTo>
                    <a:pt x="96291" y="25386"/>
                  </a:lnTo>
                  <a:lnTo>
                    <a:pt x="95652" y="26161"/>
                  </a:lnTo>
                  <a:lnTo>
                    <a:pt x="95147" y="26767"/>
                  </a:lnTo>
                  <a:lnTo>
                    <a:pt x="94911" y="27070"/>
                  </a:lnTo>
                  <a:lnTo>
                    <a:pt x="94810" y="27272"/>
                  </a:lnTo>
                  <a:lnTo>
                    <a:pt x="94743" y="27440"/>
                  </a:lnTo>
                  <a:lnTo>
                    <a:pt x="94709" y="27541"/>
                  </a:lnTo>
                  <a:lnTo>
                    <a:pt x="94709" y="27676"/>
                  </a:lnTo>
                  <a:lnTo>
                    <a:pt x="94743" y="27777"/>
                  </a:lnTo>
                  <a:lnTo>
                    <a:pt x="94776" y="27912"/>
                  </a:lnTo>
                  <a:lnTo>
                    <a:pt x="94911" y="28114"/>
                  </a:lnTo>
                  <a:lnTo>
                    <a:pt x="95046" y="28316"/>
                  </a:lnTo>
                  <a:lnTo>
                    <a:pt x="95248" y="28484"/>
                  </a:lnTo>
                  <a:lnTo>
                    <a:pt x="95416" y="28585"/>
                  </a:lnTo>
                  <a:lnTo>
                    <a:pt x="95584" y="28619"/>
                  </a:lnTo>
                  <a:lnTo>
                    <a:pt x="95786" y="28585"/>
                  </a:lnTo>
                  <a:lnTo>
                    <a:pt x="95854" y="28585"/>
                  </a:lnTo>
                  <a:lnTo>
                    <a:pt x="95854" y="28551"/>
                  </a:lnTo>
                  <a:lnTo>
                    <a:pt x="95887" y="28551"/>
                  </a:lnTo>
                  <a:lnTo>
                    <a:pt x="95921" y="28518"/>
                  </a:lnTo>
                  <a:lnTo>
                    <a:pt x="96628" y="27945"/>
                  </a:lnTo>
                  <a:lnTo>
                    <a:pt x="97268" y="27339"/>
                  </a:lnTo>
                  <a:lnTo>
                    <a:pt x="97907" y="26733"/>
                  </a:lnTo>
                  <a:lnTo>
                    <a:pt x="98513" y="26093"/>
                  </a:lnTo>
                  <a:lnTo>
                    <a:pt x="99119" y="25386"/>
                  </a:lnTo>
                  <a:lnTo>
                    <a:pt x="99725" y="24713"/>
                  </a:lnTo>
                  <a:lnTo>
                    <a:pt x="99995" y="24376"/>
                  </a:lnTo>
                  <a:lnTo>
                    <a:pt x="100331" y="24073"/>
                  </a:lnTo>
                  <a:lnTo>
                    <a:pt x="100500" y="23939"/>
                  </a:lnTo>
                  <a:lnTo>
                    <a:pt x="100601" y="23838"/>
                  </a:lnTo>
                  <a:lnTo>
                    <a:pt x="100702" y="23838"/>
                  </a:lnTo>
                  <a:lnTo>
                    <a:pt x="100803" y="23871"/>
                  </a:lnTo>
                  <a:lnTo>
                    <a:pt x="100230" y="24444"/>
                  </a:lnTo>
                  <a:lnTo>
                    <a:pt x="99658" y="25050"/>
                  </a:lnTo>
                  <a:lnTo>
                    <a:pt x="98513" y="26262"/>
                  </a:lnTo>
                  <a:lnTo>
                    <a:pt x="97907" y="26935"/>
                  </a:lnTo>
                  <a:lnTo>
                    <a:pt x="97268" y="27609"/>
                  </a:lnTo>
                  <a:lnTo>
                    <a:pt x="96965" y="27912"/>
                  </a:lnTo>
                  <a:lnTo>
                    <a:pt x="96628" y="28215"/>
                  </a:lnTo>
                  <a:lnTo>
                    <a:pt x="96291" y="28518"/>
                  </a:lnTo>
                  <a:lnTo>
                    <a:pt x="95955" y="28821"/>
                  </a:lnTo>
                  <a:lnTo>
                    <a:pt x="95955" y="28787"/>
                  </a:lnTo>
                  <a:lnTo>
                    <a:pt x="95921" y="28686"/>
                  </a:lnTo>
                  <a:lnTo>
                    <a:pt x="95887" y="28686"/>
                  </a:lnTo>
                  <a:lnTo>
                    <a:pt x="95887" y="28652"/>
                  </a:lnTo>
                  <a:lnTo>
                    <a:pt x="95820" y="28652"/>
                  </a:lnTo>
                  <a:lnTo>
                    <a:pt x="95753" y="28686"/>
                  </a:lnTo>
                  <a:lnTo>
                    <a:pt x="95753" y="28753"/>
                  </a:lnTo>
                  <a:lnTo>
                    <a:pt x="95820" y="28922"/>
                  </a:lnTo>
                  <a:lnTo>
                    <a:pt x="95887" y="29056"/>
                  </a:lnTo>
                  <a:lnTo>
                    <a:pt x="96022" y="29191"/>
                  </a:lnTo>
                  <a:lnTo>
                    <a:pt x="96157" y="29258"/>
                  </a:lnTo>
                  <a:lnTo>
                    <a:pt x="96224" y="29258"/>
                  </a:lnTo>
                  <a:lnTo>
                    <a:pt x="96291" y="29427"/>
                  </a:lnTo>
                  <a:lnTo>
                    <a:pt x="96392" y="29561"/>
                  </a:lnTo>
                  <a:lnTo>
                    <a:pt x="96561" y="29662"/>
                  </a:lnTo>
                  <a:lnTo>
                    <a:pt x="96729" y="29730"/>
                  </a:lnTo>
                  <a:lnTo>
                    <a:pt x="97133" y="29831"/>
                  </a:lnTo>
                  <a:lnTo>
                    <a:pt x="97436" y="29898"/>
                  </a:lnTo>
                  <a:lnTo>
                    <a:pt x="97537" y="29864"/>
                  </a:lnTo>
                  <a:lnTo>
                    <a:pt x="97571" y="29831"/>
                  </a:lnTo>
                  <a:lnTo>
                    <a:pt x="97571" y="29730"/>
                  </a:lnTo>
                  <a:lnTo>
                    <a:pt x="97503" y="29662"/>
                  </a:lnTo>
                  <a:lnTo>
                    <a:pt x="97806" y="29359"/>
                  </a:lnTo>
                  <a:lnTo>
                    <a:pt x="97975" y="29460"/>
                  </a:lnTo>
                  <a:lnTo>
                    <a:pt x="98042" y="29561"/>
                  </a:lnTo>
                  <a:lnTo>
                    <a:pt x="98076" y="29662"/>
                  </a:lnTo>
                  <a:lnTo>
                    <a:pt x="98109" y="29797"/>
                  </a:lnTo>
                  <a:lnTo>
                    <a:pt x="97941" y="30033"/>
                  </a:lnTo>
                  <a:lnTo>
                    <a:pt x="97773" y="30235"/>
                  </a:lnTo>
                  <a:lnTo>
                    <a:pt x="97604" y="30470"/>
                  </a:lnTo>
                  <a:lnTo>
                    <a:pt x="97470" y="30740"/>
                  </a:lnTo>
                  <a:lnTo>
                    <a:pt x="97402" y="30908"/>
                  </a:lnTo>
                  <a:lnTo>
                    <a:pt x="97369" y="31110"/>
                  </a:lnTo>
                  <a:lnTo>
                    <a:pt x="97369" y="31312"/>
                  </a:lnTo>
                  <a:lnTo>
                    <a:pt x="97402" y="31379"/>
                  </a:lnTo>
                  <a:lnTo>
                    <a:pt x="97470" y="31447"/>
                  </a:lnTo>
                  <a:lnTo>
                    <a:pt x="97436" y="31514"/>
                  </a:lnTo>
                  <a:lnTo>
                    <a:pt x="97470" y="31581"/>
                  </a:lnTo>
                  <a:lnTo>
                    <a:pt x="97537" y="31615"/>
                  </a:lnTo>
                  <a:lnTo>
                    <a:pt x="97604" y="31581"/>
                  </a:lnTo>
                  <a:lnTo>
                    <a:pt x="98547" y="30908"/>
                  </a:lnTo>
                  <a:lnTo>
                    <a:pt x="99490" y="30201"/>
                  </a:lnTo>
                  <a:lnTo>
                    <a:pt x="100399" y="29494"/>
                  </a:lnTo>
                  <a:lnTo>
                    <a:pt x="101274" y="28720"/>
                  </a:lnTo>
                  <a:lnTo>
                    <a:pt x="102149" y="27912"/>
                  </a:lnTo>
                  <a:lnTo>
                    <a:pt x="102958" y="27070"/>
                  </a:lnTo>
                  <a:lnTo>
                    <a:pt x="103732" y="26228"/>
                  </a:lnTo>
                  <a:lnTo>
                    <a:pt x="104473" y="25319"/>
                  </a:lnTo>
                  <a:lnTo>
                    <a:pt x="104809" y="24848"/>
                  </a:lnTo>
                  <a:lnTo>
                    <a:pt x="105146" y="24343"/>
                  </a:lnTo>
                  <a:lnTo>
                    <a:pt x="105449" y="23838"/>
                  </a:lnTo>
                  <a:lnTo>
                    <a:pt x="105752" y="23299"/>
                  </a:lnTo>
                  <a:lnTo>
                    <a:pt x="106257" y="22222"/>
                  </a:lnTo>
                  <a:lnTo>
                    <a:pt x="106728" y="21111"/>
                  </a:lnTo>
                  <a:lnTo>
                    <a:pt x="106897" y="20606"/>
                  </a:lnTo>
                  <a:lnTo>
                    <a:pt x="106998" y="20067"/>
                  </a:lnTo>
                  <a:lnTo>
                    <a:pt x="107065" y="19528"/>
                  </a:lnTo>
                  <a:lnTo>
                    <a:pt x="107099" y="18990"/>
                  </a:lnTo>
                  <a:lnTo>
                    <a:pt x="107166" y="17104"/>
                  </a:lnTo>
                  <a:lnTo>
                    <a:pt x="107166" y="17037"/>
                  </a:lnTo>
                  <a:lnTo>
                    <a:pt x="107166" y="16969"/>
                  </a:lnTo>
                  <a:lnTo>
                    <a:pt x="107132" y="16027"/>
                  </a:lnTo>
                  <a:lnTo>
                    <a:pt x="107099" y="15993"/>
                  </a:lnTo>
                  <a:lnTo>
                    <a:pt x="107031" y="15993"/>
                  </a:lnTo>
                  <a:lnTo>
                    <a:pt x="106998" y="16027"/>
                  </a:lnTo>
                  <a:lnTo>
                    <a:pt x="106998" y="15993"/>
                  </a:lnTo>
                  <a:lnTo>
                    <a:pt x="107099" y="15892"/>
                  </a:lnTo>
                  <a:lnTo>
                    <a:pt x="107132" y="15825"/>
                  </a:lnTo>
                  <a:lnTo>
                    <a:pt x="107099" y="15791"/>
                  </a:lnTo>
                  <a:lnTo>
                    <a:pt x="107031" y="15724"/>
                  </a:lnTo>
                  <a:lnTo>
                    <a:pt x="106964" y="15724"/>
                  </a:lnTo>
                  <a:lnTo>
                    <a:pt x="106829" y="15050"/>
                  </a:lnTo>
                  <a:lnTo>
                    <a:pt x="106627" y="14411"/>
                  </a:lnTo>
                  <a:lnTo>
                    <a:pt x="106392" y="13805"/>
                  </a:lnTo>
                  <a:lnTo>
                    <a:pt x="106089" y="13199"/>
                  </a:lnTo>
                  <a:lnTo>
                    <a:pt x="105752" y="12626"/>
                  </a:lnTo>
                  <a:lnTo>
                    <a:pt x="105382" y="12088"/>
                  </a:lnTo>
                  <a:lnTo>
                    <a:pt x="104944" y="11549"/>
                  </a:lnTo>
                  <a:lnTo>
                    <a:pt x="104439" y="11078"/>
                  </a:lnTo>
                  <a:lnTo>
                    <a:pt x="104170" y="10842"/>
                  </a:lnTo>
                  <a:lnTo>
                    <a:pt x="103867" y="10606"/>
                  </a:lnTo>
                  <a:lnTo>
                    <a:pt x="103261" y="10202"/>
                  </a:lnTo>
                  <a:lnTo>
                    <a:pt x="102621" y="9865"/>
                  </a:lnTo>
                  <a:lnTo>
                    <a:pt x="101981" y="9562"/>
                  </a:lnTo>
                  <a:lnTo>
                    <a:pt x="101274" y="9293"/>
                  </a:lnTo>
                  <a:lnTo>
                    <a:pt x="100500" y="9024"/>
                  </a:lnTo>
                  <a:lnTo>
                    <a:pt x="100129" y="8923"/>
                  </a:lnTo>
                  <a:lnTo>
                    <a:pt x="99725" y="8822"/>
                  </a:lnTo>
                  <a:lnTo>
                    <a:pt x="99321" y="8788"/>
                  </a:lnTo>
                  <a:lnTo>
                    <a:pt x="98951" y="8754"/>
                  </a:lnTo>
                  <a:lnTo>
                    <a:pt x="99187" y="8485"/>
                  </a:lnTo>
                  <a:lnTo>
                    <a:pt x="105718" y="1"/>
                  </a:lnTo>
                  <a:lnTo>
                    <a:pt x="105415" y="1"/>
                  </a:lnTo>
                  <a:lnTo>
                    <a:pt x="99826" y="7273"/>
                  </a:lnTo>
                  <a:lnTo>
                    <a:pt x="97739" y="9933"/>
                  </a:lnTo>
                  <a:lnTo>
                    <a:pt x="97537" y="9966"/>
                  </a:lnTo>
                  <a:lnTo>
                    <a:pt x="97672" y="10034"/>
                  </a:lnTo>
                  <a:lnTo>
                    <a:pt x="96695" y="11313"/>
                  </a:lnTo>
                  <a:lnTo>
                    <a:pt x="96224" y="11919"/>
                  </a:lnTo>
                  <a:lnTo>
                    <a:pt x="69424" y="12054"/>
                  </a:lnTo>
                  <a:lnTo>
                    <a:pt x="42624" y="12088"/>
                  </a:lnTo>
                  <a:lnTo>
                    <a:pt x="34308" y="12088"/>
                  </a:lnTo>
                  <a:lnTo>
                    <a:pt x="25959" y="12054"/>
                  </a:lnTo>
                  <a:lnTo>
                    <a:pt x="17643" y="12020"/>
                  </a:lnTo>
                  <a:lnTo>
                    <a:pt x="13502" y="12054"/>
                  </a:lnTo>
                  <a:lnTo>
                    <a:pt x="9327" y="12088"/>
                  </a:lnTo>
                  <a:lnTo>
                    <a:pt x="9259" y="12121"/>
                  </a:lnTo>
                  <a:lnTo>
                    <a:pt x="9226" y="12189"/>
                  </a:lnTo>
                  <a:lnTo>
                    <a:pt x="9259" y="12256"/>
                  </a:lnTo>
                  <a:lnTo>
                    <a:pt x="9327" y="12290"/>
                  </a:lnTo>
                  <a:lnTo>
                    <a:pt x="16027" y="12357"/>
                  </a:lnTo>
                  <a:lnTo>
                    <a:pt x="22760" y="12357"/>
                  </a:lnTo>
                  <a:lnTo>
                    <a:pt x="36194" y="12323"/>
                  </a:lnTo>
                  <a:lnTo>
                    <a:pt x="63027" y="12290"/>
                  </a:lnTo>
                  <a:lnTo>
                    <a:pt x="79558" y="12256"/>
                  </a:lnTo>
                  <a:lnTo>
                    <a:pt x="96056" y="12155"/>
                  </a:lnTo>
                  <a:lnTo>
                    <a:pt x="95584" y="12795"/>
                  </a:lnTo>
                  <a:lnTo>
                    <a:pt x="95315" y="13131"/>
                  </a:lnTo>
                  <a:lnTo>
                    <a:pt x="95046" y="13401"/>
                  </a:lnTo>
                  <a:lnTo>
                    <a:pt x="94743" y="13704"/>
                  </a:lnTo>
                  <a:lnTo>
                    <a:pt x="94439" y="13939"/>
                  </a:lnTo>
                  <a:lnTo>
                    <a:pt x="94136" y="14108"/>
                  </a:lnTo>
                  <a:lnTo>
                    <a:pt x="93800" y="14276"/>
                  </a:lnTo>
                  <a:lnTo>
                    <a:pt x="87100" y="14175"/>
                  </a:lnTo>
                  <a:lnTo>
                    <a:pt x="80366" y="14074"/>
                  </a:lnTo>
                  <a:lnTo>
                    <a:pt x="73666" y="14040"/>
                  </a:lnTo>
                  <a:lnTo>
                    <a:pt x="66966" y="14007"/>
                  </a:lnTo>
                  <a:lnTo>
                    <a:pt x="53533" y="14007"/>
                  </a:lnTo>
                  <a:lnTo>
                    <a:pt x="46833" y="14074"/>
                  </a:lnTo>
                  <a:lnTo>
                    <a:pt x="40133" y="14141"/>
                  </a:lnTo>
                  <a:lnTo>
                    <a:pt x="26295" y="14310"/>
                  </a:lnTo>
                  <a:lnTo>
                    <a:pt x="19393" y="14444"/>
                  </a:lnTo>
                  <a:lnTo>
                    <a:pt x="12458" y="14613"/>
                  </a:lnTo>
                  <a:lnTo>
                    <a:pt x="12458" y="14613"/>
                  </a:lnTo>
                  <a:lnTo>
                    <a:pt x="12491" y="14512"/>
                  </a:lnTo>
                  <a:lnTo>
                    <a:pt x="12491" y="14444"/>
                  </a:lnTo>
                  <a:lnTo>
                    <a:pt x="12458" y="14377"/>
                  </a:lnTo>
                  <a:lnTo>
                    <a:pt x="12357" y="14343"/>
                  </a:lnTo>
                  <a:lnTo>
                    <a:pt x="12087" y="14343"/>
                  </a:lnTo>
                  <a:lnTo>
                    <a:pt x="11784" y="14310"/>
                  </a:lnTo>
                  <a:lnTo>
                    <a:pt x="11549" y="14276"/>
                  </a:lnTo>
                  <a:lnTo>
                    <a:pt x="11279" y="14175"/>
                  </a:lnTo>
                  <a:lnTo>
                    <a:pt x="11044" y="14074"/>
                  </a:lnTo>
                  <a:lnTo>
                    <a:pt x="10808" y="13939"/>
                  </a:lnTo>
                  <a:lnTo>
                    <a:pt x="10337" y="13603"/>
                  </a:lnTo>
                  <a:lnTo>
                    <a:pt x="9933" y="13232"/>
                  </a:lnTo>
                  <a:lnTo>
                    <a:pt x="9562" y="12795"/>
                  </a:lnTo>
                  <a:lnTo>
                    <a:pt x="8855" y="11953"/>
                  </a:lnTo>
                  <a:lnTo>
                    <a:pt x="7206" y="9865"/>
                  </a:lnTo>
                  <a:lnTo>
                    <a:pt x="5623" y="7778"/>
                  </a:lnTo>
                  <a:lnTo>
                    <a:pt x="4108" y="5691"/>
                  </a:lnTo>
                  <a:lnTo>
                    <a:pt x="2694" y="3603"/>
                  </a:lnTo>
                  <a:lnTo>
                    <a:pt x="2088" y="2728"/>
                  </a:lnTo>
                  <a:lnTo>
                    <a:pt x="1516" y="1819"/>
                  </a:lnTo>
                  <a:lnTo>
                    <a:pt x="943" y="910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75175" y="4197475"/>
              <a:ext cx="269375" cy="75775"/>
            </a:xfrm>
            <a:custGeom>
              <a:rect b="b" l="l" r="r" t="t"/>
              <a:pathLst>
                <a:path extrusionOk="0" h="3031" w="10775">
                  <a:moveTo>
                    <a:pt x="10673" y="1"/>
                  </a:moveTo>
                  <a:lnTo>
                    <a:pt x="5320" y="1448"/>
                  </a:lnTo>
                  <a:lnTo>
                    <a:pt x="2525" y="2223"/>
                  </a:lnTo>
                  <a:lnTo>
                    <a:pt x="1246" y="2559"/>
                  </a:lnTo>
                  <a:lnTo>
                    <a:pt x="606" y="2761"/>
                  </a:lnTo>
                  <a:lnTo>
                    <a:pt x="303" y="2862"/>
                  </a:lnTo>
                  <a:lnTo>
                    <a:pt x="0" y="2997"/>
                  </a:lnTo>
                  <a:lnTo>
                    <a:pt x="0" y="3031"/>
                  </a:lnTo>
                  <a:lnTo>
                    <a:pt x="573" y="2930"/>
                  </a:lnTo>
                  <a:lnTo>
                    <a:pt x="1179" y="2795"/>
                  </a:lnTo>
                  <a:lnTo>
                    <a:pt x="2323" y="2458"/>
                  </a:lnTo>
                  <a:lnTo>
                    <a:pt x="5118" y="1684"/>
                  </a:lnTo>
                  <a:lnTo>
                    <a:pt x="10740" y="169"/>
                  </a:lnTo>
                  <a:lnTo>
                    <a:pt x="10774" y="102"/>
                  </a:lnTo>
                  <a:lnTo>
                    <a:pt x="10774" y="68"/>
                  </a:lnTo>
                  <a:lnTo>
                    <a:pt x="107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733575" y="4522375"/>
              <a:ext cx="19375" cy="10125"/>
            </a:xfrm>
            <a:custGeom>
              <a:rect b="b" l="l" r="r" t="t"/>
              <a:pathLst>
                <a:path extrusionOk="0" h="405" w="775">
                  <a:moveTo>
                    <a:pt x="135" y="0"/>
                  </a:moveTo>
                  <a:lnTo>
                    <a:pt x="34" y="34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34" y="236"/>
                  </a:lnTo>
                  <a:lnTo>
                    <a:pt x="68" y="270"/>
                  </a:lnTo>
                  <a:lnTo>
                    <a:pt x="303" y="270"/>
                  </a:lnTo>
                  <a:lnTo>
                    <a:pt x="404" y="337"/>
                  </a:lnTo>
                  <a:lnTo>
                    <a:pt x="505" y="404"/>
                  </a:lnTo>
                  <a:lnTo>
                    <a:pt x="606" y="404"/>
                  </a:lnTo>
                  <a:lnTo>
                    <a:pt x="741" y="337"/>
                  </a:lnTo>
                  <a:lnTo>
                    <a:pt x="741" y="303"/>
                  </a:lnTo>
                  <a:lnTo>
                    <a:pt x="775" y="270"/>
                  </a:lnTo>
                  <a:lnTo>
                    <a:pt x="741" y="169"/>
                  </a:lnTo>
                  <a:lnTo>
                    <a:pt x="674" y="101"/>
                  </a:lnTo>
                  <a:lnTo>
                    <a:pt x="606" y="101"/>
                  </a:lnTo>
                  <a:lnTo>
                    <a:pt x="573" y="135"/>
                  </a:lnTo>
                  <a:lnTo>
                    <a:pt x="505" y="68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440600" y="4990350"/>
              <a:ext cx="55575" cy="55575"/>
            </a:xfrm>
            <a:custGeom>
              <a:rect b="b" l="l" r="r" t="t"/>
              <a:pathLst>
                <a:path extrusionOk="0" h="2223" w="2223">
                  <a:moveTo>
                    <a:pt x="1852" y="1"/>
                  </a:moveTo>
                  <a:lnTo>
                    <a:pt x="1314" y="68"/>
                  </a:lnTo>
                  <a:lnTo>
                    <a:pt x="809" y="136"/>
                  </a:lnTo>
                  <a:lnTo>
                    <a:pt x="404" y="169"/>
                  </a:lnTo>
                  <a:lnTo>
                    <a:pt x="202" y="203"/>
                  </a:lnTo>
                  <a:lnTo>
                    <a:pt x="0" y="304"/>
                  </a:lnTo>
                  <a:lnTo>
                    <a:pt x="169" y="371"/>
                  </a:lnTo>
                  <a:lnTo>
                    <a:pt x="337" y="405"/>
                  </a:lnTo>
                  <a:lnTo>
                    <a:pt x="708" y="371"/>
                  </a:lnTo>
                  <a:lnTo>
                    <a:pt x="1246" y="304"/>
                  </a:lnTo>
                  <a:lnTo>
                    <a:pt x="1785" y="203"/>
                  </a:lnTo>
                  <a:lnTo>
                    <a:pt x="1785" y="371"/>
                  </a:lnTo>
                  <a:lnTo>
                    <a:pt x="1785" y="573"/>
                  </a:lnTo>
                  <a:lnTo>
                    <a:pt x="1886" y="944"/>
                  </a:lnTo>
                  <a:lnTo>
                    <a:pt x="1920" y="1381"/>
                  </a:lnTo>
                  <a:lnTo>
                    <a:pt x="1953" y="1617"/>
                  </a:lnTo>
                  <a:lnTo>
                    <a:pt x="2021" y="1819"/>
                  </a:lnTo>
                  <a:lnTo>
                    <a:pt x="1044" y="1954"/>
                  </a:lnTo>
                  <a:lnTo>
                    <a:pt x="674" y="1987"/>
                  </a:lnTo>
                  <a:lnTo>
                    <a:pt x="539" y="2055"/>
                  </a:lnTo>
                  <a:lnTo>
                    <a:pt x="404" y="2156"/>
                  </a:lnTo>
                  <a:lnTo>
                    <a:pt x="539" y="2223"/>
                  </a:lnTo>
                  <a:lnTo>
                    <a:pt x="708" y="2223"/>
                  </a:lnTo>
                  <a:lnTo>
                    <a:pt x="1078" y="2156"/>
                  </a:lnTo>
                  <a:lnTo>
                    <a:pt x="2155" y="2021"/>
                  </a:lnTo>
                  <a:lnTo>
                    <a:pt x="2189" y="1987"/>
                  </a:lnTo>
                  <a:lnTo>
                    <a:pt x="2223" y="1954"/>
                  </a:lnTo>
                  <a:lnTo>
                    <a:pt x="2223" y="1886"/>
                  </a:lnTo>
                  <a:lnTo>
                    <a:pt x="2189" y="1853"/>
                  </a:lnTo>
                  <a:lnTo>
                    <a:pt x="2189" y="1617"/>
                  </a:lnTo>
                  <a:lnTo>
                    <a:pt x="2155" y="1381"/>
                  </a:lnTo>
                  <a:lnTo>
                    <a:pt x="2054" y="910"/>
                  </a:lnTo>
                  <a:lnTo>
                    <a:pt x="2021" y="506"/>
                  </a:lnTo>
                  <a:lnTo>
                    <a:pt x="1987" y="338"/>
                  </a:lnTo>
                  <a:lnTo>
                    <a:pt x="1920" y="169"/>
                  </a:lnTo>
                  <a:lnTo>
                    <a:pt x="1920" y="102"/>
                  </a:lnTo>
                  <a:lnTo>
                    <a:pt x="1920" y="68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530550" y="4035875"/>
              <a:ext cx="219700" cy="344275"/>
            </a:xfrm>
            <a:custGeom>
              <a:rect b="b" l="l" r="r" t="t"/>
              <a:pathLst>
                <a:path extrusionOk="0" h="13771" w="8788">
                  <a:moveTo>
                    <a:pt x="1818" y="169"/>
                  </a:moveTo>
                  <a:lnTo>
                    <a:pt x="2189" y="270"/>
                  </a:lnTo>
                  <a:lnTo>
                    <a:pt x="2626" y="337"/>
                  </a:lnTo>
                  <a:lnTo>
                    <a:pt x="3030" y="371"/>
                  </a:lnTo>
                  <a:lnTo>
                    <a:pt x="3468" y="438"/>
                  </a:lnTo>
                  <a:lnTo>
                    <a:pt x="5219" y="707"/>
                  </a:lnTo>
                  <a:lnTo>
                    <a:pt x="6936" y="943"/>
                  </a:lnTo>
                  <a:lnTo>
                    <a:pt x="8619" y="1111"/>
                  </a:lnTo>
                  <a:lnTo>
                    <a:pt x="8485" y="1785"/>
                  </a:lnTo>
                  <a:lnTo>
                    <a:pt x="8384" y="2492"/>
                  </a:lnTo>
                  <a:lnTo>
                    <a:pt x="8215" y="3872"/>
                  </a:lnTo>
                  <a:lnTo>
                    <a:pt x="7811" y="7003"/>
                  </a:lnTo>
                  <a:lnTo>
                    <a:pt x="7609" y="8619"/>
                  </a:lnTo>
                  <a:lnTo>
                    <a:pt x="7374" y="10202"/>
                  </a:lnTo>
                  <a:lnTo>
                    <a:pt x="6868" y="13400"/>
                  </a:lnTo>
                  <a:lnTo>
                    <a:pt x="5993" y="13333"/>
                  </a:lnTo>
                  <a:lnTo>
                    <a:pt x="5151" y="13232"/>
                  </a:lnTo>
                  <a:lnTo>
                    <a:pt x="4276" y="13097"/>
                  </a:lnTo>
                  <a:lnTo>
                    <a:pt x="3434" y="12962"/>
                  </a:lnTo>
                  <a:lnTo>
                    <a:pt x="2660" y="12828"/>
                  </a:lnTo>
                  <a:lnTo>
                    <a:pt x="1852" y="12693"/>
                  </a:lnTo>
                  <a:lnTo>
                    <a:pt x="1044" y="12626"/>
                  </a:lnTo>
                  <a:lnTo>
                    <a:pt x="640" y="12626"/>
                  </a:lnTo>
                  <a:lnTo>
                    <a:pt x="236" y="12659"/>
                  </a:lnTo>
                  <a:lnTo>
                    <a:pt x="1044" y="6431"/>
                  </a:lnTo>
                  <a:lnTo>
                    <a:pt x="1448" y="3266"/>
                  </a:lnTo>
                  <a:lnTo>
                    <a:pt x="1684" y="1717"/>
                  </a:lnTo>
                  <a:lnTo>
                    <a:pt x="1751" y="943"/>
                  </a:lnTo>
                  <a:lnTo>
                    <a:pt x="1818" y="169"/>
                  </a:lnTo>
                  <a:close/>
                  <a:moveTo>
                    <a:pt x="2155" y="0"/>
                  </a:moveTo>
                  <a:lnTo>
                    <a:pt x="1987" y="34"/>
                  </a:lnTo>
                  <a:lnTo>
                    <a:pt x="1818" y="68"/>
                  </a:lnTo>
                  <a:lnTo>
                    <a:pt x="1785" y="68"/>
                  </a:lnTo>
                  <a:lnTo>
                    <a:pt x="1751" y="34"/>
                  </a:lnTo>
                  <a:lnTo>
                    <a:pt x="1717" y="68"/>
                  </a:lnTo>
                  <a:lnTo>
                    <a:pt x="1684" y="101"/>
                  </a:lnTo>
                  <a:lnTo>
                    <a:pt x="1549" y="808"/>
                  </a:lnTo>
                  <a:lnTo>
                    <a:pt x="1414" y="1549"/>
                  </a:lnTo>
                  <a:lnTo>
                    <a:pt x="1246" y="2997"/>
                  </a:lnTo>
                  <a:lnTo>
                    <a:pt x="842" y="6162"/>
                  </a:lnTo>
                  <a:lnTo>
                    <a:pt x="0" y="12760"/>
                  </a:lnTo>
                  <a:lnTo>
                    <a:pt x="0" y="12828"/>
                  </a:lnTo>
                  <a:lnTo>
                    <a:pt x="68" y="12861"/>
                  </a:lnTo>
                  <a:lnTo>
                    <a:pt x="169" y="12861"/>
                  </a:lnTo>
                  <a:lnTo>
                    <a:pt x="202" y="12794"/>
                  </a:lnTo>
                  <a:lnTo>
                    <a:pt x="640" y="12895"/>
                  </a:lnTo>
                  <a:lnTo>
                    <a:pt x="1044" y="12929"/>
                  </a:lnTo>
                  <a:lnTo>
                    <a:pt x="1919" y="13030"/>
                  </a:lnTo>
                  <a:lnTo>
                    <a:pt x="2761" y="13131"/>
                  </a:lnTo>
                  <a:lnTo>
                    <a:pt x="3603" y="13232"/>
                  </a:lnTo>
                  <a:lnTo>
                    <a:pt x="4411" y="13400"/>
                  </a:lnTo>
                  <a:lnTo>
                    <a:pt x="5219" y="13535"/>
                  </a:lnTo>
                  <a:lnTo>
                    <a:pt x="6027" y="13636"/>
                  </a:lnTo>
                  <a:lnTo>
                    <a:pt x="6835" y="13636"/>
                  </a:lnTo>
                  <a:lnTo>
                    <a:pt x="6868" y="13737"/>
                  </a:lnTo>
                  <a:lnTo>
                    <a:pt x="6936" y="13771"/>
                  </a:lnTo>
                  <a:lnTo>
                    <a:pt x="7003" y="13771"/>
                  </a:lnTo>
                  <a:lnTo>
                    <a:pt x="7037" y="13737"/>
                  </a:lnTo>
                  <a:lnTo>
                    <a:pt x="7071" y="13703"/>
                  </a:lnTo>
                  <a:lnTo>
                    <a:pt x="7071" y="13602"/>
                  </a:lnTo>
                  <a:lnTo>
                    <a:pt x="7138" y="13569"/>
                  </a:lnTo>
                  <a:lnTo>
                    <a:pt x="7172" y="13535"/>
                  </a:lnTo>
                  <a:lnTo>
                    <a:pt x="7172" y="13468"/>
                  </a:lnTo>
                  <a:lnTo>
                    <a:pt x="7104" y="13400"/>
                  </a:lnTo>
                  <a:lnTo>
                    <a:pt x="7407" y="11952"/>
                  </a:lnTo>
                  <a:lnTo>
                    <a:pt x="7609" y="10471"/>
                  </a:lnTo>
                  <a:lnTo>
                    <a:pt x="8013" y="7542"/>
                  </a:lnTo>
                  <a:lnTo>
                    <a:pt x="8384" y="4411"/>
                  </a:lnTo>
                  <a:lnTo>
                    <a:pt x="8619" y="2761"/>
                  </a:lnTo>
                  <a:lnTo>
                    <a:pt x="8687" y="1953"/>
                  </a:lnTo>
                  <a:lnTo>
                    <a:pt x="8720" y="1515"/>
                  </a:lnTo>
                  <a:lnTo>
                    <a:pt x="8720" y="1111"/>
                  </a:lnTo>
                  <a:lnTo>
                    <a:pt x="8788" y="1078"/>
                  </a:lnTo>
                  <a:lnTo>
                    <a:pt x="8788" y="977"/>
                  </a:lnTo>
                  <a:lnTo>
                    <a:pt x="8754" y="909"/>
                  </a:lnTo>
                  <a:lnTo>
                    <a:pt x="8687" y="876"/>
                  </a:lnTo>
                  <a:lnTo>
                    <a:pt x="6835" y="674"/>
                  </a:lnTo>
                  <a:lnTo>
                    <a:pt x="5017" y="438"/>
                  </a:lnTo>
                  <a:lnTo>
                    <a:pt x="4141" y="303"/>
                  </a:lnTo>
                  <a:lnTo>
                    <a:pt x="3266" y="135"/>
                  </a:lnTo>
                  <a:lnTo>
                    <a:pt x="2896" y="68"/>
                  </a:lnTo>
                  <a:lnTo>
                    <a:pt x="2525" y="34"/>
                  </a:lnTo>
                  <a:lnTo>
                    <a:pt x="21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988600" y="5295900"/>
              <a:ext cx="60625" cy="64000"/>
            </a:xfrm>
            <a:custGeom>
              <a:rect b="b" l="l" r="r" t="t"/>
              <a:pathLst>
                <a:path extrusionOk="0" h="2560" w="2425">
                  <a:moveTo>
                    <a:pt x="1886" y="0"/>
                  </a:moveTo>
                  <a:lnTo>
                    <a:pt x="1684" y="34"/>
                  </a:lnTo>
                  <a:lnTo>
                    <a:pt x="1347" y="101"/>
                  </a:lnTo>
                  <a:lnTo>
                    <a:pt x="741" y="169"/>
                  </a:lnTo>
                  <a:lnTo>
                    <a:pt x="438" y="202"/>
                  </a:lnTo>
                  <a:lnTo>
                    <a:pt x="135" y="303"/>
                  </a:lnTo>
                  <a:lnTo>
                    <a:pt x="135" y="236"/>
                  </a:lnTo>
                  <a:lnTo>
                    <a:pt x="102" y="202"/>
                  </a:lnTo>
                  <a:lnTo>
                    <a:pt x="68" y="202"/>
                  </a:lnTo>
                  <a:lnTo>
                    <a:pt x="34" y="236"/>
                  </a:lnTo>
                  <a:lnTo>
                    <a:pt x="1" y="472"/>
                  </a:lnTo>
                  <a:lnTo>
                    <a:pt x="34" y="707"/>
                  </a:lnTo>
                  <a:lnTo>
                    <a:pt x="68" y="1145"/>
                  </a:lnTo>
                  <a:lnTo>
                    <a:pt x="169" y="1852"/>
                  </a:lnTo>
                  <a:lnTo>
                    <a:pt x="270" y="2222"/>
                  </a:lnTo>
                  <a:lnTo>
                    <a:pt x="371" y="2492"/>
                  </a:lnTo>
                  <a:lnTo>
                    <a:pt x="405" y="2559"/>
                  </a:lnTo>
                  <a:lnTo>
                    <a:pt x="438" y="2559"/>
                  </a:lnTo>
                  <a:lnTo>
                    <a:pt x="506" y="2525"/>
                  </a:lnTo>
                  <a:lnTo>
                    <a:pt x="506" y="2458"/>
                  </a:lnTo>
                  <a:lnTo>
                    <a:pt x="405" y="1785"/>
                  </a:lnTo>
                  <a:lnTo>
                    <a:pt x="270" y="1111"/>
                  </a:lnTo>
                  <a:lnTo>
                    <a:pt x="236" y="741"/>
                  </a:lnTo>
                  <a:lnTo>
                    <a:pt x="169" y="371"/>
                  </a:lnTo>
                  <a:lnTo>
                    <a:pt x="573" y="371"/>
                  </a:lnTo>
                  <a:lnTo>
                    <a:pt x="977" y="303"/>
                  </a:lnTo>
                  <a:lnTo>
                    <a:pt x="1886" y="169"/>
                  </a:lnTo>
                  <a:lnTo>
                    <a:pt x="1920" y="202"/>
                  </a:lnTo>
                  <a:lnTo>
                    <a:pt x="1987" y="202"/>
                  </a:lnTo>
                  <a:lnTo>
                    <a:pt x="2021" y="472"/>
                  </a:lnTo>
                  <a:lnTo>
                    <a:pt x="2054" y="775"/>
                  </a:lnTo>
                  <a:lnTo>
                    <a:pt x="2223" y="2121"/>
                  </a:lnTo>
                  <a:lnTo>
                    <a:pt x="2021" y="2121"/>
                  </a:lnTo>
                  <a:lnTo>
                    <a:pt x="1819" y="2155"/>
                  </a:lnTo>
                  <a:lnTo>
                    <a:pt x="1415" y="2222"/>
                  </a:lnTo>
                  <a:lnTo>
                    <a:pt x="943" y="2256"/>
                  </a:lnTo>
                  <a:lnTo>
                    <a:pt x="674" y="2323"/>
                  </a:lnTo>
                  <a:lnTo>
                    <a:pt x="573" y="2391"/>
                  </a:lnTo>
                  <a:lnTo>
                    <a:pt x="506" y="2458"/>
                  </a:lnTo>
                  <a:lnTo>
                    <a:pt x="607" y="2525"/>
                  </a:lnTo>
                  <a:lnTo>
                    <a:pt x="674" y="2559"/>
                  </a:lnTo>
                  <a:lnTo>
                    <a:pt x="910" y="2525"/>
                  </a:lnTo>
                  <a:lnTo>
                    <a:pt x="1314" y="2458"/>
                  </a:lnTo>
                  <a:lnTo>
                    <a:pt x="1819" y="2391"/>
                  </a:lnTo>
                  <a:lnTo>
                    <a:pt x="2054" y="2357"/>
                  </a:lnTo>
                  <a:lnTo>
                    <a:pt x="2257" y="2290"/>
                  </a:lnTo>
                  <a:lnTo>
                    <a:pt x="2324" y="2323"/>
                  </a:lnTo>
                  <a:lnTo>
                    <a:pt x="2391" y="2323"/>
                  </a:lnTo>
                  <a:lnTo>
                    <a:pt x="2425" y="2290"/>
                  </a:lnTo>
                  <a:lnTo>
                    <a:pt x="2425" y="2222"/>
                  </a:lnTo>
                  <a:lnTo>
                    <a:pt x="2223" y="876"/>
                  </a:lnTo>
                  <a:lnTo>
                    <a:pt x="2189" y="438"/>
                  </a:lnTo>
                  <a:lnTo>
                    <a:pt x="2155" y="236"/>
                  </a:lnTo>
                  <a:lnTo>
                    <a:pt x="2054" y="34"/>
                  </a:lnTo>
                  <a:lnTo>
                    <a:pt x="2021" y="68"/>
                  </a:lnTo>
                  <a:lnTo>
                    <a:pt x="1953" y="3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1100550" y="4580450"/>
              <a:ext cx="24425" cy="9275"/>
            </a:xfrm>
            <a:custGeom>
              <a:rect b="b" l="l" r="r" t="t"/>
              <a:pathLst>
                <a:path extrusionOk="0" h="371" w="977">
                  <a:moveTo>
                    <a:pt x="236" y="1"/>
                  </a:moveTo>
                  <a:lnTo>
                    <a:pt x="135" y="34"/>
                  </a:lnTo>
                  <a:lnTo>
                    <a:pt x="34" y="102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3"/>
                  </a:lnTo>
                  <a:lnTo>
                    <a:pt x="203" y="236"/>
                  </a:lnTo>
                  <a:lnTo>
                    <a:pt x="371" y="270"/>
                  </a:lnTo>
                  <a:lnTo>
                    <a:pt x="607" y="304"/>
                  </a:lnTo>
                  <a:lnTo>
                    <a:pt x="809" y="371"/>
                  </a:lnTo>
                  <a:lnTo>
                    <a:pt x="910" y="371"/>
                  </a:lnTo>
                  <a:lnTo>
                    <a:pt x="977" y="304"/>
                  </a:lnTo>
                  <a:lnTo>
                    <a:pt x="977" y="203"/>
                  </a:lnTo>
                  <a:lnTo>
                    <a:pt x="910" y="135"/>
                  </a:lnTo>
                  <a:lnTo>
                    <a:pt x="708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1938050" y="4972675"/>
              <a:ext cx="222225" cy="368700"/>
            </a:xfrm>
            <a:custGeom>
              <a:rect b="b" l="l" r="r" t="t"/>
              <a:pathLst>
                <a:path extrusionOk="0" h="14748" w="8889">
                  <a:moveTo>
                    <a:pt x="4882" y="304"/>
                  </a:moveTo>
                  <a:lnTo>
                    <a:pt x="4815" y="472"/>
                  </a:lnTo>
                  <a:lnTo>
                    <a:pt x="4545" y="371"/>
                  </a:lnTo>
                  <a:lnTo>
                    <a:pt x="4882" y="304"/>
                  </a:lnTo>
                  <a:close/>
                  <a:moveTo>
                    <a:pt x="4781" y="4344"/>
                  </a:moveTo>
                  <a:lnTo>
                    <a:pt x="4815" y="4411"/>
                  </a:lnTo>
                  <a:lnTo>
                    <a:pt x="4747" y="4411"/>
                  </a:lnTo>
                  <a:lnTo>
                    <a:pt x="4545" y="4479"/>
                  </a:lnTo>
                  <a:lnTo>
                    <a:pt x="4545" y="4344"/>
                  </a:lnTo>
                  <a:lnTo>
                    <a:pt x="4613" y="4411"/>
                  </a:lnTo>
                  <a:lnTo>
                    <a:pt x="4747" y="4411"/>
                  </a:lnTo>
                  <a:lnTo>
                    <a:pt x="4781" y="4344"/>
                  </a:lnTo>
                  <a:close/>
                  <a:moveTo>
                    <a:pt x="5556" y="270"/>
                  </a:moveTo>
                  <a:lnTo>
                    <a:pt x="5892" y="304"/>
                  </a:lnTo>
                  <a:lnTo>
                    <a:pt x="6195" y="405"/>
                  </a:lnTo>
                  <a:lnTo>
                    <a:pt x="6498" y="540"/>
                  </a:lnTo>
                  <a:lnTo>
                    <a:pt x="6801" y="742"/>
                  </a:lnTo>
                  <a:lnTo>
                    <a:pt x="7037" y="977"/>
                  </a:lnTo>
                  <a:lnTo>
                    <a:pt x="7273" y="1213"/>
                  </a:lnTo>
                  <a:lnTo>
                    <a:pt x="7508" y="1482"/>
                  </a:lnTo>
                  <a:lnTo>
                    <a:pt x="7677" y="1785"/>
                  </a:lnTo>
                  <a:lnTo>
                    <a:pt x="7946" y="2290"/>
                  </a:lnTo>
                  <a:lnTo>
                    <a:pt x="8148" y="2863"/>
                  </a:lnTo>
                  <a:lnTo>
                    <a:pt x="8316" y="3469"/>
                  </a:lnTo>
                  <a:lnTo>
                    <a:pt x="8451" y="4108"/>
                  </a:lnTo>
                  <a:lnTo>
                    <a:pt x="8518" y="4748"/>
                  </a:lnTo>
                  <a:lnTo>
                    <a:pt x="8586" y="5354"/>
                  </a:lnTo>
                  <a:lnTo>
                    <a:pt x="8653" y="6566"/>
                  </a:lnTo>
                  <a:lnTo>
                    <a:pt x="8653" y="7172"/>
                  </a:lnTo>
                  <a:lnTo>
                    <a:pt x="8653" y="7778"/>
                  </a:lnTo>
                  <a:lnTo>
                    <a:pt x="8653" y="8384"/>
                  </a:lnTo>
                  <a:lnTo>
                    <a:pt x="8586" y="9024"/>
                  </a:lnTo>
                  <a:lnTo>
                    <a:pt x="8518" y="9630"/>
                  </a:lnTo>
                  <a:lnTo>
                    <a:pt x="8417" y="10236"/>
                  </a:lnTo>
                  <a:lnTo>
                    <a:pt x="8283" y="10808"/>
                  </a:lnTo>
                  <a:lnTo>
                    <a:pt x="8114" y="11414"/>
                  </a:lnTo>
                  <a:lnTo>
                    <a:pt x="7946" y="11818"/>
                  </a:lnTo>
                  <a:lnTo>
                    <a:pt x="7946" y="11818"/>
                  </a:lnTo>
                  <a:lnTo>
                    <a:pt x="8081" y="11010"/>
                  </a:lnTo>
                  <a:lnTo>
                    <a:pt x="8182" y="10169"/>
                  </a:lnTo>
                  <a:lnTo>
                    <a:pt x="8249" y="9361"/>
                  </a:lnTo>
                  <a:lnTo>
                    <a:pt x="8283" y="8553"/>
                  </a:lnTo>
                  <a:lnTo>
                    <a:pt x="8316" y="7542"/>
                  </a:lnTo>
                  <a:lnTo>
                    <a:pt x="8316" y="6499"/>
                  </a:lnTo>
                  <a:lnTo>
                    <a:pt x="8283" y="5489"/>
                  </a:lnTo>
                  <a:lnTo>
                    <a:pt x="8182" y="4479"/>
                  </a:lnTo>
                  <a:lnTo>
                    <a:pt x="8013" y="3671"/>
                  </a:lnTo>
                  <a:lnTo>
                    <a:pt x="7912" y="3267"/>
                  </a:lnTo>
                  <a:lnTo>
                    <a:pt x="7778" y="2896"/>
                  </a:lnTo>
                  <a:lnTo>
                    <a:pt x="7643" y="2492"/>
                  </a:lnTo>
                  <a:lnTo>
                    <a:pt x="7475" y="2122"/>
                  </a:lnTo>
                  <a:lnTo>
                    <a:pt x="7239" y="1785"/>
                  </a:lnTo>
                  <a:lnTo>
                    <a:pt x="7003" y="1449"/>
                  </a:lnTo>
                  <a:lnTo>
                    <a:pt x="6835" y="1213"/>
                  </a:lnTo>
                  <a:lnTo>
                    <a:pt x="6633" y="1011"/>
                  </a:lnTo>
                  <a:lnTo>
                    <a:pt x="6397" y="809"/>
                  </a:lnTo>
                  <a:lnTo>
                    <a:pt x="6128" y="641"/>
                  </a:lnTo>
                  <a:lnTo>
                    <a:pt x="5859" y="506"/>
                  </a:lnTo>
                  <a:lnTo>
                    <a:pt x="5589" y="405"/>
                  </a:lnTo>
                  <a:lnTo>
                    <a:pt x="5185" y="405"/>
                  </a:lnTo>
                  <a:lnTo>
                    <a:pt x="5050" y="439"/>
                  </a:lnTo>
                  <a:lnTo>
                    <a:pt x="5050" y="304"/>
                  </a:lnTo>
                  <a:lnTo>
                    <a:pt x="5556" y="270"/>
                  </a:lnTo>
                  <a:close/>
                  <a:moveTo>
                    <a:pt x="5421" y="573"/>
                  </a:moveTo>
                  <a:lnTo>
                    <a:pt x="5623" y="607"/>
                  </a:lnTo>
                  <a:lnTo>
                    <a:pt x="5825" y="674"/>
                  </a:lnTo>
                  <a:lnTo>
                    <a:pt x="5993" y="775"/>
                  </a:lnTo>
                  <a:lnTo>
                    <a:pt x="6162" y="876"/>
                  </a:lnTo>
                  <a:lnTo>
                    <a:pt x="6465" y="1146"/>
                  </a:lnTo>
                  <a:lnTo>
                    <a:pt x="6768" y="1449"/>
                  </a:lnTo>
                  <a:lnTo>
                    <a:pt x="7003" y="1819"/>
                  </a:lnTo>
                  <a:lnTo>
                    <a:pt x="7239" y="2156"/>
                  </a:lnTo>
                  <a:lnTo>
                    <a:pt x="7407" y="2492"/>
                  </a:lnTo>
                  <a:lnTo>
                    <a:pt x="7576" y="2863"/>
                  </a:lnTo>
                  <a:lnTo>
                    <a:pt x="7677" y="3233"/>
                  </a:lnTo>
                  <a:lnTo>
                    <a:pt x="7778" y="3603"/>
                  </a:lnTo>
                  <a:lnTo>
                    <a:pt x="7879" y="3974"/>
                  </a:lnTo>
                  <a:lnTo>
                    <a:pt x="7980" y="4748"/>
                  </a:lnTo>
                  <a:lnTo>
                    <a:pt x="8047" y="5522"/>
                  </a:lnTo>
                  <a:lnTo>
                    <a:pt x="8081" y="6398"/>
                  </a:lnTo>
                  <a:lnTo>
                    <a:pt x="8081" y="7273"/>
                  </a:lnTo>
                  <a:lnTo>
                    <a:pt x="8081" y="8149"/>
                  </a:lnTo>
                  <a:lnTo>
                    <a:pt x="8047" y="9024"/>
                  </a:lnTo>
                  <a:lnTo>
                    <a:pt x="7980" y="9899"/>
                  </a:lnTo>
                  <a:lnTo>
                    <a:pt x="7879" y="10775"/>
                  </a:lnTo>
                  <a:lnTo>
                    <a:pt x="7744" y="11650"/>
                  </a:lnTo>
                  <a:lnTo>
                    <a:pt x="7576" y="12525"/>
                  </a:lnTo>
                  <a:lnTo>
                    <a:pt x="7441" y="12727"/>
                  </a:lnTo>
                  <a:lnTo>
                    <a:pt x="7508" y="12559"/>
                  </a:lnTo>
                  <a:lnTo>
                    <a:pt x="7542" y="12357"/>
                  </a:lnTo>
                  <a:lnTo>
                    <a:pt x="7576" y="12155"/>
                  </a:lnTo>
                  <a:lnTo>
                    <a:pt x="7576" y="11953"/>
                  </a:lnTo>
                  <a:lnTo>
                    <a:pt x="7542" y="11886"/>
                  </a:lnTo>
                  <a:lnTo>
                    <a:pt x="7441" y="11886"/>
                  </a:lnTo>
                  <a:lnTo>
                    <a:pt x="7407" y="11953"/>
                  </a:lnTo>
                  <a:lnTo>
                    <a:pt x="7340" y="12323"/>
                  </a:lnTo>
                  <a:lnTo>
                    <a:pt x="7239" y="12626"/>
                  </a:lnTo>
                  <a:lnTo>
                    <a:pt x="7071" y="12896"/>
                  </a:lnTo>
                  <a:lnTo>
                    <a:pt x="6902" y="13131"/>
                  </a:lnTo>
                  <a:lnTo>
                    <a:pt x="6667" y="13333"/>
                  </a:lnTo>
                  <a:lnTo>
                    <a:pt x="6431" y="13535"/>
                  </a:lnTo>
                  <a:lnTo>
                    <a:pt x="6162" y="13670"/>
                  </a:lnTo>
                  <a:lnTo>
                    <a:pt x="5859" y="13805"/>
                  </a:lnTo>
                  <a:lnTo>
                    <a:pt x="5556" y="13906"/>
                  </a:lnTo>
                  <a:lnTo>
                    <a:pt x="5253" y="13973"/>
                  </a:lnTo>
                  <a:lnTo>
                    <a:pt x="4579" y="14074"/>
                  </a:lnTo>
                  <a:lnTo>
                    <a:pt x="3939" y="14108"/>
                  </a:lnTo>
                  <a:lnTo>
                    <a:pt x="3300" y="14074"/>
                  </a:lnTo>
                  <a:lnTo>
                    <a:pt x="2896" y="14040"/>
                  </a:lnTo>
                  <a:lnTo>
                    <a:pt x="2492" y="13973"/>
                  </a:lnTo>
                  <a:lnTo>
                    <a:pt x="2155" y="13838"/>
                  </a:lnTo>
                  <a:lnTo>
                    <a:pt x="1852" y="13636"/>
                  </a:lnTo>
                  <a:lnTo>
                    <a:pt x="1616" y="13434"/>
                  </a:lnTo>
                  <a:lnTo>
                    <a:pt x="1381" y="13199"/>
                  </a:lnTo>
                  <a:lnTo>
                    <a:pt x="1179" y="12929"/>
                  </a:lnTo>
                  <a:lnTo>
                    <a:pt x="1010" y="12626"/>
                  </a:lnTo>
                  <a:lnTo>
                    <a:pt x="909" y="12290"/>
                  </a:lnTo>
                  <a:lnTo>
                    <a:pt x="808" y="11953"/>
                  </a:lnTo>
                  <a:lnTo>
                    <a:pt x="707" y="11583"/>
                  </a:lnTo>
                  <a:lnTo>
                    <a:pt x="674" y="11246"/>
                  </a:lnTo>
                  <a:lnTo>
                    <a:pt x="640" y="10876"/>
                  </a:lnTo>
                  <a:lnTo>
                    <a:pt x="640" y="10472"/>
                  </a:lnTo>
                  <a:lnTo>
                    <a:pt x="640" y="9765"/>
                  </a:lnTo>
                  <a:lnTo>
                    <a:pt x="808" y="8418"/>
                  </a:lnTo>
                  <a:lnTo>
                    <a:pt x="1044" y="7071"/>
                  </a:lnTo>
                  <a:lnTo>
                    <a:pt x="1313" y="5758"/>
                  </a:lnTo>
                  <a:lnTo>
                    <a:pt x="1650" y="4445"/>
                  </a:lnTo>
                  <a:lnTo>
                    <a:pt x="1852" y="3839"/>
                  </a:lnTo>
                  <a:lnTo>
                    <a:pt x="2020" y="3267"/>
                  </a:lnTo>
                  <a:lnTo>
                    <a:pt x="2256" y="2694"/>
                  </a:lnTo>
                  <a:lnTo>
                    <a:pt x="2559" y="2156"/>
                  </a:lnTo>
                  <a:lnTo>
                    <a:pt x="2761" y="1853"/>
                  </a:lnTo>
                  <a:lnTo>
                    <a:pt x="2997" y="1583"/>
                  </a:lnTo>
                  <a:lnTo>
                    <a:pt x="3232" y="1381"/>
                  </a:lnTo>
                  <a:lnTo>
                    <a:pt x="3502" y="1213"/>
                  </a:lnTo>
                  <a:lnTo>
                    <a:pt x="3771" y="1078"/>
                  </a:lnTo>
                  <a:lnTo>
                    <a:pt x="4074" y="944"/>
                  </a:lnTo>
                  <a:lnTo>
                    <a:pt x="4747" y="742"/>
                  </a:lnTo>
                  <a:lnTo>
                    <a:pt x="4646" y="1179"/>
                  </a:lnTo>
                  <a:lnTo>
                    <a:pt x="4579" y="1651"/>
                  </a:lnTo>
                  <a:lnTo>
                    <a:pt x="4411" y="1752"/>
                  </a:lnTo>
                  <a:lnTo>
                    <a:pt x="4343" y="1752"/>
                  </a:lnTo>
                  <a:lnTo>
                    <a:pt x="4242" y="1785"/>
                  </a:lnTo>
                  <a:lnTo>
                    <a:pt x="4209" y="1886"/>
                  </a:lnTo>
                  <a:lnTo>
                    <a:pt x="3939" y="3401"/>
                  </a:lnTo>
                  <a:lnTo>
                    <a:pt x="3737" y="4950"/>
                  </a:lnTo>
                  <a:lnTo>
                    <a:pt x="3771" y="5017"/>
                  </a:lnTo>
                  <a:lnTo>
                    <a:pt x="3805" y="5085"/>
                  </a:lnTo>
                  <a:lnTo>
                    <a:pt x="3872" y="5118"/>
                  </a:lnTo>
                  <a:lnTo>
                    <a:pt x="3939" y="5118"/>
                  </a:lnTo>
                  <a:lnTo>
                    <a:pt x="4141" y="5051"/>
                  </a:lnTo>
                  <a:lnTo>
                    <a:pt x="4141" y="5051"/>
                  </a:lnTo>
                  <a:lnTo>
                    <a:pt x="3872" y="6532"/>
                  </a:lnTo>
                  <a:lnTo>
                    <a:pt x="3468" y="6465"/>
                  </a:lnTo>
                  <a:lnTo>
                    <a:pt x="3064" y="6364"/>
                  </a:lnTo>
                  <a:lnTo>
                    <a:pt x="2256" y="6128"/>
                  </a:lnTo>
                  <a:lnTo>
                    <a:pt x="2222" y="6128"/>
                  </a:lnTo>
                  <a:lnTo>
                    <a:pt x="2189" y="6162"/>
                  </a:lnTo>
                  <a:lnTo>
                    <a:pt x="2155" y="6196"/>
                  </a:lnTo>
                  <a:lnTo>
                    <a:pt x="2189" y="6229"/>
                  </a:lnTo>
                  <a:lnTo>
                    <a:pt x="2357" y="6364"/>
                  </a:lnTo>
                  <a:lnTo>
                    <a:pt x="2525" y="6499"/>
                  </a:lnTo>
                  <a:lnTo>
                    <a:pt x="2929" y="6701"/>
                  </a:lnTo>
                  <a:lnTo>
                    <a:pt x="3367" y="6835"/>
                  </a:lnTo>
                  <a:lnTo>
                    <a:pt x="3805" y="6936"/>
                  </a:lnTo>
                  <a:lnTo>
                    <a:pt x="3872" y="7004"/>
                  </a:lnTo>
                  <a:lnTo>
                    <a:pt x="3939" y="7037"/>
                  </a:lnTo>
                  <a:lnTo>
                    <a:pt x="4007" y="7037"/>
                  </a:lnTo>
                  <a:lnTo>
                    <a:pt x="4074" y="6970"/>
                  </a:lnTo>
                  <a:lnTo>
                    <a:pt x="4646" y="6970"/>
                  </a:lnTo>
                  <a:lnTo>
                    <a:pt x="5253" y="6936"/>
                  </a:lnTo>
                  <a:lnTo>
                    <a:pt x="5791" y="6869"/>
                  </a:lnTo>
                  <a:lnTo>
                    <a:pt x="6296" y="6734"/>
                  </a:lnTo>
                  <a:lnTo>
                    <a:pt x="6364" y="6701"/>
                  </a:lnTo>
                  <a:lnTo>
                    <a:pt x="6397" y="6667"/>
                  </a:lnTo>
                  <a:lnTo>
                    <a:pt x="6397" y="6532"/>
                  </a:lnTo>
                  <a:lnTo>
                    <a:pt x="6330" y="6465"/>
                  </a:lnTo>
                  <a:lnTo>
                    <a:pt x="6296" y="6431"/>
                  </a:lnTo>
                  <a:lnTo>
                    <a:pt x="6229" y="6431"/>
                  </a:lnTo>
                  <a:lnTo>
                    <a:pt x="5690" y="6532"/>
                  </a:lnTo>
                  <a:lnTo>
                    <a:pt x="5185" y="6600"/>
                  </a:lnTo>
                  <a:lnTo>
                    <a:pt x="4646" y="6600"/>
                  </a:lnTo>
                  <a:lnTo>
                    <a:pt x="4175" y="6566"/>
                  </a:lnTo>
                  <a:lnTo>
                    <a:pt x="4310" y="5758"/>
                  </a:lnTo>
                  <a:lnTo>
                    <a:pt x="4478" y="4950"/>
                  </a:lnTo>
                  <a:lnTo>
                    <a:pt x="5017" y="4815"/>
                  </a:lnTo>
                  <a:lnTo>
                    <a:pt x="5084" y="4815"/>
                  </a:lnTo>
                  <a:lnTo>
                    <a:pt x="5118" y="4748"/>
                  </a:lnTo>
                  <a:lnTo>
                    <a:pt x="5151" y="4647"/>
                  </a:lnTo>
                  <a:lnTo>
                    <a:pt x="5050" y="3940"/>
                  </a:lnTo>
                  <a:lnTo>
                    <a:pt x="5084" y="3233"/>
                  </a:lnTo>
                  <a:lnTo>
                    <a:pt x="5151" y="2526"/>
                  </a:lnTo>
                  <a:lnTo>
                    <a:pt x="5320" y="1853"/>
                  </a:lnTo>
                  <a:lnTo>
                    <a:pt x="5320" y="1819"/>
                  </a:lnTo>
                  <a:lnTo>
                    <a:pt x="5387" y="1785"/>
                  </a:lnTo>
                  <a:lnTo>
                    <a:pt x="5387" y="1684"/>
                  </a:lnTo>
                  <a:lnTo>
                    <a:pt x="5354" y="1617"/>
                  </a:lnTo>
                  <a:lnTo>
                    <a:pt x="5286" y="1583"/>
                  </a:lnTo>
                  <a:lnTo>
                    <a:pt x="5185" y="1550"/>
                  </a:lnTo>
                  <a:lnTo>
                    <a:pt x="4882" y="1550"/>
                  </a:lnTo>
                  <a:lnTo>
                    <a:pt x="4983" y="775"/>
                  </a:lnTo>
                  <a:lnTo>
                    <a:pt x="5050" y="742"/>
                  </a:lnTo>
                  <a:lnTo>
                    <a:pt x="5050" y="674"/>
                  </a:lnTo>
                  <a:lnTo>
                    <a:pt x="5050" y="641"/>
                  </a:lnTo>
                  <a:lnTo>
                    <a:pt x="5017" y="607"/>
                  </a:lnTo>
                  <a:lnTo>
                    <a:pt x="5219" y="573"/>
                  </a:lnTo>
                  <a:close/>
                  <a:moveTo>
                    <a:pt x="4108" y="506"/>
                  </a:moveTo>
                  <a:lnTo>
                    <a:pt x="4310" y="540"/>
                  </a:lnTo>
                  <a:lnTo>
                    <a:pt x="4512" y="607"/>
                  </a:lnTo>
                  <a:lnTo>
                    <a:pt x="4714" y="674"/>
                  </a:lnTo>
                  <a:lnTo>
                    <a:pt x="4478" y="641"/>
                  </a:lnTo>
                  <a:lnTo>
                    <a:pt x="4209" y="641"/>
                  </a:lnTo>
                  <a:lnTo>
                    <a:pt x="3973" y="708"/>
                  </a:lnTo>
                  <a:lnTo>
                    <a:pt x="3737" y="775"/>
                  </a:lnTo>
                  <a:lnTo>
                    <a:pt x="3502" y="910"/>
                  </a:lnTo>
                  <a:lnTo>
                    <a:pt x="3266" y="1045"/>
                  </a:lnTo>
                  <a:lnTo>
                    <a:pt x="2896" y="1381"/>
                  </a:lnTo>
                  <a:lnTo>
                    <a:pt x="2626" y="1617"/>
                  </a:lnTo>
                  <a:lnTo>
                    <a:pt x="2424" y="1920"/>
                  </a:lnTo>
                  <a:lnTo>
                    <a:pt x="2222" y="2223"/>
                  </a:lnTo>
                  <a:lnTo>
                    <a:pt x="2088" y="2526"/>
                  </a:lnTo>
                  <a:lnTo>
                    <a:pt x="1818" y="3199"/>
                  </a:lnTo>
                  <a:lnTo>
                    <a:pt x="1583" y="3873"/>
                  </a:lnTo>
                  <a:lnTo>
                    <a:pt x="1313" y="4748"/>
                  </a:lnTo>
                  <a:lnTo>
                    <a:pt x="1078" y="5657"/>
                  </a:lnTo>
                  <a:lnTo>
                    <a:pt x="842" y="6600"/>
                  </a:lnTo>
                  <a:lnTo>
                    <a:pt x="674" y="7542"/>
                  </a:lnTo>
                  <a:lnTo>
                    <a:pt x="505" y="8485"/>
                  </a:lnTo>
                  <a:lnTo>
                    <a:pt x="404" y="9428"/>
                  </a:lnTo>
                  <a:lnTo>
                    <a:pt x="371" y="10337"/>
                  </a:lnTo>
                  <a:lnTo>
                    <a:pt x="404" y="11280"/>
                  </a:lnTo>
                  <a:lnTo>
                    <a:pt x="438" y="11583"/>
                  </a:lnTo>
                  <a:lnTo>
                    <a:pt x="472" y="11886"/>
                  </a:lnTo>
                  <a:lnTo>
                    <a:pt x="573" y="12155"/>
                  </a:lnTo>
                  <a:lnTo>
                    <a:pt x="674" y="12458"/>
                  </a:lnTo>
                  <a:lnTo>
                    <a:pt x="775" y="12727"/>
                  </a:lnTo>
                  <a:lnTo>
                    <a:pt x="943" y="12963"/>
                  </a:lnTo>
                  <a:lnTo>
                    <a:pt x="1078" y="13232"/>
                  </a:lnTo>
                  <a:lnTo>
                    <a:pt x="1280" y="13468"/>
                  </a:lnTo>
                  <a:lnTo>
                    <a:pt x="1515" y="13704"/>
                  </a:lnTo>
                  <a:lnTo>
                    <a:pt x="1818" y="13906"/>
                  </a:lnTo>
                  <a:lnTo>
                    <a:pt x="2121" y="14074"/>
                  </a:lnTo>
                  <a:lnTo>
                    <a:pt x="2424" y="14175"/>
                  </a:lnTo>
                  <a:lnTo>
                    <a:pt x="2761" y="14242"/>
                  </a:lnTo>
                  <a:lnTo>
                    <a:pt x="3098" y="14310"/>
                  </a:lnTo>
                  <a:lnTo>
                    <a:pt x="4310" y="14310"/>
                  </a:lnTo>
                  <a:lnTo>
                    <a:pt x="4882" y="14242"/>
                  </a:lnTo>
                  <a:lnTo>
                    <a:pt x="5455" y="14141"/>
                  </a:lnTo>
                  <a:lnTo>
                    <a:pt x="6027" y="13973"/>
                  </a:lnTo>
                  <a:lnTo>
                    <a:pt x="6027" y="13973"/>
                  </a:lnTo>
                  <a:lnTo>
                    <a:pt x="5623" y="14141"/>
                  </a:lnTo>
                  <a:lnTo>
                    <a:pt x="5219" y="14276"/>
                  </a:lnTo>
                  <a:lnTo>
                    <a:pt x="4781" y="14377"/>
                  </a:lnTo>
                  <a:lnTo>
                    <a:pt x="4343" y="14444"/>
                  </a:lnTo>
                  <a:lnTo>
                    <a:pt x="3737" y="14478"/>
                  </a:lnTo>
                  <a:lnTo>
                    <a:pt x="3131" y="14478"/>
                  </a:lnTo>
                  <a:lnTo>
                    <a:pt x="2559" y="14411"/>
                  </a:lnTo>
                  <a:lnTo>
                    <a:pt x="2290" y="14377"/>
                  </a:lnTo>
                  <a:lnTo>
                    <a:pt x="2020" y="14276"/>
                  </a:lnTo>
                  <a:lnTo>
                    <a:pt x="1751" y="14175"/>
                  </a:lnTo>
                  <a:lnTo>
                    <a:pt x="1515" y="14074"/>
                  </a:lnTo>
                  <a:lnTo>
                    <a:pt x="1313" y="13906"/>
                  </a:lnTo>
                  <a:lnTo>
                    <a:pt x="1078" y="13737"/>
                  </a:lnTo>
                  <a:lnTo>
                    <a:pt x="909" y="13535"/>
                  </a:lnTo>
                  <a:lnTo>
                    <a:pt x="741" y="13266"/>
                  </a:lnTo>
                  <a:lnTo>
                    <a:pt x="606" y="12997"/>
                  </a:lnTo>
                  <a:lnTo>
                    <a:pt x="472" y="12694"/>
                  </a:lnTo>
                  <a:lnTo>
                    <a:pt x="371" y="12155"/>
                  </a:lnTo>
                  <a:lnTo>
                    <a:pt x="270" y="11616"/>
                  </a:lnTo>
                  <a:lnTo>
                    <a:pt x="236" y="11044"/>
                  </a:lnTo>
                  <a:lnTo>
                    <a:pt x="270" y="10472"/>
                  </a:lnTo>
                  <a:lnTo>
                    <a:pt x="337" y="9327"/>
                  </a:lnTo>
                  <a:lnTo>
                    <a:pt x="438" y="8216"/>
                  </a:lnTo>
                  <a:lnTo>
                    <a:pt x="606" y="6970"/>
                  </a:lnTo>
                  <a:lnTo>
                    <a:pt x="775" y="5724"/>
                  </a:lnTo>
                  <a:lnTo>
                    <a:pt x="1044" y="4512"/>
                  </a:lnTo>
                  <a:lnTo>
                    <a:pt x="1347" y="3267"/>
                  </a:lnTo>
                  <a:lnTo>
                    <a:pt x="1482" y="2896"/>
                  </a:lnTo>
                  <a:lnTo>
                    <a:pt x="1616" y="2526"/>
                  </a:lnTo>
                  <a:lnTo>
                    <a:pt x="1818" y="2122"/>
                  </a:lnTo>
                  <a:lnTo>
                    <a:pt x="2054" y="1752"/>
                  </a:lnTo>
                  <a:lnTo>
                    <a:pt x="2323" y="1415"/>
                  </a:lnTo>
                  <a:lnTo>
                    <a:pt x="2593" y="1112"/>
                  </a:lnTo>
                  <a:lnTo>
                    <a:pt x="2929" y="876"/>
                  </a:lnTo>
                  <a:lnTo>
                    <a:pt x="3266" y="674"/>
                  </a:lnTo>
                  <a:lnTo>
                    <a:pt x="3906" y="506"/>
                  </a:lnTo>
                  <a:close/>
                  <a:moveTo>
                    <a:pt x="5017" y="1"/>
                  </a:moveTo>
                  <a:lnTo>
                    <a:pt x="5017" y="35"/>
                  </a:lnTo>
                  <a:lnTo>
                    <a:pt x="4512" y="136"/>
                  </a:lnTo>
                  <a:lnTo>
                    <a:pt x="4007" y="237"/>
                  </a:lnTo>
                  <a:lnTo>
                    <a:pt x="3030" y="472"/>
                  </a:lnTo>
                  <a:lnTo>
                    <a:pt x="2963" y="506"/>
                  </a:lnTo>
                  <a:lnTo>
                    <a:pt x="2929" y="573"/>
                  </a:lnTo>
                  <a:lnTo>
                    <a:pt x="2593" y="775"/>
                  </a:lnTo>
                  <a:lnTo>
                    <a:pt x="2290" y="1045"/>
                  </a:lnTo>
                  <a:lnTo>
                    <a:pt x="2020" y="1314"/>
                  </a:lnTo>
                  <a:lnTo>
                    <a:pt x="1785" y="1617"/>
                  </a:lnTo>
                  <a:lnTo>
                    <a:pt x="1616" y="1886"/>
                  </a:lnTo>
                  <a:lnTo>
                    <a:pt x="1482" y="2122"/>
                  </a:lnTo>
                  <a:lnTo>
                    <a:pt x="1246" y="2694"/>
                  </a:lnTo>
                  <a:lnTo>
                    <a:pt x="1078" y="3267"/>
                  </a:lnTo>
                  <a:lnTo>
                    <a:pt x="943" y="3839"/>
                  </a:lnTo>
                  <a:lnTo>
                    <a:pt x="741" y="4647"/>
                  </a:lnTo>
                  <a:lnTo>
                    <a:pt x="573" y="5489"/>
                  </a:lnTo>
                  <a:lnTo>
                    <a:pt x="438" y="6330"/>
                  </a:lnTo>
                  <a:lnTo>
                    <a:pt x="303" y="7172"/>
                  </a:lnTo>
                  <a:lnTo>
                    <a:pt x="135" y="8485"/>
                  </a:lnTo>
                  <a:lnTo>
                    <a:pt x="68" y="9192"/>
                  </a:lnTo>
                  <a:lnTo>
                    <a:pt x="34" y="9866"/>
                  </a:lnTo>
                  <a:lnTo>
                    <a:pt x="0" y="10573"/>
                  </a:lnTo>
                  <a:lnTo>
                    <a:pt x="34" y="11246"/>
                  </a:lnTo>
                  <a:lnTo>
                    <a:pt x="68" y="11919"/>
                  </a:lnTo>
                  <a:lnTo>
                    <a:pt x="202" y="12559"/>
                  </a:lnTo>
                  <a:lnTo>
                    <a:pt x="270" y="12862"/>
                  </a:lnTo>
                  <a:lnTo>
                    <a:pt x="337" y="13098"/>
                  </a:lnTo>
                  <a:lnTo>
                    <a:pt x="472" y="13333"/>
                  </a:lnTo>
                  <a:lnTo>
                    <a:pt x="606" y="13569"/>
                  </a:lnTo>
                  <a:lnTo>
                    <a:pt x="741" y="13737"/>
                  </a:lnTo>
                  <a:lnTo>
                    <a:pt x="909" y="13939"/>
                  </a:lnTo>
                  <a:lnTo>
                    <a:pt x="1078" y="14074"/>
                  </a:lnTo>
                  <a:lnTo>
                    <a:pt x="1280" y="14242"/>
                  </a:lnTo>
                  <a:lnTo>
                    <a:pt x="1482" y="14343"/>
                  </a:lnTo>
                  <a:lnTo>
                    <a:pt x="1684" y="14444"/>
                  </a:lnTo>
                  <a:lnTo>
                    <a:pt x="2155" y="14613"/>
                  </a:lnTo>
                  <a:lnTo>
                    <a:pt x="2660" y="14714"/>
                  </a:lnTo>
                  <a:lnTo>
                    <a:pt x="3199" y="14747"/>
                  </a:lnTo>
                  <a:lnTo>
                    <a:pt x="3805" y="14747"/>
                  </a:lnTo>
                  <a:lnTo>
                    <a:pt x="4411" y="14714"/>
                  </a:lnTo>
                  <a:lnTo>
                    <a:pt x="4983" y="14613"/>
                  </a:lnTo>
                  <a:lnTo>
                    <a:pt x="5522" y="14478"/>
                  </a:lnTo>
                  <a:lnTo>
                    <a:pt x="6061" y="14276"/>
                  </a:lnTo>
                  <a:lnTo>
                    <a:pt x="6296" y="14141"/>
                  </a:lnTo>
                  <a:lnTo>
                    <a:pt x="6566" y="14007"/>
                  </a:lnTo>
                  <a:lnTo>
                    <a:pt x="6768" y="13805"/>
                  </a:lnTo>
                  <a:lnTo>
                    <a:pt x="7003" y="13636"/>
                  </a:lnTo>
                  <a:lnTo>
                    <a:pt x="7205" y="13434"/>
                  </a:lnTo>
                  <a:lnTo>
                    <a:pt x="7407" y="13165"/>
                  </a:lnTo>
                  <a:lnTo>
                    <a:pt x="7576" y="12929"/>
                  </a:lnTo>
                  <a:lnTo>
                    <a:pt x="7710" y="12929"/>
                  </a:lnTo>
                  <a:lnTo>
                    <a:pt x="7744" y="12862"/>
                  </a:lnTo>
                  <a:lnTo>
                    <a:pt x="7811" y="12593"/>
                  </a:lnTo>
                  <a:lnTo>
                    <a:pt x="8081" y="12054"/>
                  </a:lnTo>
                  <a:lnTo>
                    <a:pt x="8283" y="11549"/>
                  </a:lnTo>
                  <a:lnTo>
                    <a:pt x="8451" y="10977"/>
                  </a:lnTo>
                  <a:lnTo>
                    <a:pt x="8586" y="10404"/>
                  </a:lnTo>
                  <a:lnTo>
                    <a:pt x="8687" y="9832"/>
                  </a:lnTo>
                  <a:lnTo>
                    <a:pt x="8788" y="9260"/>
                  </a:lnTo>
                  <a:lnTo>
                    <a:pt x="8855" y="8115"/>
                  </a:lnTo>
                  <a:lnTo>
                    <a:pt x="8889" y="7374"/>
                  </a:lnTo>
                  <a:lnTo>
                    <a:pt x="8889" y="6633"/>
                  </a:lnTo>
                  <a:lnTo>
                    <a:pt x="8889" y="5893"/>
                  </a:lnTo>
                  <a:lnTo>
                    <a:pt x="8821" y="5152"/>
                  </a:lnTo>
                  <a:lnTo>
                    <a:pt x="8720" y="4411"/>
                  </a:lnTo>
                  <a:lnTo>
                    <a:pt x="8586" y="3671"/>
                  </a:lnTo>
                  <a:lnTo>
                    <a:pt x="8417" y="2964"/>
                  </a:lnTo>
                  <a:lnTo>
                    <a:pt x="8182" y="2257"/>
                  </a:lnTo>
                  <a:lnTo>
                    <a:pt x="7980" y="1785"/>
                  </a:lnTo>
                  <a:lnTo>
                    <a:pt x="7710" y="1348"/>
                  </a:lnTo>
                  <a:lnTo>
                    <a:pt x="7374" y="944"/>
                  </a:lnTo>
                  <a:lnTo>
                    <a:pt x="7003" y="607"/>
                  </a:lnTo>
                  <a:lnTo>
                    <a:pt x="6801" y="439"/>
                  </a:lnTo>
                  <a:lnTo>
                    <a:pt x="6599" y="304"/>
                  </a:lnTo>
                  <a:lnTo>
                    <a:pt x="6364" y="203"/>
                  </a:lnTo>
                  <a:lnTo>
                    <a:pt x="6128" y="102"/>
                  </a:lnTo>
                  <a:lnTo>
                    <a:pt x="5892" y="68"/>
                  </a:lnTo>
                  <a:lnTo>
                    <a:pt x="5623" y="1"/>
                  </a:lnTo>
                  <a:lnTo>
                    <a:pt x="5354" y="1"/>
                  </a:lnTo>
                  <a:lnTo>
                    <a:pt x="5118" y="35"/>
                  </a:lnTo>
                  <a:lnTo>
                    <a:pt x="50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1257100" y="5015600"/>
              <a:ext cx="57275" cy="62325"/>
            </a:xfrm>
            <a:custGeom>
              <a:rect b="b" l="l" r="r" t="t"/>
              <a:pathLst>
                <a:path extrusionOk="0" h="2493" w="2291">
                  <a:moveTo>
                    <a:pt x="1920" y="169"/>
                  </a:moveTo>
                  <a:lnTo>
                    <a:pt x="1920" y="641"/>
                  </a:lnTo>
                  <a:lnTo>
                    <a:pt x="1954" y="1112"/>
                  </a:lnTo>
                  <a:lnTo>
                    <a:pt x="2021" y="1550"/>
                  </a:lnTo>
                  <a:lnTo>
                    <a:pt x="2122" y="1987"/>
                  </a:lnTo>
                  <a:lnTo>
                    <a:pt x="2156" y="2021"/>
                  </a:lnTo>
                  <a:lnTo>
                    <a:pt x="2122" y="2021"/>
                  </a:lnTo>
                  <a:lnTo>
                    <a:pt x="1718" y="2055"/>
                  </a:lnTo>
                  <a:lnTo>
                    <a:pt x="1314" y="2122"/>
                  </a:lnTo>
                  <a:lnTo>
                    <a:pt x="910" y="2156"/>
                  </a:lnTo>
                  <a:lnTo>
                    <a:pt x="472" y="2223"/>
                  </a:lnTo>
                  <a:lnTo>
                    <a:pt x="304" y="1314"/>
                  </a:lnTo>
                  <a:lnTo>
                    <a:pt x="136" y="405"/>
                  </a:lnTo>
                  <a:lnTo>
                    <a:pt x="573" y="371"/>
                  </a:lnTo>
                  <a:lnTo>
                    <a:pt x="1045" y="338"/>
                  </a:lnTo>
                  <a:lnTo>
                    <a:pt x="1920" y="169"/>
                  </a:lnTo>
                  <a:close/>
                  <a:moveTo>
                    <a:pt x="1920" y="1"/>
                  </a:moveTo>
                  <a:lnTo>
                    <a:pt x="1011" y="136"/>
                  </a:lnTo>
                  <a:lnTo>
                    <a:pt x="540" y="203"/>
                  </a:lnTo>
                  <a:lnTo>
                    <a:pt x="68" y="270"/>
                  </a:lnTo>
                  <a:lnTo>
                    <a:pt x="35" y="304"/>
                  </a:lnTo>
                  <a:lnTo>
                    <a:pt x="35" y="338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1" y="910"/>
                  </a:lnTo>
                  <a:lnTo>
                    <a:pt x="102" y="1449"/>
                  </a:lnTo>
                  <a:lnTo>
                    <a:pt x="203" y="1954"/>
                  </a:lnTo>
                  <a:lnTo>
                    <a:pt x="338" y="2459"/>
                  </a:lnTo>
                  <a:lnTo>
                    <a:pt x="405" y="2492"/>
                  </a:lnTo>
                  <a:lnTo>
                    <a:pt x="472" y="2492"/>
                  </a:lnTo>
                  <a:lnTo>
                    <a:pt x="506" y="2459"/>
                  </a:lnTo>
                  <a:lnTo>
                    <a:pt x="540" y="2391"/>
                  </a:lnTo>
                  <a:lnTo>
                    <a:pt x="506" y="2324"/>
                  </a:lnTo>
                  <a:lnTo>
                    <a:pt x="506" y="2324"/>
                  </a:lnTo>
                  <a:lnTo>
                    <a:pt x="910" y="2358"/>
                  </a:lnTo>
                  <a:lnTo>
                    <a:pt x="1348" y="2358"/>
                  </a:lnTo>
                  <a:lnTo>
                    <a:pt x="1785" y="2290"/>
                  </a:lnTo>
                  <a:lnTo>
                    <a:pt x="2156" y="2156"/>
                  </a:lnTo>
                  <a:lnTo>
                    <a:pt x="2189" y="2122"/>
                  </a:lnTo>
                  <a:lnTo>
                    <a:pt x="2189" y="2055"/>
                  </a:lnTo>
                  <a:lnTo>
                    <a:pt x="2257" y="2055"/>
                  </a:lnTo>
                  <a:lnTo>
                    <a:pt x="2290" y="2021"/>
                  </a:lnTo>
                  <a:lnTo>
                    <a:pt x="2290" y="1987"/>
                  </a:lnTo>
                  <a:lnTo>
                    <a:pt x="2257" y="1516"/>
                  </a:lnTo>
                  <a:lnTo>
                    <a:pt x="2189" y="1045"/>
                  </a:lnTo>
                  <a:lnTo>
                    <a:pt x="2122" y="607"/>
                  </a:lnTo>
                  <a:lnTo>
                    <a:pt x="2021" y="136"/>
                  </a:lnTo>
                  <a:lnTo>
                    <a:pt x="2021" y="102"/>
                  </a:lnTo>
                  <a:lnTo>
                    <a:pt x="2021" y="35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830375" y="2891150"/>
              <a:ext cx="183500" cy="267700"/>
            </a:xfrm>
            <a:custGeom>
              <a:rect b="b" l="l" r="r" t="t"/>
              <a:pathLst>
                <a:path extrusionOk="0" h="10708" w="7340">
                  <a:moveTo>
                    <a:pt x="0" y="1"/>
                  </a:moveTo>
                  <a:lnTo>
                    <a:pt x="236" y="405"/>
                  </a:lnTo>
                  <a:lnTo>
                    <a:pt x="472" y="775"/>
                  </a:lnTo>
                  <a:lnTo>
                    <a:pt x="977" y="1516"/>
                  </a:lnTo>
                  <a:lnTo>
                    <a:pt x="1953" y="3031"/>
                  </a:lnTo>
                  <a:lnTo>
                    <a:pt x="2963" y="4512"/>
                  </a:lnTo>
                  <a:lnTo>
                    <a:pt x="7037" y="10640"/>
                  </a:lnTo>
                  <a:lnTo>
                    <a:pt x="7104" y="10674"/>
                  </a:lnTo>
                  <a:lnTo>
                    <a:pt x="7138" y="10707"/>
                  </a:lnTo>
                  <a:lnTo>
                    <a:pt x="7205" y="10707"/>
                  </a:lnTo>
                  <a:lnTo>
                    <a:pt x="7272" y="10674"/>
                  </a:lnTo>
                  <a:lnTo>
                    <a:pt x="7306" y="10640"/>
                  </a:lnTo>
                  <a:lnTo>
                    <a:pt x="7340" y="10606"/>
                  </a:lnTo>
                  <a:lnTo>
                    <a:pt x="7340" y="10539"/>
                  </a:lnTo>
                  <a:lnTo>
                    <a:pt x="7306" y="10471"/>
                  </a:lnTo>
                  <a:lnTo>
                    <a:pt x="3401" y="4546"/>
                  </a:lnTo>
                  <a:lnTo>
                    <a:pt x="1381" y="1583"/>
                  </a:lnTo>
                  <a:lnTo>
                    <a:pt x="909" y="876"/>
                  </a:lnTo>
                  <a:lnTo>
                    <a:pt x="472" y="1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1316875" y="5008025"/>
              <a:ext cx="58100" cy="55575"/>
            </a:xfrm>
            <a:custGeom>
              <a:rect b="b" l="l" r="r" t="t"/>
              <a:pathLst>
                <a:path extrusionOk="0" h="2223" w="2324">
                  <a:moveTo>
                    <a:pt x="1919" y="203"/>
                  </a:moveTo>
                  <a:lnTo>
                    <a:pt x="1953" y="573"/>
                  </a:lnTo>
                  <a:lnTo>
                    <a:pt x="2020" y="944"/>
                  </a:lnTo>
                  <a:lnTo>
                    <a:pt x="2088" y="1381"/>
                  </a:lnTo>
                  <a:lnTo>
                    <a:pt x="2155" y="1819"/>
                  </a:lnTo>
                  <a:lnTo>
                    <a:pt x="1953" y="1819"/>
                  </a:lnTo>
                  <a:lnTo>
                    <a:pt x="1785" y="1853"/>
                  </a:lnTo>
                  <a:lnTo>
                    <a:pt x="1414" y="1920"/>
                  </a:lnTo>
                  <a:lnTo>
                    <a:pt x="943" y="1954"/>
                  </a:lnTo>
                  <a:lnTo>
                    <a:pt x="707" y="2021"/>
                  </a:lnTo>
                  <a:lnTo>
                    <a:pt x="472" y="2088"/>
                  </a:lnTo>
                  <a:lnTo>
                    <a:pt x="404" y="1651"/>
                  </a:lnTo>
                  <a:lnTo>
                    <a:pt x="270" y="1179"/>
                  </a:lnTo>
                  <a:lnTo>
                    <a:pt x="202" y="809"/>
                  </a:lnTo>
                  <a:lnTo>
                    <a:pt x="101" y="439"/>
                  </a:lnTo>
                  <a:lnTo>
                    <a:pt x="1010" y="338"/>
                  </a:lnTo>
                  <a:lnTo>
                    <a:pt x="1919" y="203"/>
                  </a:lnTo>
                  <a:close/>
                  <a:moveTo>
                    <a:pt x="1886" y="1"/>
                  </a:moveTo>
                  <a:lnTo>
                    <a:pt x="977" y="136"/>
                  </a:lnTo>
                  <a:lnTo>
                    <a:pt x="68" y="270"/>
                  </a:lnTo>
                  <a:lnTo>
                    <a:pt x="34" y="304"/>
                  </a:lnTo>
                  <a:lnTo>
                    <a:pt x="34" y="371"/>
                  </a:lnTo>
                  <a:lnTo>
                    <a:pt x="0" y="573"/>
                  </a:lnTo>
                  <a:lnTo>
                    <a:pt x="34" y="809"/>
                  </a:lnTo>
                  <a:lnTo>
                    <a:pt x="101" y="1213"/>
                  </a:lnTo>
                  <a:lnTo>
                    <a:pt x="202" y="1718"/>
                  </a:lnTo>
                  <a:lnTo>
                    <a:pt x="270" y="1954"/>
                  </a:lnTo>
                  <a:lnTo>
                    <a:pt x="371" y="2189"/>
                  </a:lnTo>
                  <a:lnTo>
                    <a:pt x="404" y="2223"/>
                  </a:lnTo>
                  <a:lnTo>
                    <a:pt x="674" y="2223"/>
                  </a:lnTo>
                  <a:lnTo>
                    <a:pt x="909" y="2189"/>
                  </a:lnTo>
                  <a:lnTo>
                    <a:pt x="1313" y="2122"/>
                  </a:lnTo>
                  <a:lnTo>
                    <a:pt x="1751" y="2055"/>
                  </a:lnTo>
                  <a:lnTo>
                    <a:pt x="1987" y="2021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323" y="1954"/>
                  </a:lnTo>
                  <a:lnTo>
                    <a:pt x="2323" y="1718"/>
                  </a:lnTo>
                  <a:lnTo>
                    <a:pt x="2290" y="1482"/>
                  </a:lnTo>
                  <a:lnTo>
                    <a:pt x="2222" y="1045"/>
                  </a:lnTo>
                  <a:lnTo>
                    <a:pt x="2155" y="540"/>
                  </a:lnTo>
                  <a:lnTo>
                    <a:pt x="2088" y="304"/>
                  </a:lnTo>
                  <a:lnTo>
                    <a:pt x="1987" y="35"/>
                  </a:lnTo>
                  <a:lnTo>
                    <a:pt x="1953" y="35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1138425" y="5119150"/>
              <a:ext cx="19400" cy="16000"/>
            </a:xfrm>
            <a:custGeom>
              <a:rect b="b" l="l" r="r" t="t"/>
              <a:pathLst>
                <a:path extrusionOk="0" h="640" w="776">
                  <a:moveTo>
                    <a:pt x="674" y="0"/>
                  </a:moveTo>
                  <a:lnTo>
                    <a:pt x="573" y="202"/>
                  </a:lnTo>
                  <a:lnTo>
                    <a:pt x="539" y="438"/>
                  </a:lnTo>
                  <a:lnTo>
                    <a:pt x="438" y="337"/>
                  </a:lnTo>
                  <a:lnTo>
                    <a:pt x="405" y="269"/>
                  </a:lnTo>
                  <a:lnTo>
                    <a:pt x="438" y="168"/>
                  </a:lnTo>
                  <a:lnTo>
                    <a:pt x="438" y="135"/>
                  </a:lnTo>
                  <a:lnTo>
                    <a:pt x="405" y="67"/>
                  </a:lnTo>
                  <a:lnTo>
                    <a:pt x="337" y="67"/>
                  </a:lnTo>
                  <a:lnTo>
                    <a:pt x="304" y="135"/>
                  </a:lnTo>
                  <a:lnTo>
                    <a:pt x="169" y="404"/>
                  </a:lnTo>
                  <a:lnTo>
                    <a:pt x="135" y="370"/>
                  </a:lnTo>
                  <a:lnTo>
                    <a:pt x="102" y="269"/>
                  </a:lnTo>
                  <a:lnTo>
                    <a:pt x="102" y="236"/>
                  </a:lnTo>
                  <a:lnTo>
                    <a:pt x="68" y="202"/>
                  </a:lnTo>
                  <a:lnTo>
                    <a:pt x="34" y="202"/>
                  </a:lnTo>
                  <a:lnTo>
                    <a:pt x="1" y="269"/>
                  </a:lnTo>
                  <a:lnTo>
                    <a:pt x="1" y="303"/>
                  </a:lnTo>
                  <a:lnTo>
                    <a:pt x="1" y="404"/>
                  </a:lnTo>
                  <a:lnTo>
                    <a:pt x="102" y="606"/>
                  </a:lnTo>
                  <a:lnTo>
                    <a:pt x="135" y="640"/>
                  </a:lnTo>
                  <a:lnTo>
                    <a:pt x="203" y="640"/>
                  </a:lnTo>
                  <a:lnTo>
                    <a:pt x="236" y="606"/>
                  </a:lnTo>
                  <a:lnTo>
                    <a:pt x="337" y="404"/>
                  </a:lnTo>
                  <a:lnTo>
                    <a:pt x="371" y="438"/>
                  </a:lnTo>
                  <a:lnTo>
                    <a:pt x="472" y="539"/>
                  </a:lnTo>
                  <a:lnTo>
                    <a:pt x="573" y="606"/>
                  </a:lnTo>
                  <a:lnTo>
                    <a:pt x="640" y="606"/>
                  </a:lnTo>
                  <a:lnTo>
                    <a:pt x="674" y="539"/>
                  </a:lnTo>
                  <a:lnTo>
                    <a:pt x="708" y="303"/>
                  </a:lnTo>
                  <a:lnTo>
                    <a:pt x="775" y="67"/>
                  </a:lnTo>
                  <a:lnTo>
                    <a:pt x="775" y="34"/>
                  </a:lnTo>
                  <a:lnTo>
                    <a:pt x="7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3384075" y="4763100"/>
              <a:ext cx="22775" cy="22750"/>
            </a:xfrm>
            <a:custGeom>
              <a:rect b="b" l="l" r="r" t="t"/>
              <a:pathLst>
                <a:path extrusionOk="0" h="910" w="911">
                  <a:moveTo>
                    <a:pt x="405" y="0"/>
                  </a:moveTo>
                  <a:lnTo>
                    <a:pt x="304" y="34"/>
                  </a:lnTo>
                  <a:lnTo>
                    <a:pt x="203" y="101"/>
                  </a:lnTo>
                  <a:lnTo>
                    <a:pt x="136" y="169"/>
                  </a:lnTo>
                  <a:lnTo>
                    <a:pt x="68" y="236"/>
                  </a:lnTo>
                  <a:lnTo>
                    <a:pt x="1" y="337"/>
                  </a:lnTo>
                  <a:lnTo>
                    <a:pt x="1" y="438"/>
                  </a:lnTo>
                  <a:lnTo>
                    <a:pt x="1" y="573"/>
                  </a:lnTo>
                  <a:lnTo>
                    <a:pt x="68" y="674"/>
                  </a:lnTo>
                  <a:lnTo>
                    <a:pt x="102" y="741"/>
                  </a:lnTo>
                  <a:lnTo>
                    <a:pt x="203" y="842"/>
                  </a:lnTo>
                  <a:lnTo>
                    <a:pt x="304" y="876"/>
                  </a:lnTo>
                  <a:lnTo>
                    <a:pt x="405" y="910"/>
                  </a:lnTo>
                  <a:lnTo>
                    <a:pt x="506" y="910"/>
                  </a:lnTo>
                  <a:lnTo>
                    <a:pt x="641" y="876"/>
                  </a:lnTo>
                  <a:lnTo>
                    <a:pt x="742" y="809"/>
                  </a:lnTo>
                  <a:lnTo>
                    <a:pt x="809" y="708"/>
                  </a:lnTo>
                  <a:lnTo>
                    <a:pt x="876" y="607"/>
                  </a:lnTo>
                  <a:lnTo>
                    <a:pt x="910" y="506"/>
                  </a:lnTo>
                  <a:lnTo>
                    <a:pt x="910" y="371"/>
                  </a:lnTo>
                  <a:lnTo>
                    <a:pt x="876" y="270"/>
                  </a:lnTo>
                  <a:lnTo>
                    <a:pt x="809" y="169"/>
                  </a:lnTo>
                  <a:lnTo>
                    <a:pt x="742" y="68"/>
                  </a:lnTo>
                  <a:lnTo>
                    <a:pt x="641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1378325" y="4997925"/>
              <a:ext cx="58100" cy="57275"/>
            </a:xfrm>
            <a:custGeom>
              <a:rect b="b" l="l" r="r" t="t"/>
              <a:pathLst>
                <a:path extrusionOk="0" h="2291" w="2324">
                  <a:moveTo>
                    <a:pt x="1986" y="1"/>
                  </a:moveTo>
                  <a:lnTo>
                    <a:pt x="1953" y="35"/>
                  </a:lnTo>
                  <a:lnTo>
                    <a:pt x="1953" y="136"/>
                  </a:lnTo>
                  <a:lnTo>
                    <a:pt x="1448" y="136"/>
                  </a:lnTo>
                  <a:lnTo>
                    <a:pt x="943" y="169"/>
                  </a:lnTo>
                  <a:lnTo>
                    <a:pt x="505" y="203"/>
                  </a:lnTo>
                  <a:lnTo>
                    <a:pt x="269" y="270"/>
                  </a:lnTo>
                  <a:lnTo>
                    <a:pt x="168" y="304"/>
                  </a:lnTo>
                  <a:lnTo>
                    <a:pt x="101" y="371"/>
                  </a:lnTo>
                  <a:lnTo>
                    <a:pt x="269" y="439"/>
                  </a:lnTo>
                  <a:lnTo>
                    <a:pt x="471" y="439"/>
                  </a:lnTo>
                  <a:lnTo>
                    <a:pt x="842" y="371"/>
                  </a:lnTo>
                  <a:lnTo>
                    <a:pt x="1380" y="338"/>
                  </a:lnTo>
                  <a:lnTo>
                    <a:pt x="1953" y="304"/>
                  </a:lnTo>
                  <a:lnTo>
                    <a:pt x="1986" y="641"/>
                  </a:lnTo>
                  <a:lnTo>
                    <a:pt x="2020" y="944"/>
                  </a:lnTo>
                  <a:lnTo>
                    <a:pt x="2087" y="1381"/>
                  </a:lnTo>
                  <a:lnTo>
                    <a:pt x="2121" y="1617"/>
                  </a:lnTo>
                  <a:lnTo>
                    <a:pt x="2188" y="1819"/>
                  </a:lnTo>
                  <a:lnTo>
                    <a:pt x="2155" y="1819"/>
                  </a:lnTo>
                  <a:lnTo>
                    <a:pt x="1279" y="1920"/>
                  </a:lnTo>
                  <a:lnTo>
                    <a:pt x="808" y="2021"/>
                  </a:lnTo>
                  <a:lnTo>
                    <a:pt x="404" y="2122"/>
                  </a:lnTo>
                  <a:lnTo>
                    <a:pt x="303" y="1718"/>
                  </a:lnTo>
                  <a:lnTo>
                    <a:pt x="236" y="1280"/>
                  </a:lnTo>
                  <a:lnTo>
                    <a:pt x="202" y="809"/>
                  </a:lnTo>
                  <a:lnTo>
                    <a:pt x="168" y="573"/>
                  </a:lnTo>
                  <a:lnTo>
                    <a:pt x="67" y="371"/>
                  </a:lnTo>
                  <a:lnTo>
                    <a:pt x="34" y="506"/>
                  </a:lnTo>
                  <a:lnTo>
                    <a:pt x="0" y="674"/>
                  </a:lnTo>
                  <a:lnTo>
                    <a:pt x="0" y="977"/>
                  </a:lnTo>
                  <a:lnTo>
                    <a:pt x="101" y="1583"/>
                  </a:lnTo>
                  <a:lnTo>
                    <a:pt x="135" y="1785"/>
                  </a:lnTo>
                  <a:lnTo>
                    <a:pt x="135" y="2021"/>
                  </a:lnTo>
                  <a:lnTo>
                    <a:pt x="168" y="2122"/>
                  </a:lnTo>
                  <a:lnTo>
                    <a:pt x="202" y="2189"/>
                  </a:lnTo>
                  <a:lnTo>
                    <a:pt x="269" y="2257"/>
                  </a:lnTo>
                  <a:lnTo>
                    <a:pt x="370" y="2290"/>
                  </a:lnTo>
                  <a:lnTo>
                    <a:pt x="404" y="2290"/>
                  </a:lnTo>
                  <a:lnTo>
                    <a:pt x="438" y="2257"/>
                  </a:lnTo>
                  <a:lnTo>
                    <a:pt x="875" y="2223"/>
                  </a:lnTo>
                  <a:lnTo>
                    <a:pt x="1313" y="2189"/>
                  </a:lnTo>
                  <a:lnTo>
                    <a:pt x="2188" y="2021"/>
                  </a:lnTo>
                  <a:lnTo>
                    <a:pt x="2256" y="1987"/>
                  </a:lnTo>
                  <a:lnTo>
                    <a:pt x="2289" y="1987"/>
                  </a:lnTo>
                  <a:lnTo>
                    <a:pt x="2323" y="1954"/>
                  </a:lnTo>
                  <a:lnTo>
                    <a:pt x="2323" y="1752"/>
                  </a:lnTo>
                  <a:lnTo>
                    <a:pt x="2289" y="1516"/>
                  </a:lnTo>
                  <a:lnTo>
                    <a:pt x="2222" y="1078"/>
                  </a:lnTo>
                  <a:lnTo>
                    <a:pt x="2155" y="540"/>
                  </a:lnTo>
                  <a:lnTo>
                    <a:pt x="2121" y="304"/>
                  </a:lnTo>
                  <a:lnTo>
                    <a:pt x="2054" y="35"/>
                  </a:lnTo>
                  <a:lnTo>
                    <a:pt x="20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1402725" y="5029925"/>
              <a:ext cx="10125" cy="15175"/>
            </a:xfrm>
            <a:custGeom>
              <a:rect b="b" l="l" r="r" t="t"/>
              <a:pathLst>
                <a:path extrusionOk="0" h="607" w="405">
                  <a:moveTo>
                    <a:pt x="236" y="0"/>
                  </a:moveTo>
                  <a:lnTo>
                    <a:pt x="135" y="68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0" y="202"/>
                  </a:lnTo>
                  <a:lnTo>
                    <a:pt x="169" y="202"/>
                  </a:lnTo>
                  <a:lnTo>
                    <a:pt x="202" y="169"/>
                  </a:lnTo>
                  <a:lnTo>
                    <a:pt x="202" y="337"/>
                  </a:lnTo>
                  <a:lnTo>
                    <a:pt x="169" y="505"/>
                  </a:lnTo>
                  <a:lnTo>
                    <a:pt x="169" y="573"/>
                  </a:lnTo>
                  <a:lnTo>
                    <a:pt x="202" y="606"/>
                  </a:lnTo>
                  <a:lnTo>
                    <a:pt x="270" y="606"/>
                  </a:lnTo>
                  <a:lnTo>
                    <a:pt x="337" y="573"/>
                  </a:lnTo>
                  <a:lnTo>
                    <a:pt x="371" y="438"/>
                  </a:lnTo>
                  <a:lnTo>
                    <a:pt x="404" y="303"/>
                  </a:lnTo>
                  <a:lnTo>
                    <a:pt x="371" y="169"/>
                  </a:lnTo>
                  <a:lnTo>
                    <a:pt x="337" y="3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328725" y="4115825"/>
              <a:ext cx="825725" cy="756725"/>
            </a:xfrm>
            <a:custGeom>
              <a:rect b="b" l="l" r="r" t="t"/>
              <a:pathLst>
                <a:path extrusionOk="0" h="30269" w="33029">
                  <a:moveTo>
                    <a:pt x="18484" y="16498"/>
                  </a:moveTo>
                  <a:lnTo>
                    <a:pt x="18080" y="16700"/>
                  </a:lnTo>
                  <a:lnTo>
                    <a:pt x="17777" y="16868"/>
                  </a:lnTo>
                  <a:lnTo>
                    <a:pt x="17642" y="16969"/>
                  </a:lnTo>
                  <a:lnTo>
                    <a:pt x="17507" y="17104"/>
                  </a:lnTo>
                  <a:lnTo>
                    <a:pt x="17642" y="16868"/>
                  </a:lnTo>
                  <a:lnTo>
                    <a:pt x="17844" y="16633"/>
                  </a:lnTo>
                  <a:lnTo>
                    <a:pt x="18181" y="16565"/>
                  </a:lnTo>
                  <a:lnTo>
                    <a:pt x="18484" y="16498"/>
                  </a:lnTo>
                  <a:close/>
                  <a:moveTo>
                    <a:pt x="19022" y="16464"/>
                  </a:moveTo>
                  <a:lnTo>
                    <a:pt x="19325" y="16498"/>
                  </a:lnTo>
                  <a:lnTo>
                    <a:pt x="19628" y="16532"/>
                  </a:lnTo>
                  <a:lnTo>
                    <a:pt x="20234" y="16633"/>
                  </a:lnTo>
                  <a:lnTo>
                    <a:pt x="20841" y="16835"/>
                  </a:lnTo>
                  <a:lnTo>
                    <a:pt x="21413" y="17037"/>
                  </a:lnTo>
                  <a:lnTo>
                    <a:pt x="21682" y="17104"/>
                  </a:lnTo>
                  <a:lnTo>
                    <a:pt x="21918" y="17205"/>
                  </a:lnTo>
                  <a:lnTo>
                    <a:pt x="22120" y="17373"/>
                  </a:lnTo>
                  <a:lnTo>
                    <a:pt x="22322" y="17542"/>
                  </a:lnTo>
                  <a:lnTo>
                    <a:pt x="22389" y="17744"/>
                  </a:lnTo>
                  <a:lnTo>
                    <a:pt x="22457" y="17912"/>
                  </a:lnTo>
                  <a:lnTo>
                    <a:pt x="22423" y="17912"/>
                  </a:lnTo>
                  <a:lnTo>
                    <a:pt x="21952" y="17878"/>
                  </a:lnTo>
                  <a:lnTo>
                    <a:pt x="21480" y="17777"/>
                  </a:lnTo>
                  <a:lnTo>
                    <a:pt x="20975" y="17676"/>
                  </a:lnTo>
                  <a:lnTo>
                    <a:pt x="20538" y="17575"/>
                  </a:lnTo>
                  <a:lnTo>
                    <a:pt x="19830" y="17373"/>
                  </a:lnTo>
                  <a:lnTo>
                    <a:pt x="19494" y="17306"/>
                  </a:lnTo>
                  <a:lnTo>
                    <a:pt x="19157" y="17272"/>
                  </a:lnTo>
                  <a:lnTo>
                    <a:pt x="18888" y="17272"/>
                  </a:lnTo>
                  <a:lnTo>
                    <a:pt x="18618" y="17373"/>
                  </a:lnTo>
                  <a:lnTo>
                    <a:pt x="18383" y="17474"/>
                  </a:lnTo>
                  <a:lnTo>
                    <a:pt x="18147" y="17643"/>
                  </a:lnTo>
                  <a:lnTo>
                    <a:pt x="17911" y="17811"/>
                  </a:lnTo>
                  <a:lnTo>
                    <a:pt x="17709" y="18013"/>
                  </a:lnTo>
                  <a:lnTo>
                    <a:pt x="17373" y="18417"/>
                  </a:lnTo>
                  <a:lnTo>
                    <a:pt x="17373" y="18316"/>
                  </a:lnTo>
                  <a:lnTo>
                    <a:pt x="17339" y="18013"/>
                  </a:lnTo>
                  <a:lnTo>
                    <a:pt x="17339" y="17777"/>
                  </a:lnTo>
                  <a:lnTo>
                    <a:pt x="17373" y="17508"/>
                  </a:lnTo>
                  <a:lnTo>
                    <a:pt x="17440" y="17272"/>
                  </a:lnTo>
                  <a:lnTo>
                    <a:pt x="17608" y="17205"/>
                  </a:lnTo>
                  <a:lnTo>
                    <a:pt x="17810" y="17104"/>
                  </a:lnTo>
                  <a:lnTo>
                    <a:pt x="18147" y="16868"/>
                  </a:lnTo>
                  <a:lnTo>
                    <a:pt x="18585" y="16666"/>
                  </a:lnTo>
                  <a:lnTo>
                    <a:pt x="19022" y="16464"/>
                  </a:lnTo>
                  <a:close/>
                  <a:moveTo>
                    <a:pt x="23803" y="18047"/>
                  </a:moveTo>
                  <a:lnTo>
                    <a:pt x="24039" y="18081"/>
                  </a:lnTo>
                  <a:lnTo>
                    <a:pt x="24207" y="18148"/>
                  </a:lnTo>
                  <a:lnTo>
                    <a:pt x="24376" y="18249"/>
                  </a:lnTo>
                  <a:lnTo>
                    <a:pt x="24510" y="18384"/>
                  </a:lnTo>
                  <a:lnTo>
                    <a:pt x="24510" y="18451"/>
                  </a:lnTo>
                  <a:lnTo>
                    <a:pt x="23467" y="18249"/>
                  </a:lnTo>
                  <a:lnTo>
                    <a:pt x="23500" y="18114"/>
                  </a:lnTo>
                  <a:lnTo>
                    <a:pt x="23669" y="18081"/>
                  </a:lnTo>
                  <a:lnTo>
                    <a:pt x="23803" y="18047"/>
                  </a:lnTo>
                  <a:close/>
                  <a:moveTo>
                    <a:pt x="16363" y="17609"/>
                  </a:moveTo>
                  <a:lnTo>
                    <a:pt x="16396" y="18316"/>
                  </a:lnTo>
                  <a:lnTo>
                    <a:pt x="16497" y="18990"/>
                  </a:lnTo>
                  <a:lnTo>
                    <a:pt x="15925" y="19259"/>
                  </a:lnTo>
                  <a:lnTo>
                    <a:pt x="15656" y="19326"/>
                  </a:lnTo>
                  <a:lnTo>
                    <a:pt x="15487" y="19360"/>
                  </a:lnTo>
                  <a:lnTo>
                    <a:pt x="15353" y="19326"/>
                  </a:lnTo>
                  <a:lnTo>
                    <a:pt x="15184" y="19259"/>
                  </a:lnTo>
                  <a:lnTo>
                    <a:pt x="14982" y="19158"/>
                  </a:lnTo>
                  <a:lnTo>
                    <a:pt x="14679" y="18889"/>
                  </a:lnTo>
                  <a:lnTo>
                    <a:pt x="14545" y="18720"/>
                  </a:lnTo>
                  <a:lnTo>
                    <a:pt x="14477" y="18653"/>
                  </a:lnTo>
                  <a:lnTo>
                    <a:pt x="14477" y="18586"/>
                  </a:lnTo>
                  <a:lnTo>
                    <a:pt x="14477" y="18518"/>
                  </a:lnTo>
                  <a:lnTo>
                    <a:pt x="14511" y="18417"/>
                  </a:lnTo>
                  <a:lnTo>
                    <a:pt x="14545" y="18350"/>
                  </a:lnTo>
                  <a:lnTo>
                    <a:pt x="14646" y="18283"/>
                  </a:lnTo>
                  <a:lnTo>
                    <a:pt x="14848" y="18182"/>
                  </a:lnTo>
                  <a:lnTo>
                    <a:pt x="15050" y="18081"/>
                  </a:lnTo>
                  <a:lnTo>
                    <a:pt x="15521" y="17979"/>
                  </a:lnTo>
                  <a:lnTo>
                    <a:pt x="15992" y="17845"/>
                  </a:lnTo>
                  <a:lnTo>
                    <a:pt x="16194" y="17744"/>
                  </a:lnTo>
                  <a:lnTo>
                    <a:pt x="16363" y="17609"/>
                  </a:lnTo>
                  <a:close/>
                  <a:moveTo>
                    <a:pt x="19393" y="17508"/>
                  </a:moveTo>
                  <a:lnTo>
                    <a:pt x="19797" y="17542"/>
                  </a:lnTo>
                  <a:lnTo>
                    <a:pt x="21110" y="17878"/>
                  </a:lnTo>
                  <a:lnTo>
                    <a:pt x="21750" y="18013"/>
                  </a:lnTo>
                  <a:lnTo>
                    <a:pt x="22423" y="18114"/>
                  </a:lnTo>
                  <a:lnTo>
                    <a:pt x="22457" y="18114"/>
                  </a:lnTo>
                  <a:lnTo>
                    <a:pt x="22389" y="18485"/>
                  </a:lnTo>
                  <a:lnTo>
                    <a:pt x="22322" y="18821"/>
                  </a:lnTo>
                  <a:lnTo>
                    <a:pt x="22221" y="19225"/>
                  </a:lnTo>
                  <a:lnTo>
                    <a:pt x="22053" y="19596"/>
                  </a:lnTo>
                  <a:lnTo>
                    <a:pt x="21884" y="19966"/>
                  </a:lnTo>
                  <a:lnTo>
                    <a:pt x="21615" y="20303"/>
                  </a:lnTo>
                  <a:lnTo>
                    <a:pt x="21447" y="20471"/>
                  </a:lnTo>
                  <a:lnTo>
                    <a:pt x="21245" y="20606"/>
                  </a:lnTo>
                  <a:lnTo>
                    <a:pt x="21043" y="20707"/>
                  </a:lnTo>
                  <a:lnTo>
                    <a:pt x="20807" y="20774"/>
                  </a:lnTo>
                  <a:lnTo>
                    <a:pt x="20571" y="20841"/>
                  </a:lnTo>
                  <a:lnTo>
                    <a:pt x="20302" y="20875"/>
                  </a:lnTo>
                  <a:lnTo>
                    <a:pt x="19797" y="20875"/>
                  </a:lnTo>
                  <a:lnTo>
                    <a:pt x="19258" y="20808"/>
                  </a:lnTo>
                  <a:lnTo>
                    <a:pt x="18753" y="20707"/>
                  </a:lnTo>
                  <a:lnTo>
                    <a:pt x="18282" y="20572"/>
                  </a:lnTo>
                  <a:lnTo>
                    <a:pt x="17878" y="20370"/>
                  </a:lnTo>
                  <a:lnTo>
                    <a:pt x="17709" y="20235"/>
                  </a:lnTo>
                  <a:lnTo>
                    <a:pt x="17608" y="20033"/>
                  </a:lnTo>
                  <a:lnTo>
                    <a:pt x="17507" y="19831"/>
                  </a:lnTo>
                  <a:lnTo>
                    <a:pt x="17440" y="19596"/>
                  </a:lnTo>
                  <a:lnTo>
                    <a:pt x="17373" y="19057"/>
                  </a:lnTo>
                  <a:lnTo>
                    <a:pt x="17373" y="18552"/>
                  </a:lnTo>
                  <a:lnTo>
                    <a:pt x="17406" y="18552"/>
                  </a:lnTo>
                  <a:lnTo>
                    <a:pt x="17979" y="18114"/>
                  </a:lnTo>
                  <a:lnTo>
                    <a:pt x="18214" y="17912"/>
                  </a:lnTo>
                  <a:lnTo>
                    <a:pt x="18484" y="17710"/>
                  </a:lnTo>
                  <a:lnTo>
                    <a:pt x="18753" y="17575"/>
                  </a:lnTo>
                  <a:lnTo>
                    <a:pt x="19056" y="17508"/>
                  </a:lnTo>
                  <a:close/>
                  <a:moveTo>
                    <a:pt x="31412" y="19865"/>
                  </a:moveTo>
                  <a:lnTo>
                    <a:pt x="31513" y="20067"/>
                  </a:lnTo>
                  <a:lnTo>
                    <a:pt x="31715" y="20269"/>
                  </a:lnTo>
                  <a:lnTo>
                    <a:pt x="32052" y="20606"/>
                  </a:lnTo>
                  <a:lnTo>
                    <a:pt x="32456" y="21010"/>
                  </a:lnTo>
                  <a:lnTo>
                    <a:pt x="32658" y="21212"/>
                  </a:lnTo>
                  <a:lnTo>
                    <a:pt x="32860" y="21346"/>
                  </a:lnTo>
                  <a:lnTo>
                    <a:pt x="32422" y="21616"/>
                  </a:lnTo>
                  <a:lnTo>
                    <a:pt x="32187" y="21717"/>
                  </a:lnTo>
                  <a:lnTo>
                    <a:pt x="31884" y="21750"/>
                  </a:lnTo>
                  <a:lnTo>
                    <a:pt x="31715" y="21717"/>
                  </a:lnTo>
                  <a:lnTo>
                    <a:pt x="31581" y="21683"/>
                  </a:lnTo>
                  <a:lnTo>
                    <a:pt x="31446" y="21616"/>
                  </a:lnTo>
                  <a:lnTo>
                    <a:pt x="31311" y="21515"/>
                  </a:lnTo>
                  <a:lnTo>
                    <a:pt x="31076" y="21313"/>
                  </a:lnTo>
                  <a:lnTo>
                    <a:pt x="30840" y="21111"/>
                  </a:lnTo>
                  <a:lnTo>
                    <a:pt x="30806" y="21077"/>
                  </a:lnTo>
                  <a:lnTo>
                    <a:pt x="30773" y="21111"/>
                  </a:lnTo>
                  <a:lnTo>
                    <a:pt x="30773" y="21111"/>
                  </a:lnTo>
                  <a:lnTo>
                    <a:pt x="31143" y="20505"/>
                  </a:lnTo>
                  <a:lnTo>
                    <a:pt x="31412" y="19865"/>
                  </a:lnTo>
                  <a:close/>
                  <a:moveTo>
                    <a:pt x="16127" y="1381"/>
                  </a:moveTo>
                  <a:lnTo>
                    <a:pt x="16430" y="1415"/>
                  </a:lnTo>
                  <a:lnTo>
                    <a:pt x="16699" y="1448"/>
                  </a:lnTo>
                  <a:lnTo>
                    <a:pt x="16935" y="1516"/>
                  </a:lnTo>
                  <a:lnTo>
                    <a:pt x="17137" y="1617"/>
                  </a:lnTo>
                  <a:lnTo>
                    <a:pt x="17339" y="1718"/>
                  </a:lnTo>
                  <a:lnTo>
                    <a:pt x="17507" y="1886"/>
                  </a:lnTo>
                  <a:lnTo>
                    <a:pt x="17676" y="2055"/>
                  </a:lnTo>
                  <a:lnTo>
                    <a:pt x="17810" y="2257"/>
                  </a:lnTo>
                  <a:lnTo>
                    <a:pt x="18046" y="2661"/>
                  </a:lnTo>
                  <a:lnTo>
                    <a:pt x="18248" y="3132"/>
                  </a:lnTo>
                  <a:lnTo>
                    <a:pt x="18416" y="3637"/>
                  </a:lnTo>
                  <a:lnTo>
                    <a:pt x="18551" y="4142"/>
                  </a:lnTo>
                  <a:lnTo>
                    <a:pt x="19022" y="6229"/>
                  </a:lnTo>
                  <a:lnTo>
                    <a:pt x="19460" y="8317"/>
                  </a:lnTo>
                  <a:lnTo>
                    <a:pt x="19898" y="10303"/>
                  </a:lnTo>
                  <a:lnTo>
                    <a:pt x="20335" y="12290"/>
                  </a:lnTo>
                  <a:lnTo>
                    <a:pt x="20605" y="13300"/>
                  </a:lnTo>
                  <a:lnTo>
                    <a:pt x="20874" y="14276"/>
                  </a:lnTo>
                  <a:lnTo>
                    <a:pt x="21177" y="15252"/>
                  </a:lnTo>
                  <a:lnTo>
                    <a:pt x="21514" y="16229"/>
                  </a:lnTo>
                  <a:lnTo>
                    <a:pt x="20874" y="16027"/>
                  </a:lnTo>
                  <a:lnTo>
                    <a:pt x="20234" y="15892"/>
                  </a:lnTo>
                  <a:lnTo>
                    <a:pt x="19258" y="15724"/>
                  </a:lnTo>
                  <a:lnTo>
                    <a:pt x="18753" y="15656"/>
                  </a:lnTo>
                  <a:lnTo>
                    <a:pt x="18248" y="15623"/>
                  </a:lnTo>
                  <a:lnTo>
                    <a:pt x="17238" y="15623"/>
                  </a:lnTo>
                  <a:lnTo>
                    <a:pt x="16733" y="15690"/>
                  </a:lnTo>
                  <a:lnTo>
                    <a:pt x="16228" y="15791"/>
                  </a:lnTo>
                  <a:lnTo>
                    <a:pt x="16161" y="15757"/>
                  </a:lnTo>
                  <a:lnTo>
                    <a:pt x="16093" y="15791"/>
                  </a:lnTo>
                  <a:lnTo>
                    <a:pt x="16060" y="15825"/>
                  </a:lnTo>
                  <a:lnTo>
                    <a:pt x="15959" y="16027"/>
                  </a:lnTo>
                  <a:lnTo>
                    <a:pt x="15858" y="16229"/>
                  </a:lnTo>
                  <a:lnTo>
                    <a:pt x="15824" y="16464"/>
                  </a:lnTo>
                  <a:lnTo>
                    <a:pt x="15858" y="16700"/>
                  </a:lnTo>
                  <a:lnTo>
                    <a:pt x="15891" y="16767"/>
                  </a:lnTo>
                  <a:lnTo>
                    <a:pt x="15959" y="16767"/>
                  </a:lnTo>
                  <a:lnTo>
                    <a:pt x="15992" y="16734"/>
                  </a:lnTo>
                  <a:lnTo>
                    <a:pt x="16026" y="16700"/>
                  </a:lnTo>
                  <a:lnTo>
                    <a:pt x="16060" y="16464"/>
                  </a:lnTo>
                  <a:lnTo>
                    <a:pt x="16093" y="16296"/>
                  </a:lnTo>
                  <a:lnTo>
                    <a:pt x="16161" y="16094"/>
                  </a:lnTo>
                  <a:lnTo>
                    <a:pt x="16262" y="15926"/>
                  </a:lnTo>
                  <a:lnTo>
                    <a:pt x="16262" y="15892"/>
                  </a:lnTo>
                  <a:lnTo>
                    <a:pt x="18349" y="15926"/>
                  </a:lnTo>
                  <a:lnTo>
                    <a:pt x="19393" y="15993"/>
                  </a:lnTo>
                  <a:lnTo>
                    <a:pt x="19898" y="16060"/>
                  </a:lnTo>
                  <a:lnTo>
                    <a:pt x="20437" y="16161"/>
                  </a:lnTo>
                  <a:lnTo>
                    <a:pt x="21043" y="16296"/>
                  </a:lnTo>
                  <a:lnTo>
                    <a:pt x="21615" y="16464"/>
                  </a:lnTo>
                  <a:lnTo>
                    <a:pt x="22793" y="16801"/>
                  </a:lnTo>
                  <a:lnTo>
                    <a:pt x="22827" y="16868"/>
                  </a:lnTo>
                  <a:lnTo>
                    <a:pt x="22894" y="16936"/>
                  </a:lnTo>
                  <a:lnTo>
                    <a:pt x="22962" y="16969"/>
                  </a:lnTo>
                  <a:lnTo>
                    <a:pt x="23029" y="16936"/>
                  </a:lnTo>
                  <a:lnTo>
                    <a:pt x="23096" y="16902"/>
                  </a:lnTo>
                  <a:lnTo>
                    <a:pt x="23736" y="17037"/>
                  </a:lnTo>
                  <a:lnTo>
                    <a:pt x="24409" y="17171"/>
                  </a:lnTo>
                  <a:lnTo>
                    <a:pt x="24914" y="17239"/>
                  </a:lnTo>
                  <a:lnTo>
                    <a:pt x="25386" y="17306"/>
                  </a:lnTo>
                  <a:lnTo>
                    <a:pt x="26396" y="17340"/>
                  </a:lnTo>
                  <a:lnTo>
                    <a:pt x="27372" y="17373"/>
                  </a:lnTo>
                  <a:lnTo>
                    <a:pt x="28382" y="17441"/>
                  </a:lnTo>
                  <a:lnTo>
                    <a:pt x="29359" y="17542"/>
                  </a:lnTo>
                  <a:lnTo>
                    <a:pt x="29830" y="17609"/>
                  </a:lnTo>
                  <a:lnTo>
                    <a:pt x="30335" y="17710"/>
                  </a:lnTo>
                  <a:lnTo>
                    <a:pt x="30806" y="17845"/>
                  </a:lnTo>
                  <a:lnTo>
                    <a:pt x="31244" y="18047"/>
                  </a:lnTo>
                  <a:lnTo>
                    <a:pt x="31715" y="18249"/>
                  </a:lnTo>
                  <a:lnTo>
                    <a:pt x="32153" y="18518"/>
                  </a:lnTo>
                  <a:lnTo>
                    <a:pt x="32052" y="19057"/>
                  </a:lnTo>
                  <a:lnTo>
                    <a:pt x="32018" y="19259"/>
                  </a:lnTo>
                  <a:lnTo>
                    <a:pt x="31951" y="19360"/>
                  </a:lnTo>
                  <a:lnTo>
                    <a:pt x="31884" y="19394"/>
                  </a:lnTo>
                  <a:lnTo>
                    <a:pt x="31816" y="19427"/>
                  </a:lnTo>
                  <a:lnTo>
                    <a:pt x="31715" y="19394"/>
                  </a:lnTo>
                  <a:lnTo>
                    <a:pt x="31581" y="19360"/>
                  </a:lnTo>
                  <a:lnTo>
                    <a:pt x="31581" y="19293"/>
                  </a:lnTo>
                  <a:lnTo>
                    <a:pt x="31581" y="19259"/>
                  </a:lnTo>
                  <a:lnTo>
                    <a:pt x="31581" y="19192"/>
                  </a:lnTo>
                  <a:lnTo>
                    <a:pt x="31513" y="19158"/>
                  </a:lnTo>
                  <a:lnTo>
                    <a:pt x="31412" y="19158"/>
                  </a:lnTo>
                  <a:lnTo>
                    <a:pt x="31379" y="19192"/>
                  </a:lnTo>
                  <a:lnTo>
                    <a:pt x="31345" y="19225"/>
                  </a:lnTo>
                  <a:lnTo>
                    <a:pt x="31278" y="19562"/>
                  </a:lnTo>
                  <a:lnTo>
                    <a:pt x="31143" y="19899"/>
                  </a:lnTo>
                  <a:lnTo>
                    <a:pt x="31008" y="20202"/>
                  </a:lnTo>
                  <a:lnTo>
                    <a:pt x="30874" y="20505"/>
                  </a:lnTo>
                  <a:lnTo>
                    <a:pt x="30503" y="21077"/>
                  </a:lnTo>
                  <a:lnTo>
                    <a:pt x="30099" y="21616"/>
                  </a:lnTo>
                  <a:lnTo>
                    <a:pt x="29864" y="21851"/>
                  </a:lnTo>
                  <a:lnTo>
                    <a:pt x="29662" y="22087"/>
                  </a:lnTo>
                  <a:lnTo>
                    <a:pt x="29426" y="22289"/>
                  </a:lnTo>
                  <a:lnTo>
                    <a:pt x="29157" y="22491"/>
                  </a:lnTo>
                  <a:lnTo>
                    <a:pt x="28921" y="22626"/>
                  </a:lnTo>
                  <a:lnTo>
                    <a:pt x="28685" y="22693"/>
                  </a:lnTo>
                  <a:lnTo>
                    <a:pt x="28416" y="22727"/>
                  </a:lnTo>
                  <a:lnTo>
                    <a:pt x="28180" y="22727"/>
                  </a:lnTo>
                  <a:lnTo>
                    <a:pt x="27944" y="22693"/>
                  </a:lnTo>
                  <a:lnTo>
                    <a:pt x="27675" y="22659"/>
                  </a:lnTo>
                  <a:lnTo>
                    <a:pt x="27204" y="22491"/>
                  </a:lnTo>
                  <a:lnTo>
                    <a:pt x="26598" y="22255"/>
                  </a:lnTo>
                  <a:lnTo>
                    <a:pt x="26295" y="22121"/>
                  </a:lnTo>
                  <a:lnTo>
                    <a:pt x="26025" y="21952"/>
                  </a:lnTo>
                  <a:lnTo>
                    <a:pt x="25790" y="21784"/>
                  </a:lnTo>
                  <a:lnTo>
                    <a:pt x="25554" y="21582"/>
                  </a:lnTo>
                  <a:lnTo>
                    <a:pt x="25352" y="21346"/>
                  </a:lnTo>
                  <a:lnTo>
                    <a:pt x="25150" y="21077"/>
                  </a:lnTo>
                  <a:lnTo>
                    <a:pt x="25083" y="20909"/>
                  </a:lnTo>
                  <a:lnTo>
                    <a:pt x="25015" y="20740"/>
                  </a:lnTo>
                  <a:lnTo>
                    <a:pt x="24914" y="20370"/>
                  </a:lnTo>
                  <a:lnTo>
                    <a:pt x="24813" y="19629"/>
                  </a:lnTo>
                  <a:lnTo>
                    <a:pt x="24746" y="18922"/>
                  </a:lnTo>
                  <a:lnTo>
                    <a:pt x="24679" y="18619"/>
                  </a:lnTo>
                  <a:lnTo>
                    <a:pt x="24780" y="18619"/>
                  </a:lnTo>
                  <a:lnTo>
                    <a:pt x="24813" y="18586"/>
                  </a:lnTo>
                  <a:lnTo>
                    <a:pt x="24847" y="18518"/>
                  </a:lnTo>
                  <a:lnTo>
                    <a:pt x="24847" y="18451"/>
                  </a:lnTo>
                  <a:lnTo>
                    <a:pt x="24746" y="18316"/>
                  </a:lnTo>
                  <a:lnTo>
                    <a:pt x="24746" y="18283"/>
                  </a:lnTo>
                  <a:lnTo>
                    <a:pt x="24712" y="18249"/>
                  </a:lnTo>
                  <a:lnTo>
                    <a:pt x="24679" y="18249"/>
                  </a:lnTo>
                  <a:lnTo>
                    <a:pt x="24544" y="18114"/>
                  </a:lnTo>
                  <a:lnTo>
                    <a:pt x="24409" y="17979"/>
                  </a:lnTo>
                  <a:lnTo>
                    <a:pt x="24241" y="17912"/>
                  </a:lnTo>
                  <a:lnTo>
                    <a:pt x="24039" y="17845"/>
                  </a:lnTo>
                  <a:lnTo>
                    <a:pt x="23803" y="17845"/>
                  </a:lnTo>
                  <a:lnTo>
                    <a:pt x="23500" y="17878"/>
                  </a:lnTo>
                  <a:lnTo>
                    <a:pt x="23467" y="17845"/>
                  </a:lnTo>
                  <a:lnTo>
                    <a:pt x="23332" y="17845"/>
                  </a:lnTo>
                  <a:lnTo>
                    <a:pt x="23298" y="17912"/>
                  </a:lnTo>
                  <a:lnTo>
                    <a:pt x="23164" y="18215"/>
                  </a:lnTo>
                  <a:lnTo>
                    <a:pt x="23130" y="18283"/>
                  </a:lnTo>
                  <a:lnTo>
                    <a:pt x="23130" y="18350"/>
                  </a:lnTo>
                  <a:lnTo>
                    <a:pt x="22962" y="18754"/>
                  </a:lnTo>
                  <a:lnTo>
                    <a:pt x="22726" y="19158"/>
                  </a:lnTo>
                  <a:lnTo>
                    <a:pt x="22490" y="19528"/>
                  </a:lnTo>
                  <a:lnTo>
                    <a:pt x="22221" y="19899"/>
                  </a:lnTo>
                  <a:lnTo>
                    <a:pt x="22389" y="19596"/>
                  </a:lnTo>
                  <a:lnTo>
                    <a:pt x="22524" y="19225"/>
                  </a:lnTo>
                  <a:lnTo>
                    <a:pt x="22625" y="18889"/>
                  </a:lnTo>
                  <a:lnTo>
                    <a:pt x="22692" y="18518"/>
                  </a:lnTo>
                  <a:lnTo>
                    <a:pt x="22692" y="18182"/>
                  </a:lnTo>
                  <a:lnTo>
                    <a:pt x="22659" y="17845"/>
                  </a:lnTo>
                  <a:lnTo>
                    <a:pt x="22558" y="17542"/>
                  </a:lnTo>
                  <a:lnTo>
                    <a:pt x="22423" y="17272"/>
                  </a:lnTo>
                  <a:lnTo>
                    <a:pt x="22221" y="17104"/>
                  </a:lnTo>
                  <a:lnTo>
                    <a:pt x="22019" y="16936"/>
                  </a:lnTo>
                  <a:lnTo>
                    <a:pt x="21750" y="16801"/>
                  </a:lnTo>
                  <a:lnTo>
                    <a:pt x="21447" y="16700"/>
                  </a:lnTo>
                  <a:lnTo>
                    <a:pt x="20841" y="16532"/>
                  </a:lnTo>
                  <a:lnTo>
                    <a:pt x="20335" y="16397"/>
                  </a:lnTo>
                  <a:lnTo>
                    <a:pt x="19696" y="16262"/>
                  </a:lnTo>
                  <a:lnTo>
                    <a:pt x="19359" y="16229"/>
                  </a:lnTo>
                  <a:lnTo>
                    <a:pt x="19022" y="16195"/>
                  </a:lnTo>
                  <a:lnTo>
                    <a:pt x="18686" y="16229"/>
                  </a:lnTo>
                  <a:lnTo>
                    <a:pt x="18383" y="16262"/>
                  </a:lnTo>
                  <a:lnTo>
                    <a:pt x="18046" y="16330"/>
                  </a:lnTo>
                  <a:lnTo>
                    <a:pt x="17709" y="16397"/>
                  </a:lnTo>
                  <a:lnTo>
                    <a:pt x="17676" y="16431"/>
                  </a:lnTo>
                  <a:lnTo>
                    <a:pt x="17642" y="16464"/>
                  </a:lnTo>
                  <a:lnTo>
                    <a:pt x="17642" y="16565"/>
                  </a:lnTo>
                  <a:lnTo>
                    <a:pt x="17440" y="16767"/>
                  </a:lnTo>
                  <a:lnTo>
                    <a:pt x="17305" y="17003"/>
                  </a:lnTo>
                  <a:lnTo>
                    <a:pt x="17204" y="17272"/>
                  </a:lnTo>
                  <a:lnTo>
                    <a:pt x="17137" y="17542"/>
                  </a:lnTo>
                  <a:lnTo>
                    <a:pt x="17070" y="17845"/>
                  </a:lnTo>
                  <a:lnTo>
                    <a:pt x="17070" y="18148"/>
                  </a:lnTo>
                  <a:lnTo>
                    <a:pt x="17137" y="18788"/>
                  </a:lnTo>
                  <a:lnTo>
                    <a:pt x="17204" y="19461"/>
                  </a:lnTo>
                  <a:lnTo>
                    <a:pt x="17238" y="19798"/>
                  </a:lnTo>
                  <a:lnTo>
                    <a:pt x="17339" y="20134"/>
                  </a:lnTo>
                  <a:lnTo>
                    <a:pt x="17440" y="20336"/>
                  </a:lnTo>
                  <a:lnTo>
                    <a:pt x="17608" y="20505"/>
                  </a:lnTo>
                  <a:lnTo>
                    <a:pt x="17777" y="20639"/>
                  </a:lnTo>
                  <a:lnTo>
                    <a:pt x="18012" y="20740"/>
                  </a:lnTo>
                  <a:lnTo>
                    <a:pt x="18248" y="20808"/>
                  </a:lnTo>
                  <a:lnTo>
                    <a:pt x="18484" y="20875"/>
                  </a:lnTo>
                  <a:lnTo>
                    <a:pt x="18921" y="20976"/>
                  </a:lnTo>
                  <a:lnTo>
                    <a:pt x="19527" y="21077"/>
                  </a:lnTo>
                  <a:lnTo>
                    <a:pt x="19830" y="21111"/>
                  </a:lnTo>
                  <a:lnTo>
                    <a:pt x="20133" y="21111"/>
                  </a:lnTo>
                  <a:lnTo>
                    <a:pt x="20403" y="21077"/>
                  </a:lnTo>
                  <a:lnTo>
                    <a:pt x="20706" y="21010"/>
                  </a:lnTo>
                  <a:lnTo>
                    <a:pt x="21009" y="20942"/>
                  </a:lnTo>
                  <a:lnTo>
                    <a:pt x="21278" y="20841"/>
                  </a:lnTo>
                  <a:lnTo>
                    <a:pt x="21379" y="20808"/>
                  </a:lnTo>
                  <a:lnTo>
                    <a:pt x="21379" y="20808"/>
                  </a:lnTo>
                  <a:lnTo>
                    <a:pt x="21043" y="21043"/>
                  </a:lnTo>
                  <a:lnTo>
                    <a:pt x="20874" y="21144"/>
                  </a:lnTo>
                  <a:lnTo>
                    <a:pt x="20672" y="21178"/>
                  </a:lnTo>
                  <a:lnTo>
                    <a:pt x="20437" y="21212"/>
                  </a:lnTo>
                  <a:lnTo>
                    <a:pt x="20167" y="21245"/>
                  </a:lnTo>
                  <a:lnTo>
                    <a:pt x="19696" y="21212"/>
                  </a:lnTo>
                  <a:lnTo>
                    <a:pt x="19258" y="21178"/>
                  </a:lnTo>
                  <a:lnTo>
                    <a:pt x="18854" y="21144"/>
                  </a:lnTo>
                  <a:lnTo>
                    <a:pt x="18450" y="21077"/>
                  </a:lnTo>
                  <a:lnTo>
                    <a:pt x="18113" y="20942"/>
                  </a:lnTo>
                  <a:lnTo>
                    <a:pt x="17777" y="20740"/>
                  </a:lnTo>
                  <a:lnTo>
                    <a:pt x="17474" y="20538"/>
                  </a:lnTo>
                  <a:lnTo>
                    <a:pt x="17238" y="20235"/>
                  </a:lnTo>
                  <a:lnTo>
                    <a:pt x="17036" y="19899"/>
                  </a:lnTo>
                  <a:lnTo>
                    <a:pt x="16868" y="19528"/>
                  </a:lnTo>
                  <a:lnTo>
                    <a:pt x="16733" y="18990"/>
                  </a:lnTo>
                  <a:lnTo>
                    <a:pt x="16666" y="18417"/>
                  </a:lnTo>
                  <a:lnTo>
                    <a:pt x="16497" y="17306"/>
                  </a:lnTo>
                  <a:lnTo>
                    <a:pt x="16565" y="17306"/>
                  </a:lnTo>
                  <a:lnTo>
                    <a:pt x="16666" y="17272"/>
                  </a:lnTo>
                  <a:lnTo>
                    <a:pt x="16699" y="17205"/>
                  </a:lnTo>
                  <a:lnTo>
                    <a:pt x="16699" y="17138"/>
                  </a:lnTo>
                  <a:lnTo>
                    <a:pt x="16699" y="17104"/>
                  </a:lnTo>
                  <a:lnTo>
                    <a:pt x="16666" y="17070"/>
                  </a:lnTo>
                  <a:lnTo>
                    <a:pt x="16598" y="17037"/>
                  </a:lnTo>
                  <a:lnTo>
                    <a:pt x="16430" y="17037"/>
                  </a:lnTo>
                  <a:lnTo>
                    <a:pt x="16329" y="16969"/>
                  </a:lnTo>
                  <a:lnTo>
                    <a:pt x="16262" y="16902"/>
                  </a:lnTo>
                  <a:lnTo>
                    <a:pt x="16161" y="16835"/>
                  </a:lnTo>
                  <a:lnTo>
                    <a:pt x="16026" y="16801"/>
                  </a:lnTo>
                  <a:lnTo>
                    <a:pt x="15925" y="16835"/>
                  </a:lnTo>
                  <a:lnTo>
                    <a:pt x="15858" y="16868"/>
                  </a:lnTo>
                  <a:lnTo>
                    <a:pt x="15824" y="16936"/>
                  </a:lnTo>
                  <a:lnTo>
                    <a:pt x="15858" y="17003"/>
                  </a:lnTo>
                  <a:lnTo>
                    <a:pt x="15891" y="17003"/>
                  </a:lnTo>
                  <a:lnTo>
                    <a:pt x="15992" y="17037"/>
                  </a:lnTo>
                  <a:lnTo>
                    <a:pt x="16060" y="17070"/>
                  </a:lnTo>
                  <a:lnTo>
                    <a:pt x="16194" y="17205"/>
                  </a:lnTo>
                  <a:lnTo>
                    <a:pt x="16329" y="17272"/>
                  </a:lnTo>
                  <a:lnTo>
                    <a:pt x="16329" y="17474"/>
                  </a:lnTo>
                  <a:lnTo>
                    <a:pt x="15555" y="17710"/>
                  </a:lnTo>
                  <a:lnTo>
                    <a:pt x="15184" y="17845"/>
                  </a:lnTo>
                  <a:lnTo>
                    <a:pt x="14814" y="17979"/>
                  </a:lnTo>
                  <a:lnTo>
                    <a:pt x="14612" y="18081"/>
                  </a:lnTo>
                  <a:lnTo>
                    <a:pt x="14376" y="18215"/>
                  </a:lnTo>
                  <a:lnTo>
                    <a:pt x="14275" y="18316"/>
                  </a:lnTo>
                  <a:lnTo>
                    <a:pt x="14174" y="18384"/>
                  </a:lnTo>
                  <a:lnTo>
                    <a:pt x="14141" y="18518"/>
                  </a:lnTo>
                  <a:lnTo>
                    <a:pt x="14141" y="18619"/>
                  </a:lnTo>
                  <a:lnTo>
                    <a:pt x="14208" y="18720"/>
                  </a:lnTo>
                  <a:lnTo>
                    <a:pt x="14309" y="18855"/>
                  </a:lnTo>
                  <a:lnTo>
                    <a:pt x="14545" y="19057"/>
                  </a:lnTo>
                  <a:lnTo>
                    <a:pt x="14881" y="19326"/>
                  </a:lnTo>
                  <a:lnTo>
                    <a:pt x="15050" y="19461"/>
                  </a:lnTo>
                  <a:lnTo>
                    <a:pt x="15252" y="19562"/>
                  </a:lnTo>
                  <a:lnTo>
                    <a:pt x="15420" y="19596"/>
                  </a:lnTo>
                  <a:lnTo>
                    <a:pt x="15757" y="19596"/>
                  </a:lnTo>
                  <a:lnTo>
                    <a:pt x="15925" y="19528"/>
                  </a:lnTo>
                  <a:lnTo>
                    <a:pt x="16228" y="19394"/>
                  </a:lnTo>
                  <a:lnTo>
                    <a:pt x="16531" y="19225"/>
                  </a:lnTo>
                  <a:lnTo>
                    <a:pt x="16666" y="19730"/>
                  </a:lnTo>
                  <a:lnTo>
                    <a:pt x="16834" y="20202"/>
                  </a:lnTo>
                  <a:lnTo>
                    <a:pt x="17002" y="20505"/>
                  </a:lnTo>
                  <a:lnTo>
                    <a:pt x="17238" y="20740"/>
                  </a:lnTo>
                  <a:lnTo>
                    <a:pt x="17474" y="20942"/>
                  </a:lnTo>
                  <a:lnTo>
                    <a:pt x="17777" y="21111"/>
                  </a:lnTo>
                  <a:lnTo>
                    <a:pt x="18080" y="21245"/>
                  </a:lnTo>
                  <a:lnTo>
                    <a:pt x="18383" y="21346"/>
                  </a:lnTo>
                  <a:lnTo>
                    <a:pt x="18719" y="21414"/>
                  </a:lnTo>
                  <a:lnTo>
                    <a:pt x="19022" y="21447"/>
                  </a:lnTo>
                  <a:lnTo>
                    <a:pt x="19898" y="21515"/>
                  </a:lnTo>
                  <a:lnTo>
                    <a:pt x="20335" y="21515"/>
                  </a:lnTo>
                  <a:lnTo>
                    <a:pt x="20571" y="21481"/>
                  </a:lnTo>
                  <a:lnTo>
                    <a:pt x="20773" y="21447"/>
                  </a:lnTo>
                  <a:lnTo>
                    <a:pt x="21076" y="21313"/>
                  </a:lnTo>
                  <a:lnTo>
                    <a:pt x="21346" y="21178"/>
                  </a:lnTo>
                  <a:lnTo>
                    <a:pt x="21581" y="20976"/>
                  </a:lnTo>
                  <a:lnTo>
                    <a:pt x="21817" y="20774"/>
                  </a:lnTo>
                  <a:lnTo>
                    <a:pt x="22255" y="20336"/>
                  </a:lnTo>
                  <a:lnTo>
                    <a:pt x="22625" y="19865"/>
                  </a:lnTo>
                  <a:lnTo>
                    <a:pt x="22726" y="20202"/>
                  </a:lnTo>
                  <a:lnTo>
                    <a:pt x="22827" y="20538"/>
                  </a:lnTo>
                  <a:lnTo>
                    <a:pt x="23063" y="21212"/>
                  </a:lnTo>
                  <a:lnTo>
                    <a:pt x="23164" y="21548"/>
                  </a:lnTo>
                  <a:lnTo>
                    <a:pt x="23164" y="21851"/>
                  </a:lnTo>
                  <a:lnTo>
                    <a:pt x="23130" y="22121"/>
                  </a:lnTo>
                  <a:lnTo>
                    <a:pt x="23029" y="22356"/>
                  </a:lnTo>
                  <a:lnTo>
                    <a:pt x="22861" y="22592"/>
                  </a:lnTo>
                  <a:lnTo>
                    <a:pt x="22625" y="22794"/>
                  </a:lnTo>
                  <a:lnTo>
                    <a:pt x="22389" y="22962"/>
                  </a:lnTo>
                  <a:lnTo>
                    <a:pt x="22086" y="23097"/>
                  </a:lnTo>
                  <a:lnTo>
                    <a:pt x="21144" y="23434"/>
                  </a:lnTo>
                  <a:lnTo>
                    <a:pt x="20201" y="23737"/>
                  </a:lnTo>
                  <a:lnTo>
                    <a:pt x="18282" y="24275"/>
                  </a:lnTo>
                  <a:lnTo>
                    <a:pt x="16430" y="24814"/>
                  </a:lnTo>
                  <a:lnTo>
                    <a:pt x="14578" y="25319"/>
                  </a:lnTo>
                  <a:lnTo>
                    <a:pt x="12558" y="25824"/>
                  </a:lnTo>
                  <a:lnTo>
                    <a:pt x="11683" y="25992"/>
                  </a:lnTo>
                  <a:lnTo>
                    <a:pt x="11245" y="26127"/>
                  </a:lnTo>
                  <a:lnTo>
                    <a:pt x="10807" y="26296"/>
                  </a:lnTo>
                  <a:lnTo>
                    <a:pt x="10100" y="23467"/>
                  </a:lnTo>
                  <a:lnTo>
                    <a:pt x="9259" y="20202"/>
                  </a:lnTo>
                  <a:lnTo>
                    <a:pt x="8484" y="16902"/>
                  </a:lnTo>
                  <a:lnTo>
                    <a:pt x="8013" y="14848"/>
                  </a:lnTo>
                  <a:lnTo>
                    <a:pt x="8350" y="14781"/>
                  </a:lnTo>
                  <a:lnTo>
                    <a:pt x="8686" y="14714"/>
                  </a:lnTo>
                  <a:lnTo>
                    <a:pt x="9360" y="14545"/>
                  </a:lnTo>
                  <a:lnTo>
                    <a:pt x="10134" y="14310"/>
                  </a:lnTo>
                  <a:lnTo>
                    <a:pt x="10504" y="14141"/>
                  </a:lnTo>
                  <a:lnTo>
                    <a:pt x="10841" y="13973"/>
                  </a:lnTo>
                  <a:lnTo>
                    <a:pt x="10875" y="13939"/>
                  </a:lnTo>
                  <a:lnTo>
                    <a:pt x="10875" y="13906"/>
                  </a:lnTo>
                  <a:lnTo>
                    <a:pt x="10841" y="13872"/>
                  </a:lnTo>
                  <a:lnTo>
                    <a:pt x="10807" y="13872"/>
                  </a:lnTo>
                  <a:lnTo>
                    <a:pt x="10437" y="13973"/>
                  </a:lnTo>
                  <a:lnTo>
                    <a:pt x="10067" y="14108"/>
                  </a:lnTo>
                  <a:lnTo>
                    <a:pt x="9326" y="14377"/>
                  </a:lnTo>
                  <a:lnTo>
                    <a:pt x="8653" y="14545"/>
                  </a:lnTo>
                  <a:lnTo>
                    <a:pt x="8013" y="14747"/>
                  </a:lnTo>
                  <a:lnTo>
                    <a:pt x="7845" y="14040"/>
                  </a:lnTo>
                  <a:lnTo>
                    <a:pt x="8484" y="13906"/>
                  </a:lnTo>
                  <a:lnTo>
                    <a:pt x="9090" y="13737"/>
                  </a:lnTo>
                  <a:lnTo>
                    <a:pt x="10302" y="13367"/>
                  </a:lnTo>
                  <a:lnTo>
                    <a:pt x="13063" y="12593"/>
                  </a:lnTo>
                  <a:lnTo>
                    <a:pt x="15824" y="11886"/>
                  </a:lnTo>
                  <a:lnTo>
                    <a:pt x="18618" y="11179"/>
                  </a:lnTo>
                  <a:lnTo>
                    <a:pt x="18686" y="11145"/>
                  </a:lnTo>
                  <a:lnTo>
                    <a:pt x="18686" y="11078"/>
                  </a:lnTo>
                  <a:lnTo>
                    <a:pt x="18652" y="11010"/>
                  </a:lnTo>
                  <a:lnTo>
                    <a:pt x="18585" y="11010"/>
                  </a:lnTo>
                  <a:lnTo>
                    <a:pt x="15790" y="11684"/>
                  </a:lnTo>
                  <a:lnTo>
                    <a:pt x="12996" y="12424"/>
                  </a:lnTo>
                  <a:lnTo>
                    <a:pt x="10235" y="13199"/>
                  </a:lnTo>
                  <a:lnTo>
                    <a:pt x="9023" y="13535"/>
                  </a:lnTo>
                  <a:lnTo>
                    <a:pt x="8417" y="13704"/>
                  </a:lnTo>
                  <a:lnTo>
                    <a:pt x="7845" y="13939"/>
                  </a:lnTo>
                  <a:lnTo>
                    <a:pt x="7676" y="13266"/>
                  </a:lnTo>
                  <a:lnTo>
                    <a:pt x="8350" y="13165"/>
                  </a:lnTo>
                  <a:lnTo>
                    <a:pt x="8989" y="12997"/>
                  </a:lnTo>
                  <a:lnTo>
                    <a:pt x="9629" y="12795"/>
                  </a:lnTo>
                  <a:lnTo>
                    <a:pt x="10269" y="12593"/>
                  </a:lnTo>
                  <a:lnTo>
                    <a:pt x="11514" y="12155"/>
                  </a:lnTo>
                  <a:lnTo>
                    <a:pt x="12794" y="11751"/>
                  </a:lnTo>
                  <a:lnTo>
                    <a:pt x="14107" y="11381"/>
                  </a:lnTo>
                  <a:lnTo>
                    <a:pt x="15420" y="11044"/>
                  </a:lnTo>
                  <a:lnTo>
                    <a:pt x="18080" y="10404"/>
                  </a:lnTo>
                  <a:lnTo>
                    <a:pt x="18113" y="10371"/>
                  </a:lnTo>
                  <a:lnTo>
                    <a:pt x="18147" y="10337"/>
                  </a:lnTo>
                  <a:lnTo>
                    <a:pt x="18147" y="10270"/>
                  </a:lnTo>
                  <a:lnTo>
                    <a:pt x="18113" y="10202"/>
                  </a:lnTo>
                  <a:lnTo>
                    <a:pt x="18012" y="10202"/>
                  </a:lnTo>
                  <a:lnTo>
                    <a:pt x="16699" y="10505"/>
                  </a:lnTo>
                  <a:lnTo>
                    <a:pt x="15420" y="10842"/>
                  </a:lnTo>
                  <a:lnTo>
                    <a:pt x="12828" y="11583"/>
                  </a:lnTo>
                  <a:lnTo>
                    <a:pt x="10235" y="12391"/>
                  </a:lnTo>
                  <a:lnTo>
                    <a:pt x="7643" y="13131"/>
                  </a:lnTo>
                  <a:lnTo>
                    <a:pt x="7272" y="11482"/>
                  </a:lnTo>
                  <a:lnTo>
                    <a:pt x="7710" y="11414"/>
                  </a:lnTo>
                  <a:lnTo>
                    <a:pt x="8148" y="11313"/>
                  </a:lnTo>
                  <a:lnTo>
                    <a:pt x="9023" y="11044"/>
                  </a:lnTo>
                  <a:lnTo>
                    <a:pt x="11279" y="10404"/>
                  </a:lnTo>
                  <a:lnTo>
                    <a:pt x="12390" y="10101"/>
                  </a:lnTo>
                  <a:lnTo>
                    <a:pt x="13501" y="9832"/>
                  </a:lnTo>
                  <a:lnTo>
                    <a:pt x="14646" y="9596"/>
                  </a:lnTo>
                  <a:lnTo>
                    <a:pt x="15790" y="9394"/>
                  </a:lnTo>
                  <a:lnTo>
                    <a:pt x="15824" y="9360"/>
                  </a:lnTo>
                  <a:lnTo>
                    <a:pt x="15824" y="9293"/>
                  </a:lnTo>
                  <a:lnTo>
                    <a:pt x="15790" y="9259"/>
                  </a:lnTo>
                  <a:lnTo>
                    <a:pt x="15723" y="9226"/>
                  </a:lnTo>
                  <a:lnTo>
                    <a:pt x="14679" y="9428"/>
                  </a:lnTo>
                  <a:lnTo>
                    <a:pt x="13602" y="9630"/>
                  </a:lnTo>
                  <a:lnTo>
                    <a:pt x="12525" y="9899"/>
                  </a:lnTo>
                  <a:lnTo>
                    <a:pt x="11481" y="10169"/>
                  </a:lnTo>
                  <a:lnTo>
                    <a:pt x="9225" y="10808"/>
                  </a:lnTo>
                  <a:lnTo>
                    <a:pt x="8215" y="11078"/>
                  </a:lnTo>
                  <a:lnTo>
                    <a:pt x="7744" y="11246"/>
                  </a:lnTo>
                  <a:lnTo>
                    <a:pt x="7272" y="11448"/>
                  </a:lnTo>
                  <a:lnTo>
                    <a:pt x="7138" y="10977"/>
                  </a:lnTo>
                  <a:lnTo>
                    <a:pt x="8417" y="10573"/>
                  </a:lnTo>
                  <a:lnTo>
                    <a:pt x="9730" y="10135"/>
                  </a:lnTo>
                  <a:lnTo>
                    <a:pt x="11009" y="9697"/>
                  </a:lnTo>
                  <a:lnTo>
                    <a:pt x="12323" y="9293"/>
                  </a:lnTo>
                  <a:lnTo>
                    <a:pt x="13669" y="8923"/>
                  </a:lnTo>
                  <a:lnTo>
                    <a:pt x="15016" y="8586"/>
                  </a:lnTo>
                  <a:lnTo>
                    <a:pt x="16363" y="8283"/>
                  </a:lnTo>
                  <a:lnTo>
                    <a:pt x="17743" y="8014"/>
                  </a:lnTo>
                  <a:lnTo>
                    <a:pt x="17777" y="7980"/>
                  </a:lnTo>
                  <a:lnTo>
                    <a:pt x="17777" y="7913"/>
                  </a:lnTo>
                  <a:lnTo>
                    <a:pt x="17743" y="7845"/>
                  </a:lnTo>
                  <a:lnTo>
                    <a:pt x="17676" y="7845"/>
                  </a:lnTo>
                  <a:lnTo>
                    <a:pt x="16329" y="8115"/>
                  </a:lnTo>
                  <a:lnTo>
                    <a:pt x="14982" y="8418"/>
                  </a:lnTo>
                  <a:lnTo>
                    <a:pt x="13602" y="8754"/>
                  </a:lnTo>
                  <a:lnTo>
                    <a:pt x="12289" y="9125"/>
                  </a:lnTo>
                  <a:lnTo>
                    <a:pt x="10976" y="9495"/>
                  </a:lnTo>
                  <a:lnTo>
                    <a:pt x="9663" y="9899"/>
                  </a:lnTo>
                  <a:lnTo>
                    <a:pt x="8350" y="10337"/>
                  </a:lnTo>
                  <a:lnTo>
                    <a:pt x="7710" y="10606"/>
                  </a:lnTo>
                  <a:lnTo>
                    <a:pt x="7104" y="10876"/>
                  </a:lnTo>
                  <a:lnTo>
                    <a:pt x="6969" y="10371"/>
                  </a:lnTo>
                  <a:lnTo>
                    <a:pt x="6902" y="10270"/>
                  </a:lnTo>
                  <a:lnTo>
                    <a:pt x="7542" y="10101"/>
                  </a:lnTo>
                  <a:lnTo>
                    <a:pt x="8148" y="9933"/>
                  </a:lnTo>
                  <a:lnTo>
                    <a:pt x="9360" y="9562"/>
                  </a:lnTo>
                  <a:lnTo>
                    <a:pt x="12087" y="8788"/>
                  </a:lnTo>
                  <a:lnTo>
                    <a:pt x="13501" y="8451"/>
                  </a:lnTo>
                  <a:lnTo>
                    <a:pt x="14881" y="8115"/>
                  </a:lnTo>
                  <a:lnTo>
                    <a:pt x="17676" y="7475"/>
                  </a:lnTo>
                  <a:lnTo>
                    <a:pt x="17709" y="7441"/>
                  </a:lnTo>
                  <a:lnTo>
                    <a:pt x="17709" y="7374"/>
                  </a:lnTo>
                  <a:lnTo>
                    <a:pt x="17676" y="7340"/>
                  </a:lnTo>
                  <a:lnTo>
                    <a:pt x="17642" y="7340"/>
                  </a:lnTo>
                  <a:lnTo>
                    <a:pt x="16228" y="7610"/>
                  </a:lnTo>
                  <a:lnTo>
                    <a:pt x="14848" y="7946"/>
                  </a:lnTo>
                  <a:lnTo>
                    <a:pt x="12053" y="8653"/>
                  </a:lnTo>
                  <a:lnTo>
                    <a:pt x="9326" y="9428"/>
                  </a:lnTo>
                  <a:lnTo>
                    <a:pt x="8080" y="9764"/>
                  </a:lnTo>
                  <a:lnTo>
                    <a:pt x="7474" y="9933"/>
                  </a:lnTo>
                  <a:lnTo>
                    <a:pt x="6902" y="10169"/>
                  </a:lnTo>
                  <a:lnTo>
                    <a:pt x="6599" y="9327"/>
                  </a:lnTo>
                  <a:lnTo>
                    <a:pt x="7239" y="9293"/>
                  </a:lnTo>
                  <a:lnTo>
                    <a:pt x="7878" y="9158"/>
                  </a:lnTo>
                  <a:lnTo>
                    <a:pt x="8518" y="8990"/>
                  </a:lnTo>
                  <a:lnTo>
                    <a:pt x="9158" y="8788"/>
                  </a:lnTo>
                  <a:lnTo>
                    <a:pt x="10370" y="8350"/>
                  </a:lnTo>
                  <a:lnTo>
                    <a:pt x="11582" y="7879"/>
                  </a:lnTo>
                  <a:lnTo>
                    <a:pt x="11952" y="7778"/>
                  </a:lnTo>
                  <a:lnTo>
                    <a:pt x="12323" y="7711"/>
                  </a:lnTo>
                  <a:lnTo>
                    <a:pt x="13097" y="7610"/>
                  </a:lnTo>
                  <a:lnTo>
                    <a:pt x="13871" y="7542"/>
                  </a:lnTo>
                  <a:lnTo>
                    <a:pt x="14612" y="7441"/>
                  </a:lnTo>
                  <a:lnTo>
                    <a:pt x="15353" y="7273"/>
                  </a:lnTo>
                  <a:lnTo>
                    <a:pt x="16093" y="7105"/>
                  </a:lnTo>
                  <a:lnTo>
                    <a:pt x="16834" y="6869"/>
                  </a:lnTo>
                  <a:lnTo>
                    <a:pt x="17575" y="6633"/>
                  </a:lnTo>
                  <a:lnTo>
                    <a:pt x="17608" y="6600"/>
                  </a:lnTo>
                  <a:lnTo>
                    <a:pt x="17608" y="6532"/>
                  </a:lnTo>
                  <a:lnTo>
                    <a:pt x="17575" y="6465"/>
                  </a:lnTo>
                  <a:lnTo>
                    <a:pt x="17507" y="6465"/>
                  </a:lnTo>
                  <a:lnTo>
                    <a:pt x="16868" y="6701"/>
                  </a:lnTo>
                  <a:lnTo>
                    <a:pt x="16194" y="6903"/>
                  </a:lnTo>
                  <a:lnTo>
                    <a:pt x="15521" y="7071"/>
                  </a:lnTo>
                  <a:lnTo>
                    <a:pt x="14814" y="7239"/>
                  </a:lnTo>
                  <a:lnTo>
                    <a:pt x="14073" y="7340"/>
                  </a:lnTo>
                  <a:lnTo>
                    <a:pt x="13299" y="7441"/>
                  </a:lnTo>
                  <a:lnTo>
                    <a:pt x="12558" y="7542"/>
                  </a:lnTo>
                  <a:lnTo>
                    <a:pt x="11784" y="7677"/>
                  </a:lnTo>
                  <a:lnTo>
                    <a:pt x="11481" y="7744"/>
                  </a:lnTo>
                  <a:lnTo>
                    <a:pt x="11144" y="7845"/>
                  </a:lnTo>
                  <a:lnTo>
                    <a:pt x="10504" y="8115"/>
                  </a:lnTo>
                  <a:lnTo>
                    <a:pt x="9865" y="8350"/>
                  </a:lnTo>
                  <a:lnTo>
                    <a:pt x="9259" y="8586"/>
                  </a:lnTo>
                  <a:lnTo>
                    <a:pt x="8585" y="8788"/>
                  </a:lnTo>
                  <a:lnTo>
                    <a:pt x="7912" y="8923"/>
                  </a:lnTo>
                  <a:lnTo>
                    <a:pt x="7239" y="9091"/>
                  </a:lnTo>
                  <a:lnTo>
                    <a:pt x="6565" y="9259"/>
                  </a:lnTo>
                  <a:lnTo>
                    <a:pt x="6128" y="7980"/>
                  </a:lnTo>
                  <a:lnTo>
                    <a:pt x="6666" y="7913"/>
                  </a:lnTo>
                  <a:lnTo>
                    <a:pt x="7239" y="7845"/>
                  </a:lnTo>
                  <a:lnTo>
                    <a:pt x="7811" y="7711"/>
                  </a:lnTo>
                  <a:lnTo>
                    <a:pt x="8383" y="7576"/>
                  </a:lnTo>
                  <a:lnTo>
                    <a:pt x="9461" y="7206"/>
                  </a:lnTo>
                  <a:lnTo>
                    <a:pt x="10538" y="6869"/>
                  </a:lnTo>
                  <a:lnTo>
                    <a:pt x="11750" y="6465"/>
                  </a:lnTo>
                  <a:lnTo>
                    <a:pt x="12962" y="6061"/>
                  </a:lnTo>
                  <a:lnTo>
                    <a:pt x="14174" y="5724"/>
                  </a:lnTo>
                  <a:lnTo>
                    <a:pt x="15386" y="5455"/>
                  </a:lnTo>
                  <a:lnTo>
                    <a:pt x="15454" y="5421"/>
                  </a:lnTo>
                  <a:lnTo>
                    <a:pt x="15454" y="5354"/>
                  </a:lnTo>
                  <a:lnTo>
                    <a:pt x="15420" y="5287"/>
                  </a:lnTo>
                  <a:lnTo>
                    <a:pt x="15353" y="5287"/>
                  </a:lnTo>
                  <a:lnTo>
                    <a:pt x="14174" y="5556"/>
                  </a:lnTo>
                  <a:lnTo>
                    <a:pt x="13030" y="5893"/>
                  </a:lnTo>
                  <a:lnTo>
                    <a:pt x="11885" y="6229"/>
                  </a:lnTo>
                  <a:lnTo>
                    <a:pt x="10740" y="6600"/>
                  </a:lnTo>
                  <a:lnTo>
                    <a:pt x="9595" y="6970"/>
                  </a:lnTo>
                  <a:lnTo>
                    <a:pt x="8417" y="7273"/>
                  </a:lnTo>
                  <a:lnTo>
                    <a:pt x="6094" y="7913"/>
                  </a:lnTo>
                  <a:lnTo>
                    <a:pt x="5892" y="7307"/>
                  </a:lnTo>
                  <a:lnTo>
                    <a:pt x="5892" y="7273"/>
                  </a:lnTo>
                  <a:lnTo>
                    <a:pt x="6565" y="7138"/>
                  </a:lnTo>
                  <a:lnTo>
                    <a:pt x="7239" y="7004"/>
                  </a:lnTo>
                  <a:lnTo>
                    <a:pt x="8585" y="6667"/>
                  </a:lnTo>
                  <a:lnTo>
                    <a:pt x="9898" y="6297"/>
                  </a:lnTo>
                  <a:lnTo>
                    <a:pt x="11245" y="5926"/>
                  </a:lnTo>
                  <a:lnTo>
                    <a:pt x="12659" y="5489"/>
                  </a:lnTo>
                  <a:lnTo>
                    <a:pt x="14107" y="5051"/>
                  </a:lnTo>
                  <a:lnTo>
                    <a:pt x="15521" y="4580"/>
                  </a:lnTo>
                  <a:lnTo>
                    <a:pt x="16901" y="4041"/>
                  </a:lnTo>
                  <a:lnTo>
                    <a:pt x="16969" y="4007"/>
                  </a:lnTo>
                  <a:lnTo>
                    <a:pt x="16969" y="3940"/>
                  </a:lnTo>
                  <a:lnTo>
                    <a:pt x="16935" y="3906"/>
                  </a:lnTo>
                  <a:lnTo>
                    <a:pt x="16868" y="3906"/>
                  </a:lnTo>
                  <a:lnTo>
                    <a:pt x="14174" y="4815"/>
                  </a:lnTo>
                  <a:lnTo>
                    <a:pt x="12794" y="5253"/>
                  </a:lnTo>
                  <a:lnTo>
                    <a:pt x="11447" y="5657"/>
                  </a:lnTo>
                  <a:lnTo>
                    <a:pt x="10033" y="6061"/>
                  </a:lnTo>
                  <a:lnTo>
                    <a:pt x="8619" y="6398"/>
                  </a:lnTo>
                  <a:lnTo>
                    <a:pt x="7239" y="6734"/>
                  </a:lnTo>
                  <a:lnTo>
                    <a:pt x="5825" y="7105"/>
                  </a:lnTo>
                  <a:lnTo>
                    <a:pt x="5656" y="6398"/>
                  </a:lnTo>
                  <a:lnTo>
                    <a:pt x="5488" y="5657"/>
                  </a:lnTo>
                  <a:lnTo>
                    <a:pt x="5219" y="4209"/>
                  </a:lnTo>
                  <a:lnTo>
                    <a:pt x="7845" y="3536"/>
                  </a:lnTo>
                  <a:lnTo>
                    <a:pt x="11952" y="2492"/>
                  </a:lnTo>
                  <a:lnTo>
                    <a:pt x="16060" y="1448"/>
                  </a:lnTo>
                  <a:lnTo>
                    <a:pt x="16127" y="1448"/>
                  </a:lnTo>
                  <a:lnTo>
                    <a:pt x="16127" y="1381"/>
                  </a:lnTo>
                  <a:close/>
                  <a:moveTo>
                    <a:pt x="4141" y="4479"/>
                  </a:moveTo>
                  <a:lnTo>
                    <a:pt x="4478" y="6061"/>
                  </a:lnTo>
                  <a:lnTo>
                    <a:pt x="4882" y="7610"/>
                  </a:lnTo>
                  <a:lnTo>
                    <a:pt x="5656" y="10707"/>
                  </a:lnTo>
                  <a:lnTo>
                    <a:pt x="7306" y="17171"/>
                  </a:lnTo>
                  <a:lnTo>
                    <a:pt x="9696" y="26632"/>
                  </a:lnTo>
                  <a:lnTo>
                    <a:pt x="8451" y="26868"/>
                  </a:lnTo>
                  <a:lnTo>
                    <a:pt x="8249" y="26228"/>
                  </a:lnTo>
                  <a:lnTo>
                    <a:pt x="8047" y="25555"/>
                  </a:lnTo>
                  <a:lnTo>
                    <a:pt x="7744" y="24242"/>
                  </a:lnTo>
                  <a:lnTo>
                    <a:pt x="7441" y="22895"/>
                  </a:lnTo>
                  <a:lnTo>
                    <a:pt x="7205" y="21582"/>
                  </a:lnTo>
                  <a:lnTo>
                    <a:pt x="6902" y="20168"/>
                  </a:lnTo>
                  <a:lnTo>
                    <a:pt x="6565" y="18788"/>
                  </a:lnTo>
                  <a:lnTo>
                    <a:pt x="6161" y="17407"/>
                  </a:lnTo>
                  <a:lnTo>
                    <a:pt x="5724" y="16060"/>
                  </a:lnTo>
                  <a:lnTo>
                    <a:pt x="5286" y="14680"/>
                  </a:lnTo>
                  <a:lnTo>
                    <a:pt x="4882" y="13300"/>
                  </a:lnTo>
                  <a:lnTo>
                    <a:pt x="4512" y="11886"/>
                  </a:lnTo>
                  <a:lnTo>
                    <a:pt x="4175" y="10505"/>
                  </a:lnTo>
                  <a:lnTo>
                    <a:pt x="3501" y="7711"/>
                  </a:lnTo>
                  <a:lnTo>
                    <a:pt x="3165" y="6263"/>
                  </a:lnTo>
                  <a:lnTo>
                    <a:pt x="2996" y="5556"/>
                  </a:lnTo>
                  <a:lnTo>
                    <a:pt x="2794" y="4849"/>
                  </a:lnTo>
                  <a:lnTo>
                    <a:pt x="3737" y="4580"/>
                  </a:lnTo>
                  <a:lnTo>
                    <a:pt x="4141" y="4479"/>
                  </a:lnTo>
                  <a:close/>
                  <a:moveTo>
                    <a:pt x="23298" y="18687"/>
                  </a:moveTo>
                  <a:lnTo>
                    <a:pt x="23635" y="19562"/>
                  </a:lnTo>
                  <a:lnTo>
                    <a:pt x="23904" y="20437"/>
                  </a:lnTo>
                  <a:lnTo>
                    <a:pt x="24140" y="21144"/>
                  </a:lnTo>
                  <a:lnTo>
                    <a:pt x="24241" y="21481"/>
                  </a:lnTo>
                  <a:lnTo>
                    <a:pt x="24308" y="21851"/>
                  </a:lnTo>
                  <a:lnTo>
                    <a:pt x="24342" y="22222"/>
                  </a:lnTo>
                  <a:lnTo>
                    <a:pt x="24275" y="22558"/>
                  </a:lnTo>
                  <a:lnTo>
                    <a:pt x="24241" y="22727"/>
                  </a:lnTo>
                  <a:lnTo>
                    <a:pt x="24174" y="22861"/>
                  </a:lnTo>
                  <a:lnTo>
                    <a:pt x="24073" y="23030"/>
                  </a:lnTo>
                  <a:lnTo>
                    <a:pt x="23972" y="23164"/>
                  </a:lnTo>
                  <a:lnTo>
                    <a:pt x="23736" y="23366"/>
                  </a:lnTo>
                  <a:lnTo>
                    <a:pt x="23500" y="23535"/>
                  </a:lnTo>
                  <a:lnTo>
                    <a:pt x="23231" y="23703"/>
                  </a:lnTo>
                  <a:lnTo>
                    <a:pt x="22928" y="23804"/>
                  </a:lnTo>
                  <a:lnTo>
                    <a:pt x="22356" y="24006"/>
                  </a:lnTo>
                  <a:lnTo>
                    <a:pt x="21783" y="24174"/>
                  </a:lnTo>
                  <a:lnTo>
                    <a:pt x="21245" y="24309"/>
                  </a:lnTo>
                  <a:lnTo>
                    <a:pt x="20706" y="24410"/>
                  </a:lnTo>
                  <a:lnTo>
                    <a:pt x="19595" y="24578"/>
                  </a:lnTo>
                  <a:lnTo>
                    <a:pt x="18517" y="24780"/>
                  </a:lnTo>
                  <a:lnTo>
                    <a:pt x="17406" y="25050"/>
                  </a:lnTo>
                  <a:lnTo>
                    <a:pt x="16329" y="25319"/>
                  </a:lnTo>
                  <a:lnTo>
                    <a:pt x="15252" y="25588"/>
                  </a:lnTo>
                  <a:lnTo>
                    <a:pt x="14174" y="25891"/>
                  </a:lnTo>
                  <a:lnTo>
                    <a:pt x="13097" y="26228"/>
                  </a:lnTo>
                  <a:lnTo>
                    <a:pt x="10976" y="26935"/>
                  </a:lnTo>
                  <a:lnTo>
                    <a:pt x="10908" y="26733"/>
                  </a:lnTo>
                  <a:lnTo>
                    <a:pt x="10807" y="26363"/>
                  </a:lnTo>
                  <a:lnTo>
                    <a:pt x="10841" y="26363"/>
                  </a:lnTo>
                  <a:lnTo>
                    <a:pt x="11346" y="26329"/>
                  </a:lnTo>
                  <a:lnTo>
                    <a:pt x="11851" y="26228"/>
                  </a:lnTo>
                  <a:lnTo>
                    <a:pt x="12861" y="25959"/>
                  </a:lnTo>
                  <a:lnTo>
                    <a:pt x="15117" y="25420"/>
                  </a:lnTo>
                  <a:lnTo>
                    <a:pt x="17474" y="24747"/>
                  </a:lnTo>
                  <a:lnTo>
                    <a:pt x="19830" y="24073"/>
                  </a:lnTo>
                  <a:lnTo>
                    <a:pt x="20672" y="23838"/>
                  </a:lnTo>
                  <a:lnTo>
                    <a:pt x="21548" y="23568"/>
                  </a:lnTo>
                  <a:lnTo>
                    <a:pt x="21985" y="23400"/>
                  </a:lnTo>
                  <a:lnTo>
                    <a:pt x="22389" y="23232"/>
                  </a:lnTo>
                  <a:lnTo>
                    <a:pt x="22760" y="22996"/>
                  </a:lnTo>
                  <a:lnTo>
                    <a:pt x="23096" y="22693"/>
                  </a:lnTo>
                  <a:lnTo>
                    <a:pt x="23231" y="22558"/>
                  </a:lnTo>
                  <a:lnTo>
                    <a:pt x="23332" y="22390"/>
                  </a:lnTo>
                  <a:lnTo>
                    <a:pt x="23399" y="22188"/>
                  </a:lnTo>
                  <a:lnTo>
                    <a:pt x="23399" y="22020"/>
                  </a:lnTo>
                  <a:lnTo>
                    <a:pt x="23433" y="21818"/>
                  </a:lnTo>
                  <a:lnTo>
                    <a:pt x="23399" y="21649"/>
                  </a:lnTo>
                  <a:lnTo>
                    <a:pt x="23332" y="21245"/>
                  </a:lnTo>
                  <a:lnTo>
                    <a:pt x="23197" y="20841"/>
                  </a:lnTo>
                  <a:lnTo>
                    <a:pt x="23029" y="20437"/>
                  </a:lnTo>
                  <a:lnTo>
                    <a:pt x="22894" y="20067"/>
                  </a:lnTo>
                  <a:lnTo>
                    <a:pt x="22793" y="19730"/>
                  </a:lnTo>
                  <a:lnTo>
                    <a:pt x="22793" y="19697"/>
                  </a:lnTo>
                  <a:lnTo>
                    <a:pt x="22760" y="19663"/>
                  </a:lnTo>
                  <a:lnTo>
                    <a:pt x="23029" y="19192"/>
                  </a:lnTo>
                  <a:lnTo>
                    <a:pt x="23298" y="18687"/>
                  </a:lnTo>
                  <a:close/>
                  <a:moveTo>
                    <a:pt x="5050" y="4243"/>
                  </a:moveTo>
                  <a:lnTo>
                    <a:pt x="5151" y="4984"/>
                  </a:lnTo>
                  <a:lnTo>
                    <a:pt x="5286" y="5724"/>
                  </a:lnTo>
                  <a:lnTo>
                    <a:pt x="5454" y="6465"/>
                  </a:lnTo>
                  <a:lnTo>
                    <a:pt x="5623" y="7172"/>
                  </a:lnTo>
                  <a:lnTo>
                    <a:pt x="5623" y="7206"/>
                  </a:lnTo>
                  <a:lnTo>
                    <a:pt x="5623" y="7239"/>
                  </a:lnTo>
                  <a:lnTo>
                    <a:pt x="5623" y="7273"/>
                  </a:lnTo>
                  <a:lnTo>
                    <a:pt x="5656" y="7307"/>
                  </a:lnTo>
                  <a:lnTo>
                    <a:pt x="5892" y="7980"/>
                  </a:lnTo>
                  <a:lnTo>
                    <a:pt x="6633" y="10202"/>
                  </a:lnTo>
                  <a:lnTo>
                    <a:pt x="6666" y="10270"/>
                  </a:lnTo>
                  <a:lnTo>
                    <a:pt x="6599" y="10303"/>
                  </a:lnTo>
                  <a:lnTo>
                    <a:pt x="6599" y="10337"/>
                  </a:lnTo>
                  <a:lnTo>
                    <a:pt x="6666" y="10303"/>
                  </a:lnTo>
                  <a:lnTo>
                    <a:pt x="6936" y="11111"/>
                  </a:lnTo>
                  <a:lnTo>
                    <a:pt x="7138" y="11953"/>
                  </a:lnTo>
                  <a:lnTo>
                    <a:pt x="7542" y="13603"/>
                  </a:lnTo>
                  <a:lnTo>
                    <a:pt x="7878" y="15286"/>
                  </a:lnTo>
                  <a:lnTo>
                    <a:pt x="8215" y="16969"/>
                  </a:lnTo>
                  <a:lnTo>
                    <a:pt x="9023" y="20269"/>
                  </a:lnTo>
                  <a:lnTo>
                    <a:pt x="9865" y="23535"/>
                  </a:lnTo>
                  <a:lnTo>
                    <a:pt x="10168" y="24915"/>
                  </a:lnTo>
                  <a:lnTo>
                    <a:pt x="10471" y="26329"/>
                  </a:lnTo>
                  <a:lnTo>
                    <a:pt x="10673" y="27036"/>
                  </a:lnTo>
                  <a:lnTo>
                    <a:pt x="10875" y="27710"/>
                  </a:lnTo>
                  <a:lnTo>
                    <a:pt x="11144" y="28383"/>
                  </a:lnTo>
                  <a:lnTo>
                    <a:pt x="11447" y="29023"/>
                  </a:lnTo>
                  <a:lnTo>
                    <a:pt x="11447" y="29023"/>
                  </a:lnTo>
                  <a:lnTo>
                    <a:pt x="11043" y="28821"/>
                  </a:lnTo>
                  <a:lnTo>
                    <a:pt x="11009" y="28787"/>
                  </a:lnTo>
                  <a:lnTo>
                    <a:pt x="10942" y="28821"/>
                  </a:lnTo>
                  <a:lnTo>
                    <a:pt x="10908" y="28854"/>
                  </a:lnTo>
                  <a:lnTo>
                    <a:pt x="10875" y="28888"/>
                  </a:lnTo>
                  <a:lnTo>
                    <a:pt x="10706" y="29359"/>
                  </a:lnTo>
                  <a:lnTo>
                    <a:pt x="9124" y="23232"/>
                  </a:lnTo>
                  <a:lnTo>
                    <a:pt x="7575" y="17104"/>
                  </a:lnTo>
                  <a:lnTo>
                    <a:pt x="5993" y="10909"/>
                  </a:lnTo>
                  <a:lnTo>
                    <a:pt x="5185" y="7677"/>
                  </a:lnTo>
                  <a:lnTo>
                    <a:pt x="4747" y="6061"/>
                  </a:lnTo>
                  <a:lnTo>
                    <a:pt x="4276" y="4445"/>
                  </a:lnTo>
                  <a:lnTo>
                    <a:pt x="5050" y="4243"/>
                  </a:lnTo>
                  <a:close/>
                  <a:moveTo>
                    <a:pt x="17406" y="1"/>
                  </a:moveTo>
                  <a:lnTo>
                    <a:pt x="17204" y="34"/>
                  </a:lnTo>
                  <a:lnTo>
                    <a:pt x="15689" y="337"/>
                  </a:lnTo>
                  <a:lnTo>
                    <a:pt x="14174" y="708"/>
                  </a:lnTo>
                  <a:lnTo>
                    <a:pt x="11211" y="1448"/>
                  </a:lnTo>
                  <a:lnTo>
                    <a:pt x="8282" y="2189"/>
                  </a:lnTo>
                  <a:lnTo>
                    <a:pt x="5421" y="2997"/>
                  </a:lnTo>
                  <a:lnTo>
                    <a:pt x="2424" y="3873"/>
                  </a:lnTo>
                  <a:lnTo>
                    <a:pt x="909" y="4344"/>
                  </a:lnTo>
                  <a:lnTo>
                    <a:pt x="168" y="4580"/>
                  </a:lnTo>
                  <a:lnTo>
                    <a:pt x="0" y="4647"/>
                  </a:lnTo>
                  <a:lnTo>
                    <a:pt x="0" y="4916"/>
                  </a:lnTo>
                  <a:lnTo>
                    <a:pt x="337" y="4815"/>
                  </a:lnTo>
                  <a:lnTo>
                    <a:pt x="640" y="4681"/>
                  </a:lnTo>
                  <a:lnTo>
                    <a:pt x="1246" y="4479"/>
                  </a:lnTo>
                  <a:lnTo>
                    <a:pt x="3703" y="3704"/>
                  </a:lnTo>
                  <a:lnTo>
                    <a:pt x="6363" y="2964"/>
                  </a:lnTo>
                  <a:lnTo>
                    <a:pt x="8989" y="2257"/>
                  </a:lnTo>
                  <a:lnTo>
                    <a:pt x="11649" y="1583"/>
                  </a:lnTo>
                  <a:lnTo>
                    <a:pt x="14309" y="943"/>
                  </a:lnTo>
                  <a:lnTo>
                    <a:pt x="16834" y="337"/>
                  </a:lnTo>
                  <a:lnTo>
                    <a:pt x="17272" y="270"/>
                  </a:lnTo>
                  <a:lnTo>
                    <a:pt x="17474" y="236"/>
                  </a:lnTo>
                  <a:lnTo>
                    <a:pt x="17676" y="270"/>
                  </a:lnTo>
                  <a:lnTo>
                    <a:pt x="17878" y="304"/>
                  </a:lnTo>
                  <a:lnTo>
                    <a:pt x="18046" y="405"/>
                  </a:lnTo>
                  <a:lnTo>
                    <a:pt x="18214" y="539"/>
                  </a:lnTo>
                  <a:lnTo>
                    <a:pt x="18383" y="708"/>
                  </a:lnTo>
                  <a:lnTo>
                    <a:pt x="18484" y="876"/>
                  </a:lnTo>
                  <a:lnTo>
                    <a:pt x="18517" y="1011"/>
                  </a:lnTo>
                  <a:lnTo>
                    <a:pt x="18618" y="1347"/>
                  </a:lnTo>
                  <a:lnTo>
                    <a:pt x="18652" y="1650"/>
                  </a:lnTo>
                  <a:lnTo>
                    <a:pt x="18652" y="1987"/>
                  </a:lnTo>
                  <a:lnTo>
                    <a:pt x="18652" y="2055"/>
                  </a:lnTo>
                  <a:lnTo>
                    <a:pt x="18686" y="2088"/>
                  </a:lnTo>
                  <a:lnTo>
                    <a:pt x="18753" y="2122"/>
                  </a:lnTo>
                  <a:lnTo>
                    <a:pt x="18854" y="2088"/>
                  </a:lnTo>
                  <a:lnTo>
                    <a:pt x="18888" y="2055"/>
                  </a:lnTo>
                  <a:lnTo>
                    <a:pt x="18888" y="1987"/>
                  </a:lnTo>
                  <a:lnTo>
                    <a:pt x="18888" y="1954"/>
                  </a:lnTo>
                  <a:lnTo>
                    <a:pt x="18955" y="2358"/>
                  </a:lnTo>
                  <a:lnTo>
                    <a:pt x="19022" y="2795"/>
                  </a:lnTo>
                  <a:lnTo>
                    <a:pt x="19258" y="3671"/>
                  </a:lnTo>
                  <a:lnTo>
                    <a:pt x="19696" y="5388"/>
                  </a:lnTo>
                  <a:lnTo>
                    <a:pt x="20672" y="9226"/>
                  </a:lnTo>
                  <a:lnTo>
                    <a:pt x="21110" y="11078"/>
                  </a:lnTo>
                  <a:lnTo>
                    <a:pt x="21615" y="12929"/>
                  </a:lnTo>
                  <a:lnTo>
                    <a:pt x="22120" y="14747"/>
                  </a:lnTo>
                  <a:lnTo>
                    <a:pt x="22423" y="15656"/>
                  </a:lnTo>
                  <a:lnTo>
                    <a:pt x="22726" y="16565"/>
                  </a:lnTo>
                  <a:lnTo>
                    <a:pt x="21817" y="16296"/>
                  </a:lnTo>
                  <a:lnTo>
                    <a:pt x="21817" y="16262"/>
                  </a:lnTo>
                  <a:lnTo>
                    <a:pt x="21413" y="15084"/>
                  </a:lnTo>
                  <a:lnTo>
                    <a:pt x="21043" y="13906"/>
                  </a:lnTo>
                  <a:lnTo>
                    <a:pt x="20740" y="12727"/>
                  </a:lnTo>
                  <a:lnTo>
                    <a:pt x="20437" y="11549"/>
                  </a:lnTo>
                  <a:lnTo>
                    <a:pt x="19898" y="9158"/>
                  </a:lnTo>
                  <a:lnTo>
                    <a:pt x="19393" y="6768"/>
                  </a:lnTo>
                  <a:lnTo>
                    <a:pt x="19191" y="5691"/>
                  </a:lnTo>
                  <a:lnTo>
                    <a:pt x="18955" y="4580"/>
                  </a:lnTo>
                  <a:lnTo>
                    <a:pt x="18820" y="4041"/>
                  </a:lnTo>
                  <a:lnTo>
                    <a:pt x="18686" y="3502"/>
                  </a:lnTo>
                  <a:lnTo>
                    <a:pt x="18484" y="2997"/>
                  </a:lnTo>
                  <a:lnTo>
                    <a:pt x="18282" y="2492"/>
                  </a:lnTo>
                  <a:lnTo>
                    <a:pt x="18147" y="2189"/>
                  </a:lnTo>
                  <a:lnTo>
                    <a:pt x="17911" y="1920"/>
                  </a:lnTo>
                  <a:lnTo>
                    <a:pt x="17676" y="1650"/>
                  </a:lnTo>
                  <a:lnTo>
                    <a:pt x="17406" y="1448"/>
                  </a:lnTo>
                  <a:lnTo>
                    <a:pt x="17070" y="1280"/>
                  </a:lnTo>
                  <a:lnTo>
                    <a:pt x="16767" y="1179"/>
                  </a:lnTo>
                  <a:lnTo>
                    <a:pt x="16598" y="1145"/>
                  </a:lnTo>
                  <a:lnTo>
                    <a:pt x="16430" y="1179"/>
                  </a:lnTo>
                  <a:lnTo>
                    <a:pt x="16262" y="1179"/>
                  </a:lnTo>
                  <a:lnTo>
                    <a:pt x="16093" y="1246"/>
                  </a:lnTo>
                  <a:lnTo>
                    <a:pt x="15992" y="1246"/>
                  </a:lnTo>
                  <a:lnTo>
                    <a:pt x="11885" y="2257"/>
                  </a:lnTo>
                  <a:lnTo>
                    <a:pt x="7777" y="3300"/>
                  </a:lnTo>
                  <a:lnTo>
                    <a:pt x="3670" y="4378"/>
                  </a:lnTo>
                  <a:lnTo>
                    <a:pt x="1818" y="4815"/>
                  </a:lnTo>
                  <a:lnTo>
                    <a:pt x="909" y="5085"/>
                  </a:lnTo>
                  <a:lnTo>
                    <a:pt x="0" y="5354"/>
                  </a:lnTo>
                  <a:lnTo>
                    <a:pt x="0" y="5590"/>
                  </a:lnTo>
                  <a:lnTo>
                    <a:pt x="673" y="5421"/>
                  </a:lnTo>
                  <a:lnTo>
                    <a:pt x="1347" y="5253"/>
                  </a:lnTo>
                  <a:lnTo>
                    <a:pt x="2660" y="4883"/>
                  </a:lnTo>
                  <a:lnTo>
                    <a:pt x="2761" y="5489"/>
                  </a:lnTo>
                  <a:lnTo>
                    <a:pt x="2895" y="6061"/>
                  </a:lnTo>
                  <a:lnTo>
                    <a:pt x="3198" y="7239"/>
                  </a:lnTo>
                  <a:lnTo>
                    <a:pt x="3905" y="10303"/>
                  </a:lnTo>
                  <a:lnTo>
                    <a:pt x="4579" y="13098"/>
                  </a:lnTo>
                  <a:lnTo>
                    <a:pt x="4949" y="14512"/>
                  </a:lnTo>
                  <a:lnTo>
                    <a:pt x="5387" y="15892"/>
                  </a:lnTo>
                  <a:lnTo>
                    <a:pt x="5825" y="17239"/>
                  </a:lnTo>
                  <a:lnTo>
                    <a:pt x="6229" y="18619"/>
                  </a:lnTo>
                  <a:lnTo>
                    <a:pt x="6565" y="20000"/>
                  </a:lnTo>
                  <a:lnTo>
                    <a:pt x="6902" y="21414"/>
                  </a:lnTo>
                  <a:lnTo>
                    <a:pt x="7171" y="22794"/>
                  </a:lnTo>
                  <a:lnTo>
                    <a:pt x="7474" y="24174"/>
                  </a:lnTo>
                  <a:lnTo>
                    <a:pt x="7811" y="25555"/>
                  </a:lnTo>
                  <a:lnTo>
                    <a:pt x="8013" y="26228"/>
                  </a:lnTo>
                  <a:lnTo>
                    <a:pt x="8215" y="26902"/>
                  </a:lnTo>
                  <a:lnTo>
                    <a:pt x="6262" y="27339"/>
                  </a:lnTo>
                  <a:lnTo>
                    <a:pt x="4310" y="27777"/>
                  </a:lnTo>
                  <a:lnTo>
                    <a:pt x="2963" y="28147"/>
                  </a:lnTo>
                  <a:lnTo>
                    <a:pt x="1582" y="28518"/>
                  </a:lnTo>
                  <a:lnTo>
                    <a:pt x="135" y="28989"/>
                  </a:lnTo>
                  <a:lnTo>
                    <a:pt x="0" y="29023"/>
                  </a:lnTo>
                  <a:lnTo>
                    <a:pt x="0" y="29258"/>
                  </a:lnTo>
                  <a:lnTo>
                    <a:pt x="909" y="28955"/>
                  </a:lnTo>
                  <a:lnTo>
                    <a:pt x="2390" y="28518"/>
                  </a:lnTo>
                  <a:lnTo>
                    <a:pt x="3872" y="28114"/>
                  </a:lnTo>
                  <a:lnTo>
                    <a:pt x="4983" y="27878"/>
                  </a:lnTo>
                  <a:lnTo>
                    <a:pt x="6094" y="27609"/>
                  </a:lnTo>
                  <a:lnTo>
                    <a:pt x="8316" y="27171"/>
                  </a:lnTo>
                  <a:lnTo>
                    <a:pt x="8383" y="27205"/>
                  </a:lnTo>
                  <a:lnTo>
                    <a:pt x="8451" y="27205"/>
                  </a:lnTo>
                  <a:lnTo>
                    <a:pt x="8518" y="27171"/>
                  </a:lnTo>
                  <a:lnTo>
                    <a:pt x="8552" y="27104"/>
                  </a:lnTo>
                  <a:lnTo>
                    <a:pt x="9764" y="26834"/>
                  </a:lnTo>
                  <a:lnTo>
                    <a:pt x="9865" y="27272"/>
                  </a:lnTo>
                  <a:lnTo>
                    <a:pt x="8383" y="27642"/>
                  </a:lnTo>
                  <a:lnTo>
                    <a:pt x="6936" y="28046"/>
                  </a:lnTo>
                  <a:lnTo>
                    <a:pt x="4006" y="28888"/>
                  </a:lnTo>
                  <a:lnTo>
                    <a:pt x="1178" y="29696"/>
                  </a:lnTo>
                  <a:lnTo>
                    <a:pt x="0" y="30033"/>
                  </a:lnTo>
                  <a:lnTo>
                    <a:pt x="0" y="30268"/>
                  </a:lnTo>
                  <a:lnTo>
                    <a:pt x="3299" y="29359"/>
                  </a:lnTo>
                  <a:lnTo>
                    <a:pt x="6633" y="28450"/>
                  </a:lnTo>
                  <a:lnTo>
                    <a:pt x="8282" y="27979"/>
                  </a:lnTo>
                  <a:lnTo>
                    <a:pt x="9898" y="27474"/>
                  </a:lnTo>
                  <a:lnTo>
                    <a:pt x="10504" y="29864"/>
                  </a:lnTo>
                  <a:lnTo>
                    <a:pt x="10572" y="29932"/>
                  </a:lnTo>
                  <a:lnTo>
                    <a:pt x="10572" y="30134"/>
                  </a:lnTo>
                  <a:lnTo>
                    <a:pt x="10740" y="29932"/>
                  </a:lnTo>
                  <a:lnTo>
                    <a:pt x="10807" y="29898"/>
                  </a:lnTo>
                  <a:lnTo>
                    <a:pt x="10807" y="29797"/>
                  </a:lnTo>
                  <a:lnTo>
                    <a:pt x="10942" y="29460"/>
                  </a:lnTo>
                  <a:lnTo>
                    <a:pt x="11077" y="29124"/>
                  </a:lnTo>
                  <a:lnTo>
                    <a:pt x="11380" y="29326"/>
                  </a:lnTo>
                  <a:lnTo>
                    <a:pt x="11716" y="29494"/>
                  </a:lnTo>
                  <a:lnTo>
                    <a:pt x="11750" y="29528"/>
                  </a:lnTo>
                  <a:lnTo>
                    <a:pt x="11885" y="29528"/>
                  </a:lnTo>
                  <a:lnTo>
                    <a:pt x="11952" y="29460"/>
                  </a:lnTo>
                  <a:lnTo>
                    <a:pt x="11952" y="29393"/>
                  </a:lnTo>
                  <a:lnTo>
                    <a:pt x="11918" y="29359"/>
                  </a:lnTo>
                  <a:lnTo>
                    <a:pt x="11615" y="28821"/>
                  </a:lnTo>
                  <a:lnTo>
                    <a:pt x="11380" y="28282"/>
                  </a:lnTo>
                  <a:lnTo>
                    <a:pt x="11178" y="27710"/>
                  </a:lnTo>
                  <a:lnTo>
                    <a:pt x="11009" y="27137"/>
                  </a:lnTo>
                  <a:lnTo>
                    <a:pt x="12289" y="26767"/>
                  </a:lnTo>
                  <a:lnTo>
                    <a:pt x="13568" y="26363"/>
                  </a:lnTo>
                  <a:lnTo>
                    <a:pt x="14848" y="25992"/>
                  </a:lnTo>
                  <a:lnTo>
                    <a:pt x="16127" y="25622"/>
                  </a:lnTo>
                  <a:lnTo>
                    <a:pt x="17373" y="25285"/>
                  </a:lnTo>
                  <a:lnTo>
                    <a:pt x="18652" y="24982"/>
                  </a:lnTo>
                  <a:lnTo>
                    <a:pt x="19325" y="24848"/>
                  </a:lnTo>
                  <a:lnTo>
                    <a:pt x="19999" y="24747"/>
                  </a:lnTo>
                  <a:lnTo>
                    <a:pt x="20672" y="24612"/>
                  </a:lnTo>
                  <a:lnTo>
                    <a:pt x="21346" y="24444"/>
                  </a:lnTo>
                  <a:lnTo>
                    <a:pt x="22255" y="24208"/>
                  </a:lnTo>
                  <a:lnTo>
                    <a:pt x="22726" y="24073"/>
                  </a:lnTo>
                  <a:lnTo>
                    <a:pt x="23197" y="23905"/>
                  </a:lnTo>
                  <a:lnTo>
                    <a:pt x="23635" y="23669"/>
                  </a:lnTo>
                  <a:lnTo>
                    <a:pt x="23803" y="23568"/>
                  </a:lnTo>
                  <a:lnTo>
                    <a:pt x="24005" y="23400"/>
                  </a:lnTo>
                  <a:lnTo>
                    <a:pt x="24174" y="23232"/>
                  </a:lnTo>
                  <a:lnTo>
                    <a:pt x="24308" y="23063"/>
                  </a:lnTo>
                  <a:lnTo>
                    <a:pt x="24409" y="22861"/>
                  </a:lnTo>
                  <a:lnTo>
                    <a:pt x="24510" y="22626"/>
                  </a:lnTo>
                  <a:lnTo>
                    <a:pt x="24578" y="22390"/>
                  </a:lnTo>
                  <a:lnTo>
                    <a:pt x="24578" y="22154"/>
                  </a:lnTo>
                  <a:lnTo>
                    <a:pt x="24544" y="21885"/>
                  </a:lnTo>
                  <a:lnTo>
                    <a:pt x="24477" y="21616"/>
                  </a:lnTo>
                  <a:lnTo>
                    <a:pt x="24342" y="21111"/>
                  </a:lnTo>
                  <a:lnTo>
                    <a:pt x="24174" y="20639"/>
                  </a:lnTo>
                  <a:lnTo>
                    <a:pt x="24005" y="20101"/>
                  </a:lnTo>
                  <a:lnTo>
                    <a:pt x="23803" y="19562"/>
                  </a:lnTo>
                  <a:lnTo>
                    <a:pt x="23366" y="18485"/>
                  </a:lnTo>
                  <a:lnTo>
                    <a:pt x="23399" y="18384"/>
                  </a:lnTo>
                  <a:lnTo>
                    <a:pt x="23938" y="18518"/>
                  </a:lnTo>
                  <a:lnTo>
                    <a:pt x="24477" y="18619"/>
                  </a:lnTo>
                  <a:lnTo>
                    <a:pt x="24510" y="18889"/>
                  </a:lnTo>
                  <a:lnTo>
                    <a:pt x="24544" y="19158"/>
                  </a:lnTo>
                  <a:lnTo>
                    <a:pt x="24578" y="19629"/>
                  </a:lnTo>
                  <a:lnTo>
                    <a:pt x="24645" y="20101"/>
                  </a:lnTo>
                  <a:lnTo>
                    <a:pt x="24746" y="20538"/>
                  </a:lnTo>
                  <a:lnTo>
                    <a:pt x="24847" y="20976"/>
                  </a:lnTo>
                  <a:lnTo>
                    <a:pt x="25015" y="21313"/>
                  </a:lnTo>
                  <a:lnTo>
                    <a:pt x="25217" y="21582"/>
                  </a:lnTo>
                  <a:lnTo>
                    <a:pt x="25453" y="21818"/>
                  </a:lnTo>
                  <a:lnTo>
                    <a:pt x="25722" y="22020"/>
                  </a:lnTo>
                  <a:lnTo>
                    <a:pt x="26025" y="22222"/>
                  </a:lnTo>
                  <a:lnTo>
                    <a:pt x="26328" y="22390"/>
                  </a:lnTo>
                  <a:lnTo>
                    <a:pt x="26934" y="22659"/>
                  </a:lnTo>
                  <a:lnTo>
                    <a:pt x="27338" y="22794"/>
                  </a:lnTo>
                  <a:lnTo>
                    <a:pt x="27742" y="22895"/>
                  </a:lnTo>
                  <a:lnTo>
                    <a:pt x="28113" y="22929"/>
                  </a:lnTo>
                  <a:lnTo>
                    <a:pt x="28449" y="22929"/>
                  </a:lnTo>
                  <a:lnTo>
                    <a:pt x="28820" y="22861"/>
                  </a:lnTo>
                  <a:lnTo>
                    <a:pt x="29157" y="22727"/>
                  </a:lnTo>
                  <a:lnTo>
                    <a:pt x="29493" y="22525"/>
                  </a:lnTo>
                  <a:lnTo>
                    <a:pt x="29796" y="22255"/>
                  </a:lnTo>
                  <a:lnTo>
                    <a:pt x="30066" y="22020"/>
                  </a:lnTo>
                  <a:lnTo>
                    <a:pt x="30335" y="21750"/>
                  </a:lnTo>
                  <a:lnTo>
                    <a:pt x="30537" y="21447"/>
                  </a:lnTo>
                  <a:lnTo>
                    <a:pt x="30773" y="21144"/>
                  </a:lnTo>
                  <a:lnTo>
                    <a:pt x="30773" y="21178"/>
                  </a:lnTo>
                  <a:lnTo>
                    <a:pt x="30806" y="21313"/>
                  </a:lnTo>
                  <a:lnTo>
                    <a:pt x="30907" y="21481"/>
                  </a:lnTo>
                  <a:lnTo>
                    <a:pt x="31008" y="21616"/>
                  </a:lnTo>
                  <a:lnTo>
                    <a:pt x="31143" y="21717"/>
                  </a:lnTo>
                  <a:lnTo>
                    <a:pt x="31278" y="21818"/>
                  </a:lnTo>
                  <a:lnTo>
                    <a:pt x="31446" y="21885"/>
                  </a:lnTo>
                  <a:lnTo>
                    <a:pt x="31648" y="21919"/>
                  </a:lnTo>
                  <a:lnTo>
                    <a:pt x="31816" y="21952"/>
                  </a:lnTo>
                  <a:lnTo>
                    <a:pt x="32018" y="21986"/>
                  </a:lnTo>
                  <a:lnTo>
                    <a:pt x="32187" y="21952"/>
                  </a:lnTo>
                  <a:lnTo>
                    <a:pt x="32389" y="21919"/>
                  </a:lnTo>
                  <a:lnTo>
                    <a:pt x="32523" y="21885"/>
                  </a:lnTo>
                  <a:lnTo>
                    <a:pt x="32692" y="21784"/>
                  </a:lnTo>
                  <a:lnTo>
                    <a:pt x="32826" y="21683"/>
                  </a:lnTo>
                  <a:lnTo>
                    <a:pt x="32927" y="21548"/>
                  </a:lnTo>
                  <a:lnTo>
                    <a:pt x="33028" y="21414"/>
                  </a:lnTo>
                  <a:lnTo>
                    <a:pt x="33028" y="21346"/>
                  </a:lnTo>
                  <a:lnTo>
                    <a:pt x="32995" y="21346"/>
                  </a:lnTo>
                  <a:lnTo>
                    <a:pt x="33028" y="21279"/>
                  </a:lnTo>
                  <a:lnTo>
                    <a:pt x="32995" y="21212"/>
                  </a:lnTo>
                  <a:lnTo>
                    <a:pt x="32826" y="21010"/>
                  </a:lnTo>
                  <a:lnTo>
                    <a:pt x="32624" y="20841"/>
                  </a:lnTo>
                  <a:lnTo>
                    <a:pt x="32220" y="20471"/>
                  </a:lnTo>
                  <a:lnTo>
                    <a:pt x="31850" y="20101"/>
                  </a:lnTo>
                  <a:lnTo>
                    <a:pt x="31648" y="19932"/>
                  </a:lnTo>
                  <a:lnTo>
                    <a:pt x="31412" y="19831"/>
                  </a:lnTo>
                  <a:lnTo>
                    <a:pt x="31513" y="19562"/>
                  </a:lnTo>
                  <a:lnTo>
                    <a:pt x="31682" y="19629"/>
                  </a:lnTo>
                  <a:lnTo>
                    <a:pt x="31816" y="19629"/>
                  </a:lnTo>
                  <a:lnTo>
                    <a:pt x="31985" y="19596"/>
                  </a:lnTo>
                  <a:lnTo>
                    <a:pt x="32119" y="19495"/>
                  </a:lnTo>
                  <a:lnTo>
                    <a:pt x="32187" y="19394"/>
                  </a:lnTo>
                  <a:lnTo>
                    <a:pt x="32220" y="19293"/>
                  </a:lnTo>
                  <a:lnTo>
                    <a:pt x="32254" y="19023"/>
                  </a:lnTo>
                  <a:lnTo>
                    <a:pt x="32355" y="18485"/>
                  </a:lnTo>
                  <a:lnTo>
                    <a:pt x="32321" y="18451"/>
                  </a:lnTo>
                  <a:lnTo>
                    <a:pt x="32355" y="18384"/>
                  </a:lnTo>
                  <a:lnTo>
                    <a:pt x="32288" y="18316"/>
                  </a:lnTo>
                  <a:lnTo>
                    <a:pt x="31850" y="18047"/>
                  </a:lnTo>
                  <a:lnTo>
                    <a:pt x="31412" y="17811"/>
                  </a:lnTo>
                  <a:lnTo>
                    <a:pt x="30941" y="17643"/>
                  </a:lnTo>
                  <a:lnTo>
                    <a:pt x="30470" y="17474"/>
                  </a:lnTo>
                  <a:lnTo>
                    <a:pt x="29965" y="17373"/>
                  </a:lnTo>
                  <a:lnTo>
                    <a:pt x="29493" y="17272"/>
                  </a:lnTo>
                  <a:lnTo>
                    <a:pt x="28988" y="17205"/>
                  </a:lnTo>
                  <a:lnTo>
                    <a:pt x="28483" y="17171"/>
                  </a:lnTo>
                  <a:lnTo>
                    <a:pt x="27473" y="17138"/>
                  </a:lnTo>
                  <a:lnTo>
                    <a:pt x="26463" y="17104"/>
                  </a:lnTo>
                  <a:lnTo>
                    <a:pt x="25453" y="17037"/>
                  </a:lnTo>
                  <a:lnTo>
                    <a:pt x="24477" y="16969"/>
                  </a:lnTo>
                  <a:lnTo>
                    <a:pt x="23736" y="16835"/>
                  </a:lnTo>
                  <a:lnTo>
                    <a:pt x="23029" y="16666"/>
                  </a:lnTo>
                  <a:lnTo>
                    <a:pt x="22490" y="14848"/>
                  </a:lnTo>
                  <a:lnTo>
                    <a:pt x="21952" y="13064"/>
                  </a:lnTo>
                  <a:lnTo>
                    <a:pt x="21447" y="11246"/>
                  </a:lnTo>
                  <a:lnTo>
                    <a:pt x="20975" y="9428"/>
                  </a:lnTo>
                  <a:lnTo>
                    <a:pt x="20032" y="5590"/>
                  </a:lnTo>
                  <a:lnTo>
                    <a:pt x="19797" y="4613"/>
                  </a:lnTo>
                  <a:lnTo>
                    <a:pt x="19561" y="3603"/>
                  </a:lnTo>
                  <a:lnTo>
                    <a:pt x="19325" y="2627"/>
                  </a:lnTo>
                  <a:lnTo>
                    <a:pt x="19157" y="2122"/>
                  </a:lnTo>
                  <a:lnTo>
                    <a:pt x="18989" y="1684"/>
                  </a:lnTo>
                  <a:lnTo>
                    <a:pt x="18921" y="1650"/>
                  </a:lnTo>
                  <a:lnTo>
                    <a:pt x="18888" y="1650"/>
                  </a:lnTo>
                  <a:lnTo>
                    <a:pt x="18854" y="1314"/>
                  </a:lnTo>
                  <a:lnTo>
                    <a:pt x="18753" y="977"/>
                  </a:lnTo>
                  <a:lnTo>
                    <a:pt x="18618" y="674"/>
                  </a:lnTo>
                  <a:lnTo>
                    <a:pt x="18416" y="405"/>
                  </a:lnTo>
                  <a:lnTo>
                    <a:pt x="18181" y="203"/>
                  </a:lnTo>
                  <a:lnTo>
                    <a:pt x="18046" y="135"/>
                  </a:lnTo>
                  <a:lnTo>
                    <a:pt x="17911" y="68"/>
                  </a:lnTo>
                  <a:lnTo>
                    <a:pt x="1774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1342950" y="5039175"/>
              <a:ext cx="12675" cy="15175"/>
            </a:xfrm>
            <a:custGeom>
              <a:rect b="b" l="l" r="r" t="t"/>
              <a:pathLst>
                <a:path extrusionOk="0" h="607" w="507">
                  <a:moveTo>
                    <a:pt x="270" y="1"/>
                  </a:moveTo>
                  <a:lnTo>
                    <a:pt x="203" y="34"/>
                  </a:lnTo>
                  <a:lnTo>
                    <a:pt x="136" y="68"/>
                  </a:lnTo>
                  <a:lnTo>
                    <a:pt x="35" y="203"/>
                  </a:lnTo>
                  <a:lnTo>
                    <a:pt x="1" y="337"/>
                  </a:lnTo>
                  <a:lnTo>
                    <a:pt x="1" y="438"/>
                  </a:lnTo>
                  <a:lnTo>
                    <a:pt x="35" y="506"/>
                  </a:lnTo>
                  <a:lnTo>
                    <a:pt x="136" y="573"/>
                  </a:lnTo>
                  <a:lnTo>
                    <a:pt x="270" y="607"/>
                  </a:lnTo>
                  <a:lnTo>
                    <a:pt x="338" y="607"/>
                  </a:lnTo>
                  <a:lnTo>
                    <a:pt x="405" y="573"/>
                  </a:lnTo>
                  <a:lnTo>
                    <a:pt x="506" y="438"/>
                  </a:lnTo>
                  <a:lnTo>
                    <a:pt x="506" y="371"/>
                  </a:lnTo>
                  <a:lnTo>
                    <a:pt x="506" y="337"/>
                  </a:lnTo>
                  <a:lnTo>
                    <a:pt x="472" y="304"/>
                  </a:lnTo>
                  <a:lnTo>
                    <a:pt x="439" y="304"/>
                  </a:lnTo>
                  <a:lnTo>
                    <a:pt x="136" y="371"/>
                  </a:lnTo>
                  <a:lnTo>
                    <a:pt x="136" y="270"/>
                  </a:lnTo>
                  <a:lnTo>
                    <a:pt x="203" y="169"/>
                  </a:lnTo>
                  <a:lnTo>
                    <a:pt x="237" y="102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1117375" y="5097250"/>
              <a:ext cx="58125" cy="55575"/>
            </a:xfrm>
            <a:custGeom>
              <a:rect b="b" l="l" r="r" t="t"/>
              <a:pathLst>
                <a:path extrusionOk="0" h="2223" w="2325">
                  <a:moveTo>
                    <a:pt x="1920" y="203"/>
                  </a:moveTo>
                  <a:lnTo>
                    <a:pt x="1954" y="573"/>
                  </a:lnTo>
                  <a:lnTo>
                    <a:pt x="2021" y="943"/>
                  </a:lnTo>
                  <a:lnTo>
                    <a:pt x="2055" y="1381"/>
                  </a:lnTo>
                  <a:lnTo>
                    <a:pt x="2156" y="1852"/>
                  </a:lnTo>
                  <a:lnTo>
                    <a:pt x="1752" y="1852"/>
                  </a:lnTo>
                  <a:lnTo>
                    <a:pt x="1381" y="1920"/>
                  </a:lnTo>
                  <a:lnTo>
                    <a:pt x="944" y="1987"/>
                  </a:lnTo>
                  <a:lnTo>
                    <a:pt x="708" y="2021"/>
                  </a:lnTo>
                  <a:lnTo>
                    <a:pt x="472" y="2122"/>
                  </a:lnTo>
                  <a:lnTo>
                    <a:pt x="371" y="1650"/>
                  </a:lnTo>
                  <a:lnTo>
                    <a:pt x="270" y="1179"/>
                  </a:lnTo>
                  <a:lnTo>
                    <a:pt x="203" y="809"/>
                  </a:lnTo>
                  <a:lnTo>
                    <a:pt x="102" y="438"/>
                  </a:lnTo>
                  <a:lnTo>
                    <a:pt x="1011" y="337"/>
                  </a:lnTo>
                  <a:lnTo>
                    <a:pt x="1920" y="203"/>
                  </a:lnTo>
                  <a:close/>
                  <a:moveTo>
                    <a:pt x="1886" y="1"/>
                  </a:moveTo>
                  <a:lnTo>
                    <a:pt x="977" y="135"/>
                  </a:lnTo>
                  <a:lnTo>
                    <a:pt x="68" y="270"/>
                  </a:lnTo>
                  <a:lnTo>
                    <a:pt x="1" y="337"/>
                  </a:lnTo>
                  <a:lnTo>
                    <a:pt x="1" y="371"/>
                  </a:lnTo>
                  <a:lnTo>
                    <a:pt x="1" y="607"/>
                  </a:lnTo>
                  <a:lnTo>
                    <a:pt x="35" y="809"/>
                  </a:lnTo>
                  <a:lnTo>
                    <a:pt x="102" y="1213"/>
                  </a:lnTo>
                  <a:lnTo>
                    <a:pt x="203" y="1718"/>
                  </a:lnTo>
                  <a:lnTo>
                    <a:pt x="270" y="1953"/>
                  </a:lnTo>
                  <a:lnTo>
                    <a:pt x="338" y="2189"/>
                  </a:lnTo>
                  <a:lnTo>
                    <a:pt x="405" y="2223"/>
                  </a:lnTo>
                  <a:lnTo>
                    <a:pt x="674" y="2223"/>
                  </a:lnTo>
                  <a:lnTo>
                    <a:pt x="876" y="2189"/>
                  </a:lnTo>
                  <a:lnTo>
                    <a:pt x="1280" y="2122"/>
                  </a:lnTo>
                  <a:lnTo>
                    <a:pt x="1752" y="2088"/>
                  </a:lnTo>
                  <a:lnTo>
                    <a:pt x="1987" y="2054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290" y="1953"/>
                  </a:lnTo>
                  <a:lnTo>
                    <a:pt x="2324" y="1718"/>
                  </a:lnTo>
                  <a:lnTo>
                    <a:pt x="2290" y="1516"/>
                  </a:lnTo>
                  <a:lnTo>
                    <a:pt x="2223" y="1078"/>
                  </a:lnTo>
                  <a:lnTo>
                    <a:pt x="2122" y="539"/>
                  </a:lnTo>
                  <a:lnTo>
                    <a:pt x="2088" y="304"/>
                  </a:lnTo>
                  <a:lnTo>
                    <a:pt x="1987" y="68"/>
                  </a:lnTo>
                  <a:lnTo>
                    <a:pt x="1954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328725" y="4697450"/>
              <a:ext cx="135525" cy="41275"/>
            </a:xfrm>
            <a:custGeom>
              <a:rect b="b" l="l" r="r" t="t"/>
              <a:pathLst>
                <a:path extrusionOk="0" h="1651" w="5421">
                  <a:moveTo>
                    <a:pt x="5387" y="0"/>
                  </a:moveTo>
                  <a:lnTo>
                    <a:pt x="4848" y="68"/>
                  </a:lnTo>
                  <a:lnTo>
                    <a:pt x="4310" y="135"/>
                  </a:lnTo>
                  <a:lnTo>
                    <a:pt x="3804" y="270"/>
                  </a:lnTo>
                  <a:lnTo>
                    <a:pt x="3266" y="404"/>
                  </a:lnTo>
                  <a:lnTo>
                    <a:pt x="2222" y="707"/>
                  </a:lnTo>
                  <a:lnTo>
                    <a:pt x="1212" y="1010"/>
                  </a:lnTo>
                  <a:lnTo>
                    <a:pt x="0" y="1381"/>
                  </a:lnTo>
                  <a:lnTo>
                    <a:pt x="0" y="1650"/>
                  </a:lnTo>
                  <a:lnTo>
                    <a:pt x="1044" y="1313"/>
                  </a:lnTo>
                  <a:lnTo>
                    <a:pt x="3198" y="640"/>
                  </a:lnTo>
                  <a:lnTo>
                    <a:pt x="5387" y="34"/>
                  </a:lnTo>
                  <a:lnTo>
                    <a:pt x="54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3661000" y="4008100"/>
              <a:ext cx="7600" cy="7600"/>
            </a:xfrm>
            <a:custGeom>
              <a:rect b="b" l="l" r="r" t="t"/>
              <a:pathLst>
                <a:path extrusionOk="0" h="304" w="304">
                  <a:moveTo>
                    <a:pt x="68" y="0"/>
                  </a:moveTo>
                  <a:lnTo>
                    <a:pt x="1" y="101"/>
                  </a:lnTo>
                  <a:lnTo>
                    <a:pt x="1" y="202"/>
                  </a:lnTo>
                  <a:lnTo>
                    <a:pt x="34" y="236"/>
                  </a:lnTo>
                  <a:lnTo>
                    <a:pt x="68" y="270"/>
                  </a:lnTo>
                  <a:lnTo>
                    <a:pt x="169" y="303"/>
                  </a:lnTo>
                  <a:lnTo>
                    <a:pt x="236" y="270"/>
                  </a:lnTo>
                  <a:lnTo>
                    <a:pt x="304" y="236"/>
                  </a:lnTo>
                  <a:lnTo>
                    <a:pt x="304" y="135"/>
                  </a:lnTo>
                  <a:lnTo>
                    <a:pt x="304" y="68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2890000" y="4783300"/>
              <a:ext cx="886350" cy="58950"/>
            </a:xfrm>
            <a:custGeom>
              <a:rect b="b" l="l" r="r" t="t"/>
              <a:pathLst>
                <a:path extrusionOk="0" h="2358" w="35454">
                  <a:moveTo>
                    <a:pt x="641" y="1"/>
                  </a:moveTo>
                  <a:lnTo>
                    <a:pt x="68" y="34"/>
                  </a:lnTo>
                  <a:lnTo>
                    <a:pt x="35" y="34"/>
                  </a:lnTo>
                  <a:lnTo>
                    <a:pt x="1" y="68"/>
                  </a:lnTo>
                  <a:lnTo>
                    <a:pt x="1" y="135"/>
                  </a:lnTo>
                  <a:lnTo>
                    <a:pt x="35" y="135"/>
                  </a:lnTo>
                  <a:lnTo>
                    <a:pt x="573" y="236"/>
                  </a:lnTo>
                  <a:lnTo>
                    <a:pt x="1112" y="304"/>
                  </a:lnTo>
                  <a:lnTo>
                    <a:pt x="2189" y="405"/>
                  </a:lnTo>
                  <a:lnTo>
                    <a:pt x="4344" y="506"/>
                  </a:lnTo>
                  <a:lnTo>
                    <a:pt x="8856" y="842"/>
                  </a:lnTo>
                  <a:lnTo>
                    <a:pt x="18114" y="1448"/>
                  </a:lnTo>
                  <a:lnTo>
                    <a:pt x="22457" y="1718"/>
                  </a:lnTo>
                  <a:lnTo>
                    <a:pt x="26801" y="1987"/>
                  </a:lnTo>
                  <a:lnTo>
                    <a:pt x="31110" y="2189"/>
                  </a:lnTo>
                  <a:lnTo>
                    <a:pt x="35453" y="2357"/>
                  </a:lnTo>
                  <a:lnTo>
                    <a:pt x="35453" y="2021"/>
                  </a:lnTo>
                  <a:lnTo>
                    <a:pt x="31177" y="1819"/>
                  </a:lnTo>
                  <a:lnTo>
                    <a:pt x="26935" y="1617"/>
                  </a:lnTo>
                  <a:lnTo>
                    <a:pt x="22659" y="1415"/>
                  </a:lnTo>
                  <a:lnTo>
                    <a:pt x="18384" y="1179"/>
                  </a:lnTo>
                  <a:lnTo>
                    <a:pt x="9394" y="607"/>
                  </a:lnTo>
                  <a:lnTo>
                    <a:pt x="4849" y="270"/>
                  </a:lnTo>
                  <a:lnTo>
                    <a:pt x="3671" y="169"/>
                  </a:lnTo>
                  <a:lnTo>
                    <a:pt x="2459" y="68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2885800" y="4699125"/>
              <a:ext cx="890550" cy="64000"/>
            </a:xfrm>
            <a:custGeom>
              <a:rect b="b" l="l" r="r" t="t"/>
              <a:pathLst>
                <a:path extrusionOk="0" h="2560" w="35622">
                  <a:moveTo>
                    <a:pt x="7677" y="506"/>
                  </a:moveTo>
                  <a:lnTo>
                    <a:pt x="8081" y="539"/>
                  </a:lnTo>
                  <a:lnTo>
                    <a:pt x="8485" y="607"/>
                  </a:lnTo>
                  <a:lnTo>
                    <a:pt x="9428" y="674"/>
                  </a:lnTo>
                  <a:lnTo>
                    <a:pt x="10101" y="775"/>
                  </a:lnTo>
                  <a:lnTo>
                    <a:pt x="10404" y="809"/>
                  </a:lnTo>
                  <a:lnTo>
                    <a:pt x="10606" y="876"/>
                  </a:lnTo>
                  <a:lnTo>
                    <a:pt x="9259" y="809"/>
                  </a:lnTo>
                  <a:lnTo>
                    <a:pt x="6869" y="674"/>
                  </a:lnTo>
                  <a:lnTo>
                    <a:pt x="7071" y="573"/>
                  </a:lnTo>
                  <a:lnTo>
                    <a:pt x="7273" y="539"/>
                  </a:lnTo>
                  <a:lnTo>
                    <a:pt x="7475" y="506"/>
                  </a:lnTo>
                  <a:close/>
                  <a:moveTo>
                    <a:pt x="2021" y="1"/>
                  </a:moveTo>
                  <a:lnTo>
                    <a:pt x="1953" y="34"/>
                  </a:lnTo>
                  <a:lnTo>
                    <a:pt x="1920" y="68"/>
                  </a:lnTo>
                  <a:lnTo>
                    <a:pt x="1920" y="102"/>
                  </a:lnTo>
                  <a:lnTo>
                    <a:pt x="1920" y="236"/>
                  </a:lnTo>
                  <a:lnTo>
                    <a:pt x="1920" y="371"/>
                  </a:lnTo>
                  <a:lnTo>
                    <a:pt x="2021" y="337"/>
                  </a:lnTo>
                  <a:lnTo>
                    <a:pt x="2054" y="304"/>
                  </a:lnTo>
                  <a:lnTo>
                    <a:pt x="2054" y="236"/>
                  </a:lnTo>
                  <a:lnTo>
                    <a:pt x="2593" y="304"/>
                  </a:lnTo>
                  <a:lnTo>
                    <a:pt x="3165" y="438"/>
                  </a:lnTo>
                  <a:lnTo>
                    <a:pt x="3502" y="472"/>
                  </a:lnTo>
                  <a:lnTo>
                    <a:pt x="2391" y="405"/>
                  </a:lnTo>
                  <a:lnTo>
                    <a:pt x="1381" y="371"/>
                  </a:lnTo>
                  <a:lnTo>
                    <a:pt x="1078" y="337"/>
                  </a:lnTo>
                  <a:lnTo>
                    <a:pt x="607" y="304"/>
                  </a:lnTo>
                  <a:lnTo>
                    <a:pt x="405" y="270"/>
                  </a:lnTo>
                  <a:lnTo>
                    <a:pt x="203" y="236"/>
                  </a:lnTo>
                  <a:lnTo>
                    <a:pt x="102" y="169"/>
                  </a:lnTo>
                  <a:lnTo>
                    <a:pt x="102" y="102"/>
                  </a:lnTo>
                  <a:lnTo>
                    <a:pt x="135" y="68"/>
                  </a:lnTo>
                  <a:lnTo>
                    <a:pt x="102" y="34"/>
                  </a:lnTo>
                  <a:lnTo>
                    <a:pt x="34" y="135"/>
                  </a:lnTo>
                  <a:lnTo>
                    <a:pt x="0" y="203"/>
                  </a:lnTo>
                  <a:lnTo>
                    <a:pt x="0" y="236"/>
                  </a:lnTo>
                  <a:lnTo>
                    <a:pt x="68" y="304"/>
                  </a:lnTo>
                  <a:lnTo>
                    <a:pt x="270" y="405"/>
                  </a:lnTo>
                  <a:lnTo>
                    <a:pt x="539" y="472"/>
                  </a:lnTo>
                  <a:lnTo>
                    <a:pt x="1112" y="539"/>
                  </a:lnTo>
                  <a:lnTo>
                    <a:pt x="1381" y="573"/>
                  </a:lnTo>
                  <a:lnTo>
                    <a:pt x="6330" y="876"/>
                  </a:lnTo>
                  <a:lnTo>
                    <a:pt x="16464" y="1482"/>
                  </a:lnTo>
                  <a:lnTo>
                    <a:pt x="26026" y="2021"/>
                  </a:lnTo>
                  <a:lnTo>
                    <a:pt x="35621" y="2559"/>
                  </a:lnTo>
                  <a:lnTo>
                    <a:pt x="35621" y="2290"/>
                  </a:lnTo>
                  <a:lnTo>
                    <a:pt x="18316" y="1314"/>
                  </a:lnTo>
                  <a:lnTo>
                    <a:pt x="10976" y="910"/>
                  </a:lnTo>
                  <a:lnTo>
                    <a:pt x="10943" y="809"/>
                  </a:lnTo>
                  <a:lnTo>
                    <a:pt x="10909" y="741"/>
                  </a:lnTo>
                  <a:lnTo>
                    <a:pt x="10741" y="640"/>
                  </a:lnTo>
                  <a:lnTo>
                    <a:pt x="10539" y="573"/>
                  </a:lnTo>
                  <a:lnTo>
                    <a:pt x="10337" y="539"/>
                  </a:lnTo>
                  <a:lnTo>
                    <a:pt x="9865" y="506"/>
                  </a:lnTo>
                  <a:lnTo>
                    <a:pt x="9529" y="506"/>
                  </a:lnTo>
                  <a:lnTo>
                    <a:pt x="7710" y="304"/>
                  </a:lnTo>
                  <a:lnTo>
                    <a:pt x="7374" y="270"/>
                  </a:lnTo>
                  <a:lnTo>
                    <a:pt x="7172" y="270"/>
                  </a:lnTo>
                  <a:lnTo>
                    <a:pt x="7104" y="337"/>
                  </a:lnTo>
                  <a:lnTo>
                    <a:pt x="7003" y="405"/>
                  </a:lnTo>
                  <a:lnTo>
                    <a:pt x="6835" y="640"/>
                  </a:lnTo>
                  <a:lnTo>
                    <a:pt x="6835" y="674"/>
                  </a:lnTo>
                  <a:lnTo>
                    <a:pt x="5522" y="573"/>
                  </a:lnTo>
                  <a:lnTo>
                    <a:pt x="5488" y="506"/>
                  </a:lnTo>
                  <a:lnTo>
                    <a:pt x="5455" y="438"/>
                  </a:lnTo>
                  <a:lnTo>
                    <a:pt x="5421" y="438"/>
                  </a:lnTo>
                  <a:lnTo>
                    <a:pt x="4546" y="371"/>
                  </a:lnTo>
                  <a:lnTo>
                    <a:pt x="3704" y="270"/>
                  </a:lnTo>
                  <a:lnTo>
                    <a:pt x="2862" y="135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3352100" y="4769000"/>
              <a:ext cx="11800" cy="11800"/>
            </a:xfrm>
            <a:custGeom>
              <a:rect b="b" l="l" r="r" t="t"/>
              <a:pathLst>
                <a:path extrusionOk="0" h="472" w="472">
                  <a:moveTo>
                    <a:pt x="102" y="0"/>
                  </a:moveTo>
                  <a:lnTo>
                    <a:pt x="68" y="68"/>
                  </a:lnTo>
                  <a:lnTo>
                    <a:pt x="1" y="101"/>
                  </a:lnTo>
                  <a:lnTo>
                    <a:pt x="1" y="169"/>
                  </a:lnTo>
                  <a:lnTo>
                    <a:pt x="1" y="303"/>
                  </a:lnTo>
                  <a:lnTo>
                    <a:pt x="34" y="371"/>
                  </a:lnTo>
                  <a:lnTo>
                    <a:pt x="68" y="371"/>
                  </a:lnTo>
                  <a:lnTo>
                    <a:pt x="102" y="438"/>
                  </a:lnTo>
                  <a:lnTo>
                    <a:pt x="203" y="438"/>
                  </a:lnTo>
                  <a:lnTo>
                    <a:pt x="270" y="472"/>
                  </a:lnTo>
                  <a:lnTo>
                    <a:pt x="337" y="438"/>
                  </a:lnTo>
                  <a:lnTo>
                    <a:pt x="405" y="404"/>
                  </a:lnTo>
                  <a:lnTo>
                    <a:pt x="438" y="337"/>
                  </a:lnTo>
                  <a:lnTo>
                    <a:pt x="472" y="270"/>
                  </a:lnTo>
                  <a:lnTo>
                    <a:pt x="472" y="169"/>
                  </a:lnTo>
                  <a:lnTo>
                    <a:pt x="438" y="101"/>
                  </a:lnTo>
                  <a:lnTo>
                    <a:pt x="371" y="34"/>
                  </a:lnTo>
                  <a:lnTo>
                    <a:pt x="337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1281525" y="5046750"/>
              <a:ext cx="15175" cy="21900"/>
            </a:xfrm>
            <a:custGeom>
              <a:rect b="b" l="l" r="r" t="t"/>
              <a:pathLst>
                <a:path extrusionOk="0" h="876" w="607">
                  <a:moveTo>
                    <a:pt x="371" y="1"/>
                  </a:moveTo>
                  <a:lnTo>
                    <a:pt x="236" y="34"/>
                  </a:lnTo>
                  <a:lnTo>
                    <a:pt x="0" y="169"/>
                  </a:lnTo>
                  <a:lnTo>
                    <a:pt x="0" y="203"/>
                  </a:lnTo>
                  <a:lnTo>
                    <a:pt x="0" y="236"/>
                  </a:lnTo>
                  <a:lnTo>
                    <a:pt x="101" y="472"/>
                  </a:lnTo>
                  <a:lnTo>
                    <a:pt x="169" y="539"/>
                  </a:lnTo>
                  <a:lnTo>
                    <a:pt x="236" y="506"/>
                  </a:lnTo>
                  <a:lnTo>
                    <a:pt x="337" y="472"/>
                  </a:lnTo>
                  <a:lnTo>
                    <a:pt x="371" y="438"/>
                  </a:lnTo>
                  <a:lnTo>
                    <a:pt x="438" y="472"/>
                  </a:lnTo>
                  <a:lnTo>
                    <a:pt x="472" y="506"/>
                  </a:lnTo>
                  <a:lnTo>
                    <a:pt x="472" y="539"/>
                  </a:lnTo>
                  <a:lnTo>
                    <a:pt x="371" y="573"/>
                  </a:lnTo>
                  <a:lnTo>
                    <a:pt x="202" y="607"/>
                  </a:lnTo>
                  <a:lnTo>
                    <a:pt x="68" y="674"/>
                  </a:lnTo>
                  <a:lnTo>
                    <a:pt x="34" y="708"/>
                  </a:lnTo>
                  <a:lnTo>
                    <a:pt x="0" y="775"/>
                  </a:lnTo>
                  <a:lnTo>
                    <a:pt x="0" y="809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101" y="842"/>
                  </a:lnTo>
                  <a:lnTo>
                    <a:pt x="236" y="775"/>
                  </a:lnTo>
                  <a:lnTo>
                    <a:pt x="371" y="741"/>
                  </a:lnTo>
                  <a:lnTo>
                    <a:pt x="505" y="674"/>
                  </a:lnTo>
                  <a:lnTo>
                    <a:pt x="573" y="640"/>
                  </a:lnTo>
                  <a:lnTo>
                    <a:pt x="606" y="573"/>
                  </a:lnTo>
                  <a:lnTo>
                    <a:pt x="606" y="506"/>
                  </a:lnTo>
                  <a:lnTo>
                    <a:pt x="606" y="438"/>
                  </a:lnTo>
                  <a:lnTo>
                    <a:pt x="539" y="371"/>
                  </a:lnTo>
                  <a:lnTo>
                    <a:pt x="472" y="337"/>
                  </a:lnTo>
                  <a:lnTo>
                    <a:pt x="404" y="304"/>
                  </a:lnTo>
                  <a:lnTo>
                    <a:pt x="337" y="304"/>
                  </a:lnTo>
                  <a:lnTo>
                    <a:pt x="202" y="337"/>
                  </a:lnTo>
                  <a:lnTo>
                    <a:pt x="169" y="236"/>
                  </a:lnTo>
                  <a:lnTo>
                    <a:pt x="337" y="135"/>
                  </a:lnTo>
                  <a:lnTo>
                    <a:pt x="505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1139275" y="5035800"/>
              <a:ext cx="55575" cy="54750"/>
            </a:xfrm>
            <a:custGeom>
              <a:rect b="b" l="l" r="r" t="t"/>
              <a:pathLst>
                <a:path extrusionOk="0" h="2190" w="2223">
                  <a:moveTo>
                    <a:pt x="1818" y="1"/>
                  </a:moveTo>
                  <a:lnTo>
                    <a:pt x="1313" y="68"/>
                  </a:lnTo>
                  <a:lnTo>
                    <a:pt x="808" y="136"/>
                  </a:lnTo>
                  <a:lnTo>
                    <a:pt x="404" y="169"/>
                  </a:lnTo>
                  <a:lnTo>
                    <a:pt x="202" y="203"/>
                  </a:lnTo>
                  <a:lnTo>
                    <a:pt x="0" y="270"/>
                  </a:lnTo>
                  <a:lnTo>
                    <a:pt x="0" y="304"/>
                  </a:lnTo>
                  <a:lnTo>
                    <a:pt x="169" y="371"/>
                  </a:lnTo>
                  <a:lnTo>
                    <a:pt x="337" y="371"/>
                  </a:lnTo>
                  <a:lnTo>
                    <a:pt x="707" y="338"/>
                  </a:lnTo>
                  <a:lnTo>
                    <a:pt x="1246" y="270"/>
                  </a:lnTo>
                  <a:lnTo>
                    <a:pt x="1785" y="169"/>
                  </a:lnTo>
                  <a:lnTo>
                    <a:pt x="1785" y="371"/>
                  </a:lnTo>
                  <a:lnTo>
                    <a:pt x="1785" y="540"/>
                  </a:lnTo>
                  <a:lnTo>
                    <a:pt x="1852" y="910"/>
                  </a:lnTo>
                  <a:lnTo>
                    <a:pt x="1919" y="1381"/>
                  </a:lnTo>
                  <a:lnTo>
                    <a:pt x="1953" y="1583"/>
                  </a:lnTo>
                  <a:lnTo>
                    <a:pt x="2020" y="1819"/>
                  </a:lnTo>
                  <a:lnTo>
                    <a:pt x="1044" y="1954"/>
                  </a:lnTo>
                  <a:lnTo>
                    <a:pt x="674" y="1987"/>
                  </a:lnTo>
                  <a:lnTo>
                    <a:pt x="505" y="2021"/>
                  </a:lnTo>
                  <a:lnTo>
                    <a:pt x="371" y="2122"/>
                  </a:lnTo>
                  <a:lnTo>
                    <a:pt x="539" y="2189"/>
                  </a:lnTo>
                  <a:lnTo>
                    <a:pt x="707" y="2189"/>
                  </a:lnTo>
                  <a:lnTo>
                    <a:pt x="1078" y="2156"/>
                  </a:lnTo>
                  <a:lnTo>
                    <a:pt x="2121" y="2021"/>
                  </a:lnTo>
                  <a:lnTo>
                    <a:pt x="2189" y="1987"/>
                  </a:lnTo>
                  <a:lnTo>
                    <a:pt x="2222" y="1954"/>
                  </a:lnTo>
                  <a:lnTo>
                    <a:pt x="2222" y="1886"/>
                  </a:lnTo>
                  <a:lnTo>
                    <a:pt x="2189" y="1853"/>
                  </a:lnTo>
                  <a:lnTo>
                    <a:pt x="2189" y="1583"/>
                  </a:lnTo>
                  <a:lnTo>
                    <a:pt x="2155" y="1348"/>
                  </a:lnTo>
                  <a:lnTo>
                    <a:pt x="2054" y="876"/>
                  </a:lnTo>
                  <a:lnTo>
                    <a:pt x="2020" y="506"/>
                  </a:lnTo>
                  <a:lnTo>
                    <a:pt x="1953" y="304"/>
                  </a:lnTo>
                  <a:lnTo>
                    <a:pt x="1919" y="136"/>
                  </a:lnTo>
                  <a:lnTo>
                    <a:pt x="1919" y="102"/>
                  </a:lnTo>
                  <a:lnTo>
                    <a:pt x="1919" y="35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81025" y="5147750"/>
              <a:ext cx="24450" cy="20225"/>
            </a:xfrm>
            <a:custGeom>
              <a:rect b="b" l="l" r="r" t="t"/>
              <a:pathLst>
                <a:path extrusionOk="0" h="809" w="978">
                  <a:moveTo>
                    <a:pt x="809" y="1"/>
                  </a:moveTo>
                  <a:lnTo>
                    <a:pt x="775" y="34"/>
                  </a:lnTo>
                  <a:lnTo>
                    <a:pt x="775" y="203"/>
                  </a:lnTo>
                  <a:lnTo>
                    <a:pt x="775" y="371"/>
                  </a:lnTo>
                  <a:lnTo>
                    <a:pt x="809" y="405"/>
                  </a:lnTo>
                  <a:lnTo>
                    <a:pt x="775" y="405"/>
                  </a:lnTo>
                  <a:lnTo>
                    <a:pt x="472" y="203"/>
                  </a:lnTo>
                  <a:lnTo>
                    <a:pt x="405" y="203"/>
                  </a:lnTo>
                  <a:lnTo>
                    <a:pt x="371" y="236"/>
                  </a:lnTo>
                  <a:lnTo>
                    <a:pt x="337" y="270"/>
                  </a:lnTo>
                  <a:lnTo>
                    <a:pt x="371" y="337"/>
                  </a:lnTo>
                  <a:lnTo>
                    <a:pt x="506" y="472"/>
                  </a:lnTo>
                  <a:lnTo>
                    <a:pt x="135" y="472"/>
                  </a:lnTo>
                  <a:lnTo>
                    <a:pt x="68" y="506"/>
                  </a:lnTo>
                  <a:lnTo>
                    <a:pt x="1" y="539"/>
                  </a:lnTo>
                  <a:lnTo>
                    <a:pt x="1" y="573"/>
                  </a:lnTo>
                  <a:lnTo>
                    <a:pt x="68" y="607"/>
                  </a:lnTo>
                  <a:lnTo>
                    <a:pt x="506" y="607"/>
                  </a:lnTo>
                  <a:lnTo>
                    <a:pt x="405" y="674"/>
                  </a:lnTo>
                  <a:lnTo>
                    <a:pt x="371" y="741"/>
                  </a:lnTo>
                  <a:lnTo>
                    <a:pt x="405" y="775"/>
                  </a:lnTo>
                  <a:lnTo>
                    <a:pt x="438" y="809"/>
                  </a:lnTo>
                  <a:lnTo>
                    <a:pt x="506" y="809"/>
                  </a:lnTo>
                  <a:lnTo>
                    <a:pt x="674" y="708"/>
                  </a:lnTo>
                  <a:lnTo>
                    <a:pt x="809" y="539"/>
                  </a:lnTo>
                  <a:lnTo>
                    <a:pt x="842" y="708"/>
                  </a:lnTo>
                  <a:lnTo>
                    <a:pt x="876" y="775"/>
                  </a:lnTo>
                  <a:lnTo>
                    <a:pt x="910" y="775"/>
                  </a:lnTo>
                  <a:lnTo>
                    <a:pt x="977" y="741"/>
                  </a:lnTo>
                  <a:lnTo>
                    <a:pt x="977" y="674"/>
                  </a:lnTo>
                  <a:lnTo>
                    <a:pt x="943" y="337"/>
                  </a:lnTo>
                  <a:lnTo>
                    <a:pt x="910" y="169"/>
                  </a:lnTo>
                  <a:lnTo>
                    <a:pt x="876" y="34"/>
                  </a:lnTo>
                  <a:lnTo>
                    <a:pt x="8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1325275" y="4965950"/>
              <a:ext cx="60650" cy="42100"/>
            </a:xfrm>
            <a:custGeom>
              <a:rect b="b" l="l" r="r" t="t"/>
              <a:pathLst>
                <a:path extrusionOk="0" h="1684" w="2426">
                  <a:moveTo>
                    <a:pt x="2088" y="0"/>
                  </a:moveTo>
                  <a:lnTo>
                    <a:pt x="2055" y="34"/>
                  </a:lnTo>
                  <a:lnTo>
                    <a:pt x="1516" y="102"/>
                  </a:lnTo>
                  <a:lnTo>
                    <a:pt x="977" y="169"/>
                  </a:lnTo>
                  <a:lnTo>
                    <a:pt x="506" y="236"/>
                  </a:lnTo>
                  <a:lnTo>
                    <a:pt x="270" y="304"/>
                  </a:lnTo>
                  <a:lnTo>
                    <a:pt x="68" y="405"/>
                  </a:lnTo>
                  <a:lnTo>
                    <a:pt x="35" y="371"/>
                  </a:lnTo>
                  <a:lnTo>
                    <a:pt x="1" y="371"/>
                  </a:lnTo>
                  <a:lnTo>
                    <a:pt x="1" y="674"/>
                  </a:lnTo>
                  <a:lnTo>
                    <a:pt x="35" y="943"/>
                  </a:lnTo>
                  <a:lnTo>
                    <a:pt x="169" y="1549"/>
                  </a:lnTo>
                  <a:lnTo>
                    <a:pt x="169" y="1583"/>
                  </a:lnTo>
                  <a:lnTo>
                    <a:pt x="203" y="1650"/>
                  </a:lnTo>
                  <a:lnTo>
                    <a:pt x="237" y="1684"/>
                  </a:lnTo>
                  <a:lnTo>
                    <a:pt x="270" y="1684"/>
                  </a:lnTo>
                  <a:lnTo>
                    <a:pt x="338" y="1650"/>
                  </a:lnTo>
                  <a:lnTo>
                    <a:pt x="338" y="1617"/>
                  </a:lnTo>
                  <a:lnTo>
                    <a:pt x="809" y="1549"/>
                  </a:lnTo>
                  <a:lnTo>
                    <a:pt x="1247" y="1482"/>
                  </a:lnTo>
                  <a:lnTo>
                    <a:pt x="1718" y="1415"/>
                  </a:lnTo>
                  <a:lnTo>
                    <a:pt x="1920" y="1347"/>
                  </a:lnTo>
                  <a:lnTo>
                    <a:pt x="2122" y="1280"/>
                  </a:lnTo>
                  <a:lnTo>
                    <a:pt x="1886" y="1246"/>
                  </a:lnTo>
                  <a:lnTo>
                    <a:pt x="1684" y="1246"/>
                  </a:lnTo>
                  <a:lnTo>
                    <a:pt x="1247" y="1314"/>
                  </a:lnTo>
                  <a:lnTo>
                    <a:pt x="775" y="1381"/>
                  </a:lnTo>
                  <a:lnTo>
                    <a:pt x="304" y="1482"/>
                  </a:lnTo>
                  <a:lnTo>
                    <a:pt x="203" y="943"/>
                  </a:lnTo>
                  <a:lnTo>
                    <a:pt x="169" y="708"/>
                  </a:lnTo>
                  <a:lnTo>
                    <a:pt x="68" y="438"/>
                  </a:lnTo>
                  <a:lnTo>
                    <a:pt x="540" y="438"/>
                  </a:lnTo>
                  <a:lnTo>
                    <a:pt x="1011" y="337"/>
                  </a:lnTo>
                  <a:lnTo>
                    <a:pt x="1550" y="236"/>
                  </a:lnTo>
                  <a:lnTo>
                    <a:pt x="2055" y="135"/>
                  </a:lnTo>
                  <a:lnTo>
                    <a:pt x="2156" y="708"/>
                  </a:lnTo>
                  <a:lnTo>
                    <a:pt x="2257" y="1280"/>
                  </a:lnTo>
                  <a:lnTo>
                    <a:pt x="2290" y="1347"/>
                  </a:lnTo>
                  <a:lnTo>
                    <a:pt x="2358" y="1347"/>
                  </a:lnTo>
                  <a:lnTo>
                    <a:pt x="2425" y="1314"/>
                  </a:lnTo>
                  <a:lnTo>
                    <a:pt x="2425" y="1246"/>
                  </a:lnTo>
                  <a:lnTo>
                    <a:pt x="2324" y="640"/>
                  </a:lnTo>
                  <a:lnTo>
                    <a:pt x="2189" y="34"/>
                  </a:lnTo>
                  <a:lnTo>
                    <a:pt x="21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1385050" y="4957525"/>
              <a:ext cx="60625" cy="42125"/>
            </a:xfrm>
            <a:custGeom>
              <a:rect b="b" l="l" r="r" t="t"/>
              <a:pathLst>
                <a:path extrusionOk="0" h="1685" w="2425">
                  <a:moveTo>
                    <a:pt x="1684" y="1"/>
                  </a:moveTo>
                  <a:lnTo>
                    <a:pt x="1145" y="34"/>
                  </a:lnTo>
                  <a:lnTo>
                    <a:pt x="573" y="169"/>
                  </a:lnTo>
                  <a:lnTo>
                    <a:pt x="68" y="337"/>
                  </a:lnTo>
                  <a:lnTo>
                    <a:pt x="34" y="371"/>
                  </a:lnTo>
                  <a:lnTo>
                    <a:pt x="0" y="405"/>
                  </a:lnTo>
                  <a:lnTo>
                    <a:pt x="34" y="439"/>
                  </a:lnTo>
                  <a:lnTo>
                    <a:pt x="68" y="472"/>
                  </a:lnTo>
                  <a:lnTo>
                    <a:pt x="101" y="708"/>
                  </a:lnTo>
                  <a:lnTo>
                    <a:pt x="135" y="944"/>
                  </a:lnTo>
                  <a:lnTo>
                    <a:pt x="202" y="1617"/>
                  </a:lnTo>
                  <a:lnTo>
                    <a:pt x="236" y="1651"/>
                  </a:lnTo>
                  <a:lnTo>
                    <a:pt x="270" y="1684"/>
                  </a:lnTo>
                  <a:lnTo>
                    <a:pt x="337" y="1651"/>
                  </a:lnTo>
                  <a:lnTo>
                    <a:pt x="606" y="1684"/>
                  </a:lnTo>
                  <a:lnTo>
                    <a:pt x="909" y="1651"/>
                  </a:lnTo>
                  <a:lnTo>
                    <a:pt x="1482" y="1516"/>
                  </a:lnTo>
                  <a:lnTo>
                    <a:pt x="1886" y="1415"/>
                  </a:lnTo>
                  <a:lnTo>
                    <a:pt x="2088" y="1348"/>
                  </a:lnTo>
                  <a:lnTo>
                    <a:pt x="2290" y="1247"/>
                  </a:lnTo>
                  <a:lnTo>
                    <a:pt x="2020" y="1247"/>
                  </a:lnTo>
                  <a:lnTo>
                    <a:pt x="1785" y="1280"/>
                  </a:lnTo>
                  <a:lnTo>
                    <a:pt x="1313" y="1415"/>
                  </a:lnTo>
                  <a:lnTo>
                    <a:pt x="842" y="1482"/>
                  </a:lnTo>
                  <a:lnTo>
                    <a:pt x="371" y="1550"/>
                  </a:lnTo>
                  <a:lnTo>
                    <a:pt x="337" y="1179"/>
                  </a:lnTo>
                  <a:lnTo>
                    <a:pt x="270" y="809"/>
                  </a:lnTo>
                  <a:lnTo>
                    <a:pt x="236" y="641"/>
                  </a:lnTo>
                  <a:lnTo>
                    <a:pt x="169" y="472"/>
                  </a:lnTo>
                  <a:lnTo>
                    <a:pt x="438" y="405"/>
                  </a:lnTo>
                  <a:lnTo>
                    <a:pt x="674" y="337"/>
                  </a:lnTo>
                  <a:lnTo>
                    <a:pt x="1212" y="270"/>
                  </a:lnTo>
                  <a:lnTo>
                    <a:pt x="1717" y="203"/>
                  </a:lnTo>
                  <a:lnTo>
                    <a:pt x="1987" y="135"/>
                  </a:lnTo>
                  <a:lnTo>
                    <a:pt x="2222" y="102"/>
                  </a:lnTo>
                  <a:lnTo>
                    <a:pt x="2222" y="337"/>
                  </a:lnTo>
                  <a:lnTo>
                    <a:pt x="2256" y="607"/>
                  </a:lnTo>
                  <a:lnTo>
                    <a:pt x="2256" y="944"/>
                  </a:lnTo>
                  <a:lnTo>
                    <a:pt x="2290" y="1247"/>
                  </a:lnTo>
                  <a:lnTo>
                    <a:pt x="2323" y="1314"/>
                  </a:lnTo>
                  <a:lnTo>
                    <a:pt x="2424" y="1314"/>
                  </a:lnTo>
                  <a:lnTo>
                    <a:pt x="2424" y="1247"/>
                  </a:lnTo>
                  <a:lnTo>
                    <a:pt x="2424" y="977"/>
                  </a:lnTo>
                  <a:lnTo>
                    <a:pt x="2391" y="674"/>
                  </a:lnTo>
                  <a:lnTo>
                    <a:pt x="2357" y="371"/>
                  </a:lnTo>
                  <a:lnTo>
                    <a:pt x="2323" y="68"/>
                  </a:lnTo>
                  <a:lnTo>
                    <a:pt x="2290" y="34"/>
                  </a:lnTo>
                  <a:lnTo>
                    <a:pt x="2222" y="34"/>
                  </a:lnTo>
                  <a:lnTo>
                    <a:pt x="16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1635025" y="4922175"/>
              <a:ext cx="57275" cy="37900"/>
            </a:xfrm>
            <a:custGeom>
              <a:rect b="b" l="l" r="r" t="t"/>
              <a:pathLst>
                <a:path extrusionOk="0" h="1516" w="2291">
                  <a:moveTo>
                    <a:pt x="1920" y="169"/>
                  </a:moveTo>
                  <a:lnTo>
                    <a:pt x="1920" y="371"/>
                  </a:lnTo>
                  <a:lnTo>
                    <a:pt x="1954" y="573"/>
                  </a:lnTo>
                  <a:lnTo>
                    <a:pt x="2055" y="1078"/>
                  </a:lnTo>
                  <a:lnTo>
                    <a:pt x="1146" y="1280"/>
                  </a:lnTo>
                  <a:lnTo>
                    <a:pt x="741" y="1347"/>
                  </a:lnTo>
                  <a:lnTo>
                    <a:pt x="539" y="1381"/>
                  </a:lnTo>
                  <a:lnTo>
                    <a:pt x="337" y="1415"/>
                  </a:lnTo>
                  <a:lnTo>
                    <a:pt x="203" y="876"/>
                  </a:lnTo>
                  <a:lnTo>
                    <a:pt x="102" y="304"/>
                  </a:lnTo>
                  <a:lnTo>
                    <a:pt x="539" y="304"/>
                  </a:lnTo>
                  <a:lnTo>
                    <a:pt x="944" y="236"/>
                  </a:lnTo>
                  <a:lnTo>
                    <a:pt x="1920" y="169"/>
                  </a:lnTo>
                  <a:close/>
                  <a:moveTo>
                    <a:pt x="1482" y="1"/>
                  </a:moveTo>
                  <a:lnTo>
                    <a:pt x="977" y="34"/>
                  </a:lnTo>
                  <a:lnTo>
                    <a:pt x="506" y="102"/>
                  </a:lnTo>
                  <a:lnTo>
                    <a:pt x="270" y="135"/>
                  </a:lnTo>
                  <a:lnTo>
                    <a:pt x="34" y="236"/>
                  </a:lnTo>
                  <a:lnTo>
                    <a:pt x="1" y="236"/>
                  </a:lnTo>
                  <a:lnTo>
                    <a:pt x="1" y="270"/>
                  </a:lnTo>
                  <a:lnTo>
                    <a:pt x="1" y="573"/>
                  </a:lnTo>
                  <a:lnTo>
                    <a:pt x="34" y="876"/>
                  </a:lnTo>
                  <a:lnTo>
                    <a:pt x="102" y="1179"/>
                  </a:lnTo>
                  <a:lnTo>
                    <a:pt x="203" y="1482"/>
                  </a:lnTo>
                  <a:lnTo>
                    <a:pt x="203" y="1516"/>
                  </a:lnTo>
                  <a:lnTo>
                    <a:pt x="236" y="1516"/>
                  </a:lnTo>
                  <a:lnTo>
                    <a:pt x="304" y="1482"/>
                  </a:lnTo>
                  <a:lnTo>
                    <a:pt x="539" y="1516"/>
                  </a:lnTo>
                  <a:lnTo>
                    <a:pt x="741" y="1516"/>
                  </a:lnTo>
                  <a:lnTo>
                    <a:pt x="1213" y="1482"/>
                  </a:lnTo>
                  <a:lnTo>
                    <a:pt x="1684" y="1381"/>
                  </a:lnTo>
                  <a:lnTo>
                    <a:pt x="2088" y="1246"/>
                  </a:lnTo>
                  <a:lnTo>
                    <a:pt x="2156" y="1314"/>
                  </a:lnTo>
                  <a:lnTo>
                    <a:pt x="2223" y="1314"/>
                  </a:lnTo>
                  <a:lnTo>
                    <a:pt x="2257" y="1280"/>
                  </a:lnTo>
                  <a:lnTo>
                    <a:pt x="2290" y="1213"/>
                  </a:lnTo>
                  <a:lnTo>
                    <a:pt x="2156" y="674"/>
                  </a:lnTo>
                  <a:lnTo>
                    <a:pt x="2021" y="169"/>
                  </a:lnTo>
                  <a:lnTo>
                    <a:pt x="2055" y="102"/>
                  </a:lnTo>
                  <a:lnTo>
                    <a:pt x="2055" y="68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1453225" y="4947425"/>
              <a:ext cx="54725" cy="42125"/>
            </a:xfrm>
            <a:custGeom>
              <a:rect b="b" l="l" r="r" t="t"/>
              <a:pathLst>
                <a:path extrusionOk="0" h="1685" w="2189">
                  <a:moveTo>
                    <a:pt x="1953" y="102"/>
                  </a:moveTo>
                  <a:lnTo>
                    <a:pt x="1987" y="674"/>
                  </a:lnTo>
                  <a:lnTo>
                    <a:pt x="2054" y="1247"/>
                  </a:lnTo>
                  <a:lnTo>
                    <a:pt x="1852" y="1247"/>
                  </a:lnTo>
                  <a:lnTo>
                    <a:pt x="1617" y="1280"/>
                  </a:lnTo>
                  <a:lnTo>
                    <a:pt x="1213" y="1348"/>
                  </a:lnTo>
                  <a:lnTo>
                    <a:pt x="270" y="1415"/>
                  </a:lnTo>
                  <a:lnTo>
                    <a:pt x="236" y="910"/>
                  </a:lnTo>
                  <a:lnTo>
                    <a:pt x="203" y="708"/>
                  </a:lnTo>
                  <a:lnTo>
                    <a:pt x="169" y="539"/>
                  </a:lnTo>
                  <a:lnTo>
                    <a:pt x="1112" y="304"/>
                  </a:lnTo>
                  <a:lnTo>
                    <a:pt x="1516" y="236"/>
                  </a:lnTo>
                  <a:lnTo>
                    <a:pt x="1751" y="169"/>
                  </a:lnTo>
                  <a:lnTo>
                    <a:pt x="1953" y="102"/>
                  </a:lnTo>
                  <a:close/>
                  <a:moveTo>
                    <a:pt x="1718" y="1"/>
                  </a:moveTo>
                  <a:lnTo>
                    <a:pt x="1482" y="34"/>
                  </a:lnTo>
                  <a:lnTo>
                    <a:pt x="1011" y="102"/>
                  </a:lnTo>
                  <a:lnTo>
                    <a:pt x="506" y="236"/>
                  </a:lnTo>
                  <a:lnTo>
                    <a:pt x="68" y="371"/>
                  </a:lnTo>
                  <a:lnTo>
                    <a:pt x="34" y="405"/>
                  </a:lnTo>
                  <a:lnTo>
                    <a:pt x="0" y="438"/>
                  </a:lnTo>
                  <a:lnTo>
                    <a:pt x="0" y="506"/>
                  </a:lnTo>
                  <a:lnTo>
                    <a:pt x="34" y="539"/>
                  </a:lnTo>
                  <a:lnTo>
                    <a:pt x="102" y="1078"/>
                  </a:lnTo>
                  <a:lnTo>
                    <a:pt x="102" y="1617"/>
                  </a:lnTo>
                  <a:lnTo>
                    <a:pt x="135" y="1684"/>
                  </a:lnTo>
                  <a:lnTo>
                    <a:pt x="203" y="1684"/>
                  </a:lnTo>
                  <a:lnTo>
                    <a:pt x="270" y="1651"/>
                  </a:lnTo>
                  <a:lnTo>
                    <a:pt x="304" y="1583"/>
                  </a:lnTo>
                  <a:lnTo>
                    <a:pt x="741" y="1583"/>
                  </a:lnTo>
                  <a:lnTo>
                    <a:pt x="1213" y="1550"/>
                  </a:lnTo>
                  <a:lnTo>
                    <a:pt x="1650" y="1449"/>
                  </a:lnTo>
                  <a:lnTo>
                    <a:pt x="1886" y="1381"/>
                  </a:lnTo>
                  <a:lnTo>
                    <a:pt x="2054" y="1280"/>
                  </a:lnTo>
                  <a:lnTo>
                    <a:pt x="2155" y="1314"/>
                  </a:lnTo>
                  <a:lnTo>
                    <a:pt x="2189" y="1280"/>
                  </a:lnTo>
                  <a:lnTo>
                    <a:pt x="2189" y="1247"/>
                  </a:lnTo>
                  <a:lnTo>
                    <a:pt x="2189" y="944"/>
                  </a:lnTo>
                  <a:lnTo>
                    <a:pt x="2155" y="640"/>
                  </a:lnTo>
                  <a:lnTo>
                    <a:pt x="2088" y="337"/>
                  </a:lnTo>
                  <a:lnTo>
                    <a:pt x="2021" y="34"/>
                  </a:lnTo>
                  <a:lnTo>
                    <a:pt x="1953" y="34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1199025" y="4985300"/>
              <a:ext cx="61475" cy="39600"/>
            </a:xfrm>
            <a:custGeom>
              <a:rect b="b" l="l" r="r" t="t"/>
              <a:pathLst>
                <a:path extrusionOk="0" h="1584" w="2459">
                  <a:moveTo>
                    <a:pt x="2122" y="136"/>
                  </a:moveTo>
                  <a:lnTo>
                    <a:pt x="2156" y="641"/>
                  </a:lnTo>
                  <a:lnTo>
                    <a:pt x="2257" y="1112"/>
                  </a:lnTo>
                  <a:lnTo>
                    <a:pt x="1987" y="1179"/>
                  </a:lnTo>
                  <a:lnTo>
                    <a:pt x="1684" y="1213"/>
                  </a:lnTo>
                  <a:lnTo>
                    <a:pt x="1145" y="1280"/>
                  </a:lnTo>
                  <a:lnTo>
                    <a:pt x="708" y="1314"/>
                  </a:lnTo>
                  <a:lnTo>
                    <a:pt x="472" y="1381"/>
                  </a:lnTo>
                  <a:lnTo>
                    <a:pt x="304" y="1482"/>
                  </a:lnTo>
                  <a:lnTo>
                    <a:pt x="169" y="910"/>
                  </a:lnTo>
                  <a:lnTo>
                    <a:pt x="135" y="641"/>
                  </a:lnTo>
                  <a:lnTo>
                    <a:pt x="68" y="405"/>
                  </a:lnTo>
                  <a:lnTo>
                    <a:pt x="573" y="405"/>
                  </a:lnTo>
                  <a:lnTo>
                    <a:pt x="1112" y="338"/>
                  </a:lnTo>
                  <a:lnTo>
                    <a:pt x="2122" y="136"/>
                  </a:lnTo>
                  <a:close/>
                  <a:moveTo>
                    <a:pt x="2122" y="1"/>
                  </a:moveTo>
                  <a:lnTo>
                    <a:pt x="1617" y="102"/>
                  </a:lnTo>
                  <a:lnTo>
                    <a:pt x="1078" y="136"/>
                  </a:lnTo>
                  <a:lnTo>
                    <a:pt x="539" y="237"/>
                  </a:lnTo>
                  <a:lnTo>
                    <a:pt x="34" y="338"/>
                  </a:lnTo>
                  <a:lnTo>
                    <a:pt x="1" y="371"/>
                  </a:lnTo>
                  <a:lnTo>
                    <a:pt x="34" y="405"/>
                  </a:lnTo>
                  <a:lnTo>
                    <a:pt x="1" y="674"/>
                  </a:lnTo>
                  <a:lnTo>
                    <a:pt x="34" y="977"/>
                  </a:lnTo>
                  <a:lnTo>
                    <a:pt x="169" y="1550"/>
                  </a:lnTo>
                  <a:lnTo>
                    <a:pt x="203" y="1583"/>
                  </a:lnTo>
                  <a:lnTo>
                    <a:pt x="270" y="1583"/>
                  </a:lnTo>
                  <a:lnTo>
                    <a:pt x="304" y="1516"/>
                  </a:lnTo>
                  <a:lnTo>
                    <a:pt x="539" y="1516"/>
                  </a:lnTo>
                  <a:lnTo>
                    <a:pt x="809" y="1482"/>
                  </a:lnTo>
                  <a:lnTo>
                    <a:pt x="1314" y="1415"/>
                  </a:lnTo>
                  <a:lnTo>
                    <a:pt x="1819" y="1381"/>
                  </a:lnTo>
                  <a:lnTo>
                    <a:pt x="2290" y="1280"/>
                  </a:lnTo>
                  <a:lnTo>
                    <a:pt x="2358" y="1280"/>
                  </a:lnTo>
                  <a:lnTo>
                    <a:pt x="2425" y="1247"/>
                  </a:lnTo>
                  <a:lnTo>
                    <a:pt x="2425" y="1213"/>
                  </a:lnTo>
                  <a:lnTo>
                    <a:pt x="2459" y="1179"/>
                  </a:lnTo>
                  <a:lnTo>
                    <a:pt x="2425" y="1112"/>
                  </a:lnTo>
                  <a:lnTo>
                    <a:pt x="2358" y="573"/>
                  </a:lnTo>
                  <a:lnTo>
                    <a:pt x="2290" y="304"/>
                  </a:lnTo>
                  <a:lnTo>
                    <a:pt x="2223" y="68"/>
                  </a:lnTo>
                  <a:lnTo>
                    <a:pt x="2189" y="35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1573600" y="4930600"/>
              <a:ext cx="58925" cy="38750"/>
            </a:xfrm>
            <a:custGeom>
              <a:rect b="b" l="l" r="r" t="t"/>
              <a:pathLst>
                <a:path extrusionOk="0" h="1550" w="2357">
                  <a:moveTo>
                    <a:pt x="2054" y="135"/>
                  </a:moveTo>
                  <a:lnTo>
                    <a:pt x="2020" y="270"/>
                  </a:lnTo>
                  <a:lnTo>
                    <a:pt x="2054" y="371"/>
                  </a:lnTo>
                  <a:lnTo>
                    <a:pt x="2087" y="606"/>
                  </a:lnTo>
                  <a:lnTo>
                    <a:pt x="2121" y="842"/>
                  </a:lnTo>
                  <a:lnTo>
                    <a:pt x="2155" y="1078"/>
                  </a:lnTo>
                  <a:lnTo>
                    <a:pt x="1178" y="1212"/>
                  </a:lnTo>
                  <a:lnTo>
                    <a:pt x="707" y="1313"/>
                  </a:lnTo>
                  <a:lnTo>
                    <a:pt x="236" y="1448"/>
                  </a:lnTo>
                  <a:lnTo>
                    <a:pt x="236" y="1280"/>
                  </a:lnTo>
                  <a:lnTo>
                    <a:pt x="236" y="1145"/>
                  </a:lnTo>
                  <a:lnTo>
                    <a:pt x="202" y="808"/>
                  </a:lnTo>
                  <a:lnTo>
                    <a:pt x="168" y="606"/>
                  </a:lnTo>
                  <a:lnTo>
                    <a:pt x="135" y="371"/>
                  </a:lnTo>
                  <a:lnTo>
                    <a:pt x="438" y="371"/>
                  </a:lnTo>
                  <a:lnTo>
                    <a:pt x="741" y="303"/>
                  </a:lnTo>
                  <a:lnTo>
                    <a:pt x="1347" y="236"/>
                  </a:lnTo>
                  <a:lnTo>
                    <a:pt x="1650" y="169"/>
                  </a:lnTo>
                  <a:lnTo>
                    <a:pt x="1784" y="169"/>
                  </a:lnTo>
                  <a:lnTo>
                    <a:pt x="1953" y="135"/>
                  </a:lnTo>
                  <a:lnTo>
                    <a:pt x="1986" y="169"/>
                  </a:lnTo>
                  <a:lnTo>
                    <a:pt x="2054" y="135"/>
                  </a:lnTo>
                  <a:close/>
                  <a:moveTo>
                    <a:pt x="1784" y="0"/>
                  </a:moveTo>
                  <a:lnTo>
                    <a:pt x="1515" y="34"/>
                  </a:lnTo>
                  <a:lnTo>
                    <a:pt x="1044" y="101"/>
                  </a:lnTo>
                  <a:lnTo>
                    <a:pt x="539" y="169"/>
                  </a:lnTo>
                  <a:lnTo>
                    <a:pt x="303" y="202"/>
                  </a:lnTo>
                  <a:lnTo>
                    <a:pt x="67" y="303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0" y="472"/>
                  </a:lnTo>
                  <a:lnTo>
                    <a:pt x="34" y="606"/>
                  </a:lnTo>
                  <a:lnTo>
                    <a:pt x="34" y="842"/>
                  </a:lnTo>
                  <a:lnTo>
                    <a:pt x="67" y="1145"/>
                  </a:lnTo>
                  <a:lnTo>
                    <a:pt x="101" y="1313"/>
                  </a:lnTo>
                  <a:lnTo>
                    <a:pt x="135" y="1448"/>
                  </a:lnTo>
                  <a:lnTo>
                    <a:pt x="202" y="1482"/>
                  </a:lnTo>
                  <a:lnTo>
                    <a:pt x="202" y="1516"/>
                  </a:lnTo>
                  <a:lnTo>
                    <a:pt x="236" y="1549"/>
                  </a:lnTo>
                  <a:lnTo>
                    <a:pt x="741" y="1516"/>
                  </a:lnTo>
                  <a:lnTo>
                    <a:pt x="1246" y="1414"/>
                  </a:lnTo>
                  <a:lnTo>
                    <a:pt x="2222" y="1246"/>
                  </a:lnTo>
                  <a:lnTo>
                    <a:pt x="2256" y="1246"/>
                  </a:lnTo>
                  <a:lnTo>
                    <a:pt x="2289" y="1212"/>
                  </a:lnTo>
                  <a:lnTo>
                    <a:pt x="2357" y="1212"/>
                  </a:lnTo>
                  <a:lnTo>
                    <a:pt x="2357" y="1145"/>
                  </a:lnTo>
                  <a:lnTo>
                    <a:pt x="2357" y="1111"/>
                  </a:lnTo>
                  <a:lnTo>
                    <a:pt x="2289" y="1078"/>
                  </a:lnTo>
                  <a:lnTo>
                    <a:pt x="2256" y="808"/>
                  </a:lnTo>
                  <a:lnTo>
                    <a:pt x="2222" y="573"/>
                  </a:lnTo>
                  <a:lnTo>
                    <a:pt x="2188" y="303"/>
                  </a:lnTo>
                  <a:lnTo>
                    <a:pt x="2155" y="135"/>
                  </a:lnTo>
                  <a:lnTo>
                    <a:pt x="2087" y="34"/>
                  </a:lnTo>
                  <a:lnTo>
                    <a:pt x="2087" y="68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1512150" y="4939850"/>
              <a:ext cx="58950" cy="38750"/>
            </a:xfrm>
            <a:custGeom>
              <a:rect b="b" l="l" r="r" t="t"/>
              <a:pathLst>
                <a:path extrusionOk="0" h="1550" w="2358">
                  <a:moveTo>
                    <a:pt x="2020" y="102"/>
                  </a:moveTo>
                  <a:lnTo>
                    <a:pt x="2054" y="304"/>
                  </a:lnTo>
                  <a:lnTo>
                    <a:pt x="2088" y="539"/>
                  </a:lnTo>
                  <a:lnTo>
                    <a:pt x="2121" y="842"/>
                  </a:lnTo>
                  <a:lnTo>
                    <a:pt x="2155" y="1011"/>
                  </a:lnTo>
                  <a:lnTo>
                    <a:pt x="2222" y="1146"/>
                  </a:lnTo>
                  <a:lnTo>
                    <a:pt x="1751" y="1146"/>
                  </a:lnTo>
                  <a:lnTo>
                    <a:pt x="1246" y="1213"/>
                  </a:lnTo>
                  <a:lnTo>
                    <a:pt x="270" y="1381"/>
                  </a:lnTo>
                  <a:lnTo>
                    <a:pt x="270" y="1112"/>
                  </a:lnTo>
                  <a:lnTo>
                    <a:pt x="202" y="876"/>
                  </a:lnTo>
                  <a:lnTo>
                    <a:pt x="169" y="640"/>
                  </a:lnTo>
                  <a:lnTo>
                    <a:pt x="169" y="539"/>
                  </a:lnTo>
                  <a:lnTo>
                    <a:pt x="135" y="438"/>
                  </a:lnTo>
                  <a:lnTo>
                    <a:pt x="169" y="438"/>
                  </a:lnTo>
                  <a:lnTo>
                    <a:pt x="236" y="405"/>
                  </a:lnTo>
                  <a:lnTo>
                    <a:pt x="371" y="371"/>
                  </a:lnTo>
                  <a:lnTo>
                    <a:pt x="505" y="337"/>
                  </a:lnTo>
                  <a:lnTo>
                    <a:pt x="808" y="304"/>
                  </a:lnTo>
                  <a:lnTo>
                    <a:pt x="1414" y="203"/>
                  </a:lnTo>
                  <a:lnTo>
                    <a:pt x="1717" y="169"/>
                  </a:lnTo>
                  <a:lnTo>
                    <a:pt x="1886" y="135"/>
                  </a:lnTo>
                  <a:lnTo>
                    <a:pt x="2020" y="102"/>
                  </a:lnTo>
                  <a:close/>
                  <a:moveTo>
                    <a:pt x="1549" y="1"/>
                  </a:moveTo>
                  <a:lnTo>
                    <a:pt x="1078" y="102"/>
                  </a:lnTo>
                  <a:lnTo>
                    <a:pt x="573" y="169"/>
                  </a:lnTo>
                  <a:lnTo>
                    <a:pt x="337" y="203"/>
                  </a:lnTo>
                  <a:lnTo>
                    <a:pt x="101" y="270"/>
                  </a:lnTo>
                  <a:lnTo>
                    <a:pt x="68" y="371"/>
                  </a:lnTo>
                  <a:lnTo>
                    <a:pt x="34" y="337"/>
                  </a:lnTo>
                  <a:lnTo>
                    <a:pt x="0" y="472"/>
                  </a:lnTo>
                  <a:lnTo>
                    <a:pt x="34" y="607"/>
                  </a:lnTo>
                  <a:lnTo>
                    <a:pt x="68" y="876"/>
                  </a:lnTo>
                  <a:lnTo>
                    <a:pt x="101" y="1146"/>
                  </a:lnTo>
                  <a:lnTo>
                    <a:pt x="135" y="1381"/>
                  </a:lnTo>
                  <a:lnTo>
                    <a:pt x="135" y="1449"/>
                  </a:lnTo>
                  <a:lnTo>
                    <a:pt x="169" y="1482"/>
                  </a:lnTo>
                  <a:lnTo>
                    <a:pt x="236" y="1516"/>
                  </a:lnTo>
                  <a:lnTo>
                    <a:pt x="303" y="1550"/>
                  </a:lnTo>
                  <a:lnTo>
                    <a:pt x="438" y="1550"/>
                  </a:lnTo>
                  <a:lnTo>
                    <a:pt x="472" y="1516"/>
                  </a:lnTo>
                  <a:lnTo>
                    <a:pt x="1381" y="1415"/>
                  </a:lnTo>
                  <a:lnTo>
                    <a:pt x="1886" y="1348"/>
                  </a:lnTo>
                  <a:lnTo>
                    <a:pt x="2357" y="1213"/>
                  </a:lnTo>
                  <a:lnTo>
                    <a:pt x="2290" y="1179"/>
                  </a:lnTo>
                  <a:lnTo>
                    <a:pt x="2323" y="1146"/>
                  </a:lnTo>
                  <a:lnTo>
                    <a:pt x="2323" y="977"/>
                  </a:lnTo>
                  <a:lnTo>
                    <a:pt x="2290" y="809"/>
                  </a:lnTo>
                  <a:lnTo>
                    <a:pt x="2222" y="506"/>
                  </a:lnTo>
                  <a:lnTo>
                    <a:pt x="2189" y="270"/>
                  </a:lnTo>
                  <a:lnTo>
                    <a:pt x="2155" y="169"/>
                  </a:lnTo>
                  <a:lnTo>
                    <a:pt x="2121" y="34"/>
                  </a:lnTo>
                  <a:lnTo>
                    <a:pt x="2155" y="34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1012175" y="5015600"/>
              <a:ext cx="57250" cy="37900"/>
            </a:xfrm>
            <a:custGeom>
              <a:rect b="b" l="l" r="r" t="t"/>
              <a:pathLst>
                <a:path extrusionOk="0" h="1516" w="2290">
                  <a:moveTo>
                    <a:pt x="1920" y="169"/>
                  </a:moveTo>
                  <a:lnTo>
                    <a:pt x="1920" y="371"/>
                  </a:lnTo>
                  <a:lnTo>
                    <a:pt x="1953" y="573"/>
                  </a:lnTo>
                  <a:lnTo>
                    <a:pt x="2088" y="1045"/>
                  </a:lnTo>
                  <a:lnTo>
                    <a:pt x="1145" y="1247"/>
                  </a:lnTo>
                  <a:lnTo>
                    <a:pt x="741" y="1314"/>
                  </a:lnTo>
                  <a:lnTo>
                    <a:pt x="539" y="1348"/>
                  </a:lnTo>
                  <a:lnTo>
                    <a:pt x="337" y="1415"/>
                  </a:lnTo>
                  <a:lnTo>
                    <a:pt x="202" y="876"/>
                  </a:lnTo>
                  <a:lnTo>
                    <a:pt x="101" y="304"/>
                  </a:lnTo>
                  <a:lnTo>
                    <a:pt x="303" y="304"/>
                  </a:lnTo>
                  <a:lnTo>
                    <a:pt x="539" y="270"/>
                  </a:lnTo>
                  <a:lnTo>
                    <a:pt x="977" y="237"/>
                  </a:lnTo>
                  <a:lnTo>
                    <a:pt x="1920" y="169"/>
                  </a:lnTo>
                  <a:close/>
                  <a:moveTo>
                    <a:pt x="1010" y="1"/>
                  </a:moveTo>
                  <a:lnTo>
                    <a:pt x="505" y="68"/>
                  </a:lnTo>
                  <a:lnTo>
                    <a:pt x="270" y="136"/>
                  </a:lnTo>
                  <a:lnTo>
                    <a:pt x="68" y="203"/>
                  </a:lnTo>
                  <a:lnTo>
                    <a:pt x="34" y="237"/>
                  </a:lnTo>
                  <a:lnTo>
                    <a:pt x="0" y="270"/>
                  </a:lnTo>
                  <a:lnTo>
                    <a:pt x="34" y="573"/>
                  </a:lnTo>
                  <a:lnTo>
                    <a:pt x="68" y="876"/>
                  </a:lnTo>
                  <a:lnTo>
                    <a:pt x="135" y="1179"/>
                  </a:lnTo>
                  <a:lnTo>
                    <a:pt x="202" y="1449"/>
                  </a:lnTo>
                  <a:lnTo>
                    <a:pt x="236" y="1482"/>
                  </a:lnTo>
                  <a:lnTo>
                    <a:pt x="270" y="1516"/>
                  </a:lnTo>
                  <a:lnTo>
                    <a:pt x="337" y="1482"/>
                  </a:lnTo>
                  <a:lnTo>
                    <a:pt x="539" y="1482"/>
                  </a:lnTo>
                  <a:lnTo>
                    <a:pt x="775" y="1516"/>
                  </a:lnTo>
                  <a:lnTo>
                    <a:pt x="1212" y="1449"/>
                  </a:lnTo>
                  <a:lnTo>
                    <a:pt x="1684" y="1348"/>
                  </a:lnTo>
                  <a:lnTo>
                    <a:pt x="2122" y="1213"/>
                  </a:lnTo>
                  <a:lnTo>
                    <a:pt x="2122" y="1247"/>
                  </a:lnTo>
                  <a:lnTo>
                    <a:pt x="2155" y="1280"/>
                  </a:lnTo>
                  <a:lnTo>
                    <a:pt x="2223" y="1314"/>
                  </a:lnTo>
                  <a:lnTo>
                    <a:pt x="2290" y="1280"/>
                  </a:lnTo>
                  <a:lnTo>
                    <a:pt x="2290" y="1213"/>
                  </a:lnTo>
                  <a:lnTo>
                    <a:pt x="2155" y="674"/>
                  </a:lnTo>
                  <a:lnTo>
                    <a:pt x="2054" y="136"/>
                  </a:lnTo>
                  <a:lnTo>
                    <a:pt x="2054" y="102"/>
                  </a:lnTo>
                  <a:lnTo>
                    <a:pt x="2054" y="35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1073625" y="5003825"/>
              <a:ext cx="61450" cy="40425"/>
            </a:xfrm>
            <a:custGeom>
              <a:rect b="b" l="l" r="r" t="t"/>
              <a:pathLst>
                <a:path extrusionOk="0" h="1617" w="2458">
                  <a:moveTo>
                    <a:pt x="1684" y="1"/>
                  </a:moveTo>
                  <a:lnTo>
                    <a:pt x="1145" y="68"/>
                  </a:lnTo>
                  <a:lnTo>
                    <a:pt x="573" y="169"/>
                  </a:lnTo>
                  <a:lnTo>
                    <a:pt x="68" y="371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741"/>
                  </a:lnTo>
                  <a:lnTo>
                    <a:pt x="101" y="1044"/>
                  </a:lnTo>
                  <a:lnTo>
                    <a:pt x="169" y="1314"/>
                  </a:lnTo>
                  <a:lnTo>
                    <a:pt x="236" y="1583"/>
                  </a:lnTo>
                  <a:lnTo>
                    <a:pt x="270" y="1617"/>
                  </a:lnTo>
                  <a:lnTo>
                    <a:pt x="371" y="1617"/>
                  </a:lnTo>
                  <a:lnTo>
                    <a:pt x="371" y="1549"/>
                  </a:lnTo>
                  <a:lnTo>
                    <a:pt x="303" y="1246"/>
                  </a:lnTo>
                  <a:lnTo>
                    <a:pt x="236" y="943"/>
                  </a:lnTo>
                  <a:lnTo>
                    <a:pt x="169" y="674"/>
                  </a:lnTo>
                  <a:lnTo>
                    <a:pt x="101" y="405"/>
                  </a:lnTo>
                  <a:lnTo>
                    <a:pt x="337" y="405"/>
                  </a:lnTo>
                  <a:lnTo>
                    <a:pt x="606" y="371"/>
                  </a:lnTo>
                  <a:lnTo>
                    <a:pt x="1111" y="270"/>
                  </a:lnTo>
                  <a:lnTo>
                    <a:pt x="1650" y="203"/>
                  </a:lnTo>
                  <a:lnTo>
                    <a:pt x="1886" y="169"/>
                  </a:lnTo>
                  <a:lnTo>
                    <a:pt x="2155" y="203"/>
                  </a:lnTo>
                  <a:lnTo>
                    <a:pt x="2155" y="371"/>
                  </a:lnTo>
                  <a:lnTo>
                    <a:pt x="2155" y="539"/>
                  </a:lnTo>
                  <a:lnTo>
                    <a:pt x="2222" y="910"/>
                  </a:lnTo>
                  <a:lnTo>
                    <a:pt x="2290" y="1280"/>
                  </a:lnTo>
                  <a:lnTo>
                    <a:pt x="1818" y="1347"/>
                  </a:lnTo>
                  <a:lnTo>
                    <a:pt x="1347" y="1415"/>
                  </a:lnTo>
                  <a:lnTo>
                    <a:pt x="842" y="1448"/>
                  </a:lnTo>
                  <a:lnTo>
                    <a:pt x="606" y="1482"/>
                  </a:lnTo>
                  <a:lnTo>
                    <a:pt x="371" y="1549"/>
                  </a:lnTo>
                  <a:lnTo>
                    <a:pt x="606" y="1583"/>
                  </a:lnTo>
                  <a:lnTo>
                    <a:pt x="808" y="1617"/>
                  </a:lnTo>
                  <a:lnTo>
                    <a:pt x="1246" y="1583"/>
                  </a:lnTo>
                  <a:lnTo>
                    <a:pt x="1818" y="1516"/>
                  </a:lnTo>
                  <a:lnTo>
                    <a:pt x="2088" y="1482"/>
                  </a:lnTo>
                  <a:lnTo>
                    <a:pt x="2357" y="1381"/>
                  </a:lnTo>
                  <a:lnTo>
                    <a:pt x="2424" y="1347"/>
                  </a:lnTo>
                  <a:lnTo>
                    <a:pt x="2458" y="1347"/>
                  </a:lnTo>
                  <a:lnTo>
                    <a:pt x="2458" y="1280"/>
                  </a:lnTo>
                  <a:lnTo>
                    <a:pt x="2323" y="607"/>
                  </a:lnTo>
                  <a:lnTo>
                    <a:pt x="2323" y="405"/>
                  </a:lnTo>
                  <a:lnTo>
                    <a:pt x="2290" y="169"/>
                  </a:lnTo>
                  <a:lnTo>
                    <a:pt x="2290" y="135"/>
                  </a:lnTo>
                  <a:lnTo>
                    <a:pt x="2290" y="68"/>
                  </a:lnTo>
                  <a:lnTo>
                    <a:pt x="2290" y="34"/>
                  </a:lnTo>
                  <a:lnTo>
                    <a:pt x="222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1015550" y="5053475"/>
              <a:ext cx="58100" cy="55600"/>
            </a:xfrm>
            <a:custGeom>
              <a:rect b="b" l="l" r="r" t="t"/>
              <a:pathLst>
                <a:path extrusionOk="0" h="2224" w="2324">
                  <a:moveTo>
                    <a:pt x="1919" y="169"/>
                  </a:moveTo>
                  <a:lnTo>
                    <a:pt x="1953" y="540"/>
                  </a:lnTo>
                  <a:lnTo>
                    <a:pt x="2020" y="910"/>
                  </a:lnTo>
                  <a:lnTo>
                    <a:pt x="2088" y="1381"/>
                  </a:lnTo>
                  <a:lnTo>
                    <a:pt x="2155" y="1819"/>
                  </a:lnTo>
                  <a:lnTo>
                    <a:pt x="1785" y="1819"/>
                  </a:lnTo>
                  <a:lnTo>
                    <a:pt x="1414" y="1886"/>
                  </a:lnTo>
                  <a:lnTo>
                    <a:pt x="1381" y="1886"/>
                  </a:lnTo>
                  <a:lnTo>
                    <a:pt x="1414" y="1853"/>
                  </a:lnTo>
                  <a:lnTo>
                    <a:pt x="1381" y="1684"/>
                  </a:lnTo>
                  <a:lnTo>
                    <a:pt x="1347" y="1516"/>
                  </a:lnTo>
                  <a:lnTo>
                    <a:pt x="1313" y="1179"/>
                  </a:lnTo>
                  <a:lnTo>
                    <a:pt x="1280" y="1146"/>
                  </a:lnTo>
                  <a:lnTo>
                    <a:pt x="1212" y="1112"/>
                  </a:lnTo>
                  <a:lnTo>
                    <a:pt x="1179" y="1146"/>
                  </a:lnTo>
                  <a:lnTo>
                    <a:pt x="1145" y="1213"/>
                  </a:lnTo>
                  <a:lnTo>
                    <a:pt x="1179" y="1550"/>
                  </a:lnTo>
                  <a:lnTo>
                    <a:pt x="1212" y="1718"/>
                  </a:lnTo>
                  <a:lnTo>
                    <a:pt x="1280" y="1886"/>
                  </a:lnTo>
                  <a:lnTo>
                    <a:pt x="1313" y="1886"/>
                  </a:lnTo>
                  <a:lnTo>
                    <a:pt x="875" y="1954"/>
                  </a:lnTo>
                  <a:lnTo>
                    <a:pt x="673" y="2021"/>
                  </a:lnTo>
                  <a:lnTo>
                    <a:pt x="471" y="2088"/>
                  </a:lnTo>
                  <a:lnTo>
                    <a:pt x="370" y="1617"/>
                  </a:lnTo>
                  <a:lnTo>
                    <a:pt x="269" y="1179"/>
                  </a:lnTo>
                  <a:lnTo>
                    <a:pt x="202" y="775"/>
                  </a:lnTo>
                  <a:lnTo>
                    <a:pt x="101" y="439"/>
                  </a:lnTo>
                  <a:lnTo>
                    <a:pt x="1010" y="304"/>
                  </a:lnTo>
                  <a:lnTo>
                    <a:pt x="1919" y="169"/>
                  </a:lnTo>
                  <a:close/>
                  <a:moveTo>
                    <a:pt x="1886" y="1"/>
                  </a:moveTo>
                  <a:lnTo>
                    <a:pt x="976" y="102"/>
                  </a:lnTo>
                  <a:lnTo>
                    <a:pt x="67" y="270"/>
                  </a:lnTo>
                  <a:lnTo>
                    <a:pt x="34" y="304"/>
                  </a:lnTo>
                  <a:lnTo>
                    <a:pt x="0" y="371"/>
                  </a:lnTo>
                  <a:lnTo>
                    <a:pt x="0" y="573"/>
                  </a:lnTo>
                  <a:lnTo>
                    <a:pt x="34" y="775"/>
                  </a:lnTo>
                  <a:lnTo>
                    <a:pt x="101" y="1179"/>
                  </a:lnTo>
                  <a:lnTo>
                    <a:pt x="202" y="1684"/>
                  </a:lnTo>
                  <a:lnTo>
                    <a:pt x="269" y="1954"/>
                  </a:lnTo>
                  <a:lnTo>
                    <a:pt x="370" y="2156"/>
                  </a:lnTo>
                  <a:lnTo>
                    <a:pt x="404" y="2223"/>
                  </a:lnTo>
                  <a:lnTo>
                    <a:pt x="471" y="2189"/>
                  </a:lnTo>
                  <a:lnTo>
                    <a:pt x="875" y="2189"/>
                  </a:lnTo>
                  <a:lnTo>
                    <a:pt x="1313" y="2122"/>
                  </a:lnTo>
                  <a:lnTo>
                    <a:pt x="1751" y="2055"/>
                  </a:lnTo>
                  <a:lnTo>
                    <a:pt x="1987" y="2021"/>
                  </a:lnTo>
                  <a:lnTo>
                    <a:pt x="2189" y="1954"/>
                  </a:lnTo>
                  <a:lnTo>
                    <a:pt x="2222" y="1987"/>
                  </a:lnTo>
                  <a:lnTo>
                    <a:pt x="2256" y="1987"/>
                  </a:lnTo>
                  <a:lnTo>
                    <a:pt x="2290" y="1954"/>
                  </a:lnTo>
                  <a:lnTo>
                    <a:pt x="2323" y="1920"/>
                  </a:lnTo>
                  <a:lnTo>
                    <a:pt x="2323" y="1718"/>
                  </a:lnTo>
                  <a:lnTo>
                    <a:pt x="2290" y="1482"/>
                  </a:lnTo>
                  <a:lnTo>
                    <a:pt x="2222" y="1045"/>
                  </a:lnTo>
                  <a:lnTo>
                    <a:pt x="2155" y="540"/>
                  </a:lnTo>
                  <a:lnTo>
                    <a:pt x="2088" y="270"/>
                  </a:lnTo>
                  <a:lnTo>
                    <a:pt x="1987" y="35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1102225" y="5070325"/>
              <a:ext cx="16025" cy="19375"/>
            </a:xfrm>
            <a:custGeom>
              <a:rect b="b" l="l" r="r" t="t"/>
              <a:pathLst>
                <a:path extrusionOk="0" h="775" w="641">
                  <a:moveTo>
                    <a:pt x="136" y="0"/>
                  </a:moveTo>
                  <a:lnTo>
                    <a:pt x="68" y="68"/>
                  </a:lnTo>
                  <a:lnTo>
                    <a:pt x="35" y="169"/>
                  </a:lnTo>
                  <a:lnTo>
                    <a:pt x="35" y="236"/>
                  </a:lnTo>
                  <a:lnTo>
                    <a:pt x="102" y="236"/>
                  </a:lnTo>
                  <a:lnTo>
                    <a:pt x="237" y="135"/>
                  </a:lnTo>
                  <a:lnTo>
                    <a:pt x="169" y="404"/>
                  </a:lnTo>
                  <a:lnTo>
                    <a:pt x="35" y="640"/>
                  </a:lnTo>
                  <a:lnTo>
                    <a:pt x="1" y="707"/>
                  </a:lnTo>
                  <a:lnTo>
                    <a:pt x="1" y="741"/>
                  </a:lnTo>
                  <a:lnTo>
                    <a:pt x="35" y="775"/>
                  </a:lnTo>
                  <a:lnTo>
                    <a:pt x="102" y="775"/>
                  </a:lnTo>
                  <a:lnTo>
                    <a:pt x="371" y="707"/>
                  </a:lnTo>
                  <a:lnTo>
                    <a:pt x="506" y="674"/>
                  </a:lnTo>
                  <a:lnTo>
                    <a:pt x="641" y="606"/>
                  </a:lnTo>
                  <a:lnTo>
                    <a:pt x="641" y="539"/>
                  </a:lnTo>
                  <a:lnTo>
                    <a:pt x="641" y="505"/>
                  </a:lnTo>
                  <a:lnTo>
                    <a:pt x="472" y="505"/>
                  </a:lnTo>
                  <a:lnTo>
                    <a:pt x="338" y="539"/>
                  </a:lnTo>
                  <a:lnTo>
                    <a:pt x="270" y="573"/>
                  </a:lnTo>
                  <a:lnTo>
                    <a:pt x="371" y="337"/>
                  </a:lnTo>
                  <a:lnTo>
                    <a:pt x="439" y="68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1135900" y="4995400"/>
              <a:ext cx="59800" cy="40425"/>
            </a:xfrm>
            <a:custGeom>
              <a:rect b="b" l="l" r="r" t="t"/>
              <a:pathLst>
                <a:path extrusionOk="0" h="1617" w="2392">
                  <a:moveTo>
                    <a:pt x="1920" y="1"/>
                  </a:moveTo>
                  <a:lnTo>
                    <a:pt x="1684" y="35"/>
                  </a:lnTo>
                  <a:lnTo>
                    <a:pt x="1213" y="102"/>
                  </a:lnTo>
                  <a:lnTo>
                    <a:pt x="674" y="169"/>
                  </a:lnTo>
                  <a:lnTo>
                    <a:pt x="135" y="304"/>
                  </a:lnTo>
                  <a:lnTo>
                    <a:pt x="102" y="270"/>
                  </a:lnTo>
                  <a:lnTo>
                    <a:pt x="34" y="270"/>
                  </a:lnTo>
                  <a:lnTo>
                    <a:pt x="1" y="304"/>
                  </a:lnTo>
                  <a:lnTo>
                    <a:pt x="68" y="944"/>
                  </a:lnTo>
                  <a:lnTo>
                    <a:pt x="135" y="1550"/>
                  </a:lnTo>
                  <a:lnTo>
                    <a:pt x="169" y="1617"/>
                  </a:lnTo>
                  <a:lnTo>
                    <a:pt x="236" y="1617"/>
                  </a:lnTo>
                  <a:lnTo>
                    <a:pt x="270" y="1583"/>
                  </a:lnTo>
                  <a:lnTo>
                    <a:pt x="304" y="1516"/>
                  </a:lnTo>
                  <a:lnTo>
                    <a:pt x="236" y="944"/>
                  </a:lnTo>
                  <a:lnTo>
                    <a:pt x="135" y="371"/>
                  </a:lnTo>
                  <a:lnTo>
                    <a:pt x="708" y="338"/>
                  </a:lnTo>
                  <a:lnTo>
                    <a:pt x="1246" y="237"/>
                  </a:lnTo>
                  <a:lnTo>
                    <a:pt x="1684" y="203"/>
                  </a:lnTo>
                  <a:lnTo>
                    <a:pt x="1920" y="169"/>
                  </a:lnTo>
                  <a:lnTo>
                    <a:pt x="2155" y="102"/>
                  </a:lnTo>
                  <a:lnTo>
                    <a:pt x="2155" y="338"/>
                  </a:lnTo>
                  <a:lnTo>
                    <a:pt x="2155" y="607"/>
                  </a:lnTo>
                  <a:lnTo>
                    <a:pt x="2223" y="1146"/>
                  </a:lnTo>
                  <a:lnTo>
                    <a:pt x="1751" y="1179"/>
                  </a:lnTo>
                  <a:lnTo>
                    <a:pt x="1314" y="1280"/>
                  </a:lnTo>
                  <a:lnTo>
                    <a:pt x="842" y="1348"/>
                  </a:lnTo>
                  <a:lnTo>
                    <a:pt x="640" y="1381"/>
                  </a:lnTo>
                  <a:lnTo>
                    <a:pt x="438" y="1482"/>
                  </a:lnTo>
                  <a:lnTo>
                    <a:pt x="640" y="1516"/>
                  </a:lnTo>
                  <a:lnTo>
                    <a:pt x="842" y="1482"/>
                  </a:lnTo>
                  <a:lnTo>
                    <a:pt x="1280" y="1415"/>
                  </a:lnTo>
                  <a:lnTo>
                    <a:pt x="1785" y="1348"/>
                  </a:lnTo>
                  <a:lnTo>
                    <a:pt x="2155" y="1280"/>
                  </a:lnTo>
                  <a:lnTo>
                    <a:pt x="2189" y="1348"/>
                  </a:lnTo>
                  <a:lnTo>
                    <a:pt x="2256" y="1348"/>
                  </a:lnTo>
                  <a:lnTo>
                    <a:pt x="2324" y="1314"/>
                  </a:lnTo>
                  <a:lnTo>
                    <a:pt x="2357" y="1280"/>
                  </a:lnTo>
                  <a:lnTo>
                    <a:pt x="2357" y="1213"/>
                  </a:lnTo>
                  <a:lnTo>
                    <a:pt x="2391" y="1179"/>
                  </a:lnTo>
                  <a:lnTo>
                    <a:pt x="2324" y="573"/>
                  </a:lnTo>
                  <a:lnTo>
                    <a:pt x="2290" y="270"/>
                  </a:lnTo>
                  <a:lnTo>
                    <a:pt x="2189" y="1"/>
                  </a:lnTo>
                  <a:lnTo>
                    <a:pt x="2155" y="1"/>
                  </a:lnTo>
                  <a:lnTo>
                    <a:pt x="2155" y="35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1076975" y="5043375"/>
              <a:ext cx="58100" cy="57275"/>
            </a:xfrm>
            <a:custGeom>
              <a:rect b="b" l="l" r="r" t="t"/>
              <a:pathLst>
                <a:path extrusionOk="0" h="2291" w="2324">
                  <a:moveTo>
                    <a:pt x="1954" y="1"/>
                  </a:moveTo>
                  <a:lnTo>
                    <a:pt x="1954" y="35"/>
                  </a:lnTo>
                  <a:lnTo>
                    <a:pt x="1954" y="102"/>
                  </a:lnTo>
                  <a:lnTo>
                    <a:pt x="1449" y="136"/>
                  </a:lnTo>
                  <a:lnTo>
                    <a:pt x="944" y="169"/>
                  </a:lnTo>
                  <a:lnTo>
                    <a:pt x="506" y="203"/>
                  </a:lnTo>
                  <a:lnTo>
                    <a:pt x="270" y="237"/>
                  </a:lnTo>
                  <a:lnTo>
                    <a:pt x="169" y="304"/>
                  </a:lnTo>
                  <a:lnTo>
                    <a:pt x="102" y="338"/>
                  </a:lnTo>
                  <a:lnTo>
                    <a:pt x="102" y="371"/>
                  </a:lnTo>
                  <a:lnTo>
                    <a:pt x="270" y="405"/>
                  </a:lnTo>
                  <a:lnTo>
                    <a:pt x="439" y="405"/>
                  </a:lnTo>
                  <a:lnTo>
                    <a:pt x="843" y="371"/>
                  </a:lnTo>
                  <a:lnTo>
                    <a:pt x="1381" y="338"/>
                  </a:lnTo>
                  <a:lnTo>
                    <a:pt x="1954" y="270"/>
                  </a:lnTo>
                  <a:lnTo>
                    <a:pt x="1987" y="607"/>
                  </a:lnTo>
                  <a:lnTo>
                    <a:pt x="2021" y="944"/>
                  </a:lnTo>
                  <a:lnTo>
                    <a:pt x="2088" y="1381"/>
                  </a:lnTo>
                  <a:lnTo>
                    <a:pt x="2122" y="1583"/>
                  </a:lnTo>
                  <a:lnTo>
                    <a:pt x="2189" y="1819"/>
                  </a:lnTo>
                  <a:lnTo>
                    <a:pt x="2156" y="1819"/>
                  </a:lnTo>
                  <a:lnTo>
                    <a:pt x="1280" y="1920"/>
                  </a:lnTo>
                  <a:lnTo>
                    <a:pt x="809" y="1987"/>
                  </a:lnTo>
                  <a:lnTo>
                    <a:pt x="405" y="2122"/>
                  </a:lnTo>
                  <a:lnTo>
                    <a:pt x="304" y="1684"/>
                  </a:lnTo>
                  <a:lnTo>
                    <a:pt x="237" y="1247"/>
                  </a:lnTo>
                  <a:lnTo>
                    <a:pt x="203" y="809"/>
                  </a:lnTo>
                  <a:lnTo>
                    <a:pt x="169" y="573"/>
                  </a:lnTo>
                  <a:lnTo>
                    <a:pt x="68" y="371"/>
                  </a:lnTo>
                  <a:lnTo>
                    <a:pt x="35" y="506"/>
                  </a:lnTo>
                  <a:lnTo>
                    <a:pt x="1" y="641"/>
                  </a:lnTo>
                  <a:lnTo>
                    <a:pt x="1" y="977"/>
                  </a:lnTo>
                  <a:lnTo>
                    <a:pt x="102" y="1583"/>
                  </a:lnTo>
                  <a:lnTo>
                    <a:pt x="102" y="1785"/>
                  </a:lnTo>
                  <a:lnTo>
                    <a:pt x="136" y="1987"/>
                  </a:lnTo>
                  <a:lnTo>
                    <a:pt x="169" y="2088"/>
                  </a:lnTo>
                  <a:lnTo>
                    <a:pt x="203" y="2189"/>
                  </a:lnTo>
                  <a:lnTo>
                    <a:pt x="270" y="2257"/>
                  </a:lnTo>
                  <a:lnTo>
                    <a:pt x="371" y="2290"/>
                  </a:lnTo>
                  <a:lnTo>
                    <a:pt x="405" y="2290"/>
                  </a:lnTo>
                  <a:lnTo>
                    <a:pt x="439" y="2223"/>
                  </a:lnTo>
                  <a:lnTo>
                    <a:pt x="843" y="2223"/>
                  </a:lnTo>
                  <a:lnTo>
                    <a:pt x="1314" y="2156"/>
                  </a:lnTo>
                  <a:lnTo>
                    <a:pt x="2189" y="1987"/>
                  </a:lnTo>
                  <a:lnTo>
                    <a:pt x="2257" y="1954"/>
                  </a:lnTo>
                  <a:lnTo>
                    <a:pt x="2290" y="1987"/>
                  </a:lnTo>
                  <a:lnTo>
                    <a:pt x="2324" y="1954"/>
                  </a:lnTo>
                  <a:lnTo>
                    <a:pt x="2324" y="1718"/>
                  </a:lnTo>
                  <a:lnTo>
                    <a:pt x="2290" y="1516"/>
                  </a:lnTo>
                  <a:lnTo>
                    <a:pt x="2223" y="1045"/>
                  </a:lnTo>
                  <a:lnTo>
                    <a:pt x="2156" y="540"/>
                  </a:lnTo>
                  <a:lnTo>
                    <a:pt x="2122" y="270"/>
                  </a:lnTo>
                  <a:lnTo>
                    <a:pt x="2055" y="35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1219225" y="5053475"/>
              <a:ext cx="16875" cy="18550"/>
            </a:xfrm>
            <a:custGeom>
              <a:rect b="b" l="l" r="r" t="t"/>
              <a:pathLst>
                <a:path extrusionOk="0" h="742" w="675">
                  <a:moveTo>
                    <a:pt x="270" y="1"/>
                  </a:moveTo>
                  <a:lnTo>
                    <a:pt x="169" y="136"/>
                  </a:lnTo>
                  <a:lnTo>
                    <a:pt x="102" y="270"/>
                  </a:lnTo>
                  <a:lnTo>
                    <a:pt x="1" y="540"/>
                  </a:lnTo>
                  <a:lnTo>
                    <a:pt x="1" y="573"/>
                  </a:lnTo>
                  <a:lnTo>
                    <a:pt x="1" y="641"/>
                  </a:lnTo>
                  <a:lnTo>
                    <a:pt x="270" y="641"/>
                  </a:lnTo>
                  <a:lnTo>
                    <a:pt x="472" y="607"/>
                  </a:lnTo>
                  <a:lnTo>
                    <a:pt x="506" y="674"/>
                  </a:lnTo>
                  <a:lnTo>
                    <a:pt x="539" y="742"/>
                  </a:lnTo>
                  <a:lnTo>
                    <a:pt x="573" y="742"/>
                  </a:lnTo>
                  <a:lnTo>
                    <a:pt x="607" y="708"/>
                  </a:lnTo>
                  <a:lnTo>
                    <a:pt x="607" y="641"/>
                  </a:lnTo>
                  <a:lnTo>
                    <a:pt x="607" y="573"/>
                  </a:lnTo>
                  <a:lnTo>
                    <a:pt x="640" y="540"/>
                  </a:lnTo>
                  <a:lnTo>
                    <a:pt x="674" y="506"/>
                  </a:lnTo>
                  <a:lnTo>
                    <a:pt x="640" y="439"/>
                  </a:lnTo>
                  <a:lnTo>
                    <a:pt x="607" y="405"/>
                  </a:lnTo>
                  <a:lnTo>
                    <a:pt x="607" y="237"/>
                  </a:lnTo>
                  <a:lnTo>
                    <a:pt x="573" y="203"/>
                  </a:lnTo>
                  <a:lnTo>
                    <a:pt x="539" y="237"/>
                  </a:lnTo>
                  <a:lnTo>
                    <a:pt x="506" y="405"/>
                  </a:lnTo>
                  <a:lnTo>
                    <a:pt x="203" y="472"/>
                  </a:lnTo>
                  <a:lnTo>
                    <a:pt x="270" y="270"/>
                  </a:lnTo>
                  <a:lnTo>
                    <a:pt x="337" y="35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196500" y="5026550"/>
              <a:ext cx="58950" cy="55575"/>
            </a:xfrm>
            <a:custGeom>
              <a:rect b="b" l="l" r="r" t="t"/>
              <a:pathLst>
                <a:path extrusionOk="0" h="2223" w="2358">
                  <a:moveTo>
                    <a:pt x="1886" y="169"/>
                  </a:moveTo>
                  <a:lnTo>
                    <a:pt x="1886" y="203"/>
                  </a:lnTo>
                  <a:lnTo>
                    <a:pt x="1987" y="203"/>
                  </a:lnTo>
                  <a:lnTo>
                    <a:pt x="1987" y="472"/>
                  </a:lnTo>
                  <a:lnTo>
                    <a:pt x="2021" y="775"/>
                  </a:lnTo>
                  <a:lnTo>
                    <a:pt x="2156" y="1785"/>
                  </a:lnTo>
                  <a:lnTo>
                    <a:pt x="1953" y="1785"/>
                  </a:lnTo>
                  <a:lnTo>
                    <a:pt x="1751" y="1819"/>
                  </a:lnTo>
                  <a:lnTo>
                    <a:pt x="1347" y="1886"/>
                  </a:lnTo>
                  <a:lnTo>
                    <a:pt x="842" y="1953"/>
                  </a:lnTo>
                  <a:lnTo>
                    <a:pt x="607" y="1987"/>
                  </a:lnTo>
                  <a:lnTo>
                    <a:pt x="506" y="2054"/>
                  </a:lnTo>
                  <a:lnTo>
                    <a:pt x="438" y="2122"/>
                  </a:lnTo>
                  <a:lnTo>
                    <a:pt x="405" y="1886"/>
                  </a:lnTo>
                  <a:lnTo>
                    <a:pt x="337" y="1617"/>
                  </a:lnTo>
                  <a:lnTo>
                    <a:pt x="236" y="1112"/>
                  </a:lnTo>
                  <a:lnTo>
                    <a:pt x="203" y="741"/>
                  </a:lnTo>
                  <a:lnTo>
                    <a:pt x="135" y="371"/>
                  </a:lnTo>
                  <a:lnTo>
                    <a:pt x="539" y="371"/>
                  </a:lnTo>
                  <a:lnTo>
                    <a:pt x="943" y="304"/>
                  </a:lnTo>
                  <a:lnTo>
                    <a:pt x="1886" y="169"/>
                  </a:lnTo>
                  <a:close/>
                  <a:moveTo>
                    <a:pt x="1852" y="1"/>
                  </a:moveTo>
                  <a:lnTo>
                    <a:pt x="1684" y="34"/>
                  </a:lnTo>
                  <a:lnTo>
                    <a:pt x="1347" y="102"/>
                  </a:lnTo>
                  <a:lnTo>
                    <a:pt x="708" y="169"/>
                  </a:lnTo>
                  <a:lnTo>
                    <a:pt x="405" y="236"/>
                  </a:lnTo>
                  <a:lnTo>
                    <a:pt x="135" y="304"/>
                  </a:lnTo>
                  <a:lnTo>
                    <a:pt x="102" y="236"/>
                  </a:lnTo>
                  <a:lnTo>
                    <a:pt x="102" y="203"/>
                  </a:lnTo>
                  <a:lnTo>
                    <a:pt x="68" y="203"/>
                  </a:lnTo>
                  <a:lnTo>
                    <a:pt x="1" y="236"/>
                  </a:lnTo>
                  <a:lnTo>
                    <a:pt x="1" y="472"/>
                  </a:lnTo>
                  <a:lnTo>
                    <a:pt x="1" y="708"/>
                  </a:lnTo>
                  <a:lnTo>
                    <a:pt x="68" y="1145"/>
                  </a:lnTo>
                  <a:lnTo>
                    <a:pt x="135" y="1684"/>
                  </a:lnTo>
                  <a:lnTo>
                    <a:pt x="203" y="1920"/>
                  </a:lnTo>
                  <a:lnTo>
                    <a:pt x="304" y="2189"/>
                  </a:lnTo>
                  <a:lnTo>
                    <a:pt x="337" y="2223"/>
                  </a:lnTo>
                  <a:lnTo>
                    <a:pt x="371" y="2223"/>
                  </a:lnTo>
                  <a:lnTo>
                    <a:pt x="438" y="2189"/>
                  </a:lnTo>
                  <a:lnTo>
                    <a:pt x="438" y="2155"/>
                  </a:lnTo>
                  <a:lnTo>
                    <a:pt x="539" y="2189"/>
                  </a:lnTo>
                  <a:lnTo>
                    <a:pt x="607" y="2223"/>
                  </a:lnTo>
                  <a:lnTo>
                    <a:pt x="842" y="2223"/>
                  </a:lnTo>
                  <a:lnTo>
                    <a:pt x="1246" y="2122"/>
                  </a:lnTo>
                  <a:lnTo>
                    <a:pt x="1718" y="2088"/>
                  </a:lnTo>
                  <a:lnTo>
                    <a:pt x="1987" y="2021"/>
                  </a:lnTo>
                  <a:lnTo>
                    <a:pt x="2189" y="1953"/>
                  </a:lnTo>
                  <a:lnTo>
                    <a:pt x="2257" y="1987"/>
                  </a:lnTo>
                  <a:lnTo>
                    <a:pt x="2290" y="1987"/>
                  </a:lnTo>
                  <a:lnTo>
                    <a:pt x="2358" y="1953"/>
                  </a:lnTo>
                  <a:lnTo>
                    <a:pt x="2358" y="1886"/>
                  </a:lnTo>
                  <a:lnTo>
                    <a:pt x="2223" y="876"/>
                  </a:lnTo>
                  <a:lnTo>
                    <a:pt x="2156" y="438"/>
                  </a:lnTo>
                  <a:lnTo>
                    <a:pt x="2122" y="236"/>
                  </a:lnTo>
                  <a:lnTo>
                    <a:pt x="2054" y="34"/>
                  </a:lnTo>
                  <a:lnTo>
                    <a:pt x="2021" y="34"/>
                  </a:lnTo>
                  <a:lnTo>
                    <a:pt x="2021" y="68"/>
                  </a:lnTo>
                  <a:lnTo>
                    <a:pt x="1987" y="68"/>
                  </a:lnTo>
                  <a:lnTo>
                    <a:pt x="1920" y="34"/>
                  </a:lnTo>
                  <a:lnTo>
                    <a:pt x="18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1262150" y="4976900"/>
              <a:ext cx="59800" cy="39575"/>
            </a:xfrm>
            <a:custGeom>
              <a:rect b="b" l="l" r="r" t="t"/>
              <a:pathLst>
                <a:path extrusionOk="0" h="1583" w="2392">
                  <a:moveTo>
                    <a:pt x="2156" y="34"/>
                  </a:moveTo>
                  <a:lnTo>
                    <a:pt x="2156" y="303"/>
                  </a:lnTo>
                  <a:lnTo>
                    <a:pt x="2189" y="573"/>
                  </a:lnTo>
                  <a:lnTo>
                    <a:pt x="2257" y="1145"/>
                  </a:lnTo>
                  <a:lnTo>
                    <a:pt x="2021" y="1111"/>
                  </a:lnTo>
                  <a:lnTo>
                    <a:pt x="1819" y="1111"/>
                  </a:lnTo>
                  <a:lnTo>
                    <a:pt x="1381" y="1212"/>
                  </a:lnTo>
                  <a:lnTo>
                    <a:pt x="843" y="1313"/>
                  </a:lnTo>
                  <a:lnTo>
                    <a:pt x="540" y="1347"/>
                  </a:lnTo>
                  <a:lnTo>
                    <a:pt x="270" y="1381"/>
                  </a:lnTo>
                  <a:lnTo>
                    <a:pt x="203" y="876"/>
                  </a:lnTo>
                  <a:lnTo>
                    <a:pt x="102" y="404"/>
                  </a:lnTo>
                  <a:lnTo>
                    <a:pt x="1146" y="303"/>
                  </a:lnTo>
                  <a:lnTo>
                    <a:pt x="1651" y="202"/>
                  </a:lnTo>
                  <a:lnTo>
                    <a:pt x="2156" y="34"/>
                  </a:lnTo>
                  <a:close/>
                  <a:moveTo>
                    <a:pt x="2156" y="0"/>
                  </a:moveTo>
                  <a:lnTo>
                    <a:pt x="1651" y="34"/>
                  </a:lnTo>
                  <a:lnTo>
                    <a:pt x="1112" y="101"/>
                  </a:lnTo>
                  <a:lnTo>
                    <a:pt x="573" y="202"/>
                  </a:lnTo>
                  <a:lnTo>
                    <a:pt x="68" y="270"/>
                  </a:lnTo>
                  <a:lnTo>
                    <a:pt x="35" y="303"/>
                  </a:lnTo>
                  <a:lnTo>
                    <a:pt x="1" y="303"/>
                  </a:lnTo>
                  <a:lnTo>
                    <a:pt x="1" y="337"/>
                  </a:lnTo>
                  <a:lnTo>
                    <a:pt x="1" y="606"/>
                  </a:lnTo>
                  <a:lnTo>
                    <a:pt x="35" y="876"/>
                  </a:lnTo>
                  <a:lnTo>
                    <a:pt x="102" y="1414"/>
                  </a:lnTo>
                  <a:lnTo>
                    <a:pt x="102" y="1515"/>
                  </a:lnTo>
                  <a:lnTo>
                    <a:pt x="136" y="1515"/>
                  </a:lnTo>
                  <a:lnTo>
                    <a:pt x="169" y="1549"/>
                  </a:lnTo>
                  <a:lnTo>
                    <a:pt x="203" y="1583"/>
                  </a:lnTo>
                  <a:lnTo>
                    <a:pt x="270" y="1549"/>
                  </a:lnTo>
                  <a:lnTo>
                    <a:pt x="775" y="1482"/>
                  </a:lnTo>
                  <a:lnTo>
                    <a:pt x="1247" y="1414"/>
                  </a:lnTo>
                  <a:lnTo>
                    <a:pt x="1752" y="1313"/>
                  </a:lnTo>
                  <a:lnTo>
                    <a:pt x="2021" y="1280"/>
                  </a:lnTo>
                  <a:lnTo>
                    <a:pt x="2257" y="1179"/>
                  </a:lnTo>
                  <a:lnTo>
                    <a:pt x="2290" y="1246"/>
                  </a:lnTo>
                  <a:lnTo>
                    <a:pt x="2324" y="1246"/>
                  </a:lnTo>
                  <a:lnTo>
                    <a:pt x="2391" y="1212"/>
                  </a:lnTo>
                  <a:lnTo>
                    <a:pt x="2391" y="1179"/>
                  </a:lnTo>
                  <a:lnTo>
                    <a:pt x="2358" y="573"/>
                  </a:lnTo>
                  <a:lnTo>
                    <a:pt x="2290" y="303"/>
                  </a:lnTo>
                  <a:lnTo>
                    <a:pt x="2189" y="34"/>
                  </a:lnTo>
                  <a:lnTo>
                    <a:pt x="218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1830300" y="5214250"/>
              <a:ext cx="10975" cy="16025"/>
            </a:xfrm>
            <a:custGeom>
              <a:rect b="b" l="l" r="r" t="t"/>
              <a:pathLst>
                <a:path extrusionOk="0" h="641" w="439">
                  <a:moveTo>
                    <a:pt x="68" y="1"/>
                  </a:moveTo>
                  <a:lnTo>
                    <a:pt x="34" y="68"/>
                  </a:lnTo>
                  <a:lnTo>
                    <a:pt x="34" y="135"/>
                  </a:lnTo>
                  <a:lnTo>
                    <a:pt x="68" y="169"/>
                  </a:lnTo>
                  <a:lnTo>
                    <a:pt x="135" y="236"/>
                  </a:lnTo>
                  <a:lnTo>
                    <a:pt x="203" y="270"/>
                  </a:lnTo>
                  <a:lnTo>
                    <a:pt x="169" y="304"/>
                  </a:lnTo>
                  <a:lnTo>
                    <a:pt x="34" y="506"/>
                  </a:lnTo>
                  <a:lnTo>
                    <a:pt x="1" y="573"/>
                  </a:lnTo>
                  <a:lnTo>
                    <a:pt x="68" y="640"/>
                  </a:lnTo>
                  <a:lnTo>
                    <a:pt x="135" y="640"/>
                  </a:lnTo>
                  <a:lnTo>
                    <a:pt x="203" y="607"/>
                  </a:lnTo>
                  <a:lnTo>
                    <a:pt x="337" y="405"/>
                  </a:lnTo>
                  <a:lnTo>
                    <a:pt x="405" y="304"/>
                  </a:lnTo>
                  <a:lnTo>
                    <a:pt x="438" y="270"/>
                  </a:lnTo>
                  <a:lnTo>
                    <a:pt x="438" y="236"/>
                  </a:lnTo>
                  <a:lnTo>
                    <a:pt x="438" y="203"/>
                  </a:lnTo>
                  <a:lnTo>
                    <a:pt x="405" y="169"/>
                  </a:lnTo>
                  <a:lnTo>
                    <a:pt x="304" y="102"/>
                  </a:lnTo>
                  <a:lnTo>
                    <a:pt x="236" y="68"/>
                  </a:lnTo>
                  <a:lnTo>
                    <a:pt x="169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1807575" y="5213400"/>
              <a:ext cx="6775" cy="29500"/>
            </a:xfrm>
            <a:custGeom>
              <a:rect b="b" l="l" r="r" t="t"/>
              <a:pathLst>
                <a:path extrusionOk="0" h="1180" w="271">
                  <a:moveTo>
                    <a:pt x="34" y="1"/>
                  </a:moveTo>
                  <a:lnTo>
                    <a:pt x="1" y="102"/>
                  </a:lnTo>
                  <a:lnTo>
                    <a:pt x="1" y="203"/>
                  </a:lnTo>
                  <a:lnTo>
                    <a:pt x="34" y="439"/>
                  </a:lnTo>
                  <a:lnTo>
                    <a:pt x="102" y="1112"/>
                  </a:lnTo>
                  <a:lnTo>
                    <a:pt x="135" y="1146"/>
                  </a:lnTo>
                  <a:lnTo>
                    <a:pt x="203" y="1179"/>
                  </a:lnTo>
                  <a:lnTo>
                    <a:pt x="236" y="1146"/>
                  </a:lnTo>
                  <a:lnTo>
                    <a:pt x="270" y="1078"/>
                  </a:lnTo>
                  <a:lnTo>
                    <a:pt x="169" y="405"/>
                  </a:lnTo>
                  <a:lnTo>
                    <a:pt x="135" y="203"/>
                  </a:lnTo>
                  <a:lnTo>
                    <a:pt x="102" y="68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1807575" y="5201625"/>
              <a:ext cx="58100" cy="38750"/>
            </a:xfrm>
            <a:custGeom>
              <a:rect b="b" l="l" r="r" t="t"/>
              <a:pathLst>
                <a:path extrusionOk="0" h="1550" w="2324">
                  <a:moveTo>
                    <a:pt x="1886" y="1"/>
                  </a:moveTo>
                  <a:lnTo>
                    <a:pt x="1886" y="34"/>
                  </a:lnTo>
                  <a:lnTo>
                    <a:pt x="1920" y="68"/>
                  </a:lnTo>
                  <a:lnTo>
                    <a:pt x="1718" y="34"/>
                  </a:lnTo>
                  <a:lnTo>
                    <a:pt x="1516" y="68"/>
                  </a:lnTo>
                  <a:lnTo>
                    <a:pt x="1112" y="102"/>
                  </a:lnTo>
                  <a:lnTo>
                    <a:pt x="573" y="203"/>
                  </a:lnTo>
                  <a:lnTo>
                    <a:pt x="304" y="236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38"/>
                  </a:lnTo>
                  <a:lnTo>
                    <a:pt x="68" y="438"/>
                  </a:lnTo>
                  <a:lnTo>
                    <a:pt x="607" y="371"/>
                  </a:lnTo>
                  <a:lnTo>
                    <a:pt x="1112" y="304"/>
                  </a:lnTo>
                  <a:lnTo>
                    <a:pt x="1549" y="270"/>
                  </a:lnTo>
                  <a:lnTo>
                    <a:pt x="1751" y="236"/>
                  </a:lnTo>
                  <a:lnTo>
                    <a:pt x="1953" y="203"/>
                  </a:lnTo>
                  <a:lnTo>
                    <a:pt x="2054" y="438"/>
                  </a:lnTo>
                  <a:lnTo>
                    <a:pt x="2088" y="674"/>
                  </a:lnTo>
                  <a:lnTo>
                    <a:pt x="2122" y="1179"/>
                  </a:lnTo>
                  <a:lnTo>
                    <a:pt x="1179" y="1314"/>
                  </a:lnTo>
                  <a:lnTo>
                    <a:pt x="741" y="1347"/>
                  </a:lnTo>
                  <a:lnTo>
                    <a:pt x="506" y="1415"/>
                  </a:lnTo>
                  <a:lnTo>
                    <a:pt x="304" y="1482"/>
                  </a:lnTo>
                  <a:lnTo>
                    <a:pt x="270" y="1516"/>
                  </a:lnTo>
                  <a:lnTo>
                    <a:pt x="304" y="1549"/>
                  </a:lnTo>
                  <a:lnTo>
                    <a:pt x="741" y="1549"/>
                  </a:lnTo>
                  <a:lnTo>
                    <a:pt x="1213" y="1482"/>
                  </a:lnTo>
                  <a:lnTo>
                    <a:pt x="2223" y="1347"/>
                  </a:lnTo>
                  <a:lnTo>
                    <a:pt x="2290" y="1314"/>
                  </a:lnTo>
                  <a:lnTo>
                    <a:pt x="2324" y="1246"/>
                  </a:lnTo>
                  <a:lnTo>
                    <a:pt x="2257" y="977"/>
                  </a:lnTo>
                  <a:lnTo>
                    <a:pt x="2189" y="708"/>
                  </a:lnTo>
                  <a:lnTo>
                    <a:pt x="2021" y="203"/>
                  </a:lnTo>
                  <a:lnTo>
                    <a:pt x="2054" y="169"/>
                  </a:lnTo>
                  <a:lnTo>
                    <a:pt x="2088" y="169"/>
                  </a:lnTo>
                  <a:lnTo>
                    <a:pt x="2088" y="135"/>
                  </a:lnTo>
                  <a:lnTo>
                    <a:pt x="2054" y="102"/>
                  </a:lnTo>
                  <a:lnTo>
                    <a:pt x="2021" y="68"/>
                  </a:lnTo>
                  <a:lnTo>
                    <a:pt x="1987" y="68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1763825" y="5194050"/>
              <a:ext cx="18525" cy="11800"/>
            </a:xfrm>
            <a:custGeom>
              <a:rect b="b" l="l" r="r" t="t"/>
              <a:pathLst>
                <a:path extrusionOk="0" h="472" w="741">
                  <a:moveTo>
                    <a:pt x="303" y="1"/>
                  </a:moveTo>
                  <a:lnTo>
                    <a:pt x="202" y="102"/>
                  </a:lnTo>
                  <a:lnTo>
                    <a:pt x="135" y="203"/>
                  </a:lnTo>
                  <a:lnTo>
                    <a:pt x="34" y="304"/>
                  </a:lnTo>
                  <a:lnTo>
                    <a:pt x="0" y="337"/>
                  </a:lnTo>
                  <a:lnTo>
                    <a:pt x="0" y="405"/>
                  </a:lnTo>
                  <a:lnTo>
                    <a:pt x="0" y="472"/>
                  </a:lnTo>
                  <a:lnTo>
                    <a:pt x="67" y="472"/>
                  </a:lnTo>
                  <a:lnTo>
                    <a:pt x="168" y="438"/>
                  </a:lnTo>
                  <a:lnTo>
                    <a:pt x="236" y="337"/>
                  </a:lnTo>
                  <a:lnTo>
                    <a:pt x="370" y="203"/>
                  </a:lnTo>
                  <a:lnTo>
                    <a:pt x="505" y="337"/>
                  </a:lnTo>
                  <a:lnTo>
                    <a:pt x="640" y="438"/>
                  </a:lnTo>
                  <a:lnTo>
                    <a:pt x="707" y="438"/>
                  </a:lnTo>
                  <a:lnTo>
                    <a:pt x="741" y="405"/>
                  </a:lnTo>
                  <a:lnTo>
                    <a:pt x="741" y="337"/>
                  </a:lnTo>
                  <a:lnTo>
                    <a:pt x="572" y="236"/>
                  </a:lnTo>
                  <a:lnTo>
                    <a:pt x="404" y="102"/>
                  </a:lnTo>
                  <a:lnTo>
                    <a:pt x="404" y="68"/>
                  </a:lnTo>
                  <a:lnTo>
                    <a:pt x="404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1695625" y="4910400"/>
              <a:ext cx="62325" cy="41275"/>
            </a:xfrm>
            <a:custGeom>
              <a:rect b="b" l="l" r="r" t="t"/>
              <a:pathLst>
                <a:path extrusionOk="0" h="1651" w="2493">
                  <a:moveTo>
                    <a:pt x="1718" y="0"/>
                  </a:moveTo>
                  <a:lnTo>
                    <a:pt x="1146" y="68"/>
                  </a:lnTo>
                  <a:lnTo>
                    <a:pt x="607" y="202"/>
                  </a:lnTo>
                  <a:lnTo>
                    <a:pt x="102" y="371"/>
                  </a:lnTo>
                  <a:lnTo>
                    <a:pt x="102" y="404"/>
                  </a:lnTo>
                  <a:lnTo>
                    <a:pt x="35" y="371"/>
                  </a:lnTo>
                  <a:lnTo>
                    <a:pt x="1" y="438"/>
                  </a:lnTo>
                  <a:lnTo>
                    <a:pt x="68" y="741"/>
                  </a:lnTo>
                  <a:lnTo>
                    <a:pt x="136" y="1044"/>
                  </a:lnTo>
                  <a:lnTo>
                    <a:pt x="169" y="1347"/>
                  </a:lnTo>
                  <a:lnTo>
                    <a:pt x="270" y="1616"/>
                  </a:lnTo>
                  <a:lnTo>
                    <a:pt x="304" y="1650"/>
                  </a:lnTo>
                  <a:lnTo>
                    <a:pt x="338" y="1650"/>
                  </a:lnTo>
                  <a:lnTo>
                    <a:pt x="371" y="1616"/>
                  </a:lnTo>
                  <a:lnTo>
                    <a:pt x="405" y="1583"/>
                  </a:lnTo>
                  <a:lnTo>
                    <a:pt x="338" y="1246"/>
                  </a:lnTo>
                  <a:lnTo>
                    <a:pt x="237" y="943"/>
                  </a:lnTo>
                  <a:lnTo>
                    <a:pt x="203" y="674"/>
                  </a:lnTo>
                  <a:lnTo>
                    <a:pt x="102" y="438"/>
                  </a:lnTo>
                  <a:lnTo>
                    <a:pt x="371" y="404"/>
                  </a:lnTo>
                  <a:lnTo>
                    <a:pt x="641" y="371"/>
                  </a:lnTo>
                  <a:lnTo>
                    <a:pt x="1146" y="303"/>
                  </a:lnTo>
                  <a:lnTo>
                    <a:pt x="1651" y="202"/>
                  </a:lnTo>
                  <a:lnTo>
                    <a:pt x="2189" y="202"/>
                  </a:lnTo>
                  <a:lnTo>
                    <a:pt x="2189" y="371"/>
                  </a:lnTo>
                  <a:lnTo>
                    <a:pt x="2189" y="539"/>
                  </a:lnTo>
                  <a:lnTo>
                    <a:pt x="2223" y="909"/>
                  </a:lnTo>
                  <a:lnTo>
                    <a:pt x="2324" y="1280"/>
                  </a:lnTo>
                  <a:lnTo>
                    <a:pt x="1853" y="1347"/>
                  </a:lnTo>
                  <a:lnTo>
                    <a:pt x="1381" y="1414"/>
                  </a:lnTo>
                  <a:lnTo>
                    <a:pt x="876" y="1448"/>
                  </a:lnTo>
                  <a:lnTo>
                    <a:pt x="641" y="1482"/>
                  </a:lnTo>
                  <a:lnTo>
                    <a:pt x="405" y="1549"/>
                  </a:lnTo>
                  <a:lnTo>
                    <a:pt x="607" y="1616"/>
                  </a:lnTo>
                  <a:lnTo>
                    <a:pt x="843" y="1616"/>
                  </a:lnTo>
                  <a:lnTo>
                    <a:pt x="1247" y="1583"/>
                  </a:lnTo>
                  <a:lnTo>
                    <a:pt x="1819" y="1549"/>
                  </a:lnTo>
                  <a:lnTo>
                    <a:pt x="2122" y="1482"/>
                  </a:lnTo>
                  <a:lnTo>
                    <a:pt x="2391" y="1381"/>
                  </a:lnTo>
                  <a:lnTo>
                    <a:pt x="2459" y="1381"/>
                  </a:lnTo>
                  <a:lnTo>
                    <a:pt x="2492" y="1347"/>
                  </a:lnTo>
                  <a:lnTo>
                    <a:pt x="2492" y="1313"/>
                  </a:lnTo>
                  <a:lnTo>
                    <a:pt x="2358" y="640"/>
                  </a:lnTo>
                  <a:lnTo>
                    <a:pt x="2324" y="404"/>
                  </a:lnTo>
                  <a:lnTo>
                    <a:pt x="2290" y="169"/>
                  </a:lnTo>
                  <a:lnTo>
                    <a:pt x="2324" y="135"/>
                  </a:lnTo>
                  <a:lnTo>
                    <a:pt x="2324" y="101"/>
                  </a:lnTo>
                  <a:lnTo>
                    <a:pt x="2290" y="34"/>
                  </a:lnTo>
                  <a:lnTo>
                    <a:pt x="2257" y="34"/>
                  </a:lnTo>
                  <a:lnTo>
                    <a:pt x="17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1744450" y="5182275"/>
              <a:ext cx="58100" cy="68200"/>
            </a:xfrm>
            <a:custGeom>
              <a:rect b="b" l="l" r="r" t="t"/>
              <a:pathLst>
                <a:path extrusionOk="0" h="2728" w="2324">
                  <a:moveTo>
                    <a:pt x="1819" y="0"/>
                  </a:moveTo>
                  <a:lnTo>
                    <a:pt x="1347" y="68"/>
                  </a:lnTo>
                  <a:lnTo>
                    <a:pt x="876" y="169"/>
                  </a:lnTo>
                  <a:lnTo>
                    <a:pt x="472" y="270"/>
                  </a:lnTo>
                  <a:lnTo>
                    <a:pt x="102" y="371"/>
                  </a:lnTo>
                  <a:lnTo>
                    <a:pt x="68" y="337"/>
                  </a:lnTo>
                  <a:lnTo>
                    <a:pt x="68" y="303"/>
                  </a:lnTo>
                  <a:lnTo>
                    <a:pt x="34" y="337"/>
                  </a:lnTo>
                  <a:lnTo>
                    <a:pt x="1" y="606"/>
                  </a:lnTo>
                  <a:lnTo>
                    <a:pt x="34" y="876"/>
                  </a:lnTo>
                  <a:lnTo>
                    <a:pt x="102" y="1414"/>
                  </a:lnTo>
                  <a:lnTo>
                    <a:pt x="203" y="2054"/>
                  </a:lnTo>
                  <a:lnTo>
                    <a:pt x="270" y="2357"/>
                  </a:lnTo>
                  <a:lnTo>
                    <a:pt x="337" y="2694"/>
                  </a:lnTo>
                  <a:lnTo>
                    <a:pt x="371" y="2727"/>
                  </a:lnTo>
                  <a:lnTo>
                    <a:pt x="438" y="2727"/>
                  </a:lnTo>
                  <a:lnTo>
                    <a:pt x="472" y="2694"/>
                  </a:lnTo>
                  <a:lnTo>
                    <a:pt x="506" y="2626"/>
                  </a:lnTo>
                  <a:lnTo>
                    <a:pt x="472" y="2357"/>
                  </a:lnTo>
                  <a:lnTo>
                    <a:pt x="438" y="2054"/>
                  </a:lnTo>
                  <a:lnTo>
                    <a:pt x="337" y="1482"/>
                  </a:lnTo>
                  <a:lnTo>
                    <a:pt x="506" y="1515"/>
                  </a:lnTo>
                  <a:lnTo>
                    <a:pt x="708" y="1482"/>
                  </a:lnTo>
                  <a:lnTo>
                    <a:pt x="1112" y="1448"/>
                  </a:lnTo>
                  <a:lnTo>
                    <a:pt x="1549" y="1414"/>
                  </a:lnTo>
                  <a:lnTo>
                    <a:pt x="1785" y="1381"/>
                  </a:lnTo>
                  <a:lnTo>
                    <a:pt x="2021" y="1347"/>
                  </a:lnTo>
                  <a:lnTo>
                    <a:pt x="2054" y="1785"/>
                  </a:lnTo>
                  <a:lnTo>
                    <a:pt x="2088" y="1987"/>
                  </a:lnTo>
                  <a:lnTo>
                    <a:pt x="2155" y="2189"/>
                  </a:lnTo>
                  <a:lnTo>
                    <a:pt x="1751" y="2256"/>
                  </a:lnTo>
                  <a:lnTo>
                    <a:pt x="1381" y="2323"/>
                  </a:lnTo>
                  <a:lnTo>
                    <a:pt x="943" y="2424"/>
                  </a:lnTo>
                  <a:lnTo>
                    <a:pt x="708" y="2492"/>
                  </a:lnTo>
                  <a:lnTo>
                    <a:pt x="506" y="2559"/>
                  </a:lnTo>
                  <a:lnTo>
                    <a:pt x="506" y="2593"/>
                  </a:lnTo>
                  <a:lnTo>
                    <a:pt x="506" y="2626"/>
                  </a:lnTo>
                  <a:lnTo>
                    <a:pt x="741" y="2593"/>
                  </a:lnTo>
                  <a:lnTo>
                    <a:pt x="943" y="2593"/>
                  </a:lnTo>
                  <a:lnTo>
                    <a:pt x="1381" y="2492"/>
                  </a:lnTo>
                  <a:lnTo>
                    <a:pt x="1785" y="2424"/>
                  </a:lnTo>
                  <a:lnTo>
                    <a:pt x="2189" y="2323"/>
                  </a:lnTo>
                  <a:lnTo>
                    <a:pt x="2223" y="2391"/>
                  </a:lnTo>
                  <a:lnTo>
                    <a:pt x="2290" y="2391"/>
                  </a:lnTo>
                  <a:lnTo>
                    <a:pt x="2290" y="2290"/>
                  </a:lnTo>
                  <a:lnTo>
                    <a:pt x="2324" y="2256"/>
                  </a:lnTo>
                  <a:lnTo>
                    <a:pt x="2290" y="2222"/>
                  </a:lnTo>
                  <a:lnTo>
                    <a:pt x="2290" y="1987"/>
                  </a:lnTo>
                  <a:lnTo>
                    <a:pt x="2256" y="1751"/>
                  </a:lnTo>
                  <a:lnTo>
                    <a:pt x="2189" y="1313"/>
                  </a:lnTo>
                  <a:lnTo>
                    <a:pt x="2122" y="707"/>
                  </a:lnTo>
                  <a:lnTo>
                    <a:pt x="2054" y="371"/>
                  </a:lnTo>
                  <a:lnTo>
                    <a:pt x="1953" y="101"/>
                  </a:lnTo>
                  <a:lnTo>
                    <a:pt x="1920" y="101"/>
                  </a:lnTo>
                  <a:lnTo>
                    <a:pt x="1920" y="371"/>
                  </a:lnTo>
                  <a:lnTo>
                    <a:pt x="1920" y="640"/>
                  </a:lnTo>
                  <a:lnTo>
                    <a:pt x="1987" y="1145"/>
                  </a:lnTo>
                  <a:lnTo>
                    <a:pt x="1987" y="1212"/>
                  </a:lnTo>
                  <a:lnTo>
                    <a:pt x="1785" y="1179"/>
                  </a:lnTo>
                  <a:lnTo>
                    <a:pt x="1516" y="1212"/>
                  </a:lnTo>
                  <a:lnTo>
                    <a:pt x="1078" y="1246"/>
                  </a:lnTo>
                  <a:lnTo>
                    <a:pt x="708" y="1280"/>
                  </a:lnTo>
                  <a:lnTo>
                    <a:pt x="506" y="1313"/>
                  </a:lnTo>
                  <a:lnTo>
                    <a:pt x="304" y="1414"/>
                  </a:lnTo>
                  <a:lnTo>
                    <a:pt x="304" y="1381"/>
                  </a:lnTo>
                  <a:lnTo>
                    <a:pt x="236" y="943"/>
                  </a:lnTo>
                  <a:lnTo>
                    <a:pt x="203" y="707"/>
                  </a:lnTo>
                  <a:lnTo>
                    <a:pt x="135" y="505"/>
                  </a:lnTo>
                  <a:lnTo>
                    <a:pt x="573" y="438"/>
                  </a:lnTo>
                  <a:lnTo>
                    <a:pt x="1011" y="337"/>
                  </a:lnTo>
                  <a:lnTo>
                    <a:pt x="1448" y="236"/>
                  </a:lnTo>
                  <a:lnTo>
                    <a:pt x="1852" y="135"/>
                  </a:lnTo>
                  <a:lnTo>
                    <a:pt x="1886" y="101"/>
                  </a:lnTo>
                  <a:lnTo>
                    <a:pt x="1886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1768875" y="5223500"/>
              <a:ext cx="17700" cy="11825"/>
            </a:xfrm>
            <a:custGeom>
              <a:rect b="b" l="l" r="r" t="t"/>
              <a:pathLst>
                <a:path extrusionOk="0" h="473" w="708">
                  <a:moveTo>
                    <a:pt x="572" y="1"/>
                  </a:moveTo>
                  <a:lnTo>
                    <a:pt x="337" y="304"/>
                  </a:lnTo>
                  <a:lnTo>
                    <a:pt x="236" y="203"/>
                  </a:lnTo>
                  <a:lnTo>
                    <a:pt x="101" y="102"/>
                  </a:lnTo>
                  <a:lnTo>
                    <a:pt x="67" y="68"/>
                  </a:lnTo>
                  <a:lnTo>
                    <a:pt x="0" y="102"/>
                  </a:lnTo>
                  <a:lnTo>
                    <a:pt x="0" y="136"/>
                  </a:lnTo>
                  <a:lnTo>
                    <a:pt x="0" y="203"/>
                  </a:lnTo>
                  <a:lnTo>
                    <a:pt x="135" y="338"/>
                  </a:lnTo>
                  <a:lnTo>
                    <a:pt x="236" y="439"/>
                  </a:lnTo>
                  <a:lnTo>
                    <a:pt x="303" y="472"/>
                  </a:lnTo>
                  <a:lnTo>
                    <a:pt x="370" y="439"/>
                  </a:lnTo>
                  <a:lnTo>
                    <a:pt x="404" y="439"/>
                  </a:lnTo>
                  <a:lnTo>
                    <a:pt x="438" y="405"/>
                  </a:lnTo>
                  <a:lnTo>
                    <a:pt x="572" y="270"/>
                  </a:lnTo>
                  <a:lnTo>
                    <a:pt x="707" y="136"/>
                  </a:lnTo>
                  <a:lnTo>
                    <a:pt x="707" y="68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1688900" y="5216775"/>
              <a:ext cx="58100" cy="40425"/>
            </a:xfrm>
            <a:custGeom>
              <a:rect b="b" l="l" r="r" t="t"/>
              <a:pathLst>
                <a:path extrusionOk="0" h="1617" w="2324">
                  <a:moveTo>
                    <a:pt x="1920" y="270"/>
                  </a:moveTo>
                  <a:lnTo>
                    <a:pt x="2021" y="775"/>
                  </a:lnTo>
                  <a:lnTo>
                    <a:pt x="2122" y="1179"/>
                  </a:lnTo>
                  <a:lnTo>
                    <a:pt x="1920" y="1179"/>
                  </a:lnTo>
                  <a:lnTo>
                    <a:pt x="1718" y="1213"/>
                  </a:lnTo>
                  <a:lnTo>
                    <a:pt x="1280" y="1280"/>
                  </a:lnTo>
                  <a:lnTo>
                    <a:pt x="809" y="1347"/>
                  </a:lnTo>
                  <a:lnTo>
                    <a:pt x="539" y="1381"/>
                  </a:lnTo>
                  <a:lnTo>
                    <a:pt x="304" y="1482"/>
                  </a:lnTo>
                  <a:lnTo>
                    <a:pt x="236" y="943"/>
                  </a:lnTo>
                  <a:lnTo>
                    <a:pt x="203" y="708"/>
                  </a:lnTo>
                  <a:lnTo>
                    <a:pt x="169" y="573"/>
                  </a:lnTo>
                  <a:lnTo>
                    <a:pt x="135" y="472"/>
                  </a:lnTo>
                  <a:lnTo>
                    <a:pt x="337" y="506"/>
                  </a:lnTo>
                  <a:lnTo>
                    <a:pt x="573" y="506"/>
                  </a:lnTo>
                  <a:lnTo>
                    <a:pt x="1011" y="438"/>
                  </a:lnTo>
                  <a:lnTo>
                    <a:pt x="1448" y="405"/>
                  </a:lnTo>
                  <a:lnTo>
                    <a:pt x="1684" y="337"/>
                  </a:lnTo>
                  <a:lnTo>
                    <a:pt x="1920" y="270"/>
                  </a:lnTo>
                  <a:close/>
                  <a:moveTo>
                    <a:pt x="1920" y="1"/>
                  </a:moveTo>
                  <a:lnTo>
                    <a:pt x="1886" y="34"/>
                  </a:lnTo>
                  <a:lnTo>
                    <a:pt x="1886" y="68"/>
                  </a:lnTo>
                  <a:lnTo>
                    <a:pt x="1886" y="135"/>
                  </a:lnTo>
                  <a:lnTo>
                    <a:pt x="1516" y="203"/>
                  </a:lnTo>
                  <a:lnTo>
                    <a:pt x="1112" y="270"/>
                  </a:lnTo>
                  <a:lnTo>
                    <a:pt x="607" y="304"/>
                  </a:lnTo>
                  <a:lnTo>
                    <a:pt x="371" y="337"/>
                  </a:lnTo>
                  <a:lnTo>
                    <a:pt x="102" y="405"/>
                  </a:lnTo>
                  <a:lnTo>
                    <a:pt x="68" y="405"/>
                  </a:lnTo>
                  <a:lnTo>
                    <a:pt x="34" y="438"/>
                  </a:lnTo>
                  <a:lnTo>
                    <a:pt x="1" y="539"/>
                  </a:lnTo>
                  <a:lnTo>
                    <a:pt x="1" y="640"/>
                  </a:lnTo>
                  <a:lnTo>
                    <a:pt x="34" y="876"/>
                  </a:lnTo>
                  <a:lnTo>
                    <a:pt x="135" y="1549"/>
                  </a:lnTo>
                  <a:lnTo>
                    <a:pt x="169" y="1617"/>
                  </a:lnTo>
                  <a:lnTo>
                    <a:pt x="304" y="1617"/>
                  </a:lnTo>
                  <a:lnTo>
                    <a:pt x="337" y="1549"/>
                  </a:lnTo>
                  <a:lnTo>
                    <a:pt x="741" y="1549"/>
                  </a:lnTo>
                  <a:lnTo>
                    <a:pt x="1179" y="1482"/>
                  </a:lnTo>
                  <a:lnTo>
                    <a:pt x="1684" y="1415"/>
                  </a:lnTo>
                  <a:lnTo>
                    <a:pt x="1920" y="1347"/>
                  </a:lnTo>
                  <a:lnTo>
                    <a:pt x="2155" y="1280"/>
                  </a:lnTo>
                  <a:lnTo>
                    <a:pt x="2256" y="1415"/>
                  </a:lnTo>
                  <a:lnTo>
                    <a:pt x="2290" y="1448"/>
                  </a:lnTo>
                  <a:lnTo>
                    <a:pt x="2324" y="1415"/>
                  </a:lnTo>
                  <a:lnTo>
                    <a:pt x="2324" y="1246"/>
                  </a:lnTo>
                  <a:lnTo>
                    <a:pt x="2290" y="1078"/>
                  </a:lnTo>
                  <a:lnTo>
                    <a:pt x="2189" y="775"/>
                  </a:lnTo>
                  <a:lnTo>
                    <a:pt x="2054" y="236"/>
                  </a:lnTo>
                  <a:lnTo>
                    <a:pt x="2054" y="203"/>
                  </a:lnTo>
                  <a:lnTo>
                    <a:pt x="2054" y="169"/>
                  </a:lnTo>
                  <a:lnTo>
                    <a:pt x="2021" y="135"/>
                  </a:lnTo>
                  <a:lnTo>
                    <a:pt x="1987" y="135"/>
                  </a:lnTo>
                  <a:lnTo>
                    <a:pt x="1953" y="34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1737725" y="4941550"/>
              <a:ext cx="90075" cy="58100"/>
            </a:xfrm>
            <a:custGeom>
              <a:rect b="b" l="l" r="r" t="t"/>
              <a:pathLst>
                <a:path extrusionOk="0" h="2324" w="3603">
                  <a:moveTo>
                    <a:pt x="3131" y="168"/>
                  </a:moveTo>
                  <a:lnTo>
                    <a:pt x="3266" y="976"/>
                  </a:lnTo>
                  <a:lnTo>
                    <a:pt x="3401" y="1785"/>
                  </a:lnTo>
                  <a:lnTo>
                    <a:pt x="1852" y="1987"/>
                  </a:lnTo>
                  <a:lnTo>
                    <a:pt x="1111" y="2088"/>
                  </a:lnTo>
                  <a:lnTo>
                    <a:pt x="337" y="2222"/>
                  </a:lnTo>
                  <a:lnTo>
                    <a:pt x="337" y="2189"/>
                  </a:lnTo>
                  <a:lnTo>
                    <a:pt x="337" y="2020"/>
                  </a:lnTo>
                  <a:lnTo>
                    <a:pt x="303" y="1818"/>
                  </a:lnTo>
                  <a:lnTo>
                    <a:pt x="202" y="1414"/>
                  </a:lnTo>
                  <a:lnTo>
                    <a:pt x="169" y="1010"/>
                  </a:lnTo>
                  <a:lnTo>
                    <a:pt x="135" y="572"/>
                  </a:lnTo>
                  <a:lnTo>
                    <a:pt x="876" y="471"/>
                  </a:lnTo>
                  <a:lnTo>
                    <a:pt x="1616" y="370"/>
                  </a:lnTo>
                  <a:lnTo>
                    <a:pt x="2391" y="236"/>
                  </a:lnTo>
                  <a:lnTo>
                    <a:pt x="3131" y="168"/>
                  </a:lnTo>
                  <a:close/>
                  <a:moveTo>
                    <a:pt x="3131" y="0"/>
                  </a:moveTo>
                  <a:lnTo>
                    <a:pt x="2357" y="67"/>
                  </a:lnTo>
                  <a:lnTo>
                    <a:pt x="1583" y="168"/>
                  </a:lnTo>
                  <a:lnTo>
                    <a:pt x="842" y="303"/>
                  </a:lnTo>
                  <a:lnTo>
                    <a:pt x="101" y="471"/>
                  </a:lnTo>
                  <a:lnTo>
                    <a:pt x="68" y="471"/>
                  </a:lnTo>
                  <a:lnTo>
                    <a:pt x="34" y="505"/>
                  </a:lnTo>
                  <a:lnTo>
                    <a:pt x="0" y="539"/>
                  </a:lnTo>
                  <a:lnTo>
                    <a:pt x="0" y="976"/>
                  </a:lnTo>
                  <a:lnTo>
                    <a:pt x="68" y="1448"/>
                  </a:lnTo>
                  <a:lnTo>
                    <a:pt x="101" y="1852"/>
                  </a:lnTo>
                  <a:lnTo>
                    <a:pt x="169" y="2054"/>
                  </a:lnTo>
                  <a:lnTo>
                    <a:pt x="270" y="2222"/>
                  </a:lnTo>
                  <a:lnTo>
                    <a:pt x="303" y="2256"/>
                  </a:lnTo>
                  <a:lnTo>
                    <a:pt x="303" y="2290"/>
                  </a:lnTo>
                  <a:lnTo>
                    <a:pt x="337" y="2323"/>
                  </a:lnTo>
                  <a:lnTo>
                    <a:pt x="1111" y="2323"/>
                  </a:lnTo>
                  <a:lnTo>
                    <a:pt x="1886" y="2256"/>
                  </a:lnTo>
                  <a:lnTo>
                    <a:pt x="2694" y="2155"/>
                  </a:lnTo>
                  <a:lnTo>
                    <a:pt x="3434" y="1987"/>
                  </a:lnTo>
                  <a:lnTo>
                    <a:pt x="3468" y="2020"/>
                  </a:lnTo>
                  <a:lnTo>
                    <a:pt x="3535" y="1987"/>
                  </a:lnTo>
                  <a:lnTo>
                    <a:pt x="3569" y="1953"/>
                  </a:lnTo>
                  <a:lnTo>
                    <a:pt x="3603" y="1919"/>
                  </a:lnTo>
                  <a:lnTo>
                    <a:pt x="3434" y="976"/>
                  </a:lnTo>
                  <a:lnTo>
                    <a:pt x="3266" y="67"/>
                  </a:lnTo>
                  <a:lnTo>
                    <a:pt x="3232" y="34"/>
                  </a:lnTo>
                  <a:lnTo>
                    <a:pt x="32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1789900" y="4970150"/>
              <a:ext cx="23600" cy="16025"/>
            </a:xfrm>
            <a:custGeom>
              <a:rect b="b" l="l" r="r" t="t"/>
              <a:pathLst>
                <a:path extrusionOk="0" h="641" w="944">
                  <a:moveTo>
                    <a:pt x="203" y="1"/>
                  </a:moveTo>
                  <a:lnTo>
                    <a:pt x="102" y="68"/>
                  </a:lnTo>
                  <a:lnTo>
                    <a:pt x="68" y="169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72"/>
                  </a:lnTo>
                  <a:lnTo>
                    <a:pt x="337" y="641"/>
                  </a:lnTo>
                  <a:lnTo>
                    <a:pt x="405" y="641"/>
                  </a:lnTo>
                  <a:lnTo>
                    <a:pt x="472" y="607"/>
                  </a:lnTo>
                  <a:lnTo>
                    <a:pt x="472" y="573"/>
                  </a:lnTo>
                  <a:lnTo>
                    <a:pt x="438" y="506"/>
                  </a:lnTo>
                  <a:lnTo>
                    <a:pt x="270" y="405"/>
                  </a:lnTo>
                  <a:lnTo>
                    <a:pt x="573" y="338"/>
                  </a:lnTo>
                  <a:lnTo>
                    <a:pt x="876" y="237"/>
                  </a:lnTo>
                  <a:lnTo>
                    <a:pt x="910" y="203"/>
                  </a:lnTo>
                  <a:lnTo>
                    <a:pt x="943" y="136"/>
                  </a:lnTo>
                  <a:lnTo>
                    <a:pt x="910" y="102"/>
                  </a:lnTo>
                  <a:lnTo>
                    <a:pt x="842" y="68"/>
                  </a:lnTo>
                  <a:lnTo>
                    <a:pt x="539" y="169"/>
                  </a:lnTo>
                  <a:lnTo>
                    <a:pt x="203" y="270"/>
                  </a:lnTo>
                  <a:lnTo>
                    <a:pt x="304" y="102"/>
                  </a:lnTo>
                  <a:lnTo>
                    <a:pt x="337" y="68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758750" y="4901975"/>
              <a:ext cx="58950" cy="41275"/>
            </a:xfrm>
            <a:custGeom>
              <a:rect b="b" l="l" r="r" t="t"/>
              <a:pathLst>
                <a:path extrusionOk="0" h="1651" w="2358">
                  <a:moveTo>
                    <a:pt x="2156" y="1"/>
                  </a:moveTo>
                  <a:lnTo>
                    <a:pt x="2156" y="34"/>
                  </a:lnTo>
                  <a:lnTo>
                    <a:pt x="1684" y="34"/>
                  </a:lnTo>
                  <a:lnTo>
                    <a:pt x="1213" y="102"/>
                  </a:lnTo>
                  <a:lnTo>
                    <a:pt x="641" y="169"/>
                  </a:lnTo>
                  <a:lnTo>
                    <a:pt x="102" y="304"/>
                  </a:lnTo>
                  <a:lnTo>
                    <a:pt x="68" y="270"/>
                  </a:lnTo>
                  <a:lnTo>
                    <a:pt x="35" y="270"/>
                  </a:lnTo>
                  <a:lnTo>
                    <a:pt x="1" y="304"/>
                  </a:lnTo>
                  <a:lnTo>
                    <a:pt x="1" y="337"/>
                  </a:lnTo>
                  <a:lnTo>
                    <a:pt x="35" y="943"/>
                  </a:lnTo>
                  <a:lnTo>
                    <a:pt x="136" y="1583"/>
                  </a:lnTo>
                  <a:lnTo>
                    <a:pt x="169" y="1617"/>
                  </a:lnTo>
                  <a:lnTo>
                    <a:pt x="203" y="1650"/>
                  </a:lnTo>
                  <a:lnTo>
                    <a:pt x="270" y="1617"/>
                  </a:lnTo>
                  <a:lnTo>
                    <a:pt x="270" y="1549"/>
                  </a:lnTo>
                  <a:lnTo>
                    <a:pt x="237" y="977"/>
                  </a:lnTo>
                  <a:lnTo>
                    <a:pt x="136" y="405"/>
                  </a:lnTo>
                  <a:lnTo>
                    <a:pt x="674" y="337"/>
                  </a:lnTo>
                  <a:lnTo>
                    <a:pt x="1213" y="270"/>
                  </a:lnTo>
                  <a:lnTo>
                    <a:pt x="1684" y="203"/>
                  </a:lnTo>
                  <a:lnTo>
                    <a:pt x="1920" y="169"/>
                  </a:lnTo>
                  <a:lnTo>
                    <a:pt x="2122" y="102"/>
                  </a:lnTo>
                  <a:lnTo>
                    <a:pt x="2122" y="371"/>
                  </a:lnTo>
                  <a:lnTo>
                    <a:pt x="2156" y="640"/>
                  </a:lnTo>
                  <a:lnTo>
                    <a:pt x="2223" y="1145"/>
                  </a:lnTo>
                  <a:lnTo>
                    <a:pt x="1752" y="1213"/>
                  </a:lnTo>
                  <a:lnTo>
                    <a:pt x="1280" y="1280"/>
                  </a:lnTo>
                  <a:lnTo>
                    <a:pt x="843" y="1347"/>
                  </a:lnTo>
                  <a:lnTo>
                    <a:pt x="641" y="1415"/>
                  </a:lnTo>
                  <a:lnTo>
                    <a:pt x="405" y="1482"/>
                  </a:lnTo>
                  <a:lnTo>
                    <a:pt x="439" y="1482"/>
                  </a:lnTo>
                  <a:lnTo>
                    <a:pt x="641" y="1516"/>
                  </a:lnTo>
                  <a:lnTo>
                    <a:pt x="843" y="1516"/>
                  </a:lnTo>
                  <a:lnTo>
                    <a:pt x="1280" y="1448"/>
                  </a:lnTo>
                  <a:lnTo>
                    <a:pt x="1752" y="1381"/>
                  </a:lnTo>
                  <a:lnTo>
                    <a:pt x="2189" y="1280"/>
                  </a:lnTo>
                  <a:lnTo>
                    <a:pt x="2189" y="1314"/>
                  </a:lnTo>
                  <a:lnTo>
                    <a:pt x="2223" y="1347"/>
                  </a:lnTo>
                  <a:lnTo>
                    <a:pt x="2290" y="1347"/>
                  </a:lnTo>
                  <a:lnTo>
                    <a:pt x="2324" y="1314"/>
                  </a:lnTo>
                  <a:lnTo>
                    <a:pt x="2358" y="1280"/>
                  </a:lnTo>
                  <a:lnTo>
                    <a:pt x="2358" y="1213"/>
                  </a:lnTo>
                  <a:lnTo>
                    <a:pt x="2358" y="1179"/>
                  </a:lnTo>
                  <a:lnTo>
                    <a:pt x="2324" y="573"/>
                  </a:lnTo>
                  <a:lnTo>
                    <a:pt x="2257" y="304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804225" y="5028225"/>
              <a:ext cx="22750" cy="21075"/>
            </a:xfrm>
            <a:custGeom>
              <a:rect b="b" l="l" r="r" t="t"/>
              <a:pathLst>
                <a:path extrusionOk="0" h="843" w="910">
                  <a:moveTo>
                    <a:pt x="741" y="1"/>
                  </a:moveTo>
                  <a:lnTo>
                    <a:pt x="707" y="35"/>
                  </a:lnTo>
                  <a:lnTo>
                    <a:pt x="707" y="102"/>
                  </a:lnTo>
                  <a:lnTo>
                    <a:pt x="741" y="203"/>
                  </a:lnTo>
                  <a:lnTo>
                    <a:pt x="707" y="304"/>
                  </a:lnTo>
                  <a:lnTo>
                    <a:pt x="640" y="371"/>
                  </a:lnTo>
                  <a:lnTo>
                    <a:pt x="539" y="439"/>
                  </a:lnTo>
                  <a:lnTo>
                    <a:pt x="438" y="472"/>
                  </a:lnTo>
                  <a:lnTo>
                    <a:pt x="337" y="472"/>
                  </a:lnTo>
                  <a:lnTo>
                    <a:pt x="337" y="405"/>
                  </a:lnTo>
                  <a:lnTo>
                    <a:pt x="337" y="338"/>
                  </a:lnTo>
                  <a:lnTo>
                    <a:pt x="337" y="270"/>
                  </a:lnTo>
                  <a:lnTo>
                    <a:pt x="337" y="237"/>
                  </a:lnTo>
                  <a:lnTo>
                    <a:pt x="269" y="237"/>
                  </a:lnTo>
                  <a:lnTo>
                    <a:pt x="168" y="338"/>
                  </a:lnTo>
                  <a:lnTo>
                    <a:pt x="67" y="405"/>
                  </a:lnTo>
                  <a:lnTo>
                    <a:pt x="0" y="439"/>
                  </a:lnTo>
                  <a:lnTo>
                    <a:pt x="0" y="506"/>
                  </a:lnTo>
                  <a:lnTo>
                    <a:pt x="202" y="809"/>
                  </a:lnTo>
                  <a:lnTo>
                    <a:pt x="236" y="843"/>
                  </a:lnTo>
                  <a:lnTo>
                    <a:pt x="370" y="843"/>
                  </a:lnTo>
                  <a:lnTo>
                    <a:pt x="370" y="809"/>
                  </a:lnTo>
                  <a:lnTo>
                    <a:pt x="370" y="742"/>
                  </a:lnTo>
                  <a:lnTo>
                    <a:pt x="370" y="641"/>
                  </a:lnTo>
                  <a:lnTo>
                    <a:pt x="539" y="607"/>
                  </a:lnTo>
                  <a:lnTo>
                    <a:pt x="707" y="540"/>
                  </a:lnTo>
                  <a:lnTo>
                    <a:pt x="808" y="439"/>
                  </a:lnTo>
                  <a:lnTo>
                    <a:pt x="875" y="304"/>
                  </a:lnTo>
                  <a:lnTo>
                    <a:pt x="909" y="169"/>
                  </a:lnTo>
                  <a:lnTo>
                    <a:pt x="842" y="35"/>
                  </a:lnTo>
                  <a:lnTo>
                    <a:pt x="8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719200" y="5112400"/>
              <a:ext cx="133850" cy="72425"/>
            </a:xfrm>
            <a:custGeom>
              <a:rect b="b" l="l" r="r" t="t"/>
              <a:pathLst>
                <a:path extrusionOk="0" h="2897" w="5354">
                  <a:moveTo>
                    <a:pt x="5051" y="1"/>
                  </a:moveTo>
                  <a:lnTo>
                    <a:pt x="5017" y="34"/>
                  </a:lnTo>
                  <a:lnTo>
                    <a:pt x="4983" y="34"/>
                  </a:lnTo>
                  <a:lnTo>
                    <a:pt x="4983" y="539"/>
                  </a:lnTo>
                  <a:lnTo>
                    <a:pt x="5017" y="1011"/>
                  </a:lnTo>
                  <a:lnTo>
                    <a:pt x="5152" y="1987"/>
                  </a:lnTo>
                  <a:lnTo>
                    <a:pt x="4546" y="2054"/>
                  </a:lnTo>
                  <a:lnTo>
                    <a:pt x="3973" y="2155"/>
                  </a:lnTo>
                  <a:lnTo>
                    <a:pt x="2829" y="2358"/>
                  </a:lnTo>
                  <a:lnTo>
                    <a:pt x="1684" y="2593"/>
                  </a:lnTo>
                  <a:lnTo>
                    <a:pt x="1112" y="2694"/>
                  </a:lnTo>
                  <a:lnTo>
                    <a:pt x="539" y="2762"/>
                  </a:lnTo>
                  <a:lnTo>
                    <a:pt x="371" y="2256"/>
                  </a:lnTo>
                  <a:lnTo>
                    <a:pt x="270" y="1785"/>
                  </a:lnTo>
                  <a:lnTo>
                    <a:pt x="203" y="1347"/>
                  </a:lnTo>
                  <a:lnTo>
                    <a:pt x="169" y="1145"/>
                  </a:lnTo>
                  <a:lnTo>
                    <a:pt x="102" y="943"/>
                  </a:lnTo>
                  <a:lnTo>
                    <a:pt x="640" y="876"/>
                  </a:lnTo>
                  <a:lnTo>
                    <a:pt x="1179" y="809"/>
                  </a:lnTo>
                  <a:lnTo>
                    <a:pt x="2256" y="573"/>
                  </a:lnTo>
                  <a:lnTo>
                    <a:pt x="3367" y="405"/>
                  </a:lnTo>
                  <a:lnTo>
                    <a:pt x="4041" y="304"/>
                  </a:lnTo>
                  <a:lnTo>
                    <a:pt x="4445" y="236"/>
                  </a:lnTo>
                  <a:lnTo>
                    <a:pt x="4647" y="203"/>
                  </a:lnTo>
                  <a:lnTo>
                    <a:pt x="4748" y="203"/>
                  </a:lnTo>
                  <a:lnTo>
                    <a:pt x="4815" y="236"/>
                  </a:lnTo>
                  <a:lnTo>
                    <a:pt x="4882" y="236"/>
                  </a:lnTo>
                  <a:lnTo>
                    <a:pt x="4916" y="203"/>
                  </a:lnTo>
                  <a:lnTo>
                    <a:pt x="4916" y="135"/>
                  </a:lnTo>
                  <a:lnTo>
                    <a:pt x="4882" y="68"/>
                  </a:lnTo>
                  <a:lnTo>
                    <a:pt x="4849" y="34"/>
                  </a:lnTo>
                  <a:lnTo>
                    <a:pt x="4680" y="34"/>
                  </a:lnTo>
                  <a:lnTo>
                    <a:pt x="3132" y="236"/>
                  </a:lnTo>
                  <a:lnTo>
                    <a:pt x="1549" y="506"/>
                  </a:lnTo>
                  <a:lnTo>
                    <a:pt x="775" y="640"/>
                  </a:lnTo>
                  <a:lnTo>
                    <a:pt x="371" y="741"/>
                  </a:lnTo>
                  <a:lnTo>
                    <a:pt x="1" y="876"/>
                  </a:lnTo>
                  <a:lnTo>
                    <a:pt x="1" y="910"/>
                  </a:lnTo>
                  <a:lnTo>
                    <a:pt x="34" y="943"/>
                  </a:lnTo>
                  <a:lnTo>
                    <a:pt x="1" y="1145"/>
                  </a:lnTo>
                  <a:lnTo>
                    <a:pt x="1" y="1381"/>
                  </a:lnTo>
                  <a:lnTo>
                    <a:pt x="68" y="1819"/>
                  </a:lnTo>
                  <a:lnTo>
                    <a:pt x="203" y="2324"/>
                  </a:lnTo>
                  <a:lnTo>
                    <a:pt x="337" y="2863"/>
                  </a:lnTo>
                  <a:lnTo>
                    <a:pt x="371" y="2896"/>
                  </a:lnTo>
                  <a:lnTo>
                    <a:pt x="1078" y="2896"/>
                  </a:lnTo>
                  <a:lnTo>
                    <a:pt x="1684" y="2829"/>
                  </a:lnTo>
                  <a:lnTo>
                    <a:pt x="2256" y="2728"/>
                  </a:lnTo>
                  <a:lnTo>
                    <a:pt x="2829" y="2593"/>
                  </a:lnTo>
                  <a:lnTo>
                    <a:pt x="4007" y="2358"/>
                  </a:lnTo>
                  <a:lnTo>
                    <a:pt x="4579" y="2256"/>
                  </a:lnTo>
                  <a:lnTo>
                    <a:pt x="5185" y="2189"/>
                  </a:lnTo>
                  <a:lnTo>
                    <a:pt x="5219" y="2223"/>
                  </a:lnTo>
                  <a:lnTo>
                    <a:pt x="5286" y="2223"/>
                  </a:lnTo>
                  <a:lnTo>
                    <a:pt x="5354" y="2189"/>
                  </a:lnTo>
                  <a:lnTo>
                    <a:pt x="5354" y="2122"/>
                  </a:lnTo>
                  <a:lnTo>
                    <a:pt x="5286" y="1078"/>
                  </a:lnTo>
                  <a:lnTo>
                    <a:pt x="5219" y="539"/>
                  </a:lnTo>
                  <a:lnTo>
                    <a:pt x="5118" y="34"/>
                  </a:lnTo>
                  <a:lnTo>
                    <a:pt x="508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778125" y="4997925"/>
              <a:ext cx="69875" cy="111975"/>
            </a:xfrm>
            <a:custGeom>
              <a:rect b="b" l="l" r="r" t="t"/>
              <a:pathLst>
                <a:path extrusionOk="0" h="4479" w="2795">
                  <a:moveTo>
                    <a:pt x="2054" y="169"/>
                  </a:moveTo>
                  <a:lnTo>
                    <a:pt x="2020" y="405"/>
                  </a:lnTo>
                  <a:lnTo>
                    <a:pt x="2054" y="641"/>
                  </a:lnTo>
                  <a:lnTo>
                    <a:pt x="2121" y="1112"/>
                  </a:lnTo>
                  <a:lnTo>
                    <a:pt x="2222" y="1617"/>
                  </a:lnTo>
                  <a:lnTo>
                    <a:pt x="2290" y="2088"/>
                  </a:lnTo>
                  <a:lnTo>
                    <a:pt x="2424" y="3132"/>
                  </a:lnTo>
                  <a:lnTo>
                    <a:pt x="2525" y="4142"/>
                  </a:lnTo>
                  <a:lnTo>
                    <a:pt x="1953" y="4209"/>
                  </a:lnTo>
                  <a:lnTo>
                    <a:pt x="1650" y="4243"/>
                  </a:lnTo>
                  <a:lnTo>
                    <a:pt x="1515" y="4277"/>
                  </a:lnTo>
                  <a:lnTo>
                    <a:pt x="1347" y="4310"/>
                  </a:lnTo>
                  <a:lnTo>
                    <a:pt x="1313" y="3772"/>
                  </a:lnTo>
                  <a:lnTo>
                    <a:pt x="1212" y="3233"/>
                  </a:lnTo>
                  <a:lnTo>
                    <a:pt x="1010" y="2189"/>
                  </a:lnTo>
                  <a:lnTo>
                    <a:pt x="1044" y="2122"/>
                  </a:lnTo>
                  <a:lnTo>
                    <a:pt x="1010" y="2055"/>
                  </a:lnTo>
                  <a:lnTo>
                    <a:pt x="977" y="2021"/>
                  </a:lnTo>
                  <a:lnTo>
                    <a:pt x="909" y="2021"/>
                  </a:lnTo>
                  <a:lnTo>
                    <a:pt x="472" y="2189"/>
                  </a:lnTo>
                  <a:lnTo>
                    <a:pt x="404" y="1718"/>
                  </a:lnTo>
                  <a:lnTo>
                    <a:pt x="303" y="1247"/>
                  </a:lnTo>
                  <a:lnTo>
                    <a:pt x="236" y="843"/>
                  </a:lnTo>
                  <a:lnTo>
                    <a:pt x="202" y="641"/>
                  </a:lnTo>
                  <a:lnTo>
                    <a:pt x="135" y="439"/>
                  </a:lnTo>
                  <a:lnTo>
                    <a:pt x="606" y="405"/>
                  </a:lnTo>
                  <a:lnTo>
                    <a:pt x="1111" y="338"/>
                  </a:lnTo>
                  <a:lnTo>
                    <a:pt x="2054" y="169"/>
                  </a:lnTo>
                  <a:close/>
                  <a:moveTo>
                    <a:pt x="2020" y="1"/>
                  </a:moveTo>
                  <a:lnTo>
                    <a:pt x="1078" y="136"/>
                  </a:lnTo>
                  <a:lnTo>
                    <a:pt x="606" y="203"/>
                  </a:lnTo>
                  <a:lnTo>
                    <a:pt x="135" y="338"/>
                  </a:lnTo>
                  <a:lnTo>
                    <a:pt x="101" y="371"/>
                  </a:lnTo>
                  <a:lnTo>
                    <a:pt x="68" y="371"/>
                  </a:lnTo>
                  <a:lnTo>
                    <a:pt x="34" y="405"/>
                  </a:lnTo>
                  <a:lnTo>
                    <a:pt x="0" y="607"/>
                  </a:lnTo>
                  <a:lnTo>
                    <a:pt x="0" y="843"/>
                  </a:lnTo>
                  <a:lnTo>
                    <a:pt x="68" y="1280"/>
                  </a:lnTo>
                  <a:lnTo>
                    <a:pt x="169" y="1785"/>
                  </a:lnTo>
                  <a:lnTo>
                    <a:pt x="236" y="2055"/>
                  </a:lnTo>
                  <a:lnTo>
                    <a:pt x="303" y="2290"/>
                  </a:lnTo>
                  <a:lnTo>
                    <a:pt x="337" y="2324"/>
                  </a:lnTo>
                  <a:lnTo>
                    <a:pt x="371" y="2358"/>
                  </a:lnTo>
                  <a:lnTo>
                    <a:pt x="438" y="2324"/>
                  </a:lnTo>
                  <a:lnTo>
                    <a:pt x="472" y="2324"/>
                  </a:lnTo>
                  <a:lnTo>
                    <a:pt x="876" y="2223"/>
                  </a:lnTo>
                  <a:lnTo>
                    <a:pt x="1010" y="3334"/>
                  </a:lnTo>
                  <a:lnTo>
                    <a:pt x="1111" y="3906"/>
                  </a:lnTo>
                  <a:lnTo>
                    <a:pt x="1246" y="4445"/>
                  </a:lnTo>
                  <a:lnTo>
                    <a:pt x="1280" y="4479"/>
                  </a:lnTo>
                  <a:lnTo>
                    <a:pt x="1347" y="4479"/>
                  </a:lnTo>
                  <a:lnTo>
                    <a:pt x="1381" y="4411"/>
                  </a:lnTo>
                  <a:lnTo>
                    <a:pt x="1482" y="4445"/>
                  </a:lnTo>
                  <a:lnTo>
                    <a:pt x="1616" y="4445"/>
                  </a:lnTo>
                  <a:lnTo>
                    <a:pt x="1886" y="4411"/>
                  </a:lnTo>
                  <a:lnTo>
                    <a:pt x="2559" y="4344"/>
                  </a:lnTo>
                  <a:lnTo>
                    <a:pt x="2626" y="4344"/>
                  </a:lnTo>
                  <a:lnTo>
                    <a:pt x="2694" y="4310"/>
                  </a:lnTo>
                  <a:lnTo>
                    <a:pt x="2761" y="4277"/>
                  </a:lnTo>
                  <a:lnTo>
                    <a:pt x="2795" y="4209"/>
                  </a:lnTo>
                  <a:lnTo>
                    <a:pt x="2761" y="4176"/>
                  </a:lnTo>
                  <a:lnTo>
                    <a:pt x="2694" y="4142"/>
                  </a:lnTo>
                  <a:lnTo>
                    <a:pt x="2593" y="3098"/>
                  </a:lnTo>
                  <a:lnTo>
                    <a:pt x="2458" y="2055"/>
                  </a:lnTo>
                  <a:lnTo>
                    <a:pt x="2357" y="1078"/>
                  </a:lnTo>
                  <a:lnTo>
                    <a:pt x="2256" y="573"/>
                  </a:lnTo>
                  <a:lnTo>
                    <a:pt x="2189" y="338"/>
                  </a:lnTo>
                  <a:lnTo>
                    <a:pt x="2088" y="136"/>
                  </a:lnTo>
                  <a:lnTo>
                    <a:pt x="2121" y="68"/>
                  </a:lnTo>
                  <a:lnTo>
                    <a:pt x="2088" y="35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981025" y="5233600"/>
              <a:ext cx="74950" cy="60650"/>
            </a:xfrm>
            <a:custGeom>
              <a:rect b="b" l="l" r="r" t="t"/>
              <a:pathLst>
                <a:path extrusionOk="0" h="2426" w="2998">
                  <a:moveTo>
                    <a:pt x="2526" y="371"/>
                  </a:moveTo>
                  <a:lnTo>
                    <a:pt x="2526" y="775"/>
                  </a:lnTo>
                  <a:lnTo>
                    <a:pt x="2593" y="1179"/>
                  </a:lnTo>
                  <a:lnTo>
                    <a:pt x="2762" y="1954"/>
                  </a:lnTo>
                  <a:lnTo>
                    <a:pt x="1617" y="2189"/>
                  </a:lnTo>
                  <a:lnTo>
                    <a:pt x="977" y="2257"/>
                  </a:lnTo>
                  <a:lnTo>
                    <a:pt x="573" y="2257"/>
                  </a:lnTo>
                  <a:lnTo>
                    <a:pt x="506" y="1785"/>
                  </a:lnTo>
                  <a:lnTo>
                    <a:pt x="405" y="1314"/>
                  </a:lnTo>
                  <a:lnTo>
                    <a:pt x="337" y="944"/>
                  </a:lnTo>
                  <a:lnTo>
                    <a:pt x="236" y="573"/>
                  </a:lnTo>
                  <a:lnTo>
                    <a:pt x="708" y="540"/>
                  </a:lnTo>
                  <a:lnTo>
                    <a:pt x="1179" y="472"/>
                  </a:lnTo>
                  <a:lnTo>
                    <a:pt x="1852" y="405"/>
                  </a:lnTo>
                  <a:lnTo>
                    <a:pt x="2526" y="371"/>
                  </a:lnTo>
                  <a:close/>
                  <a:moveTo>
                    <a:pt x="2627" y="1"/>
                  </a:moveTo>
                  <a:lnTo>
                    <a:pt x="2593" y="35"/>
                  </a:lnTo>
                  <a:lnTo>
                    <a:pt x="2560" y="68"/>
                  </a:lnTo>
                  <a:lnTo>
                    <a:pt x="2560" y="203"/>
                  </a:lnTo>
                  <a:lnTo>
                    <a:pt x="1953" y="203"/>
                  </a:lnTo>
                  <a:lnTo>
                    <a:pt x="1347" y="270"/>
                  </a:lnTo>
                  <a:lnTo>
                    <a:pt x="775" y="338"/>
                  </a:lnTo>
                  <a:lnTo>
                    <a:pt x="472" y="371"/>
                  </a:lnTo>
                  <a:lnTo>
                    <a:pt x="203" y="439"/>
                  </a:lnTo>
                  <a:lnTo>
                    <a:pt x="169" y="405"/>
                  </a:lnTo>
                  <a:lnTo>
                    <a:pt x="135" y="371"/>
                  </a:lnTo>
                  <a:lnTo>
                    <a:pt x="102" y="371"/>
                  </a:lnTo>
                  <a:lnTo>
                    <a:pt x="34" y="405"/>
                  </a:lnTo>
                  <a:lnTo>
                    <a:pt x="34" y="472"/>
                  </a:lnTo>
                  <a:lnTo>
                    <a:pt x="34" y="506"/>
                  </a:lnTo>
                  <a:lnTo>
                    <a:pt x="1" y="506"/>
                  </a:lnTo>
                  <a:lnTo>
                    <a:pt x="1" y="540"/>
                  </a:lnTo>
                  <a:lnTo>
                    <a:pt x="1" y="573"/>
                  </a:lnTo>
                  <a:lnTo>
                    <a:pt x="34" y="573"/>
                  </a:lnTo>
                  <a:lnTo>
                    <a:pt x="102" y="1011"/>
                  </a:lnTo>
                  <a:lnTo>
                    <a:pt x="203" y="1482"/>
                  </a:lnTo>
                  <a:lnTo>
                    <a:pt x="304" y="1920"/>
                  </a:lnTo>
                  <a:lnTo>
                    <a:pt x="337" y="2156"/>
                  </a:lnTo>
                  <a:lnTo>
                    <a:pt x="438" y="2358"/>
                  </a:lnTo>
                  <a:lnTo>
                    <a:pt x="438" y="2391"/>
                  </a:lnTo>
                  <a:lnTo>
                    <a:pt x="472" y="2425"/>
                  </a:lnTo>
                  <a:lnTo>
                    <a:pt x="539" y="2391"/>
                  </a:lnTo>
                  <a:lnTo>
                    <a:pt x="1145" y="2425"/>
                  </a:lnTo>
                  <a:lnTo>
                    <a:pt x="1718" y="2391"/>
                  </a:lnTo>
                  <a:lnTo>
                    <a:pt x="2290" y="2290"/>
                  </a:lnTo>
                  <a:lnTo>
                    <a:pt x="2863" y="2122"/>
                  </a:lnTo>
                  <a:lnTo>
                    <a:pt x="2896" y="2122"/>
                  </a:lnTo>
                  <a:lnTo>
                    <a:pt x="2964" y="2088"/>
                  </a:lnTo>
                  <a:lnTo>
                    <a:pt x="2997" y="2055"/>
                  </a:lnTo>
                  <a:lnTo>
                    <a:pt x="2997" y="1987"/>
                  </a:lnTo>
                  <a:lnTo>
                    <a:pt x="2896" y="1482"/>
                  </a:lnTo>
                  <a:lnTo>
                    <a:pt x="2795" y="944"/>
                  </a:lnTo>
                  <a:lnTo>
                    <a:pt x="2762" y="506"/>
                  </a:lnTo>
                  <a:lnTo>
                    <a:pt x="2728" y="270"/>
                  </a:lnTo>
                  <a:lnTo>
                    <a:pt x="2694" y="35"/>
                  </a:lnTo>
                  <a:lnTo>
                    <a:pt x="266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837100" y="3663850"/>
              <a:ext cx="44625" cy="40425"/>
            </a:xfrm>
            <a:custGeom>
              <a:rect b="b" l="l" r="r" t="t"/>
              <a:pathLst>
                <a:path extrusionOk="0" h="1617" w="1785">
                  <a:moveTo>
                    <a:pt x="1011" y="0"/>
                  </a:moveTo>
                  <a:lnTo>
                    <a:pt x="842" y="67"/>
                  </a:lnTo>
                  <a:lnTo>
                    <a:pt x="573" y="236"/>
                  </a:lnTo>
                  <a:lnTo>
                    <a:pt x="405" y="370"/>
                  </a:lnTo>
                  <a:lnTo>
                    <a:pt x="304" y="471"/>
                  </a:lnTo>
                  <a:lnTo>
                    <a:pt x="169" y="640"/>
                  </a:lnTo>
                  <a:lnTo>
                    <a:pt x="102" y="808"/>
                  </a:lnTo>
                  <a:lnTo>
                    <a:pt x="34" y="976"/>
                  </a:lnTo>
                  <a:lnTo>
                    <a:pt x="0" y="1145"/>
                  </a:lnTo>
                  <a:lnTo>
                    <a:pt x="0" y="1313"/>
                  </a:lnTo>
                  <a:lnTo>
                    <a:pt x="34" y="1515"/>
                  </a:lnTo>
                  <a:lnTo>
                    <a:pt x="68" y="1549"/>
                  </a:lnTo>
                  <a:lnTo>
                    <a:pt x="102" y="1582"/>
                  </a:lnTo>
                  <a:lnTo>
                    <a:pt x="236" y="1616"/>
                  </a:lnTo>
                  <a:lnTo>
                    <a:pt x="337" y="1582"/>
                  </a:lnTo>
                  <a:lnTo>
                    <a:pt x="371" y="1515"/>
                  </a:lnTo>
                  <a:lnTo>
                    <a:pt x="371" y="1448"/>
                  </a:lnTo>
                  <a:lnTo>
                    <a:pt x="405" y="1178"/>
                  </a:lnTo>
                  <a:lnTo>
                    <a:pt x="472" y="909"/>
                  </a:lnTo>
                  <a:lnTo>
                    <a:pt x="607" y="707"/>
                  </a:lnTo>
                  <a:lnTo>
                    <a:pt x="809" y="505"/>
                  </a:lnTo>
                  <a:lnTo>
                    <a:pt x="1044" y="370"/>
                  </a:lnTo>
                  <a:lnTo>
                    <a:pt x="1314" y="370"/>
                  </a:lnTo>
                  <a:lnTo>
                    <a:pt x="1482" y="438"/>
                  </a:lnTo>
                  <a:lnTo>
                    <a:pt x="1684" y="471"/>
                  </a:lnTo>
                  <a:lnTo>
                    <a:pt x="1751" y="438"/>
                  </a:lnTo>
                  <a:lnTo>
                    <a:pt x="1785" y="370"/>
                  </a:lnTo>
                  <a:lnTo>
                    <a:pt x="1785" y="269"/>
                  </a:lnTo>
                  <a:lnTo>
                    <a:pt x="1751" y="202"/>
                  </a:lnTo>
                  <a:lnTo>
                    <a:pt x="1482" y="67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862350" y="3691625"/>
              <a:ext cx="13500" cy="13475"/>
            </a:xfrm>
            <a:custGeom>
              <a:rect b="b" l="l" r="r" t="t"/>
              <a:pathLst>
                <a:path extrusionOk="0" h="539" w="540">
                  <a:moveTo>
                    <a:pt x="304" y="0"/>
                  </a:moveTo>
                  <a:lnTo>
                    <a:pt x="169" y="34"/>
                  </a:lnTo>
                  <a:lnTo>
                    <a:pt x="102" y="67"/>
                  </a:lnTo>
                  <a:lnTo>
                    <a:pt x="68" y="135"/>
                  </a:lnTo>
                  <a:lnTo>
                    <a:pt x="34" y="202"/>
                  </a:lnTo>
                  <a:lnTo>
                    <a:pt x="1" y="337"/>
                  </a:lnTo>
                  <a:lnTo>
                    <a:pt x="34" y="438"/>
                  </a:lnTo>
                  <a:lnTo>
                    <a:pt x="68" y="471"/>
                  </a:lnTo>
                  <a:lnTo>
                    <a:pt x="135" y="539"/>
                  </a:lnTo>
                  <a:lnTo>
                    <a:pt x="236" y="539"/>
                  </a:lnTo>
                  <a:lnTo>
                    <a:pt x="371" y="505"/>
                  </a:lnTo>
                  <a:lnTo>
                    <a:pt x="506" y="404"/>
                  </a:lnTo>
                  <a:lnTo>
                    <a:pt x="539" y="269"/>
                  </a:lnTo>
                  <a:lnTo>
                    <a:pt x="539" y="202"/>
                  </a:lnTo>
                  <a:lnTo>
                    <a:pt x="506" y="135"/>
                  </a:lnTo>
                  <a:lnTo>
                    <a:pt x="472" y="67"/>
                  </a:lnTo>
                  <a:lnTo>
                    <a:pt x="405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950725" y="5023175"/>
              <a:ext cx="58950" cy="38750"/>
            </a:xfrm>
            <a:custGeom>
              <a:rect b="b" l="l" r="r" t="t"/>
              <a:pathLst>
                <a:path extrusionOk="0" h="1550" w="2358">
                  <a:moveTo>
                    <a:pt x="2054" y="169"/>
                  </a:moveTo>
                  <a:lnTo>
                    <a:pt x="2054" y="270"/>
                  </a:lnTo>
                  <a:lnTo>
                    <a:pt x="2054" y="405"/>
                  </a:lnTo>
                  <a:lnTo>
                    <a:pt x="2088" y="607"/>
                  </a:lnTo>
                  <a:lnTo>
                    <a:pt x="2122" y="876"/>
                  </a:lnTo>
                  <a:lnTo>
                    <a:pt x="2155" y="1112"/>
                  </a:lnTo>
                  <a:lnTo>
                    <a:pt x="1213" y="1247"/>
                  </a:lnTo>
                  <a:lnTo>
                    <a:pt x="708" y="1348"/>
                  </a:lnTo>
                  <a:lnTo>
                    <a:pt x="236" y="1449"/>
                  </a:lnTo>
                  <a:lnTo>
                    <a:pt x="236" y="1449"/>
                  </a:lnTo>
                  <a:lnTo>
                    <a:pt x="270" y="1314"/>
                  </a:lnTo>
                  <a:lnTo>
                    <a:pt x="236" y="1146"/>
                  </a:lnTo>
                  <a:lnTo>
                    <a:pt x="203" y="843"/>
                  </a:lnTo>
                  <a:lnTo>
                    <a:pt x="169" y="607"/>
                  </a:lnTo>
                  <a:lnTo>
                    <a:pt x="135" y="405"/>
                  </a:lnTo>
                  <a:lnTo>
                    <a:pt x="438" y="405"/>
                  </a:lnTo>
                  <a:lnTo>
                    <a:pt x="775" y="338"/>
                  </a:lnTo>
                  <a:lnTo>
                    <a:pt x="1381" y="270"/>
                  </a:lnTo>
                  <a:lnTo>
                    <a:pt x="1650" y="203"/>
                  </a:lnTo>
                  <a:lnTo>
                    <a:pt x="1819" y="169"/>
                  </a:lnTo>
                  <a:lnTo>
                    <a:pt x="1953" y="169"/>
                  </a:lnTo>
                  <a:lnTo>
                    <a:pt x="1987" y="203"/>
                  </a:lnTo>
                  <a:lnTo>
                    <a:pt x="2054" y="169"/>
                  </a:lnTo>
                  <a:close/>
                  <a:moveTo>
                    <a:pt x="1785" y="1"/>
                  </a:moveTo>
                  <a:lnTo>
                    <a:pt x="1549" y="35"/>
                  </a:lnTo>
                  <a:lnTo>
                    <a:pt x="1044" y="136"/>
                  </a:lnTo>
                  <a:lnTo>
                    <a:pt x="573" y="203"/>
                  </a:lnTo>
                  <a:lnTo>
                    <a:pt x="304" y="237"/>
                  </a:lnTo>
                  <a:lnTo>
                    <a:pt x="102" y="304"/>
                  </a:lnTo>
                  <a:lnTo>
                    <a:pt x="68" y="304"/>
                  </a:lnTo>
                  <a:lnTo>
                    <a:pt x="68" y="338"/>
                  </a:lnTo>
                  <a:lnTo>
                    <a:pt x="1" y="371"/>
                  </a:lnTo>
                  <a:lnTo>
                    <a:pt x="34" y="371"/>
                  </a:lnTo>
                  <a:lnTo>
                    <a:pt x="34" y="506"/>
                  </a:lnTo>
                  <a:lnTo>
                    <a:pt x="34" y="607"/>
                  </a:lnTo>
                  <a:lnTo>
                    <a:pt x="68" y="843"/>
                  </a:lnTo>
                  <a:lnTo>
                    <a:pt x="68" y="1179"/>
                  </a:lnTo>
                  <a:lnTo>
                    <a:pt x="102" y="1348"/>
                  </a:lnTo>
                  <a:lnTo>
                    <a:pt x="169" y="1482"/>
                  </a:lnTo>
                  <a:lnTo>
                    <a:pt x="203" y="1516"/>
                  </a:lnTo>
                  <a:lnTo>
                    <a:pt x="203" y="1550"/>
                  </a:lnTo>
                  <a:lnTo>
                    <a:pt x="236" y="1550"/>
                  </a:lnTo>
                  <a:lnTo>
                    <a:pt x="741" y="1516"/>
                  </a:lnTo>
                  <a:lnTo>
                    <a:pt x="1246" y="1449"/>
                  </a:lnTo>
                  <a:lnTo>
                    <a:pt x="2256" y="1247"/>
                  </a:lnTo>
                  <a:lnTo>
                    <a:pt x="2290" y="1280"/>
                  </a:lnTo>
                  <a:lnTo>
                    <a:pt x="2290" y="1247"/>
                  </a:lnTo>
                  <a:lnTo>
                    <a:pt x="2357" y="1213"/>
                  </a:lnTo>
                  <a:lnTo>
                    <a:pt x="2357" y="1179"/>
                  </a:lnTo>
                  <a:lnTo>
                    <a:pt x="2357" y="1112"/>
                  </a:lnTo>
                  <a:lnTo>
                    <a:pt x="2324" y="1078"/>
                  </a:lnTo>
                  <a:lnTo>
                    <a:pt x="2290" y="843"/>
                  </a:lnTo>
                  <a:lnTo>
                    <a:pt x="2223" y="607"/>
                  </a:lnTo>
                  <a:lnTo>
                    <a:pt x="2189" y="304"/>
                  </a:lnTo>
                  <a:lnTo>
                    <a:pt x="2155" y="169"/>
                  </a:lnTo>
                  <a:lnTo>
                    <a:pt x="2088" y="68"/>
                  </a:lnTo>
                  <a:lnTo>
                    <a:pt x="2021" y="35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630050" y="3368400"/>
              <a:ext cx="233175" cy="212975"/>
            </a:xfrm>
            <a:custGeom>
              <a:rect b="b" l="l" r="r" t="t"/>
              <a:pathLst>
                <a:path extrusionOk="0" h="8519" w="9327">
                  <a:moveTo>
                    <a:pt x="1818" y="68"/>
                  </a:moveTo>
                  <a:lnTo>
                    <a:pt x="2189" y="236"/>
                  </a:lnTo>
                  <a:lnTo>
                    <a:pt x="2593" y="371"/>
                  </a:lnTo>
                  <a:lnTo>
                    <a:pt x="2997" y="506"/>
                  </a:lnTo>
                  <a:lnTo>
                    <a:pt x="3401" y="607"/>
                  </a:lnTo>
                  <a:lnTo>
                    <a:pt x="4242" y="741"/>
                  </a:lnTo>
                  <a:lnTo>
                    <a:pt x="5050" y="876"/>
                  </a:lnTo>
                  <a:lnTo>
                    <a:pt x="6969" y="1213"/>
                  </a:lnTo>
                  <a:lnTo>
                    <a:pt x="7912" y="1415"/>
                  </a:lnTo>
                  <a:lnTo>
                    <a:pt x="8855" y="1650"/>
                  </a:lnTo>
                  <a:lnTo>
                    <a:pt x="8821" y="1819"/>
                  </a:lnTo>
                  <a:lnTo>
                    <a:pt x="8754" y="2088"/>
                  </a:lnTo>
                  <a:lnTo>
                    <a:pt x="4545" y="1246"/>
                  </a:lnTo>
                  <a:lnTo>
                    <a:pt x="2189" y="809"/>
                  </a:lnTo>
                  <a:lnTo>
                    <a:pt x="1953" y="741"/>
                  </a:lnTo>
                  <a:lnTo>
                    <a:pt x="1751" y="674"/>
                  </a:lnTo>
                  <a:lnTo>
                    <a:pt x="1785" y="539"/>
                  </a:lnTo>
                  <a:lnTo>
                    <a:pt x="1785" y="405"/>
                  </a:lnTo>
                  <a:lnTo>
                    <a:pt x="1818" y="236"/>
                  </a:lnTo>
                  <a:lnTo>
                    <a:pt x="1818" y="68"/>
                  </a:lnTo>
                  <a:close/>
                  <a:moveTo>
                    <a:pt x="1381" y="2223"/>
                  </a:moveTo>
                  <a:lnTo>
                    <a:pt x="2256" y="2458"/>
                  </a:lnTo>
                  <a:lnTo>
                    <a:pt x="3131" y="2660"/>
                  </a:lnTo>
                  <a:lnTo>
                    <a:pt x="4882" y="2997"/>
                  </a:lnTo>
                  <a:lnTo>
                    <a:pt x="6666" y="3367"/>
                  </a:lnTo>
                  <a:lnTo>
                    <a:pt x="8451" y="3738"/>
                  </a:lnTo>
                  <a:lnTo>
                    <a:pt x="8417" y="3906"/>
                  </a:lnTo>
                  <a:lnTo>
                    <a:pt x="8316" y="4344"/>
                  </a:lnTo>
                  <a:lnTo>
                    <a:pt x="6498" y="4074"/>
                  </a:lnTo>
                  <a:lnTo>
                    <a:pt x="4680" y="3738"/>
                  </a:lnTo>
                  <a:lnTo>
                    <a:pt x="3838" y="3536"/>
                  </a:lnTo>
                  <a:lnTo>
                    <a:pt x="2963" y="3300"/>
                  </a:lnTo>
                  <a:lnTo>
                    <a:pt x="2121" y="3064"/>
                  </a:lnTo>
                  <a:lnTo>
                    <a:pt x="1684" y="2997"/>
                  </a:lnTo>
                  <a:lnTo>
                    <a:pt x="1280" y="2930"/>
                  </a:lnTo>
                  <a:lnTo>
                    <a:pt x="1313" y="2728"/>
                  </a:lnTo>
                  <a:lnTo>
                    <a:pt x="1313" y="2559"/>
                  </a:lnTo>
                  <a:lnTo>
                    <a:pt x="1381" y="2223"/>
                  </a:lnTo>
                  <a:close/>
                  <a:moveTo>
                    <a:pt x="1347" y="3098"/>
                  </a:moveTo>
                  <a:lnTo>
                    <a:pt x="1717" y="3233"/>
                  </a:lnTo>
                  <a:lnTo>
                    <a:pt x="2121" y="3367"/>
                  </a:lnTo>
                  <a:lnTo>
                    <a:pt x="2963" y="3603"/>
                  </a:lnTo>
                  <a:lnTo>
                    <a:pt x="4613" y="3940"/>
                  </a:lnTo>
                  <a:lnTo>
                    <a:pt x="5522" y="4142"/>
                  </a:lnTo>
                  <a:lnTo>
                    <a:pt x="6431" y="4276"/>
                  </a:lnTo>
                  <a:lnTo>
                    <a:pt x="8249" y="4579"/>
                  </a:lnTo>
                  <a:lnTo>
                    <a:pt x="8114" y="4882"/>
                  </a:lnTo>
                  <a:lnTo>
                    <a:pt x="8047" y="5219"/>
                  </a:lnTo>
                  <a:lnTo>
                    <a:pt x="7946" y="5892"/>
                  </a:lnTo>
                  <a:lnTo>
                    <a:pt x="6128" y="5623"/>
                  </a:lnTo>
                  <a:lnTo>
                    <a:pt x="4310" y="5320"/>
                  </a:lnTo>
                  <a:lnTo>
                    <a:pt x="3502" y="5152"/>
                  </a:lnTo>
                  <a:lnTo>
                    <a:pt x="2660" y="4950"/>
                  </a:lnTo>
                  <a:lnTo>
                    <a:pt x="1852" y="4748"/>
                  </a:lnTo>
                  <a:lnTo>
                    <a:pt x="1448" y="4680"/>
                  </a:lnTo>
                  <a:lnTo>
                    <a:pt x="1010" y="4647"/>
                  </a:lnTo>
                  <a:lnTo>
                    <a:pt x="1111" y="4445"/>
                  </a:lnTo>
                  <a:lnTo>
                    <a:pt x="1145" y="4243"/>
                  </a:lnTo>
                  <a:lnTo>
                    <a:pt x="1212" y="3805"/>
                  </a:lnTo>
                  <a:lnTo>
                    <a:pt x="1347" y="3098"/>
                  </a:lnTo>
                  <a:close/>
                  <a:moveTo>
                    <a:pt x="1785" y="1"/>
                  </a:moveTo>
                  <a:lnTo>
                    <a:pt x="1751" y="34"/>
                  </a:lnTo>
                  <a:lnTo>
                    <a:pt x="1751" y="68"/>
                  </a:lnTo>
                  <a:lnTo>
                    <a:pt x="1684" y="236"/>
                  </a:lnTo>
                  <a:lnTo>
                    <a:pt x="1616" y="405"/>
                  </a:lnTo>
                  <a:lnTo>
                    <a:pt x="1583" y="539"/>
                  </a:lnTo>
                  <a:lnTo>
                    <a:pt x="1583" y="708"/>
                  </a:lnTo>
                  <a:lnTo>
                    <a:pt x="1448" y="741"/>
                  </a:lnTo>
                  <a:lnTo>
                    <a:pt x="1347" y="842"/>
                  </a:lnTo>
                  <a:lnTo>
                    <a:pt x="1347" y="876"/>
                  </a:lnTo>
                  <a:lnTo>
                    <a:pt x="1818" y="876"/>
                  </a:lnTo>
                  <a:lnTo>
                    <a:pt x="2290" y="977"/>
                  </a:lnTo>
                  <a:lnTo>
                    <a:pt x="2761" y="1112"/>
                  </a:lnTo>
                  <a:lnTo>
                    <a:pt x="3199" y="1213"/>
                  </a:lnTo>
                  <a:lnTo>
                    <a:pt x="5286" y="1617"/>
                  </a:lnTo>
                  <a:lnTo>
                    <a:pt x="9192" y="2391"/>
                  </a:lnTo>
                  <a:lnTo>
                    <a:pt x="9057" y="2660"/>
                  </a:lnTo>
                  <a:lnTo>
                    <a:pt x="8922" y="2963"/>
                  </a:lnTo>
                  <a:lnTo>
                    <a:pt x="8855" y="3266"/>
                  </a:lnTo>
                  <a:lnTo>
                    <a:pt x="8821" y="3569"/>
                  </a:lnTo>
                  <a:lnTo>
                    <a:pt x="4949" y="2761"/>
                  </a:lnTo>
                  <a:lnTo>
                    <a:pt x="3973" y="2526"/>
                  </a:lnTo>
                  <a:lnTo>
                    <a:pt x="3030" y="2290"/>
                  </a:lnTo>
                  <a:lnTo>
                    <a:pt x="2054" y="2122"/>
                  </a:lnTo>
                  <a:lnTo>
                    <a:pt x="1549" y="2021"/>
                  </a:lnTo>
                  <a:lnTo>
                    <a:pt x="1078" y="1987"/>
                  </a:lnTo>
                  <a:lnTo>
                    <a:pt x="1145" y="1751"/>
                  </a:lnTo>
                  <a:lnTo>
                    <a:pt x="1212" y="1549"/>
                  </a:lnTo>
                  <a:lnTo>
                    <a:pt x="1313" y="1145"/>
                  </a:lnTo>
                  <a:lnTo>
                    <a:pt x="1313" y="943"/>
                  </a:lnTo>
                  <a:lnTo>
                    <a:pt x="1313" y="741"/>
                  </a:lnTo>
                  <a:lnTo>
                    <a:pt x="1313" y="708"/>
                  </a:lnTo>
                  <a:lnTo>
                    <a:pt x="1212" y="708"/>
                  </a:lnTo>
                  <a:lnTo>
                    <a:pt x="1145" y="876"/>
                  </a:lnTo>
                  <a:lnTo>
                    <a:pt x="1078" y="1044"/>
                  </a:lnTo>
                  <a:lnTo>
                    <a:pt x="977" y="1381"/>
                  </a:lnTo>
                  <a:lnTo>
                    <a:pt x="876" y="1718"/>
                  </a:lnTo>
                  <a:lnTo>
                    <a:pt x="842" y="1920"/>
                  </a:lnTo>
                  <a:lnTo>
                    <a:pt x="842" y="2088"/>
                  </a:lnTo>
                  <a:lnTo>
                    <a:pt x="876" y="2122"/>
                  </a:lnTo>
                  <a:lnTo>
                    <a:pt x="977" y="2122"/>
                  </a:lnTo>
                  <a:lnTo>
                    <a:pt x="1010" y="2088"/>
                  </a:lnTo>
                  <a:lnTo>
                    <a:pt x="1246" y="2189"/>
                  </a:lnTo>
                  <a:lnTo>
                    <a:pt x="1145" y="2357"/>
                  </a:lnTo>
                  <a:lnTo>
                    <a:pt x="1078" y="2559"/>
                  </a:lnTo>
                  <a:lnTo>
                    <a:pt x="1078" y="2761"/>
                  </a:lnTo>
                  <a:lnTo>
                    <a:pt x="1078" y="2963"/>
                  </a:lnTo>
                  <a:lnTo>
                    <a:pt x="1111" y="2997"/>
                  </a:lnTo>
                  <a:lnTo>
                    <a:pt x="1145" y="2997"/>
                  </a:lnTo>
                  <a:lnTo>
                    <a:pt x="1212" y="3031"/>
                  </a:lnTo>
                  <a:lnTo>
                    <a:pt x="1145" y="3132"/>
                  </a:lnTo>
                  <a:lnTo>
                    <a:pt x="1111" y="3266"/>
                  </a:lnTo>
                  <a:lnTo>
                    <a:pt x="1044" y="3502"/>
                  </a:lnTo>
                  <a:lnTo>
                    <a:pt x="943" y="4074"/>
                  </a:lnTo>
                  <a:lnTo>
                    <a:pt x="909" y="4344"/>
                  </a:lnTo>
                  <a:lnTo>
                    <a:pt x="909" y="4647"/>
                  </a:lnTo>
                  <a:lnTo>
                    <a:pt x="943" y="4680"/>
                  </a:lnTo>
                  <a:lnTo>
                    <a:pt x="943" y="4714"/>
                  </a:lnTo>
                  <a:lnTo>
                    <a:pt x="1280" y="4849"/>
                  </a:lnTo>
                  <a:lnTo>
                    <a:pt x="1212" y="4916"/>
                  </a:lnTo>
                  <a:lnTo>
                    <a:pt x="1179" y="5017"/>
                  </a:lnTo>
                  <a:lnTo>
                    <a:pt x="1111" y="5185"/>
                  </a:lnTo>
                  <a:lnTo>
                    <a:pt x="1010" y="5522"/>
                  </a:lnTo>
                  <a:lnTo>
                    <a:pt x="943" y="5892"/>
                  </a:lnTo>
                  <a:lnTo>
                    <a:pt x="674" y="5892"/>
                  </a:lnTo>
                  <a:lnTo>
                    <a:pt x="606" y="5926"/>
                  </a:lnTo>
                  <a:lnTo>
                    <a:pt x="539" y="6027"/>
                  </a:lnTo>
                  <a:lnTo>
                    <a:pt x="505" y="6162"/>
                  </a:lnTo>
                  <a:lnTo>
                    <a:pt x="472" y="6431"/>
                  </a:lnTo>
                  <a:lnTo>
                    <a:pt x="404" y="6397"/>
                  </a:lnTo>
                  <a:lnTo>
                    <a:pt x="337" y="6330"/>
                  </a:lnTo>
                  <a:lnTo>
                    <a:pt x="303" y="6296"/>
                  </a:lnTo>
                  <a:lnTo>
                    <a:pt x="270" y="6296"/>
                  </a:lnTo>
                  <a:lnTo>
                    <a:pt x="202" y="6330"/>
                  </a:lnTo>
                  <a:lnTo>
                    <a:pt x="101" y="6465"/>
                  </a:lnTo>
                  <a:lnTo>
                    <a:pt x="34" y="6633"/>
                  </a:lnTo>
                  <a:lnTo>
                    <a:pt x="0" y="6835"/>
                  </a:lnTo>
                  <a:lnTo>
                    <a:pt x="0" y="6902"/>
                  </a:lnTo>
                  <a:lnTo>
                    <a:pt x="67" y="6970"/>
                  </a:lnTo>
                  <a:lnTo>
                    <a:pt x="101" y="6970"/>
                  </a:lnTo>
                  <a:lnTo>
                    <a:pt x="168" y="6902"/>
                  </a:lnTo>
                  <a:lnTo>
                    <a:pt x="168" y="6835"/>
                  </a:lnTo>
                  <a:lnTo>
                    <a:pt x="202" y="6667"/>
                  </a:lnTo>
                  <a:lnTo>
                    <a:pt x="270" y="6532"/>
                  </a:lnTo>
                  <a:lnTo>
                    <a:pt x="404" y="6599"/>
                  </a:lnTo>
                  <a:lnTo>
                    <a:pt x="539" y="6633"/>
                  </a:lnTo>
                  <a:lnTo>
                    <a:pt x="606" y="6599"/>
                  </a:lnTo>
                  <a:lnTo>
                    <a:pt x="640" y="6566"/>
                  </a:lnTo>
                  <a:lnTo>
                    <a:pt x="741" y="6094"/>
                  </a:lnTo>
                  <a:lnTo>
                    <a:pt x="1111" y="6094"/>
                  </a:lnTo>
                  <a:lnTo>
                    <a:pt x="1515" y="6229"/>
                  </a:lnTo>
                  <a:lnTo>
                    <a:pt x="1919" y="6330"/>
                  </a:lnTo>
                  <a:lnTo>
                    <a:pt x="2727" y="6498"/>
                  </a:lnTo>
                  <a:lnTo>
                    <a:pt x="3569" y="6633"/>
                  </a:lnTo>
                  <a:lnTo>
                    <a:pt x="4377" y="6768"/>
                  </a:lnTo>
                  <a:lnTo>
                    <a:pt x="5892" y="7104"/>
                  </a:lnTo>
                  <a:lnTo>
                    <a:pt x="6330" y="7205"/>
                  </a:lnTo>
                  <a:lnTo>
                    <a:pt x="6599" y="7239"/>
                  </a:lnTo>
                  <a:lnTo>
                    <a:pt x="6835" y="7340"/>
                  </a:lnTo>
                  <a:lnTo>
                    <a:pt x="6868" y="7374"/>
                  </a:lnTo>
                  <a:lnTo>
                    <a:pt x="6902" y="7441"/>
                  </a:lnTo>
                  <a:lnTo>
                    <a:pt x="6969" y="7441"/>
                  </a:lnTo>
                  <a:lnTo>
                    <a:pt x="7037" y="7407"/>
                  </a:lnTo>
                  <a:lnTo>
                    <a:pt x="7104" y="7475"/>
                  </a:lnTo>
                  <a:lnTo>
                    <a:pt x="7171" y="7542"/>
                  </a:lnTo>
                  <a:lnTo>
                    <a:pt x="7205" y="7610"/>
                  </a:lnTo>
                  <a:lnTo>
                    <a:pt x="7171" y="7711"/>
                  </a:lnTo>
                  <a:lnTo>
                    <a:pt x="7171" y="7744"/>
                  </a:lnTo>
                  <a:lnTo>
                    <a:pt x="7205" y="7812"/>
                  </a:lnTo>
                  <a:lnTo>
                    <a:pt x="7272" y="7845"/>
                  </a:lnTo>
                  <a:lnTo>
                    <a:pt x="7373" y="7879"/>
                  </a:lnTo>
                  <a:lnTo>
                    <a:pt x="7441" y="7913"/>
                  </a:lnTo>
                  <a:lnTo>
                    <a:pt x="7474" y="7980"/>
                  </a:lnTo>
                  <a:lnTo>
                    <a:pt x="7508" y="8047"/>
                  </a:lnTo>
                  <a:lnTo>
                    <a:pt x="7474" y="8216"/>
                  </a:lnTo>
                  <a:lnTo>
                    <a:pt x="7474" y="8418"/>
                  </a:lnTo>
                  <a:lnTo>
                    <a:pt x="7508" y="8485"/>
                  </a:lnTo>
                  <a:lnTo>
                    <a:pt x="7575" y="8519"/>
                  </a:lnTo>
                  <a:lnTo>
                    <a:pt x="7676" y="8485"/>
                  </a:lnTo>
                  <a:lnTo>
                    <a:pt x="7710" y="8418"/>
                  </a:lnTo>
                  <a:lnTo>
                    <a:pt x="7710" y="7778"/>
                  </a:lnTo>
                  <a:lnTo>
                    <a:pt x="7676" y="7711"/>
                  </a:lnTo>
                  <a:lnTo>
                    <a:pt x="7676" y="7677"/>
                  </a:lnTo>
                  <a:lnTo>
                    <a:pt x="7575" y="7643"/>
                  </a:lnTo>
                  <a:lnTo>
                    <a:pt x="7441" y="7643"/>
                  </a:lnTo>
                  <a:lnTo>
                    <a:pt x="7508" y="7407"/>
                  </a:lnTo>
                  <a:lnTo>
                    <a:pt x="7542" y="7374"/>
                  </a:lnTo>
                  <a:lnTo>
                    <a:pt x="7508" y="7340"/>
                  </a:lnTo>
                  <a:lnTo>
                    <a:pt x="7441" y="7273"/>
                  </a:lnTo>
                  <a:lnTo>
                    <a:pt x="7138" y="7205"/>
                  </a:lnTo>
                  <a:lnTo>
                    <a:pt x="7306" y="6667"/>
                  </a:lnTo>
                  <a:lnTo>
                    <a:pt x="7373" y="6397"/>
                  </a:lnTo>
                  <a:lnTo>
                    <a:pt x="7407" y="6128"/>
                  </a:lnTo>
                  <a:lnTo>
                    <a:pt x="7407" y="6061"/>
                  </a:lnTo>
                  <a:lnTo>
                    <a:pt x="7272" y="6061"/>
                  </a:lnTo>
                  <a:lnTo>
                    <a:pt x="7171" y="6330"/>
                  </a:lnTo>
                  <a:lnTo>
                    <a:pt x="7070" y="6599"/>
                  </a:lnTo>
                  <a:lnTo>
                    <a:pt x="6902" y="7138"/>
                  </a:lnTo>
                  <a:lnTo>
                    <a:pt x="5555" y="6835"/>
                  </a:lnTo>
                  <a:lnTo>
                    <a:pt x="4175" y="6532"/>
                  </a:lnTo>
                  <a:lnTo>
                    <a:pt x="2727" y="6195"/>
                  </a:lnTo>
                  <a:lnTo>
                    <a:pt x="1953" y="6061"/>
                  </a:lnTo>
                  <a:lnTo>
                    <a:pt x="1583" y="6027"/>
                  </a:lnTo>
                  <a:lnTo>
                    <a:pt x="1212" y="6027"/>
                  </a:lnTo>
                  <a:lnTo>
                    <a:pt x="1212" y="5960"/>
                  </a:lnTo>
                  <a:lnTo>
                    <a:pt x="1145" y="5926"/>
                  </a:lnTo>
                  <a:lnTo>
                    <a:pt x="1246" y="5387"/>
                  </a:lnTo>
                  <a:lnTo>
                    <a:pt x="1280" y="5152"/>
                  </a:lnTo>
                  <a:lnTo>
                    <a:pt x="1313" y="5017"/>
                  </a:lnTo>
                  <a:lnTo>
                    <a:pt x="1347" y="4882"/>
                  </a:lnTo>
                  <a:lnTo>
                    <a:pt x="1751" y="5017"/>
                  </a:lnTo>
                  <a:lnTo>
                    <a:pt x="2121" y="5118"/>
                  </a:lnTo>
                  <a:lnTo>
                    <a:pt x="2929" y="5286"/>
                  </a:lnTo>
                  <a:lnTo>
                    <a:pt x="4512" y="5556"/>
                  </a:lnTo>
                  <a:lnTo>
                    <a:pt x="6330" y="5892"/>
                  </a:lnTo>
                  <a:lnTo>
                    <a:pt x="8148" y="6128"/>
                  </a:lnTo>
                  <a:lnTo>
                    <a:pt x="8215" y="6128"/>
                  </a:lnTo>
                  <a:lnTo>
                    <a:pt x="8249" y="6061"/>
                  </a:lnTo>
                  <a:lnTo>
                    <a:pt x="8249" y="5993"/>
                  </a:lnTo>
                  <a:lnTo>
                    <a:pt x="8181" y="5926"/>
                  </a:lnTo>
                  <a:lnTo>
                    <a:pt x="8316" y="5253"/>
                  </a:lnTo>
                  <a:lnTo>
                    <a:pt x="8350" y="4950"/>
                  </a:lnTo>
                  <a:lnTo>
                    <a:pt x="8417" y="4613"/>
                  </a:lnTo>
                  <a:lnTo>
                    <a:pt x="8451" y="4579"/>
                  </a:lnTo>
                  <a:lnTo>
                    <a:pt x="8485" y="4512"/>
                  </a:lnTo>
                  <a:lnTo>
                    <a:pt x="8586" y="4243"/>
                  </a:lnTo>
                  <a:lnTo>
                    <a:pt x="8619" y="3973"/>
                  </a:lnTo>
                  <a:lnTo>
                    <a:pt x="8653" y="3771"/>
                  </a:lnTo>
                  <a:lnTo>
                    <a:pt x="8788" y="3805"/>
                  </a:lnTo>
                  <a:lnTo>
                    <a:pt x="8821" y="3839"/>
                  </a:lnTo>
                  <a:lnTo>
                    <a:pt x="8855" y="3872"/>
                  </a:lnTo>
                  <a:lnTo>
                    <a:pt x="8922" y="3872"/>
                  </a:lnTo>
                  <a:lnTo>
                    <a:pt x="8956" y="3839"/>
                  </a:lnTo>
                  <a:lnTo>
                    <a:pt x="9023" y="3805"/>
                  </a:lnTo>
                  <a:lnTo>
                    <a:pt x="9057" y="3738"/>
                  </a:lnTo>
                  <a:lnTo>
                    <a:pt x="9057" y="3637"/>
                  </a:lnTo>
                  <a:lnTo>
                    <a:pt x="8990" y="3603"/>
                  </a:lnTo>
                  <a:lnTo>
                    <a:pt x="9023" y="3300"/>
                  </a:lnTo>
                  <a:lnTo>
                    <a:pt x="9091" y="2997"/>
                  </a:lnTo>
                  <a:lnTo>
                    <a:pt x="9192" y="2694"/>
                  </a:lnTo>
                  <a:lnTo>
                    <a:pt x="9293" y="2391"/>
                  </a:lnTo>
                  <a:lnTo>
                    <a:pt x="9326" y="2324"/>
                  </a:lnTo>
                  <a:lnTo>
                    <a:pt x="9326" y="2256"/>
                  </a:lnTo>
                  <a:lnTo>
                    <a:pt x="9326" y="2223"/>
                  </a:lnTo>
                  <a:lnTo>
                    <a:pt x="9259" y="2189"/>
                  </a:lnTo>
                  <a:lnTo>
                    <a:pt x="8889" y="2122"/>
                  </a:lnTo>
                  <a:lnTo>
                    <a:pt x="8956" y="1886"/>
                  </a:lnTo>
                  <a:lnTo>
                    <a:pt x="8956" y="1751"/>
                  </a:lnTo>
                  <a:lnTo>
                    <a:pt x="8956" y="1650"/>
                  </a:lnTo>
                  <a:lnTo>
                    <a:pt x="8990" y="1583"/>
                  </a:lnTo>
                  <a:lnTo>
                    <a:pt x="8990" y="1516"/>
                  </a:lnTo>
                  <a:lnTo>
                    <a:pt x="8956" y="1482"/>
                  </a:lnTo>
                  <a:lnTo>
                    <a:pt x="8922" y="1448"/>
                  </a:lnTo>
                  <a:lnTo>
                    <a:pt x="8047" y="1213"/>
                  </a:lnTo>
                  <a:lnTo>
                    <a:pt x="7138" y="1044"/>
                  </a:lnTo>
                  <a:lnTo>
                    <a:pt x="6262" y="876"/>
                  </a:lnTo>
                  <a:lnTo>
                    <a:pt x="5353" y="741"/>
                  </a:lnTo>
                  <a:lnTo>
                    <a:pt x="4478" y="573"/>
                  </a:lnTo>
                  <a:lnTo>
                    <a:pt x="3569" y="371"/>
                  </a:lnTo>
                  <a:lnTo>
                    <a:pt x="18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696525" y="3543475"/>
              <a:ext cx="79150" cy="20225"/>
            </a:xfrm>
            <a:custGeom>
              <a:rect b="b" l="l" r="r" t="t"/>
              <a:pathLst>
                <a:path extrusionOk="0" h="809" w="3166">
                  <a:moveTo>
                    <a:pt x="203" y="0"/>
                  </a:moveTo>
                  <a:lnTo>
                    <a:pt x="1" y="68"/>
                  </a:lnTo>
                  <a:lnTo>
                    <a:pt x="1" y="101"/>
                  </a:lnTo>
                  <a:lnTo>
                    <a:pt x="203" y="169"/>
                  </a:lnTo>
                  <a:lnTo>
                    <a:pt x="371" y="169"/>
                  </a:lnTo>
                  <a:lnTo>
                    <a:pt x="573" y="202"/>
                  </a:lnTo>
                  <a:lnTo>
                    <a:pt x="742" y="270"/>
                  </a:lnTo>
                  <a:lnTo>
                    <a:pt x="1011" y="404"/>
                  </a:lnTo>
                  <a:lnTo>
                    <a:pt x="1280" y="505"/>
                  </a:lnTo>
                  <a:lnTo>
                    <a:pt x="1718" y="607"/>
                  </a:lnTo>
                  <a:lnTo>
                    <a:pt x="2156" y="674"/>
                  </a:lnTo>
                  <a:lnTo>
                    <a:pt x="2593" y="708"/>
                  </a:lnTo>
                  <a:lnTo>
                    <a:pt x="3031" y="809"/>
                  </a:lnTo>
                  <a:lnTo>
                    <a:pt x="3065" y="809"/>
                  </a:lnTo>
                  <a:lnTo>
                    <a:pt x="3098" y="775"/>
                  </a:lnTo>
                  <a:lnTo>
                    <a:pt x="3166" y="708"/>
                  </a:lnTo>
                  <a:lnTo>
                    <a:pt x="3166" y="640"/>
                  </a:lnTo>
                  <a:lnTo>
                    <a:pt x="3132" y="607"/>
                  </a:lnTo>
                  <a:lnTo>
                    <a:pt x="3098" y="573"/>
                  </a:lnTo>
                  <a:lnTo>
                    <a:pt x="2661" y="472"/>
                  </a:lnTo>
                  <a:lnTo>
                    <a:pt x="2223" y="438"/>
                  </a:lnTo>
                  <a:lnTo>
                    <a:pt x="1785" y="371"/>
                  </a:lnTo>
                  <a:lnTo>
                    <a:pt x="1348" y="303"/>
                  </a:lnTo>
                  <a:lnTo>
                    <a:pt x="1179" y="270"/>
                  </a:lnTo>
                  <a:lnTo>
                    <a:pt x="1011" y="202"/>
                  </a:lnTo>
                  <a:lnTo>
                    <a:pt x="674" y="68"/>
                  </a:lnTo>
                  <a:lnTo>
                    <a:pt x="540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008800" y="3646150"/>
              <a:ext cx="23600" cy="50550"/>
            </a:xfrm>
            <a:custGeom>
              <a:rect b="b" l="l" r="r" t="t"/>
              <a:pathLst>
                <a:path extrusionOk="0" h="2022" w="944">
                  <a:moveTo>
                    <a:pt x="34" y="1"/>
                  </a:moveTo>
                  <a:lnTo>
                    <a:pt x="34" y="35"/>
                  </a:lnTo>
                  <a:lnTo>
                    <a:pt x="1" y="203"/>
                  </a:lnTo>
                  <a:lnTo>
                    <a:pt x="68" y="371"/>
                  </a:lnTo>
                  <a:lnTo>
                    <a:pt x="135" y="540"/>
                  </a:lnTo>
                  <a:lnTo>
                    <a:pt x="236" y="674"/>
                  </a:lnTo>
                  <a:lnTo>
                    <a:pt x="472" y="944"/>
                  </a:lnTo>
                  <a:lnTo>
                    <a:pt x="539" y="1078"/>
                  </a:lnTo>
                  <a:lnTo>
                    <a:pt x="640" y="1213"/>
                  </a:lnTo>
                  <a:lnTo>
                    <a:pt x="674" y="1381"/>
                  </a:lnTo>
                  <a:lnTo>
                    <a:pt x="708" y="1550"/>
                  </a:lnTo>
                  <a:lnTo>
                    <a:pt x="708" y="1718"/>
                  </a:lnTo>
                  <a:lnTo>
                    <a:pt x="640" y="1886"/>
                  </a:lnTo>
                  <a:lnTo>
                    <a:pt x="640" y="1920"/>
                  </a:lnTo>
                  <a:lnTo>
                    <a:pt x="640" y="1987"/>
                  </a:lnTo>
                  <a:lnTo>
                    <a:pt x="741" y="2021"/>
                  </a:lnTo>
                  <a:lnTo>
                    <a:pt x="809" y="2021"/>
                  </a:lnTo>
                  <a:lnTo>
                    <a:pt x="842" y="1987"/>
                  </a:lnTo>
                  <a:lnTo>
                    <a:pt x="876" y="1954"/>
                  </a:lnTo>
                  <a:lnTo>
                    <a:pt x="943" y="1718"/>
                  </a:lnTo>
                  <a:lnTo>
                    <a:pt x="943" y="1482"/>
                  </a:lnTo>
                  <a:lnTo>
                    <a:pt x="910" y="1247"/>
                  </a:lnTo>
                  <a:lnTo>
                    <a:pt x="809" y="1045"/>
                  </a:lnTo>
                  <a:lnTo>
                    <a:pt x="674" y="843"/>
                  </a:lnTo>
                  <a:lnTo>
                    <a:pt x="539" y="674"/>
                  </a:lnTo>
                  <a:lnTo>
                    <a:pt x="304" y="371"/>
                  </a:lnTo>
                  <a:lnTo>
                    <a:pt x="169" y="169"/>
                  </a:lnTo>
                  <a:lnTo>
                    <a:pt x="135" y="102"/>
                  </a:lnTo>
                  <a:lnTo>
                    <a:pt x="135" y="35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782400" y="3562000"/>
              <a:ext cx="27800" cy="11800"/>
            </a:xfrm>
            <a:custGeom>
              <a:rect b="b" l="l" r="r" t="t"/>
              <a:pathLst>
                <a:path extrusionOk="0" h="472" w="1112">
                  <a:moveTo>
                    <a:pt x="34" y="0"/>
                  </a:moveTo>
                  <a:lnTo>
                    <a:pt x="0" y="34"/>
                  </a:lnTo>
                  <a:lnTo>
                    <a:pt x="0" y="68"/>
                  </a:lnTo>
                  <a:lnTo>
                    <a:pt x="34" y="135"/>
                  </a:lnTo>
                  <a:lnTo>
                    <a:pt x="236" y="236"/>
                  </a:lnTo>
                  <a:lnTo>
                    <a:pt x="438" y="303"/>
                  </a:lnTo>
                  <a:lnTo>
                    <a:pt x="976" y="472"/>
                  </a:lnTo>
                  <a:lnTo>
                    <a:pt x="1077" y="472"/>
                  </a:lnTo>
                  <a:lnTo>
                    <a:pt x="1111" y="404"/>
                  </a:lnTo>
                  <a:lnTo>
                    <a:pt x="1111" y="303"/>
                  </a:lnTo>
                  <a:lnTo>
                    <a:pt x="1077" y="270"/>
                  </a:lnTo>
                  <a:lnTo>
                    <a:pt x="1044" y="236"/>
                  </a:lnTo>
                  <a:lnTo>
                    <a:pt x="539" y="68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3432900" y="5444025"/>
              <a:ext cx="35375" cy="25275"/>
            </a:xfrm>
            <a:custGeom>
              <a:rect b="b" l="l" r="r" t="t"/>
              <a:pathLst>
                <a:path extrusionOk="0" h="1011" w="1415">
                  <a:moveTo>
                    <a:pt x="438" y="1"/>
                  </a:moveTo>
                  <a:lnTo>
                    <a:pt x="203" y="102"/>
                  </a:lnTo>
                  <a:lnTo>
                    <a:pt x="34" y="237"/>
                  </a:lnTo>
                  <a:lnTo>
                    <a:pt x="1" y="270"/>
                  </a:lnTo>
                  <a:lnTo>
                    <a:pt x="1" y="304"/>
                  </a:lnTo>
                  <a:lnTo>
                    <a:pt x="34" y="338"/>
                  </a:lnTo>
                  <a:lnTo>
                    <a:pt x="68" y="338"/>
                  </a:lnTo>
                  <a:lnTo>
                    <a:pt x="102" y="405"/>
                  </a:lnTo>
                  <a:lnTo>
                    <a:pt x="236" y="506"/>
                  </a:lnTo>
                  <a:lnTo>
                    <a:pt x="371" y="607"/>
                  </a:lnTo>
                  <a:lnTo>
                    <a:pt x="405" y="641"/>
                  </a:lnTo>
                  <a:lnTo>
                    <a:pt x="472" y="607"/>
                  </a:lnTo>
                  <a:lnTo>
                    <a:pt x="472" y="573"/>
                  </a:lnTo>
                  <a:lnTo>
                    <a:pt x="472" y="506"/>
                  </a:lnTo>
                  <a:lnTo>
                    <a:pt x="371" y="371"/>
                  </a:lnTo>
                  <a:lnTo>
                    <a:pt x="775" y="405"/>
                  </a:lnTo>
                  <a:lnTo>
                    <a:pt x="1179" y="405"/>
                  </a:lnTo>
                  <a:lnTo>
                    <a:pt x="1145" y="674"/>
                  </a:lnTo>
                  <a:lnTo>
                    <a:pt x="1179" y="944"/>
                  </a:lnTo>
                  <a:lnTo>
                    <a:pt x="1213" y="1011"/>
                  </a:lnTo>
                  <a:lnTo>
                    <a:pt x="1246" y="1011"/>
                  </a:lnTo>
                  <a:lnTo>
                    <a:pt x="1314" y="977"/>
                  </a:lnTo>
                  <a:lnTo>
                    <a:pt x="1347" y="944"/>
                  </a:lnTo>
                  <a:lnTo>
                    <a:pt x="1381" y="775"/>
                  </a:lnTo>
                  <a:lnTo>
                    <a:pt x="1415" y="607"/>
                  </a:lnTo>
                  <a:lnTo>
                    <a:pt x="1415" y="270"/>
                  </a:lnTo>
                  <a:lnTo>
                    <a:pt x="1415" y="237"/>
                  </a:lnTo>
                  <a:lnTo>
                    <a:pt x="1381" y="203"/>
                  </a:lnTo>
                  <a:lnTo>
                    <a:pt x="1314" y="169"/>
                  </a:lnTo>
                  <a:lnTo>
                    <a:pt x="539" y="169"/>
                  </a:lnTo>
                  <a:lnTo>
                    <a:pt x="573" y="102"/>
                  </a:lnTo>
                  <a:lnTo>
                    <a:pt x="573" y="35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3291500" y="5425525"/>
              <a:ext cx="109450" cy="36200"/>
            </a:xfrm>
            <a:custGeom>
              <a:rect b="b" l="l" r="r" t="t"/>
              <a:pathLst>
                <a:path extrusionOk="0" h="1448" w="4378">
                  <a:moveTo>
                    <a:pt x="371" y="169"/>
                  </a:moveTo>
                  <a:lnTo>
                    <a:pt x="842" y="270"/>
                  </a:lnTo>
                  <a:lnTo>
                    <a:pt x="1314" y="303"/>
                  </a:lnTo>
                  <a:lnTo>
                    <a:pt x="1785" y="337"/>
                  </a:lnTo>
                  <a:lnTo>
                    <a:pt x="2256" y="404"/>
                  </a:lnTo>
                  <a:lnTo>
                    <a:pt x="3233" y="606"/>
                  </a:lnTo>
                  <a:lnTo>
                    <a:pt x="3569" y="640"/>
                  </a:lnTo>
                  <a:lnTo>
                    <a:pt x="3704" y="674"/>
                  </a:lnTo>
                  <a:lnTo>
                    <a:pt x="3839" y="707"/>
                  </a:lnTo>
                  <a:lnTo>
                    <a:pt x="3940" y="775"/>
                  </a:lnTo>
                  <a:lnTo>
                    <a:pt x="4007" y="876"/>
                  </a:lnTo>
                  <a:lnTo>
                    <a:pt x="4007" y="1010"/>
                  </a:lnTo>
                  <a:lnTo>
                    <a:pt x="3973" y="1179"/>
                  </a:lnTo>
                  <a:lnTo>
                    <a:pt x="1987" y="1010"/>
                  </a:lnTo>
                  <a:lnTo>
                    <a:pt x="1112" y="909"/>
                  </a:lnTo>
                  <a:lnTo>
                    <a:pt x="674" y="876"/>
                  </a:lnTo>
                  <a:lnTo>
                    <a:pt x="236" y="909"/>
                  </a:lnTo>
                  <a:lnTo>
                    <a:pt x="371" y="169"/>
                  </a:lnTo>
                  <a:close/>
                  <a:moveTo>
                    <a:pt x="741" y="0"/>
                  </a:moveTo>
                  <a:lnTo>
                    <a:pt x="304" y="34"/>
                  </a:lnTo>
                  <a:lnTo>
                    <a:pt x="203" y="34"/>
                  </a:lnTo>
                  <a:lnTo>
                    <a:pt x="34" y="68"/>
                  </a:lnTo>
                  <a:lnTo>
                    <a:pt x="34" y="101"/>
                  </a:lnTo>
                  <a:lnTo>
                    <a:pt x="169" y="135"/>
                  </a:lnTo>
                  <a:lnTo>
                    <a:pt x="68" y="505"/>
                  </a:lnTo>
                  <a:lnTo>
                    <a:pt x="0" y="909"/>
                  </a:lnTo>
                  <a:lnTo>
                    <a:pt x="34" y="977"/>
                  </a:lnTo>
                  <a:lnTo>
                    <a:pt x="68" y="1044"/>
                  </a:lnTo>
                  <a:lnTo>
                    <a:pt x="169" y="1044"/>
                  </a:lnTo>
                  <a:lnTo>
                    <a:pt x="236" y="1010"/>
                  </a:lnTo>
                  <a:lnTo>
                    <a:pt x="640" y="1111"/>
                  </a:lnTo>
                  <a:lnTo>
                    <a:pt x="1112" y="1179"/>
                  </a:lnTo>
                  <a:lnTo>
                    <a:pt x="1987" y="1246"/>
                  </a:lnTo>
                  <a:lnTo>
                    <a:pt x="4108" y="1448"/>
                  </a:lnTo>
                  <a:lnTo>
                    <a:pt x="4142" y="1414"/>
                  </a:lnTo>
                  <a:lnTo>
                    <a:pt x="4209" y="1381"/>
                  </a:lnTo>
                  <a:lnTo>
                    <a:pt x="4209" y="1347"/>
                  </a:lnTo>
                  <a:lnTo>
                    <a:pt x="4209" y="1280"/>
                  </a:lnTo>
                  <a:lnTo>
                    <a:pt x="4209" y="1246"/>
                  </a:lnTo>
                  <a:lnTo>
                    <a:pt x="4377" y="741"/>
                  </a:lnTo>
                  <a:lnTo>
                    <a:pt x="4377" y="674"/>
                  </a:lnTo>
                  <a:lnTo>
                    <a:pt x="4377" y="640"/>
                  </a:lnTo>
                  <a:lnTo>
                    <a:pt x="4344" y="606"/>
                  </a:lnTo>
                  <a:lnTo>
                    <a:pt x="4276" y="573"/>
                  </a:lnTo>
                  <a:lnTo>
                    <a:pt x="3199" y="337"/>
                  </a:lnTo>
                  <a:lnTo>
                    <a:pt x="2088" y="135"/>
                  </a:lnTo>
                  <a:lnTo>
                    <a:pt x="1213" y="34"/>
                  </a:lnTo>
                  <a:lnTo>
                    <a:pt x="7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632575" y="3558625"/>
              <a:ext cx="24425" cy="12650"/>
            </a:xfrm>
            <a:custGeom>
              <a:rect b="b" l="l" r="r" t="t"/>
              <a:pathLst>
                <a:path extrusionOk="0" h="506" w="977">
                  <a:moveTo>
                    <a:pt x="640" y="1"/>
                  </a:moveTo>
                  <a:lnTo>
                    <a:pt x="404" y="68"/>
                  </a:lnTo>
                  <a:lnTo>
                    <a:pt x="202" y="203"/>
                  </a:lnTo>
                  <a:lnTo>
                    <a:pt x="34" y="371"/>
                  </a:lnTo>
                  <a:lnTo>
                    <a:pt x="0" y="405"/>
                  </a:lnTo>
                  <a:lnTo>
                    <a:pt x="0" y="472"/>
                  </a:lnTo>
                  <a:lnTo>
                    <a:pt x="34" y="506"/>
                  </a:lnTo>
                  <a:lnTo>
                    <a:pt x="135" y="506"/>
                  </a:lnTo>
                  <a:lnTo>
                    <a:pt x="303" y="405"/>
                  </a:lnTo>
                  <a:lnTo>
                    <a:pt x="505" y="304"/>
                  </a:lnTo>
                  <a:lnTo>
                    <a:pt x="707" y="236"/>
                  </a:lnTo>
                  <a:lnTo>
                    <a:pt x="909" y="203"/>
                  </a:lnTo>
                  <a:lnTo>
                    <a:pt x="977" y="169"/>
                  </a:lnTo>
                  <a:lnTo>
                    <a:pt x="977" y="102"/>
                  </a:lnTo>
                  <a:lnTo>
                    <a:pt x="943" y="34"/>
                  </a:lnTo>
                  <a:lnTo>
                    <a:pt x="8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2855500" y="5364075"/>
              <a:ext cx="920850" cy="71575"/>
            </a:xfrm>
            <a:custGeom>
              <a:rect b="b" l="l" r="r" t="t"/>
              <a:pathLst>
                <a:path extrusionOk="0" h="2863" w="36834">
                  <a:moveTo>
                    <a:pt x="606" y="0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34" y="101"/>
                  </a:lnTo>
                  <a:lnTo>
                    <a:pt x="573" y="202"/>
                  </a:lnTo>
                  <a:lnTo>
                    <a:pt x="1111" y="270"/>
                  </a:lnTo>
                  <a:lnTo>
                    <a:pt x="2189" y="337"/>
                  </a:lnTo>
                  <a:lnTo>
                    <a:pt x="4377" y="405"/>
                  </a:lnTo>
                  <a:lnTo>
                    <a:pt x="9192" y="674"/>
                  </a:lnTo>
                  <a:lnTo>
                    <a:pt x="13973" y="977"/>
                  </a:lnTo>
                  <a:lnTo>
                    <a:pt x="18787" y="1314"/>
                  </a:lnTo>
                  <a:lnTo>
                    <a:pt x="23299" y="1684"/>
                  </a:lnTo>
                  <a:lnTo>
                    <a:pt x="27810" y="2054"/>
                  </a:lnTo>
                  <a:lnTo>
                    <a:pt x="36833" y="2862"/>
                  </a:lnTo>
                  <a:lnTo>
                    <a:pt x="36833" y="2559"/>
                  </a:lnTo>
                  <a:lnTo>
                    <a:pt x="32389" y="2122"/>
                  </a:lnTo>
                  <a:lnTo>
                    <a:pt x="27945" y="1751"/>
                  </a:lnTo>
                  <a:lnTo>
                    <a:pt x="23501" y="1415"/>
                  </a:lnTo>
                  <a:lnTo>
                    <a:pt x="19057" y="1078"/>
                  </a:lnTo>
                  <a:lnTo>
                    <a:pt x="14242" y="775"/>
                  </a:lnTo>
                  <a:lnTo>
                    <a:pt x="9461" y="472"/>
                  </a:lnTo>
                  <a:lnTo>
                    <a:pt x="4647" y="202"/>
                  </a:lnTo>
                  <a:lnTo>
                    <a:pt x="2357" y="34"/>
                  </a:lnTo>
                  <a:lnTo>
                    <a:pt x="11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219125" y="5439825"/>
              <a:ext cx="32000" cy="8450"/>
            </a:xfrm>
            <a:custGeom>
              <a:rect b="b" l="l" r="r" t="t"/>
              <a:pathLst>
                <a:path extrusionOk="0" h="338" w="1280">
                  <a:moveTo>
                    <a:pt x="67" y="1"/>
                  </a:moveTo>
                  <a:lnTo>
                    <a:pt x="0" y="34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69"/>
                  </a:lnTo>
                  <a:lnTo>
                    <a:pt x="202" y="236"/>
                  </a:lnTo>
                  <a:lnTo>
                    <a:pt x="370" y="270"/>
                  </a:lnTo>
                  <a:lnTo>
                    <a:pt x="741" y="304"/>
                  </a:lnTo>
                  <a:lnTo>
                    <a:pt x="1044" y="337"/>
                  </a:lnTo>
                  <a:lnTo>
                    <a:pt x="1178" y="304"/>
                  </a:lnTo>
                  <a:lnTo>
                    <a:pt x="1246" y="270"/>
                  </a:lnTo>
                  <a:lnTo>
                    <a:pt x="1279" y="203"/>
                  </a:lnTo>
                  <a:lnTo>
                    <a:pt x="1279" y="169"/>
                  </a:lnTo>
                  <a:lnTo>
                    <a:pt x="1279" y="135"/>
                  </a:lnTo>
                  <a:lnTo>
                    <a:pt x="1178" y="68"/>
                  </a:lnTo>
                  <a:lnTo>
                    <a:pt x="808" y="68"/>
                  </a:lnTo>
                  <a:lnTo>
                    <a:pt x="438" y="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3221650" y="5413725"/>
              <a:ext cx="32850" cy="7600"/>
            </a:xfrm>
            <a:custGeom>
              <a:rect b="b" l="l" r="r" t="t"/>
              <a:pathLst>
                <a:path extrusionOk="0" h="304" w="1314">
                  <a:moveTo>
                    <a:pt x="404" y="1"/>
                  </a:moveTo>
                  <a:lnTo>
                    <a:pt x="236" y="35"/>
                  </a:lnTo>
                  <a:lnTo>
                    <a:pt x="34" y="68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168" y="203"/>
                  </a:lnTo>
                  <a:lnTo>
                    <a:pt x="303" y="270"/>
                  </a:lnTo>
                  <a:lnTo>
                    <a:pt x="673" y="304"/>
                  </a:lnTo>
                  <a:lnTo>
                    <a:pt x="1010" y="304"/>
                  </a:lnTo>
                  <a:lnTo>
                    <a:pt x="1145" y="270"/>
                  </a:lnTo>
                  <a:lnTo>
                    <a:pt x="1212" y="237"/>
                  </a:lnTo>
                  <a:lnTo>
                    <a:pt x="1279" y="203"/>
                  </a:lnTo>
                  <a:lnTo>
                    <a:pt x="1313" y="136"/>
                  </a:lnTo>
                  <a:lnTo>
                    <a:pt x="1279" y="102"/>
                  </a:lnTo>
                  <a:lnTo>
                    <a:pt x="1178" y="35"/>
                  </a:lnTo>
                  <a:lnTo>
                    <a:pt x="1044" y="1"/>
                  </a:lnTo>
                  <a:lnTo>
                    <a:pt x="774" y="35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3225000" y="5426350"/>
              <a:ext cx="34550" cy="10975"/>
            </a:xfrm>
            <a:custGeom>
              <a:rect b="b" l="l" r="r" t="t"/>
              <a:pathLst>
                <a:path extrusionOk="0" h="439" w="1382">
                  <a:moveTo>
                    <a:pt x="135" y="1"/>
                  </a:moveTo>
                  <a:lnTo>
                    <a:pt x="1" y="35"/>
                  </a:lnTo>
                  <a:lnTo>
                    <a:pt x="1" y="68"/>
                  </a:lnTo>
                  <a:lnTo>
                    <a:pt x="102" y="169"/>
                  </a:lnTo>
                  <a:lnTo>
                    <a:pt x="203" y="237"/>
                  </a:lnTo>
                  <a:lnTo>
                    <a:pt x="472" y="304"/>
                  </a:lnTo>
                  <a:lnTo>
                    <a:pt x="842" y="371"/>
                  </a:lnTo>
                  <a:lnTo>
                    <a:pt x="1246" y="439"/>
                  </a:lnTo>
                  <a:lnTo>
                    <a:pt x="1347" y="405"/>
                  </a:lnTo>
                  <a:lnTo>
                    <a:pt x="1381" y="338"/>
                  </a:lnTo>
                  <a:lnTo>
                    <a:pt x="1347" y="237"/>
                  </a:lnTo>
                  <a:lnTo>
                    <a:pt x="1280" y="203"/>
                  </a:lnTo>
                  <a:lnTo>
                    <a:pt x="910" y="102"/>
                  </a:lnTo>
                  <a:lnTo>
                    <a:pt x="539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2757850" y="5409525"/>
              <a:ext cx="584175" cy="67350"/>
            </a:xfrm>
            <a:custGeom>
              <a:rect b="b" l="l" r="r" t="t"/>
              <a:pathLst>
                <a:path extrusionOk="0" h="2694" w="23367">
                  <a:moveTo>
                    <a:pt x="68" y="1"/>
                  </a:moveTo>
                  <a:lnTo>
                    <a:pt x="1" y="34"/>
                  </a:lnTo>
                  <a:lnTo>
                    <a:pt x="1" y="102"/>
                  </a:lnTo>
                  <a:lnTo>
                    <a:pt x="68" y="371"/>
                  </a:lnTo>
                  <a:lnTo>
                    <a:pt x="169" y="573"/>
                  </a:lnTo>
                  <a:lnTo>
                    <a:pt x="338" y="775"/>
                  </a:lnTo>
                  <a:lnTo>
                    <a:pt x="540" y="910"/>
                  </a:lnTo>
                  <a:lnTo>
                    <a:pt x="742" y="1044"/>
                  </a:lnTo>
                  <a:lnTo>
                    <a:pt x="977" y="1145"/>
                  </a:lnTo>
                  <a:lnTo>
                    <a:pt x="1482" y="1280"/>
                  </a:lnTo>
                  <a:lnTo>
                    <a:pt x="1954" y="1381"/>
                  </a:lnTo>
                  <a:lnTo>
                    <a:pt x="2425" y="1448"/>
                  </a:lnTo>
                  <a:lnTo>
                    <a:pt x="3401" y="1549"/>
                  </a:lnTo>
                  <a:lnTo>
                    <a:pt x="5287" y="1684"/>
                  </a:lnTo>
                  <a:lnTo>
                    <a:pt x="9529" y="2054"/>
                  </a:lnTo>
                  <a:lnTo>
                    <a:pt x="13738" y="2391"/>
                  </a:lnTo>
                  <a:lnTo>
                    <a:pt x="18114" y="2694"/>
                  </a:lnTo>
                  <a:lnTo>
                    <a:pt x="23367" y="2694"/>
                  </a:lnTo>
                  <a:lnTo>
                    <a:pt x="19225" y="2458"/>
                  </a:lnTo>
                  <a:lnTo>
                    <a:pt x="15084" y="2189"/>
                  </a:lnTo>
                  <a:lnTo>
                    <a:pt x="11246" y="1920"/>
                  </a:lnTo>
                  <a:lnTo>
                    <a:pt x="7408" y="1583"/>
                  </a:lnTo>
                  <a:lnTo>
                    <a:pt x="3435" y="1213"/>
                  </a:lnTo>
                  <a:lnTo>
                    <a:pt x="2593" y="1145"/>
                  </a:lnTo>
                  <a:lnTo>
                    <a:pt x="2088" y="1112"/>
                  </a:lnTo>
                  <a:lnTo>
                    <a:pt x="1550" y="1044"/>
                  </a:lnTo>
                  <a:lnTo>
                    <a:pt x="1078" y="910"/>
                  </a:lnTo>
                  <a:lnTo>
                    <a:pt x="843" y="809"/>
                  </a:lnTo>
                  <a:lnTo>
                    <a:pt x="674" y="708"/>
                  </a:lnTo>
                  <a:lnTo>
                    <a:pt x="472" y="573"/>
                  </a:lnTo>
                  <a:lnTo>
                    <a:pt x="338" y="438"/>
                  </a:lnTo>
                  <a:lnTo>
                    <a:pt x="237" y="270"/>
                  </a:lnTo>
                  <a:lnTo>
                    <a:pt x="169" y="68"/>
                  </a:lnTo>
                  <a:lnTo>
                    <a:pt x="10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829525" y="3584725"/>
              <a:ext cx="53900" cy="19375"/>
            </a:xfrm>
            <a:custGeom>
              <a:rect b="b" l="l" r="r" t="t"/>
              <a:pathLst>
                <a:path extrusionOk="0" h="775" w="2156">
                  <a:moveTo>
                    <a:pt x="101" y="0"/>
                  </a:moveTo>
                  <a:lnTo>
                    <a:pt x="34" y="68"/>
                  </a:lnTo>
                  <a:lnTo>
                    <a:pt x="0" y="169"/>
                  </a:lnTo>
                  <a:lnTo>
                    <a:pt x="0" y="202"/>
                  </a:lnTo>
                  <a:lnTo>
                    <a:pt x="34" y="270"/>
                  </a:lnTo>
                  <a:lnTo>
                    <a:pt x="236" y="371"/>
                  </a:lnTo>
                  <a:lnTo>
                    <a:pt x="438" y="438"/>
                  </a:lnTo>
                  <a:lnTo>
                    <a:pt x="842" y="539"/>
                  </a:lnTo>
                  <a:lnTo>
                    <a:pt x="1280" y="640"/>
                  </a:lnTo>
                  <a:lnTo>
                    <a:pt x="1751" y="707"/>
                  </a:lnTo>
                  <a:lnTo>
                    <a:pt x="1785" y="741"/>
                  </a:lnTo>
                  <a:lnTo>
                    <a:pt x="1852" y="775"/>
                  </a:lnTo>
                  <a:lnTo>
                    <a:pt x="1920" y="775"/>
                  </a:lnTo>
                  <a:lnTo>
                    <a:pt x="1987" y="741"/>
                  </a:lnTo>
                  <a:lnTo>
                    <a:pt x="2088" y="674"/>
                  </a:lnTo>
                  <a:lnTo>
                    <a:pt x="2122" y="640"/>
                  </a:lnTo>
                  <a:lnTo>
                    <a:pt x="2155" y="573"/>
                  </a:lnTo>
                  <a:lnTo>
                    <a:pt x="2155" y="472"/>
                  </a:lnTo>
                  <a:lnTo>
                    <a:pt x="2088" y="371"/>
                  </a:lnTo>
                  <a:lnTo>
                    <a:pt x="2054" y="337"/>
                  </a:lnTo>
                  <a:lnTo>
                    <a:pt x="1987" y="303"/>
                  </a:lnTo>
                  <a:lnTo>
                    <a:pt x="1516" y="270"/>
                  </a:lnTo>
                  <a:lnTo>
                    <a:pt x="1078" y="169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711625" y="5231075"/>
              <a:ext cx="10125" cy="15175"/>
            </a:xfrm>
            <a:custGeom>
              <a:rect b="b" l="l" r="r" t="t"/>
              <a:pathLst>
                <a:path extrusionOk="0" h="607" w="405">
                  <a:moveTo>
                    <a:pt x="270" y="1"/>
                  </a:moveTo>
                  <a:lnTo>
                    <a:pt x="203" y="35"/>
                  </a:lnTo>
                  <a:lnTo>
                    <a:pt x="68" y="136"/>
                  </a:lnTo>
                  <a:lnTo>
                    <a:pt x="1" y="237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39"/>
                  </a:lnTo>
                  <a:lnTo>
                    <a:pt x="68" y="439"/>
                  </a:lnTo>
                  <a:lnTo>
                    <a:pt x="102" y="405"/>
                  </a:lnTo>
                  <a:lnTo>
                    <a:pt x="135" y="472"/>
                  </a:lnTo>
                  <a:lnTo>
                    <a:pt x="270" y="573"/>
                  </a:lnTo>
                  <a:lnTo>
                    <a:pt x="337" y="607"/>
                  </a:lnTo>
                  <a:lnTo>
                    <a:pt x="371" y="573"/>
                  </a:lnTo>
                  <a:lnTo>
                    <a:pt x="405" y="506"/>
                  </a:lnTo>
                  <a:lnTo>
                    <a:pt x="371" y="472"/>
                  </a:lnTo>
                  <a:lnTo>
                    <a:pt x="270" y="371"/>
                  </a:lnTo>
                  <a:lnTo>
                    <a:pt x="169" y="304"/>
                  </a:lnTo>
                  <a:lnTo>
                    <a:pt x="304" y="169"/>
                  </a:lnTo>
                  <a:lnTo>
                    <a:pt x="337" y="102"/>
                  </a:lnTo>
                  <a:lnTo>
                    <a:pt x="337" y="68"/>
                  </a:lnTo>
                  <a:lnTo>
                    <a:pt x="304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923800" y="4840525"/>
              <a:ext cx="959550" cy="542925"/>
            </a:xfrm>
            <a:custGeom>
              <a:rect b="b" l="l" r="r" t="t"/>
              <a:pathLst>
                <a:path extrusionOk="0" h="21717" w="38382">
                  <a:moveTo>
                    <a:pt x="36059" y="304"/>
                  </a:moveTo>
                  <a:lnTo>
                    <a:pt x="36227" y="1247"/>
                  </a:lnTo>
                  <a:lnTo>
                    <a:pt x="36395" y="2223"/>
                  </a:lnTo>
                  <a:lnTo>
                    <a:pt x="36766" y="4142"/>
                  </a:lnTo>
                  <a:lnTo>
                    <a:pt x="37136" y="6432"/>
                  </a:lnTo>
                  <a:lnTo>
                    <a:pt x="37439" y="8721"/>
                  </a:lnTo>
                  <a:lnTo>
                    <a:pt x="37709" y="10909"/>
                  </a:lnTo>
                  <a:lnTo>
                    <a:pt x="37944" y="13098"/>
                  </a:lnTo>
                  <a:lnTo>
                    <a:pt x="38012" y="14108"/>
                  </a:lnTo>
                  <a:lnTo>
                    <a:pt x="38079" y="15152"/>
                  </a:lnTo>
                  <a:lnTo>
                    <a:pt x="38113" y="15421"/>
                  </a:lnTo>
                  <a:lnTo>
                    <a:pt x="38079" y="15791"/>
                  </a:lnTo>
                  <a:lnTo>
                    <a:pt x="38045" y="15960"/>
                  </a:lnTo>
                  <a:lnTo>
                    <a:pt x="38012" y="16094"/>
                  </a:lnTo>
                  <a:lnTo>
                    <a:pt x="37911" y="16229"/>
                  </a:lnTo>
                  <a:lnTo>
                    <a:pt x="37742" y="16296"/>
                  </a:lnTo>
                  <a:lnTo>
                    <a:pt x="37574" y="16330"/>
                  </a:lnTo>
                  <a:lnTo>
                    <a:pt x="37439" y="16397"/>
                  </a:lnTo>
                  <a:lnTo>
                    <a:pt x="28685" y="17609"/>
                  </a:lnTo>
                  <a:lnTo>
                    <a:pt x="19932" y="18855"/>
                  </a:lnTo>
                  <a:lnTo>
                    <a:pt x="15488" y="19495"/>
                  </a:lnTo>
                  <a:lnTo>
                    <a:pt x="11043" y="20202"/>
                  </a:lnTo>
                  <a:lnTo>
                    <a:pt x="6633" y="20976"/>
                  </a:lnTo>
                  <a:lnTo>
                    <a:pt x="4276" y="21414"/>
                  </a:lnTo>
                  <a:lnTo>
                    <a:pt x="3805" y="21481"/>
                  </a:lnTo>
                  <a:lnTo>
                    <a:pt x="3333" y="21549"/>
                  </a:lnTo>
                  <a:lnTo>
                    <a:pt x="3098" y="21549"/>
                  </a:lnTo>
                  <a:lnTo>
                    <a:pt x="2862" y="21515"/>
                  </a:lnTo>
                  <a:lnTo>
                    <a:pt x="2626" y="21448"/>
                  </a:lnTo>
                  <a:lnTo>
                    <a:pt x="2424" y="21313"/>
                  </a:lnTo>
                  <a:lnTo>
                    <a:pt x="2054" y="19360"/>
                  </a:lnTo>
                  <a:lnTo>
                    <a:pt x="1751" y="17407"/>
                  </a:lnTo>
                  <a:lnTo>
                    <a:pt x="1448" y="15488"/>
                  </a:lnTo>
                  <a:lnTo>
                    <a:pt x="1179" y="13502"/>
                  </a:lnTo>
                  <a:lnTo>
                    <a:pt x="674" y="9630"/>
                  </a:lnTo>
                  <a:lnTo>
                    <a:pt x="438" y="7745"/>
                  </a:lnTo>
                  <a:lnTo>
                    <a:pt x="303" y="6768"/>
                  </a:lnTo>
                  <a:lnTo>
                    <a:pt x="101" y="5859"/>
                  </a:lnTo>
                  <a:lnTo>
                    <a:pt x="4579" y="5119"/>
                  </a:lnTo>
                  <a:lnTo>
                    <a:pt x="9091" y="4445"/>
                  </a:lnTo>
                  <a:lnTo>
                    <a:pt x="18080" y="3199"/>
                  </a:lnTo>
                  <a:lnTo>
                    <a:pt x="22592" y="2526"/>
                  </a:lnTo>
                  <a:lnTo>
                    <a:pt x="27103" y="1853"/>
                  </a:lnTo>
                  <a:lnTo>
                    <a:pt x="31581" y="1112"/>
                  </a:lnTo>
                  <a:lnTo>
                    <a:pt x="33837" y="708"/>
                  </a:lnTo>
                  <a:lnTo>
                    <a:pt x="36059" y="304"/>
                  </a:lnTo>
                  <a:close/>
                  <a:moveTo>
                    <a:pt x="36092" y="1"/>
                  </a:moveTo>
                  <a:lnTo>
                    <a:pt x="36025" y="35"/>
                  </a:lnTo>
                  <a:lnTo>
                    <a:pt x="36025" y="68"/>
                  </a:lnTo>
                  <a:lnTo>
                    <a:pt x="36025" y="102"/>
                  </a:lnTo>
                  <a:lnTo>
                    <a:pt x="33803" y="540"/>
                  </a:lnTo>
                  <a:lnTo>
                    <a:pt x="31547" y="910"/>
                  </a:lnTo>
                  <a:lnTo>
                    <a:pt x="29291" y="1280"/>
                  </a:lnTo>
                  <a:lnTo>
                    <a:pt x="27069" y="1651"/>
                  </a:lnTo>
                  <a:lnTo>
                    <a:pt x="22558" y="2290"/>
                  </a:lnTo>
                  <a:lnTo>
                    <a:pt x="18046" y="2930"/>
                  </a:lnTo>
                  <a:lnTo>
                    <a:pt x="13535" y="3536"/>
                  </a:lnTo>
                  <a:lnTo>
                    <a:pt x="9023" y="4176"/>
                  </a:lnTo>
                  <a:lnTo>
                    <a:pt x="6768" y="4546"/>
                  </a:lnTo>
                  <a:lnTo>
                    <a:pt x="4545" y="4916"/>
                  </a:lnTo>
                  <a:lnTo>
                    <a:pt x="2290" y="5287"/>
                  </a:lnTo>
                  <a:lnTo>
                    <a:pt x="68" y="5725"/>
                  </a:lnTo>
                  <a:lnTo>
                    <a:pt x="34" y="5725"/>
                  </a:lnTo>
                  <a:lnTo>
                    <a:pt x="0" y="5758"/>
                  </a:lnTo>
                  <a:lnTo>
                    <a:pt x="34" y="5826"/>
                  </a:lnTo>
                  <a:lnTo>
                    <a:pt x="68" y="6768"/>
                  </a:lnTo>
                  <a:lnTo>
                    <a:pt x="169" y="7745"/>
                  </a:lnTo>
                  <a:lnTo>
                    <a:pt x="438" y="9630"/>
                  </a:lnTo>
                  <a:lnTo>
                    <a:pt x="1010" y="13771"/>
                  </a:lnTo>
                  <a:lnTo>
                    <a:pt x="1212" y="15589"/>
                  </a:lnTo>
                  <a:lnTo>
                    <a:pt x="1482" y="17441"/>
                  </a:lnTo>
                  <a:lnTo>
                    <a:pt x="1751" y="19259"/>
                  </a:lnTo>
                  <a:lnTo>
                    <a:pt x="1919" y="20134"/>
                  </a:lnTo>
                  <a:lnTo>
                    <a:pt x="2155" y="21043"/>
                  </a:lnTo>
                  <a:lnTo>
                    <a:pt x="2088" y="21077"/>
                  </a:lnTo>
                  <a:lnTo>
                    <a:pt x="2054" y="21111"/>
                  </a:lnTo>
                  <a:lnTo>
                    <a:pt x="2054" y="21144"/>
                  </a:lnTo>
                  <a:lnTo>
                    <a:pt x="2222" y="21347"/>
                  </a:lnTo>
                  <a:lnTo>
                    <a:pt x="2222" y="21380"/>
                  </a:lnTo>
                  <a:lnTo>
                    <a:pt x="2256" y="21414"/>
                  </a:lnTo>
                  <a:lnTo>
                    <a:pt x="2323" y="21448"/>
                  </a:lnTo>
                  <a:lnTo>
                    <a:pt x="2492" y="21582"/>
                  </a:lnTo>
                  <a:lnTo>
                    <a:pt x="2694" y="21650"/>
                  </a:lnTo>
                  <a:lnTo>
                    <a:pt x="2929" y="21717"/>
                  </a:lnTo>
                  <a:lnTo>
                    <a:pt x="3603" y="21717"/>
                  </a:lnTo>
                  <a:lnTo>
                    <a:pt x="4074" y="21650"/>
                  </a:lnTo>
                  <a:lnTo>
                    <a:pt x="6431" y="21246"/>
                  </a:lnTo>
                  <a:lnTo>
                    <a:pt x="8754" y="20808"/>
                  </a:lnTo>
                  <a:lnTo>
                    <a:pt x="11178" y="20404"/>
                  </a:lnTo>
                  <a:lnTo>
                    <a:pt x="13569" y="20000"/>
                  </a:lnTo>
                  <a:lnTo>
                    <a:pt x="18417" y="19293"/>
                  </a:lnTo>
                  <a:lnTo>
                    <a:pt x="27844" y="17946"/>
                  </a:lnTo>
                  <a:lnTo>
                    <a:pt x="37271" y="16633"/>
                  </a:lnTo>
                  <a:lnTo>
                    <a:pt x="37338" y="16700"/>
                  </a:lnTo>
                  <a:lnTo>
                    <a:pt x="37372" y="16700"/>
                  </a:lnTo>
                  <a:lnTo>
                    <a:pt x="37405" y="16667"/>
                  </a:lnTo>
                  <a:lnTo>
                    <a:pt x="37540" y="16633"/>
                  </a:lnTo>
                  <a:lnTo>
                    <a:pt x="37641" y="16566"/>
                  </a:lnTo>
                  <a:lnTo>
                    <a:pt x="37742" y="16566"/>
                  </a:lnTo>
                  <a:lnTo>
                    <a:pt x="37810" y="16532"/>
                  </a:lnTo>
                  <a:lnTo>
                    <a:pt x="37944" y="16498"/>
                  </a:lnTo>
                  <a:lnTo>
                    <a:pt x="38079" y="16431"/>
                  </a:lnTo>
                  <a:lnTo>
                    <a:pt x="38214" y="16330"/>
                  </a:lnTo>
                  <a:lnTo>
                    <a:pt x="38281" y="16162"/>
                  </a:lnTo>
                  <a:lnTo>
                    <a:pt x="38315" y="15960"/>
                  </a:lnTo>
                  <a:lnTo>
                    <a:pt x="38348" y="15724"/>
                  </a:lnTo>
                  <a:lnTo>
                    <a:pt x="38382" y="15286"/>
                  </a:lnTo>
                  <a:lnTo>
                    <a:pt x="38315" y="14377"/>
                  </a:lnTo>
                  <a:lnTo>
                    <a:pt x="38214" y="13165"/>
                  </a:lnTo>
                  <a:lnTo>
                    <a:pt x="38079" y="11919"/>
                  </a:lnTo>
                  <a:lnTo>
                    <a:pt x="37810" y="9495"/>
                  </a:lnTo>
                  <a:lnTo>
                    <a:pt x="37473" y="7172"/>
                  </a:lnTo>
                  <a:lnTo>
                    <a:pt x="37136" y="4849"/>
                  </a:lnTo>
                  <a:lnTo>
                    <a:pt x="36934" y="3637"/>
                  </a:lnTo>
                  <a:lnTo>
                    <a:pt x="36732" y="2425"/>
                  </a:lnTo>
                  <a:lnTo>
                    <a:pt x="36496" y="1213"/>
                  </a:lnTo>
                  <a:lnTo>
                    <a:pt x="36328" y="641"/>
                  </a:lnTo>
                  <a:lnTo>
                    <a:pt x="36193" y="35"/>
                  </a:lnTo>
                  <a:lnTo>
                    <a:pt x="3612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965875" y="3714350"/>
              <a:ext cx="25" cy="25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954950" y="5060225"/>
              <a:ext cx="58100" cy="63150"/>
            </a:xfrm>
            <a:custGeom>
              <a:rect b="b" l="l" r="r" t="t"/>
              <a:pathLst>
                <a:path extrusionOk="0" h="2526" w="2324">
                  <a:moveTo>
                    <a:pt x="1953" y="202"/>
                  </a:moveTo>
                  <a:lnTo>
                    <a:pt x="1953" y="640"/>
                  </a:lnTo>
                  <a:lnTo>
                    <a:pt x="1986" y="1111"/>
                  </a:lnTo>
                  <a:lnTo>
                    <a:pt x="2054" y="1583"/>
                  </a:lnTo>
                  <a:lnTo>
                    <a:pt x="2155" y="2020"/>
                  </a:lnTo>
                  <a:lnTo>
                    <a:pt x="2188" y="2054"/>
                  </a:lnTo>
                  <a:lnTo>
                    <a:pt x="2155" y="2054"/>
                  </a:lnTo>
                  <a:lnTo>
                    <a:pt x="1751" y="2088"/>
                  </a:lnTo>
                  <a:lnTo>
                    <a:pt x="1347" y="2155"/>
                  </a:lnTo>
                  <a:lnTo>
                    <a:pt x="943" y="2189"/>
                  </a:lnTo>
                  <a:lnTo>
                    <a:pt x="505" y="2222"/>
                  </a:lnTo>
                  <a:lnTo>
                    <a:pt x="337" y="1347"/>
                  </a:lnTo>
                  <a:lnTo>
                    <a:pt x="168" y="404"/>
                  </a:lnTo>
                  <a:lnTo>
                    <a:pt x="606" y="404"/>
                  </a:lnTo>
                  <a:lnTo>
                    <a:pt x="1077" y="371"/>
                  </a:lnTo>
                  <a:lnTo>
                    <a:pt x="1953" y="202"/>
                  </a:lnTo>
                  <a:close/>
                  <a:moveTo>
                    <a:pt x="1953" y="0"/>
                  </a:moveTo>
                  <a:lnTo>
                    <a:pt x="1044" y="135"/>
                  </a:lnTo>
                  <a:lnTo>
                    <a:pt x="572" y="202"/>
                  </a:lnTo>
                  <a:lnTo>
                    <a:pt x="101" y="303"/>
                  </a:lnTo>
                  <a:lnTo>
                    <a:pt x="67" y="303"/>
                  </a:lnTo>
                  <a:lnTo>
                    <a:pt x="67" y="371"/>
                  </a:lnTo>
                  <a:lnTo>
                    <a:pt x="34" y="371"/>
                  </a:lnTo>
                  <a:lnTo>
                    <a:pt x="0" y="404"/>
                  </a:lnTo>
                  <a:lnTo>
                    <a:pt x="34" y="943"/>
                  </a:lnTo>
                  <a:lnTo>
                    <a:pt x="135" y="1448"/>
                  </a:lnTo>
                  <a:lnTo>
                    <a:pt x="236" y="1987"/>
                  </a:lnTo>
                  <a:lnTo>
                    <a:pt x="370" y="2458"/>
                  </a:lnTo>
                  <a:lnTo>
                    <a:pt x="404" y="2525"/>
                  </a:lnTo>
                  <a:lnTo>
                    <a:pt x="471" y="2525"/>
                  </a:lnTo>
                  <a:lnTo>
                    <a:pt x="539" y="2492"/>
                  </a:lnTo>
                  <a:lnTo>
                    <a:pt x="572" y="2424"/>
                  </a:lnTo>
                  <a:lnTo>
                    <a:pt x="539" y="2357"/>
                  </a:lnTo>
                  <a:lnTo>
                    <a:pt x="943" y="2391"/>
                  </a:lnTo>
                  <a:lnTo>
                    <a:pt x="1380" y="2357"/>
                  </a:lnTo>
                  <a:lnTo>
                    <a:pt x="1784" y="2290"/>
                  </a:lnTo>
                  <a:lnTo>
                    <a:pt x="2188" y="2189"/>
                  </a:lnTo>
                  <a:lnTo>
                    <a:pt x="2222" y="2121"/>
                  </a:lnTo>
                  <a:lnTo>
                    <a:pt x="2222" y="2088"/>
                  </a:lnTo>
                  <a:lnTo>
                    <a:pt x="2289" y="2054"/>
                  </a:lnTo>
                  <a:lnTo>
                    <a:pt x="2323" y="1987"/>
                  </a:lnTo>
                  <a:lnTo>
                    <a:pt x="2289" y="1549"/>
                  </a:lnTo>
                  <a:lnTo>
                    <a:pt x="2222" y="1078"/>
                  </a:lnTo>
                  <a:lnTo>
                    <a:pt x="2121" y="606"/>
                  </a:lnTo>
                  <a:lnTo>
                    <a:pt x="2054" y="169"/>
                  </a:lnTo>
                  <a:lnTo>
                    <a:pt x="2054" y="101"/>
                  </a:lnTo>
                  <a:lnTo>
                    <a:pt x="2054" y="68"/>
                  </a:lnTo>
                  <a:lnTo>
                    <a:pt x="2020" y="34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956625" y="3705925"/>
              <a:ext cx="10125" cy="10125"/>
            </a:xfrm>
            <a:custGeom>
              <a:rect b="b" l="l" r="r" t="t"/>
              <a:pathLst>
                <a:path extrusionOk="0" h="405" w="405">
                  <a:moveTo>
                    <a:pt x="202" y="0"/>
                  </a:moveTo>
                  <a:lnTo>
                    <a:pt x="101" y="34"/>
                  </a:lnTo>
                  <a:lnTo>
                    <a:pt x="68" y="68"/>
                  </a:lnTo>
                  <a:lnTo>
                    <a:pt x="34" y="135"/>
                  </a:lnTo>
                  <a:lnTo>
                    <a:pt x="0" y="202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101" y="371"/>
                  </a:lnTo>
                  <a:lnTo>
                    <a:pt x="169" y="404"/>
                  </a:lnTo>
                  <a:lnTo>
                    <a:pt x="270" y="404"/>
                  </a:lnTo>
                  <a:lnTo>
                    <a:pt x="303" y="371"/>
                  </a:lnTo>
                  <a:lnTo>
                    <a:pt x="371" y="337"/>
                  </a:lnTo>
                  <a:lnTo>
                    <a:pt x="404" y="236"/>
                  </a:lnTo>
                  <a:lnTo>
                    <a:pt x="404" y="169"/>
                  </a:lnTo>
                  <a:lnTo>
                    <a:pt x="404" y="101"/>
                  </a:lnTo>
                  <a:lnTo>
                    <a:pt x="337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973450" y="5173850"/>
              <a:ext cx="103550" cy="63150"/>
            </a:xfrm>
            <a:custGeom>
              <a:rect b="b" l="l" r="r" t="t"/>
              <a:pathLst>
                <a:path extrusionOk="0" h="2526" w="4142">
                  <a:moveTo>
                    <a:pt x="3738" y="169"/>
                  </a:moveTo>
                  <a:lnTo>
                    <a:pt x="3704" y="337"/>
                  </a:lnTo>
                  <a:lnTo>
                    <a:pt x="3738" y="472"/>
                  </a:lnTo>
                  <a:lnTo>
                    <a:pt x="3772" y="809"/>
                  </a:lnTo>
                  <a:lnTo>
                    <a:pt x="3906" y="1751"/>
                  </a:lnTo>
                  <a:lnTo>
                    <a:pt x="3065" y="1852"/>
                  </a:lnTo>
                  <a:lnTo>
                    <a:pt x="2223" y="1953"/>
                  </a:lnTo>
                  <a:lnTo>
                    <a:pt x="1347" y="2088"/>
                  </a:lnTo>
                  <a:lnTo>
                    <a:pt x="910" y="2189"/>
                  </a:lnTo>
                  <a:lnTo>
                    <a:pt x="674" y="2256"/>
                  </a:lnTo>
                  <a:lnTo>
                    <a:pt x="506" y="2357"/>
                  </a:lnTo>
                  <a:lnTo>
                    <a:pt x="337" y="1381"/>
                  </a:lnTo>
                  <a:lnTo>
                    <a:pt x="270" y="1011"/>
                  </a:lnTo>
                  <a:lnTo>
                    <a:pt x="236" y="809"/>
                  </a:lnTo>
                  <a:lnTo>
                    <a:pt x="169" y="640"/>
                  </a:lnTo>
                  <a:lnTo>
                    <a:pt x="1044" y="472"/>
                  </a:lnTo>
                  <a:lnTo>
                    <a:pt x="1953" y="371"/>
                  </a:lnTo>
                  <a:lnTo>
                    <a:pt x="3738" y="169"/>
                  </a:lnTo>
                  <a:close/>
                  <a:moveTo>
                    <a:pt x="3267" y="1"/>
                  </a:moveTo>
                  <a:lnTo>
                    <a:pt x="2728" y="68"/>
                  </a:lnTo>
                  <a:lnTo>
                    <a:pt x="1684" y="203"/>
                  </a:lnTo>
                  <a:lnTo>
                    <a:pt x="876" y="304"/>
                  </a:lnTo>
                  <a:lnTo>
                    <a:pt x="472" y="405"/>
                  </a:lnTo>
                  <a:lnTo>
                    <a:pt x="270" y="472"/>
                  </a:lnTo>
                  <a:lnTo>
                    <a:pt x="135" y="573"/>
                  </a:lnTo>
                  <a:lnTo>
                    <a:pt x="102" y="506"/>
                  </a:lnTo>
                  <a:lnTo>
                    <a:pt x="68" y="539"/>
                  </a:lnTo>
                  <a:lnTo>
                    <a:pt x="1" y="708"/>
                  </a:lnTo>
                  <a:lnTo>
                    <a:pt x="34" y="910"/>
                  </a:lnTo>
                  <a:lnTo>
                    <a:pt x="102" y="1280"/>
                  </a:lnTo>
                  <a:lnTo>
                    <a:pt x="304" y="2425"/>
                  </a:lnTo>
                  <a:lnTo>
                    <a:pt x="337" y="2492"/>
                  </a:lnTo>
                  <a:lnTo>
                    <a:pt x="405" y="2526"/>
                  </a:lnTo>
                  <a:lnTo>
                    <a:pt x="472" y="2492"/>
                  </a:lnTo>
                  <a:lnTo>
                    <a:pt x="506" y="2425"/>
                  </a:lnTo>
                  <a:lnTo>
                    <a:pt x="506" y="2391"/>
                  </a:lnTo>
                  <a:lnTo>
                    <a:pt x="876" y="2391"/>
                  </a:lnTo>
                  <a:lnTo>
                    <a:pt x="1246" y="2324"/>
                  </a:lnTo>
                  <a:lnTo>
                    <a:pt x="2021" y="2155"/>
                  </a:lnTo>
                  <a:lnTo>
                    <a:pt x="2997" y="2021"/>
                  </a:lnTo>
                  <a:lnTo>
                    <a:pt x="3974" y="1920"/>
                  </a:lnTo>
                  <a:lnTo>
                    <a:pt x="3974" y="1987"/>
                  </a:lnTo>
                  <a:lnTo>
                    <a:pt x="4007" y="2021"/>
                  </a:lnTo>
                  <a:lnTo>
                    <a:pt x="4075" y="2054"/>
                  </a:lnTo>
                  <a:lnTo>
                    <a:pt x="4108" y="2021"/>
                  </a:lnTo>
                  <a:lnTo>
                    <a:pt x="4142" y="1953"/>
                  </a:lnTo>
                  <a:lnTo>
                    <a:pt x="4075" y="1448"/>
                  </a:lnTo>
                  <a:lnTo>
                    <a:pt x="4007" y="910"/>
                  </a:lnTo>
                  <a:lnTo>
                    <a:pt x="3974" y="539"/>
                  </a:lnTo>
                  <a:lnTo>
                    <a:pt x="3940" y="337"/>
                  </a:lnTo>
                  <a:lnTo>
                    <a:pt x="3839" y="135"/>
                  </a:lnTo>
                  <a:lnTo>
                    <a:pt x="3873" y="102"/>
                  </a:lnTo>
                  <a:lnTo>
                    <a:pt x="3873" y="34"/>
                  </a:lnTo>
                  <a:lnTo>
                    <a:pt x="383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614050" y="3595650"/>
              <a:ext cx="114500" cy="94300"/>
            </a:xfrm>
            <a:custGeom>
              <a:rect b="b" l="l" r="r" t="t"/>
              <a:pathLst>
                <a:path extrusionOk="0" h="3772" w="4580">
                  <a:moveTo>
                    <a:pt x="2391" y="1583"/>
                  </a:moveTo>
                  <a:lnTo>
                    <a:pt x="2425" y="1651"/>
                  </a:lnTo>
                  <a:lnTo>
                    <a:pt x="2559" y="1718"/>
                  </a:lnTo>
                  <a:lnTo>
                    <a:pt x="2660" y="1819"/>
                  </a:lnTo>
                  <a:lnTo>
                    <a:pt x="2694" y="1954"/>
                  </a:lnTo>
                  <a:lnTo>
                    <a:pt x="2728" y="2088"/>
                  </a:lnTo>
                  <a:lnTo>
                    <a:pt x="2694" y="2223"/>
                  </a:lnTo>
                  <a:lnTo>
                    <a:pt x="2660" y="2324"/>
                  </a:lnTo>
                  <a:lnTo>
                    <a:pt x="2559" y="2425"/>
                  </a:lnTo>
                  <a:lnTo>
                    <a:pt x="2425" y="2526"/>
                  </a:lnTo>
                  <a:lnTo>
                    <a:pt x="2357" y="2560"/>
                  </a:lnTo>
                  <a:lnTo>
                    <a:pt x="2324" y="2627"/>
                  </a:lnTo>
                  <a:lnTo>
                    <a:pt x="2290" y="2964"/>
                  </a:lnTo>
                  <a:lnTo>
                    <a:pt x="2256" y="3267"/>
                  </a:lnTo>
                  <a:lnTo>
                    <a:pt x="1819" y="3199"/>
                  </a:lnTo>
                  <a:lnTo>
                    <a:pt x="1819" y="2896"/>
                  </a:lnTo>
                  <a:lnTo>
                    <a:pt x="1920" y="2627"/>
                  </a:lnTo>
                  <a:lnTo>
                    <a:pt x="1920" y="2526"/>
                  </a:lnTo>
                  <a:lnTo>
                    <a:pt x="1886" y="2492"/>
                  </a:lnTo>
                  <a:lnTo>
                    <a:pt x="1852" y="2459"/>
                  </a:lnTo>
                  <a:lnTo>
                    <a:pt x="1718" y="2391"/>
                  </a:lnTo>
                  <a:lnTo>
                    <a:pt x="1617" y="2324"/>
                  </a:lnTo>
                  <a:lnTo>
                    <a:pt x="1549" y="2223"/>
                  </a:lnTo>
                  <a:lnTo>
                    <a:pt x="1549" y="2122"/>
                  </a:lnTo>
                  <a:lnTo>
                    <a:pt x="1549" y="1987"/>
                  </a:lnTo>
                  <a:lnTo>
                    <a:pt x="1583" y="1886"/>
                  </a:lnTo>
                  <a:lnTo>
                    <a:pt x="1650" y="1752"/>
                  </a:lnTo>
                  <a:lnTo>
                    <a:pt x="1751" y="1684"/>
                  </a:lnTo>
                  <a:lnTo>
                    <a:pt x="1920" y="1617"/>
                  </a:lnTo>
                  <a:lnTo>
                    <a:pt x="2054" y="1583"/>
                  </a:lnTo>
                  <a:close/>
                  <a:moveTo>
                    <a:pt x="775" y="270"/>
                  </a:moveTo>
                  <a:lnTo>
                    <a:pt x="1213" y="472"/>
                  </a:lnTo>
                  <a:lnTo>
                    <a:pt x="1650" y="607"/>
                  </a:lnTo>
                  <a:lnTo>
                    <a:pt x="2088" y="708"/>
                  </a:lnTo>
                  <a:lnTo>
                    <a:pt x="2559" y="775"/>
                  </a:lnTo>
                  <a:lnTo>
                    <a:pt x="3536" y="843"/>
                  </a:lnTo>
                  <a:lnTo>
                    <a:pt x="4445" y="910"/>
                  </a:lnTo>
                  <a:lnTo>
                    <a:pt x="4310" y="1213"/>
                  </a:lnTo>
                  <a:lnTo>
                    <a:pt x="4175" y="1516"/>
                  </a:lnTo>
                  <a:lnTo>
                    <a:pt x="4007" y="2156"/>
                  </a:lnTo>
                  <a:lnTo>
                    <a:pt x="3670" y="3469"/>
                  </a:lnTo>
                  <a:lnTo>
                    <a:pt x="3670" y="3502"/>
                  </a:lnTo>
                  <a:lnTo>
                    <a:pt x="3064" y="3368"/>
                  </a:lnTo>
                  <a:lnTo>
                    <a:pt x="2492" y="3300"/>
                  </a:lnTo>
                  <a:lnTo>
                    <a:pt x="2559" y="2997"/>
                  </a:lnTo>
                  <a:lnTo>
                    <a:pt x="2559" y="2728"/>
                  </a:lnTo>
                  <a:lnTo>
                    <a:pt x="2728" y="2593"/>
                  </a:lnTo>
                  <a:lnTo>
                    <a:pt x="2862" y="2425"/>
                  </a:lnTo>
                  <a:lnTo>
                    <a:pt x="2930" y="2257"/>
                  </a:lnTo>
                  <a:lnTo>
                    <a:pt x="2963" y="2088"/>
                  </a:lnTo>
                  <a:lnTo>
                    <a:pt x="2930" y="1886"/>
                  </a:lnTo>
                  <a:lnTo>
                    <a:pt x="2862" y="1718"/>
                  </a:lnTo>
                  <a:lnTo>
                    <a:pt x="2728" y="1550"/>
                  </a:lnTo>
                  <a:lnTo>
                    <a:pt x="2559" y="1449"/>
                  </a:lnTo>
                  <a:lnTo>
                    <a:pt x="2458" y="1415"/>
                  </a:lnTo>
                  <a:lnTo>
                    <a:pt x="2391" y="1482"/>
                  </a:lnTo>
                  <a:lnTo>
                    <a:pt x="2290" y="1415"/>
                  </a:lnTo>
                  <a:lnTo>
                    <a:pt x="2155" y="1381"/>
                  </a:lnTo>
                  <a:lnTo>
                    <a:pt x="2021" y="1381"/>
                  </a:lnTo>
                  <a:lnTo>
                    <a:pt x="1886" y="1415"/>
                  </a:lnTo>
                  <a:lnTo>
                    <a:pt x="1751" y="1449"/>
                  </a:lnTo>
                  <a:lnTo>
                    <a:pt x="1617" y="1550"/>
                  </a:lnTo>
                  <a:lnTo>
                    <a:pt x="1516" y="1617"/>
                  </a:lnTo>
                  <a:lnTo>
                    <a:pt x="1415" y="1752"/>
                  </a:lnTo>
                  <a:lnTo>
                    <a:pt x="1347" y="1853"/>
                  </a:lnTo>
                  <a:lnTo>
                    <a:pt x="1314" y="1987"/>
                  </a:lnTo>
                  <a:lnTo>
                    <a:pt x="1314" y="2122"/>
                  </a:lnTo>
                  <a:lnTo>
                    <a:pt x="1347" y="2257"/>
                  </a:lnTo>
                  <a:lnTo>
                    <a:pt x="1381" y="2358"/>
                  </a:lnTo>
                  <a:lnTo>
                    <a:pt x="1448" y="2459"/>
                  </a:lnTo>
                  <a:lnTo>
                    <a:pt x="1549" y="2560"/>
                  </a:lnTo>
                  <a:lnTo>
                    <a:pt x="1684" y="2627"/>
                  </a:lnTo>
                  <a:lnTo>
                    <a:pt x="1583" y="2896"/>
                  </a:lnTo>
                  <a:lnTo>
                    <a:pt x="1583" y="3166"/>
                  </a:lnTo>
                  <a:lnTo>
                    <a:pt x="876" y="3065"/>
                  </a:lnTo>
                  <a:lnTo>
                    <a:pt x="539" y="3031"/>
                  </a:lnTo>
                  <a:lnTo>
                    <a:pt x="202" y="3031"/>
                  </a:lnTo>
                  <a:lnTo>
                    <a:pt x="337" y="2358"/>
                  </a:lnTo>
                  <a:lnTo>
                    <a:pt x="505" y="1651"/>
                  </a:lnTo>
                  <a:lnTo>
                    <a:pt x="640" y="977"/>
                  </a:lnTo>
                  <a:lnTo>
                    <a:pt x="775" y="270"/>
                  </a:lnTo>
                  <a:close/>
                  <a:moveTo>
                    <a:pt x="741" y="1"/>
                  </a:moveTo>
                  <a:lnTo>
                    <a:pt x="707" y="68"/>
                  </a:lnTo>
                  <a:lnTo>
                    <a:pt x="472" y="775"/>
                  </a:lnTo>
                  <a:lnTo>
                    <a:pt x="270" y="1516"/>
                  </a:lnTo>
                  <a:lnTo>
                    <a:pt x="101" y="2290"/>
                  </a:lnTo>
                  <a:lnTo>
                    <a:pt x="0" y="3031"/>
                  </a:lnTo>
                  <a:lnTo>
                    <a:pt x="0" y="3098"/>
                  </a:lnTo>
                  <a:lnTo>
                    <a:pt x="34" y="3132"/>
                  </a:lnTo>
                  <a:lnTo>
                    <a:pt x="101" y="3132"/>
                  </a:lnTo>
                  <a:lnTo>
                    <a:pt x="573" y="3267"/>
                  </a:lnTo>
                  <a:lnTo>
                    <a:pt x="1044" y="3368"/>
                  </a:lnTo>
                  <a:lnTo>
                    <a:pt x="2021" y="3502"/>
                  </a:lnTo>
                  <a:lnTo>
                    <a:pt x="2997" y="3603"/>
                  </a:lnTo>
                  <a:lnTo>
                    <a:pt x="3468" y="3704"/>
                  </a:lnTo>
                  <a:lnTo>
                    <a:pt x="3940" y="3772"/>
                  </a:lnTo>
                  <a:lnTo>
                    <a:pt x="4041" y="3772"/>
                  </a:lnTo>
                  <a:lnTo>
                    <a:pt x="4108" y="3704"/>
                  </a:lnTo>
                  <a:lnTo>
                    <a:pt x="4074" y="3603"/>
                  </a:lnTo>
                  <a:lnTo>
                    <a:pt x="4074" y="3570"/>
                  </a:lnTo>
                  <a:lnTo>
                    <a:pt x="4007" y="3570"/>
                  </a:lnTo>
                  <a:lnTo>
                    <a:pt x="3906" y="3536"/>
                  </a:lnTo>
                  <a:lnTo>
                    <a:pt x="3906" y="3502"/>
                  </a:lnTo>
                  <a:lnTo>
                    <a:pt x="4310" y="2122"/>
                  </a:lnTo>
                  <a:lnTo>
                    <a:pt x="4478" y="1415"/>
                  </a:lnTo>
                  <a:lnTo>
                    <a:pt x="4546" y="1078"/>
                  </a:lnTo>
                  <a:lnTo>
                    <a:pt x="4579" y="708"/>
                  </a:lnTo>
                  <a:lnTo>
                    <a:pt x="4546" y="674"/>
                  </a:lnTo>
                  <a:lnTo>
                    <a:pt x="4546" y="708"/>
                  </a:lnTo>
                  <a:lnTo>
                    <a:pt x="4512" y="742"/>
                  </a:lnTo>
                  <a:lnTo>
                    <a:pt x="4478" y="742"/>
                  </a:lnTo>
                  <a:lnTo>
                    <a:pt x="4074" y="607"/>
                  </a:lnTo>
                  <a:lnTo>
                    <a:pt x="3637" y="573"/>
                  </a:lnTo>
                  <a:lnTo>
                    <a:pt x="2761" y="506"/>
                  </a:lnTo>
                  <a:lnTo>
                    <a:pt x="2256" y="472"/>
                  </a:lnTo>
                  <a:lnTo>
                    <a:pt x="1785" y="371"/>
                  </a:lnTo>
                  <a:lnTo>
                    <a:pt x="808" y="102"/>
                  </a:lnTo>
                  <a:lnTo>
                    <a:pt x="808" y="35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963350" y="5113250"/>
              <a:ext cx="90100" cy="63150"/>
            </a:xfrm>
            <a:custGeom>
              <a:rect b="b" l="l" r="r" t="t"/>
              <a:pathLst>
                <a:path extrusionOk="0" h="2526" w="3604">
                  <a:moveTo>
                    <a:pt x="3199" y="337"/>
                  </a:moveTo>
                  <a:lnTo>
                    <a:pt x="3300" y="1212"/>
                  </a:lnTo>
                  <a:lnTo>
                    <a:pt x="3334" y="1583"/>
                  </a:lnTo>
                  <a:lnTo>
                    <a:pt x="3368" y="1987"/>
                  </a:lnTo>
                  <a:lnTo>
                    <a:pt x="3267" y="1919"/>
                  </a:lnTo>
                  <a:lnTo>
                    <a:pt x="2896" y="1919"/>
                  </a:lnTo>
                  <a:lnTo>
                    <a:pt x="2425" y="2020"/>
                  </a:lnTo>
                  <a:lnTo>
                    <a:pt x="1482" y="2256"/>
                  </a:lnTo>
                  <a:lnTo>
                    <a:pt x="1246" y="2290"/>
                  </a:lnTo>
                  <a:lnTo>
                    <a:pt x="977" y="2290"/>
                  </a:lnTo>
                  <a:lnTo>
                    <a:pt x="708" y="2324"/>
                  </a:lnTo>
                  <a:lnTo>
                    <a:pt x="472" y="2391"/>
                  </a:lnTo>
                  <a:lnTo>
                    <a:pt x="337" y="1919"/>
                  </a:lnTo>
                  <a:lnTo>
                    <a:pt x="236" y="1448"/>
                  </a:lnTo>
                  <a:lnTo>
                    <a:pt x="203" y="1078"/>
                  </a:lnTo>
                  <a:lnTo>
                    <a:pt x="203" y="876"/>
                  </a:lnTo>
                  <a:lnTo>
                    <a:pt x="135" y="707"/>
                  </a:lnTo>
                  <a:lnTo>
                    <a:pt x="169" y="707"/>
                  </a:lnTo>
                  <a:lnTo>
                    <a:pt x="506" y="606"/>
                  </a:lnTo>
                  <a:lnTo>
                    <a:pt x="842" y="539"/>
                  </a:lnTo>
                  <a:lnTo>
                    <a:pt x="1549" y="472"/>
                  </a:lnTo>
                  <a:lnTo>
                    <a:pt x="2357" y="371"/>
                  </a:lnTo>
                  <a:lnTo>
                    <a:pt x="3199" y="337"/>
                  </a:lnTo>
                  <a:close/>
                  <a:moveTo>
                    <a:pt x="3233" y="0"/>
                  </a:moveTo>
                  <a:lnTo>
                    <a:pt x="3165" y="34"/>
                  </a:lnTo>
                  <a:lnTo>
                    <a:pt x="3165" y="101"/>
                  </a:lnTo>
                  <a:lnTo>
                    <a:pt x="3165" y="169"/>
                  </a:lnTo>
                  <a:lnTo>
                    <a:pt x="2458" y="202"/>
                  </a:lnTo>
                  <a:lnTo>
                    <a:pt x="1751" y="270"/>
                  </a:lnTo>
                  <a:lnTo>
                    <a:pt x="943" y="337"/>
                  </a:lnTo>
                  <a:lnTo>
                    <a:pt x="539" y="438"/>
                  </a:lnTo>
                  <a:lnTo>
                    <a:pt x="169" y="539"/>
                  </a:lnTo>
                  <a:lnTo>
                    <a:pt x="135" y="606"/>
                  </a:lnTo>
                  <a:lnTo>
                    <a:pt x="135" y="674"/>
                  </a:lnTo>
                  <a:lnTo>
                    <a:pt x="102" y="606"/>
                  </a:lnTo>
                  <a:lnTo>
                    <a:pt x="68" y="606"/>
                  </a:lnTo>
                  <a:lnTo>
                    <a:pt x="34" y="707"/>
                  </a:lnTo>
                  <a:lnTo>
                    <a:pt x="1" y="808"/>
                  </a:lnTo>
                  <a:lnTo>
                    <a:pt x="1" y="1044"/>
                  </a:lnTo>
                  <a:lnTo>
                    <a:pt x="68" y="1482"/>
                  </a:lnTo>
                  <a:lnTo>
                    <a:pt x="169" y="1987"/>
                  </a:lnTo>
                  <a:lnTo>
                    <a:pt x="304" y="2458"/>
                  </a:lnTo>
                  <a:lnTo>
                    <a:pt x="337" y="2526"/>
                  </a:lnTo>
                  <a:lnTo>
                    <a:pt x="405" y="2526"/>
                  </a:lnTo>
                  <a:lnTo>
                    <a:pt x="472" y="2492"/>
                  </a:lnTo>
                  <a:lnTo>
                    <a:pt x="472" y="2425"/>
                  </a:lnTo>
                  <a:lnTo>
                    <a:pt x="842" y="2492"/>
                  </a:lnTo>
                  <a:lnTo>
                    <a:pt x="1179" y="2458"/>
                  </a:lnTo>
                  <a:lnTo>
                    <a:pt x="1549" y="2425"/>
                  </a:lnTo>
                  <a:lnTo>
                    <a:pt x="1886" y="2357"/>
                  </a:lnTo>
                  <a:lnTo>
                    <a:pt x="2290" y="2256"/>
                  </a:lnTo>
                  <a:lnTo>
                    <a:pt x="2660" y="2189"/>
                  </a:lnTo>
                  <a:lnTo>
                    <a:pt x="3031" y="2155"/>
                  </a:lnTo>
                  <a:lnTo>
                    <a:pt x="3435" y="2155"/>
                  </a:lnTo>
                  <a:lnTo>
                    <a:pt x="3435" y="2189"/>
                  </a:lnTo>
                  <a:lnTo>
                    <a:pt x="3536" y="2189"/>
                  </a:lnTo>
                  <a:lnTo>
                    <a:pt x="3570" y="2121"/>
                  </a:lnTo>
                  <a:lnTo>
                    <a:pt x="3603" y="1886"/>
                  </a:lnTo>
                  <a:lnTo>
                    <a:pt x="3603" y="1650"/>
                  </a:lnTo>
                  <a:lnTo>
                    <a:pt x="3536" y="1179"/>
                  </a:lnTo>
                  <a:lnTo>
                    <a:pt x="3469" y="606"/>
                  </a:lnTo>
                  <a:lnTo>
                    <a:pt x="3334" y="68"/>
                  </a:lnTo>
                  <a:lnTo>
                    <a:pt x="330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947375" y="3694975"/>
              <a:ext cx="33675" cy="37900"/>
            </a:xfrm>
            <a:custGeom>
              <a:rect b="b" l="l" r="r" t="t"/>
              <a:pathLst>
                <a:path extrusionOk="0" h="1516" w="1347">
                  <a:moveTo>
                    <a:pt x="842" y="236"/>
                  </a:moveTo>
                  <a:lnTo>
                    <a:pt x="909" y="270"/>
                  </a:lnTo>
                  <a:lnTo>
                    <a:pt x="1044" y="337"/>
                  </a:lnTo>
                  <a:lnTo>
                    <a:pt x="1111" y="472"/>
                  </a:lnTo>
                  <a:lnTo>
                    <a:pt x="1145" y="573"/>
                  </a:lnTo>
                  <a:lnTo>
                    <a:pt x="1145" y="708"/>
                  </a:lnTo>
                  <a:lnTo>
                    <a:pt x="1145" y="842"/>
                  </a:lnTo>
                  <a:lnTo>
                    <a:pt x="1111" y="943"/>
                  </a:lnTo>
                  <a:lnTo>
                    <a:pt x="1044" y="1044"/>
                  </a:lnTo>
                  <a:lnTo>
                    <a:pt x="976" y="1145"/>
                  </a:lnTo>
                  <a:lnTo>
                    <a:pt x="875" y="1213"/>
                  </a:lnTo>
                  <a:lnTo>
                    <a:pt x="774" y="1246"/>
                  </a:lnTo>
                  <a:lnTo>
                    <a:pt x="640" y="1280"/>
                  </a:lnTo>
                  <a:lnTo>
                    <a:pt x="505" y="1280"/>
                  </a:lnTo>
                  <a:lnTo>
                    <a:pt x="404" y="1213"/>
                  </a:lnTo>
                  <a:lnTo>
                    <a:pt x="303" y="1145"/>
                  </a:lnTo>
                  <a:lnTo>
                    <a:pt x="236" y="1078"/>
                  </a:lnTo>
                  <a:lnTo>
                    <a:pt x="202" y="943"/>
                  </a:lnTo>
                  <a:lnTo>
                    <a:pt x="202" y="708"/>
                  </a:lnTo>
                  <a:lnTo>
                    <a:pt x="236" y="472"/>
                  </a:lnTo>
                  <a:lnTo>
                    <a:pt x="269" y="371"/>
                  </a:lnTo>
                  <a:lnTo>
                    <a:pt x="337" y="304"/>
                  </a:lnTo>
                  <a:lnTo>
                    <a:pt x="404" y="270"/>
                  </a:lnTo>
                  <a:lnTo>
                    <a:pt x="505" y="236"/>
                  </a:lnTo>
                  <a:close/>
                  <a:moveTo>
                    <a:pt x="741" y="1"/>
                  </a:moveTo>
                  <a:lnTo>
                    <a:pt x="606" y="34"/>
                  </a:lnTo>
                  <a:lnTo>
                    <a:pt x="438" y="68"/>
                  </a:lnTo>
                  <a:lnTo>
                    <a:pt x="303" y="135"/>
                  </a:lnTo>
                  <a:lnTo>
                    <a:pt x="168" y="236"/>
                  </a:lnTo>
                  <a:lnTo>
                    <a:pt x="101" y="371"/>
                  </a:lnTo>
                  <a:lnTo>
                    <a:pt x="34" y="539"/>
                  </a:lnTo>
                  <a:lnTo>
                    <a:pt x="0" y="708"/>
                  </a:lnTo>
                  <a:lnTo>
                    <a:pt x="0" y="876"/>
                  </a:lnTo>
                  <a:lnTo>
                    <a:pt x="34" y="1044"/>
                  </a:lnTo>
                  <a:lnTo>
                    <a:pt x="101" y="1213"/>
                  </a:lnTo>
                  <a:lnTo>
                    <a:pt x="202" y="1314"/>
                  </a:lnTo>
                  <a:lnTo>
                    <a:pt x="337" y="1415"/>
                  </a:lnTo>
                  <a:lnTo>
                    <a:pt x="539" y="1482"/>
                  </a:lnTo>
                  <a:lnTo>
                    <a:pt x="707" y="1516"/>
                  </a:lnTo>
                  <a:lnTo>
                    <a:pt x="842" y="1448"/>
                  </a:lnTo>
                  <a:lnTo>
                    <a:pt x="976" y="1381"/>
                  </a:lnTo>
                  <a:lnTo>
                    <a:pt x="1111" y="1280"/>
                  </a:lnTo>
                  <a:lnTo>
                    <a:pt x="1212" y="1179"/>
                  </a:lnTo>
                  <a:lnTo>
                    <a:pt x="1279" y="1011"/>
                  </a:lnTo>
                  <a:lnTo>
                    <a:pt x="1347" y="876"/>
                  </a:lnTo>
                  <a:lnTo>
                    <a:pt x="1347" y="708"/>
                  </a:lnTo>
                  <a:lnTo>
                    <a:pt x="1347" y="573"/>
                  </a:lnTo>
                  <a:lnTo>
                    <a:pt x="1313" y="438"/>
                  </a:lnTo>
                  <a:lnTo>
                    <a:pt x="1212" y="304"/>
                  </a:lnTo>
                  <a:lnTo>
                    <a:pt x="1111" y="169"/>
                  </a:lnTo>
                  <a:lnTo>
                    <a:pt x="1010" y="102"/>
                  </a:lnTo>
                  <a:lnTo>
                    <a:pt x="875" y="34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659500" y="3640275"/>
              <a:ext cx="14325" cy="13475"/>
            </a:xfrm>
            <a:custGeom>
              <a:rect b="b" l="l" r="r" t="t"/>
              <a:pathLst>
                <a:path extrusionOk="0" h="539" w="573">
                  <a:moveTo>
                    <a:pt x="236" y="0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01"/>
                  </a:lnTo>
                  <a:lnTo>
                    <a:pt x="34" y="169"/>
                  </a:lnTo>
                  <a:lnTo>
                    <a:pt x="34" y="236"/>
                  </a:lnTo>
                  <a:lnTo>
                    <a:pt x="1" y="303"/>
                  </a:lnTo>
                  <a:lnTo>
                    <a:pt x="1" y="371"/>
                  </a:lnTo>
                  <a:lnTo>
                    <a:pt x="1" y="438"/>
                  </a:lnTo>
                  <a:lnTo>
                    <a:pt x="102" y="505"/>
                  </a:lnTo>
                  <a:lnTo>
                    <a:pt x="236" y="539"/>
                  </a:lnTo>
                  <a:lnTo>
                    <a:pt x="438" y="539"/>
                  </a:lnTo>
                  <a:lnTo>
                    <a:pt x="506" y="505"/>
                  </a:lnTo>
                  <a:lnTo>
                    <a:pt x="539" y="472"/>
                  </a:lnTo>
                  <a:lnTo>
                    <a:pt x="573" y="404"/>
                  </a:lnTo>
                  <a:lnTo>
                    <a:pt x="539" y="270"/>
                  </a:lnTo>
                  <a:lnTo>
                    <a:pt x="506" y="135"/>
                  </a:lnTo>
                  <a:lnTo>
                    <a:pt x="405" y="34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470950" y="3557775"/>
              <a:ext cx="100200" cy="96825"/>
            </a:xfrm>
            <a:custGeom>
              <a:rect b="b" l="l" r="r" t="t"/>
              <a:pathLst>
                <a:path extrusionOk="0" h="3873" w="4008">
                  <a:moveTo>
                    <a:pt x="2088" y="270"/>
                  </a:moveTo>
                  <a:lnTo>
                    <a:pt x="2391" y="304"/>
                  </a:lnTo>
                  <a:lnTo>
                    <a:pt x="2661" y="371"/>
                  </a:lnTo>
                  <a:lnTo>
                    <a:pt x="2930" y="472"/>
                  </a:lnTo>
                  <a:lnTo>
                    <a:pt x="3166" y="641"/>
                  </a:lnTo>
                  <a:lnTo>
                    <a:pt x="3368" y="843"/>
                  </a:lnTo>
                  <a:lnTo>
                    <a:pt x="3570" y="1112"/>
                  </a:lnTo>
                  <a:lnTo>
                    <a:pt x="3671" y="1280"/>
                  </a:lnTo>
                  <a:lnTo>
                    <a:pt x="3738" y="1449"/>
                  </a:lnTo>
                  <a:lnTo>
                    <a:pt x="3772" y="1617"/>
                  </a:lnTo>
                  <a:lnTo>
                    <a:pt x="3805" y="1819"/>
                  </a:lnTo>
                  <a:lnTo>
                    <a:pt x="3772" y="1987"/>
                  </a:lnTo>
                  <a:lnTo>
                    <a:pt x="3772" y="2156"/>
                  </a:lnTo>
                  <a:lnTo>
                    <a:pt x="3637" y="2492"/>
                  </a:lnTo>
                  <a:lnTo>
                    <a:pt x="3469" y="2829"/>
                  </a:lnTo>
                  <a:lnTo>
                    <a:pt x="3233" y="3098"/>
                  </a:lnTo>
                  <a:lnTo>
                    <a:pt x="2964" y="3334"/>
                  </a:lnTo>
                  <a:lnTo>
                    <a:pt x="2627" y="3502"/>
                  </a:lnTo>
                  <a:lnTo>
                    <a:pt x="2324" y="3570"/>
                  </a:lnTo>
                  <a:lnTo>
                    <a:pt x="1987" y="3603"/>
                  </a:lnTo>
                  <a:lnTo>
                    <a:pt x="1651" y="3603"/>
                  </a:lnTo>
                  <a:lnTo>
                    <a:pt x="1348" y="3570"/>
                  </a:lnTo>
                  <a:lnTo>
                    <a:pt x="1112" y="3502"/>
                  </a:lnTo>
                  <a:lnTo>
                    <a:pt x="944" y="3435"/>
                  </a:lnTo>
                  <a:lnTo>
                    <a:pt x="775" y="3334"/>
                  </a:lnTo>
                  <a:lnTo>
                    <a:pt x="641" y="3199"/>
                  </a:lnTo>
                  <a:lnTo>
                    <a:pt x="506" y="3031"/>
                  </a:lnTo>
                  <a:lnTo>
                    <a:pt x="405" y="2863"/>
                  </a:lnTo>
                  <a:lnTo>
                    <a:pt x="338" y="2694"/>
                  </a:lnTo>
                  <a:lnTo>
                    <a:pt x="270" y="2459"/>
                  </a:lnTo>
                  <a:lnTo>
                    <a:pt x="237" y="2122"/>
                  </a:lnTo>
                  <a:lnTo>
                    <a:pt x="237" y="1785"/>
                  </a:lnTo>
                  <a:lnTo>
                    <a:pt x="338" y="1449"/>
                  </a:lnTo>
                  <a:lnTo>
                    <a:pt x="439" y="1146"/>
                  </a:lnTo>
                  <a:lnTo>
                    <a:pt x="641" y="876"/>
                  </a:lnTo>
                  <a:lnTo>
                    <a:pt x="843" y="674"/>
                  </a:lnTo>
                  <a:lnTo>
                    <a:pt x="1112" y="472"/>
                  </a:lnTo>
                  <a:lnTo>
                    <a:pt x="1415" y="338"/>
                  </a:lnTo>
                  <a:lnTo>
                    <a:pt x="1482" y="338"/>
                  </a:lnTo>
                  <a:lnTo>
                    <a:pt x="1785" y="304"/>
                  </a:lnTo>
                  <a:lnTo>
                    <a:pt x="2088" y="270"/>
                  </a:lnTo>
                  <a:close/>
                  <a:moveTo>
                    <a:pt x="1987" y="1"/>
                  </a:moveTo>
                  <a:lnTo>
                    <a:pt x="1651" y="35"/>
                  </a:lnTo>
                  <a:lnTo>
                    <a:pt x="1449" y="68"/>
                  </a:lnTo>
                  <a:lnTo>
                    <a:pt x="1280" y="136"/>
                  </a:lnTo>
                  <a:lnTo>
                    <a:pt x="1112" y="203"/>
                  </a:lnTo>
                  <a:lnTo>
                    <a:pt x="944" y="270"/>
                  </a:lnTo>
                  <a:lnTo>
                    <a:pt x="775" y="405"/>
                  </a:lnTo>
                  <a:lnTo>
                    <a:pt x="641" y="506"/>
                  </a:lnTo>
                  <a:lnTo>
                    <a:pt x="405" y="809"/>
                  </a:lnTo>
                  <a:lnTo>
                    <a:pt x="203" y="1112"/>
                  </a:lnTo>
                  <a:lnTo>
                    <a:pt x="68" y="1482"/>
                  </a:lnTo>
                  <a:lnTo>
                    <a:pt x="1" y="1886"/>
                  </a:lnTo>
                  <a:lnTo>
                    <a:pt x="1" y="2290"/>
                  </a:lnTo>
                  <a:lnTo>
                    <a:pt x="35" y="2526"/>
                  </a:lnTo>
                  <a:lnTo>
                    <a:pt x="68" y="2762"/>
                  </a:lnTo>
                  <a:lnTo>
                    <a:pt x="136" y="2964"/>
                  </a:lnTo>
                  <a:lnTo>
                    <a:pt x="237" y="3166"/>
                  </a:lnTo>
                  <a:lnTo>
                    <a:pt x="371" y="3300"/>
                  </a:lnTo>
                  <a:lnTo>
                    <a:pt x="506" y="3435"/>
                  </a:lnTo>
                  <a:lnTo>
                    <a:pt x="674" y="3570"/>
                  </a:lnTo>
                  <a:lnTo>
                    <a:pt x="843" y="3671"/>
                  </a:lnTo>
                  <a:lnTo>
                    <a:pt x="1011" y="3738"/>
                  </a:lnTo>
                  <a:lnTo>
                    <a:pt x="1213" y="3805"/>
                  </a:lnTo>
                  <a:lnTo>
                    <a:pt x="1617" y="3873"/>
                  </a:lnTo>
                  <a:lnTo>
                    <a:pt x="2055" y="3873"/>
                  </a:lnTo>
                  <a:lnTo>
                    <a:pt x="2526" y="3805"/>
                  </a:lnTo>
                  <a:lnTo>
                    <a:pt x="2728" y="3772"/>
                  </a:lnTo>
                  <a:lnTo>
                    <a:pt x="2930" y="3671"/>
                  </a:lnTo>
                  <a:lnTo>
                    <a:pt x="3132" y="3570"/>
                  </a:lnTo>
                  <a:lnTo>
                    <a:pt x="3300" y="3469"/>
                  </a:lnTo>
                  <a:lnTo>
                    <a:pt x="3435" y="3300"/>
                  </a:lnTo>
                  <a:lnTo>
                    <a:pt x="3570" y="3166"/>
                  </a:lnTo>
                  <a:lnTo>
                    <a:pt x="3704" y="2997"/>
                  </a:lnTo>
                  <a:lnTo>
                    <a:pt x="3805" y="2795"/>
                  </a:lnTo>
                  <a:lnTo>
                    <a:pt x="3873" y="2627"/>
                  </a:lnTo>
                  <a:lnTo>
                    <a:pt x="3940" y="2425"/>
                  </a:lnTo>
                  <a:lnTo>
                    <a:pt x="3974" y="2223"/>
                  </a:lnTo>
                  <a:lnTo>
                    <a:pt x="4007" y="2021"/>
                  </a:lnTo>
                  <a:lnTo>
                    <a:pt x="4007" y="1785"/>
                  </a:lnTo>
                  <a:lnTo>
                    <a:pt x="3974" y="1583"/>
                  </a:lnTo>
                  <a:lnTo>
                    <a:pt x="3940" y="1381"/>
                  </a:lnTo>
                  <a:lnTo>
                    <a:pt x="3906" y="1179"/>
                  </a:lnTo>
                  <a:lnTo>
                    <a:pt x="3738" y="876"/>
                  </a:lnTo>
                  <a:lnTo>
                    <a:pt x="3536" y="607"/>
                  </a:lnTo>
                  <a:lnTo>
                    <a:pt x="3267" y="371"/>
                  </a:lnTo>
                  <a:lnTo>
                    <a:pt x="2997" y="203"/>
                  </a:lnTo>
                  <a:lnTo>
                    <a:pt x="2661" y="68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446550" y="3524950"/>
              <a:ext cx="579125" cy="253375"/>
            </a:xfrm>
            <a:custGeom>
              <a:rect b="b" l="l" r="r" t="t"/>
              <a:pathLst>
                <a:path extrusionOk="0" h="10135" w="23165">
                  <a:moveTo>
                    <a:pt x="3603" y="304"/>
                  </a:moveTo>
                  <a:lnTo>
                    <a:pt x="3940" y="337"/>
                  </a:lnTo>
                  <a:lnTo>
                    <a:pt x="4647" y="472"/>
                  </a:lnTo>
                  <a:lnTo>
                    <a:pt x="5219" y="607"/>
                  </a:lnTo>
                  <a:lnTo>
                    <a:pt x="6397" y="775"/>
                  </a:lnTo>
                  <a:lnTo>
                    <a:pt x="7576" y="977"/>
                  </a:lnTo>
                  <a:lnTo>
                    <a:pt x="7340" y="1112"/>
                  </a:lnTo>
                  <a:lnTo>
                    <a:pt x="7138" y="1213"/>
                  </a:lnTo>
                  <a:lnTo>
                    <a:pt x="6667" y="1482"/>
                  </a:lnTo>
                  <a:lnTo>
                    <a:pt x="6330" y="1348"/>
                  </a:lnTo>
                  <a:lnTo>
                    <a:pt x="5926" y="1246"/>
                  </a:lnTo>
                  <a:lnTo>
                    <a:pt x="5522" y="1179"/>
                  </a:lnTo>
                  <a:lnTo>
                    <a:pt x="5152" y="1145"/>
                  </a:lnTo>
                  <a:lnTo>
                    <a:pt x="5084" y="1112"/>
                  </a:lnTo>
                  <a:lnTo>
                    <a:pt x="4849" y="910"/>
                  </a:lnTo>
                  <a:lnTo>
                    <a:pt x="4546" y="741"/>
                  </a:lnTo>
                  <a:lnTo>
                    <a:pt x="4276" y="640"/>
                  </a:lnTo>
                  <a:lnTo>
                    <a:pt x="3973" y="539"/>
                  </a:lnTo>
                  <a:lnTo>
                    <a:pt x="3637" y="506"/>
                  </a:lnTo>
                  <a:lnTo>
                    <a:pt x="3334" y="472"/>
                  </a:lnTo>
                  <a:lnTo>
                    <a:pt x="2997" y="472"/>
                  </a:lnTo>
                  <a:lnTo>
                    <a:pt x="2694" y="506"/>
                  </a:lnTo>
                  <a:lnTo>
                    <a:pt x="2829" y="438"/>
                  </a:lnTo>
                  <a:lnTo>
                    <a:pt x="2963" y="371"/>
                  </a:lnTo>
                  <a:lnTo>
                    <a:pt x="3266" y="304"/>
                  </a:lnTo>
                  <a:close/>
                  <a:moveTo>
                    <a:pt x="2559" y="640"/>
                  </a:moveTo>
                  <a:lnTo>
                    <a:pt x="2593" y="741"/>
                  </a:lnTo>
                  <a:lnTo>
                    <a:pt x="2627" y="775"/>
                  </a:lnTo>
                  <a:lnTo>
                    <a:pt x="3502" y="775"/>
                  </a:lnTo>
                  <a:lnTo>
                    <a:pt x="3771" y="809"/>
                  </a:lnTo>
                  <a:lnTo>
                    <a:pt x="4007" y="876"/>
                  </a:lnTo>
                  <a:lnTo>
                    <a:pt x="4276" y="943"/>
                  </a:lnTo>
                  <a:lnTo>
                    <a:pt x="4512" y="1044"/>
                  </a:lnTo>
                  <a:lnTo>
                    <a:pt x="4748" y="1179"/>
                  </a:lnTo>
                  <a:lnTo>
                    <a:pt x="4815" y="1213"/>
                  </a:lnTo>
                  <a:lnTo>
                    <a:pt x="4815" y="1280"/>
                  </a:lnTo>
                  <a:lnTo>
                    <a:pt x="4882" y="1348"/>
                  </a:lnTo>
                  <a:lnTo>
                    <a:pt x="4983" y="1348"/>
                  </a:lnTo>
                  <a:lnTo>
                    <a:pt x="5152" y="1583"/>
                  </a:lnTo>
                  <a:lnTo>
                    <a:pt x="5320" y="1819"/>
                  </a:lnTo>
                  <a:lnTo>
                    <a:pt x="5421" y="2088"/>
                  </a:lnTo>
                  <a:lnTo>
                    <a:pt x="5522" y="2358"/>
                  </a:lnTo>
                  <a:lnTo>
                    <a:pt x="5589" y="2661"/>
                  </a:lnTo>
                  <a:lnTo>
                    <a:pt x="5623" y="2930"/>
                  </a:lnTo>
                  <a:lnTo>
                    <a:pt x="5690" y="3502"/>
                  </a:lnTo>
                  <a:lnTo>
                    <a:pt x="5690" y="3805"/>
                  </a:lnTo>
                  <a:lnTo>
                    <a:pt x="5657" y="4108"/>
                  </a:lnTo>
                  <a:lnTo>
                    <a:pt x="5623" y="4411"/>
                  </a:lnTo>
                  <a:lnTo>
                    <a:pt x="5522" y="4681"/>
                  </a:lnTo>
                  <a:lnTo>
                    <a:pt x="5421" y="4950"/>
                  </a:lnTo>
                  <a:lnTo>
                    <a:pt x="5253" y="5186"/>
                  </a:lnTo>
                  <a:lnTo>
                    <a:pt x="5051" y="5421"/>
                  </a:lnTo>
                  <a:lnTo>
                    <a:pt x="4815" y="5590"/>
                  </a:lnTo>
                  <a:lnTo>
                    <a:pt x="4613" y="5724"/>
                  </a:lnTo>
                  <a:lnTo>
                    <a:pt x="4377" y="5825"/>
                  </a:lnTo>
                  <a:lnTo>
                    <a:pt x="4108" y="5893"/>
                  </a:lnTo>
                  <a:lnTo>
                    <a:pt x="3872" y="5960"/>
                  </a:lnTo>
                  <a:lnTo>
                    <a:pt x="3334" y="5994"/>
                  </a:lnTo>
                  <a:lnTo>
                    <a:pt x="2829" y="5994"/>
                  </a:lnTo>
                  <a:lnTo>
                    <a:pt x="2559" y="5960"/>
                  </a:lnTo>
                  <a:lnTo>
                    <a:pt x="2290" y="5926"/>
                  </a:lnTo>
                  <a:lnTo>
                    <a:pt x="2054" y="5825"/>
                  </a:lnTo>
                  <a:lnTo>
                    <a:pt x="1819" y="5724"/>
                  </a:lnTo>
                  <a:lnTo>
                    <a:pt x="1617" y="5623"/>
                  </a:lnTo>
                  <a:lnTo>
                    <a:pt x="1381" y="5489"/>
                  </a:lnTo>
                  <a:lnTo>
                    <a:pt x="1213" y="5320"/>
                  </a:lnTo>
                  <a:lnTo>
                    <a:pt x="1011" y="5152"/>
                  </a:lnTo>
                  <a:lnTo>
                    <a:pt x="842" y="4950"/>
                  </a:lnTo>
                  <a:lnTo>
                    <a:pt x="708" y="4748"/>
                  </a:lnTo>
                  <a:lnTo>
                    <a:pt x="573" y="4546"/>
                  </a:lnTo>
                  <a:lnTo>
                    <a:pt x="472" y="4310"/>
                  </a:lnTo>
                  <a:lnTo>
                    <a:pt x="371" y="4075"/>
                  </a:lnTo>
                  <a:lnTo>
                    <a:pt x="304" y="3839"/>
                  </a:lnTo>
                  <a:lnTo>
                    <a:pt x="270" y="3570"/>
                  </a:lnTo>
                  <a:lnTo>
                    <a:pt x="236" y="3300"/>
                  </a:lnTo>
                  <a:lnTo>
                    <a:pt x="270" y="3065"/>
                  </a:lnTo>
                  <a:lnTo>
                    <a:pt x="270" y="2829"/>
                  </a:lnTo>
                  <a:lnTo>
                    <a:pt x="337" y="2593"/>
                  </a:lnTo>
                  <a:lnTo>
                    <a:pt x="405" y="2358"/>
                  </a:lnTo>
                  <a:lnTo>
                    <a:pt x="506" y="2156"/>
                  </a:lnTo>
                  <a:lnTo>
                    <a:pt x="640" y="1954"/>
                  </a:lnTo>
                  <a:lnTo>
                    <a:pt x="775" y="1752"/>
                  </a:lnTo>
                  <a:lnTo>
                    <a:pt x="943" y="1583"/>
                  </a:lnTo>
                  <a:lnTo>
                    <a:pt x="1280" y="1280"/>
                  </a:lnTo>
                  <a:lnTo>
                    <a:pt x="1684" y="1011"/>
                  </a:lnTo>
                  <a:lnTo>
                    <a:pt x="2122" y="809"/>
                  </a:lnTo>
                  <a:lnTo>
                    <a:pt x="2559" y="640"/>
                  </a:lnTo>
                  <a:close/>
                  <a:moveTo>
                    <a:pt x="5387" y="1449"/>
                  </a:moveTo>
                  <a:lnTo>
                    <a:pt x="6061" y="1550"/>
                  </a:lnTo>
                  <a:lnTo>
                    <a:pt x="6364" y="1651"/>
                  </a:lnTo>
                  <a:lnTo>
                    <a:pt x="6700" y="1752"/>
                  </a:lnTo>
                  <a:lnTo>
                    <a:pt x="6633" y="2055"/>
                  </a:lnTo>
                  <a:lnTo>
                    <a:pt x="6566" y="2391"/>
                  </a:lnTo>
                  <a:lnTo>
                    <a:pt x="6498" y="3031"/>
                  </a:lnTo>
                  <a:lnTo>
                    <a:pt x="6263" y="3974"/>
                  </a:lnTo>
                  <a:lnTo>
                    <a:pt x="6027" y="4916"/>
                  </a:lnTo>
                  <a:lnTo>
                    <a:pt x="5892" y="5287"/>
                  </a:lnTo>
                  <a:lnTo>
                    <a:pt x="5825" y="5623"/>
                  </a:lnTo>
                  <a:lnTo>
                    <a:pt x="5791" y="5994"/>
                  </a:lnTo>
                  <a:lnTo>
                    <a:pt x="5791" y="6128"/>
                  </a:lnTo>
                  <a:lnTo>
                    <a:pt x="5825" y="6297"/>
                  </a:lnTo>
                  <a:lnTo>
                    <a:pt x="5724" y="6229"/>
                  </a:lnTo>
                  <a:lnTo>
                    <a:pt x="5589" y="6196"/>
                  </a:lnTo>
                  <a:lnTo>
                    <a:pt x="5320" y="6196"/>
                  </a:lnTo>
                  <a:lnTo>
                    <a:pt x="5185" y="6162"/>
                  </a:lnTo>
                  <a:lnTo>
                    <a:pt x="5051" y="6128"/>
                  </a:lnTo>
                  <a:lnTo>
                    <a:pt x="4748" y="5994"/>
                  </a:lnTo>
                  <a:lnTo>
                    <a:pt x="4983" y="5893"/>
                  </a:lnTo>
                  <a:lnTo>
                    <a:pt x="5185" y="5724"/>
                  </a:lnTo>
                  <a:lnTo>
                    <a:pt x="5387" y="5489"/>
                  </a:lnTo>
                  <a:lnTo>
                    <a:pt x="5589" y="5253"/>
                  </a:lnTo>
                  <a:lnTo>
                    <a:pt x="5724" y="4984"/>
                  </a:lnTo>
                  <a:lnTo>
                    <a:pt x="5825" y="4714"/>
                  </a:lnTo>
                  <a:lnTo>
                    <a:pt x="5892" y="4445"/>
                  </a:lnTo>
                  <a:lnTo>
                    <a:pt x="5960" y="4142"/>
                  </a:lnTo>
                  <a:lnTo>
                    <a:pt x="5960" y="3839"/>
                  </a:lnTo>
                  <a:lnTo>
                    <a:pt x="5960" y="3502"/>
                  </a:lnTo>
                  <a:lnTo>
                    <a:pt x="5926" y="2964"/>
                  </a:lnTo>
                  <a:lnTo>
                    <a:pt x="5825" y="2425"/>
                  </a:lnTo>
                  <a:lnTo>
                    <a:pt x="5758" y="2156"/>
                  </a:lnTo>
                  <a:lnTo>
                    <a:pt x="5657" y="1920"/>
                  </a:lnTo>
                  <a:lnTo>
                    <a:pt x="5522" y="1651"/>
                  </a:lnTo>
                  <a:lnTo>
                    <a:pt x="5387" y="1449"/>
                  </a:lnTo>
                  <a:close/>
                  <a:moveTo>
                    <a:pt x="4411" y="6128"/>
                  </a:moveTo>
                  <a:lnTo>
                    <a:pt x="4546" y="6229"/>
                  </a:lnTo>
                  <a:lnTo>
                    <a:pt x="4680" y="6263"/>
                  </a:lnTo>
                  <a:lnTo>
                    <a:pt x="5017" y="6364"/>
                  </a:lnTo>
                  <a:lnTo>
                    <a:pt x="5219" y="6431"/>
                  </a:lnTo>
                  <a:lnTo>
                    <a:pt x="5421" y="6431"/>
                  </a:lnTo>
                  <a:lnTo>
                    <a:pt x="5522" y="6465"/>
                  </a:lnTo>
                  <a:lnTo>
                    <a:pt x="5488" y="6499"/>
                  </a:lnTo>
                  <a:lnTo>
                    <a:pt x="5387" y="6633"/>
                  </a:lnTo>
                  <a:lnTo>
                    <a:pt x="5320" y="6835"/>
                  </a:lnTo>
                  <a:lnTo>
                    <a:pt x="5253" y="6869"/>
                  </a:lnTo>
                  <a:lnTo>
                    <a:pt x="5118" y="6835"/>
                  </a:lnTo>
                  <a:lnTo>
                    <a:pt x="4849" y="6802"/>
                  </a:lnTo>
                  <a:lnTo>
                    <a:pt x="4546" y="6701"/>
                  </a:lnTo>
                  <a:lnTo>
                    <a:pt x="3906" y="6566"/>
                  </a:lnTo>
                  <a:lnTo>
                    <a:pt x="3603" y="6465"/>
                  </a:lnTo>
                  <a:lnTo>
                    <a:pt x="3468" y="6398"/>
                  </a:lnTo>
                  <a:lnTo>
                    <a:pt x="3300" y="6330"/>
                  </a:lnTo>
                  <a:lnTo>
                    <a:pt x="3872" y="6263"/>
                  </a:lnTo>
                  <a:lnTo>
                    <a:pt x="4142" y="6196"/>
                  </a:lnTo>
                  <a:lnTo>
                    <a:pt x="4411" y="6128"/>
                  </a:lnTo>
                  <a:close/>
                  <a:moveTo>
                    <a:pt x="15926" y="8653"/>
                  </a:moveTo>
                  <a:lnTo>
                    <a:pt x="16936" y="8822"/>
                  </a:lnTo>
                  <a:lnTo>
                    <a:pt x="16902" y="8855"/>
                  </a:lnTo>
                  <a:lnTo>
                    <a:pt x="16801" y="8923"/>
                  </a:lnTo>
                  <a:lnTo>
                    <a:pt x="16666" y="8956"/>
                  </a:lnTo>
                  <a:lnTo>
                    <a:pt x="16431" y="8956"/>
                  </a:lnTo>
                  <a:lnTo>
                    <a:pt x="16296" y="8923"/>
                  </a:lnTo>
                  <a:lnTo>
                    <a:pt x="16161" y="8855"/>
                  </a:lnTo>
                  <a:lnTo>
                    <a:pt x="16027" y="8754"/>
                  </a:lnTo>
                  <a:lnTo>
                    <a:pt x="15926" y="8653"/>
                  </a:lnTo>
                  <a:close/>
                  <a:moveTo>
                    <a:pt x="20572" y="5051"/>
                  </a:moveTo>
                  <a:lnTo>
                    <a:pt x="20875" y="5085"/>
                  </a:lnTo>
                  <a:lnTo>
                    <a:pt x="21178" y="5152"/>
                  </a:lnTo>
                  <a:lnTo>
                    <a:pt x="21481" y="5253"/>
                  </a:lnTo>
                  <a:lnTo>
                    <a:pt x="21750" y="5421"/>
                  </a:lnTo>
                  <a:lnTo>
                    <a:pt x="22019" y="5623"/>
                  </a:lnTo>
                  <a:lnTo>
                    <a:pt x="22255" y="5825"/>
                  </a:lnTo>
                  <a:lnTo>
                    <a:pt x="22491" y="6095"/>
                  </a:lnTo>
                  <a:lnTo>
                    <a:pt x="22659" y="6398"/>
                  </a:lnTo>
                  <a:lnTo>
                    <a:pt x="22760" y="6633"/>
                  </a:lnTo>
                  <a:lnTo>
                    <a:pt x="22861" y="6903"/>
                  </a:lnTo>
                  <a:lnTo>
                    <a:pt x="22895" y="7138"/>
                  </a:lnTo>
                  <a:lnTo>
                    <a:pt x="22928" y="7408"/>
                  </a:lnTo>
                  <a:lnTo>
                    <a:pt x="22895" y="7677"/>
                  </a:lnTo>
                  <a:lnTo>
                    <a:pt x="22861" y="7913"/>
                  </a:lnTo>
                  <a:lnTo>
                    <a:pt x="22794" y="8182"/>
                  </a:lnTo>
                  <a:lnTo>
                    <a:pt x="22726" y="8418"/>
                  </a:lnTo>
                  <a:lnTo>
                    <a:pt x="22592" y="8653"/>
                  </a:lnTo>
                  <a:lnTo>
                    <a:pt x="22457" y="8855"/>
                  </a:lnTo>
                  <a:lnTo>
                    <a:pt x="22289" y="9091"/>
                  </a:lnTo>
                  <a:lnTo>
                    <a:pt x="22120" y="9259"/>
                  </a:lnTo>
                  <a:lnTo>
                    <a:pt x="21918" y="9428"/>
                  </a:lnTo>
                  <a:lnTo>
                    <a:pt x="21716" y="9596"/>
                  </a:lnTo>
                  <a:lnTo>
                    <a:pt x="21481" y="9731"/>
                  </a:lnTo>
                  <a:lnTo>
                    <a:pt x="21245" y="9832"/>
                  </a:lnTo>
                  <a:lnTo>
                    <a:pt x="20875" y="9933"/>
                  </a:lnTo>
                  <a:lnTo>
                    <a:pt x="20504" y="9967"/>
                  </a:lnTo>
                  <a:lnTo>
                    <a:pt x="20134" y="9933"/>
                  </a:lnTo>
                  <a:lnTo>
                    <a:pt x="19764" y="9866"/>
                  </a:lnTo>
                  <a:lnTo>
                    <a:pt x="19427" y="9731"/>
                  </a:lnTo>
                  <a:lnTo>
                    <a:pt x="19124" y="9529"/>
                  </a:lnTo>
                  <a:lnTo>
                    <a:pt x="18821" y="9293"/>
                  </a:lnTo>
                  <a:lnTo>
                    <a:pt x="18585" y="9057"/>
                  </a:lnTo>
                  <a:lnTo>
                    <a:pt x="18619" y="8990"/>
                  </a:lnTo>
                  <a:lnTo>
                    <a:pt x="18585" y="8923"/>
                  </a:lnTo>
                  <a:lnTo>
                    <a:pt x="18585" y="8889"/>
                  </a:lnTo>
                  <a:lnTo>
                    <a:pt x="18518" y="8855"/>
                  </a:lnTo>
                  <a:lnTo>
                    <a:pt x="18451" y="8822"/>
                  </a:lnTo>
                  <a:lnTo>
                    <a:pt x="18316" y="8586"/>
                  </a:lnTo>
                  <a:lnTo>
                    <a:pt x="18181" y="8350"/>
                  </a:lnTo>
                  <a:lnTo>
                    <a:pt x="18114" y="8047"/>
                  </a:lnTo>
                  <a:lnTo>
                    <a:pt x="18080" y="7778"/>
                  </a:lnTo>
                  <a:lnTo>
                    <a:pt x="18080" y="7509"/>
                  </a:lnTo>
                  <a:lnTo>
                    <a:pt x="18114" y="7239"/>
                  </a:lnTo>
                  <a:lnTo>
                    <a:pt x="18148" y="7004"/>
                  </a:lnTo>
                  <a:lnTo>
                    <a:pt x="18249" y="6768"/>
                  </a:lnTo>
                  <a:lnTo>
                    <a:pt x="18350" y="6532"/>
                  </a:lnTo>
                  <a:lnTo>
                    <a:pt x="18484" y="6330"/>
                  </a:lnTo>
                  <a:lnTo>
                    <a:pt x="18619" y="6128"/>
                  </a:lnTo>
                  <a:lnTo>
                    <a:pt x="18787" y="5960"/>
                  </a:lnTo>
                  <a:lnTo>
                    <a:pt x="18989" y="5792"/>
                  </a:lnTo>
                  <a:lnTo>
                    <a:pt x="19191" y="5623"/>
                  </a:lnTo>
                  <a:lnTo>
                    <a:pt x="19393" y="5489"/>
                  </a:lnTo>
                  <a:lnTo>
                    <a:pt x="19629" y="5354"/>
                  </a:lnTo>
                  <a:lnTo>
                    <a:pt x="19865" y="5253"/>
                  </a:lnTo>
                  <a:lnTo>
                    <a:pt x="20100" y="5186"/>
                  </a:lnTo>
                  <a:lnTo>
                    <a:pt x="20336" y="5118"/>
                  </a:lnTo>
                  <a:lnTo>
                    <a:pt x="20572" y="5051"/>
                  </a:lnTo>
                  <a:close/>
                  <a:moveTo>
                    <a:pt x="4680" y="1"/>
                  </a:moveTo>
                  <a:lnTo>
                    <a:pt x="4512" y="34"/>
                  </a:lnTo>
                  <a:lnTo>
                    <a:pt x="4377" y="68"/>
                  </a:lnTo>
                  <a:lnTo>
                    <a:pt x="4344" y="135"/>
                  </a:lnTo>
                  <a:lnTo>
                    <a:pt x="4344" y="169"/>
                  </a:lnTo>
                  <a:lnTo>
                    <a:pt x="4377" y="236"/>
                  </a:lnTo>
                  <a:lnTo>
                    <a:pt x="4243" y="236"/>
                  </a:lnTo>
                  <a:lnTo>
                    <a:pt x="3839" y="135"/>
                  </a:lnTo>
                  <a:lnTo>
                    <a:pt x="3536" y="102"/>
                  </a:lnTo>
                  <a:lnTo>
                    <a:pt x="3233" y="68"/>
                  </a:lnTo>
                  <a:lnTo>
                    <a:pt x="2930" y="68"/>
                  </a:lnTo>
                  <a:lnTo>
                    <a:pt x="2829" y="102"/>
                  </a:lnTo>
                  <a:lnTo>
                    <a:pt x="2728" y="135"/>
                  </a:lnTo>
                  <a:lnTo>
                    <a:pt x="2627" y="203"/>
                  </a:lnTo>
                  <a:lnTo>
                    <a:pt x="2559" y="270"/>
                  </a:lnTo>
                  <a:lnTo>
                    <a:pt x="2526" y="371"/>
                  </a:lnTo>
                  <a:lnTo>
                    <a:pt x="2526" y="472"/>
                  </a:lnTo>
                  <a:lnTo>
                    <a:pt x="2256" y="539"/>
                  </a:lnTo>
                  <a:lnTo>
                    <a:pt x="2021" y="573"/>
                  </a:lnTo>
                  <a:lnTo>
                    <a:pt x="1785" y="674"/>
                  </a:lnTo>
                  <a:lnTo>
                    <a:pt x="1549" y="775"/>
                  </a:lnTo>
                  <a:lnTo>
                    <a:pt x="1314" y="910"/>
                  </a:lnTo>
                  <a:lnTo>
                    <a:pt x="1112" y="1078"/>
                  </a:lnTo>
                  <a:lnTo>
                    <a:pt x="910" y="1246"/>
                  </a:lnTo>
                  <a:lnTo>
                    <a:pt x="741" y="1415"/>
                  </a:lnTo>
                  <a:lnTo>
                    <a:pt x="573" y="1617"/>
                  </a:lnTo>
                  <a:lnTo>
                    <a:pt x="438" y="1819"/>
                  </a:lnTo>
                  <a:lnTo>
                    <a:pt x="304" y="2055"/>
                  </a:lnTo>
                  <a:lnTo>
                    <a:pt x="203" y="2290"/>
                  </a:lnTo>
                  <a:lnTo>
                    <a:pt x="135" y="2526"/>
                  </a:lnTo>
                  <a:lnTo>
                    <a:pt x="68" y="2795"/>
                  </a:lnTo>
                  <a:lnTo>
                    <a:pt x="34" y="3065"/>
                  </a:lnTo>
                  <a:lnTo>
                    <a:pt x="1" y="3300"/>
                  </a:lnTo>
                  <a:lnTo>
                    <a:pt x="1" y="3603"/>
                  </a:lnTo>
                  <a:lnTo>
                    <a:pt x="34" y="3906"/>
                  </a:lnTo>
                  <a:lnTo>
                    <a:pt x="102" y="4176"/>
                  </a:lnTo>
                  <a:lnTo>
                    <a:pt x="203" y="4445"/>
                  </a:lnTo>
                  <a:lnTo>
                    <a:pt x="304" y="4681"/>
                  </a:lnTo>
                  <a:lnTo>
                    <a:pt x="472" y="4950"/>
                  </a:lnTo>
                  <a:lnTo>
                    <a:pt x="640" y="5152"/>
                  </a:lnTo>
                  <a:lnTo>
                    <a:pt x="809" y="5354"/>
                  </a:lnTo>
                  <a:lnTo>
                    <a:pt x="1011" y="5556"/>
                  </a:lnTo>
                  <a:lnTo>
                    <a:pt x="1246" y="5724"/>
                  </a:lnTo>
                  <a:lnTo>
                    <a:pt x="1482" y="5859"/>
                  </a:lnTo>
                  <a:lnTo>
                    <a:pt x="1718" y="5994"/>
                  </a:lnTo>
                  <a:lnTo>
                    <a:pt x="1987" y="6095"/>
                  </a:lnTo>
                  <a:lnTo>
                    <a:pt x="2256" y="6196"/>
                  </a:lnTo>
                  <a:lnTo>
                    <a:pt x="2526" y="6263"/>
                  </a:lnTo>
                  <a:lnTo>
                    <a:pt x="2829" y="6297"/>
                  </a:lnTo>
                  <a:lnTo>
                    <a:pt x="3031" y="6330"/>
                  </a:lnTo>
                  <a:lnTo>
                    <a:pt x="2997" y="6330"/>
                  </a:lnTo>
                  <a:lnTo>
                    <a:pt x="2997" y="6398"/>
                  </a:lnTo>
                  <a:lnTo>
                    <a:pt x="3064" y="6465"/>
                  </a:lnTo>
                  <a:lnTo>
                    <a:pt x="3435" y="6667"/>
                  </a:lnTo>
                  <a:lnTo>
                    <a:pt x="3839" y="6802"/>
                  </a:lnTo>
                  <a:lnTo>
                    <a:pt x="4344" y="6936"/>
                  </a:lnTo>
                  <a:lnTo>
                    <a:pt x="4512" y="7004"/>
                  </a:lnTo>
                  <a:lnTo>
                    <a:pt x="4714" y="7071"/>
                  </a:lnTo>
                  <a:lnTo>
                    <a:pt x="4916" y="7105"/>
                  </a:lnTo>
                  <a:lnTo>
                    <a:pt x="5084" y="7138"/>
                  </a:lnTo>
                  <a:lnTo>
                    <a:pt x="5253" y="7138"/>
                  </a:lnTo>
                  <a:lnTo>
                    <a:pt x="5354" y="7105"/>
                  </a:lnTo>
                  <a:lnTo>
                    <a:pt x="5455" y="7037"/>
                  </a:lnTo>
                  <a:lnTo>
                    <a:pt x="5556" y="6903"/>
                  </a:lnTo>
                  <a:lnTo>
                    <a:pt x="5623" y="6768"/>
                  </a:lnTo>
                  <a:lnTo>
                    <a:pt x="5657" y="6566"/>
                  </a:lnTo>
                  <a:lnTo>
                    <a:pt x="5657" y="6499"/>
                  </a:lnTo>
                  <a:lnTo>
                    <a:pt x="5892" y="6600"/>
                  </a:lnTo>
                  <a:lnTo>
                    <a:pt x="5926" y="6600"/>
                  </a:lnTo>
                  <a:lnTo>
                    <a:pt x="5960" y="6566"/>
                  </a:lnTo>
                  <a:lnTo>
                    <a:pt x="5993" y="6532"/>
                  </a:lnTo>
                  <a:lnTo>
                    <a:pt x="5993" y="6499"/>
                  </a:lnTo>
                  <a:lnTo>
                    <a:pt x="6128" y="6600"/>
                  </a:lnTo>
                  <a:lnTo>
                    <a:pt x="6330" y="6701"/>
                  </a:lnTo>
                  <a:lnTo>
                    <a:pt x="6364" y="6701"/>
                  </a:lnTo>
                  <a:lnTo>
                    <a:pt x="7273" y="7004"/>
                  </a:lnTo>
                  <a:lnTo>
                    <a:pt x="8216" y="7273"/>
                  </a:lnTo>
                  <a:lnTo>
                    <a:pt x="9125" y="7509"/>
                  </a:lnTo>
                  <a:lnTo>
                    <a:pt x="10101" y="7711"/>
                  </a:lnTo>
                  <a:lnTo>
                    <a:pt x="11986" y="8081"/>
                  </a:lnTo>
                  <a:lnTo>
                    <a:pt x="13872" y="8384"/>
                  </a:lnTo>
                  <a:lnTo>
                    <a:pt x="13939" y="8384"/>
                  </a:lnTo>
                  <a:lnTo>
                    <a:pt x="13973" y="8350"/>
                  </a:lnTo>
                  <a:lnTo>
                    <a:pt x="14040" y="8283"/>
                  </a:lnTo>
                  <a:lnTo>
                    <a:pt x="14040" y="8216"/>
                  </a:lnTo>
                  <a:lnTo>
                    <a:pt x="14006" y="8182"/>
                  </a:lnTo>
                  <a:lnTo>
                    <a:pt x="13939" y="8148"/>
                  </a:lnTo>
                  <a:lnTo>
                    <a:pt x="12996" y="7980"/>
                  </a:lnTo>
                  <a:lnTo>
                    <a:pt x="12054" y="7812"/>
                  </a:lnTo>
                  <a:lnTo>
                    <a:pt x="10202" y="7408"/>
                  </a:lnTo>
                  <a:lnTo>
                    <a:pt x="8317" y="6970"/>
                  </a:lnTo>
                  <a:lnTo>
                    <a:pt x="6465" y="6532"/>
                  </a:lnTo>
                  <a:lnTo>
                    <a:pt x="6397" y="6499"/>
                  </a:lnTo>
                  <a:lnTo>
                    <a:pt x="6263" y="6398"/>
                  </a:lnTo>
                  <a:lnTo>
                    <a:pt x="6162" y="6297"/>
                  </a:lnTo>
                  <a:lnTo>
                    <a:pt x="6094" y="6162"/>
                  </a:lnTo>
                  <a:lnTo>
                    <a:pt x="6061" y="5960"/>
                  </a:lnTo>
                  <a:lnTo>
                    <a:pt x="6061" y="5792"/>
                  </a:lnTo>
                  <a:lnTo>
                    <a:pt x="6061" y="5556"/>
                  </a:lnTo>
                  <a:lnTo>
                    <a:pt x="6162" y="5118"/>
                  </a:lnTo>
                  <a:lnTo>
                    <a:pt x="6263" y="4647"/>
                  </a:lnTo>
                  <a:lnTo>
                    <a:pt x="6397" y="4209"/>
                  </a:lnTo>
                  <a:lnTo>
                    <a:pt x="6599" y="3570"/>
                  </a:lnTo>
                  <a:lnTo>
                    <a:pt x="6700" y="3132"/>
                  </a:lnTo>
                  <a:lnTo>
                    <a:pt x="6801" y="2661"/>
                  </a:lnTo>
                  <a:lnTo>
                    <a:pt x="6835" y="2156"/>
                  </a:lnTo>
                  <a:lnTo>
                    <a:pt x="6835" y="1920"/>
                  </a:lnTo>
                  <a:lnTo>
                    <a:pt x="6835" y="1718"/>
                  </a:lnTo>
                  <a:lnTo>
                    <a:pt x="6835" y="1651"/>
                  </a:lnTo>
                  <a:lnTo>
                    <a:pt x="6970" y="1785"/>
                  </a:lnTo>
                  <a:lnTo>
                    <a:pt x="7138" y="1886"/>
                  </a:lnTo>
                  <a:lnTo>
                    <a:pt x="7239" y="1886"/>
                  </a:lnTo>
                  <a:lnTo>
                    <a:pt x="7340" y="1920"/>
                  </a:lnTo>
                  <a:lnTo>
                    <a:pt x="7407" y="1886"/>
                  </a:lnTo>
                  <a:lnTo>
                    <a:pt x="7441" y="1819"/>
                  </a:lnTo>
                  <a:lnTo>
                    <a:pt x="7407" y="1752"/>
                  </a:lnTo>
                  <a:lnTo>
                    <a:pt x="7340" y="1718"/>
                  </a:lnTo>
                  <a:lnTo>
                    <a:pt x="7205" y="1684"/>
                  </a:lnTo>
                  <a:lnTo>
                    <a:pt x="7037" y="1651"/>
                  </a:lnTo>
                  <a:lnTo>
                    <a:pt x="6936" y="1583"/>
                  </a:lnTo>
                  <a:lnTo>
                    <a:pt x="7542" y="1280"/>
                  </a:lnTo>
                  <a:lnTo>
                    <a:pt x="7879" y="1145"/>
                  </a:lnTo>
                  <a:lnTo>
                    <a:pt x="8047" y="1112"/>
                  </a:lnTo>
                  <a:lnTo>
                    <a:pt x="8249" y="1112"/>
                  </a:lnTo>
                  <a:lnTo>
                    <a:pt x="8788" y="1145"/>
                  </a:lnTo>
                  <a:lnTo>
                    <a:pt x="9327" y="1246"/>
                  </a:lnTo>
                  <a:lnTo>
                    <a:pt x="10404" y="1449"/>
                  </a:lnTo>
                  <a:lnTo>
                    <a:pt x="11414" y="1651"/>
                  </a:lnTo>
                  <a:lnTo>
                    <a:pt x="12390" y="1886"/>
                  </a:lnTo>
                  <a:lnTo>
                    <a:pt x="14343" y="2358"/>
                  </a:lnTo>
                  <a:lnTo>
                    <a:pt x="14410" y="2492"/>
                  </a:lnTo>
                  <a:lnTo>
                    <a:pt x="14478" y="2627"/>
                  </a:lnTo>
                  <a:lnTo>
                    <a:pt x="14646" y="2896"/>
                  </a:lnTo>
                  <a:lnTo>
                    <a:pt x="14781" y="3098"/>
                  </a:lnTo>
                  <a:lnTo>
                    <a:pt x="14781" y="3098"/>
                  </a:lnTo>
                  <a:lnTo>
                    <a:pt x="14309" y="3065"/>
                  </a:lnTo>
                  <a:lnTo>
                    <a:pt x="14242" y="2863"/>
                  </a:lnTo>
                  <a:lnTo>
                    <a:pt x="14208" y="2795"/>
                  </a:lnTo>
                  <a:lnTo>
                    <a:pt x="14141" y="2728"/>
                  </a:lnTo>
                  <a:lnTo>
                    <a:pt x="14141" y="2627"/>
                  </a:lnTo>
                  <a:lnTo>
                    <a:pt x="14107" y="2593"/>
                  </a:lnTo>
                  <a:lnTo>
                    <a:pt x="14074" y="2593"/>
                  </a:lnTo>
                  <a:lnTo>
                    <a:pt x="12660" y="2290"/>
                  </a:lnTo>
                  <a:lnTo>
                    <a:pt x="11246" y="1987"/>
                  </a:lnTo>
                  <a:lnTo>
                    <a:pt x="10572" y="1785"/>
                  </a:lnTo>
                  <a:lnTo>
                    <a:pt x="9865" y="1583"/>
                  </a:lnTo>
                  <a:lnTo>
                    <a:pt x="9158" y="1415"/>
                  </a:lnTo>
                  <a:lnTo>
                    <a:pt x="8788" y="1348"/>
                  </a:lnTo>
                  <a:lnTo>
                    <a:pt x="8451" y="1314"/>
                  </a:lnTo>
                  <a:lnTo>
                    <a:pt x="8418" y="1314"/>
                  </a:lnTo>
                  <a:lnTo>
                    <a:pt x="8418" y="1348"/>
                  </a:lnTo>
                  <a:lnTo>
                    <a:pt x="8418" y="1381"/>
                  </a:lnTo>
                  <a:lnTo>
                    <a:pt x="8721" y="1516"/>
                  </a:lnTo>
                  <a:lnTo>
                    <a:pt x="9024" y="1651"/>
                  </a:lnTo>
                  <a:lnTo>
                    <a:pt x="9663" y="1853"/>
                  </a:lnTo>
                  <a:lnTo>
                    <a:pt x="10943" y="2122"/>
                  </a:lnTo>
                  <a:lnTo>
                    <a:pt x="12458" y="2492"/>
                  </a:lnTo>
                  <a:lnTo>
                    <a:pt x="14006" y="2795"/>
                  </a:lnTo>
                  <a:lnTo>
                    <a:pt x="14074" y="2964"/>
                  </a:lnTo>
                  <a:lnTo>
                    <a:pt x="14107" y="3166"/>
                  </a:lnTo>
                  <a:lnTo>
                    <a:pt x="14141" y="3233"/>
                  </a:lnTo>
                  <a:lnTo>
                    <a:pt x="14208" y="3267"/>
                  </a:lnTo>
                  <a:lnTo>
                    <a:pt x="14680" y="3334"/>
                  </a:lnTo>
                  <a:lnTo>
                    <a:pt x="15151" y="3401"/>
                  </a:lnTo>
                  <a:lnTo>
                    <a:pt x="15185" y="3435"/>
                  </a:lnTo>
                  <a:lnTo>
                    <a:pt x="15252" y="3469"/>
                  </a:lnTo>
                  <a:lnTo>
                    <a:pt x="15319" y="3435"/>
                  </a:lnTo>
                  <a:lnTo>
                    <a:pt x="15387" y="3469"/>
                  </a:lnTo>
                  <a:lnTo>
                    <a:pt x="15286" y="3704"/>
                  </a:lnTo>
                  <a:lnTo>
                    <a:pt x="15185" y="3940"/>
                  </a:lnTo>
                  <a:lnTo>
                    <a:pt x="15016" y="4479"/>
                  </a:lnTo>
                  <a:lnTo>
                    <a:pt x="14882" y="5017"/>
                  </a:lnTo>
                  <a:lnTo>
                    <a:pt x="14814" y="5556"/>
                  </a:lnTo>
                  <a:lnTo>
                    <a:pt x="14747" y="6095"/>
                  </a:lnTo>
                  <a:lnTo>
                    <a:pt x="14612" y="6970"/>
                  </a:lnTo>
                  <a:lnTo>
                    <a:pt x="14511" y="7408"/>
                  </a:lnTo>
                  <a:lnTo>
                    <a:pt x="14410" y="7778"/>
                  </a:lnTo>
                  <a:lnTo>
                    <a:pt x="14343" y="7913"/>
                  </a:lnTo>
                  <a:lnTo>
                    <a:pt x="14276" y="8014"/>
                  </a:lnTo>
                  <a:lnTo>
                    <a:pt x="14208" y="8081"/>
                  </a:lnTo>
                  <a:lnTo>
                    <a:pt x="14074" y="8081"/>
                  </a:lnTo>
                  <a:lnTo>
                    <a:pt x="14040" y="8115"/>
                  </a:lnTo>
                  <a:lnTo>
                    <a:pt x="14040" y="8148"/>
                  </a:lnTo>
                  <a:lnTo>
                    <a:pt x="14040" y="8182"/>
                  </a:lnTo>
                  <a:lnTo>
                    <a:pt x="14074" y="8283"/>
                  </a:lnTo>
                  <a:lnTo>
                    <a:pt x="14107" y="8317"/>
                  </a:lnTo>
                  <a:lnTo>
                    <a:pt x="14175" y="8317"/>
                  </a:lnTo>
                  <a:lnTo>
                    <a:pt x="14343" y="8283"/>
                  </a:lnTo>
                  <a:lnTo>
                    <a:pt x="14377" y="8317"/>
                  </a:lnTo>
                  <a:lnTo>
                    <a:pt x="14983" y="8485"/>
                  </a:lnTo>
                  <a:lnTo>
                    <a:pt x="15589" y="8586"/>
                  </a:lnTo>
                  <a:lnTo>
                    <a:pt x="15622" y="8721"/>
                  </a:lnTo>
                  <a:lnTo>
                    <a:pt x="15690" y="8855"/>
                  </a:lnTo>
                  <a:lnTo>
                    <a:pt x="15791" y="8956"/>
                  </a:lnTo>
                  <a:lnTo>
                    <a:pt x="15892" y="9057"/>
                  </a:lnTo>
                  <a:lnTo>
                    <a:pt x="16161" y="9226"/>
                  </a:lnTo>
                  <a:lnTo>
                    <a:pt x="16397" y="9293"/>
                  </a:lnTo>
                  <a:lnTo>
                    <a:pt x="16666" y="9293"/>
                  </a:lnTo>
                  <a:lnTo>
                    <a:pt x="16936" y="9226"/>
                  </a:lnTo>
                  <a:lnTo>
                    <a:pt x="17037" y="9158"/>
                  </a:lnTo>
                  <a:lnTo>
                    <a:pt x="17138" y="9057"/>
                  </a:lnTo>
                  <a:lnTo>
                    <a:pt x="17239" y="8990"/>
                  </a:lnTo>
                  <a:lnTo>
                    <a:pt x="17306" y="8855"/>
                  </a:lnTo>
                  <a:lnTo>
                    <a:pt x="18249" y="9057"/>
                  </a:lnTo>
                  <a:lnTo>
                    <a:pt x="18518" y="9360"/>
                  </a:lnTo>
                  <a:lnTo>
                    <a:pt x="18821" y="9630"/>
                  </a:lnTo>
                  <a:lnTo>
                    <a:pt x="19191" y="9832"/>
                  </a:lnTo>
                  <a:lnTo>
                    <a:pt x="19595" y="10000"/>
                  </a:lnTo>
                  <a:lnTo>
                    <a:pt x="20033" y="10101"/>
                  </a:lnTo>
                  <a:lnTo>
                    <a:pt x="20471" y="10135"/>
                  </a:lnTo>
                  <a:lnTo>
                    <a:pt x="20875" y="10135"/>
                  </a:lnTo>
                  <a:lnTo>
                    <a:pt x="21312" y="10068"/>
                  </a:lnTo>
                  <a:lnTo>
                    <a:pt x="21582" y="9967"/>
                  </a:lnTo>
                  <a:lnTo>
                    <a:pt x="21817" y="9832"/>
                  </a:lnTo>
                  <a:lnTo>
                    <a:pt x="22053" y="9697"/>
                  </a:lnTo>
                  <a:lnTo>
                    <a:pt x="22255" y="9495"/>
                  </a:lnTo>
                  <a:lnTo>
                    <a:pt x="22457" y="9293"/>
                  </a:lnTo>
                  <a:lnTo>
                    <a:pt x="22625" y="9091"/>
                  </a:lnTo>
                  <a:lnTo>
                    <a:pt x="22794" y="8855"/>
                  </a:lnTo>
                  <a:lnTo>
                    <a:pt x="22895" y="8586"/>
                  </a:lnTo>
                  <a:lnTo>
                    <a:pt x="22996" y="8350"/>
                  </a:lnTo>
                  <a:lnTo>
                    <a:pt x="23097" y="8081"/>
                  </a:lnTo>
                  <a:lnTo>
                    <a:pt x="23130" y="7778"/>
                  </a:lnTo>
                  <a:lnTo>
                    <a:pt x="23164" y="7509"/>
                  </a:lnTo>
                  <a:lnTo>
                    <a:pt x="23164" y="7239"/>
                  </a:lnTo>
                  <a:lnTo>
                    <a:pt x="23130" y="6970"/>
                  </a:lnTo>
                  <a:lnTo>
                    <a:pt x="23063" y="6701"/>
                  </a:lnTo>
                  <a:lnTo>
                    <a:pt x="22962" y="6431"/>
                  </a:lnTo>
                  <a:lnTo>
                    <a:pt x="22827" y="6196"/>
                  </a:lnTo>
                  <a:lnTo>
                    <a:pt x="22693" y="5960"/>
                  </a:lnTo>
                  <a:lnTo>
                    <a:pt x="22524" y="5758"/>
                  </a:lnTo>
                  <a:lnTo>
                    <a:pt x="22322" y="5556"/>
                  </a:lnTo>
                  <a:lnTo>
                    <a:pt x="22087" y="5354"/>
                  </a:lnTo>
                  <a:lnTo>
                    <a:pt x="21851" y="5186"/>
                  </a:lnTo>
                  <a:lnTo>
                    <a:pt x="21615" y="5051"/>
                  </a:lnTo>
                  <a:lnTo>
                    <a:pt x="21346" y="4916"/>
                  </a:lnTo>
                  <a:lnTo>
                    <a:pt x="21077" y="4849"/>
                  </a:lnTo>
                  <a:lnTo>
                    <a:pt x="20807" y="4782"/>
                  </a:lnTo>
                  <a:lnTo>
                    <a:pt x="20538" y="4748"/>
                  </a:lnTo>
                  <a:lnTo>
                    <a:pt x="20269" y="4748"/>
                  </a:lnTo>
                  <a:lnTo>
                    <a:pt x="20033" y="4815"/>
                  </a:lnTo>
                  <a:lnTo>
                    <a:pt x="19764" y="4916"/>
                  </a:lnTo>
                  <a:lnTo>
                    <a:pt x="19528" y="5085"/>
                  </a:lnTo>
                  <a:lnTo>
                    <a:pt x="19292" y="5287"/>
                  </a:lnTo>
                  <a:lnTo>
                    <a:pt x="18989" y="5489"/>
                  </a:lnTo>
                  <a:lnTo>
                    <a:pt x="18720" y="5724"/>
                  </a:lnTo>
                  <a:lnTo>
                    <a:pt x="18451" y="5994"/>
                  </a:lnTo>
                  <a:lnTo>
                    <a:pt x="18249" y="6297"/>
                  </a:lnTo>
                  <a:lnTo>
                    <a:pt x="18080" y="6633"/>
                  </a:lnTo>
                  <a:lnTo>
                    <a:pt x="17946" y="7004"/>
                  </a:lnTo>
                  <a:lnTo>
                    <a:pt x="17878" y="7374"/>
                  </a:lnTo>
                  <a:lnTo>
                    <a:pt x="17845" y="7778"/>
                  </a:lnTo>
                  <a:lnTo>
                    <a:pt x="17845" y="8047"/>
                  </a:lnTo>
                  <a:lnTo>
                    <a:pt x="17912" y="8283"/>
                  </a:lnTo>
                  <a:lnTo>
                    <a:pt x="17979" y="8519"/>
                  </a:lnTo>
                  <a:lnTo>
                    <a:pt x="18047" y="8754"/>
                  </a:lnTo>
                  <a:lnTo>
                    <a:pt x="17171" y="8552"/>
                  </a:lnTo>
                  <a:lnTo>
                    <a:pt x="16229" y="8384"/>
                  </a:lnTo>
                  <a:lnTo>
                    <a:pt x="15319" y="8249"/>
                  </a:lnTo>
                  <a:lnTo>
                    <a:pt x="14848" y="8216"/>
                  </a:lnTo>
                  <a:lnTo>
                    <a:pt x="14410" y="8216"/>
                  </a:lnTo>
                  <a:lnTo>
                    <a:pt x="14511" y="8081"/>
                  </a:lnTo>
                  <a:lnTo>
                    <a:pt x="14612" y="7913"/>
                  </a:lnTo>
                  <a:lnTo>
                    <a:pt x="14680" y="7744"/>
                  </a:lnTo>
                  <a:lnTo>
                    <a:pt x="14747" y="7509"/>
                  </a:lnTo>
                  <a:lnTo>
                    <a:pt x="14814" y="7105"/>
                  </a:lnTo>
                  <a:lnTo>
                    <a:pt x="14848" y="6768"/>
                  </a:lnTo>
                  <a:lnTo>
                    <a:pt x="14949" y="5960"/>
                  </a:lnTo>
                  <a:lnTo>
                    <a:pt x="15117" y="5118"/>
                  </a:lnTo>
                  <a:lnTo>
                    <a:pt x="15319" y="4310"/>
                  </a:lnTo>
                  <a:lnTo>
                    <a:pt x="15387" y="3906"/>
                  </a:lnTo>
                  <a:lnTo>
                    <a:pt x="15454" y="3469"/>
                  </a:lnTo>
                  <a:lnTo>
                    <a:pt x="15858" y="3603"/>
                  </a:lnTo>
                  <a:lnTo>
                    <a:pt x="16262" y="3671"/>
                  </a:lnTo>
                  <a:lnTo>
                    <a:pt x="17070" y="3839"/>
                  </a:lnTo>
                  <a:lnTo>
                    <a:pt x="18720" y="4075"/>
                  </a:lnTo>
                  <a:lnTo>
                    <a:pt x="22322" y="4714"/>
                  </a:lnTo>
                  <a:lnTo>
                    <a:pt x="22356" y="4782"/>
                  </a:lnTo>
                  <a:lnTo>
                    <a:pt x="22390" y="4815"/>
                  </a:lnTo>
                  <a:lnTo>
                    <a:pt x="22423" y="4849"/>
                  </a:lnTo>
                  <a:lnTo>
                    <a:pt x="22524" y="4849"/>
                  </a:lnTo>
                  <a:lnTo>
                    <a:pt x="22592" y="4815"/>
                  </a:lnTo>
                  <a:lnTo>
                    <a:pt x="22592" y="4748"/>
                  </a:lnTo>
                  <a:lnTo>
                    <a:pt x="22592" y="4714"/>
                  </a:lnTo>
                  <a:lnTo>
                    <a:pt x="22558" y="4613"/>
                  </a:lnTo>
                  <a:lnTo>
                    <a:pt x="22558" y="4546"/>
                  </a:lnTo>
                  <a:lnTo>
                    <a:pt x="22558" y="4512"/>
                  </a:lnTo>
                  <a:lnTo>
                    <a:pt x="22491" y="4479"/>
                  </a:lnTo>
                  <a:lnTo>
                    <a:pt x="22255" y="3772"/>
                  </a:lnTo>
                  <a:lnTo>
                    <a:pt x="22120" y="3435"/>
                  </a:lnTo>
                  <a:lnTo>
                    <a:pt x="22053" y="3267"/>
                  </a:lnTo>
                  <a:lnTo>
                    <a:pt x="21952" y="3132"/>
                  </a:lnTo>
                  <a:lnTo>
                    <a:pt x="21918" y="3065"/>
                  </a:lnTo>
                  <a:lnTo>
                    <a:pt x="21885" y="3031"/>
                  </a:lnTo>
                  <a:lnTo>
                    <a:pt x="20067" y="2627"/>
                  </a:lnTo>
                  <a:lnTo>
                    <a:pt x="18249" y="2257"/>
                  </a:lnTo>
                  <a:lnTo>
                    <a:pt x="16397" y="1920"/>
                  </a:lnTo>
                  <a:lnTo>
                    <a:pt x="15724" y="1785"/>
                  </a:lnTo>
                  <a:lnTo>
                    <a:pt x="15420" y="1752"/>
                  </a:lnTo>
                  <a:lnTo>
                    <a:pt x="15084" y="1785"/>
                  </a:lnTo>
                  <a:lnTo>
                    <a:pt x="15387" y="1920"/>
                  </a:lnTo>
                  <a:lnTo>
                    <a:pt x="15690" y="2021"/>
                  </a:lnTo>
                  <a:lnTo>
                    <a:pt x="16363" y="2122"/>
                  </a:lnTo>
                  <a:lnTo>
                    <a:pt x="18181" y="2459"/>
                  </a:lnTo>
                  <a:lnTo>
                    <a:pt x="19999" y="2829"/>
                  </a:lnTo>
                  <a:lnTo>
                    <a:pt x="21817" y="3233"/>
                  </a:lnTo>
                  <a:lnTo>
                    <a:pt x="21851" y="3401"/>
                  </a:lnTo>
                  <a:lnTo>
                    <a:pt x="21885" y="3536"/>
                  </a:lnTo>
                  <a:lnTo>
                    <a:pt x="22019" y="3839"/>
                  </a:lnTo>
                  <a:lnTo>
                    <a:pt x="22221" y="4411"/>
                  </a:lnTo>
                  <a:lnTo>
                    <a:pt x="18787" y="3839"/>
                  </a:lnTo>
                  <a:lnTo>
                    <a:pt x="17138" y="3502"/>
                  </a:lnTo>
                  <a:lnTo>
                    <a:pt x="16262" y="3368"/>
                  </a:lnTo>
                  <a:lnTo>
                    <a:pt x="15858" y="3334"/>
                  </a:lnTo>
                  <a:lnTo>
                    <a:pt x="15420" y="3300"/>
                  </a:lnTo>
                  <a:lnTo>
                    <a:pt x="15420" y="3267"/>
                  </a:lnTo>
                  <a:lnTo>
                    <a:pt x="15387" y="3233"/>
                  </a:lnTo>
                  <a:lnTo>
                    <a:pt x="15319" y="3199"/>
                  </a:lnTo>
                  <a:lnTo>
                    <a:pt x="15151" y="3098"/>
                  </a:lnTo>
                  <a:lnTo>
                    <a:pt x="15016" y="2964"/>
                  </a:lnTo>
                  <a:lnTo>
                    <a:pt x="14781" y="2661"/>
                  </a:lnTo>
                  <a:lnTo>
                    <a:pt x="14680" y="2492"/>
                  </a:lnTo>
                  <a:lnTo>
                    <a:pt x="14545" y="2324"/>
                  </a:lnTo>
                  <a:lnTo>
                    <a:pt x="14579" y="2290"/>
                  </a:lnTo>
                  <a:lnTo>
                    <a:pt x="14579" y="2223"/>
                  </a:lnTo>
                  <a:lnTo>
                    <a:pt x="14545" y="2189"/>
                  </a:lnTo>
                  <a:lnTo>
                    <a:pt x="14511" y="2156"/>
                  </a:lnTo>
                  <a:lnTo>
                    <a:pt x="12256" y="1617"/>
                  </a:lnTo>
                  <a:lnTo>
                    <a:pt x="11111" y="1348"/>
                  </a:lnTo>
                  <a:lnTo>
                    <a:pt x="9966" y="1145"/>
                  </a:lnTo>
                  <a:lnTo>
                    <a:pt x="9091" y="977"/>
                  </a:lnTo>
                  <a:lnTo>
                    <a:pt x="8653" y="910"/>
                  </a:lnTo>
                  <a:lnTo>
                    <a:pt x="8249" y="876"/>
                  </a:lnTo>
                  <a:lnTo>
                    <a:pt x="8182" y="842"/>
                  </a:lnTo>
                  <a:lnTo>
                    <a:pt x="6229" y="506"/>
                  </a:lnTo>
                  <a:lnTo>
                    <a:pt x="6263" y="438"/>
                  </a:lnTo>
                  <a:lnTo>
                    <a:pt x="6229" y="371"/>
                  </a:lnTo>
                  <a:lnTo>
                    <a:pt x="6195" y="337"/>
                  </a:lnTo>
                  <a:lnTo>
                    <a:pt x="6094" y="304"/>
                  </a:lnTo>
                  <a:lnTo>
                    <a:pt x="5522" y="236"/>
                  </a:lnTo>
                  <a:lnTo>
                    <a:pt x="5219" y="203"/>
                  </a:lnTo>
                  <a:lnTo>
                    <a:pt x="5051" y="169"/>
                  </a:lnTo>
                  <a:lnTo>
                    <a:pt x="4983" y="169"/>
                  </a:lnTo>
                  <a:lnTo>
                    <a:pt x="4950" y="102"/>
                  </a:lnTo>
                  <a:lnTo>
                    <a:pt x="4882" y="68"/>
                  </a:lnTo>
                  <a:lnTo>
                    <a:pt x="4815" y="34"/>
                  </a:lnTo>
                  <a:lnTo>
                    <a:pt x="468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492850" y="3578825"/>
              <a:ext cx="53900" cy="58950"/>
            </a:xfrm>
            <a:custGeom>
              <a:rect b="b" l="l" r="r" t="t"/>
              <a:pathLst>
                <a:path extrusionOk="0" h="2358" w="2156">
                  <a:moveTo>
                    <a:pt x="943" y="304"/>
                  </a:moveTo>
                  <a:lnTo>
                    <a:pt x="674" y="809"/>
                  </a:lnTo>
                  <a:lnTo>
                    <a:pt x="674" y="809"/>
                  </a:lnTo>
                  <a:lnTo>
                    <a:pt x="876" y="337"/>
                  </a:lnTo>
                  <a:lnTo>
                    <a:pt x="943" y="304"/>
                  </a:lnTo>
                  <a:close/>
                  <a:moveTo>
                    <a:pt x="1179" y="304"/>
                  </a:moveTo>
                  <a:lnTo>
                    <a:pt x="1414" y="337"/>
                  </a:lnTo>
                  <a:lnTo>
                    <a:pt x="1583" y="405"/>
                  </a:lnTo>
                  <a:lnTo>
                    <a:pt x="1684" y="472"/>
                  </a:lnTo>
                  <a:lnTo>
                    <a:pt x="1751" y="539"/>
                  </a:lnTo>
                  <a:lnTo>
                    <a:pt x="1886" y="775"/>
                  </a:lnTo>
                  <a:lnTo>
                    <a:pt x="1919" y="842"/>
                  </a:lnTo>
                  <a:lnTo>
                    <a:pt x="1919" y="842"/>
                  </a:lnTo>
                  <a:lnTo>
                    <a:pt x="1785" y="809"/>
                  </a:lnTo>
                  <a:lnTo>
                    <a:pt x="1751" y="809"/>
                  </a:lnTo>
                  <a:lnTo>
                    <a:pt x="1717" y="876"/>
                  </a:lnTo>
                  <a:lnTo>
                    <a:pt x="1482" y="1213"/>
                  </a:lnTo>
                  <a:lnTo>
                    <a:pt x="1717" y="708"/>
                  </a:lnTo>
                  <a:lnTo>
                    <a:pt x="1717" y="640"/>
                  </a:lnTo>
                  <a:lnTo>
                    <a:pt x="1717" y="607"/>
                  </a:lnTo>
                  <a:lnTo>
                    <a:pt x="1684" y="539"/>
                  </a:lnTo>
                  <a:lnTo>
                    <a:pt x="1583" y="506"/>
                  </a:lnTo>
                  <a:lnTo>
                    <a:pt x="1549" y="539"/>
                  </a:lnTo>
                  <a:lnTo>
                    <a:pt x="1515" y="573"/>
                  </a:lnTo>
                  <a:lnTo>
                    <a:pt x="1078" y="1246"/>
                  </a:lnTo>
                  <a:lnTo>
                    <a:pt x="1078" y="1246"/>
                  </a:lnTo>
                  <a:lnTo>
                    <a:pt x="1145" y="1112"/>
                  </a:lnTo>
                  <a:lnTo>
                    <a:pt x="1145" y="1078"/>
                  </a:lnTo>
                  <a:lnTo>
                    <a:pt x="1482" y="539"/>
                  </a:lnTo>
                  <a:lnTo>
                    <a:pt x="1482" y="472"/>
                  </a:lnTo>
                  <a:lnTo>
                    <a:pt x="1482" y="438"/>
                  </a:lnTo>
                  <a:lnTo>
                    <a:pt x="1414" y="371"/>
                  </a:lnTo>
                  <a:lnTo>
                    <a:pt x="1313" y="371"/>
                  </a:lnTo>
                  <a:lnTo>
                    <a:pt x="1280" y="405"/>
                  </a:lnTo>
                  <a:lnTo>
                    <a:pt x="1078" y="708"/>
                  </a:lnTo>
                  <a:lnTo>
                    <a:pt x="943" y="1011"/>
                  </a:lnTo>
                  <a:lnTo>
                    <a:pt x="741" y="1280"/>
                  </a:lnTo>
                  <a:lnTo>
                    <a:pt x="741" y="1280"/>
                  </a:lnTo>
                  <a:lnTo>
                    <a:pt x="876" y="1044"/>
                  </a:lnTo>
                  <a:lnTo>
                    <a:pt x="1179" y="337"/>
                  </a:lnTo>
                  <a:lnTo>
                    <a:pt x="1179" y="304"/>
                  </a:lnTo>
                  <a:close/>
                  <a:moveTo>
                    <a:pt x="775" y="371"/>
                  </a:moveTo>
                  <a:lnTo>
                    <a:pt x="606" y="607"/>
                  </a:lnTo>
                  <a:lnTo>
                    <a:pt x="472" y="876"/>
                  </a:lnTo>
                  <a:lnTo>
                    <a:pt x="371" y="1145"/>
                  </a:lnTo>
                  <a:lnTo>
                    <a:pt x="278" y="1423"/>
                  </a:lnTo>
                  <a:lnTo>
                    <a:pt x="278" y="1423"/>
                  </a:lnTo>
                  <a:lnTo>
                    <a:pt x="270" y="1381"/>
                  </a:lnTo>
                  <a:lnTo>
                    <a:pt x="270" y="1213"/>
                  </a:lnTo>
                  <a:lnTo>
                    <a:pt x="303" y="1044"/>
                  </a:lnTo>
                  <a:lnTo>
                    <a:pt x="438" y="708"/>
                  </a:lnTo>
                  <a:lnTo>
                    <a:pt x="505" y="607"/>
                  </a:lnTo>
                  <a:lnTo>
                    <a:pt x="573" y="506"/>
                  </a:lnTo>
                  <a:lnTo>
                    <a:pt x="775" y="371"/>
                  </a:lnTo>
                  <a:close/>
                  <a:moveTo>
                    <a:pt x="1953" y="977"/>
                  </a:moveTo>
                  <a:lnTo>
                    <a:pt x="1953" y="1145"/>
                  </a:lnTo>
                  <a:lnTo>
                    <a:pt x="1919" y="1314"/>
                  </a:lnTo>
                  <a:lnTo>
                    <a:pt x="1818" y="1482"/>
                  </a:lnTo>
                  <a:lnTo>
                    <a:pt x="1717" y="1650"/>
                  </a:lnTo>
                  <a:lnTo>
                    <a:pt x="1684" y="1583"/>
                  </a:lnTo>
                  <a:lnTo>
                    <a:pt x="1953" y="977"/>
                  </a:lnTo>
                  <a:close/>
                  <a:moveTo>
                    <a:pt x="303" y="1549"/>
                  </a:moveTo>
                  <a:lnTo>
                    <a:pt x="404" y="1583"/>
                  </a:lnTo>
                  <a:lnTo>
                    <a:pt x="337" y="1684"/>
                  </a:lnTo>
                  <a:lnTo>
                    <a:pt x="303" y="1549"/>
                  </a:lnTo>
                  <a:close/>
                  <a:moveTo>
                    <a:pt x="1347" y="1852"/>
                  </a:moveTo>
                  <a:lnTo>
                    <a:pt x="1381" y="1886"/>
                  </a:lnTo>
                  <a:lnTo>
                    <a:pt x="1414" y="1920"/>
                  </a:lnTo>
                  <a:lnTo>
                    <a:pt x="1381" y="1953"/>
                  </a:lnTo>
                  <a:lnTo>
                    <a:pt x="1212" y="2021"/>
                  </a:lnTo>
                  <a:lnTo>
                    <a:pt x="1347" y="1852"/>
                  </a:lnTo>
                  <a:close/>
                  <a:moveTo>
                    <a:pt x="1145" y="1"/>
                  </a:moveTo>
                  <a:lnTo>
                    <a:pt x="943" y="34"/>
                  </a:lnTo>
                  <a:lnTo>
                    <a:pt x="842" y="34"/>
                  </a:lnTo>
                  <a:lnTo>
                    <a:pt x="741" y="68"/>
                  </a:lnTo>
                  <a:lnTo>
                    <a:pt x="573" y="135"/>
                  </a:lnTo>
                  <a:lnTo>
                    <a:pt x="404" y="270"/>
                  </a:lnTo>
                  <a:lnTo>
                    <a:pt x="270" y="472"/>
                  </a:lnTo>
                  <a:lnTo>
                    <a:pt x="169" y="674"/>
                  </a:lnTo>
                  <a:lnTo>
                    <a:pt x="68" y="876"/>
                  </a:lnTo>
                  <a:lnTo>
                    <a:pt x="34" y="1078"/>
                  </a:lnTo>
                  <a:lnTo>
                    <a:pt x="0" y="1246"/>
                  </a:lnTo>
                  <a:lnTo>
                    <a:pt x="0" y="1448"/>
                  </a:lnTo>
                  <a:lnTo>
                    <a:pt x="34" y="1650"/>
                  </a:lnTo>
                  <a:lnTo>
                    <a:pt x="101" y="1819"/>
                  </a:lnTo>
                  <a:lnTo>
                    <a:pt x="169" y="1987"/>
                  </a:lnTo>
                  <a:lnTo>
                    <a:pt x="303" y="2088"/>
                  </a:lnTo>
                  <a:lnTo>
                    <a:pt x="438" y="2189"/>
                  </a:lnTo>
                  <a:lnTo>
                    <a:pt x="606" y="2256"/>
                  </a:lnTo>
                  <a:lnTo>
                    <a:pt x="808" y="2324"/>
                  </a:lnTo>
                  <a:lnTo>
                    <a:pt x="876" y="2357"/>
                  </a:lnTo>
                  <a:lnTo>
                    <a:pt x="943" y="2324"/>
                  </a:lnTo>
                  <a:lnTo>
                    <a:pt x="1179" y="2324"/>
                  </a:lnTo>
                  <a:lnTo>
                    <a:pt x="1381" y="2256"/>
                  </a:lnTo>
                  <a:lnTo>
                    <a:pt x="1583" y="2155"/>
                  </a:lnTo>
                  <a:lnTo>
                    <a:pt x="1751" y="1987"/>
                  </a:lnTo>
                  <a:lnTo>
                    <a:pt x="1919" y="1819"/>
                  </a:lnTo>
                  <a:lnTo>
                    <a:pt x="2054" y="1617"/>
                  </a:lnTo>
                  <a:lnTo>
                    <a:pt x="2121" y="1415"/>
                  </a:lnTo>
                  <a:lnTo>
                    <a:pt x="2155" y="1179"/>
                  </a:lnTo>
                  <a:lnTo>
                    <a:pt x="2155" y="943"/>
                  </a:lnTo>
                  <a:lnTo>
                    <a:pt x="2088" y="775"/>
                  </a:lnTo>
                  <a:lnTo>
                    <a:pt x="2020" y="573"/>
                  </a:lnTo>
                  <a:lnTo>
                    <a:pt x="1886" y="371"/>
                  </a:lnTo>
                  <a:lnTo>
                    <a:pt x="1717" y="236"/>
                  </a:lnTo>
                  <a:lnTo>
                    <a:pt x="1549" y="102"/>
                  </a:lnTo>
                  <a:lnTo>
                    <a:pt x="1347" y="34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928850" y="3674775"/>
              <a:ext cx="71575" cy="75775"/>
            </a:xfrm>
            <a:custGeom>
              <a:rect b="b" l="l" r="r" t="t"/>
              <a:pathLst>
                <a:path extrusionOk="0" h="3031" w="2863">
                  <a:moveTo>
                    <a:pt x="1414" y="203"/>
                  </a:moveTo>
                  <a:lnTo>
                    <a:pt x="1616" y="236"/>
                  </a:lnTo>
                  <a:lnTo>
                    <a:pt x="1818" y="270"/>
                  </a:lnTo>
                  <a:lnTo>
                    <a:pt x="1987" y="337"/>
                  </a:lnTo>
                  <a:lnTo>
                    <a:pt x="2155" y="438"/>
                  </a:lnTo>
                  <a:lnTo>
                    <a:pt x="2323" y="573"/>
                  </a:lnTo>
                  <a:lnTo>
                    <a:pt x="2458" y="741"/>
                  </a:lnTo>
                  <a:lnTo>
                    <a:pt x="2593" y="943"/>
                  </a:lnTo>
                  <a:lnTo>
                    <a:pt x="2694" y="1179"/>
                  </a:lnTo>
                  <a:lnTo>
                    <a:pt x="2727" y="1415"/>
                  </a:lnTo>
                  <a:lnTo>
                    <a:pt x="2694" y="1650"/>
                  </a:lnTo>
                  <a:lnTo>
                    <a:pt x="2626" y="1886"/>
                  </a:lnTo>
                  <a:lnTo>
                    <a:pt x="2525" y="2088"/>
                  </a:lnTo>
                  <a:lnTo>
                    <a:pt x="2391" y="2290"/>
                  </a:lnTo>
                  <a:lnTo>
                    <a:pt x="2222" y="2458"/>
                  </a:lnTo>
                  <a:lnTo>
                    <a:pt x="2020" y="2627"/>
                  </a:lnTo>
                  <a:lnTo>
                    <a:pt x="1852" y="2694"/>
                  </a:lnTo>
                  <a:lnTo>
                    <a:pt x="1684" y="2761"/>
                  </a:lnTo>
                  <a:lnTo>
                    <a:pt x="1549" y="2795"/>
                  </a:lnTo>
                  <a:lnTo>
                    <a:pt x="1381" y="2829"/>
                  </a:lnTo>
                  <a:lnTo>
                    <a:pt x="1246" y="2795"/>
                  </a:lnTo>
                  <a:lnTo>
                    <a:pt x="1111" y="2761"/>
                  </a:lnTo>
                  <a:lnTo>
                    <a:pt x="977" y="2728"/>
                  </a:lnTo>
                  <a:lnTo>
                    <a:pt x="842" y="2627"/>
                  </a:lnTo>
                  <a:lnTo>
                    <a:pt x="606" y="2458"/>
                  </a:lnTo>
                  <a:lnTo>
                    <a:pt x="438" y="2189"/>
                  </a:lnTo>
                  <a:lnTo>
                    <a:pt x="303" y="1920"/>
                  </a:lnTo>
                  <a:lnTo>
                    <a:pt x="236" y="1583"/>
                  </a:lnTo>
                  <a:lnTo>
                    <a:pt x="236" y="1381"/>
                  </a:lnTo>
                  <a:lnTo>
                    <a:pt x="270" y="1145"/>
                  </a:lnTo>
                  <a:lnTo>
                    <a:pt x="337" y="943"/>
                  </a:lnTo>
                  <a:lnTo>
                    <a:pt x="404" y="741"/>
                  </a:lnTo>
                  <a:lnTo>
                    <a:pt x="472" y="607"/>
                  </a:lnTo>
                  <a:lnTo>
                    <a:pt x="573" y="539"/>
                  </a:lnTo>
                  <a:lnTo>
                    <a:pt x="741" y="405"/>
                  </a:lnTo>
                  <a:lnTo>
                    <a:pt x="977" y="304"/>
                  </a:lnTo>
                  <a:lnTo>
                    <a:pt x="1212" y="236"/>
                  </a:lnTo>
                  <a:lnTo>
                    <a:pt x="1414" y="203"/>
                  </a:lnTo>
                  <a:close/>
                  <a:moveTo>
                    <a:pt x="1179" y="1"/>
                  </a:moveTo>
                  <a:lnTo>
                    <a:pt x="842" y="68"/>
                  </a:lnTo>
                  <a:lnTo>
                    <a:pt x="808" y="135"/>
                  </a:lnTo>
                  <a:lnTo>
                    <a:pt x="640" y="236"/>
                  </a:lnTo>
                  <a:lnTo>
                    <a:pt x="472" y="371"/>
                  </a:lnTo>
                  <a:lnTo>
                    <a:pt x="371" y="506"/>
                  </a:lnTo>
                  <a:lnTo>
                    <a:pt x="236" y="674"/>
                  </a:lnTo>
                  <a:lnTo>
                    <a:pt x="169" y="876"/>
                  </a:lnTo>
                  <a:lnTo>
                    <a:pt x="68" y="1078"/>
                  </a:lnTo>
                  <a:lnTo>
                    <a:pt x="34" y="1246"/>
                  </a:lnTo>
                  <a:lnTo>
                    <a:pt x="0" y="1448"/>
                  </a:lnTo>
                  <a:lnTo>
                    <a:pt x="0" y="1751"/>
                  </a:lnTo>
                  <a:lnTo>
                    <a:pt x="101" y="2088"/>
                  </a:lnTo>
                  <a:lnTo>
                    <a:pt x="236" y="2391"/>
                  </a:lnTo>
                  <a:lnTo>
                    <a:pt x="438" y="2627"/>
                  </a:lnTo>
                  <a:lnTo>
                    <a:pt x="674" y="2829"/>
                  </a:lnTo>
                  <a:lnTo>
                    <a:pt x="808" y="2930"/>
                  </a:lnTo>
                  <a:lnTo>
                    <a:pt x="943" y="2963"/>
                  </a:lnTo>
                  <a:lnTo>
                    <a:pt x="1111" y="3031"/>
                  </a:lnTo>
                  <a:lnTo>
                    <a:pt x="1448" y="3031"/>
                  </a:lnTo>
                  <a:lnTo>
                    <a:pt x="1616" y="2997"/>
                  </a:lnTo>
                  <a:lnTo>
                    <a:pt x="1919" y="2896"/>
                  </a:lnTo>
                  <a:lnTo>
                    <a:pt x="2189" y="2761"/>
                  </a:lnTo>
                  <a:lnTo>
                    <a:pt x="2424" y="2559"/>
                  </a:lnTo>
                  <a:lnTo>
                    <a:pt x="2593" y="2357"/>
                  </a:lnTo>
                  <a:lnTo>
                    <a:pt x="2727" y="2088"/>
                  </a:lnTo>
                  <a:lnTo>
                    <a:pt x="2828" y="1819"/>
                  </a:lnTo>
                  <a:lnTo>
                    <a:pt x="2862" y="1482"/>
                  </a:lnTo>
                  <a:lnTo>
                    <a:pt x="2828" y="1179"/>
                  </a:lnTo>
                  <a:lnTo>
                    <a:pt x="2795" y="1011"/>
                  </a:lnTo>
                  <a:lnTo>
                    <a:pt x="2727" y="842"/>
                  </a:lnTo>
                  <a:lnTo>
                    <a:pt x="2660" y="708"/>
                  </a:lnTo>
                  <a:lnTo>
                    <a:pt x="2593" y="573"/>
                  </a:lnTo>
                  <a:lnTo>
                    <a:pt x="2357" y="337"/>
                  </a:lnTo>
                  <a:lnTo>
                    <a:pt x="2088" y="169"/>
                  </a:lnTo>
                  <a:lnTo>
                    <a:pt x="1818" y="68"/>
                  </a:lnTo>
                  <a:lnTo>
                    <a:pt x="14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366525" y="5127550"/>
              <a:ext cx="8450" cy="50525"/>
            </a:xfrm>
            <a:custGeom>
              <a:rect b="b" l="l" r="r" t="t"/>
              <a:pathLst>
                <a:path extrusionOk="0" h="2021" w="338">
                  <a:moveTo>
                    <a:pt x="1" y="1"/>
                  </a:moveTo>
                  <a:lnTo>
                    <a:pt x="1" y="34"/>
                  </a:lnTo>
                  <a:lnTo>
                    <a:pt x="1" y="270"/>
                  </a:lnTo>
                  <a:lnTo>
                    <a:pt x="34" y="472"/>
                  </a:lnTo>
                  <a:lnTo>
                    <a:pt x="102" y="943"/>
                  </a:lnTo>
                  <a:lnTo>
                    <a:pt x="135" y="1448"/>
                  </a:lnTo>
                  <a:lnTo>
                    <a:pt x="169" y="1718"/>
                  </a:lnTo>
                  <a:lnTo>
                    <a:pt x="203" y="1954"/>
                  </a:lnTo>
                  <a:lnTo>
                    <a:pt x="236" y="1987"/>
                  </a:lnTo>
                  <a:lnTo>
                    <a:pt x="270" y="2021"/>
                  </a:lnTo>
                  <a:lnTo>
                    <a:pt x="304" y="1987"/>
                  </a:lnTo>
                  <a:lnTo>
                    <a:pt x="337" y="1954"/>
                  </a:lnTo>
                  <a:lnTo>
                    <a:pt x="337" y="1684"/>
                  </a:lnTo>
                  <a:lnTo>
                    <a:pt x="337" y="1448"/>
                  </a:lnTo>
                  <a:lnTo>
                    <a:pt x="270" y="910"/>
                  </a:lnTo>
                  <a:lnTo>
                    <a:pt x="203" y="472"/>
                  </a:lnTo>
                  <a:lnTo>
                    <a:pt x="169" y="236"/>
                  </a:lnTo>
                  <a:lnTo>
                    <a:pt x="102" y="34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542450" y="5034975"/>
              <a:ext cx="55575" cy="55575"/>
            </a:xfrm>
            <a:custGeom>
              <a:rect b="b" l="l" r="r" t="t"/>
              <a:pathLst>
                <a:path extrusionOk="0" h="2223" w="2223">
                  <a:moveTo>
                    <a:pt x="1818" y="0"/>
                  </a:moveTo>
                  <a:lnTo>
                    <a:pt x="1313" y="68"/>
                  </a:lnTo>
                  <a:lnTo>
                    <a:pt x="808" y="135"/>
                  </a:lnTo>
                  <a:lnTo>
                    <a:pt x="404" y="169"/>
                  </a:lnTo>
                  <a:lnTo>
                    <a:pt x="202" y="202"/>
                  </a:lnTo>
                  <a:lnTo>
                    <a:pt x="0" y="270"/>
                  </a:lnTo>
                  <a:lnTo>
                    <a:pt x="0" y="303"/>
                  </a:lnTo>
                  <a:lnTo>
                    <a:pt x="169" y="371"/>
                  </a:lnTo>
                  <a:lnTo>
                    <a:pt x="337" y="404"/>
                  </a:lnTo>
                  <a:lnTo>
                    <a:pt x="707" y="337"/>
                  </a:lnTo>
                  <a:lnTo>
                    <a:pt x="1246" y="270"/>
                  </a:lnTo>
                  <a:lnTo>
                    <a:pt x="1785" y="202"/>
                  </a:lnTo>
                  <a:lnTo>
                    <a:pt x="1785" y="371"/>
                  </a:lnTo>
                  <a:lnTo>
                    <a:pt x="1785" y="539"/>
                  </a:lnTo>
                  <a:lnTo>
                    <a:pt x="1852" y="909"/>
                  </a:lnTo>
                  <a:lnTo>
                    <a:pt x="1919" y="1381"/>
                  </a:lnTo>
                  <a:lnTo>
                    <a:pt x="1953" y="1616"/>
                  </a:lnTo>
                  <a:lnTo>
                    <a:pt x="2020" y="1818"/>
                  </a:lnTo>
                  <a:lnTo>
                    <a:pt x="1044" y="1953"/>
                  </a:lnTo>
                  <a:lnTo>
                    <a:pt x="674" y="1987"/>
                  </a:lnTo>
                  <a:lnTo>
                    <a:pt x="505" y="2020"/>
                  </a:lnTo>
                  <a:lnTo>
                    <a:pt x="371" y="2121"/>
                  </a:lnTo>
                  <a:lnTo>
                    <a:pt x="539" y="2189"/>
                  </a:lnTo>
                  <a:lnTo>
                    <a:pt x="707" y="2222"/>
                  </a:lnTo>
                  <a:lnTo>
                    <a:pt x="1078" y="2155"/>
                  </a:lnTo>
                  <a:lnTo>
                    <a:pt x="2121" y="2020"/>
                  </a:lnTo>
                  <a:lnTo>
                    <a:pt x="2189" y="1987"/>
                  </a:lnTo>
                  <a:lnTo>
                    <a:pt x="2222" y="1953"/>
                  </a:lnTo>
                  <a:lnTo>
                    <a:pt x="2222" y="1886"/>
                  </a:lnTo>
                  <a:lnTo>
                    <a:pt x="2189" y="1852"/>
                  </a:lnTo>
                  <a:lnTo>
                    <a:pt x="2155" y="1616"/>
                  </a:lnTo>
                  <a:lnTo>
                    <a:pt x="2121" y="1347"/>
                  </a:lnTo>
                  <a:lnTo>
                    <a:pt x="2054" y="876"/>
                  </a:lnTo>
                  <a:lnTo>
                    <a:pt x="1987" y="505"/>
                  </a:lnTo>
                  <a:lnTo>
                    <a:pt x="1953" y="337"/>
                  </a:lnTo>
                  <a:lnTo>
                    <a:pt x="1886" y="135"/>
                  </a:lnTo>
                  <a:lnTo>
                    <a:pt x="1919" y="101"/>
                  </a:lnTo>
                  <a:lnTo>
                    <a:pt x="1919" y="3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618200" y="5046750"/>
              <a:ext cx="18550" cy="16025"/>
            </a:xfrm>
            <a:custGeom>
              <a:rect b="b" l="l" r="r" t="t"/>
              <a:pathLst>
                <a:path extrusionOk="0" h="641" w="742">
                  <a:moveTo>
                    <a:pt x="606" y="135"/>
                  </a:moveTo>
                  <a:lnTo>
                    <a:pt x="539" y="236"/>
                  </a:lnTo>
                  <a:lnTo>
                    <a:pt x="438" y="304"/>
                  </a:lnTo>
                  <a:lnTo>
                    <a:pt x="337" y="337"/>
                  </a:lnTo>
                  <a:lnTo>
                    <a:pt x="202" y="337"/>
                  </a:lnTo>
                  <a:lnTo>
                    <a:pt x="202" y="203"/>
                  </a:lnTo>
                  <a:lnTo>
                    <a:pt x="404" y="135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169" y="102"/>
                  </a:lnTo>
                  <a:lnTo>
                    <a:pt x="135" y="68"/>
                  </a:lnTo>
                  <a:lnTo>
                    <a:pt x="101" y="102"/>
                  </a:lnTo>
                  <a:lnTo>
                    <a:pt x="68" y="102"/>
                  </a:lnTo>
                  <a:lnTo>
                    <a:pt x="68" y="337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0" y="472"/>
                  </a:lnTo>
                  <a:lnTo>
                    <a:pt x="68" y="506"/>
                  </a:lnTo>
                  <a:lnTo>
                    <a:pt x="101" y="573"/>
                  </a:lnTo>
                  <a:lnTo>
                    <a:pt x="135" y="607"/>
                  </a:lnTo>
                  <a:lnTo>
                    <a:pt x="169" y="640"/>
                  </a:lnTo>
                  <a:lnTo>
                    <a:pt x="236" y="607"/>
                  </a:lnTo>
                  <a:lnTo>
                    <a:pt x="236" y="573"/>
                  </a:lnTo>
                  <a:lnTo>
                    <a:pt x="236" y="539"/>
                  </a:lnTo>
                  <a:lnTo>
                    <a:pt x="236" y="506"/>
                  </a:lnTo>
                  <a:lnTo>
                    <a:pt x="438" y="472"/>
                  </a:lnTo>
                  <a:lnTo>
                    <a:pt x="573" y="405"/>
                  </a:lnTo>
                  <a:lnTo>
                    <a:pt x="640" y="337"/>
                  </a:lnTo>
                  <a:lnTo>
                    <a:pt x="707" y="270"/>
                  </a:lnTo>
                  <a:lnTo>
                    <a:pt x="741" y="203"/>
                  </a:lnTo>
                  <a:lnTo>
                    <a:pt x="741" y="102"/>
                  </a:lnTo>
                  <a:lnTo>
                    <a:pt x="741" y="68"/>
                  </a:lnTo>
                  <a:lnTo>
                    <a:pt x="707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667850" y="5082100"/>
              <a:ext cx="9300" cy="50525"/>
            </a:xfrm>
            <a:custGeom>
              <a:rect b="b" l="l" r="r" t="t"/>
              <a:pathLst>
                <a:path extrusionOk="0" h="2021" w="372">
                  <a:moveTo>
                    <a:pt x="35" y="1"/>
                  </a:moveTo>
                  <a:lnTo>
                    <a:pt x="1" y="34"/>
                  </a:lnTo>
                  <a:lnTo>
                    <a:pt x="1" y="68"/>
                  </a:lnTo>
                  <a:lnTo>
                    <a:pt x="1" y="270"/>
                  </a:lnTo>
                  <a:lnTo>
                    <a:pt x="35" y="506"/>
                  </a:lnTo>
                  <a:lnTo>
                    <a:pt x="102" y="943"/>
                  </a:lnTo>
                  <a:lnTo>
                    <a:pt x="136" y="1482"/>
                  </a:lnTo>
                  <a:lnTo>
                    <a:pt x="169" y="1718"/>
                  </a:lnTo>
                  <a:lnTo>
                    <a:pt x="203" y="1987"/>
                  </a:lnTo>
                  <a:lnTo>
                    <a:pt x="237" y="2021"/>
                  </a:lnTo>
                  <a:lnTo>
                    <a:pt x="304" y="2021"/>
                  </a:lnTo>
                  <a:lnTo>
                    <a:pt x="338" y="1987"/>
                  </a:lnTo>
                  <a:lnTo>
                    <a:pt x="371" y="1718"/>
                  </a:lnTo>
                  <a:lnTo>
                    <a:pt x="338" y="1448"/>
                  </a:lnTo>
                  <a:lnTo>
                    <a:pt x="270" y="910"/>
                  </a:lnTo>
                  <a:lnTo>
                    <a:pt x="203" y="472"/>
                  </a:lnTo>
                  <a:lnTo>
                    <a:pt x="169" y="236"/>
                  </a:lnTo>
                  <a:lnTo>
                    <a:pt x="102" y="34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599675" y="5025700"/>
              <a:ext cx="58950" cy="55600"/>
            </a:xfrm>
            <a:custGeom>
              <a:rect b="b" l="l" r="r" t="t"/>
              <a:pathLst>
                <a:path extrusionOk="0" h="2224" w="2358">
                  <a:moveTo>
                    <a:pt x="1852" y="1"/>
                  </a:moveTo>
                  <a:lnTo>
                    <a:pt x="1684" y="35"/>
                  </a:lnTo>
                  <a:lnTo>
                    <a:pt x="1347" y="102"/>
                  </a:lnTo>
                  <a:lnTo>
                    <a:pt x="708" y="169"/>
                  </a:lnTo>
                  <a:lnTo>
                    <a:pt x="405" y="237"/>
                  </a:lnTo>
                  <a:lnTo>
                    <a:pt x="135" y="304"/>
                  </a:lnTo>
                  <a:lnTo>
                    <a:pt x="102" y="237"/>
                  </a:lnTo>
                  <a:lnTo>
                    <a:pt x="68" y="203"/>
                  </a:lnTo>
                  <a:lnTo>
                    <a:pt x="1" y="237"/>
                  </a:lnTo>
                  <a:lnTo>
                    <a:pt x="1" y="472"/>
                  </a:lnTo>
                  <a:lnTo>
                    <a:pt x="1" y="708"/>
                  </a:lnTo>
                  <a:lnTo>
                    <a:pt x="68" y="1146"/>
                  </a:lnTo>
                  <a:lnTo>
                    <a:pt x="135" y="1684"/>
                  </a:lnTo>
                  <a:lnTo>
                    <a:pt x="203" y="1920"/>
                  </a:lnTo>
                  <a:lnTo>
                    <a:pt x="304" y="2189"/>
                  </a:lnTo>
                  <a:lnTo>
                    <a:pt x="337" y="2223"/>
                  </a:lnTo>
                  <a:lnTo>
                    <a:pt x="371" y="2223"/>
                  </a:lnTo>
                  <a:lnTo>
                    <a:pt x="405" y="2189"/>
                  </a:lnTo>
                  <a:lnTo>
                    <a:pt x="438" y="2156"/>
                  </a:lnTo>
                  <a:lnTo>
                    <a:pt x="405" y="1886"/>
                  </a:lnTo>
                  <a:lnTo>
                    <a:pt x="337" y="1617"/>
                  </a:lnTo>
                  <a:lnTo>
                    <a:pt x="236" y="1112"/>
                  </a:lnTo>
                  <a:lnTo>
                    <a:pt x="203" y="742"/>
                  </a:lnTo>
                  <a:lnTo>
                    <a:pt x="135" y="405"/>
                  </a:lnTo>
                  <a:lnTo>
                    <a:pt x="539" y="371"/>
                  </a:lnTo>
                  <a:lnTo>
                    <a:pt x="943" y="338"/>
                  </a:lnTo>
                  <a:lnTo>
                    <a:pt x="1852" y="169"/>
                  </a:lnTo>
                  <a:lnTo>
                    <a:pt x="1886" y="203"/>
                  </a:lnTo>
                  <a:lnTo>
                    <a:pt x="1987" y="203"/>
                  </a:lnTo>
                  <a:lnTo>
                    <a:pt x="1987" y="472"/>
                  </a:lnTo>
                  <a:lnTo>
                    <a:pt x="2021" y="775"/>
                  </a:lnTo>
                  <a:lnTo>
                    <a:pt x="2155" y="1785"/>
                  </a:lnTo>
                  <a:lnTo>
                    <a:pt x="1953" y="1785"/>
                  </a:lnTo>
                  <a:lnTo>
                    <a:pt x="1751" y="1819"/>
                  </a:lnTo>
                  <a:lnTo>
                    <a:pt x="1347" y="1886"/>
                  </a:lnTo>
                  <a:lnTo>
                    <a:pt x="842" y="1954"/>
                  </a:lnTo>
                  <a:lnTo>
                    <a:pt x="607" y="2021"/>
                  </a:lnTo>
                  <a:lnTo>
                    <a:pt x="506" y="2055"/>
                  </a:lnTo>
                  <a:lnTo>
                    <a:pt x="438" y="2156"/>
                  </a:lnTo>
                  <a:lnTo>
                    <a:pt x="506" y="2189"/>
                  </a:lnTo>
                  <a:lnTo>
                    <a:pt x="607" y="2223"/>
                  </a:lnTo>
                  <a:lnTo>
                    <a:pt x="842" y="2223"/>
                  </a:lnTo>
                  <a:lnTo>
                    <a:pt x="1246" y="2122"/>
                  </a:lnTo>
                  <a:lnTo>
                    <a:pt x="1718" y="2088"/>
                  </a:lnTo>
                  <a:lnTo>
                    <a:pt x="1987" y="2021"/>
                  </a:lnTo>
                  <a:lnTo>
                    <a:pt x="2189" y="1954"/>
                  </a:lnTo>
                  <a:lnTo>
                    <a:pt x="2256" y="1987"/>
                  </a:lnTo>
                  <a:lnTo>
                    <a:pt x="2290" y="1987"/>
                  </a:lnTo>
                  <a:lnTo>
                    <a:pt x="2358" y="1954"/>
                  </a:lnTo>
                  <a:lnTo>
                    <a:pt x="2358" y="1886"/>
                  </a:lnTo>
                  <a:lnTo>
                    <a:pt x="2189" y="876"/>
                  </a:lnTo>
                  <a:lnTo>
                    <a:pt x="2155" y="439"/>
                  </a:lnTo>
                  <a:lnTo>
                    <a:pt x="2122" y="237"/>
                  </a:lnTo>
                  <a:lnTo>
                    <a:pt x="2054" y="35"/>
                  </a:lnTo>
                  <a:lnTo>
                    <a:pt x="2021" y="35"/>
                  </a:lnTo>
                  <a:lnTo>
                    <a:pt x="2021" y="68"/>
                  </a:lnTo>
                  <a:lnTo>
                    <a:pt x="1987" y="68"/>
                  </a:lnTo>
                  <a:lnTo>
                    <a:pt x="1920" y="35"/>
                  </a:lnTo>
                  <a:lnTo>
                    <a:pt x="185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619875" y="5082100"/>
              <a:ext cx="52225" cy="58100"/>
            </a:xfrm>
            <a:custGeom>
              <a:rect b="b" l="l" r="r" t="t"/>
              <a:pathLst>
                <a:path extrusionOk="0" h="2324" w="2089">
                  <a:moveTo>
                    <a:pt x="1718" y="1"/>
                  </a:moveTo>
                  <a:lnTo>
                    <a:pt x="1516" y="34"/>
                  </a:lnTo>
                  <a:lnTo>
                    <a:pt x="1112" y="135"/>
                  </a:lnTo>
                  <a:lnTo>
                    <a:pt x="573" y="203"/>
                  </a:lnTo>
                  <a:lnTo>
                    <a:pt x="68" y="304"/>
                  </a:lnTo>
                  <a:lnTo>
                    <a:pt x="1" y="304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72"/>
                  </a:lnTo>
                  <a:lnTo>
                    <a:pt x="34" y="640"/>
                  </a:lnTo>
                  <a:lnTo>
                    <a:pt x="68" y="842"/>
                  </a:lnTo>
                  <a:lnTo>
                    <a:pt x="135" y="1213"/>
                  </a:lnTo>
                  <a:lnTo>
                    <a:pt x="169" y="1684"/>
                  </a:lnTo>
                  <a:lnTo>
                    <a:pt x="203" y="1920"/>
                  </a:lnTo>
                  <a:lnTo>
                    <a:pt x="270" y="2155"/>
                  </a:lnTo>
                  <a:lnTo>
                    <a:pt x="270" y="2223"/>
                  </a:lnTo>
                  <a:lnTo>
                    <a:pt x="270" y="2256"/>
                  </a:lnTo>
                  <a:lnTo>
                    <a:pt x="304" y="2290"/>
                  </a:lnTo>
                  <a:lnTo>
                    <a:pt x="371" y="2324"/>
                  </a:lnTo>
                  <a:lnTo>
                    <a:pt x="1415" y="2122"/>
                  </a:lnTo>
                  <a:lnTo>
                    <a:pt x="1785" y="2088"/>
                  </a:lnTo>
                  <a:lnTo>
                    <a:pt x="1954" y="2021"/>
                  </a:lnTo>
                  <a:lnTo>
                    <a:pt x="2088" y="1920"/>
                  </a:lnTo>
                  <a:lnTo>
                    <a:pt x="1920" y="1852"/>
                  </a:lnTo>
                  <a:lnTo>
                    <a:pt x="1752" y="1852"/>
                  </a:lnTo>
                  <a:lnTo>
                    <a:pt x="1415" y="1920"/>
                  </a:lnTo>
                  <a:lnTo>
                    <a:pt x="438" y="2088"/>
                  </a:lnTo>
                  <a:lnTo>
                    <a:pt x="405" y="1852"/>
                  </a:lnTo>
                  <a:lnTo>
                    <a:pt x="371" y="1650"/>
                  </a:lnTo>
                  <a:lnTo>
                    <a:pt x="304" y="1179"/>
                  </a:lnTo>
                  <a:lnTo>
                    <a:pt x="270" y="809"/>
                  </a:lnTo>
                  <a:lnTo>
                    <a:pt x="236" y="640"/>
                  </a:lnTo>
                  <a:lnTo>
                    <a:pt x="169" y="472"/>
                  </a:lnTo>
                  <a:lnTo>
                    <a:pt x="708" y="405"/>
                  </a:lnTo>
                  <a:lnTo>
                    <a:pt x="1246" y="304"/>
                  </a:lnTo>
                  <a:lnTo>
                    <a:pt x="1617" y="236"/>
                  </a:lnTo>
                  <a:lnTo>
                    <a:pt x="1785" y="169"/>
                  </a:lnTo>
                  <a:lnTo>
                    <a:pt x="1886" y="68"/>
                  </a:lnTo>
                  <a:lnTo>
                    <a:pt x="1886" y="34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540750" y="5161225"/>
              <a:ext cx="10975" cy="49675"/>
            </a:xfrm>
            <a:custGeom>
              <a:rect b="b" l="l" r="r" t="t"/>
              <a:pathLst>
                <a:path extrusionOk="0" h="1987" w="439">
                  <a:moveTo>
                    <a:pt x="1" y="0"/>
                  </a:moveTo>
                  <a:lnTo>
                    <a:pt x="1" y="34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68" y="943"/>
                  </a:lnTo>
                  <a:lnTo>
                    <a:pt x="169" y="1448"/>
                  </a:lnTo>
                  <a:lnTo>
                    <a:pt x="237" y="1718"/>
                  </a:lnTo>
                  <a:lnTo>
                    <a:pt x="304" y="1953"/>
                  </a:lnTo>
                  <a:lnTo>
                    <a:pt x="338" y="1987"/>
                  </a:lnTo>
                  <a:lnTo>
                    <a:pt x="405" y="1987"/>
                  </a:lnTo>
                  <a:lnTo>
                    <a:pt x="439" y="1953"/>
                  </a:lnTo>
                  <a:lnTo>
                    <a:pt x="439" y="1920"/>
                  </a:lnTo>
                  <a:lnTo>
                    <a:pt x="405" y="1650"/>
                  </a:lnTo>
                  <a:lnTo>
                    <a:pt x="371" y="1415"/>
                  </a:lnTo>
                  <a:lnTo>
                    <a:pt x="270" y="910"/>
                  </a:lnTo>
                  <a:lnTo>
                    <a:pt x="169" y="472"/>
                  </a:lnTo>
                  <a:lnTo>
                    <a:pt x="136" y="236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550025" y="5212575"/>
              <a:ext cx="58950" cy="10125"/>
            </a:xfrm>
            <a:custGeom>
              <a:rect b="b" l="l" r="r" t="t"/>
              <a:pathLst>
                <a:path extrusionOk="0" h="405" w="2358">
                  <a:moveTo>
                    <a:pt x="2054" y="0"/>
                  </a:moveTo>
                  <a:lnTo>
                    <a:pt x="1751" y="34"/>
                  </a:lnTo>
                  <a:lnTo>
                    <a:pt x="1212" y="101"/>
                  </a:lnTo>
                  <a:lnTo>
                    <a:pt x="573" y="135"/>
                  </a:lnTo>
                  <a:lnTo>
                    <a:pt x="270" y="202"/>
                  </a:lnTo>
                  <a:lnTo>
                    <a:pt x="101" y="236"/>
                  </a:lnTo>
                  <a:lnTo>
                    <a:pt x="0" y="303"/>
                  </a:lnTo>
                  <a:lnTo>
                    <a:pt x="0" y="337"/>
                  </a:lnTo>
                  <a:lnTo>
                    <a:pt x="101" y="371"/>
                  </a:lnTo>
                  <a:lnTo>
                    <a:pt x="236" y="404"/>
                  </a:lnTo>
                  <a:lnTo>
                    <a:pt x="505" y="371"/>
                  </a:lnTo>
                  <a:lnTo>
                    <a:pt x="1044" y="303"/>
                  </a:lnTo>
                  <a:lnTo>
                    <a:pt x="1717" y="236"/>
                  </a:lnTo>
                  <a:lnTo>
                    <a:pt x="2020" y="202"/>
                  </a:lnTo>
                  <a:lnTo>
                    <a:pt x="2323" y="10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0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65000" y="5020650"/>
              <a:ext cx="10975" cy="16875"/>
            </a:xfrm>
            <a:custGeom>
              <a:rect b="b" l="l" r="r" t="t"/>
              <a:pathLst>
                <a:path extrusionOk="0" h="675" w="439">
                  <a:moveTo>
                    <a:pt x="270" y="169"/>
                  </a:moveTo>
                  <a:lnTo>
                    <a:pt x="270" y="270"/>
                  </a:lnTo>
                  <a:lnTo>
                    <a:pt x="270" y="338"/>
                  </a:lnTo>
                  <a:lnTo>
                    <a:pt x="203" y="304"/>
                  </a:lnTo>
                  <a:lnTo>
                    <a:pt x="169" y="237"/>
                  </a:lnTo>
                  <a:lnTo>
                    <a:pt x="169" y="203"/>
                  </a:lnTo>
                  <a:lnTo>
                    <a:pt x="203" y="169"/>
                  </a:lnTo>
                  <a:close/>
                  <a:moveTo>
                    <a:pt x="203" y="1"/>
                  </a:moveTo>
                  <a:lnTo>
                    <a:pt x="136" y="35"/>
                  </a:lnTo>
                  <a:lnTo>
                    <a:pt x="68" y="68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35" y="338"/>
                  </a:lnTo>
                  <a:lnTo>
                    <a:pt x="102" y="371"/>
                  </a:lnTo>
                  <a:lnTo>
                    <a:pt x="169" y="439"/>
                  </a:lnTo>
                  <a:lnTo>
                    <a:pt x="68" y="506"/>
                  </a:lnTo>
                  <a:lnTo>
                    <a:pt x="68" y="573"/>
                  </a:lnTo>
                  <a:lnTo>
                    <a:pt x="68" y="607"/>
                  </a:lnTo>
                  <a:lnTo>
                    <a:pt x="136" y="674"/>
                  </a:lnTo>
                  <a:lnTo>
                    <a:pt x="304" y="674"/>
                  </a:lnTo>
                  <a:lnTo>
                    <a:pt x="371" y="641"/>
                  </a:lnTo>
                  <a:lnTo>
                    <a:pt x="439" y="607"/>
                  </a:lnTo>
                  <a:lnTo>
                    <a:pt x="439" y="540"/>
                  </a:lnTo>
                  <a:lnTo>
                    <a:pt x="439" y="472"/>
                  </a:lnTo>
                  <a:lnTo>
                    <a:pt x="405" y="405"/>
                  </a:lnTo>
                  <a:lnTo>
                    <a:pt x="439" y="371"/>
                  </a:lnTo>
                  <a:lnTo>
                    <a:pt x="439" y="338"/>
                  </a:lnTo>
                  <a:lnTo>
                    <a:pt x="371" y="304"/>
                  </a:lnTo>
                  <a:lnTo>
                    <a:pt x="405" y="237"/>
                  </a:lnTo>
                  <a:lnTo>
                    <a:pt x="405" y="169"/>
                  </a:lnTo>
                  <a:lnTo>
                    <a:pt x="371" y="68"/>
                  </a:lnTo>
                  <a:lnTo>
                    <a:pt x="304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557600" y="5166275"/>
              <a:ext cx="19375" cy="10975"/>
            </a:xfrm>
            <a:custGeom>
              <a:rect b="b" l="l" r="r" t="t"/>
              <a:pathLst>
                <a:path extrusionOk="0" h="439" w="775">
                  <a:moveTo>
                    <a:pt x="573" y="0"/>
                  </a:moveTo>
                  <a:lnTo>
                    <a:pt x="438" y="34"/>
                  </a:lnTo>
                  <a:lnTo>
                    <a:pt x="303" y="101"/>
                  </a:lnTo>
                  <a:lnTo>
                    <a:pt x="34" y="270"/>
                  </a:lnTo>
                  <a:lnTo>
                    <a:pt x="0" y="304"/>
                  </a:lnTo>
                  <a:lnTo>
                    <a:pt x="0" y="371"/>
                  </a:lnTo>
                  <a:lnTo>
                    <a:pt x="34" y="405"/>
                  </a:lnTo>
                  <a:lnTo>
                    <a:pt x="68" y="438"/>
                  </a:lnTo>
                  <a:lnTo>
                    <a:pt x="674" y="438"/>
                  </a:lnTo>
                  <a:lnTo>
                    <a:pt x="741" y="405"/>
                  </a:lnTo>
                  <a:lnTo>
                    <a:pt x="775" y="337"/>
                  </a:lnTo>
                  <a:lnTo>
                    <a:pt x="741" y="270"/>
                  </a:lnTo>
                  <a:lnTo>
                    <a:pt x="674" y="236"/>
                  </a:lnTo>
                  <a:lnTo>
                    <a:pt x="404" y="236"/>
                  </a:lnTo>
                  <a:lnTo>
                    <a:pt x="539" y="169"/>
                  </a:lnTo>
                  <a:lnTo>
                    <a:pt x="606" y="68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075" y="4997925"/>
              <a:ext cx="11800" cy="49700"/>
            </a:xfrm>
            <a:custGeom>
              <a:rect b="b" l="l" r="r" t="t"/>
              <a:pathLst>
                <a:path extrusionOk="0" h="1988" w="472">
                  <a:moveTo>
                    <a:pt x="34" y="1"/>
                  </a:moveTo>
                  <a:lnTo>
                    <a:pt x="0" y="35"/>
                  </a:lnTo>
                  <a:lnTo>
                    <a:pt x="0" y="237"/>
                  </a:lnTo>
                  <a:lnTo>
                    <a:pt x="34" y="472"/>
                  </a:lnTo>
                  <a:lnTo>
                    <a:pt x="101" y="910"/>
                  </a:lnTo>
                  <a:lnTo>
                    <a:pt x="169" y="1449"/>
                  </a:lnTo>
                  <a:lnTo>
                    <a:pt x="236" y="1718"/>
                  </a:lnTo>
                  <a:lnTo>
                    <a:pt x="337" y="1954"/>
                  </a:lnTo>
                  <a:lnTo>
                    <a:pt x="371" y="1987"/>
                  </a:lnTo>
                  <a:lnTo>
                    <a:pt x="404" y="1987"/>
                  </a:lnTo>
                  <a:lnTo>
                    <a:pt x="438" y="1954"/>
                  </a:lnTo>
                  <a:lnTo>
                    <a:pt x="472" y="1920"/>
                  </a:lnTo>
                  <a:lnTo>
                    <a:pt x="438" y="1651"/>
                  </a:lnTo>
                  <a:lnTo>
                    <a:pt x="404" y="1415"/>
                  </a:lnTo>
                  <a:lnTo>
                    <a:pt x="270" y="910"/>
                  </a:lnTo>
                  <a:lnTo>
                    <a:pt x="202" y="439"/>
                  </a:lnTo>
                  <a:lnTo>
                    <a:pt x="169" y="237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502875" y="5066100"/>
              <a:ext cx="5075" cy="15200"/>
            </a:xfrm>
            <a:custGeom>
              <a:rect b="b" l="l" r="r" t="t"/>
              <a:pathLst>
                <a:path extrusionOk="0" h="608" w="203">
                  <a:moveTo>
                    <a:pt x="68" y="1"/>
                  </a:moveTo>
                  <a:lnTo>
                    <a:pt x="35" y="35"/>
                  </a:lnTo>
                  <a:lnTo>
                    <a:pt x="1" y="169"/>
                  </a:lnTo>
                  <a:lnTo>
                    <a:pt x="1" y="304"/>
                  </a:lnTo>
                  <a:lnTo>
                    <a:pt x="35" y="540"/>
                  </a:lnTo>
                  <a:lnTo>
                    <a:pt x="68" y="573"/>
                  </a:lnTo>
                  <a:lnTo>
                    <a:pt x="102" y="607"/>
                  </a:lnTo>
                  <a:lnTo>
                    <a:pt x="169" y="573"/>
                  </a:lnTo>
                  <a:lnTo>
                    <a:pt x="203" y="540"/>
                  </a:lnTo>
                  <a:lnTo>
                    <a:pt x="203" y="506"/>
                  </a:lnTo>
                  <a:lnTo>
                    <a:pt x="169" y="270"/>
                  </a:lnTo>
                  <a:lnTo>
                    <a:pt x="169" y="35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97825" y="4981950"/>
              <a:ext cx="58950" cy="54725"/>
            </a:xfrm>
            <a:custGeom>
              <a:rect b="b" l="l" r="r" t="t"/>
              <a:pathLst>
                <a:path extrusionOk="0" h="2189" w="2358">
                  <a:moveTo>
                    <a:pt x="1684" y="0"/>
                  </a:moveTo>
                  <a:lnTo>
                    <a:pt x="1348" y="68"/>
                  </a:lnTo>
                  <a:lnTo>
                    <a:pt x="742" y="135"/>
                  </a:lnTo>
                  <a:lnTo>
                    <a:pt x="439" y="202"/>
                  </a:lnTo>
                  <a:lnTo>
                    <a:pt x="136" y="270"/>
                  </a:lnTo>
                  <a:lnTo>
                    <a:pt x="102" y="202"/>
                  </a:lnTo>
                  <a:lnTo>
                    <a:pt x="68" y="169"/>
                  </a:lnTo>
                  <a:lnTo>
                    <a:pt x="35" y="236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68" y="1111"/>
                  </a:lnTo>
                  <a:lnTo>
                    <a:pt x="136" y="1650"/>
                  </a:lnTo>
                  <a:lnTo>
                    <a:pt x="203" y="1919"/>
                  </a:lnTo>
                  <a:lnTo>
                    <a:pt x="304" y="2155"/>
                  </a:lnTo>
                  <a:lnTo>
                    <a:pt x="338" y="2189"/>
                  </a:lnTo>
                  <a:lnTo>
                    <a:pt x="371" y="2189"/>
                  </a:lnTo>
                  <a:lnTo>
                    <a:pt x="439" y="2155"/>
                  </a:lnTo>
                  <a:lnTo>
                    <a:pt x="439" y="2121"/>
                  </a:lnTo>
                  <a:lnTo>
                    <a:pt x="405" y="1852"/>
                  </a:lnTo>
                  <a:lnTo>
                    <a:pt x="371" y="1616"/>
                  </a:lnTo>
                  <a:lnTo>
                    <a:pt x="270" y="1111"/>
                  </a:lnTo>
                  <a:lnTo>
                    <a:pt x="203" y="741"/>
                  </a:lnTo>
                  <a:lnTo>
                    <a:pt x="136" y="371"/>
                  </a:lnTo>
                  <a:lnTo>
                    <a:pt x="540" y="337"/>
                  </a:lnTo>
                  <a:lnTo>
                    <a:pt x="944" y="303"/>
                  </a:lnTo>
                  <a:lnTo>
                    <a:pt x="1886" y="135"/>
                  </a:lnTo>
                  <a:lnTo>
                    <a:pt x="1920" y="169"/>
                  </a:lnTo>
                  <a:lnTo>
                    <a:pt x="1954" y="202"/>
                  </a:lnTo>
                  <a:lnTo>
                    <a:pt x="1987" y="169"/>
                  </a:lnTo>
                  <a:lnTo>
                    <a:pt x="1987" y="472"/>
                  </a:lnTo>
                  <a:lnTo>
                    <a:pt x="2021" y="741"/>
                  </a:lnTo>
                  <a:lnTo>
                    <a:pt x="2156" y="1751"/>
                  </a:lnTo>
                  <a:lnTo>
                    <a:pt x="1954" y="1751"/>
                  </a:lnTo>
                  <a:lnTo>
                    <a:pt x="1752" y="1785"/>
                  </a:lnTo>
                  <a:lnTo>
                    <a:pt x="1348" y="1886"/>
                  </a:lnTo>
                  <a:lnTo>
                    <a:pt x="876" y="1919"/>
                  </a:lnTo>
                  <a:lnTo>
                    <a:pt x="607" y="1987"/>
                  </a:lnTo>
                  <a:lnTo>
                    <a:pt x="506" y="2054"/>
                  </a:lnTo>
                  <a:lnTo>
                    <a:pt x="439" y="2121"/>
                  </a:lnTo>
                  <a:lnTo>
                    <a:pt x="540" y="2155"/>
                  </a:lnTo>
                  <a:lnTo>
                    <a:pt x="641" y="2189"/>
                  </a:lnTo>
                  <a:lnTo>
                    <a:pt x="843" y="2189"/>
                  </a:lnTo>
                  <a:lnTo>
                    <a:pt x="1247" y="2088"/>
                  </a:lnTo>
                  <a:lnTo>
                    <a:pt x="1752" y="2054"/>
                  </a:lnTo>
                  <a:lnTo>
                    <a:pt x="1987" y="2020"/>
                  </a:lnTo>
                  <a:lnTo>
                    <a:pt x="2189" y="1953"/>
                  </a:lnTo>
                  <a:lnTo>
                    <a:pt x="2324" y="1953"/>
                  </a:lnTo>
                  <a:lnTo>
                    <a:pt x="2358" y="1919"/>
                  </a:lnTo>
                  <a:lnTo>
                    <a:pt x="2358" y="1886"/>
                  </a:lnTo>
                  <a:lnTo>
                    <a:pt x="2223" y="876"/>
                  </a:lnTo>
                  <a:lnTo>
                    <a:pt x="2156" y="438"/>
                  </a:lnTo>
                  <a:lnTo>
                    <a:pt x="2122" y="202"/>
                  </a:lnTo>
                  <a:lnTo>
                    <a:pt x="2055" y="0"/>
                  </a:lnTo>
                  <a:lnTo>
                    <a:pt x="2021" y="0"/>
                  </a:lnTo>
                  <a:lnTo>
                    <a:pt x="2021" y="34"/>
                  </a:lnTo>
                  <a:lnTo>
                    <a:pt x="1987" y="34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560125" y="5056850"/>
              <a:ext cx="16025" cy="16850"/>
            </a:xfrm>
            <a:custGeom>
              <a:rect b="b" l="l" r="r" t="t"/>
              <a:pathLst>
                <a:path extrusionOk="0" h="674" w="641">
                  <a:moveTo>
                    <a:pt x="236" y="169"/>
                  </a:moveTo>
                  <a:lnTo>
                    <a:pt x="270" y="203"/>
                  </a:lnTo>
                  <a:lnTo>
                    <a:pt x="438" y="203"/>
                  </a:lnTo>
                  <a:lnTo>
                    <a:pt x="472" y="337"/>
                  </a:lnTo>
                  <a:lnTo>
                    <a:pt x="472" y="405"/>
                  </a:lnTo>
                  <a:lnTo>
                    <a:pt x="438" y="472"/>
                  </a:lnTo>
                  <a:lnTo>
                    <a:pt x="371" y="506"/>
                  </a:lnTo>
                  <a:lnTo>
                    <a:pt x="337" y="506"/>
                  </a:lnTo>
                  <a:lnTo>
                    <a:pt x="202" y="472"/>
                  </a:lnTo>
                  <a:lnTo>
                    <a:pt x="169" y="438"/>
                  </a:lnTo>
                  <a:lnTo>
                    <a:pt x="135" y="371"/>
                  </a:lnTo>
                  <a:lnTo>
                    <a:pt x="169" y="236"/>
                  </a:lnTo>
                  <a:lnTo>
                    <a:pt x="236" y="169"/>
                  </a:lnTo>
                  <a:close/>
                  <a:moveTo>
                    <a:pt x="202" y="1"/>
                  </a:moveTo>
                  <a:lnTo>
                    <a:pt x="101" y="68"/>
                  </a:lnTo>
                  <a:lnTo>
                    <a:pt x="34" y="169"/>
                  </a:lnTo>
                  <a:lnTo>
                    <a:pt x="0" y="304"/>
                  </a:lnTo>
                  <a:lnTo>
                    <a:pt x="0" y="405"/>
                  </a:lnTo>
                  <a:lnTo>
                    <a:pt x="34" y="539"/>
                  </a:lnTo>
                  <a:lnTo>
                    <a:pt x="135" y="640"/>
                  </a:lnTo>
                  <a:lnTo>
                    <a:pt x="236" y="674"/>
                  </a:lnTo>
                  <a:lnTo>
                    <a:pt x="337" y="674"/>
                  </a:lnTo>
                  <a:lnTo>
                    <a:pt x="472" y="640"/>
                  </a:lnTo>
                  <a:lnTo>
                    <a:pt x="539" y="573"/>
                  </a:lnTo>
                  <a:lnTo>
                    <a:pt x="606" y="472"/>
                  </a:lnTo>
                  <a:lnTo>
                    <a:pt x="640" y="304"/>
                  </a:lnTo>
                  <a:lnTo>
                    <a:pt x="606" y="169"/>
                  </a:lnTo>
                  <a:lnTo>
                    <a:pt x="539" y="68"/>
                  </a:lnTo>
                  <a:lnTo>
                    <a:pt x="472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524775" y="5011400"/>
              <a:ext cx="13475" cy="14325"/>
            </a:xfrm>
            <a:custGeom>
              <a:rect b="b" l="l" r="r" t="t"/>
              <a:pathLst>
                <a:path extrusionOk="0" h="573" w="539">
                  <a:moveTo>
                    <a:pt x="236" y="1"/>
                  </a:moveTo>
                  <a:lnTo>
                    <a:pt x="135" y="34"/>
                  </a:lnTo>
                  <a:lnTo>
                    <a:pt x="68" y="68"/>
                  </a:lnTo>
                  <a:lnTo>
                    <a:pt x="34" y="135"/>
                  </a:lnTo>
                  <a:lnTo>
                    <a:pt x="0" y="203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101" y="371"/>
                  </a:lnTo>
                  <a:lnTo>
                    <a:pt x="270" y="371"/>
                  </a:lnTo>
                  <a:lnTo>
                    <a:pt x="404" y="337"/>
                  </a:lnTo>
                  <a:lnTo>
                    <a:pt x="404" y="337"/>
                  </a:lnTo>
                  <a:lnTo>
                    <a:pt x="371" y="405"/>
                  </a:lnTo>
                  <a:lnTo>
                    <a:pt x="371" y="472"/>
                  </a:lnTo>
                  <a:lnTo>
                    <a:pt x="404" y="539"/>
                  </a:lnTo>
                  <a:lnTo>
                    <a:pt x="438" y="573"/>
                  </a:lnTo>
                  <a:lnTo>
                    <a:pt x="472" y="573"/>
                  </a:lnTo>
                  <a:lnTo>
                    <a:pt x="505" y="506"/>
                  </a:lnTo>
                  <a:lnTo>
                    <a:pt x="539" y="405"/>
                  </a:lnTo>
                  <a:lnTo>
                    <a:pt x="539" y="203"/>
                  </a:lnTo>
                  <a:lnTo>
                    <a:pt x="505" y="169"/>
                  </a:lnTo>
                  <a:lnTo>
                    <a:pt x="472" y="135"/>
                  </a:lnTo>
                  <a:lnTo>
                    <a:pt x="404" y="169"/>
                  </a:lnTo>
                  <a:lnTo>
                    <a:pt x="303" y="236"/>
                  </a:lnTo>
                  <a:lnTo>
                    <a:pt x="135" y="236"/>
                  </a:lnTo>
                  <a:lnTo>
                    <a:pt x="135" y="169"/>
                  </a:lnTo>
                  <a:lnTo>
                    <a:pt x="169" y="135"/>
                  </a:lnTo>
                  <a:lnTo>
                    <a:pt x="270" y="102"/>
                  </a:lnTo>
                  <a:lnTo>
                    <a:pt x="438" y="102"/>
                  </a:lnTo>
                  <a:lnTo>
                    <a:pt x="438" y="135"/>
                  </a:lnTo>
                  <a:lnTo>
                    <a:pt x="505" y="135"/>
                  </a:lnTo>
                  <a:lnTo>
                    <a:pt x="505" y="102"/>
                  </a:lnTo>
                  <a:lnTo>
                    <a:pt x="438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438925" y="5074525"/>
              <a:ext cx="17700" cy="15175"/>
            </a:xfrm>
            <a:custGeom>
              <a:rect b="b" l="l" r="r" t="t"/>
              <a:pathLst>
                <a:path extrusionOk="0" h="607" w="708">
                  <a:moveTo>
                    <a:pt x="539" y="1"/>
                  </a:moveTo>
                  <a:lnTo>
                    <a:pt x="505" y="34"/>
                  </a:lnTo>
                  <a:lnTo>
                    <a:pt x="505" y="102"/>
                  </a:lnTo>
                  <a:lnTo>
                    <a:pt x="539" y="203"/>
                  </a:lnTo>
                  <a:lnTo>
                    <a:pt x="505" y="337"/>
                  </a:lnTo>
                  <a:lnTo>
                    <a:pt x="438" y="405"/>
                  </a:lnTo>
                  <a:lnTo>
                    <a:pt x="337" y="472"/>
                  </a:lnTo>
                  <a:lnTo>
                    <a:pt x="269" y="472"/>
                  </a:lnTo>
                  <a:lnTo>
                    <a:pt x="236" y="438"/>
                  </a:lnTo>
                  <a:lnTo>
                    <a:pt x="168" y="337"/>
                  </a:lnTo>
                  <a:lnTo>
                    <a:pt x="168" y="270"/>
                  </a:lnTo>
                  <a:lnTo>
                    <a:pt x="202" y="169"/>
                  </a:lnTo>
                  <a:lnTo>
                    <a:pt x="202" y="135"/>
                  </a:lnTo>
                  <a:lnTo>
                    <a:pt x="168" y="102"/>
                  </a:lnTo>
                  <a:lnTo>
                    <a:pt x="67" y="135"/>
                  </a:lnTo>
                  <a:lnTo>
                    <a:pt x="34" y="203"/>
                  </a:lnTo>
                  <a:lnTo>
                    <a:pt x="0" y="304"/>
                  </a:lnTo>
                  <a:lnTo>
                    <a:pt x="0" y="371"/>
                  </a:lnTo>
                  <a:lnTo>
                    <a:pt x="34" y="472"/>
                  </a:lnTo>
                  <a:lnTo>
                    <a:pt x="101" y="539"/>
                  </a:lnTo>
                  <a:lnTo>
                    <a:pt x="168" y="607"/>
                  </a:lnTo>
                  <a:lnTo>
                    <a:pt x="404" y="607"/>
                  </a:lnTo>
                  <a:lnTo>
                    <a:pt x="505" y="573"/>
                  </a:lnTo>
                  <a:lnTo>
                    <a:pt x="572" y="506"/>
                  </a:lnTo>
                  <a:lnTo>
                    <a:pt x="640" y="438"/>
                  </a:lnTo>
                  <a:lnTo>
                    <a:pt x="674" y="337"/>
                  </a:lnTo>
                  <a:lnTo>
                    <a:pt x="707" y="203"/>
                  </a:lnTo>
                  <a:lnTo>
                    <a:pt x="674" y="10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480150" y="5042550"/>
              <a:ext cx="58100" cy="57250"/>
            </a:xfrm>
            <a:custGeom>
              <a:rect b="b" l="l" r="r" t="t"/>
              <a:pathLst>
                <a:path extrusionOk="0" h="2290" w="2324">
                  <a:moveTo>
                    <a:pt x="1954" y="0"/>
                  </a:moveTo>
                  <a:lnTo>
                    <a:pt x="1954" y="34"/>
                  </a:lnTo>
                  <a:lnTo>
                    <a:pt x="1954" y="101"/>
                  </a:lnTo>
                  <a:lnTo>
                    <a:pt x="1449" y="135"/>
                  </a:lnTo>
                  <a:lnTo>
                    <a:pt x="944" y="169"/>
                  </a:lnTo>
                  <a:lnTo>
                    <a:pt x="506" y="202"/>
                  </a:lnTo>
                  <a:lnTo>
                    <a:pt x="270" y="236"/>
                  </a:lnTo>
                  <a:lnTo>
                    <a:pt x="169" y="303"/>
                  </a:lnTo>
                  <a:lnTo>
                    <a:pt x="102" y="371"/>
                  </a:lnTo>
                  <a:lnTo>
                    <a:pt x="270" y="404"/>
                  </a:lnTo>
                  <a:lnTo>
                    <a:pt x="439" y="404"/>
                  </a:lnTo>
                  <a:lnTo>
                    <a:pt x="809" y="371"/>
                  </a:lnTo>
                  <a:lnTo>
                    <a:pt x="1381" y="337"/>
                  </a:lnTo>
                  <a:lnTo>
                    <a:pt x="1954" y="303"/>
                  </a:lnTo>
                  <a:lnTo>
                    <a:pt x="1987" y="606"/>
                  </a:lnTo>
                  <a:lnTo>
                    <a:pt x="2021" y="943"/>
                  </a:lnTo>
                  <a:lnTo>
                    <a:pt x="2088" y="1381"/>
                  </a:lnTo>
                  <a:lnTo>
                    <a:pt x="2122" y="1583"/>
                  </a:lnTo>
                  <a:lnTo>
                    <a:pt x="2156" y="1818"/>
                  </a:lnTo>
                  <a:lnTo>
                    <a:pt x="1247" y="1919"/>
                  </a:lnTo>
                  <a:lnTo>
                    <a:pt x="809" y="1987"/>
                  </a:lnTo>
                  <a:lnTo>
                    <a:pt x="405" y="2121"/>
                  </a:lnTo>
                  <a:lnTo>
                    <a:pt x="304" y="1684"/>
                  </a:lnTo>
                  <a:lnTo>
                    <a:pt x="237" y="1246"/>
                  </a:lnTo>
                  <a:lnTo>
                    <a:pt x="203" y="808"/>
                  </a:lnTo>
                  <a:lnTo>
                    <a:pt x="169" y="573"/>
                  </a:lnTo>
                  <a:lnTo>
                    <a:pt x="68" y="371"/>
                  </a:lnTo>
                  <a:lnTo>
                    <a:pt x="1" y="505"/>
                  </a:lnTo>
                  <a:lnTo>
                    <a:pt x="1" y="640"/>
                  </a:lnTo>
                  <a:lnTo>
                    <a:pt x="1" y="977"/>
                  </a:lnTo>
                  <a:lnTo>
                    <a:pt x="102" y="1583"/>
                  </a:lnTo>
                  <a:lnTo>
                    <a:pt x="102" y="1785"/>
                  </a:lnTo>
                  <a:lnTo>
                    <a:pt x="136" y="1987"/>
                  </a:lnTo>
                  <a:lnTo>
                    <a:pt x="169" y="2088"/>
                  </a:lnTo>
                  <a:lnTo>
                    <a:pt x="203" y="2189"/>
                  </a:lnTo>
                  <a:lnTo>
                    <a:pt x="270" y="2256"/>
                  </a:lnTo>
                  <a:lnTo>
                    <a:pt x="371" y="2290"/>
                  </a:lnTo>
                  <a:lnTo>
                    <a:pt x="405" y="2290"/>
                  </a:lnTo>
                  <a:lnTo>
                    <a:pt x="405" y="2256"/>
                  </a:lnTo>
                  <a:lnTo>
                    <a:pt x="405" y="2222"/>
                  </a:lnTo>
                  <a:lnTo>
                    <a:pt x="843" y="2222"/>
                  </a:lnTo>
                  <a:lnTo>
                    <a:pt x="1314" y="2155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324" y="1953"/>
                  </a:lnTo>
                  <a:lnTo>
                    <a:pt x="2324" y="1717"/>
                  </a:lnTo>
                  <a:lnTo>
                    <a:pt x="2290" y="1515"/>
                  </a:lnTo>
                  <a:lnTo>
                    <a:pt x="2223" y="1078"/>
                  </a:lnTo>
                  <a:lnTo>
                    <a:pt x="2156" y="539"/>
                  </a:lnTo>
                  <a:lnTo>
                    <a:pt x="2088" y="270"/>
                  </a:lnTo>
                  <a:lnTo>
                    <a:pt x="2021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440600" y="5193200"/>
              <a:ext cx="17700" cy="14350"/>
            </a:xfrm>
            <a:custGeom>
              <a:rect b="b" l="l" r="r" t="t"/>
              <a:pathLst>
                <a:path extrusionOk="0" h="574" w="708">
                  <a:moveTo>
                    <a:pt x="505" y="1"/>
                  </a:moveTo>
                  <a:lnTo>
                    <a:pt x="472" y="35"/>
                  </a:lnTo>
                  <a:lnTo>
                    <a:pt x="438" y="102"/>
                  </a:lnTo>
                  <a:lnTo>
                    <a:pt x="438" y="203"/>
                  </a:lnTo>
                  <a:lnTo>
                    <a:pt x="505" y="338"/>
                  </a:lnTo>
                  <a:lnTo>
                    <a:pt x="539" y="371"/>
                  </a:lnTo>
                  <a:lnTo>
                    <a:pt x="505" y="371"/>
                  </a:lnTo>
                  <a:lnTo>
                    <a:pt x="472" y="338"/>
                  </a:lnTo>
                  <a:lnTo>
                    <a:pt x="404" y="270"/>
                  </a:lnTo>
                  <a:lnTo>
                    <a:pt x="169" y="68"/>
                  </a:lnTo>
                  <a:lnTo>
                    <a:pt x="135" y="35"/>
                  </a:lnTo>
                  <a:lnTo>
                    <a:pt x="68" y="35"/>
                  </a:lnTo>
                  <a:lnTo>
                    <a:pt x="34" y="68"/>
                  </a:lnTo>
                  <a:lnTo>
                    <a:pt x="34" y="102"/>
                  </a:lnTo>
                  <a:lnTo>
                    <a:pt x="34" y="136"/>
                  </a:lnTo>
                  <a:lnTo>
                    <a:pt x="0" y="270"/>
                  </a:lnTo>
                  <a:lnTo>
                    <a:pt x="34" y="540"/>
                  </a:lnTo>
                  <a:lnTo>
                    <a:pt x="68" y="573"/>
                  </a:lnTo>
                  <a:lnTo>
                    <a:pt x="169" y="573"/>
                  </a:lnTo>
                  <a:lnTo>
                    <a:pt x="202" y="506"/>
                  </a:lnTo>
                  <a:lnTo>
                    <a:pt x="202" y="338"/>
                  </a:lnTo>
                  <a:lnTo>
                    <a:pt x="371" y="472"/>
                  </a:lnTo>
                  <a:lnTo>
                    <a:pt x="472" y="506"/>
                  </a:lnTo>
                  <a:lnTo>
                    <a:pt x="539" y="540"/>
                  </a:lnTo>
                  <a:lnTo>
                    <a:pt x="607" y="506"/>
                  </a:lnTo>
                  <a:lnTo>
                    <a:pt x="674" y="472"/>
                  </a:lnTo>
                  <a:lnTo>
                    <a:pt x="708" y="405"/>
                  </a:lnTo>
                  <a:lnTo>
                    <a:pt x="708" y="338"/>
                  </a:lnTo>
                  <a:lnTo>
                    <a:pt x="640" y="203"/>
                  </a:lnTo>
                  <a:lnTo>
                    <a:pt x="607" y="102"/>
                  </a:lnTo>
                  <a:lnTo>
                    <a:pt x="607" y="35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439750" y="5109050"/>
              <a:ext cx="55575" cy="56400"/>
            </a:xfrm>
            <a:custGeom>
              <a:rect b="b" l="l" r="r" t="t"/>
              <a:pathLst>
                <a:path extrusionOk="0" h="2256" w="2223">
                  <a:moveTo>
                    <a:pt x="1920" y="168"/>
                  </a:moveTo>
                  <a:lnTo>
                    <a:pt x="1954" y="539"/>
                  </a:lnTo>
                  <a:lnTo>
                    <a:pt x="1987" y="909"/>
                  </a:lnTo>
                  <a:lnTo>
                    <a:pt x="2021" y="1380"/>
                  </a:lnTo>
                  <a:lnTo>
                    <a:pt x="2055" y="1852"/>
                  </a:lnTo>
                  <a:lnTo>
                    <a:pt x="1583" y="1852"/>
                  </a:lnTo>
                  <a:lnTo>
                    <a:pt x="1112" y="1919"/>
                  </a:lnTo>
                  <a:lnTo>
                    <a:pt x="742" y="1986"/>
                  </a:lnTo>
                  <a:lnTo>
                    <a:pt x="573" y="2020"/>
                  </a:lnTo>
                  <a:lnTo>
                    <a:pt x="405" y="2087"/>
                  </a:lnTo>
                  <a:lnTo>
                    <a:pt x="337" y="1650"/>
                  </a:lnTo>
                  <a:lnTo>
                    <a:pt x="236" y="1178"/>
                  </a:lnTo>
                  <a:lnTo>
                    <a:pt x="203" y="808"/>
                  </a:lnTo>
                  <a:lnTo>
                    <a:pt x="135" y="438"/>
                  </a:lnTo>
                  <a:lnTo>
                    <a:pt x="1045" y="337"/>
                  </a:lnTo>
                  <a:lnTo>
                    <a:pt x="1920" y="168"/>
                  </a:lnTo>
                  <a:close/>
                  <a:moveTo>
                    <a:pt x="1920" y="0"/>
                  </a:moveTo>
                  <a:lnTo>
                    <a:pt x="1011" y="101"/>
                  </a:lnTo>
                  <a:lnTo>
                    <a:pt x="102" y="269"/>
                  </a:lnTo>
                  <a:lnTo>
                    <a:pt x="34" y="303"/>
                  </a:lnTo>
                  <a:lnTo>
                    <a:pt x="1" y="337"/>
                  </a:lnTo>
                  <a:lnTo>
                    <a:pt x="1" y="606"/>
                  </a:lnTo>
                  <a:lnTo>
                    <a:pt x="34" y="842"/>
                  </a:lnTo>
                  <a:lnTo>
                    <a:pt x="102" y="1347"/>
                  </a:lnTo>
                  <a:lnTo>
                    <a:pt x="169" y="1818"/>
                  </a:lnTo>
                  <a:lnTo>
                    <a:pt x="203" y="2020"/>
                  </a:lnTo>
                  <a:lnTo>
                    <a:pt x="270" y="2222"/>
                  </a:lnTo>
                  <a:lnTo>
                    <a:pt x="304" y="2256"/>
                  </a:lnTo>
                  <a:lnTo>
                    <a:pt x="371" y="2256"/>
                  </a:lnTo>
                  <a:lnTo>
                    <a:pt x="371" y="2222"/>
                  </a:lnTo>
                  <a:lnTo>
                    <a:pt x="607" y="2222"/>
                  </a:lnTo>
                  <a:lnTo>
                    <a:pt x="843" y="2188"/>
                  </a:lnTo>
                  <a:lnTo>
                    <a:pt x="1280" y="2121"/>
                  </a:lnTo>
                  <a:lnTo>
                    <a:pt x="1684" y="2054"/>
                  </a:lnTo>
                  <a:lnTo>
                    <a:pt x="1886" y="2020"/>
                  </a:lnTo>
                  <a:lnTo>
                    <a:pt x="2088" y="1953"/>
                  </a:lnTo>
                  <a:lnTo>
                    <a:pt x="2156" y="1953"/>
                  </a:lnTo>
                  <a:lnTo>
                    <a:pt x="2223" y="1885"/>
                  </a:lnTo>
                  <a:lnTo>
                    <a:pt x="2223" y="1650"/>
                  </a:lnTo>
                  <a:lnTo>
                    <a:pt x="2223" y="1380"/>
                  </a:lnTo>
                  <a:lnTo>
                    <a:pt x="2189" y="875"/>
                  </a:lnTo>
                  <a:lnTo>
                    <a:pt x="2122" y="471"/>
                  </a:lnTo>
                  <a:lnTo>
                    <a:pt x="2088" y="269"/>
                  </a:lnTo>
                  <a:lnTo>
                    <a:pt x="1987" y="67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460800" y="5130075"/>
              <a:ext cx="11800" cy="16875"/>
            </a:xfrm>
            <a:custGeom>
              <a:rect b="b" l="l" r="r" t="t"/>
              <a:pathLst>
                <a:path extrusionOk="0" h="675" w="472">
                  <a:moveTo>
                    <a:pt x="270" y="1"/>
                  </a:moveTo>
                  <a:lnTo>
                    <a:pt x="337" y="169"/>
                  </a:lnTo>
                  <a:lnTo>
                    <a:pt x="371" y="337"/>
                  </a:lnTo>
                  <a:lnTo>
                    <a:pt x="337" y="405"/>
                  </a:lnTo>
                  <a:lnTo>
                    <a:pt x="304" y="472"/>
                  </a:lnTo>
                  <a:lnTo>
                    <a:pt x="270" y="539"/>
                  </a:lnTo>
                  <a:lnTo>
                    <a:pt x="203" y="539"/>
                  </a:lnTo>
                  <a:lnTo>
                    <a:pt x="169" y="472"/>
                  </a:lnTo>
                  <a:lnTo>
                    <a:pt x="135" y="405"/>
                  </a:lnTo>
                  <a:lnTo>
                    <a:pt x="68" y="371"/>
                  </a:lnTo>
                  <a:lnTo>
                    <a:pt x="34" y="371"/>
                  </a:lnTo>
                  <a:lnTo>
                    <a:pt x="1" y="438"/>
                  </a:lnTo>
                  <a:lnTo>
                    <a:pt x="1" y="472"/>
                  </a:lnTo>
                  <a:lnTo>
                    <a:pt x="34" y="539"/>
                  </a:lnTo>
                  <a:lnTo>
                    <a:pt x="68" y="607"/>
                  </a:lnTo>
                  <a:lnTo>
                    <a:pt x="68" y="640"/>
                  </a:lnTo>
                  <a:lnTo>
                    <a:pt x="102" y="674"/>
                  </a:lnTo>
                  <a:lnTo>
                    <a:pt x="203" y="674"/>
                  </a:lnTo>
                  <a:lnTo>
                    <a:pt x="304" y="640"/>
                  </a:lnTo>
                  <a:lnTo>
                    <a:pt x="371" y="573"/>
                  </a:lnTo>
                  <a:lnTo>
                    <a:pt x="438" y="506"/>
                  </a:lnTo>
                  <a:lnTo>
                    <a:pt x="472" y="371"/>
                  </a:lnTo>
                  <a:lnTo>
                    <a:pt x="438" y="236"/>
                  </a:lnTo>
                  <a:lnTo>
                    <a:pt x="405" y="102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419550" y="5171325"/>
              <a:ext cx="57275" cy="55575"/>
            </a:xfrm>
            <a:custGeom>
              <a:rect b="b" l="l" r="r" t="t"/>
              <a:pathLst>
                <a:path extrusionOk="0" h="2223" w="2291">
                  <a:moveTo>
                    <a:pt x="1886" y="203"/>
                  </a:moveTo>
                  <a:lnTo>
                    <a:pt x="1954" y="573"/>
                  </a:lnTo>
                  <a:lnTo>
                    <a:pt x="2021" y="943"/>
                  </a:lnTo>
                  <a:lnTo>
                    <a:pt x="2055" y="1381"/>
                  </a:lnTo>
                  <a:lnTo>
                    <a:pt x="2122" y="1819"/>
                  </a:lnTo>
                  <a:lnTo>
                    <a:pt x="1954" y="1819"/>
                  </a:lnTo>
                  <a:lnTo>
                    <a:pt x="1752" y="1852"/>
                  </a:lnTo>
                  <a:lnTo>
                    <a:pt x="1381" y="1920"/>
                  </a:lnTo>
                  <a:lnTo>
                    <a:pt x="910" y="1987"/>
                  </a:lnTo>
                  <a:lnTo>
                    <a:pt x="674" y="2021"/>
                  </a:lnTo>
                  <a:lnTo>
                    <a:pt x="472" y="2088"/>
                  </a:lnTo>
                  <a:lnTo>
                    <a:pt x="371" y="1650"/>
                  </a:lnTo>
                  <a:lnTo>
                    <a:pt x="270" y="1179"/>
                  </a:lnTo>
                  <a:lnTo>
                    <a:pt x="203" y="809"/>
                  </a:lnTo>
                  <a:lnTo>
                    <a:pt x="102" y="438"/>
                  </a:lnTo>
                  <a:lnTo>
                    <a:pt x="1011" y="337"/>
                  </a:lnTo>
                  <a:lnTo>
                    <a:pt x="1886" y="203"/>
                  </a:lnTo>
                  <a:close/>
                  <a:moveTo>
                    <a:pt x="1886" y="1"/>
                  </a:moveTo>
                  <a:lnTo>
                    <a:pt x="977" y="135"/>
                  </a:lnTo>
                  <a:lnTo>
                    <a:pt x="68" y="270"/>
                  </a:lnTo>
                  <a:lnTo>
                    <a:pt x="1" y="304"/>
                  </a:lnTo>
                  <a:lnTo>
                    <a:pt x="1" y="371"/>
                  </a:lnTo>
                  <a:lnTo>
                    <a:pt x="1" y="607"/>
                  </a:lnTo>
                  <a:lnTo>
                    <a:pt x="1" y="809"/>
                  </a:lnTo>
                  <a:lnTo>
                    <a:pt x="68" y="1213"/>
                  </a:lnTo>
                  <a:lnTo>
                    <a:pt x="169" y="1718"/>
                  </a:lnTo>
                  <a:lnTo>
                    <a:pt x="236" y="1953"/>
                  </a:lnTo>
                  <a:lnTo>
                    <a:pt x="337" y="2189"/>
                  </a:lnTo>
                  <a:lnTo>
                    <a:pt x="405" y="2223"/>
                  </a:lnTo>
                  <a:lnTo>
                    <a:pt x="674" y="2223"/>
                  </a:lnTo>
                  <a:lnTo>
                    <a:pt x="876" y="2189"/>
                  </a:lnTo>
                  <a:lnTo>
                    <a:pt x="1280" y="2122"/>
                  </a:lnTo>
                  <a:lnTo>
                    <a:pt x="1752" y="2088"/>
                  </a:lnTo>
                  <a:lnTo>
                    <a:pt x="1954" y="2054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290" y="1953"/>
                  </a:lnTo>
                  <a:lnTo>
                    <a:pt x="2290" y="1718"/>
                  </a:lnTo>
                  <a:lnTo>
                    <a:pt x="2290" y="1482"/>
                  </a:lnTo>
                  <a:lnTo>
                    <a:pt x="2223" y="1044"/>
                  </a:lnTo>
                  <a:lnTo>
                    <a:pt x="2122" y="539"/>
                  </a:lnTo>
                  <a:lnTo>
                    <a:pt x="2055" y="304"/>
                  </a:lnTo>
                  <a:lnTo>
                    <a:pt x="1987" y="68"/>
                  </a:lnTo>
                  <a:lnTo>
                    <a:pt x="1954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39600" y="5147750"/>
              <a:ext cx="21900" cy="19400"/>
            </a:xfrm>
            <a:custGeom>
              <a:rect b="b" l="l" r="r" t="t"/>
              <a:pathLst>
                <a:path extrusionOk="0" h="776" w="876">
                  <a:moveTo>
                    <a:pt x="371" y="1"/>
                  </a:moveTo>
                  <a:lnTo>
                    <a:pt x="270" y="34"/>
                  </a:lnTo>
                  <a:lnTo>
                    <a:pt x="169" y="68"/>
                  </a:lnTo>
                  <a:lnTo>
                    <a:pt x="101" y="135"/>
                  </a:lnTo>
                  <a:lnTo>
                    <a:pt x="34" y="236"/>
                  </a:lnTo>
                  <a:lnTo>
                    <a:pt x="0" y="337"/>
                  </a:lnTo>
                  <a:lnTo>
                    <a:pt x="0" y="472"/>
                  </a:lnTo>
                  <a:lnTo>
                    <a:pt x="34" y="539"/>
                  </a:lnTo>
                  <a:lnTo>
                    <a:pt x="68" y="607"/>
                  </a:lnTo>
                  <a:lnTo>
                    <a:pt x="135" y="674"/>
                  </a:lnTo>
                  <a:lnTo>
                    <a:pt x="202" y="741"/>
                  </a:lnTo>
                  <a:lnTo>
                    <a:pt x="303" y="775"/>
                  </a:lnTo>
                  <a:lnTo>
                    <a:pt x="404" y="775"/>
                  </a:lnTo>
                  <a:lnTo>
                    <a:pt x="472" y="741"/>
                  </a:lnTo>
                  <a:lnTo>
                    <a:pt x="539" y="708"/>
                  </a:lnTo>
                  <a:lnTo>
                    <a:pt x="573" y="741"/>
                  </a:lnTo>
                  <a:lnTo>
                    <a:pt x="606" y="775"/>
                  </a:lnTo>
                  <a:lnTo>
                    <a:pt x="640" y="775"/>
                  </a:lnTo>
                  <a:lnTo>
                    <a:pt x="640" y="741"/>
                  </a:lnTo>
                  <a:lnTo>
                    <a:pt x="674" y="708"/>
                  </a:lnTo>
                  <a:lnTo>
                    <a:pt x="640" y="607"/>
                  </a:lnTo>
                  <a:lnTo>
                    <a:pt x="606" y="506"/>
                  </a:lnTo>
                  <a:lnTo>
                    <a:pt x="606" y="472"/>
                  </a:lnTo>
                  <a:lnTo>
                    <a:pt x="808" y="438"/>
                  </a:lnTo>
                  <a:lnTo>
                    <a:pt x="842" y="405"/>
                  </a:lnTo>
                  <a:lnTo>
                    <a:pt x="876" y="337"/>
                  </a:lnTo>
                  <a:lnTo>
                    <a:pt x="842" y="304"/>
                  </a:lnTo>
                  <a:lnTo>
                    <a:pt x="775" y="270"/>
                  </a:lnTo>
                  <a:lnTo>
                    <a:pt x="573" y="304"/>
                  </a:lnTo>
                  <a:lnTo>
                    <a:pt x="472" y="337"/>
                  </a:lnTo>
                  <a:lnTo>
                    <a:pt x="371" y="371"/>
                  </a:lnTo>
                  <a:lnTo>
                    <a:pt x="371" y="405"/>
                  </a:lnTo>
                  <a:lnTo>
                    <a:pt x="371" y="438"/>
                  </a:lnTo>
                  <a:lnTo>
                    <a:pt x="539" y="472"/>
                  </a:lnTo>
                  <a:lnTo>
                    <a:pt x="539" y="506"/>
                  </a:lnTo>
                  <a:lnTo>
                    <a:pt x="539" y="539"/>
                  </a:lnTo>
                  <a:lnTo>
                    <a:pt x="438" y="573"/>
                  </a:lnTo>
                  <a:lnTo>
                    <a:pt x="371" y="607"/>
                  </a:lnTo>
                  <a:lnTo>
                    <a:pt x="303" y="573"/>
                  </a:lnTo>
                  <a:lnTo>
                    <a:pt x="236" y="539"/>
                  </a:lnTo>
                  <a:lnTo>
                    <a:pt x="202" y="506"/>
                  </a:lnTo>
                  <a:lnTo>
                    <a:pt x="169" y="405"/>
                  </a:lnTo>
                  <a:lnTo>
                    <a:pt x="169" y="337"/>
                  </a:lnTo>
                  <a:lnTo>
                    <a:pt x="202" y="270"/>
                  </a:lnTo>
                  <a:lnTo>
                    <a:pt x="270" y="203"/>
                  </a:lnTo>
                  <a:lnTo>
                    <a:pt x="438" y="135"/>
                  </a:lnTo>
                  <a:lnTo>
                    <a:pt x="606" y="102"/>
                  </a:lnTo>
                  <a:lnTo>
                    <a:pt x="606" y="68"/>
                  </a:lnTo>
                  <a:lnTo>
                    <a:pt x="606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77475" y="5118300"/>
              <a:ext cx="59775" cy="56425"/>
            </a:xfrm>
            <a:custGeom>
              <a:rect b="b" l="l" r="r" t="t"/>
              <a:pathLst>
                <a:path extrusionOk="0" h="2257" w="2391">
                  <a:moveTo>
                    <a:pt x="1515" y="0"/>
                  </a:moveTo>
                  <a:lnTo>
                    <a:pt x="1078" y="101"/>
                  </a:lnTo>
                  <a:lnTo>
                    <a:pt x="606" y="236"/>
                  </a:lnTo>
                  <a:lnTo>
                    <a:pt x="101" y="371"/>
                  </a:lnTo>
                  <a:lnTo>
                    <a:pt x="68" y="270"/>
                  </a:lnTo>
                  <a:lnTo>
                    <a:pt x="0" y="270"/>
                  </a:lnTo>
                  <a:lnTo>
                    <a:pt x="0" y="303"/>
                  </a:lnTo>
                  <a:lnTo>
                    <a:pt x="0" y="573"/>
                  </a:lnTo>
                  <a:lnTo>
                    <a:pt x="34" y="808"/>
                  </a:lnTo>
                  <a:lnTo>
                    <a:pt x="135" y="1347"/>
                  </a:lnTo>
                  <a:lnTo>
                    <a:pt x="169" y="1785"/>
                  </a:lnTo>
                  <a:lnTo>
                    <a:pt x="202" y="2020"/>
                  </a:lnTo>
                  <a:lnTo>
                    <a:pt x="270" y="2223"/>
                  </a:lnTo>
                  <a:lnTo>
                    <a:pt x="337" y="2256"/>
                  </a:lnTo>
                  <a:lnTo>
                    <a:pt x="371" y="2223"/>
                  </a:lnTo>
                  <a:lnTo>
                    <a:pt x="438" y="2223"/>
                  </a:lnTo>
                  <a:lnTo>
                    <a:pt x="1313" y="2122"/>
                  </a:lnTo>
                  <a:lnTo>
                    <a:pt x="1751" y="2054"/>
                  </a:lnTo>
                  <a:lnTo>
                    <a:pt x="2189" y="1919"/>
                  </a:lnTo>
                  <a:lnTo>
                    <a:pt x="2189" y="1953"/>
                  </a:lnTo>
                  <a:lnTo>
                    <a:pt x="2222" y="1987"/>
                  </a:lnTo>
                  <a:lnTo>
                    <a:pt x="2256" y="1987"/>
                  </a:lnTo>
                  <a:lnTo>
                    <a:pt x="2323" y="1919"/>
                  </a:lnTo>
                  <a:lnTo>
                    <a:pt x="2357" y="1818"/>
                  </a:lnTo>
                  <a:lnTo>
                    <a:pt x="2391" y="1751"/>
                  </a:lnTo>
                  <a:lnTo>
                    <a:pt x="2391" y="1616"/>
                  </a:lnTo>
                  <a:lnTo>
                    <a:pt x="2357" y="1414"/>
                  </a:lnTo>
                  <a:lnTo>
                    <a:pt x="2290" y="1212"/>
                  </a:lnTo>
                  <a:lnTo>
                    <a:pt x="2222" y="606"/>
                  </a:lnTo>
                  <a:lnTo>
                    <a:pt x="2121" y="303"/>
                  </a:lnTo>
                  <a:lnTo>
                    <a:pt x="2054" y="169"/>
                  </a:lnTo>
                  <a:lnTo>
                    <a:pt x="1987" y="68"/>
                  </a:lnTo>
                  <a:lnTo>
                    <a:pt x="1953" y="68"/>
                  </a:lnTo>
                  <a:lnTo>
                    <a:pt x="1953" y="270"/>
                  </a:lnTo>
                  <a:lnTo>
                    <a:pt x="1953" y="505"/>
                  </a:lnTo>
                  <a:lnTo>
                    <a:pt x="2054" y="943"/>
                  </a:lnTo>
                  <a:lnTo>
                    <a:pt x="2121" y="1381"/>
                  </a:lnTo>
                  <a:lnTo>
                    <a:pt x="2189" y="1818"/>
                  </a:lnTo>
                  <a:lnTo>
                    <a:pt x="1751" y="1818"/>
                  </a:lnTo>
                  <a:lnTo>
                    <a:pt x="1280" y="1886"/>
                  </a:lnTo>
                  <a:lnTo>
                    <a:pt x="404" y="2054"/>
                  </a:lnTo>
                  <a:lnTo>
                    <a:pt x="371" y="2054"/>
                  </a:lnTo>
                  <a:lnTo>
                    <a:pt x="371" y="1818"/>
                  </a:lnTo>
                  <a:lnTo>
                    <a:pt x="337" y="1616"/>
                  </a:lnTo>
                  <a:lnTo>
                    <a:pt x="270" y="1179"/>
                  </a:lnTo>
                  <a:lnTo>
                    <a:pt x="236" y="842"/>
                  </a:lnTo>
                  <a:lnTo>
                    <a:pt x="169" y="539"/>
                  </a:lnTo>
                  <a:lnTo>
                    <a:pt x="707" y="404"/>
                  </a:lnTo>
                  <a:lnTo>
                    <a:pt x="1246" y="270"/>
                  </a:lnTo>
                  <a:lnTo>
                    <a:pt x="1616" y="202"/>
                  </a:lnTo>
                  <a:lnTo>
                    <a:pt x="1785" y="169"/>
                  </a:lnTo>
                  <a:lnTo>
                    <a:pt x="1953" y="68"/>
                  </a:lnTo>
                  <a:lnTo>
                    <a:pt x="1953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403575" y="5140175"/>
              <a:ext cx="16000" cy="16025"/>
            </a:xfrm>
            <a:custGeom>
              <a:rect b="b" l="l" r="r" t="t"/>
              <a:pathLst>
                <a:path extrusionOk="0" h="641" w="640">
                  <a:moveTo>
                    <a:pt x="471" y="1"/>
                  </a:moveTo>
                  <a:lnTo>
                    <a:pt x="438" y="34"/>
                  </a:lnTo>
                  <a:lnTo>
                    <a:pt x="404" y="68"/>
                  </a:lnTo>
                  <a:lnTo>
                    <a:pt x="370" y="102"/>
                  </a:lnTo>
                  <a:lnTo>
                    <a:pt x="370" y="236"/>
                  </a:lnTo>
                  <a:lnTo>
                    <a:pt x="370" y="270"/>
                  </a:lnTo>
                  <a:lnTo>
                    <a:pt x="135" y="337"/>
                  </a:lnTo>
                  <a:lnTo>
                    <a:pt x="101" y="203"/>
                  </a:lnTo>
                  <a:lnTo>
                    <a:pt x="101" y="169"/>
                  </a:lnTo>
                  <a:lnTo>
                    <a:pt x="67" y="169"/>
                  </a:lnTo>
                  <a:lnTo>
                    <a:pt x="0" y="203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38"/>
                  </a:lnTo>
                  <a:lnTo>
                    <a:pt x="67" y="607"/>
                  </a:lnTo>
                  <a:lnTo>
                    <a:pt x="135" y="640"/>
                  </a:lnTo>
                  <a:lnTo>
                    <a:pt x="168" y="640"/>
                  </a:lnTo>
                  <a:lnTo>
                    <a:pt x="202" y="607"/>
                  </a:lnTo>
                  <a:lnTo>
                    <a:pt x="202" y="539"/>
                  </a:lnTo>
                  <a:lnTo>
                    <a:pt x="168" y="472"/>
                  </a:lnTo>
                  <a:lnTo>
                    <a:pt x="404" y="438"/>
                  </a:lnTo>
                  <a:lnTo>
                    <a:pt x="438" y="539"/>
                  </a:lnTo>
                  <a:lnTo>
                    <a:pt x="505" y="640"/>
                  </a:lnTo>
                  <a:lnTo>
                    <a:pt x="539" y="640"/>
                  </a:lnTo>
                  <a:lnTo>
                    <a:pt x="572" y="607"/>
                  </a:lnTo>
                  <a:lnTo>
                    <a:pt x="572" y="506"/>
                  </a:lnTo>
                  <a:lnTo>
                    <a:pt x="539" y="371"/>
                  </a:lnTo>
                  <a:lnTo>
                    <a:pt x="640" y="337"/>
                  </a:lnTo>
                  <a:lnTo>
                    <a:pt x="640" y="270"/>
                  </a:lnTo>
                  <a:lnTo>
                    <a:pt x="640" y="236"/>
                  </a:lnTo>
                  <a:lnTo>
                    <a:pt x="640" y="203"/>
                  </a:lnTo>
                  <a:lnTo>
                    <a:pt x="572" y="203"/>
                  </a:lnTo>
                  <a:lnTo>
                    <a:pt x="505" y="236"/>
                  </a:lnTo>
                  <a:lnTo>
                    <a:pt x="505" y="169"/>
                  </a:lnTo>
                  <a:lnTo>
                    <a:pt x="505" y="102"/>
                  </a:lnTo>
                  <a:lnTo>
                    <a:pt x="539" y="34"/>
                  </a:lnTo>
                  <a:lnTo>
                    <a:pt x="505" y="34"/>
                  </a:lnTo>
                  <a:lnTo>
                    <a:pt x="4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543275" y="5153650"/>
              <a:ext cx="54750" cy="55575"/>
            </a:xfrm>
            <a:custGeom>
              <a:rect b="b" l="l" r="r" t="t"/>
              <a:pathLst>
                <a:path extrusionOk="0" h="2223" w="2190">
                  <a:moveTo>
                    <a:pt x="1819" y="0"/>
                  </a:moveTo>
                  <a:lnTo>
                    <a:pt x="1314" y="68"/>
                  </a:lnTo>
                  <a:lnTo>
                    <a:pt x="775" y="169"/>
                  </a:lnTo>
                  <a:lnTo>
                    <a:pt x="371" y="202"/>
                  </a:lnTo>
                  <a:lnTo>
                    <a:pt x="169" y="236"/>
                  </a:lnTo>
                  <a:lnTo>
                    <a:pt x="1" y="303"/>
                  </a:lnTo>
                  <a:lnTo>
                    <a:pt x="169" y="404"/>
                  </a:lnTo>
                  <a:lnTo>
                    <a:pt x="338" y="404"/>
                  </a:lnTo>
                  <a:lnTo>
                    <a:pt x="674" y="371"/>
                  </a:lnTo>
                  <a:lnTo>
                    <a:pt x="1213" y="303"/>
                  </a:lnTo>
                  <a:lnTo>
                    <a:pt x="1752" y="202"/>
                  </a:lnTo>
                  <a:lnTo>
                    <a:pt x="1752" y="371"/>
                  </a:lnTo>
                  <a:lnTo>
                    <a:pt x="1785" y="573"/>
                  </a:lnTo>
                  <a:lnTo>
                    <a:pt x="1853" y="943"/>
                  </a:lnTo>
                  <a:lnTo>
                    <a:pt x="1920" y="1381"/>
                  </a:lnTo>
                  <a:lnTo>
                    <a:pt x="1954" y="1617"/>
                  </a:lnTo>
                  <a:lnTo>
                    <a:pt x="2021" y="1852"/>
                  </a:lnTo>
                  <a:lnTo>
                    <a:pt x="1011" y="1953"/>
                  </a:lnTo>
                  <a:lnTo>
                    <a:pt x="674" y="1987"/>
                  </a:lnTo>
                  <a:lnTo>
                    <a:pt x="506" y="2054"/>
                  </a:lnTo>
                  <a:lnTo>
                    <a:pt x="371" y="2155"/>
                  </a:lnTo>
                  <a:lnTo>
                    <a:pt x="540" y="2223"/>
                  </a:lnTo>
                  <a:lnTo>
                    <a:pt x="708" y="2223"/>
                  </a:lnTo>
                  <a:lnTo>
                    <a:pt x="1045" y="2155"/>
                  </a:lnTo>
                  <a:lnTo>
                    <a:pt x="2122" y="2021"/>
                  </a:lnTo>
                  <a:lnTo>
                    <a:pt x="2189" y="1987"/>
                  </a:lnTo>
                  <a:lnTo>
                    <a:pt x="2189" y="1953"/>
                  </a:lnTo>
                  <a:lnTo>
                    <a:pt x="2189" y="1886"/>
                  </a:lnTo>
                  <a:lnTo>
                    <a:pt x="2156" y="1852"/>
                  </a:lnTo>
                  <a:lnTo>
                    <a:pt x="2156" y="1617"/>
                  </a:lnTo>
                  <a:lnTo>
                    <a:pt x="2122" y="1381"/>
                  </a:lnTo>
                  <a:lnTo>
                    <a:pt x="2055" y="910"/>
                  </a:lnTo>
                  <a:lnTo>
                    <a:pt x="1987" y="539"/>
                  </a:lnTo>
                  <a:lnTo>
                    <a:pt x="1954" y="337"/>
                  </a:lnTo>
                  <a:lnTo>
                    <a:pt x="1886" y="169"/>
                  </a:lnTo>
                  <a:lnTo>
                    <a:pt x="1920" y="101"/>
                  </a:lnTo>
                  <a:lnTo>
                    <a:pt x="1920" y="68"/>
                  </a:lnTo>
                  <a:lnTo>
                    <a:pt x="1886" y="34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559275" y="5089675"/>
              <a:ext cx="58100" cy="58950"/>
            </a:xfrm>
            <a:custGeom>
              <a:rect b="b" l="l" r="r" t="t"/>
              <a:pathLst>
                <a:path extrusionOk="0" h="2358" w="2324">
                  <a:moveTo>
                    <a:pt x="1920" y="1"/>
                  </a:moveTo>
                  <a:lnTo>
                    <a:pt x="1920" y="34"/>
                  </a:lnTo>
                  <a:lnTo>
                    <a:pt x="1920" y="102"/>
                  </a:lnTo>
                  <a:lnTo>
                    <a:pt x="1617" y="102"/>
                  </a:lnTo>
                  <a:lnTo>
                    <a:pt x="1314" y="135"/>
                  </a:lnTo>
                  <a:lnTo>
                    <a:pt x="708" y="270"/>
                  </a:lnTo>
                  <a:lnTo>
                    <a:pt x="371" y="304"/>
                  </a:lnTo>
                  <a:lnTo>
                    <a:pt x="169" y="337"/>
                  </a:lnTo>
                  <a:lnTo>
                    <a:pt x="102" y="371"/>
                  </a:lnTo>
                  <a:lnTo>
                    <a:pt x="68" y="405"/>
                  </a:lnTo>
                  <a:lnTo>
                    <a:pt x="68" y="438"/>
                  </a:lnTo>
                  <a:lnTo>
                    <a:pt x="34" y="405"/>
                  </a:lnTo>
                  <a:lnTo>
                    <a:pt x="1" y="405"/>
                  </a:lnTo>
                  <a:lnTo>
                    <a:pt x="1" y="607"/>
                  </a:lnTo>
                  <a:lnTo>
                    <a:pt x="1" y="842"/>
                  </a:lnTo>
                  <a:lnTo>
                    <a:pt x="102" y="1280"/>
                  </a:lnTo>
                  <a:lnTo>
                    <a:pt x="236" y="2290"/>
                  </a:lnTo>
                  <a:lnTo>
                    <a:pt x="270" y="2324"/>
                  </a:lnTo>
                  <a:lnTo>
                    <a:pt x="337" y="2357"/>
                  </a:lnTo>
                  <a:lnTo>
                    <a:pt x="371" y="2324"/>
                  </a:lnTo>
                  <a:lnTo>
                    <a:pt x="405" y="2290"/>
                  </a:lnTo>
                  <a:lnTo>
                    <a:pt x="640" y="2290"/>
                  </a:lnTo>
                  <a:lnTo>
                    <a:pt x="910" y="2256"/>
                  </a:lnTo>
                  <a:lnTo>
                    <a:pt x="1381" y="2189"/>
                  </a:lnTo>
                  <a:lnTo>
                    <a:pt x="1785" y="2122"/>
                  </a:lnTo>
                  <a:lnTo>
                    <a:pt x="2021" y="2088"/>
                  </a:lnTo>
                  <a:lnTo>
                    <a:pt x="2088" y="2021"/>
                  </a:lnTo>
                  <a:lnTo>
                    <a:pt x="2155" y="1953"/>
                  </a:lnTo>
                  <a:lnTo>
                    <a:pt x="2054" y="1886"/>
                  </a:lnTo>
                  <a:lnTo>
                    <a:pt x="1684" y="1886"/>
                  </a:lnTo>
                  <a:lnTo>
                    <a:pt x="1213" y="1987"/>
                  </a:lnTo>
                  <a:lnTo>
                    <a:pt x="809" y="2021"/>
                  </a:lnTo>
                  <a:lnTo>
                    <a:pt x="607" y="2054"/>
                  </a:lnTo>
                  <a:lnTo>
                    <a:pt x="405" y="2122"/>
                  </a:lnTo>
                  <a:lnTo>
                    <a:pt x="236" y="1112"/>
                  </a:lnTo>
                  <a:lnTo>
                    <a:pt x="203" y="809"/>
                  </a:lnTo>
                  <a:lnTo>
                    <a:pt x="102" y="539"/>
                  </a:lnTo>
                  <a:lnTo>
                    <a:pt x="203" y="539"/>
                  </a:lnTo>
                  <a:lnTo>
                    <a:pt x="203" y="472"/>
                  </a:lnTo>
                  <a:lnTo>
                    <a:pt x="1145" y="371"/>
                  </a:lnTo>
                  <a:lnTo>
                    <a:pt x="1549" y="304"/>
                  </a:lnTo>
                  <a:lnTo>
                    <a:pt x="1920" y="203"/>
                  </a:lnTo>
                  <a:lnTo>
                    <a:pt x="1987" y="539"/>
                  </a:lnTo>
                  <a:lnTo>
                    <a:pt x="2054" y="910"/>
                  </a:lnTo>
                  <a:lnTo>
                    <a:pt x="2088" y="1448"/>
                  </a:lnTo>
                  <a:lnTo>
                    <a:pt x="2122" y="1684"/>
                  </a:lnTo>
                  <a:lnTo>
                    <a:pt x="2155" y="1953"/>
                  </a:lnTo>
                  <a:lnTo>
                    <a:pt x="2189" y="1987"/>
                  </a:lnTo>
                  <a:lnTo>
                    <a:pt x="2223" y="2021"/>
                  </a:lnTo>
                  <a:lnTo>
                    <a:pt x="2290" y="1987"/>
                  </a:lnTo>
                  <a:lnTo>
                    <a:pt x="2324" y="1953"/>
                  </a:lnTo>
                  <a:lnTo>
                    <a:pt x="2324" y="1684"/>
                  </a:lnTo>
                  <a:lnTo>
                    <a:pt x="2324" y="1415"/>
                  </a:lnTo>
                  <a:lnTo>
                    <a:pt x="2223" y="876"/>
                  </a:lnTo>
                  <a:lnTo>
                    <a:pt x="2155" y="438"/>
                  </a:lnTo>
                  <a:lnTo>
                    <a:pt x="2088" y="236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584525" y="5112400"/>
              <a:ext cx="16025" cy="18550"/>
            </a:xfrm>
            <a:custGeom>
              <a:rect b="b" l="l" r="r" t="t"/>
              <a:pathLst>
                <a:path extrusionOk="0" h="742" w="641">
                  <a:moveTo>
                    <a:pt x="135" y="1"/>
                  </a:moveTo>
                  <a:lnTo>
                    <a:pt x="68" y="68"/>
                  </a:lnTo>
                  <a:lnTo>
                    <a:pt x="34" y="135"/>
                  </a:lnTo>
                  <a:lnTo>
                    <a:pt x="1" y="304"/>
                  </a:lnTo>
                  <a:lnTo>
                    <a:pt x="1" y="506"/>
                  </a:lnTo>
                  <a:lnTo>
                    <a:pt x="34" y="674"/>
                  </a:lnTo>
                  <a:lnTo>
                    <a:pt x="68" y="741"/>
                  </a:lnTo>
                  <a:lnTo>
                    <a:pt x="135" y="741"/>
                  </a:lnTo>
                  <a:lnTo>
                    <a:pt x="405" y="708"/>
                  </a:lnTo>
                  <a:lnTo>
                    <a:pt x="506" y="640"/>
                  </a:lnTo>
                  <a:lnTo>
                    <a:pt x="607" y="573"/>
                  </a:lnTo>
                  <a:lnTo>
                    <a:pt x="640" y="506"/>
                  </a:lnTo>
                  <a:lnTo>
                    <a:pt x="607" y="472"/>
                  </a:lnTo>
                  <a:lnTo>
                    <a:pt x="405" y="472"/>
                  </a:lnTo>
                  <a:lnTo>
                    <a:pt x="203" y="539"/>
                  </a:lnTo>
                  <a:lnTo>
                    <a:pt x="203" y="270"/>
                  </a:lnTo>
                  <a:lnTo>
                    <a:pt x="203" y="135"/>
                  </a:lnTo>
                  <a:lnTo>
                    <a:pt x="203" y="68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539925" y="5041700"/>
              <a:ext cx="10950" cy="50525"/>
            </a:xfrm>
            <a:custGeom>
              <a:rect b="b" l="l" r="r" t="t"/>
              <a:pathLst>
                <a:path extrusionOk="0" h="2021" w="438">
                  <a:moveTo>
                    <a:pt x="34" y="1"/>
                  </a:moveTo>
                  <a:lnTo>
                    <a:pt x="0" y="34"/>
                  </a:lnTo>
                  <a:lnTo>
                    <a:pt x="0" y="270"/>
                  </a:lnTo>
                  <a:lnTo>
                    <a:pt x="0" y="506"/>
                  </a:lnTo>
                  <a:lnTo>
                    <a:pt x="101" y="943"/>
                  </a:lnTo>
                  <a:lnTo>
                    <a:pt x="169" y="1482"/>
                  </a:lnTo>
                  <a:lnTo>
                    <a:pt x="236" y="1718"/>
                  </a:lnTo>
                  <a:lnTo>
                    <a:pt x="337" y="1987"/>
                  </a:lnTo>
                  <a:lnTo>
                    <a:pt x="371" y="2021"/>
                  </a:lnTo>
                  <a:lnTo>
                    <a:pt x="404" y="2021"/>
                  </a:lnTo>
                  <a:lnTo>
                    <a:pt x="438" y="1987"/>
                  </a:lnTo>
                  <a:lnTo>
                    <a:pt x="438" y="1953"/>
                  </a:lnTo>
                  <a:lnTo>
                    <a:pt x="438" y="1684"/>
                  </a:lnTo>
                  <a:lnTo>
                    <a:pt x="371" y="1415"/>
                  </a:lnTo>
                  <a:lnTo>
                    <a:pt x="270" y="910"/>
                  </a:lnTo>
                  <a:lnTo>
                    <a:pt x="202" y="472"/>
                  </a:lnTo>
                  <a:lnTo>
                    <a:pt x="169" y="270"/>
                  </a:lnTo>
                  <a:lnTo>
                    <a:pt x="101" y="34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521400" y="5122500"/>
              <a:ext cx="17700" cy="16875"/>
            </a:xfrm>
            <a:custGeom>
              <a:rect b="b" l="l" r="r" t="t"/>
              <a:pathLst>
                <a:path extrusionOk="0" h="675" w="708">
                  <a:moveTo>
                    <a:pt x="1" y="1"/>
                  </a:moveTo>
                  <a:lnTo>
                    <a:pt x="1" y="102"/>
                  </a:lnTo>
                  <a:lnTo>
                    <a:pt x="1" y="236"/>
                  </a:lnTo>
                  <a:lnTo>
                    <a:pt x="68" y="573"/>
                  </a:lnTo>
                  <a:lnTo>
                    <a:pt x="102" y="607"/>
                  </a:lnTo>
                  <a:lnTo>
                    <a:pt x="135" y="640"/>
                  </a:lnTo>
                  <a:lnTo>
                    <a:pt x="169" y="640"/>
                  </a:lnTo>
                  <a:lnTo>
                    <a:pt x="203" y="607"/>
                  </a:lnTo>
                  <a:lnTo>
                    <a:pt x="371" y="405"/>
                  </a:lnTo>
                  <a:lnTo>
                    <a:pt x="371" y="438"/>
                  </a:lnTo>
                  <a:lnTo>
                    <a:pt x="405" y="472"/>
                  </a:lnTo>
                  <a:lnTo>
                    <a:pt x="472" y="573"/>
                  </a:lnTo>
                  <a:lnTo>
                    <a:pt x="573" y="674"/>
                  </a:lnTo>
                  <a:lnTo>
                    <a:pt x="674" y="674"/>
                  </a:lnTo>
                  <a:lnTo>
                    <a:pt x="674" y="640"/>
                  </a:lnTo>
                  <a:lnTo>
                    <a:pt x="674" y="573"/>
                  </a:lnTo>
                  <a:lnTo>
                    <a:pt x="607" y="506"/>
                  </a:lnTo>
                  <a:lnTo>
                    <a:pt x="506" y="405"/>
                  </a:lnTo>
                  <a:lnTo>
                    <a:pt x="472" y="371"/>
                  </a:lnTo>
                  <a:lnTo>
                    <a:pt x="405" y="371"/>
                  </a:lnTo>
                  <a:lnTo>
                    <a:pt x="472" y="304"/>
                  </a:lnTo>
                  <a:lnTo>
                    <a:pt x="573" y="203"/>
                  </a:lnTo>
                  <a:lnTo>
                    <a:pt x="607" y="203"/>
                  </a:lnTo>
                  <a:lnTo>
                    <a:pt x="640" y="169"/>
                  </a:lnTo>
                  <a:lnTo>
                    <a:pt x="708" y="102"/>
                  </a:lnTo>
                  <a:lnTo>
                    <a:pt x="708" y="68"/>
                  </a:lnTo>
                  <a:lnTo>
                    <a:pt x="674" y="34"/>
                  </a:lnTo>
                  <a:lnTo>
                    <a:pt x="607" y="1"/>
                  </a:lnTo>
                  <a:lnTo>
                    <a:pt x="506" y="1"/>
                  </a:lnTo>
                  <a:lnTo>
                    <a:pt x="405" y="135"/>
                  </a:lnTo>
                  <a:lnTo>
                    <a:pt x="304" y="236"/>
                  </a:lnTo>
                  <a:lnTo>
                    <a:pt x="203" y="405"/>
                  </a:lnTo>
                  <a:lnTo>
                    <a:pt x="169" y="270"/>
                  </a:lnTo>
                  <a:lnTo>
                    <a:pt x="135" y="135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496150" y="5182275"/>
              <a:ext cx="21900" cy="16850"/>
            </a:xfrm>
            <a:custGeom>
              <a:rect b="b" l="l" r="r" t="t"/>
              <a:pathLst>
                <a:path extrusionOk="0" h="674" w="876">
                  <a:moveTo>
                    <a:pt x="640" y="0"/>
                  </a:moveTo>
                  <a:lnTo>
                    <a:pt x="607" y="34"/>
                  </a:lnTo>
                  <a:lnTo>
                    <a:pt x="371" y="337"/>
                  </a:lnTo>
                  <a:lnTo>
                    <a:pt x="169" y="68"/>
                  </a:lnTo>
                  <a:lnTo>
                    <a:pt x="102" y="34"/>
                  </a:lnTo>
                  <a:lnTo>
                    <a:pt x="68" y="34"/>
                  </a:lnTo>
                  <a:lnTo>
                    <a:pt x="34" y="68"/>
                  </a:lnTo>
                  <a:lnTo>
                    <a:pt x="1" y="135"/>
                  </a:lnTo>
                  <a:lnTo>
                    <a:pt x="102" y="606"/>
                  </a:lnTo>
                  <a:lnTo>
                    <a:pt x="102" y="674"/>
                  </a:lnTo>
                  <a:lnTo>
                    <a:pt x="236" y="674"/>
                  </a:lnTo>
                  <a:lnTo>
                    <a:pt x="236" y="606"/>
                  </a:lnTo>
                  <a:lnTo>
                    <a:pt x="203" y="404"/>
                  </a:lnTo>
                  <a:lnTo>
                    <a:pt x="203" y="404"/>
                  </a:lnTo>
                  <a:lnTo>
                    <a:pt x="337" y="539"/>
                  </a:lnTo>
                  <a:lnTo>
                    <a:pt x="405" y="573"/>
                  </a:lnTo>
                  <a:lnTo>
                    <a:pt x="472" y="539"/>
                  </a:lnTo>
                  <a:lnTo>
                    <a:pt x="607" y="337"/>
                  </a:lnTo>
                  <a:lnTo>
                    <a:pt x="640" y="472"/>
                  </a:lnTo>
                  <a:lnTo>
                    <a:pt x="741" y="606"/>
                  </a:lnTo>
                  <a:lnTo>
                    <a:pt x="775" y="640"/>
                  </a:lnTo>
                  <a:lnTo>
                    <a:pt x="842" y="606"/>
                  </a:lnTo>
                  <a:lnTo>
                    <a:pt x="876" y="573"/>
                  </a:lnTo>
                  <a:lnTo>
                    <a:pt x="876" y="505"/>
                  </a:lnTo>
                  <a:lnTo>
                    <a:pt x="775" y="303"/>
                  </a:lnTo>
                  <a:lnTo>
                    <a:pt x="741" y="101"/>
                  </a:lnTo>
                  <a:lnTo>
                    <a:pt x="741" y="34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498675" y="5098950"/>
              <a:ext cx="58100" cy="59775"/>
            </a:xfrm>
            <a:custGeom>
              <a:rect b="b" l="l" r="r" t="t"/>
              <a:pathLst>
                <a:path extrusionOk="0" h="2391" w="2324">
                  <a:moveTo>
                    <a:pt x="1920" y="135"/>
                  </a:moveTo>
                  <a:lnTo>
                    <a:pt x="2021" y="1044"/>
                  </a:lnTo>
                  <a:lnTo>
                    <a:pt x="2122" y="1953"/>
                  </a:lnTo>
                  <a:lnTo>
                    <a:pt x="1684" y="2020"/>
                  </a:lnTo>
                  <a:lnTo>
                    <a:pt x="1280" y="2121"/>
                  </a:lnTo>
                  <a:lnTo>
                    <a:pt x="876" y="2188"/>
                  </a:lnTo>
                  <a:lnTo>
                    <a:pt x="506" y="2256"/>
                  </a:lnTo>
                  <a:lnTo>
                    <a:pt x="472" y="2256"/>
                  </a:lnTo>
                  <a:lnTo>
                    <a:pt x="472" y="2222"/>
                  </a:lnTo>
                  <a:lnTo>
                    <a:pt x="438" y="1784"/>
                  </a:lnTo>
                  <a:lnTo>
                    <a:pt x="371" y="1313"/>
                  </a:lnTo>
                  <a:lnTo>
                    <a:pt x="270" y="875"/>
                  </a:lnTo>
                  <a:lnTo>
                    <a:pt x="135" y="438"/>
                  </a:lnTo>
                  <a:lnTo>
                    <a:pt x="1044" y="337"/>
                  </a:lnTo>
                  <a:lnTo>
                    <a:pt x="1482" y="236"/>
                  </a:lnTo>
                  <a:lnTo>
                    <a:pt x="1920" y="135"/>
                  </a:lnTo>
                  <a:close/>
                  <a:moveTo>
                    <a:pt x="1920" y="0"/>
                  </a:moveTo>
                  <a:lnTo>
                    <a:pt x="1482" y="34"/>
                  </a:lnTo>
                  <a:lnTo>
                    <a:pt x="1011" y="101"/>
                  </a:lnTo>
                  <a:lnTo>
                    <a:pt x="68" y="269"/>
                  </a:lnTo>
                  <a:lnTo>
                    <a:pt x="34" y="269"/>
                  </a:lnTo>
                  <a:lnTo>
                    <a:pt x="1" y="337"/>
                  </a:lnTo>
                  <a:lnTo>
                    <a:pt x="1" y="370"/>
                  </a:lnTo>
                  <a:lnTo>
                    <a:pt x="68" y="404"/>
                  </a:lnTo>
                  <a:lnTo>
                    <a:pt x="102" y="875"/>
                  </a:lnTo>
                  <a:lnTo>
                    <a:pt x="135" y="1347"/>
                  </a:lnTo>
                  <a:lnTo>
                    <a:pt x="236" y="1818"/>
                  </a:lnTo>
                  <a:lnTo>
                    <a:pt x="337" y="2256"/>
                  </a:lnTo>
                  <a:lnTo>
                    <a:pt x="337" y="2289"/>
                  </a:lnTo>
                  <a:lnTo>
                    <a:pt x="371" y="2323"/>
                  </a:lnTo>
                  <a:lnTo>
                    <a:pt x="438" y="2289"/>
                  </a:lnTo>
                  <a:lnTo>
                    <a:pt x="472" y="2357"/>
                  </a:lnTo>
                  <a:lnTo>
                    <a:pt x="506" y="2390"/>
                  </a:lnTo>
                  <a:lnTo>
                    <a:pt x="910" y="2390"/>
                  </a:lnTo>
                  <a:lnTo>
                    <a:pt x="1314" y="2323"/>
                  </a:lnTo>
                  <a:lnTo>
                    <a:pt x="1751" y="2222"/>
                  </a:lnTo>
                  <a:lnTo>
                    <a:pt x="2122" y="2087"/>
                  </a:lnTo>
                  <a:lnTo>
                    <a:pt x="2122" y="2155"/>
                  </a:lnTo>
                  <a:lnTo>
                    <a:pt x="2155" y="2222"/>
                  </a:lnTo>
                  <a:lnTo>
                    <a:pt x="2290" y="2222"/>
                  </a:lnTo>
                  <a:lnTo>
                    <a:pt x="2324" y="2155"/>
                  </a:lnTo>
                  <a:lnTo>
                    <a:pt x="2324" y="1616"/>
                  </a:lnTo>
                  <a:lnTo>
                    <a:pt x="2256" y="1111"/>
                  </a:lnTo>
                  <a:lnTo>
                    <a:pt x="2189" y="572"/>
                  </a:lnTo>
                  <a:lnTo>
                    <a:pt x="2054" y="67"/>
                  </a:lnTo>
                  <a:lnTo>
                    <a:pt x="2054" y="34"/>
                  </a:lnTo>
                  <a:lnTo>
                    <a:pt x="1987" y="34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619050" y="5212575"/>
              <a:ext cx="9275" cy="56400"/>
            </a:xfrm>
            <a:custGeom>
              <a:rect b="b" l="l" r="r" t="t"/>
              <a:pathLst>
                <a:path extrusionOk="0" h="2256" w="371">
                  <a:moveTo>
                    <a:pt x="34" y="0"/>
                  </a:moveTo>
                  <a:lnTo>
                    <a:pt x="0" y="202"/>
                  </a:lnTo>
                  <a:lnTo>
                    <a:pt x="0" y="438"/>
                  </a:lnTo>
                  <a:lnTo>
                    <a:pt x="67" y="876"/>
                  </a:lnTo>
                  <a:lnTo>
                    <a:pt x="135" y="1549"/>
                  </a:lnTo>
                  <a:lnTo>
                    <a:pt x="168" y="1886"/>
                  </a:lnTo>
                  <a:lnTo>
                    <a:pt x="236" y="2222"/>
                  </a:lnTo>
                  <a:lnTo>
                    <a:pt x="269" y="2256"/>
                  </a:lnTo>
                  <a:lnTo>
                    <a:pt x="370" y="2256"/>
                  </a:lnTo>
                  <a:lnTo>
                    <a:pt x="370" y="2189"/>
                  </a:lnTo>
                  <a:lnTo>
                    <a:pt x="370" y="1953"/>
                  </a:lnTo>
                  <a:lnTo>
                    <a:pt x="370" y="1684"/>
                  </a:lnTo>
                  <a:lnTo>
                    <a:pt x="303" y="1179"/>
                  </a:lnTo>
                  <a:lnTo>
                    <a:pt x="236" y="573"/>
                  </a:lnTo>
                  <a:lnTo>
                    <a:pt x="168" y="270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" name="Google Shape;176;p2"/>
            <p:cNvSpPr/>
            <p:nvPr/>
          </p:nvSpPr>
          <p:spPr>
            <a:xfrm>
              <a:off x="1136750" y="5042550"/>
              <a:ext cx="11800" cy="50525"/>
            </a:xfrm>
            <a:custGeom>
              <a:rect b="b" l="l" r="r" t="t"/>
              <a:pathLst>
                <a:path extrusionOk="0" h="2021" w="472">
                  <a:moveTo>
                    <a:pt x="34" y="0"/>
                  </a:moveTo>
                  <a:lnTo>
                    <a:pt x="34" y="34"/>
                  </a:lnTo>
                  <a:lnTo>
                    <a:pt x="0" y="34"/>
                  </a:lnTo>
                  <a:lnTo>
                    <a:pt x="0" y="270"/>
                  </a:lnTo>
                  <a:lnTo>
                    <a:pt x="34" y="505"/>
                  </a:lnTo>
                  <a:lnTo>
                    <a:pt x="101" y="943"/>
                  </a:lnTo>
                  <a:lnTo>
                    <a:pt x="169" y="1482"/>
                  </a:lnTo>
                  <a:lnTo>
                    <a:pt x="236" y="1717"/>
                  </a:lnTo>
                  <a:lnTo>
                    <a:pt x="337" y="1987"/>
                  </a:lnTo>
                  <a:lnTo>
                    <a:pt x="371" y="2020"/>
                  </a:lnTo>
                  <a:lnTo>
                    <a:pt x="404" y="2020"/>
                  </a:lnTo>
                  <a:lnTo>
                    <a:pt x="438" y="1987"/>
                  </a:lnTo>
                  <a:lnTo>
                    <a:pt x="472" y="1953"/>
                  </a:lnTo>
                  <a:lnTo>
                    <a:pt x="438" y="1684"/>
                  </a:lnTo>
                  <a:lnTo>
                    <a:pt x="371" y="1414"/>
                  </a:lnTo>
                  <a:lnTo>
                    <a:pt x="270" y="909"/>
                  </a:lnTo>
                  <a:lnTo>
                    <a:pt x="202" y="472"/>
                  </a:lnTo>
                  <a:lnTo>
                    <a:pt x="169" y="236"/>
                  </a:lnTo>
                  <a:lnTo>
                    <a:pt x="101" y="34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" name="Google Shape;177;p2"/>
            <p:cNvSpPr/>
            <p:nvPr/>
          </p:nvSpPr>
          <p:spPr>
            <a:xfrm>
              <a:off x="1160325" y="5061050"/>
              <a:ext cx="16850" cy="22775"/>
            </a:xfrm>
            <a:custGeom>
              <a:rect b="b" l="l" r="r" t="t"/>
              <a:pathLst>
                <a:path extrusionOk="0" h="911" w="674">
                  <a:moveTo>
                    <a:pt x="370" y="1"/>
                  </a:moveTo>
                  <a:lnTo>
                    <a:pt x="236" y="35"/>
                  </a:lnTo>
                  <a:lnTo>
                    <a:pt x="168" y="68"/>
                  </a:lnTo>
                  <a:lnTo>
                    <a:pt x="101" y="136"/>
                  </a:lnTo>
                  <a:lnTo>
                    <a:pt x="34" y="203"/>
                  </a:lnTo>
                  <a:lnTo>
                    <a:pt x="0" y="237"/>
                  </a:lnTo>
                  <a:lnTo>
                    <a:pt x="34" y="304"/>
                  </a:lnTo>
                  <a:lnTo>
                    <a:pt x="135" y="304"/>
                  </a:lnTo>
                  <a:lnTo>
                    <a:pt x="202" y="237"/>
                  </a:lnTo>
                  <a:lnTo>
                    <a:pt x="269" y="169"/>
                  </a:lnTo>
                  <a:lnTo>
                    <a:pt x="337" y="169"/>
                  </a:lnTo>
                  <a:lnTo>
                    <a:pt x="404" y="237"/>
                  </a:lnTo>
                  <a:lnTo>
                    <a:pt x="337" y="338"/>
                  </a:lnTo>
                  <a:lnTo>
                    <a:pt x="269" y="439"/>
                  </a:lnTo>
                  <a:lnTo>
                    <a:pt x="202" y="573"/>
                  </a:lnTo>
                  <a:lnTo>
                    <a:pt x="202" y="641"/>
                  </a:lnTo>
                  <a:lnTo>
                    <a:pt x="236" y="674"/>
                  </a:lnTo>
                  <a:lnTo>
                    <a:pt x="303" y="674"/>
                  </a:lnTo>
                  <a:lnTo>
                    <a:pt x="370" y="641"/>
                  </a:lnTo>
                  <a:lnTo>
                    <a:pt x="471" y="641"/>
                  </a:lnTo>
                  <a:lnTo>
                    <a:pt x="471" y="742"/>
                  </a:lnTo>
                  <a:lnTo>
                    <a:pt x="370" y="742"/>
                  </a:lnTo>
                  <a:lnTo>
                    <a:pt x="236" y="775"/>
                  </a:lnTo>
                  <a:lnTo>
                    <a:pt x="236" y="809"/>
                  </a:lnTo>
                  <a:lnTo>
                    <a:pt x="236" y="843"/>
                  </a:lnTo>
                  <a:lnTo>
                    <a:pt x="303" y="876"/>
                  </a:lnTo>
                  <a:lnTo>
                    <a:pt x="370" y="910"/>
                  </a:lnTo>
                  <a:lnTo>
                    <a:pt x="539" y="876"/>
                  </a:lnTo>
                  <a:lnTo>
                    <a:pt x="606" y="843"/>
                  </a:lnTo>
                  <a:lnTo>
                    <a:pt x="640" y="775"/>
                  </a:lnTo>
                  <a:lnTo>
                    <a:pt x="673" y="708"/>
                  </a:lnTo>
                  <a:lnTo>
                    <a:pt x="673" y="641"/>
                  </a:lnTo>
                  <a:lnTo>
                    <a:pt x="640" y="540"/>
                  </a:lnTo>
                  <a:lnTo>
                    <a:pt x="572" y="506"/>
                  </a:lnTo>
                  <a:lnTo>
                    <a:pt x="505" y="472"/>
                  </a:lnTo>
                  <a:lnTo>
                    <a:pt x="404" y="472"/>
                  </a:lnTo>
                  <a:lnTo>
                    <a:pt x="539" y="304"/>
                  </a:lnTo>
                  <a:lnTo>
                    <a:pt x="539" y="203"/>
                  </a:lnTo>
                  <a:lnTo>
                    <a:pt x="505" y="68"/>
                  </a:lnTo>
                  <a:lnTo>
                    <a:pt x="438" y="35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103925" y="5181425"/>
              <a:ext cx="12650" cy="18550"/>
            </a:xfrm>
            <a:custGeom>
              <a:rect b="b" l="l" r="r" t="t"/>
              <a:pathLst>
                <a:path extrusionOk="0" h="742" w="506">
                  <a:moveTo>
                    <a:pt x="169" y="1"/>
                  </a:moveTo>
                  <a:lnTo>
                    <a:pt x="135" y="34"/>
                  </a:lnTo>
                  <a:lnTo>
                    <a:pt x="101" y="68"/>
                  </a:lnTo>
                  <a:lnTo>
                    <a:pt x="34" y="438"/>
                  </a:lnTo>
                  <a:lnTo>
                    <a:pt x="0" y="573"/>
                  </a:lnTo>
                  <a:lnTo>
                    <a:pt x="0" y="640"/>
                  </a:lnTo>
                  <a:lnTo>
                    <a:pt x="0" y="708"/>
                  </a:lnTo>
                  <a:lnTo>
                    <a:pt x="34" y="741"/>
                  </a:lnTo>
                  <a:lnTo>
                    <a:pt x="68" y="741"/>
                  </a:lnTo>
                  <a:lnTo>
                    <a:pt x="135" y="674"/>
                  </a:lnTo>
                  <a:lnTo>
                    <a:pt x="169" y="607"/>
                  </a:lnTo>
                  <a:lnTo>
                    <a:pt x="303" y="607"/>
                  </a:lnTo>
                  <a:lnTo>
                    <a:pt x="371" y="708"/>
                  </a:lnTo>
                  <a:lnTo>
                    <a:pt x="404" y="741"/>
                  </a:lnTo>
                  <a:lnTo>
                    <a:pt x="438" y="741"/>
                  </a:lnTo>
                  <a:lnTo>
                    <a:pt x="472" y="708"/>
                  </a:lnTo>
                  <a:lnTo>
                    <a:pt x="505" y="674"/>
                  </a:lnTo>
                  <a:lnTo>
                    <a:pt x="472" y="539"/>
                  </a:lnTo>
                  <a:lnTo>
                    <a:pt x="505" y="506"/>
                  </a:lnTo>
                  <a:lnTo>
                    <a:pt x="472" y="472"/>
                  </a:lnTo>
                  <a:lnTo>
                    <a:pt x="438" y="472"/>
                  </a:lnTo>
                  <a:lnTo>
                    <a:pt x="404" y="371"/>
                  </a:lnTo>
                  <a:lnTo>
                    <a:pt x="270" y="34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057625" y="5223500"/>
              <a:ext cx="57250" cy="63175"/>
            </a:xfrm>
            <a:custGeom>
              <a:rect b="b" l="l" r="r" t="t"/>
              <a:pathLst>
                <a:path extrusionOk="0" h="2527" w="2290">
                  <a:moveTo>
                    <a:pt x="1953" y="203"/>
                  </a:moveTo>
                  <a:lnTo>
                    <a:pt x="1953" y="641"/>
                  </a:lnTo>
                  <a:lnTo>
                    <a:pt x="1987" y="1112"/>
                  </a:lnTo>
                  <a:lnTo>
                    <a:pt x="2054" y="1583"/>
                  </a:lnTo>
                  <a:lnTo>
                    <a:pt x="2155" y="2021"/>
                  </a:lnTo>
                  <a:lnTo>
                    <a:pt x="2155" y="2055"/>
                  </a:lnTo>
                  <a:lnTo>
                    <a:pt x="2122" y="2055"/>
                  </a:lnTo>
                  <a:lnTo>
                    <a:pt x="1751" y="2088"/>
                  </a:lnTo>
                  <a:lnTo>
                    <a:pt x="1347" y="2156"/>
                  </a:lnTo>
                  <a:lnTo>
                    <a:pt x="910" y="2189"/>
                  </a:lnTo>
                  <a:lnTo>
                    <a:pt x="506" y="2257"/>
                  </a:lnTo>
                  <a:lnTo>
                    <a:pt x="304" y="1348"/>
                  </a:lnTo>
                  <a:lnTo>
                    <a:pt x="135" y="439"/>
                  </a:lnTo>
                  <a:lnTo>
                    <a:pt x="573" y="405"/>
                  </a:lnTo>
                  <a:lnTo>
                    <a:pt x="1044" y="371"/>
                  </a:lnTo>
                  <a:lnTo>
                    <a:pt x="1953" y="203"/>
                  </a:lnTo>
                  <a:close/>
                  <a:moveTo>
                    <a:pt x="1953" y="1"/>
                  </a:moveTo>
                  <a:lnTo>
                    <a:pt x="1011" y="169"/>
                  </a:lnTo>
                  <a:lnTo>
                    <a:pt x="539" y="203"/>
                  </a:lnTo>
                  <a:lnTo>
                    <a:pt x="102" y="304"/>
                  </a:lnTo>
                  <a:lnTo>
                    <a:pt x="68" y="338"/>
                  </a:lnTo>
                  <a:lnTo>
                    <a:pt x="34" y="371"/>
                  </a:lnTo>
                  <a:lnTo>
                    <a:pt x="1" y="371"/>
                  </a:lnTo>
                  <a:lnTo>
                    <a:pt x="1" y="439"/>
                  </a:lnTo>
                  <a:lnTo>
                    <a:pt x="34" y="944"/>
                  </a:lnTo>
                  <a:lnTo>
                    <a:pt x="102" y="1449"/>
                  </a:lnTo>
                  <a:lnTo>
                    <a:pt x="203" y="1987"/>
                  </a:lnTo>
                  <a:lnTo>
                    <a:pt x="371" y="2492"/>
                  </a:lnTo>
                  <a:lnTo>
                    <a:pt x="405" y="2526"/>
                  </a:lnTo>
                  <a:lnTo>
                    <a:pt x="472" y="2526"/>
                  </a:lnTo>
                  <a:lnTo>
                    <a:pt x="539" y="2492"/>
                  </a:lnTo>
                  <a:lnTo>
                    <a:pt x="539" y="2425"/>
                  </a:lnTo>
                  <a:lnTo>
                    <a:pt x="539" y="2358"/>
                  </a:lnTo>
                  <a:lnTo>
                    <a:pt x="943" y="2391"/>
                  </a:lnTo>
                  <a:lnTo>
                    <a:pt x="1347" y="2358"/>
                  </a:lnTo>
                  <a:lnTo>
                    <a:pt x="1785" y="2290"/>
                  </a:lnTo>
                  <a:lnTo>
                    <a:pt x="2155" y="2189"/>
                  </a:lnTo>
                  <a:lnTo>
                    <a:pt x="2189" y="2122"/>
                  </a:lnTo>
                  <a:lnTo>
                    <a:pt x="2189" y="2088"/>
                  </a:lnTo>
                  <a:lnTo>
                    <a:pt x="2256" y="2088"/>
                  </a:lnTo>
                  <a:lnTo>
                    <a:pt x="2290" y="2055"/>
                  </a:lnTo>
                  <a:lnTo>
                    <a:pt x="2290" y="1987"/>
                  </a:lnTo>
                  <a:lnTo>
                    <a:pt x="2256" y="1550"/>
                  </a:lnTo>
                  <a:lnTo>
                    <a:pt x="2189" y="1078"/>
                  </a:lnTo>
                  <a:lnTo>
                    <a:pt x="2122" y="607"/>
                  </a:lnTo>
                  <a:lnTo>
                    <a:pt x="2021" y="169"/>
                  </a:lnTo>
                  <a:lnTo>
                    <a:pt x="2054" y="102"/>
                  </a:lnTo>
                  <a:lnTo>
                    <a:pt x="2021" y="68"/>
                  </a:lnTo>
                  <a:lnTo>
                    <a:pt x="1987" y="35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204075" y="5109050"/>
              <a:ext cx="11825" cy="5075"/>
            </a:xfrm>
            <a:custGeom>
              <a:rect b="b" l="l" r="r" t="t"/>
              <a:pathLst>
                <a:path extrusionOk="0" h="203" w="473">
                  <a:moveTo>
                    <a:pt x="405" y="0"/>
                  </a:moveTo>
                  <a:lnTo>
                    <a:pt x="337" y="34"/>
                  </a:lnTo>
                  <a:lnTo>
                    <a:pt x="270" y="34"/>
                  </a:lnTo>
                  <a:lnTo>
                    <a:pt x="102" y="67"/>
                  </a:lnTo>
                  <a:lnTo>
                    <a:pt x="68" y="67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1" y="168"/>
                  </a:lnTo>
                  <a:lnTo>
                    <a:pt x="68" y="168"/>
                  </a:lnTo>
                  <a:lnTo>
                    <a:pt x="169" y="202"/>
                  </a:lnTo>
                  <a:lnTo>
                    <a:pt x="304" y="168"/>
                  </a:lnTo>
                  <a:lnTo>
                    <a:pt x="371" y="168"/>
                  </a:lnTo>
                  <a:lnTo>
                    <a:pt x="438" y="135"/>
                  </a:lnTo>
                  <a:lnTo>
                    <a:pt x="472" y="101"/>
                  </a:lnTo>
                  <a:lnTo>
                    <a:pt x="472" y="67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78825" y="5088000"/>
              <a:ext cx="58100" cy="57250"/>
            </a:xfrm>
            <a:custGeom>
              <a:rect b="b" l="l" r="r" t="t"/>
              <a:pathLst>
                <a:path extrusionOk="0" h="2290" w="2324">
                  <a:moveTo>
                    <a:pt x="1953" y="0"/>
                  </a:moveTo>
                  <a:lnTo>
                    <a:pt x="1953" y="34"/>
                  </a:lnTo>
                  <a:lnTo>
                    <a:pt x="1953" y="101"/>
                  </a:lnTo>
                  <a:lnTo>
                    <a:pt x="1448" y="101"/>
                  </a:lnTo>
                  <a:lnTo>
                    <a:pt x="943" y="169"/>
                  </a:lnTo>
                  <a:lnTo>
                    <a:pt x="472" y="169"/>
                  </a:lnTo>
                  <a:lnTo>
                    <a:pt x="270" y="236"/>
                  </a:lnTo>
                  <a:lnTo>
                    <a:pt x="169" y="270"/>
                  </a:lnTo>
                  <a:lnTo>
                    <a:pt x="102" y="337"/>
                  </a:lnTo>
                  <a:lnTo>
                    <a:pt x="270" y="404"/>
                  </a:lnTo>
                  <a:lnTo>
                    <a:pt x="438" y="404"/>
                  </a:lnTo>
                  <a:lnTo>
                    <a:pt x="809" y="371"/>
                  </a:lnTo>
                  <a:lnTo>
                    <a:pt x="1381" y="303"/>
                  </a:lnTo>
                  <a:lnTo>
                    <a:pt x="1953" y="270"/>
                  </a:lnTo>
                  <a:lnTo>
                    <a:pt x="1953" y="606"/>
                  </a:lnTo>
                  <a:lnTo>
                    <a:pt x="2021" y="909"/>
                  </a:lnTo>
                  <a:lnTo>
                    <a:pt x="2088" y="1347"/>
                  </a:lnTo>
                  <a:lnTo>
                    <a:pt x="2122" y="1583"/>
                  </a:lnTo>
                  <a:lnTo>
                    <a:pt x="2155" y="1785"/>
                  </a:lnTo>
                  <a:lnTo>
                    <a:pt x="1246" y="1919"/>
                  </a:lnTo>
                  <a:lnTo>
                    <a:pt x="809" y="1987"/>
                  </a:lnTo>
                  <a:lnTo>
                    <a:pt x="405" y="2121"/>
                  </a:lnTo>
                  <a:lnTo>
                    <a:pt x="304" y="1684"/>
                  </a:lnTo>
                  <a:lnTo>
                    <a:pt x="236" y="1246"/>
                  </a:lnTo>
                  <a:lnTo>
                    <a:pt x="203" y="775"/>
                  </a:lnTo>
                  <a:lnTo>
                    <a:pt x="169" y="573"/>
                  </a:lnTo>
                  <a:lnTo>
                    <a:pt x="68" y="371"/>
                  </a:lnTo>
                  <a:lnTo>
                    <a:pt x="1" y="505"/>
                  </a:lnTo>
                  <a:lnTo>
                    <a:pt x="1" y="640"/>
                  </a:lnTo>
                  <a:lnTo>
                    <a:pt x="1" y="943"/>
                  </a:lnTo>
                  <a:lnTo>
                    <a:pt x="102" y="1583"/>
                  </a:lnTo>
                  <a:lnTo>
                    <a:pt x="102" y="1751"/>
                  </a:lnTo>
                  <a:lnTo>
                    <a:pt x="135" y="1987"/>
                  </a:lnTo>
                  <a:lnTo>
                    <a:pt x="169" y="2088"/>
                  </a:lnTo>
                  <a:lnTo>
                    <a:pt x="203" y="2189"/>
                  </a:lnTo>
                  <a:lnTo>
                    <a:pt x="270" y="2256"/>
                  </a:lnTo>
                  <a:lnTo>
                    <a:pt x="371" y="2290"/>
                  </a:lnTo>
                  <a:lnTo>
                    <a:pt x="405" y="2256"/>
                  </a:lnTo>
                  <a:lnTo>
                    <a:pt x="405" y="2222"/>
                  </a:lnTo>
                  <a:lnTo>
                    <a:pt x="842" y="2222"/>
                  </a:lnTo>
                  <a:lnTo>
                    <a:pt x="1314" y="2155"/>
                  </a:lnTo>
                  <a:lnTo>
                    <a:pt x="2189" y="1987"/>
                  </a:lnTo>
                  <a:lnTo>
                    <a:pt x="2223" y="1953"/>
                  </a:lnTo>
                  <a:lnTo>
                    <a:pt x="2290" y="1987"/>
                  </a:lnTo>
                  <a:lnTo>
                    <a:pt x="2324" y="1953"/>
                  </a:lnTo>
                  <a:lnTo>
                    <a:pt x="2324" y="1717"/>
                  </a:lnTo>
                  <a:lnTo>
                    <a:pt x="2290" y="1482"/>
                  </a:lnTo>
                  <a:lnTo>
                    <a:pt x="2223" y="1044"/>
                  </a:lnTo>
                  <a:lnTo>
                    <a:pt x="2155" y="539"/>
                  </a:lnTo>
                  <a:lnTo>
                    <a:pt x="2088" y="270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202400" y="5112400"/>
              <a:ext cx="13500" cy="16025"/>
            </a:xfrm>
            <a:custGeom>
              <a:rect b="b" l="l" r="r" t="t"/>
              <a:pathLst>
                <a:path extrusionOk="0" h="641" w="540">
                  <a:moveTo>
                    <a:pt x="0" y="1"/>
                  </a:moveTo>
                  <a:lnTo>
                    <a:pt x="0" y="270"/>
                  </a:lnTo>
                  <a:lnTo>
                    <a:pt x="34" y="506"/>
                  </a:lnTo>
                  <a:lnTo>
                    <a:pt x="34" y="539"/>
                  </a:lnTo>
                  <a:lnTo>
                    <a:pt x="68" y="539"/>
                  </a:lnTo>
                  <a:lnTo>
                    <a:pt x="34" y="573"/>
                  </a:lnTo>
                  <a:lnTo>
                    <a:pt x="34" y="607"/>
                  </a:lnTo>
                  <a:lnTo>
                    <a:pt x="169" y="640"/>
                  </a:lnTo>
                  <a:lnTo>
                    <a:pt x="303" y="607"/>
                  </a:lnTo>
                  <a:lnTo>
                    <a:pt x="438" y="573"/>
                  </a:lnTo>
                  <a:lnTo>
                    <a:pt x="505" y="539"/>
                  </a:lnTo>
                  <a:lnTo>
                    <a:pt x="539" y="506"/>
                  </a:lnTo>
                  <a:lnTo>
                    <a:pt x="539" y="472"/>
                  </a:lnTo>
                  <a:lnTo>
                    <a:pt x="539" y="438"/>
                  </a:lnTo>
                  <a:lnTo>
                    <a:pt x="404" y="438"/>
                  </a:lnTo>
                  <a:lnTo>
                    <a:pt x="303" y="472"/>
                  </a:lnTo>
                  <a:lnTo>
                    <a:pt x="135" y="539"/>
                  </a:lnTo>
                  <a:lnTo>
                    <a:pt x="169" y="506"/>
                  </a:lnTo>
                  <a:lnTo>
                    <a:pt x="135" y="304"/>
                  </a:lnTo>
                  <a:lnTo>
                    <a:pt x="337" y="304"/>
                  </a:lnTo>
                  <a:lnTo>
                    <a:pt x="371" y="270"/>
                  </a:lnTo>
                  <a:lnTo>
                    <a:pt x="404" y="236"/>
                  </a:lnTo>
                  <a:lnTo>
                    <a:pt x="404" y="169"/>
                  </a:lnTo>
                  <a:lnTo>
                    <a:pt x="371" y="135"/>
                  </a:lnTo>
                  <a:lnTo>
                    <a:pt x="303" y="135"/>
                  </a:lnTo>
                  <a:lnTo>
                    <a:pt x="202" y="169"/>
                  </a:lnTo>
                  <a:lnTo>
                    <a:pt x="169" y="169"/>
                  </a:lnTo>
                  <a:lnTo>
                    <a:pt x="101" y="203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9800" y="5277375"/>
              <a:ext cx="58950" cy="64000"/>
            </a:xfrm>
            <a:custGeom>
              <a:rect b="b" l="l" r="r" t="t"/>
              <a:pathLst>
                <a:path extrusionOk="0" h="2560" w="2358">
                  <a:moveTo>
                    <a:pt x="1886" y="203"/>
                  </a:moveTo>
                  <a:lnTo>
                    <a:pt x="1954" y="573"/>
                  </a:lnTo>
                  <a:lnTo>
                    <a:pt x="2021" y="943"/>
                  </a:lnTo>
                  <a:lnTo>
                    <a:pt x="2088" y="1549"/>
                  </a:lnTo>
                  <a:lnTo>
                    <a:pt x="2189" y="2155"/>
                  </a:lnTo>
                  <a:lnTo>
                    <a:pt x="1987" y="2155"/>
                  </a:lnTo>
                  <a:lnTo>
                    <a:pt x="1819" y="2189"/>
                  </a:lnTo>
                  <a:lnTo>
                    <a:pt x="1449" y="2223"/>
                  </a:lnTo>
                  <a:lnTo>
                    <a:pt x="977" y="2290"/>
                  </a:lnTo>
                  <a:lnTo>
                    <a:pt x="742" y="2357"/>
                  </a:lnTo>
                  <a:lnTo>
                    <a:pt x="540" y="2425"/>
                  </a:lnTo>
                  <a:lnTo>
                    <a:pt x="405" y="1785"/>
                  </a:lnTo>
                  <a:lnTo>
                    <a:pt x="270" y="1179"/>
                  </a:lnTo>
                  <a:lnTo>
                    <a:pt x="203" y="809"/>
                  </a:lnTo>
                  <a:lnTo>
                    <a:pt x="102" y="438"/>
                  </a:lnTo>
                  <a:lnTo>
                    <a:pt x="1011" y="337"/>
                  </a:lnTo>
                  <a:lnTo>
                    <a:pt x="1886" y="203"/>
                  </a:lnTo>
                  <a:close/>
                  <a:moveTo>
                    <a:pt x="1886" y="1"/>
                  </a:moveTo>
                  <a:lnTo>
                    <a:pt x="977" y="135"/>
                  </a:lnTo>
                  <a:lnTo>
                    <a:pt x="68" y="270"/>
                  </a:lnTo>
                  <a:lnTo>
                    <a:pt x="1" y="304"/>
                  </a:lnTo>
                  <a:lnTo>
                    <a:pt x="1" y="371"/>
                  </a:lnTo>
                  <a:lnTo>
                    <a:pt x="1" y="573"/>
                  </a:lnTo>
                  <a:lnTo>
                    <a:pt x="1" y="775"/>
                  </a:lnTo>
                  <a:lnTo>
                    <a:pt x="68" y="1213"/>
                  </a:lnTo>
                  <a:lnTo>
                    <a:pt x="203" y="1886"/>
                  </a:lnTo>
                  <a:lnTo>
                    <a:pt x="304" y="2223"/>
                  </a:lnTo>
                  <a:lnTo>
                    <a:pt x="405" y="2526"/>
                  </a:lnTo>
                  <a:lnTo>
                    <a:pt x="439" y="2559"/>
                  </a:lnTo>
                  <a:lnTo>
                    <a:pt x="506" y="2526"/>
                  </a:lnTo>
                  <a:lnTo>
                    <a:pt x="506" y="2559"/>
                  </a:lnTo>
                  <a:lnTo>
                    <a:pt x="742" y="2559"/>
                  </a:lnTo>
                  <a:lnTo>
                    <a:pt x="944" y="2526"/>
                  </a:lnTo>
                  <a:lnTo>
                    <a:pt x="1348" y="2458"/>
                  </a:lnTo>
                  <a:lnTo>
                    <a:pt x="1785" y="2391"/>
                  </a:lnTo>
                  <a:lnTo>
                    <a:pt x="2021" y="2357"/>
                  </a:lnTo>
                  <a:lnTo>
                    <a:pt x="2223" y="2324"/>
                  </a:lnTo>
                  <a:lnTo>
                    <a:pt x="2290" y="2324"/>
                  </a:lnTo>
                  <a:lnTo>
                    <a:pt x="2324" y="2290"/>
                  </a:lnTo>
                  <a:lnTo>
                    <a:pt x="2358" y="2256"/>
                  </a:lnTo>
                  <a:lnTo>
                    <a:pt x="2358" y="1987"/>
                  </a:lnTo>
                  <a:lnTo>
                    <a:pt x="2324" y="1650"/>
                  </a:lnTo>
                  <a:lnTo>
                    <a:pt x="2223" y="1044"/>
                  </a:lnTo>
                  <a:lnTo>
                    <a:pt x="2122" y="539"/>
                  </a:lnTo>
                  <a:lnTo>
                    <a:pt x="2088" y="304"/>
                  </a:lnTo>
                  <a:lnTo>
                    <a:pt x="1987" y="34"/>
                  </a:lnTo>
                  <a:lnTo>
                    <a:pt x="1954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660275" y="5133450"/>
              <a:ext cx="57275" cy="63150"/>
            </a:xfrm>
            <a:custGeom>
              <a:rect b="b" l="l" r="r" t="t"/>
              <a:pathLst>
                <a:path extrusionOk="0" h="2526" w="2291">
                  <a:moveTo>
                    <a:pt x="1954" y="202"/>
                  </a:moveTo>
                  <a:lnTo>
                    <a:pt x="1954" y="640"/>
                  </a:lnTo>
                  <a:lnTo>
                    <a:pt x="1987" y="1111"/>
                  </a:lnTo>
                  <a:lnTo>
                    <a:pt x="2055" y="1583"/>
                  </a:lnTo>
                  <a:lnTo>
                    <a:pt x="2156" y="2021"/>
                  </a:lnTo>
                  <a:lnTo>
                    <a:pt x="2156" y="2054"/>
                  </a:lnTo>
                  <a:lnTo>
                    <a:pt x="1752" y="2088"/>
                  </a:lnTo>
                  <a:lnTo>
                    <a:pt x="1348" y="2155"/>
                  </a:lnTo>
                  <a:lnTo>
                    <a:pt x="910" y="2189"/>
                  </a:lnTo>
                  <a:lnTo>
                    <a:pt x="506" y="2223"/>
                  </a:lnTo>
                  <a:lnTo>
                    <a:pt x="304" y="1347"/>
                  </a:lnTo>
                  <a:lnTo>
                    <a:pt x="136" y="404"/>
                  </a:lnTo>
                  <a:lnTo>
                    <a:pt x="607" y="404"/>
                  </a:lnTo>
                  <a:lnTo>
                    <a:pt x="1045" y="371"/>
                  </a:lnTo>
                  <a:lnTo>
                    <a:pt x="1954" y="202"/>
                  </a:lnTo>
                  <a:close/>
                  <a:moveTo>
                    <a:pt x="1954" y="0"/>
                  </a:moveTo>
                  <a:lnTo>
                    <a:pt x="1011" y="135"/>
                  </a:lnTo>
                  <a:lnTo>
                    <a:pt x="573" y="202"/>
                  </a:lnTo>
                  <a:lnTo>
                    <a:pt x="102" y="303"/>
                  </a:lnTo>
                  <a:lnTo>
                    <a:pt x="68" y="303"/>
                  </a:lnTo>
                  <a:lnTo>
                    <a:pt x="35" y="371"/>
                  </a:lnTo>
                  <a:lnTo>
                    <a:pt x="1" y="371"/>
                  </a:lnTo>
                  <a:lnTo>
                    <a:pt x="1" y="404"/>
                  </a:lnTo>
                  <a:lnTo>
                    <a:pt x="35" y="943"/>
                  </a:lnTo>
                  <a:lnTo>
                    <a:pt x="102" y="1448"/>
                  </a:lnTo>
                  <a:lnTo>
                    <a:pt x="237" y="1987"/>
                  </a:lnTo>
                  <a:lnTo>
                    <a:pt x="371" y="2458"/>
                  </a:lnTo>
                  <a:lnTo>
                    <a:pt x="405" y="2526"/>
                  </a:lnTo>
                  <a:lnTo>
                    <a:pt x="472" y="2526"/>
                  </a:lnTo>
                  <a:lnTo>
                    <a:pt x="540" y="2492"/>
                  </a:lnTo>
                  <a:lnTo>
                    <a:pt x="540" y="2425"/>
                  </a:lnTo>
                  <a:lnTo>
                    <a:pt x="540" y="2357"/>
                  </a:lnTo>
                  <a:lnTo>
                    <a:pt x="944" y="2391"/>
                  </a:lnTo>
                  <a:lnTo>
                    <a:pt x="1381" y="2357"/>
                  </a:lnTo>
                  <a:lnTo>
                    <a:pt x="1785" y="2290"/>
                  </a:lnTo>
                  <a:lnTo>
                    <a:pt x="2156" y="2189"/>
                  </a:lnTo>
                  <a:lnTo>
                    <a:pt x="2189" y="2122"/>
                  </a:lnTo>
                  <a:lnTo>
                    <a:pt x="2189" y="2088"/>
                  </a:lnTo>
                  <a:lnTo>
                    <a:pt x="2257" y="2054"/>
                  </a:lnTo>
                  <a:lnTo>
                    <a:pt x="2290" y="2054"/>
                  </a:lnTo>
                  <a:lnTo>
                    <a:pt x="2290" y="1987"/>
                  </a:lnTo>
                  <a:lnTo>
                    <a:pt x="2257" y="1549"/>
                  </a:lnTo>
                  <a:lnTo>
                    <a:pt x="2189" y="1078"/>
                  </a:lnTo>
                  <a:lnTo>
                    <a:pt x="2122" y="606"/>
                  </a:lnTo>
                  <a:lnTo>
                    <a:pt x="2021" y="169"/>
                  </a:lnTo>
                  <a:lnTo>
                    <a:pt x="2055" y="101"/>
                  </a:lnTo>
                  <a:lnTo>
                    <a:pt x="2055" y="68"/>
                  </a:lnTo>
                  <a:lnTo>
                    <a:pt x="2021" y="34"/>
                  </a:lnTo>
                  <a:lnTo>
                    <a:pt x="195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620725" y="5199100"/>
              <a:ext cx="60625" cy="69875"/>
            </a:xfrm>
            <a:custGeom>
              <a:rect b="b" l="l" r="r" t="t"/>
              <a:pathLst>
                <a:path extrusionOk="0" h="2795" w="2425">
                  <a:moveTo>
                    <a:pt x="2021" y="1"/>
                  </a:moveTo>
                  <a:lnTo>
                    <a:pt x="2021" y="68"/>
                  </a:lnTo>
                  <a:lnTo>
                    <a:pt x="1751" y="102"/>
                  </a:lnTo>
                  <a:lnTo>
                    <a:pt x="1516" y="135"/>
                  </a:lnTo>
                  <a:lnTo>
                    <a:pt x="1010" y="270"/>
                  </a:lnTo>
                  <a:lnTo>
                    <a:pt x="775" y="304"/>
                  </a:lnTo>
                  <a:lnTo>
                    <a:pt x="236" y="304"/>
                  </a:lnTo>
                  <a:lnTo>
                    <a:pt x="135" y="337"/>
                  </a:lnTo>
                  <a:lnTo>
                    <a:pt x="34" y="405"/>
                  </a:lnTo>
                  <a:lnTo>
                    <a:pt x="0" y="472"/>
                  </a:lnTo>
                  <a:lnTo>
                    <a:pt x="34" y="506"/>
                  </a:lnTo>
                  <a:lnTo>
                    <a:pt x="909" y="506"/>
                  </a:lnTo>
                  <a:lnTo>
                    <a:pt x="1179" y="472"/>
                  </a:lnTo>
                  <a:lnTo>
                    <a:pt x="1448" y="371"/>
                  </a:lnTo>
                  <a:lnTo>
                    <a:pt x="1718" y="304"/>
                  </a:lnTo>
                  <a:lnTo>
                    <a:pt x="2021" y="270"/>
                  </a:lnTo>
                  <a:lnTo>
                    <a:pt x="2054" y="708"/>
                  </a:lnTo>
                  <a:lnTo>
                    <a:pt x="2122" y="1112"/>
                  </a:lnTo>
                  <a:lnTo>
                    <a:pt x="2189" y="1684"/>
                  </a:lnTo>
                  <a:lnTo>
                    <a:pt x="2223" y="1987"/>
                  </a:lnTo>
                  <a:lnTo>
                    <a:pt x="2290" y="2256"/>
                  </a:lnTo>
                  <a:lnTo>
                    <a:pt x="2256" y="2223"/>
                  </a:lnTo>
                  <a:lnTo>
                    <a:pt x="1718" y="2357"/>
                  </a:lnTo>
                  <a:lnTo>
                    <a:pt x="1179" y="2492"/>
                  </a:lnTo>
                  <a:lnTo>
                    <a:pt x="741" y="2593"/>
                  </a:lnTo>
                  <a:lnTo>
                    <a:pt x="539" y="2660"/>
                  </a:lnTo>
                  <a:lnTo>
                    <a:pt x="337" y="2761"/>
                  </a:lnTo>
                  <a:lnTo>
                    <a:pt x="573" y="2795"/>
                  </a:lnTo>
                  <a:lnTo>
                    <a:pt x="775" y="2761"/>
                  </a:lnTo>
                  <a:lnTo>
                    <a:pt x="1212" y="2627"/>
                  </a:lnTo>
                  <a:lnTo>
                    <a:pt x="1718" y="2526"/>
                  </a:lnTo>
                  <a:lnTo>
                    <a:pt x="2256" y="2391"/>
                  </a:lnTo>
                  <a:lnTo>
                    <a:pt x="2324" y="2391"/>
                  </a:lnTo>
                  <a:lnTo>
                    <a:pt x="2324" y="2357"/>
                  </a:lnTo>
                  <a:lnTo>
                    <a:pt x="2391" y="2391"/>
                  </a:lnTo>
                  <a:lnTo>
                    <a:pt x="2425" y="2357"/>
                  </a:lnTo>
                  <a:lnTo>
                    <a:pt x="2425" y="2088"/>
                  </a:lnTo>
                  <a:lnTo>
                    <a:pt x="2391" y="1819"/>
                  </a:lnTo>
                  <a:lnTo>
                    <a:pt x="2324" y="1280"/>
                  </a:lnTo>
                  <a:lnTo>
                    <a:pt x="2256" y="674"/>
                  </a:lnTo>
                  <a:lnTo>
                    <a:pt x="2189" y="371"/>
                  </a:lnTo>
                  <a:lnTo>
                    <a:pt x="2122" y="68"/>
                  </a:lnTo>
                  <a:lnTo>
                    <a:pt x="2122" y="34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201550" y="5226875"/>
              <a:ext cx="16025" cy="17700"/>
            </a:xfrm>
            <a:custGeom>
              <a:rect b="b" l="l" r="r" t="t"/>
              <a:pathLst>
                <a:path extrusionOk="0" h="708" w="641">
                  <a:moveTo>
                    <a:pt x="506" y="1"/>
                  </a:moveTo>
                  <a:lnTo>
                    <a:pt x="371" y="135"/>
                  </a:lnTo>
                  <a:lnTo>
                    <a:pt x="270" y="236"/>
                  </a:lnTo>
                  <a:lnTo>
                    <a:pt x="102" y="169"/>
                  </a:lnTo>
                  <a:lnTo>
                    <a:pt x="34" y="169"/>
                  </a:lnTo>
                  <a:lnTo>
                    <a:pt x="34" y="203"/>
                  </a:lnTo>
                  <a:lnTo>
                    <a:pt x="1" y="236"/>
                  </a:lnTo>
                  <a:lnTo>
                    <a:pt x="34" y="270"/>
                  </a:lnTo>
                  <a:lnTo>
                    <a:pt x="169" y="371"/>
                  </a:lnTo>
                  <a:lnTo>
                    <a:pt x="102" y="472"/>
                  </a:lnTo>
                  <a:lnTo>
                    <a:pt x="34" y="573"/>
                  </a:lnTo>
                  <a:lnTo>
                    <a:pt x="1" y="674"/>
                  </a:lnTo>
                  <a:lnTo>
                    <a:pt x="34" y="708"/>
                  </a:lnTo>
                  <a:lnTo>
                    <a:pt x="102" y="708"/>
                  </a:lnTo>
                  <a:lnTo>
                    <a:pt x="169" y="674"/>
                  </a:lnTo>
                  <a:lnTo>
                    <a:pt x="236" y="607"/>
                  </a:lnTo>
                  <a:lnTo>
                    <a:pt x="337" y="438"/>
                  </a:lnTo>
                  <a:lnTo>
                    <a:pt x="539" y="506"/>
                  </a:lnTo>
                  <a:lnTo>
                    <a:pt x="607" y="472"/>
                  </a:lnTo>
                  <a:lnTo>
                    <a:pt x="640" y="438"/>
                  </a:lnTo>
                  <a:lnTo>
                    <a:pt x="607" y="371"/>
                  </a:lnTo>
                  <a:lnTo>
                    <a:pt x="573" y="337"/>
                  </a:lnTo>
                  <a:lnTo>
                    <a:pt x="438" y="304"/>
                  </a:lnTo>
                  <a:lnTo>
                    <a:pt x="472" y="236"/>
                  </a:lnTo>
                  <a:lnTo>
                    <a:pt x="539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546650" y="5208350"/>
              <a:ext cx="73250" cy="67375"/>
            </a:xfrm>
            <a:custGeom>
              <a:rect b="b" l="l" r="r" t="t"/>
              <a:pathLst>
                <a:path extrusionOk="0" h="2695" w="2930">
                  <a:moveTo>
                    <a:pt x="2526" y="1"/>
                  </a:moveTo>
                  <a:lnTo>
                    <a:pt x="2492" y="35"/>
                  </a:lnTo>
                  <a:lnTo>
                    <a:pt x="2492" y="304"/>
                  </a:lnTo>
                  <a:lnTo>
                    <a:pt x="2526" y="573"/>
                  </a:lnTo>
                  <a:lnTo>
                    <a:pt x="2627" y="1078"/>
                  </a:lnTo>
                  <a:lnTo>
                    <a:pt x="2694" y="1684"/>
                  </a:lnTo>
                  <a:lnTo>
                    <a:pt x="2795" y="2257"/>
                  </a:lnTo>
                  <a:lnTo>
                    <a:pt x="2189" y="2324"/>
                  </a:lnTo>
                  <a:lnTo>
                    <a:pt x="1617" y="2391"/>
                  </a:lnTo>
                  <a:lnTo>
                    <a:pt x="1044" y="2492"/>
                  </a:lnTo>
                  <a:lnTo>
                    <a:pt x="775" y="2560"/>
                  </a:lnTo>
                  <a:lnTo>
                    <a:pt x="607" y="2560"/>
                  </a:lnTo>
                  <a:lnTo>
                    <a:pt x="438" y="2593"/>
                  </a:lnTo>
                  <a:lnTo>
                    <a:pt x="438" y="2290"/>
                  </a:lnTo>
                  <a:lnTo>
                    <a:pt x="405" y="1987"/>
                  </a:lnTo>
                  <a:lnTo>
                    <a:pt x="304" y="1415"/>
                  </a:lnTo>
                  <a:lnTo>
                    <a:pt x="236" y="876"/>
                  </a:lnTo>
                  <a:lnTo>
                    <a:pt x="169" y="641"/>
                  </a:lnTo>
                  <a:lnTo>
                    <a:pt x="34" y="405"/>
                  </a:lnTo>
                  <a:lnTo>
                    <a:pt x="1" y="641"/>
                  </a:lnTo>
                  <a:lnTo>
                    <a:pt x="1" y="910"/>
                  </a:lnTo>
                  <a:lnTo>
                    <a:pt x="102" y="1449"/>
                  </a:lnTo>
                  <a:lnTo>
                    <a:pt x="203" y="2055"/>
                  </a:lnTo>
                  <a:lnTo>
                    <a:pt x="270" y="2358"/>
                  </a:lnTo>
                  <a:lnTo>
                    <a:pt x="371" y="2661"/>
                  </a:lnTo>
                  <a:lnTo>
                    <a:pt x="405" y="2694"/>
                  </a:lnTo>
                  <a:lnTo>
                    <a:pt x="438" y="2694"/>
                  </a:lnTo>
                  <a:lnTo>
                    <a:pt x="573" y="2627"/>
                  </a:lnTo>
                  <a:lnTo>
                    <a:pt x="640" y="2661"/>
                  </a:lnTo>
                  <a:lnTo>
                    <a:pt x="708" y="2694"/>
                  </a:lnTo>
                  <a:lnTo>
                    <a:pt x="910" y="2694"/>
                  </a:lnTo>
                  <a:lnTo>
                    <a:pt x="1314" y="2593"/>
                  </a:lnTo>
                  <a:lnTo>
                    <a:pt x="2088" y="2492"/>
                  </a:lnTo>
                  <a:lnTo>
                    <a:pt x="2829" y="2391"/>
                  </a:lnTo>
                  <a:lnTo>
                    <a:pt x="2862" y="2358"/>
                  </a:lnTo>
                  <a:lnTo>
                    <a:pt x="2896" y="2324"/>
                  </a:lnTo>
                  <a:lnTo>
                    <a:pt x="2930" y="2290"/>
                  </a:lnTo>
                  <a:lnTo>
                    <a:pt x="2930" y="2021"/>
                  </a:lnTo>
                  <a:lnTo>
                    <a:pt x="2896" y="1752"/>
                  </a:lnTo>
                  <a:lnTo>
                    <a:pt x="2829" y="1247"/>
                  </a:lnTo>
                  <a:lnTo>
                    <a:pt x="2761" y="607"/>
                  </a:lnTo>
                  <a:lnTo>
                    <a:pt x="2660" y="304"/>
                  </a:lnTo>
                  <a:lnTo>
                    <a:pt x="255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246175" y="5223500"/>
              <a:ext cx="300500" cy="101875"/>
            </a:xfrm>
            <a:custGeom>
              <a:rect b="b" l="l" r="r" t="t"/>
              <a:pathLst>
                <a:path extrusionOk="0" h="4075" w="12020">
                  <a:moveTo>
                    <a:pt x="11481" y="304"/>
                  </a:moveTo>
                  <a:lnTo>
                    <a:pt x="11515" y="573"/>
                  </a:lnTo>
                  <a:lnTo>
                    <a:pt x="11582" y="876"/>
                  </a:lnTo>
                  <a:lnTo>
                    <a:pt x="11784" y="2223"/>
                  </a:lnTo>
                  <a:lnTo>
                    <a:pt x="11717" y="2223"/>
                  </a:lnTo>
                  <a:lnTo>
                    <a:pt x="11414" y="2189"/>
                  </a:lnTo>
                  <a:lnTo>
                    <a:pt x="11111" y="2189"/>
                  </a:lnTo>
                  <a:lnTo>
                    <a:pt x="10505" y="2257"/>
                  </a:lnTo>
                  <a:lnTo>
                    <a:pt x="9899" y="2391"/>
                  </a:lnTo>
                  <a:lnTo>
                    <a:pt x="9293" y="2526"/>
                  </a:lnTo>
                  <a:lnTo>
                    <a:pt x="8586" y="2694"/>
                  </a:lnTo>
                  <a:lnTo>
                    <a:pt x="7845" y="2829"/>
                  </a:lnTo>
                  <a:lnTo>
                    <a:pt x="6397" y="3065"/>
                  </a:lnTo>
                  <a:lnTo>
                    <a:pt x="4949" y="3233"/>
                  </a:lnTo>
                  <a:lnTo>
                    <a:pt x="3502" y="3401"/>
                  </a:lnTo>
                  <a:lnTo>
                    <a:pt x="2054" y="3603"/>
                  </a:lnTo>
                  <a:lnTo>
                    <a:pt x="1313" y="3738"/>
                  </a:lnTo>
                  <a:lnTo>
                    <a:pt x="606" y="3873"/>
                  </a:lnTo>
                  <a:lnTo>
                    <a:pt x="573" y="3570"/>
                  </a:lnTo>
                  <a:lnTo>
                    <a:pt x="505" y="3300"/>
                  </a:lnTo>
                  <a:lnTo>
                    <a:pt x="371" y="2728"/>
                  </a:lnTo>
                  <a:lnTo>
                    <a:pt x="236" y="2223"/>
                  </a:lnTo>
                  <a:lnTo>
                    <a:pt x="67" y="1718"/>
                  </a:lnTo>
                  <a:lnTo>
                    <a:pt x="1515" y="1583"/>
                  </a:lnTo>
                  <a:lnTo>
                    <a:pt x="2963" y="1415"/>
                  </a:lnTo>
                  <a:lnTo>
                    <a:pt x="5858" y="1011"/>
                  </a:lnTo>
                  <a:lnTo>
                    <a:pt x="11481" y="304"/>
                  </a:lnTo>
                  <a:close/>
                  <a:moveTo>
                    <a:pt x="11548" y="1"/>
                  </a:moveTo>
                  <a:lnTo>
                    <a:pt x="11515" y="68"/>
                  </a:lnTo>
                  <a:lnTo>
                    <a:pt x="5825" y="809"/>
                  </a:lnTo>
                  <a:lnTo>
                    <a:pt x="2929" y="1146"/>
                  </a:lnTo>
                  <a:lnTo>
                    <a:pt x="1482" y="1348"/>
                  </a:lnTo>
                  <a:lnTo>
                    <a:pt x="67" y="1583"/>
                  </a:lnTo>
                  <a:lnTo>
                    <a:pt x="0" y="1583"/>
                  </a:lnTo>
                  <a:lnTo>
                    <a:pt x="0" y="1617"/>
                  </a:lnTo>
                  <a:lnTo>
                    <a:pt x="0" y="1684"/>
                  </a:lnTo>
                  <a:lnTo>
                    <a:pt x="34" y="1954"/>
                  </a:lnTo>
                  <a:lnTo>
                    <a:pt x="67" y="2223"/>
                  </a:lnTo>
                  <a:lnTo>
                    <a:pt x="169" y="2762"/>
                  </a:lnTo>
                  <a:lnTo>
                    <a:pt x="303" y="3401"/>
                  </a:lnTo>
                  <a:lnTo>
                    <a:pt x="371" y="3738"/>
                  </a:lnTo>
                  <a:lnTo>
                    <a:pt x="472" y="4041"/>
                  </a:lnTo>
                  <a:lnTo>
                    <a:pt x="505" y="4075"/>
                  </a:lnTo>
                  <a:lnTo>
                    <a:pt x="573" y="4075"/>
                  </a:lnTo>
                  <a:lnTo>
                    <a:pt x="606" y="4041"/>
                  </a:lnTo>
                  <a:lnTo>
                    <a:pt x="606" y="4007"/>
                  </a:lnTo>
                  <a:lnTo>
                    <a:pt x="2020" y="3873"/>
                  </a:lnTo>
                  <a:lnTo>
                    <a:pt x="3434" y="3671"/>
                  </a:lnTo>
                  <a:lnTo>
                    <a:pt x="6229" y="3267"/>
                  </a:lnTo>
                  <a:lnTo>
                    <a:pt x="7575" y="3065"/>
                  </a:lnTo>
                  <a:lnTo>
                    <a:pt x="8249" y="2964"/>
                  </a:lnTo>
                  <a:lnTo>
                    <a:pt x="8922" y="2829"/>
                  </a:lnTo>
                  <a:lnTo>
                    <a:pt x="9629" y="2661"/>
                  </a:lnTo>
                  <a:lnTo>
                    <a:pt x="10303" y="2526"/>
                  </a:lnTo>
                  <a:lnTo>
                    <a:pt x="10639" y="2459"/>
                  </a:lnTo>
                  <a:lnTo>
                    <a:pt x="11010" y="2425"/>
                  </a:lnTo>
                  <a:lnTo>
                    <a:pt x="11750" y="2425"/>
                  </a:lnTo>
                  <a:lnTo>
                    <a:pt x="11784" y="2391"/>
                  </a:lnTo>
                  <a:lnTo>
                    <a:pt x="11818" y="2324"/>
                  </a:lnTo>
                  <a:lnTo>
                    <a:pt x="11952" y="2324"/>
                  </a:lnTo>
                  <a:lnTo>
                    <a:pt x="11986" y="2257"/>
                  </a:lnTo>
                  <a:lnTo>
                    <a:pt x="12020" y="2189"/>
                  </a:lnTo>
                  <a:lnTo>
                    <a:pt x="11818" y="1011"/>
                  </a:lnTo>
                  <a:lnTo>
                    <a:pt x="11784" y="641"/>
                  </a:lnTo>
                  <a:lnTo>
                    <a:pt x="11750" y="439"/>
                  </a:lnTo>
                  <a:lnTo>
                    <a:pt x="11683" y="270"/>
                  </a:lnTo>
                  <a:lnTo>
                    <a:pt x="11750" y="203"/>
                  </a:lnTo>
                  <a:lnTo>
                    <a:pt x="11750" y="136"/>
                  </a:lnTo>
                  <a:lnTo>
                    <a:pt x="11717" y="68"/>
                  </a:lnTo>
                  <a:lnTo>
                    <a:pt x="11616" y="68"/>
                  </a:lnTo>
                  <a:lnTo>
                    <a:pt x="115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69575" y="5265600"/>
              <a:ext cx="79975" cy="69875"/>
            </a:xfrm>
            <a:custGeom>
              <a:rect b="b" l="l" r="r" t="t"/>
              <a:pathLst>
                <a:path extrusionOk="0" h="2795" w="3199">
                  <a:moveTo>
                    <a:pt x="2795" y="0"/>
                  </a:moveTo>
                  <a:lnTo>
                    <a:pt x="2761" y="34"/>
                  </a:lnTo>
                  <a:lnTo>
                    <a:pt x="2761" y="135"/>
                  </a:lnTo>
                  <a:lnTo>
                    <a:pt x="2727" y="101"/>
                  </a:lnTo>
                  <a:lnTo>
                    <a:pt x="2424" y="68"/>
                  </a:lnTo>
                  <a:lnTo>
                    <a:pt x="2121" y="34"/>
                  </a:lnTo>
                  <a:lnTo>
                    <a:pt x="1785" y="34"/>
                  </a:lnTo>
                  <a:lnTo>
                    <a:pt x="1448" y="68"/>
                  </a:lnTo>
                  <a:lnTo>
                    <a:pt x="1111" y="101"/>
                  </a:lnTo>
                  <a:lnTo>
                    <a:pt x="808" y="169"/>
                  </a:lnTo>
                  <a:lnTo>
                    <a:pt x="202" y="371"/>
                  </a:lnTo>
                  <a:lnTo>
                    <a:pt x="101" y="303"/>
                  </a:lnTo>
                  <a:lnTo>
                    <a:pt x="68" y="337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34" y="472"/>
                  </a:lnTo>
                  <a:lnTo>
                    <a:pt x="101" y="472"/>
                  </a:lnTo>
                  <a:lnTo>
                    <a:pt x="135" y="943"/>
                  </a:lnTo>
                  <a:lnTo>
                    <a:pt x="236" y="1684"/>
                  </a:lnTo>
                  <a:lnTo>
                    <a:pt x="404" y="2694"/>
                  </a:lnTo>
                  <a:lnTo>
                    <a:pt x="438" y="2761"/>
                  </a:lnTo>
                  <a:lnTo>
                    <a:pt x="505" y="2795"/>
                  </a:lnTo>
                  <a:lnTo>
                    <a:pt x="573" y="2761"/>
                  </a:lnTo>
                  <a:lnTo>
                    <a:pt x="573" y="2694"/>
                  </a:lnTo>
                  <a:lnTo>
                    <a:pt x="438" y="1852"/>
                  </a:lnTo>
                  <a:lnTo>
                    <a:pt x="303" y="1010"/>
                  </a:lnTo>
                  <a:lnTo>
                    <a:pt x="303" y="775"/>
                  </a:lnTo>
                  <a:lnTo>
                    <a:pt x="270" y="539"/>
                  </a:lnTo>
                  <a:lnTo>
                    <a:pt x="842" y="371"/>
                  </a:lnTo>
                  <a:lnTo>
                    <a:pt x="1448" y="270"/>
                  </a:lnTo>
                  <a:lnTo>
                    <a:pt x="2391" y="270"/>
                  </a:lnTo>
                  <a:lnTo>
                    <a:pt x="2694" y="236"/>
                  </a:lnTo>
                  <a:lnTo>
                    <a:pt x="2727" y="236"/>
                  </a:lnTo>
                  <a:lnTo>
                    <a:pt x="2727" y="438"/>
                  </a:lnTo>
                  <a:lnTo>
                    <a:pt x="2761" y="606"/>
                  </a:lnTo>
                  <a:lnTo>
                    <a:pt x="2795" y="1010"/>
                  </a:lnTo>
                  <a:lnTo>
                    <a:pt x="2862" y="1684"/>
                  </a:lnTo>
                  <a:lnTo>
                    <a:pt x="2929" y="2020"/>
                  </a:lnTo>
                  <a:lnTo>
                    <a:pt x="3030" y="2323"/>
                  </a:lnTo>
                  <a:lnTo>
                    <a:pt x="2323" y="2323"/>
                  </a:lnTo>
                  <a:lnTo>
                    <a:pt x="1583" y="2391"/>
                  </a:lnTo>
                  <a:lnTo>
                    <a:pt x="1347" y="2424"/>
                  </a:lnTo>
                  <a:lnTo>
                    <a:pt x="1044" y="2458"/>
                  </a:lnTo>
                  <a:lnTo>
                    <a:pt x="808" y="2525"/>
                  </a:lnTo>
                  <a:lnTo>
                    <a:pt x="674" y="2593"/>
                  </a:lnTo>
                  <a:lnTo>
                    <a:pt x="606" y="2694"/>
                  </a:lnTo>
                  <a:lnTo>
                    <a:pt x="876" y="2694"/>
                  </a:lnTo>
                  <a:lnTo>
                    <a:pt x="1179" y="2660"/>
                  </a:lnTo>
                  <a:lnTo>
                    <a:pt x="1515" y="2626"/>
                  </a:lnTo>
                  <a:lnTo>
                    <a:pt x="1818" y="2593"/>
                  </a:lnTo>
                  <a:lnTo>
                    <a:pt x="2458" y="2559"/>
                  </a:lnTo>
                  <a:lnTo>
                    <a:pt x="2795" y="2525"/>
                  </a:lnTo>
                  <a:lnTo>
                    <a:pt x="3131" y="2458"/>
                  </a:lnTo>
                  <a:lnTo>
                    <a:pt x="3165" y="2424"/>
                  </a:lnTo>
                  <a:lnTo>
                    <a:pt x="3199" y="2391"/>
                  </a:lnTo>
                  <a:lnTo>
                    <a:pt x="3199" y="2290"/>
                  </a:lnTo>
                  <a:lnTo>
                    <a:pt x="3131" y="1987"/>
                  </a:lnTo>
                  <a:lnTo>
                    <a:pt x="3064" y="1650"/>
                  </a:lnTo>
                  <a:lnTo>
                    <a:pt x="2963" y="977"/>
                  </a:lnTo>
                  <a:lnTo>
                    <a:pt x="2929" y="505"/>
                  </a:lnTo>
                  <a:lnTo>
                    <a:pt x="2896" y="236"/>
                  </a:lnTo>
                  <a:lnTo>
                    <a:pt x="2828" y="34"/>
                  </a:lnTo>
                  <a:lnTo>
                    <a:pt x="279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418725" y="5052650"/>
              <a:ext cx="58100" cy="55575"/>
            </a:xfrm>
            <a:custGeom>
              <a:rect b="b" l="l" r="r" t="t"/>
              <a:pathLst>
                <a:path extrusionOk="0" h="2223" w="2324">
                  <a:moveTo>
                    <a:pt x="1919" y="202"/>
                  </a:moveTo>
                  <a:lnTo>
                    <a:pt x="1953" y="573"/>
                  </a:lnTo>
                  <a:lnTo>
                    <a:pt x="2020" y="943"/>
                  </a:lnTo>
                  <a:lnTo>
                    <a:pt x="2088" y="1381"/>
                  </a:lnTo>
                  <a:lnTo>
                    <a:pt x="2155" y="1818"/>
                  </a:lnTo>
                  <a:lnTo>
                    <a:pt x="1785" y="1818"/>
                  </a:lnTo>
                  <a:lnTo>
                    <a:pt x="1414" y="1886"/>
                  </a:lnTo>
                  <a:lnTo>
                    <a:pt x="943" y="1953"/>
                  </a:lnTo>
                  <a:lnTo>
                    <a:pt x="707" y="2020"/>
                  </a:lnTo>
                  <a:lnTo>
                    <a:pt x="471" y="2088"/>
                  </a:lnTo>
                  <a:lnTo>
                    <a:pt x="370" y="1616"/>
                  </a:lnTo>
                  <a:lnTo>
                    <a:pt x="269" y="1179"/>
                  </a:lnTo>
                  <a:lnTo>
                    <a:pt x="202" y="808"/>
                  </a:lnTo>
                  <a:lnTo>
                    <a:pt x="101" y="438"/>
                  </a:lnTo>
                  <a:lnTo>
                    <a:pt x="1010" y="337"/>
                  </a:lnTo>
                  <a:lnTo>
                    <a:pt x="1919" y="202"/>
                  </a:lnTo>
                  <a:close/>
                  <a:moveTo>
                    <a:pt x="1886" y="0"/>
                  </a:moveTo>
                  <a:lnTo>
                    <a:pt x="976" y="101"/>
                  </a:lnTo>
                  <a:lnTo>
                    <a:pt x="67" y="270"/>
                  </a:lnTo>
                  <a:lnTo>
                    <a:pt x="34" y="303"/>
                  </a:lnTo>
                  <a:lnTo>
                    <a:pt x="0" y="371"/>
                  </a:lnTo>
                  <a:lnTo>
                    <a:pt x="0" y="573"/>
                  </a:lnTo>
                  <a:lnTo>
                    <a:pt x="34" y="775"/>
                  </a:lnTo>
                  <a:lnTo>
                    <a:pt x="101" y="1212"/>
                  </a:lnTo>
                  <a:lnTo>
                    <a:pt x="202" y="1684"/>
                  </a:lnTo>
                  <a:lnTo>
                    <a:pt x="269" y="1953"/>
                  </a:lnTo>
                  <a:lnTo>
                    <a:pt x="337" y="2189"/>
                  </a:lnTo>
                  <a:lnTo>
                    <a:pt x="404" y="2222"/>
                  </a:lnTo>
                  <a:lnTo>
                    <a:pt x="471" y="2189"/>
                  </a:lnTo>
                  <a:lnTo>
                    <a:pt x="875" y="2189"/>
                  </a:lnTo>
                  <a:lnTo>
                    <a:pt x="1279" y="2121"/>
                  </a:lnTo>
                  <a:lnTo>
                    <a:pt x="1751" y="2054"/>
                  </a:lnTo>
                  <a:lnTo>
                    <a:pt x="1987" y="2020"/>
                  </a:lnTo>
                  <a:lnTo>
                    <a:pt x="2189" y="1953"/>
                  </a:lnTo>
                  <a:lnTo>
                    <a:pt x="2222" y="1987"/>
                  </a:lnTo>
                  <a:lnTo>
                    <a:pt x="2256" y="1987"/>
                  </a:lnTo>
                  <a:lnTo>
                    <a:pt x="2290" y="1953"/>
                  </a:lnTo>
                  <a:lnTo>
                    <a:pt x="2323" y="1919"/>
                  </a:lnTo>
                  <a:lnTo>
                    <a:pt x="2323" y="1717"/>
                  </a:lnTo>
                  <a:lnTo>
                    <a:pt x="2290" y="1482"/>
                  </a:lnTo>
                  <a:lnTo>
                    <a:pt x="2222" y="1044"/>
                  </a:lnTo>
                  <a:lnTo>
                    <a:pt x="2121" y="539"/>
                  </a:lnTo>
                  <a:lnTo>
                    <a:pt x="2088" y="270"/>
                  </a:lnTo>
                  <a:lnTo>
                    <a:pt x="1987" y="34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241125" y="5079575"/>
              <a:ext cx="55575" cy="55575"/>
            </a:xfrm>
            <a:custGeom>
              <a:rect b="b" l="l" r="r" t="t"/>
              <a:pathLst>
                <a:path extrusionOk="0" h="2223" w="2223">
                  <a:moveTo>
                    <a:pt x="1818" y="1"/>
                  </a:moveTo>
                  <a:lnTo>
                    <a:pt x="1313" y="68"/>
                  </a:lnTo>
                  <a:lnTo>
                    <a:pt x="808" y="169"/>
                  </a:lnTo>
                  <a:lnTo>
                    <a:pt x="371" y="203"/>
                  </a:lnTo>
                  <a:lnTo>
                    <a:pt x="168" y="236"/>
                  </a:lnTo>
                  <a:lnTo>
                    <a:pt x="0" y="304"/>
                  </a:lnTo>
                  <a:lnTo>
                    <a:pt x="0" y="337"/>
                  </a:lnTo>
                  <a:lnTo>
                    <a:pt x="168" y="405"/>
                  </a:lnTo>
                  <a:lnTo>
                    <a:pt x="337" y="405"/>
                  </a:lnTo>
                  <a:lnTo>
                    <a:pt x="707" y="371"/>
                  </a:lnTo>
                  <a:lnTo>
                    <a:pt x="1246" y="304"/>
                  </a:lnTo>
                  <a:lnTo>
                    <a:pt x="1785" y="203"/>
                  </a:lnTo>
                  <a:lnTo>
                    <a:pt x="1751" y="405"/>
                  </a:lnTo>
                  <a:lnTo>
                    <a:pt x="1785" y="573"/>
                  </a:lnTo>
                  <a:lnTo>
                    <a:pt x="1852" y="943"/>
                  </a:lnTo>
                  <a:lnTo>
                    <a:pt x="1919" y="1381"/>
                  </a:lnTo>
                  <a:lnTo>
                    <a:pt x="1953" y="1617"/>
                  </a:lnTo>
                  <a:lnTo>
                    <a:pt x="2020" y="1852"/>
                  </a:lnTo>
                  <a:lnTo>
                    <a:pt x="1044" y="1953"/>
                  </a:lnTo>
                  <a:lnTo>
                    <a:pt x="674" y="1987"/>
                  </a:lnTo>
                  <a:lnTo>
                    <a:pt x="505" y="2054"/>
                  </a:lnTo>
                  <a:lnTo>
                    <a:pt x="371" y="2155"/>
                  </a:lnTo>
                  <a:lnTo>
                    <a:pt x="539" y="2223"/>
                  </a:lnTo>
                  <a:lnTo>
                    <a:pt x="707" y="2223"/>
                  </a:lnTo>
                  <a:lnTo>
                    <a:pt x="1078" y="2155"/>
                  </a:lnTo>
                  <a:lnTo>
                    <a:pt x="2121" y="2021"/>
                  </a:lnTo>
                  <a:lnTo>
                    <a:pt x="2189" y="2021"/>
                  </a:lnTo>
                  <a:lnTo>
                    <a:pt x="2222" y="1953"/>
                  </a:lnTo>
                  <a:lnTo>
                    <a:pt x="2222" y="1920"/>
                  </a:lnTo>
                  <a:lnTo>
                    <a:pt x="2189" y="1852"/>
                  </a:lnTo>
                  <a:lnTo>
                    <a:pt x="2155" y="1617"/>
                  </a:lnTo>
                  <a:lnTo>
                    <a:pt x="2121" y="1381"/>
                  </a:lnTo>
                  <a:lnTo>
                    <a:pt x="2054" y="910"/>
                  </a:lnTo>
                  <a:lnTo>
                    <a:pt x="1987" y="539"/>
                  </a:lnTo>
                  <a:lnTo>
                    <a:pt x="1953" y="337"/>
                  </a:lnTo>
                  <a:lnTo>
                    <a:pt x="1886" y="169"/>
                  </a:lnTo>
                  <a:lnTo>
                    <a:pt x="1919" y="102"/>
                  </a:lnTo>
                  <a:lnTo>
                    <a:pt x="1919" y="68"/>
                  </a:lnTo>
                  <a:lnTo>
                    <a:pt x="1886" y="34"/>
                  </a:lnTo>
                  <a:lnTo>
                    <a:pt x="18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318550" y="5092200"/>
              <a:ext cx="18550" cy="16025"/>
            </a:xfrm>
            <a:custGeom>
              <a:rect b="b" l="l" r="r" t="t"/>
              <a:pathLst>
                <a:path extrusionOk="0" h="641" w="742">
                  <a:moveTo>
                    <a:pt x="405" y="1"/>
                  </a:moveTo>
                  <a:lnTo>
                    <a:pt x="236" y="34"/>
                  </a:lnTo>
                  <a:lnTo>
                    <a:pt x="34" y="34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34" y="135"/>
                  </a:lnTo>
                  <a:lnTo>
                    <a:pt x="135" y="169"/>
                  </a:lnTo>
                  <a:lnTo>
                    <a:pt x="236" y="203"/>
                  </a:lnTo>
                  <a:lnTo>
                    <a:pt x="203" y="371"/>
                  </a:lnTo>
                  <a:lnTo>
                    <a:pt x="203" y="539"/>
                  </a:lnTo>
                  <a:lnTo>
                    <a:pt x="203" y="607"/>
                  </a:lnTo>
                  <a:lnTo>
                    <a:pt x="270" y="640"/>
                  </a:lnTo>
                  <a:lnTo>
                    <a:pt x="304" y="640"/>
                  </a:lnTo>
                  <a:lnTo>
                    <a:pt x="337" y="607"/>
                  </a:lnTo>
                  <a:lnTo>
                    <a:pt x="337" y="438"/>
                  </a:lnTo>
                  <a:lnTo>
                    <a:pt x="337" y="270"/>
                  </a:lnTo>
                  <a:lnTo>
                    <a:pt x="371" y="270"/>
                  </a:lnTo>
                  <a:lnTo>
                    <a:pt x="573" y="236"/>
                  </a:lnTo>
                  <a:lnTo>
                    <a:pt x="640" y="203"/>
                  </a:lnTo>
                  <a:lnTo>
                    <a:pt x="741" y="169"/>
                  </a:lnTo>
                  <a:lnTo>
                    <a:pt x="741" y="68"/>
                  </a:lnTo>
                  <a:lnTo>
                    <a:pt x="741" y="34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38425" y="5153650"/>
              <a:ext cx="55575" cy="57250"/>
            </a:xfrm>
            <a:custGeom>
              <a:rect b="b" l="l" r="r" t="t"/>
              <a:pathLst>
                <a:path extrusionOk="0" h="2290" w="2223">
                  <a:moveTo>
                    <a:pt x="1920" y="169"/>
                  </a:moveTo>
                  <a:lnTo>
                    <a:pt x="1953" y="539"/>
                  </a:lnTo>
                  <a:lnTo>
                    <a:pt x="1987" y="943"/>
                  </a:lnTo>
                  <a:lnTo>
                    <a:pt x="2021" y="1415"/>
                  </a:lnTo>
                  <a:lnTo>
                    <a:pt x="2054" y="1886"/>
                  </a:lnTo>
                  <a:lnTo>
                    <a:pt x="2054" y="1886"/>
                  </a:lnTo>
                  <a:lnTo>
                    <a:pt x="1819" y="1852"/>
                  </a:lnTo>
                  <a:lnTo>
                    <a:pt x="1583" y="1886"/>
                  </a:lnTo>
                  <a:lnTo>
                    <a:pt x="1112" y="1953"/>
                  </a:lnTo>
                  <a:lnTo>
                    <a:pt x="741" y="2021"/>
                  </a:lnTo>
                  <a:lnTo>
                    <a:pt x="573" y="2054"/>
                  </a:lnTo>
                  <a:lnTo>
                    <a:pt x="371" y="2088"/>
                  </a:lnTo>
                  <a:lnTo>
                    <a:pt x="337" y="1650"/>
                  </a:lnTo>
                  <a:lnTo>
                    <a:pt x="236" y="1213"/>
                  </a:lnTo>
                  <a:lnTo>
                    <a:pt x="203" y="842"/>
                  </a:lnTo>
                  <a:lnTo>
                    <a:pt x="135" y="472"/>
                  </a:lnTo>
                  <a:lnTo>
                    <a:pt x="1044" y="337"/>
                  </a:lnTo>
                  <a:lnTo>
                    <a:pt x="1920" y="169"/>
                  </a:lnTo>
                  <a:close/>
                  <a:moveTo>
                    <a:pt x="1920" y="0"/>
                  </a:moveTo>
                  <a:lnTo>
                    <a:pt x="1011" y="135"/>
                  </a:lnTo>
                  <a:lnTo>
                    <a:pt x="102" y="270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1" y="606"/>
                  </a:lnTo>
                  <a:lnTo>
                    <a:pt x="34" y="876"/>
                  </a:lnTo>
                  <a:lnTo>
                    <a:pt x="102" y="1381"/>
                  </a:lnTo>
                  <a:lnTo>
                    <a:pt x="135" y="1819"/>
                  </a:lnTo>
                  <a:lnTo>
                    <a:pt x="203" y="2054"/>
                  </a:lnTo>
                  <a:lnTo>
                    <a:pt x="270" y="2256"/>
                  </a:lnTo>
                  <a:lnTo>
                    <a:pt x="270" y="2290"/>
                  </a:lnTo>
                  <a:lnTo>
                    <a:pt x="371" y="2290"/>
                  </a:lnTo>
                  <a:lnTo>
                    <a:pt x="371" y="2256"/>
                  </a:lnTo>
                  <a:lnTo>
                    <a:pt x="607" y="2256"/>
                  </a:lnTo>
                  <a:lnTo>
                    <a:pt x="842" y="2223"/>
                  </a:lnTo>
                  <a:lnTo>
                    <a:pt x="1280" y="2122"/>
                  </a:lnTo>
                  <a:lnTo>
                    <a:pt x="1684" y="2088"/>
                  </a:lnTo>
                  <a:lnTo>
                    <a:pt x="1886" y="2054"/>
                  </a:lnTo>
                  <a:lnTo>
                    <a:pt x="2088" y="1987"/>
                  </a:lnTo>
                  <a:lnTo>
                    <a:pt x="2155" y="1987"/>
                  </a:lnTo>
                  <a:lnTo>
                    <a:pt x="2189" y="1920"/>
                  </a:lnTo>
                  <a:lnTo>
                    <a:pt x="2223" y="1650"/>
                  </a:lnTo>
                  <a:lnTo>
                    <a:pt x="2223" y="1415"/>
                  </a:lnTo>
                  <a:lnTo>
                    <a:pt x="2155" y="910"/>
                  </a:lnTo>
                  <a:lnTo>
                    <a:pt x="2122" y="505"/>
                  </a:lnTo>
                  <a:lnTo>
                    <a:pt x="2054" y="303"/>
                  </a:lnTo>
                  <a:lnTo>
                    <a:pt x="1987" y="101"/>
                  </a:lnTo>
                  <a:lnTo>
                    <a:pt x="1987" y="34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238600" y="5087150"/>
              <a:ext cx="10950" cy="49700"/>
            </a:xfrm>
            <a:custGeom>
              <a:rect b="b" l="l" r="r" t="t"/>
              <a:pathLst>
                <a:path extrusionOk="0" h="1988" w="438">
                  <a:moveTo>
                    <a:pt x="0" y="1"/>
                  </a:moveTo>
                  <a:lnTo>
                    <a:pt x="0" y="34"/>
                  </a:lnTo>
                  <a:lnTo>
                    <a:pt x="0" y="270"/>
                  </a:lnTo>
                  <a:lnTo>
                    <a:pt x="0" y="472"/>
                  </a:lnTo>
                  <a:lnTo>
                    <a:pt x="67" y="943"/>
                  </a:lnTo>
                  <a:lnTo>
                    <a:pt x="168" y="1448"/>
                  </a:lnTo>
                  <a:lnTo>
                    <a:pt x="236" y="1718"/>
                  </a:lnTo>
                  <a:lnTo>
                    <a:pt x="337" y="1953"/>
                  </a:lnTo>
                  <a:lnTo>
                    <a:pt x="370" y="1987"/>
                  </a:lnTo>
                  <a:lnTo>
                    <a:pt x="438" y="1987"/>
                  </a:lnTo>
                  <a:lnTo>
                    <a:pt x="438" y="1920"/>
                  </a:lnTo>
                  <a:lnTo>
                    <a:pt x="438" y="1684"/>
                  </a:lnTo>
                  <a:lnTo>
                    <a:pt x="370" y="1415"/>
                  </a:lnTo>
                  <a:lnTo>
                    <a:pt x="269" y="910"/>
                  </a:lnTo>
                  <a:lnTo>
                    <a:pt x="202" y="472"/>
                  </a:lnTo>
                  <a:lnTo>
                    <a:pt x="135" y="236"/>
                  </a:lnTo>
                  <a:lnTo>
                    <a:pt x="101" y="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382525" y="5082950"/>
              <a:ext cx="12650" cy="16025"/>
            </a:xfrm>
            <a:custGeom>
              <a:rect b="b" l="l" r="r" t="t"/>
              <a:pathLst>
                <a:path extrusionOk="0" h="641" w="506">
                  <a:moveTo>
                    <a:pt x="472" y="0"/>
                  </a:moveTo>
                  <a:lnTo>
                    <a:pt x="371" y="101"/>
                  </a:lnTo>
                  <a:lnTo>
                    <a:pt x="270" y="202"/>
                  </a:lnTo>
                  <a:lnTo>
                    <a:pt x="202" y="169"/>
                  </a:lnTo>
                  <a:lnTo>
                    <a:pt x="68" y="68"/>
                  </a:lnTo>
                  <a:lnTo>
                    <a:pt x="0" y="68"/>
                  </a:lnTo>
                  <a:lnTo>
                    <a:pt x="0" y="101"/>
                  </a:lnTo>
                  <a:lnTo>
                    <a:pt x="34" y="202"/>
                  </a:lnTo>
                  <a:lnTo>
                    <a:pt x="135" y="270"/>
                  </a:lnTo>
                  <a:lnTo>
                    <a:pt x="169" y="303"/>
                  </a:lnTo>
                  <a:lnTo>
                    <a:pt x="68" y="539"/>
                  </a:lnTo>
                  <a:lnTo>
                    <a:pt x="68" y="606"/>
                  </a:lnTo>
                  <a:lnTo>
                    <a:pt x="101" y="640"/>
                  </a:lnTo>
                  <a:lnTo>
                    <a:pt x="169" y="640"/>
                  </a:lnTo>
                  <a:lnTo>
                    <a:pt x="236" y="606"/>
                  </a:lnTo>
                  <a:lnTo>
                    <a:pt x="337" y="337"/>
                  </a:lnTo>
                  <a:lnTo>
                    <a:pt x="371" y="337"/>
                  </a:lnTo>
                  <a:lnTo>
                    <a:pt x="404" y="303"/>
                  </a:lnTo>
                  <a:lnTo>
                    <a:pt x="404" y="236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298350" y="5071175"/>
              <a:ext cx="58950" cy="55575"/>
            </a:xfrm>
            <a:custGeom>
              <a:rect b="b" l="l" r="r" t="t"/>
              <a:pathLst>
                <a:path extrusionOk="0" h="2223" w="2358">
                  <a:moveTo>
                    <a:pt x="1650" y="0"/>
                  </a:moveTo>
                  <a:lnTo>
                    <a:pt x="1314" y="101"/>
                  </a:lnTo>
                  <a:lnTo>
                    <a:pt x="708" y="168"/>
                  </a:lnTo>
                  <a:lnTo>
                    <a:pt x="405" y="202"/>
                  </a:lnTo>
                  <a:lnTo>
                    <a:pt x="102" y="303"/>
                  </a:lnTo>
                  <a:lnTo>
                    <a:pt x="102" y="202"/>
                  </a:lnTo>
                  <a:lnTo>
                    <a:pt x="34" y="202"/>
                  </a:lnTo>
                  <a:lnTo>
                    <a:pt x="1" y="236"/>
                  </a:lnTo>
                  <a:lnTo>
                    <a:pt x="1" y="471"/>
                  </a:lnTo>
                  <a:lnTo>
                    <a:pt x="1" y="673"/>
                  </a:lnTo>
                  <a:lnTo>
                    <a:pt x="34" y="1145"/>
                  </a:lnTo>
                  <a:lnTo>
                    <a:pt x="135" y="1650"/>
                  </a:lnTo>
                  <a:lnTo>
                    <a:pt x="203" y="1919"/>
                  </a:lnTo>
                  <a:lnTo>
                    <a:pt x="304" y="2155"/>
                  </a:lnTo>
                  <a:lnTo>
                    <a:pt x="337" y="2222"/>
                  </a:lnTo>
                  <a:lnTo>
                    <a:pt x="371" y="2222"/>
                  </a:lnTo>
                  <a:lnTo>
                    <a:pt x="405" y="2188"/>
                  </a:lnTo>
                  <a:lnTo>
                    <a:pt x="438" y="2121"/>
                  </a:lnTo>
                  <a:lnTo>
                    <a:pt x="405" y="1885"/>
                  </a:lnTo>
                  <a:lnTo>
                    <a:pt x="337" y="1616"/>
                  </a:lnTo>
                  <a:lnTo>
                    <a:pt x="236" y="1111"/>
                  </a:lnTo>
                  <a:lnTo>
                    <a:pt x="203" y="741"/>
                  </a:lnTo>
                  <a:lnTo>
                    <a:pt x="135" y="370"/>
                  </a:lnTo>
                  <a:lnTo>
                    <a:pt x="539" y="370"/>
                  </a:lnTo>
                  <a:lnTo>
                    <a:pt x="943" y="303"/>
                  </a:lnTo>
                  <a:lnTo>
                    <a:pt x="1852" y="168"/>
                  </a:lnTo>
                  <a:lnTo>
                    <a:pt x="1886" y="202"/>
                  </a:lnTo>
                  <a:lnTo>
                    <a:pt x="1987" y="202"/>
                  </a:lnTo>
                  <a:lnTo>
                    <a:pt x="1987" y="471"/>
                  </a:lnTo>
                  <a:lnTo>
                    <a:pt x="2021" y="774"/>
                  </a:lnTo>
                  <a:lnTo>
                    <a:pt x="2155" y="1784"/>
                  </a:lnTo>
                  <a:lnTo>
                    <a:pt x="1751" y="1784"/>
                  </a:lnTo>
                  <a:lnTo>
                    <a:pt x="1347" y="1885"/>
                  </a:lnTo>
                  <a:lnTo>
                    <a:pt x="842" y="1919"/>
                  </a:lnTo>
                  <a:lnTo>
                    <a:pt x="607" y="1986"/>
                  </a:lnTo>
                  <a:lnTo>
                    <a:pt x="506" y="2054"/>
                  </a:lnTo>
                  <a:lnTo>
                    <a:pt x="438" y="2121"/>
                  </a:lnTo>
                  <a:lnTo>
                    <a:pt x="506" y="2188"/>
                  </a:lnTo>
                  <a:lnTo>
                    <a:pt x="842" y="2188"/>
                  </a:lnTo>
                  <a:lnTo>
                    <a:pt x="1246" y="2121"/>
                  </a:lnTo>
                  <a:lnTo>
                    <a:pt x="1718" y="2054"/>
                  </a:lnTo>
                  <a:lnTo>
                    <a:pt x="1987" y="2020"/>
                  </a:lnTo>
                  <a:lnTo>
                    <a:pt x="2189" y="1953"/>
                  </a:lnTo>
                  <a:lnTo>
                    <a:pt x="2256" y="1986"/>
                  </a:lnTo>
                  <a:lnTo>
                    <a:pt x="2290" y="1986"/>
                  </a:lnTo>
                  <a:lnTo>
                    <a:pt x="2357" y="1953"/>
                  </a:lnTo>
                  <a:lnTo>
                    <a:pt x="2357" y="1885"/>
                  </a:lnTo>
                  <a:lnTo>
                    <a:pt x="2189" y="875"/>
                  </a:lnTo>
                  <a:lnTo>
                    <a:pt x="2155" y="438"/>
                  </a:lnTo>
                  <a:lnTo>
                    <a:pt x="2122" y="236"/>
                  </a:lnTo>
                  <a:lnTo>
                    <a:pt x="2054" y="34"/>
                  </a:lnTo>
                  <a:lnTo>
                    <a:pt x="2021" y="34"/>
                  </a:lnTo>
                  <a:lnTo>
                    <a:pt x="1987" y="67"/>
                  </a:lnTo>
                  <a:lnTo>
                    <a:pt x="1987" y="34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358125" y="5059375"/>
              <a:ext cx="58100" cy="63150"/>
            </a:xfrm>
            <a:custGeom>
              <a:rect b="b" l="l" r="r" t="t"/>
              <a:pathLst>
                <a:path extrusionOk="0" h="2526" w="2324">
                  <a:moveTo>
                    <a:pt x="1953" y="203"/>
                  </a:moveTo>
                  <a:lnTo>
                    <a:pt x="1953" y="640"/>
                  </a:lnTo>
                  <a:lnTo>
                    <a:pt x="1986" y="1112"/>
                  </a:lnTo>
                  <a:lnTo>
                    <a:pt x="2054" y="1583"/>
                  </a:lnTo>
                  <a:lnTo>
                    <a:pt x="2155" y="2021"/>
                  </a:lnTo>
                  <a:lnTo>
                    <a:pt x="2188" y="2054"/>
                  </a:lnTo>
                  <a:lnTo>
                    <a:pt x="2155" y="2054"/>
                  </a:lnTo>
                  <a:lnTo>
                    <a:pt x="1751" y="2088"/>
                  </a:lnTo>
                  <a:lnTo>
                    <a:pt x="1347" y="2155"/>
                  </a:lnTo>
                  <a:lnTo>
                    <a:pt x="943" y="2189"/>
                  </a:lnTo>
                  <a:lnTo>
                    <a:pt x="505" y="2256"/>
                  </a:lnTo>
                  <a:lnTo>
                    <a:pt x="337" y="1347"/>
                  </a:lnTo>
                  <a:lnTo>
                    <a:pt x="168" y="438"/>
                  </a:lnTo>
                  <a:lnTo>
                    <a:pt x="606" y="405"/>
                  </a:lnTo>
                  <a:lnTo>
                    <a:pt x="1044" y="371"/>
                  </a:lnTo>
                  <a:lnTo>
                    <a:pt x="1953" y="203"/>
                  </a:lnTo>
                  <a:close/>
                  <a:moveTo>
                    <a:pt x="1953" y="1"/>
                  </a:moveTo>
                  <a:lnTo>
                    <a:pt x="1044" y="169"/>
                  </a:lnTo>
                  <a:lnTo>
                    <a:pt x="572" y="203"/>
                  </a:lnTo>
                  <a:lnTo>
                    <a:pt x="101" y="304"/>
                  </a:lnTo>
                  <a:lnTo>
                    <a:pt x="67" y="337"/>
                  </a:lnTo>
                  <a:lnTo>
                    <a:pt x="67" y="371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34" y="943"/>
                  </a:lnTo>
                  <a:lnTo>
                    <a:pt x="101" y="1448"/>
                  </a:lnTo>
                  <a:lnTo>
                    <a:pt x="236" y="1987"/>
                  </a:lnTo>
                  <a:lnTo>
                    <a:pt x="370" y="2492"/>
                  </a:lnTo>
                  <a:lnTo>
                    <a:pt x="404" y="2526"/>
                  </a:lnTo>
                  <a:lnTo>
                    <a:pt x="471" y="2526"/>
                  </a:lnTo>
                  <a:lnTo>
                    <a:pt x="539" y="2492"/>
                  </a:lnTo>
                  <a:lnTo>
                    <a:pt x="539" y="2425"/>
                  </a:lnTo>
                  <a:lnTo>
                    <a:pt x="539" y="2357"/>
                  </a:lnTo>
                  <a:lnTo>
                    <a:pt x="943" y="2391"/>
                  </a:lnTo>
                  <a:lnTo>
                    <a:pt x="1380" y="2357"/>
                  </a:lnTo>
                  <a:lnTo>
                    <a:pt x="1784" y="2290"/>
                  </a:lnTo>
                  <a:lnTo>
                    <a:pt x="2188" y="2189"/>
                  </a:lnTo>
                  <a:lnTo>
                    <a:pt x="2222" y="2122"/>
                  </a:lnTo>
                  <a:lnTo>
                    <a:pt x="2188" y="2088"/>
                  </a:lnTo>
                  <a:lnTo>
                    <a:pt x="2289" y="2088"/>
                  </a:lnTo>
                  <a:lnTo>
                    <a:pt x="2289" y="2054"/>
                  </a:lnTo>
                  <a:lnTo>
                    <a:pt x="2323" y="1987"/>
                  </a:lnTo>
                  <a:lnTo>
                    <a:pt x="2289" y="1549"/>
                  </a:lnTo>
                  <a:lnTo>
                    <a:pt x="2222" y="1078"/>
                  </a:lnTo>
                  <a:lnTo>
                    <a:pt x="2121" y="607"/>
                  </a:lnTo>
                  <a:lnTo>
                    <a:pt x="2020" y="169"/>
                  </a:lnTo>
                  <a:lnTo>
                    <a:pt x="2054" y="102"/>
                  </a:lnTo>
                  <a:lnTo>
                    <a:pt x="2054" y="68"/>
                  </a:lnTo>
                  <a:lnTo>
                    <a:pt x="2020" y="34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262150" y="5100625"/>
              <a:ext cx="13500" cy="17700"/>
            </a:xfrm>
            <a:custGeom>
              <a:rect b="b" l="l" r="r" t="t"/>
              <a:pathLst>
                <a:path extrusionOk="0" h="708" w="540">
                  <a:moveTo>
                    <a:pt x="304" y="135"/>
                  </a:moveTo>
                  <a:lnTo>
                    <a:pt x="270" y="270"/>
                  </a:lnTo>
                  <a:lnTo>
                    <a:pt x="203" y="371"/>
                  </a:lnTo>
                  <a:lnTo>
                    <a:pt x="136" y="404"/>
                  </a:lnTo>
                  <a:lnTo>
                    <a:pt x="136" y="371"/>
                  </a:lnTo>
                  <a:lnTo>
                    <a:pt x="136" y="303"/>
                  </a:lnTo>
                  <a:lnTo>
                    <a:pt x="203" y="202"/>
                  </a:lnTo>
                  <a:lnTo>
                    <a:pt x="237" y="169"/>
                  </a:lnTo>
                  <a:lnTo>
                    <a:pt x="304" y="135"/>
                  </a:lnTo>
                  <a:close/>
                  <a:moveTo>
                    <a:pt x="304" y="0"/>
                  </a:moveTo>
                  <a:lnTo>
                    <a:pt x="169" y="34"/>
                  </a:lnTo>
                  <a:lnTo>
                    <a:pt x="68" y="135"/>
                  </a:lnTo>
                  <a:lnTo>
                    <a:pt x="35" y="135"/>
                  </a:lnTo>
                  <a:lnTo>
                    <a:pt x="35" y="169"/>
                  </a:lnTo>
                  <a:lnTo>
                    <a:pt x="35" y="202"/>
                  </a:lnTo>
                  <a:lnTo>
                    <a:pt x="1" y="337"/>
                  </a:lnTo>
                  <a:lnTo>
                    <a:pt x="1" y="438"/>
                  </a:lnTo>
                  <a:lnTo>
                    <a:pt x="102" y="674"/>
                  </a:lnTo>
                  <a:lnTo>
                    <a:pt x="102" y="707"/>
                  </a:lnTo>
                  <a:lnTo>
                    <a:pt x="169" y="707"/>
                  </a:lnTo>
                  <a:lnTo>
                    <a:pt x="203" y="674"/>
                  </a:lnTo>
                  <a:lnTo>
                    <a:pt x="203" y="640"/>
                  </a:lnTo>
                  <a:lnTo>
                    <a:pt x="169" y="505"/>
                  </a:lnTo>
                  <a:lnTo>
                    <a:pt x="237" y="573"/>
                  </a:lnTo>
                  <a:lnTo>
                    <a:pt x="304" y="640"/>
                  </a:lnTo>
                  <a:lnTo>
                    <a:pt x="371" y="674"/>
                  </a:lnTo>
                  <a:lnTo>
                    <a:pt x="472" y="707"/>
                  </a:lnTo>
                  <a:lnTo>
                    <a:pt x="506" y="674"/>
                  </a:lnTo>
                  <a:lnTo>
                    <a:pt x="540" y="640"/>
                  </a:lnTo>
                  <a:lnTo>
                    <a:pt x="540" y="573"/>
                  </a:lnTo>
                  <a:lnTo>
                    <a:pt x="472" y="539"/>
                  </a:lnTo>
                  <a:lnTo>
                    <a:pt x="371" y="505"/>
                  </a:lnTo>
                  <a:lnTo>
                    <a:pt x="304" y="438"/>
                  </a:lnTo>
                  <a:lnTo>
                    <a:pt x="405" y="337"/>
                  </a:lnTo>
                  <a:lnTo>
                    <a:pt x="472" y="202"/>
                  </a:lnTo>
                  <a:lnTo>
                    <a:pt x="472" y="101"/>
                  </a:lnTo>
                  <a:lnTo>
                    <a:pt x="439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118225" y="5216775"/>
              <a:ext cx="57275" cy="55575"/>
            </a:xfrm>
            <a:custGeom>
              <a:rect b="b" l="l" r="r" t="t"/>
              <a:pathLst>
                <a:path extrusionOk="0" h="2223" w="2291">
                  <a:moveTo>
                    <a:pt x="1886" y="203"/>
                  </a:moveTo>
                  <a:lnTo>
                    <a:pt x="1953" y="573"/>
                  </a:lnTo>
                  <a:lnTo>
                    <a:pt x="1987" y="943"/>
                  </a:lnTo>
                  <a:lnTo>
                    <a:pt x="2054" y="1381"/>
                  </a:lnTo>
                  <a:lnTo>
                    <a:pt x="2122" y="1819"/>
                  </a:lnTo>
                  <a:lnTo>
                    <a:pt x="1953" y="1819"/>
                  </a:lnTo>
                  <a:lnTo>
                    <a:pt x="1751" y="1852"/>
                  </a:lnTo>
                  <a:lnTo>
                    <a:pt x="1381" y="1886"/>
                  </a:lnTo>
                  <a:lnTo>
                    <a:pt x="910" y="1953"/>
                  </a:lnTo>
                  <a:lnTo>
                    <a:pt x="674" y="2021"/>
                  </a:lnTo>
                  <a:lnTo>
                    <a:pt x="472" y="2088"/>
                  </a:lnTo>
                  <a:lnTo>
                    <a:pt x="371" y="1617"/>
                  </a:lnTo>
                  <a:lnTo>
                    <a:pt x="270" y="1179"/>
                  </a:lnTo>
                  <a:lnTo>
                    <a:pt x="169" y="809"/>
                  </a:lnTo>
                  <a:lnTo>
                    <a:pt x="102" y="438"/>
                  </a:lnTo>
                  <a:lnTo>
                    <a:pt x="1011" y="337"/>
                  </a:lnTo>
                  <a:lnTo>
                    <a:pt x="1886" y="203"/>
                  </a:lnTo>
                  <a:close/>
                  <a:moveTo>
                    <a:pt x="1886" y="1"/>
                  </a:moveTo>
                  <a:lnTo>
                    <a:pt x="977" y="102"/>
                  </a:lnTo>
                  <a:lnTo>
                    <a:pt x="68" y="270"/>
                  </a:lnTo>
                  <a:lnTo>
                    <a:pt x="1" y="304"/>
                  </a:lnTo>
                  <a:lnTo>
                    <a:pt x="1" y="371"/>
                  </a:lnTo>
                  <a:lnTo>
                    <a:pt x="1" y="573"/>
                  </a:lnTo>
                  <a:lnTo>
                    <a:pt x="1" y="775"/>
                  </a:lnTo>
                  <a:lnTo>
                    <a:pt x="68" y="1213"/>
                  </a:lnTo>
                  <a:lnTo>
                    <a:pt x="169" y="1684"/>
                  </a:lnTo>
                  <a:lnTo>
                    <a:pt x="236" y="1953"/>
                  </a:lnTo>
                  <a:lnTo>
                    <a:pt x="337" y="2189"/>
                  </a:lnTo>
                  <a:lnTo>
                    <a:pt x="405" y="2223"/>
                  </a:lnTo>
                  <a:lnTo>
                    <a:pt x="438" y="2189"/>
                  </a:lnTo>
                  <a:lnTo>
                    <a:pt x="876" y="2189"/>
                  </a:lnTo>
                  <a:lnTo>
                    <a:pt x="1280" y="2122"/>
                  </a:lnTo>
                  <a:lnTo>
                    <a:pt x="1718" y="2054"/>
                  </a:lnTo>
                  <a:lnTo>
                    <a:pt x="1953" y="2021"/>
                  </a:lnTo>
                  <a:lnTo>
                    <a:pt x="2189" y="1953"/>
                  </a:lnTo>
                  <a:lnTo>
                    <a:pt x="2223" y="1987"/>
                  </a:lnTo>
                  <a:lnTo>
                    <a:pt x="2256" y="1987"/>
                  </a:lnTo>
                  <a:lnTo>
                    <a:pt x="2290" y="1953"/>
                  </a:lnTo>
                  <a:lnTo>
                    <a:pt x="2290" y="1920"/>
                  </a:lnTo>
                  <a:lnTo>
                    <a:pt x="2290" y="1718"/>
                  </a:lnTo>
                  <a:lnTo>
                    <a:pt x="2256" y="1482"/>
                  </a:lnTo>
                  <a:lnTo>
                    <a:pt x="2189" y="1044"/>
                  </a:lnTo>
                  <a:lnTo>
                    <a:pt x="2122" y="539"/>
                  </a:lnTo>
                  <a:lnTo>
                    <a:pt x="2054" y="270"/>
                  </a:lnTo>
                  <a:lnTo>
                    <a:pt x="1987" y="34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162000" y="5176375"/>
              <a:ext cx="12650" cy="18550"/>
            </a:xfrm>
            <a:custGeom>
              <a:rect b="b" l="l" r="r" t="t"/>
              <a:pathLst>
                <a:path extrusionOk="0" h="742" w="506">
                  <a:moveTo>
                    <a:pt x="169" y="1"/>
                  </a:moveTo>
                  <a:lnTo>
                    <a:pt x="68" y="68"/>
                  </a:lnTo>
                  <a:lnTo>
                    <a:pt x="34" y="169"/>
                  </a:lnTo>
                  <a:lnTo>
                    <a:pt x="34" y="270"/>
                  </a:lnTo>
                  <a:lnTo>
                    <a:pt x="101" y="371"/>
                  </a:lnTo>
                  <a:lnTo>
                    <a:pt x="202" y="438"/>
                  </a:lnTo>
                  <a:lnTo>
                    <a:pt x="337" y="438"/>
                  </a:lnTo>
                  <a:lnTo>
                    <a:pt x="337" y="506"/>
                  </a:lnTo>
                  <a:lnTo>
                    <a:pt x="303" y="539"/>
                  </a:lnTo>
                  <a:lnTo>
                    <a:pt x="236" y="573"/>
                  </a:lnTo>
                  <a:lnTo>
                    <a:pt x="101" y="573"/>
                  </a:lnTo>
                  <a:lnTo>
                    <a:pt x="68" y="539"/>
                  </a:lnTo>
                  <a:lnTo>
                    <a:pt x="0" y="573"/>
                  </a:lnTo>
                  <a:lnTo>
                    <a:pt x="0" y="607"/>
                  </a:lnTo>
                  <a:lnTo>
                    <a:pt x="0" y="640"/>
                  </a:lnTo>
                  <a:lnTo>
                    <a:pt x="34" y="674"/>
                  </a:lnTo>
                  <a:lnTo>
                    <a:pt x="101" y="708"/>
                  </a:lnTo>
                  <a:lnTo>
                    <a:pt x="202" y="741"/>
                  </a:lnTo>
                  <a:lnTo>
                    <a:pt x="303" y="708"/>
                  </a:lnTo>
                  <a:lnTo>
                    <a:pt x="404" y="674"/>
                  </a:lnTo>
                  <a:lnTo>
                    <a:pt x="472" y="607"/>
                  </a:lnTo>
                  <a:lnTo>
                    <a:pt x="505" y="506"/>
                  </a:lnTo>
                  <a:lnTo>
                    <a:pt x="505" y="405"/>
                  </a:lnTo>
                  <a:lnTo>
                    <a:pt x="472" y="337"/>
                  </a:lnTo>
                  <a:lnTo>
                    <a:pt x="438" y="304"/>
                  </a:lnTo>
                  <a:lnTo>
                    <a:pt x="371" y="270"/>
                  </a:lnTo>
                  <a:lnTo>
                    <a:pt x="202" y="270"/>
                  </a:lnTo>
                  <a:lnTo>
                    <a:pt x="169" y="203"/>
                  </a:lnTo>
                  <a:lnTo>
                    <a:pt x="202" y="169"/>
                  </a:lnTo>
                  <a:lnTo>
                    <a:pt x="236" y="135"/>
                  </a:lnTo>
                  <a:lnTo>
                    <a:pt x="337" y="102"/>
                  </a:lnTo>
                  <a:lnTo>
                    <a:pt x="371" y="102"/>
                  </a:lnTo>
                  <a:lnTo>
                    <a:pt x="371" y="68"/>
                  </a:lnTo>
                  <a:lnTo>
                    <a:pt x="337" y="34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219225" y="5164600"/>
              <a:ext cx="16025" cy="22750"/>
            </a:xfrm>
            <a:custGeom>
              <a:rect b="b" l="l" r="r" t="t"/>
              <a:pathLst>
                <a:path extrusionOk="0" h="910" w="641">
                  <a:moveTo>
                    <a:pt x="438" y="236"/>
                  </a:moveTo>
                  <a:lnTo>
                    <a:pt x="472" y="270"/>
                  </a:lnTo>
                  <a:lnTo>
                    <a:pt x="506" y="337"/>
                  </a:lnTo>
                  <a:lnTo>
                    <a:pt x="506" y="505"/>
                  </a:lnTo>
                  <a:lnTo>
                    <a:pt x="472" y="573"/>
                  </a:lnTo>
                  <a:lnTo>
                    <a:pt x="438" y="640"/>
                  </a:lnTo>
                  <a:lnTo>
                    <a:pt x="304" y="707"/>
                  </a:lnTo>
                  <a:lnTo>
                    <a:pt x="270" y="741"/>
                  </a:lnTo>
                  <a:lnTo>
                    <a:pt x="236" y="404"/>
                  </a:lnTo>
                  <a:lnTo>
                    <a:pt x="236" y="236"/>
                  </a:lnTo>
                  <a:close/>
                  <a:moveTo>
                    <a:pt x="169" y="0"/>
                  </a:moveTo>
                  <a:lnTo>
                    <a:pt x="135" y="101"/>
                  </a:lnTo>
                  <a:lnTo>
                    <a:pt x="102" y="168"/>
                  </a:lnTo>
                  <a:lnTo>
                    <a:pt x="68" y="371"/>
                  </a:lnTo>
                  <a:lnTo>
                    <a:pt x="68" y="573"/>
                  </a:lnTo>
                  <a:lnTo>
                    <a:pt x="135" y="775"/>
                  </a:lnTo>
                  <a:lnTo>
                    <a:pt x="68" y="775"/>
                  </a:lnTo>
                  <a:lnTo>
                    <a:pt x="1" y="842"/>
                  </a:lnTo>
                  <a:lnTo>
                    <a:pt x="34" y="876"/>
                  </a:lnTo>
                  <a:lnTo>
                    <a:pt x="68" y="909"/>
                  </a:lnTo>
                  <a:lnTo>
                    <a:pt x="236" y="909"/>
                  </a:lnTo>
                  <a:lnTo>
                    <a:pt x="405" y="808"/>
                  </a:lnTo>
                  <a:lnTo>
                    <a:pt x="539" y="674"/>
                  </a:lnTo>
                  <a:lnTo>
                    <a:pt x="607" y="505"/>
                  </a:lnTo>
                  <a:lnTo>
                    <a:pt x="640" y="404"/>
                  </a:lnTo>
                  <a:lnTo>
                    <a:pt x="607" y="337"/>
                  </a:lnTo>
                  <a:lnTo>
                    <a:pt x="539" y="168"/>
                  </a:lnTo>
                  <a:lnTo>
                    <a:pt x="472" y="135"/>
                  </a:lnTo>
                  <a:lnTo>
                    <a:pt x="371" y="101"/>
                  </a:lnTo>
                  <a:lnTo>
                    <a:pt x="236" y="135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40100" y="5236975"/>
              <a:ext cx="16875" cy="18550"/>
            </a:xfrm>
            <a:custGeom>
              <a:rect b="b" l="l" r="r" t="t"/>
              <a:pathLst>
                <a:path extrusionOk="0" h="742" w="675">
                  <a:moveTo>
                    <a:pt x="68" y="1"/>
                  </a:moveTo>
                  <a:lnTo>
                    <a:pt x="1" y="34"/>
                  </a:lnTo>
                  <a:lnTo>
                    <a:pt x="1" y="68"/>
                  </a:lnTo>
                  <a:lnTo>
                    <a:pt x="35" y="135"/>
                  </a:lnTo>
                  <a:lnTo>
                    <a:pt x="102" y="169"/>
                  </a:lnTo>
                  <a:lnTo>
                    <a:pt x="304" y="169"/>
                  </a:lnTo>
                  <a:lnTo>
                    <a:pt x="68" y="607"/>
                  </a:lnTo>
                  <a:lnTo>
                    <a:pt x="68" y="674"/>
                  </a:lnTo>
                  <a:lnTo>
                    <a:pt x="102" y="708"/>
                  </a:lnTo>
                  <a:lnTo>
                    <a:pt x="136" y="741"/>
                  </a:lnTo>
                  <a:lnTo>
                    <a:pt x="203" y="741"/>
                  </a:lnTo>
                  <a:lnTo>
                    <a:pt x="506" y="607"/>
                  </a:lnTo>
                  <a:lnTo>
                    <a:pt x="607" y="573"/>
                  </a:lnTo>
                  <a:lnTo>
                    <a:pt x="674" y="539"/>
                  </a:lnTo>
                  <a:lnTo>
                    <a:pt x="674" y="472"/>
                  </a:lnTo>
                  <a:lnTo>
                    <a:pt x="674" y="438"/>
                  </a:lnTo>
                  <a:lnTo>
                    <a:pt x="607" y="405"/>
                  </a:lnTo>
                  <a:lnTo>
                    <a:pt x="573" y="405"/>
                  </a:lnTo>
                  <a:lnTo>
                    <a:pt x="472" y="438"/>
                  </a:lnTo>
                  <a:lnTo>
                    <a:pt x="338" y="472"/>
                  </a:lnTo>
                  <a:lnTo>
                    <a:pt x="540" y="135"/>
                  </a:lnTo>
                  <a:lnTo>
                    <a:pt x="573" y="102"/>
                  </a:lnTo>
                  <a:lnTo>
                    <a:pt x="540" y="34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97350" y="5143550"/>
              <a:ext cx="58100" cy="60625"/>
            </a:xfrm>
            <a:custGeom>
              <a:rect b="b" l="l" r="r" t="t"/>
              <a:pathLst>
                <a:path extrusionOk="0" h="2425" w="2324">
                  <a:moveTo>
                    <a:pt x="1919" y="135"/>
                  </a:moveTo>
                  <a:lnTo>
                    <a:pt x="2020" y="1044"/>
                  </a:lnTo>
                  <a:lnTo>
                    <a:pt x="2122" y="1987"/>
                  </a:lnTo>
                  <a:lnTo>
                    <a:pt x="1684" y="2054"/>
                  </a:lnTo>
                  <a:lnTo>
                    <a:pt x="1280" y="2122"/>
                  </a:lnTo>
                  <a:lnTo>
                    <a:pt x="876" y="2189"/>
                  </a:lnTo>
                  <a:lnTo>
                    <a:pt x="472" y="2290"/>
                  </a:lnTo>
                  <a:lnTo>
                    <a:pt x="472" y="2256"/>
                  </a:lnTo>
                  <a:lnTo>
                    <a:pt x="438" y="1819"/>
                  </a:lnTo>
                  <a:lnTo>
                    <a:pt x="371" y="1347"/>
                  </a:lnTo>
                  <a:lnTo>
                    <a:pt x="270" y="876"/>
                  </a:lnTo>
                  <a:lnTo>
                    <a:pt x="135" y="438"/>
                  </a:lnTo>
                  <a:lnTo>
                    <a:pt x="1044" y="337"/>
                  </a:lnTo>
                  <a:lnTo>
                    <a:pt x="1482" y="270"/>
                  </a:lnTo>
                  <a:lnTo>
                    <a:pt x="1919" y="135"/>
                  </a:lnTo>
                  <a:close/>
                  <a:moveTo>
                    <a:pt x="1919" y="0"/>
                  </a:moveTo>
                  <a:lnTo>
                    <a:pt x="1482" y="68"/>
                  </a:lnTo>
                  <a:lnTo>
                    <a:pt x="1010" y="135"/>
                  </a:lnTo>
                  <a:lnTo>
                    <a:pt x="68" y="270"/>
                  </a:lnTo>
                  <a:lnTo>
                    <a:pt x="34" y="303"/>
                  </a:lnTo>
                  <a:lnTo>
                    <a:pt x="0" y="337"/>
                  </a:lnTo>
                  <a:lnTo>
                    <a:pt x="0" y="404"/>
                  </a:lnTo>
                  <a:lnTo>
                    <a:pt x="34" y="438"/>
                  </a:lnTo>
                  <a:lnTo>
                    <a:pt x="68" y="909"/>
                  </a:lnTo>
                  <a:lnTo>
                    <a:pt x="135" y="1381"/>
                  </a:lnTo>
                  <a:lnTo>
                    <a:pt x="236" y="1819"/>
                  </a:lnTo>
                  <a:lnTo>
                    <a:pt x="337" y="2290"/>
                  </a:lnTo>
                  <a:lnTo>
                    <a:pt x="337" y="2324"/>
                  </a:lnTo>
                  <a:lnTo>
                    <a:pt x="438" y="2324"/>
                  </a:lnTo>
                  <a:lnTo>
                    <a:pt x="472" y="2391"/>
                  </a:lnTo>
                  <a:lnTo>
                    <a:pt x="505" y="2425"/>
                  </a:lnTo>
                  <a:lnTo>
                    <a:pt x="909" y="2425"/>
                  </a:lnTo>
                  <a:lnTo>
                    <a:pt x="1313" y="2357"/>
                  </a:lnTo>
                  <a:lnTo>
                    <a:pt x="1751" y="2256"/>
                  </a:lnTo>
                  <a:lnTo>
                    <a:pt x="2122" y="2088"/>
                  </a:lnTo>
                  <a:lnTo>
                    <a:pt x="2122" y="2155"/>
                  </a:lnTo>
                  <a:lnTo>
                    <a:pt x="2155" y="2223"/>
                  </a:lnTo>
                  <a:lnTo>
                    <a:pt x="2223" y="2256"/>
                  </a:lnTo>
                  <a:lnTo>
                    <a:pt x="2290" y="2223"/>
                  </a:lnTo>
                  <a:lnTo>
                    <a:pt x="2324" y="2155"/>
                  </a:lnTo>
                  <a:lnTo>
                    <a:pt x="2290" y="1650"/>
                  </a:lnTo>
                  <a:lnTo>
                    <a:pt x="2256" y="1112"/>
                  </a:lnTo>
                  <a:lnTo>
                    <a:pt x="2189" y="606"/>
                  </a:lnTo>
                  <a:lnTo>
                    <a:pt x="2054" y="101"/>
                  </a:lnTo>
                  <a:lnTo>
                    <a:pt x="2020" y="68"/>
                  </a:lnTo>
                  <a:lnTo>
                    <a:pt x="1987" y="68"/>
                  </a:lnTo>
                  <a:lnTo>
                    <a:pt x="1987" y="34"/>
                  </a:lnTo>
                  <a:lnTo>
                    <a:pt x="191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78825" y="5206675"/>
              <a:ext cx="58950" cy="57250"/>
            </a:xfrm>
            <a:custGeom>
              <a:rect b="b" l="l" r="r" t="t"/>
              <a:pathLst>
                <a:path extrusionOk="0" h="2290" w="2358">
                  <a:moveTo>
                    <a:pt x="1953" y="304"/>
                  </a:moveTo>
                  <a:lnTo>
                    <a:pt x="1987" y="607"/>
                  </a:lnTo>
                  <a:lnTo>
                    <a:pt x="2054" y="943"/>
                  </a:lnTo>
                  <a:lnTo>
                    <a:pt x="2088" y="1381"/>
                  </a:lnTo>
                  <a:lnTo>
                    <a:pt x="2122" y="1583"/>
                  </a:lnTo>
                  <a:lnTo>
                    <a:pt x="2189" y="1819"/>
                  </a:lnTo>
                  <a:lnTo>
                    <a:pt x="1280" y="1920"/>
                  </a:lnTo>
                  <a:lnTo>
                    <a:pt x="842" y="1987"/>
                  </a:lnTo>
                  <a:lnTo>
                    <a:pt x="405" y="2122"/>
                  </a:lnTo>
                  <a:lnTo>
                    <a:pt x="337" y="1684"/>
                  </a:lnTo>
                  <a:lnTo>
                    <a:pt x="270" y="1246"/>
                  </a:lnTo>
                  <a:lnTo>
                    <a:pt x="236" y="809"/>
                  </a:lnTo>
                  <a:lnTo>
                    <a:pt x="169" y="573"/>
                  </a:lnTo>
                  <a:lnTo>
                    <a:pt x="102" y="371"/>
                  </a:lnTo>
                  <a:lnTo>
                    <a:pt x="102" y="371"/>
                  </a:lnTo>
                  <a:lnTo>
                    <a:pt x="270" y="405"/>
                  </a:lnTo>
                  <a:lnTo>
                    <a:pt x="472" y="405"/>
                  </a:lnTo>
                  <a:lnTo>
                    <a:pt x="842" y="371"/>
                  </a:lnTo>
                  <a:lnTo>
                    <a:pt x="1415" y="337"/>
                  </a:lnTo>
                  <a:lnTo>
                    <a:pt x="1953" y="304"/>
                  </a:lnTo>
                  <a:close/>
                  <a:moveTo>
                    <a:pt x="1987" y="1"/>
                  </a:moveTo>
                  <a:lnTo>
                    <a:pt x="1953" y="34"/>
                  </a:lnTo>
                  <a:lnTo>
                    <a:pt x="1953" y="102"/>
                  </a:lnTo>
                  <a:lnTo>
                    <a:pt x="1448" y="135"/>
                  </a:lnTo>
                  <a:lnTo>
                    <a:pt x="943" y="169"/>
                  </a:lnTo>
                  <a:lnTo>
                    <a:pt x="506" y="203"/>
                  </a:lnTo>
                  <a:lnTo>
                    <a:pt x="304" y="236"/>
                  </a:lnTo>
                  <a:lnTo>
                    <a:pt x="203" y="304"/>
                  </a:lnTo>
                  <a:lnTo>
                    <a:pt x="102" y="371"/>
                  </a:lnTo>
                  <a:lnTo>
                    <a:pt x="68" y="371"/>
                  </a:lnTo>
                  <a:lnTo>
                    <a:pt x="34" y="506"/>
                  </a:lnTo>
                  <a:lnTo>
                    <a:pt x="1" y="640"/>
                  </a:lnTo>
                  <a:lnTo>
                    <a:pt x="34" y="977"/>
                  </a:lnTo>
                  <a:lnTo>
                    <a:pt x="102" y="1583"/>
                  </a:lnTo>
                  <a:lnTo>
                    <a:pt x="135" y="1785"/>
                  </a:lnTo>
                  <a:lnTo>
                    <a:pt x="169" y="1987"/>
                  </a:lnTo>
                  <a:lnTo>
                    <a:pt x="169" y="2088"/>
                  </a:lnTo>
                  <a:lnTo>
                    <a:pt x="236" y="2189"/>
                  </a:lnTo>
                  <a:lnTo>
                    <a:pt x="304" y="2256"/>
                  </a:lnTo>
                  <a:lnTo>
                    <a:pt x="371" y="2290"/>
                  </a:lnTo>
                  <a:lnTo>
                    <a:pt x="438" y="2290"/>
                  </a:lnTo>
                  <a:lnTo>
                    <a:pt x="438" y="2256"/>
                  </a:lnTo>
                  <a:lnTo>
                    <a:pt x="438" y="2223"/>
                  </a:lnTo>
                  <a:lnTo>
                    <a:pt x="876" y="2223"/>
                  </a:lnTo>
                  <a:lnTo>
                    <a:pt x="1314" y="2155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324" y="1953"/>
                  </a:lnTo>
                  <a:lnTo>
                    <a:pt x="2357" y="1718"/>
                  </a:lnTo>
                  <a:lnTo>
                    <a:pt x="2324" y="1516"/>
                  </a:lnTo>
                  <a:lnTo>
                    <a:pt x="2223" y="1078"/>
                  </a:lnTo>
                  <a:lnTo>
                    <a:pt x="2155" y="539"/>
                  </a:lnTo>
                  <a:lnTo>
                    <a:pt x="2122" y="270"/>
                  </a:lnTo>
                  <a:lnTo>
                    <a:pt x="2054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05" name="Google Shape;205;p2"/>
          <p:cNvSpPr txBox="1"/>
          <p:nvPr>
            <p:ph type="ctrTitle"/>
          </p:nvPr>
        </p:nvSpPr>
        <p:spPr>
          <a:xfrm>
            <a:off x="2191050" y="1820363"/>
            <a:ext cx="4761900" cy="1159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b="0" sz="7200">
                <a:solidFill>
                  <a:srgbClr val="FFFFFF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b="0" sz="7200">
                <a:solidFill>
                  <a:srgbClr val="FFFFFF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b="0" sz="7200">
                <a:solidFill>
                  <a:srgbClr val="FFFFFF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b="0" sz="7200">
                <a:solidFill>
                  <a:srgbClr val="FFFFFF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b="0" sz="7200">
                <a:solidFill>
                  <a:srgbClr val="FFFFFF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b="0" sz="7200">
                <a:solidFill>
                  <a:srgbClr val="FFFFFF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b="0" sz="7200">
                <a:solidFill>
                  <a:srgbClr val="FFFFFF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b="0" sz="7200">
                <a:solidFill>
                  <a:srgbClr val="FFFFFF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200"/>
              <a:buNone/>
              <a:defRPr b="0" sz="7200">
                <a:solidFill>
                  <a:srgbClr val="FFFFFF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 dark">
  <p:cSld name="BLANK_1">
    <p:bg>
      <p:bgPr>
        <a:solidFill>
          <a:srgbClr val="95A5A6"/>
        </a:solidFill>
      </p:bgPr>
    </p:bg>
    <p:spTree>
      <p:nvGrpSpPr>
        <p:cNvPr id="1592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93" name="Google Shape;1593;p11"/>
          <p:cNvGrpSpPr/>
          <p:nvPr/>
        </p:nvGrpSpPr>
        <p:grpSpPr>
          <a:xfrm>
            <a:off x="1" y="-8"/>
            <a:ext cx="9152065" cy="5147920"/>
            <a:chOff x="328725" y="238125"/>
            <a:chExt cx="3447625" cy="2585725"/>
          </a:xfrm>
        </p:grpSpPr>
        <p:sp>
          <p:nvSpPr>
            <p:cNvPr id="1594" name="Google Shape;1594;p11"/>
            <p:cNvSpPr/>
            <p:nvPr/>
          </p:nvSpPr>
          <p:spPr>
            <a:xfrm>
              <a:off x="2397625" y="2721125"/>
              <a:ext cx="62300" cy="66525"/>
            </a:xfrm>
            <a:custGeom>
              <a:rect b="b" l="l" r="r" t="t"/>
              <a:pathLst>
                <a:path extrusionOk="0" h="2661" w="2492">
                  <a:moveTo>
                    <a:pt x="1885" y="135"/>
                  </a:moveTo>
                  <a:lnTo>
                    <a:pt x="2289" y="169"/>
                  </a:lnTo>
                  <a:lnTo>
                    <a:pt x="2323" y="203"/>
                  </a:lnTo>
                  <a:lnTo>
                    <a:pt x="2357" y="270"/>
                  </a:lnTo>
                  <a:lnTo>
                    <a:pt x="2357" y="539"/>
                  </a:lnTo>
                  <a:lnTo>
                    <a:pt x="2357" y="1011"/>
                  </a:lnTo>
                  <a:lnTo>
                    <a:pt x="2323" y="1617"/>
                  </a:lnTo>
                  <a:lnTo>
                    <a:pt x="2289" y="2223"/>
                  </a:lnTo>
                  <a:lnTo>
                    <a:pt x="2256" y="2324"/>
                  </a:lnTo>
                  <a:lnTo>
                    <a:pt x="2256" y="2391"/>
                  </a:lnTo>
                  <a:lnTo>
                    <a:pt x="2222" y="2425"/>
                  </a:lnTo>
                  <a:lnTo>
                    <a:pt x="2121" y="2425"/>
                  </a:lnTo>
                  <a:lnTo>
                    <a:pt x="1650" y="2492"/>
                  </a:lnTo>
                  <a:lnTo>
                    <a:pt x="741" y="2492"/>
                  </a:lnTo>
                  <a:lnTo>
                    <a:pt x="505" y="2425"/>
                  </a:lnTo>
                  <a:lnTo>
                    <a:pt x="404" y="2391"/>
                  </a:lnTo>
                  <a:lnTo>
                    <a:pt x="337" y="2324"/>
                  </a:lnTo>
                  <a:lnTo>
                    <a:pt x="236" y="2156"/>
                  </a:lnTo>
                  <a:lnTo>
                    <a:pt x="202" y="1920"/>
                  </a:lnTo>
                  <a:lnTo>
                    <a:pt x="135" y="1516"/>
                  </a:lnTo>
                  <a:lnTo>
                    <a:pt x="101" y="1112"/>
                  </a:lnTo>
                  <a:lnTo>
                    <a:pt x="135" y="674"/>
                  </a:lnTo>
                  <a:lnTo>
                    <a:pt x="202" y="270"/>
                  </a:lnTo>
                  <a:lnTo>
                    <a:pt x="236" y="270"/>
                  </a:lnTo>
                  <a:lnTo>
                    <a:pt x="269" y="236"/>
                  </a:lnTo>
                  <a:lnTo>
                    <a:pt x="875" y="203"/>
                  </a:lnTo>
                  <a:lnTo>
                    <a:pt x="1515" y="135"/>
                  </a:lnTo>
                  <a:close/>
                  <a:moveTo>
                    <a:pt x="1279" y="1"/>
                  </a:moveTo>
                  <a:lnTo>
                    <a:pt x="135" y="102"/>
                  </a:lnTo>
                  <a:lnTo>
                    <a:pt x="101" y="135"/>
                  </a:lnTo>
                  <a:lnTo>
                    <a:pt x="67" y="169"/>
                  </a:lnTo>
                  <a:lnTo>
                    <a:pt x="67" y="203"/>
                  </a:lnTo>
                  <a:lnTo>
                    <a:pt x="101" y="236"/>
                  </a:lnTo>
                  <a:lnTo>
                    <a:pt x="135" y="236"/>
                  </a:lnTo>
                  <a:lnTo>
                    <a:pt x="67" y="472"/>
                  </a:lnTo>
                  <a:lnTo>
                    <a:pt x="34" y="708"/>
                  </a:lnTo>
                  <a:lnTo>
                    <a:pt x="0" y="1213"/>
                  </a:lnTo>
                  <a:lnTo>
                    <a:pt x="34" y="1752"/>
                  </a:lnTo>
                  <a:lnTo>
                    <a:pt x="67" y="2088"/>
                  </a:lnTo>
                  <a:lnTo>
                    <a:pt x="135" y="2223"/>
                  </a:lnTo>
                  <a:lnTo>
                    <a:pt x="202" y="2391"/>
                  </a:lnTo>
                  <a:lnTo>
                    <a:pt x="236" y="2459"/>
                  </a:lnTo>
                  <a:lnTo>
                    <a:pt x="303" y="2526"/>
                  </a:lnTo>
                  <a:lnTo>
                    <a:pt x="438" y="2593"/>
                  </a:lnTo>
                  <a:lnTo>
                    <a:pt x="606" y="2627"/>
                  </a:lnTo>
                  <a:lnTo>
                    <a:pt x="741" y="2627"/>
                  </a:lnTo>
                  <a:lnTo>
                    <a:pt x="1212" y="2661"/>
                  </a:lnTo>
                  <a:lnTo>
                    <a:pt x="1683" y="2627"/>
                  </a:lnTo>
                  <a:lnTo>
                    <a:pt x="2020" y="2627"/>
                  </a:lnTo>
                  <a:lnTo>
                    <a:pt x="2222" y="2593"/>
                  </a:lnTo>
                  <a:lnTo>
                    <a:pt x="2289" y="2560"/>
                  </a:lnTo>
                  <a:lnTo>
                    <a:pt x="2357" y="2526"/>
                  </a:lnTo>
                  <a:lnTo>
                    <a:pt x="2424" y="2358"/>
                  </a:lnTo>
                  <a:lnTo>
                    <a:pt x="2458" y="2156"/>
                  </a:lnTo>
                  <a:lnTo>
                    <a:pt x="2458" y="1785"/>
                  </a:lnTo>
                  <a:lnTo>
                    <a:pt x="2491" y="943"/>
                  </a:lnTo>
                  <a:lnTo>
                    <a:pt x="2491" y="102"/>
                  </a:lnTo>
                  <a:lnTo>
                    <a:pt x="2491" y="68"/>
                  </a:lnTo>
                  <a:lnTo>
                    <a:pt x="2458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5" name="Google Shape;1595;p11"/>
            <p:cNvSpPr/>
            <p:nvPr/>
          </p:nvSpPr>
          <p:spPr>
            <a:xfrm>
              <a:off x="2424550" y="2739650"/>
              <a:ext cx="16850" cy="17700"/>
            </a:xfrm>
            <a:custGeom>
              <a:rect b="b" l="l" r="r" t="t"/>
              <a:pathLst>
                <a:path extrusionOk="0" h="708" w="674">
                  <a:moveTo>
                    <a:pt x="169" y="0"/>
                  </a:moveTo>
                  <a:lnTo>
                    <a:pt x="135" y="101"/>
                  </a:lnTo>
                  <a:lnTo>
                    <a:pt x="135" y="202"/>
                  </a:lnTo>
                  <a:lnTo>
                    <a:pt x="68" y="202"/>
                  </a:lnTo>
                  <a:lnTo>
                    <a:pt x="0" y="236"/>
                  </a:lnTo>
                  <a:lnTo>
                    <a:pt x="0" y="303"/>
                  </a:lnTo>
                  <a:lnTo>
                    <a:pt x="34" y="337"/>
                  </a:lnTo>
                  <a:lnTo>
                    <a:pt x="135" y="337"/>
                  </a:lnTo>
                  <a:lnTo>
                    <a:pt x="135" y="505"/>
                  </a:lnTo>
                  <a:lnTo>
                    <a:pt x="135" y="674"/>
                  </a:lnTo>
                  <a:lnTo>
                    <a:pt x="169" y="708"/>
                  </a:lnTo>
                  <a:lnTo>
                    <a:pt x="236" y="708"/>
                  </a:lnTo>
                  <a:lnTo>
                    <a:pt x="270" y="674"/>
                  </a:lnTo>
                  <a:lnTo>
                    <a:pt x="270" y="505"/>
                  </a:lnTo>
                  <a:lnTo>
                    <a:pt x="270" y="303"/>
                  </a:lnTo>
                  <a:lnTo>
                    <a:pt x="337" y="303"/>
                  </a:lnTo>
                  <a:lnTo>
                    <a:pt x="505" y="337"/>
                  </a:lnTo>
                  <a:lnTo>
                    <a:pt x="640" y="337"/>
                  </a:lnTo>
                  <a:lnTo>
                    <a:pt x="674" y="303"/>
                  </a:lnTo>
                  <a:lnTo>
                    <a:pt x="674" y="270"/>
                  </a:lnTo>
                  <a:lnTo>
                    <a:pt x="674" y="202"/>
                  </a:lnTo>
                  <a:lnTo>
                    <a:pt x="606" y="169"/>
                  </a:lnTo>
                  <a:lnTo>
                    <a:pt x="270" y="169"/>
                  </a:lnTo>
                  <a:lnTo>
                    <a:pt x="270" y="68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6" name="Google Shape;1596;p11"/>
            <p:cNvSpPr/>
            <p:nvPr/>
          </p:nvSpPr>
          <p:spPr>
            <a:xfrm>
              <a:off x="2276400" y="2759850"/>
              <a:ext cx="13500" cy="17700"/>
            </a:xfrm>
            <a:custGeom>
              <a:rect b="b" l="l" r="r" t="t"/>
              <a:pathLst>
                <a:path extrusionOk="0" h="708" w="540">
                  <a:moveTo>
                    <a:pt x="405" y="135"/>
                  </a:moveTo>
                  <a:lnTo>
                    <a:pt x="405" y="236"/>
                  </a:lnTo>
                  <a:lnTo>
                    <a:pt x="405" y="304"/>
                  </a:lnTo>
                  <a:lnTo>
                    <a:pt x="338" y="472"/>
                  </a:lnTo>
                  <a:lnTo>
                    <a:pt x="270" y="607"/>
                  </a:lnTo>
                  <a:lnTo>
                    <a:pt x="203" y="607"/>
                  </a:lnTo>
                  <a:lnTo>
                    <a:pt x="169" y="506"/>
                  </a:lnTo>
                  <a:lnTo>
                    <a:pt x="136" y="405"/>
                  </a:lnTo>
                  <a:lnTo>
                    <a:pt x="136" y="304"/>
                  </a:lnTo>
                  <a:lnTo>
                    <a:pt x="203" y="236"/>
                  </a:lnTo>
                  <a:lnTo>
                    <a:pt x="371" y="169"/>
                  </a:lnTo>
                  <a:lnTo>
                    <a:pt x="338" y="135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203" y="102"/>
                  </a:lnTo>
                  <a:lnTo>
                    <a:pt x="136" y="169"/>
                  </a:lnTo>
                  <a:lnTo>
                    <a:pt x="68" y="236"/>
                  </a:lnTo>
                  <a:lnTo>
                    <a:pt x="1" y="337"/>
                  </a:lnTo>
                  <a:lnTo>
                    <a:pt x="1" y="405"/>
                  </a:lnTo>
                  <a:lnTo>
                    <a:pt x="68" y="607"/>
                  </a:lnTo>
                  <a:lnTo>
                    <a:pt x="136" y="674"/>
                  </a:lnTo>
                  <a:lnTo>
                    <a:pt x="203" y="708"/>
                  </a:lnTo>
                  <a:lnTo>
                    <a:pt x="270" y="708"/>
                  </a:lnTo>
                  <a:lnTo>
                    <a:pt x="371" y="674"/>
                  </a:lnTo>
                  <a:lnTo>
                    <a:pt x="439" y="607"/>
                  </a:lnTo>
                  <a:lnTo>
                    <a:pt x="472" y="539"/>
                  </a:lnTo>
                  <a:lnTo>
                    <a:pt x="506" y="337"/>
                  </a:lnTo>
                  <a:lnTo>
                    <a:pt x="540" y="169"/>
                  </a:lnTo>
                  <a:lnTo>
                    <a:pt x="506" y="68"/>
                  </a:lnTo>
                  <a:lnTo>
                    <a:pt x="439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7" name="Google Shape;1597;p11"/>
            <p:cNvSpPr/>
            <p:nvPr/>
          </p:nvSpPr>
          <p:spPr>
            <a:xfrm>
              <a:off x="1523075" y="2675675"/>
              <a:ext cx="67375" cy="38750"/>
            </a:xfrm>
            <a:custGeom>
              <a:rect b="b" l="l" r="r" t="t"/>
              <a:pathLst>
                <a:path extrusionOk="0" h="1550" w="2695">
                  <a:moveTo>
                    <a:pt x="2021" y="135"/>
                  </a:moveTo>
                  <a:lnTo>
                    <a:pt x="2358" y="169"/>
                  </a:lnTo>
                  <a:lnTo>
                    <a:pt x="2492" y="236"/>
                  </a:lnTo>
                  <a:lnTo>
                    <a:pt x="2560" y="304"/>
                  </a:lnTo>
                  <a:lnTo>
                    <a:pt x="2593" y="438"/>
                  </a:lnTo>
                  <a:lnTo>
                    <a:pt x="2593" y="573"/>
                  </a:lnTo>
                  <a:lnTo>
                    <a:pt x="2560" y="876"/>
                  </a:lnTo>
                  <a:lnTo>
                    <a:pt x="2492" y="1112"/>
                  </a:lnTo>
                  <a:lnTo>
                    <a:pt x="2459" y="1246"/>
                  </a:lnTo>
                  <a:lnTo>
                    <a:pt x="2391" y="1314"/>
                  </a:lnTo>
                  <a:lnTo>
                    <a:pt x="2324" y="1347"/>
                  </a:lnTo>
                  <a:lnTo>
                    <a:pt x="2223" y="1381"/>
                  </a:lnTo>
                  <a:lnTo>
                    <a:pt x="1617" y="1448"/>
                  </a:lnTo>
                  <a:lnTo>
                    <a:pt x="1146" y="1448"/>
                  </a:lnTo>
                  <a:lnTo>
                    <a:pt x="641" y="1415"/>
                  </a:lnTo>
                  <a:lnTo>
                    <a:pt x="270" y="1381"/>
                  </a:lnTo>
                  <a:lnTo>
                    <a:pt x="203" y="1381"/>
                  </a:lnTo>
                  <a:lnTo>
                    <a:pt x="169" y="1347"/>
                  </a:lnTo>
                  <a:lnTo>
                    <a:pt x="136" y="1246"/>
                  </a:lnTo>
                  <a:lnTo>
                    <a:pt x="102" y="1044"/>
                  </a:lnTo>
                  <a:lnTo>
                    <a:pt x="136" y="607"/>
                  </a:lnTo>
                  <a:lnTo>
                    <a:pt x="169" y="169"/>
                  </a:lnTo>
                  <a:lnTo>
                    <a:pt x="540" y="203"/>
                  </a:lnTo>
                  <a:lnTo>
                    <a:pt x="910" y="169"/>
                  </a:lnTo>
                  <a:lnTo>
                    <a:pt x="1651" y="135"/>
                  </a:lnTo>
                  <a:close/>
                  <a:moveTo>
                    <a:pt x="1785" y="1"/>
                  </a:moveTo>
                  <a:lnTo>
                    <a:pt x="1247" y="34"/>
                  </a:lnTo>
                  <a:lnTo>
                    <a:pt x="674" y="68"/>
                  </a:lnTo>
                  <a:lnTo>
                    <a:pt x="405" y="68"/>
                  </a:lnTo>
                  <a:lnTo>
                    <a:pt x="169" y="34"/>
                  </a:lnTo>
                  <a:lnTo>
                    <a:pt x="68" y="34"/>
                  </a:lnTo>
                  <a:lnTo>
                    <a:pt x="68" y="102"/>
                  </a:lnTo>
                  <a:lnTo>
                    <a:pt x="68" y="135"/>
                  </a:lnTo>
                  <a:lnTo>
                    <a:pt x="35" y="472"/>
                  </a:lnTo>
                  <a:lnTo>
                    <a:pt x="1" y="910"/>
                  </a:lnTo>
                  <a:lnTo>
                    <a:pt x="1" y="1145"/>
                  </a:lnTo>
                  <a:lnTo>
                    <a:pt x="35" y="1314"/>
                  </a:lnTo>
                  <a:lnTo>
                    <a:pt x="68" y="1448"/>
                  </a:lnTo>
                  <a:lnTo>
                    <a:pt x="136" y="1482"/>
                  </a:lnTo>
                  <a:lnTo>
                    <a:pt x="169" y="1516"/>
                  </a:lnTo>
                  <a:lnTo>
                    <a:pt x="775" y="1549"/>
                  </a:lnTo>
                  <a:lnTo>
                    <a:pt x="1348" y="1549"/>
                  </a:lnTo>
                  <a:lnTo>
                    <a:pt x="1920" y="1516"/>
                  </a:lnTo>
                  <a:lnTo>
                    <a:pt x="2492" y="1448"/>
                  </a:lnTo>
                  <a:lnTo>
                    <a:pt x="2526" y="1415"/>
                  </a:lnTo>
                  <a:lnTo>
                    <a:pt x="2526" y="1381"/>
                  </a:lnTo>
                  <a:lnTo>
                    <a:pt x="2627" y="1011"/>
                  </a:lnTo>
                  <a:lnTo>
                    <a:pt x="2661" y="809"/>
                  </a:lnTo>
                  <a:lnTo>
                    <a:pt x="2694" y="607"/>
                  </a:lnTo>
                  <a:lnTo>
                    <a:pt x="2694" y="405"/>
                  </a:lnTo>
                  <a:lnTo>
                    <a:pt x="2627" y="270"/>
                  </a:lnTo>
                  <a:lnTo>
                    <a:pt x="2593" y="169"/>
                  </a:lnTo>
                  <a:lnTo>
                    <a:pt x="2526" y="135"/>
                  </a:lnTo>
                  <a:lnTo>
                    <a:pt x="2425" y="68"/>
                  </a:lnTo>
                  <a:lnTo>
                    <a:pt x="2324" y="34"/>
                  </a:lnTo>
                  <a:lnTo>
                    <a:pt x="20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8" name="Google Shape;1598;p11"/>
            <p:cNvSpPr/>
            <p:nvPr/>
          </p:nvSpPr>
          <p:spPr>
            <a:xfrm>
              <a:off x="2347950" y="2750600"/>
              <a:ext cx="16025" cy="4225"/>
            </a:xfrm>
            <a:custGeom>
              <a:rect b="b" l="l" r="r" t="t"/>
              <a:pathLst>
                <a:path extrusionOk="0" h="169" w="641">
                  <a:moveTo>
                    <a:pt x="34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135" y="135"/>
                  </a:lnTo>
                  <a:lnTo>
                    <a:pt x="270" y="169"/>
                  </a:lnTo>
                  <a:lnTo>
                    <a:pt x="573" y="169"/>
                  </a:lnTo>
                  <a:lnTo>
                    <a:pt x="607" y="135"/>
                  </a:lnTo>
                  <a:lnTo>
                    <a:pt x="640" y="101"/>
                  </a:lnTo>
                  <a:lnTo>
                    <a:pt x="640" y="67"/>
                  </a:lnTo>
                  <a:lnTo>
                    <a:pt x="607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9" name="Google Shape;1599;p11"/>
            <p:cNvSpPr/>
            <p:nvPr/>
          </p:nvSpPr>
          <p:spPr>
            <a:xfrm>
              <a:off x="2319325" y="2720300"/>
              <a:ext cx="69900" cy="66500"/>
            </a:xfrm>
            <a:custGeom>
              <a:rect b="b" l="l" r="r" t="t"/>
              <a:pathLst>
                <a:path extrusionOk="0" h="2660" w="2796">
                  <a:moveTo>
                    <a:pt x="439" y="0"/>
                  </a:moveTo>
                  <a:lnTo>
                    <a:pt x="203" y="67"/>
                  </a:lnTo>
                  <a:lnTo>
                    <a:pt x="102" y="101"/>
                  </a:lnTo>
                  <a:lnTo>
                    <a:pt x="35" y="168"/>
                  </a:lnTo>
                  <a:lnTo>
                    <a:pt x="1" y="236"/>
                  </a:lnTo>
                  <a:lnTo>
                    <a:pt x="35" y="269"/>
                  </a:lnTo>
                  <a:lnTo>
                    <a:pt x="102" y="269"/>
                  </a:lnTo>
                  <a:lnTo>
                    <a:pt x="136" y="236"/>
                  </a:lnTo>
                  <a:lnTo>
                    <a:pt x="203" y="202"/>
                  </a:lnTo>
                  <a:lnTo>
                    <a:pt x="304" y="168"/>
                  </a:lnTo>
                  <a:lnTo>
                    <a:pt x="540" y="135"/>
                  </a:lnTo>
                  <a:lnTo>
                    <a:pt x="977" y="168"/>
                  </a:lnTo>
                  <a:lnTo>
                    <a:pt x="1920" y="202"/>
                  </a:lnTo>
                  <a:lnTo>
                    <a:pt x="2257" y="236"/>
                  </a:lnTo>
                  <a:lnTo>
                    <a:pt x="2391" y="269"/>
                  </a:lnTo>
                  <a:lnTo>
                    <a:pt x="2526" y="337"/>
                  </a:lnTo>
                  <a:lnTo>
                    <a:pt x="2593" y="370"/>
                  </a:lnTo>
                  <a:lnTo>
                    <a:pt x="2627" y="438"/>
                  </a:lnTo>
                  <a:lnTo>
                    <a:pt x="2661" y="606"/>
                  </a:lnTo>
                  <a:lnTo>
                    <a:pt x="2627" y="909"/>
                  </a:lnTo>
                  <a:lnTo>
                    <a:pt x="2661" y="1549"/>
                  </a:lnTo>
                  <a:lnTo>
                    <a:pt x="2627" y="2189"/>
                  </a:lnTo>
                  <a:lnTo>
                    <a:pt x="2593" y="2424"/>
                  </a:lnTo>
                  <a:lnTo>
                    <a:pt x="2593" y="2458"/>
                  </a:lnTo>
                  <a:lnTo>
                    <a:pt x="2526" y="2458"/>
                  </a:lnTo>
                  <a:lnTo>
                    <a:pt x="2425" y="2492"/>
                  </a:lnTo>
                  <a:lnTo>
                    <a:pt x="2156" y="2492"/>
                  </a:lnTo>
                  <a:lnTo>
                    <a:pt x="1449" y="2458"/>
                  </a:lnTo>
                  <a:lnTo>
                    <a:pt x="1146" y="2492"/>
                  </a:lnTo>
                  <a:lnTo>
                    <a:pt x="843" y="2525"/>
                  </a:lnTo>
                  <a:lnTo>
                    <a:pt x="708" y="2525"/>
                  </a:lnTo>
                  <a:lnTo>
                    <a:pt x="573" y="2458"/>
                  </a:lnTo>
                  <a:lnTo>
                    <a:pt x="472" y="2391"/>
                  </a:lnTo>
                  <a:lnTo>
                    <a:pt x="405" y="2256"/>
                  </a:lnTo>
                  <a:lnTo>
                    <a:pt x="338" y="2020"/>
                  </a:lnTo>
                  <a:lnTo>
                    <a:pt x="304" y="1785"/>
                  </a:lnTo>
                  <a:lnTo>
                    <a:pt x="304" y="1246"/>
                  </a:lnTo>
                  <a:lnTo>
                    <a:pt x="304" y="774"/>
                  </a:lnTo>
                  <a:lnTo>
                    <a:pt x="338" y="303"/>
                  </a:lnTo>
                  <a:lnTo>
                    <a:pt x="304" y="269"/>
                  </a:lnTo>
                  <a:lnTo>
                    <a:pt x="304" y="236"/>
                  </a:lnTo>
                  <a:lnTo>
                    <a:pt x="270" y="236"/>
                  </a:lnTo>
                  <a:lnTo>
                    <a:pt x="237" y="269"/>
                  </a:lnTo>
                  <a:lnTo>
                    <a:pt x="203" y="505"/>
                  </a:lnTo>
                  <a:lnTo>
                    <a:pt x="169" y="774"/>
                  </a:lnTo>
                  <a:lnTo>
                    <a:pt x="169" y="1246"/>
                  </a:lnTo>
                  <a:lnTo>
                    <a:pt x="203" y="1852"/>
                  </a:lnTo>
                  <a:lnTo>
                    <a:pt x="237" y="2121"/>
                  </a:lnTo>
                  <a:lnTo>
                    <a:pt x="270" y="2290"/>
                  </a:lnTo>
                  <a:lnTo>
                    <a:pt x="304" y="2391"/>
                  </a:lnTo>
                  <a:lnTo>
                    <a:pt x="371" y="2492"/>
                  </a:lnTo>
                  <a:lnTo>
                    <a:pt x="472" y="2559"/>
                  </a:lnTo>
                  <a:lnTo>
                    <a:pt x="540" y="2593"/>
                  </a:lnTo>
                  <a:lnTo>
                    <a:pt x="641" y="2626"/>
                  </a:lnTo>
                  <a:lnTo>
                    <a:pt x="843" y="2660"/>
                  </a:lnTo>
                  <a:lnTo>
                    <a:pt x="1078" y="2626"/>
                  </a:lnTo>
                  <a:lnTo>
                    <a:pt x="2290" y="2626"/>
                  </a:lnTo>
                  <a:lnTo>
                    <a:pt x="2694" y="2593"/>
                  </a:lnTo>
                  <a:lnTo>
                    <a:pt x="2728" y="2559"/>
                  </a:lnTo>
                  <a:lnTo>
                    <a:pt x="2728" y="2525"/>
                  </a:lnTo>
                  <a:lnTo>
                    <a:pt x="2762" y="2054"/>
                  </a:lnTo>
                  <a:lnTo>
                    <a:pt x="2795" y="1616"/>
                  </a:lnTo>
                  <a:lnTo>
                    <a:pt x="2762" y="707"/>
                  </a:lnTo>
                  <a:lnTo>
                    <a:pt x="2762" y="438"/>
                  </a:lnTo>
                  <a:lnTo>
                    <a:pt x="2728" y="370"/>
                  </a:lnTo>
                  <a:lnTo>
                    <a:pt x="2661" y="269"/>
                  </a:lnTo>
                  <a:lnTo>
                    <a:pt x="2593" y="236"/>
                  </a:lnTo>
                  <a:lnTo>
                    <a:pt x="2526" y="168"/>
                  </a:lnTo>
                  <a:lnTo>
                    <a:pt x="2257" y="101"/>
                  </a:lnTo>
                  <a:lnTo>
                    <a:pt x="1920" y="67"/>
                  </a:lnTo>
                  <a:lnTo>
                    <a:pt x="1583" y="67"/>
                  </a:lnTo>
                  <a:lnTo>
                    <a:pt x="910" y="34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0" name="Google Shape;1600;p11"/>
            <p:cNvSpPr/>
            <p:nvPr/>
          </p:nvSpPr>
          <p:spPr>
            <a:xfrm>
              <a:off x="2128275" y="2674000"/>
              <a:ext cx="67350" cy="42100"/>
            </a:xfrm>
            <a:custGeom>
              <a:rect b="b" l="l" r="r" t="t"/>
              <a:pathLst>
                <a:path extrusionOk="0" h="1684" w="2694">
                  <a:moveTo>
                    <a:pt x="707" y="135"/>
                  </a:moveTo>
                  <a:lnTo>
                    <a:pt x="977" y="202"/>
                  </a:lnTo>
                  <a:lnTo>
                    <a:pt x="1212" y="202"/>
                  </a:lnTo>
                  <a:lnTo>
                    <a:pt x="1886" y="236"/>
                  </a:lnTo>
                  <a:lnTo>
                    <a:pt x="2222" y="236"/>
                  </a:lnTo>
                  <a:lnTo>
                    <a:pt x="2559" y="202"/>
                  </a:lnTo>
                  <a:lnTo>
                    <a:pt x="2559" y="202"/>
                  </a:lnTo>
                  <a:lnTo>
                    <a:pt x="2492" y="707"/>
                  </a:lnTo>
                  <a:lnTo>
                    <a:pt x="2492" y="1179"/>
                  </a:lnTo>
                  <a:lnTo>
                    <a:pt x="2458" y="1313"/>
                  </a:lnTo>
                  <a:lnTo>
                    <a:pt x="2458" y="1414"/>
                  </a:lnTo>
                  <a:lnTo>
                    <a:pt x="2357" y="1482"/>
                  </a:lnTo>
                  <a:lnTo>
                    <a:pt x="2256" y="1482"/>
                  </a:lnTo>
                  <a:lnTo>
                    <a:pt x="1616" y="1515"/>
                  </a:lnTo>
                  <a:lnTo>
                    <a:pt x="1313" y="1515"/>
                  </a:lnTo>
                  <a:lnTo>
                    <a:pt x="876" y="1549"/>
                  </a:lnTo>
                  <a:lnTo>
                    <a:pt x="640" y="1515"/>
                  </a:lnTo>
                  <a:lnTo>
                    <a:pt x="438" y="1515"/>
                  </a:lnTo>
                  <a:lnTo>
                    <a:pt x="303" y="1448"/>
                  </a:lnTo>
                  <a:lnTo>
                    <a:pt x="270" y="1414"/>
                  </a:lnTo>
                  <a:lnTo>
                    <a:pt x="236" y="1381"/>
                  </a:lnTo>
                  <a:lnTo>
                    <a:pt x="202" y="606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169" y="270"/>
                  </a:lnTo>
                  <a:lnTo>
                    <a:pt x="135" y="236"/>
                  </a:lnTo>
                  <a:lnTo>
                    <a:pt x="169" y="236"/>
                  </a:lnTo>
                  <a:lnTo>
                    <a:pt x="169" y="202"/>
                  </a:lnTo>
                  <a:lnTo>
                    <a:pt x="169" y="169"/>
                  </a:lnTo>
                  <a:lnTo>
                    <a:pt x="438" y="135"/>
                  </a:lnTo>
                  <a:close/>
                  <a:moveTo>
                    <a:pt x="270" y="0"/>
                  </a:moveTo>
                  <a:lnTo>
                    <a:pt x="135" y="34"/>
                  </a:lnTo>
                  <a:lnTo>
                    <a:pt x="34" y="68"/>
                  </a:lnTo>
                  <a:lnTo>
                    <a:pt x="0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101" y="202"/>
                  </a:lnTo>
                  <a:lnTo>
                    <a:pt x="68" y="337"/>
                  </a:lnTo>
                  <a:lnTo>
                    <a:pt x="68" y="472"/>
                  </a:lnTo>
                  <a:lnTo>
                    <a:pt x="68" y="1010"/>
                  </a:lnTo>
                  <a:lnTo>
                    <a:pt x="101" y="1515"/>
                  </a:lnTo>
                  <a:lnTo>
                    <a:pt x="135" y="1549"/>
                  </a:lnTo>
                  <a:lnTo>
                    <a:pt x="169" y="1583"/>
                  </a:lnTo>
                  <a:lnTo>
                    <a:pt x="438" y="1650"/>
                  </a:lnTo>
                  <a:lnTo>
                    <a:pt x="707" y="1684"/>
                  </a:lnTo>
                  <a:lnTo>
                    <a:pt x="2121" y="1684"/>
                  </a:lnTo>
                  <a:lnTo>
                    <a:pt x="2391" y="1650"/>
                  </a:lnTo>
                  <a:lnTo>
                    <a:pt x="2492" y="1616"/>
                  </a:lnTo>
                  <a:lnTo>
                    <a:pt x="2559" y="1549"/>
                  </a:lnTo>
                  <a:lnTo>
                    <a:pt x="2593" y="1482"/>
                  </a:lnTo>
                  <a:lnTo>
                    <a:pt x="2626" y="1381"/>
                  </a:lnTo>
                  <a:lnTo>
                    <a:pt x="2626" y="775"/>
                  </a:lnTo>
                  <a:lnTo>
                    <a:pt x="2660" y="472"/>
                  </a:lnTo>
                  <a:lnTo>
                    <a:pt x="2694" y="169"/>
                  </a:lnTo>
                  <a:lnTo>
                    <a:pt x="2660" y="101"/>
                  </a:lnTo>
                  <a:lnTo>
                    <a:pt x="2593" y="68"/>
                  </a:lnTo>
                  <a:lnTo>
                    <a:pt x="2222" y="101"/>
                  </a:lnTo>
                  <a:lnTo>
                    <a:pt x="1818" y="101"/>
                  </a:lnTo>
                  <a:lnTo>
                    <a:pt x="977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1" name="Google Shape;1601;p11"/>
            <p:cNvSpPr/>
            <p:nvPr/>
          </p:nvSpPr>
          <p:spPr>
            <a:xfrm>
              <a:off x="2107225" y="2721125"/>
              <a:ext cx="60625" cy="64850"/>
            </a:xfrm>
            <a:custGeom>
              <a:rect b="b" l="l" r="r" t="t"/>
              <a:pathLst>
                <a:path extrusionOk="0" h="2594" w="2425">
                  <a:moveTo>
                    <a:pt x="1044" y="1"/>
                  </a:moveTo>
                  <a:lnTo>
                    <a:pt x="640" y="34"/>
                  </a:lnTo>
                  <a:lnTo>
                    <a:pt x="371" y="68"/>
                  </a:lnTo>
                  <a:lnTo>
                    <a:pt x="270" y="102"/>
                  </a:lnTo>
                  <a:lnTo>
                    <a:pt x="135" y="169"/>
                  </a:lnTo>
                  <a:lnTo>
                    <a:pt x="102" y="270"/>
                  </a:lnTo>
                  <a:lnTo>
                    <a:pt x="68" y="371"/>
                  </a:lnTo>
                  <a:lnTo>
                    <a:pt x="68" y="607"/>
                  </a:lnTo>
                  <a:lnTo>
                    <a:pt x="34" y="1819"/>
                  </a:lnTo>
                  <a:lnTo>
                    <a:pt x="1" y="2122"/>
                  </a:lnTo>
                  <a:lnTo>
                    <a:pt x="34" y="2290"/>
                  </a:lnTo>
                  <a:lnTo>
                    <a:pt x="68" y="2358"/>
                  </a:lnTo>
                  <a:lnTo>
                    <a:pt x="102" y="2391"/>
                  </a:lnTo>
                  <a:lnTo>
                    <a:pt x="135" y="2391"/>
                  </a:lnTo>
                  <a:lnTo>
                    <a:pt x="135" y="2358"/>
                  </a:lnTo>
                  <a:lnTo>
                    <a:pt x="135" y="2257"/>
                  </a:lnTo>
                  <a:lnTo>
                    <a:pt x="135" y="2088"/>
                  </a:lnTo>
                  <a:lnTo>
                    <a:pt x="169" y="1819"/>
                  </a:lnTo>
                  <a:lnTo>
                    <a:pt x="203" y="842"/>
                  </a:lnTo>
                  <a:lnTo>
                    <a:pt x="203" y="539"/>
                  </a:lnTo>
                  <a:lnTo>
                    <a:pt x="236" y="371"/>
                  </a:lnTo>
                  <a:lnTo>
                    <a:pt x="270" y="304"/>
                  </a:lnTo>
                  <a:lnTo>
                    <a:pt x="337" y="236"/>
                  </a:lnTo>
                  <a:lnTo>
                    <a:pt x="539" y="169"/>
                  </a:lnTo>
                  <a:lnTo>
                    <a:pt x="775" y="135"/>
                  </a:lnTo>
                  <a:lnTo>
                    <a:pt x="1145" y="135"/>
                  </a:lnTo>
                  <a:lnTo>
                    <a:pt x="1549" y="169"/>
                  </a:lnTo>
                  <a:lnTo>
                    <a:pt x="1920" y="203"/>
                  </a:lnTo>
                  <a:lnTo>
                    <a:pt x="2290" y="304"/>
                  </a:lnTo>
                  <a:lnTo>
                    <a:pt x="2256" y="674"/>
                  </a:lnTo>
                  <a:lnTo>
                    <a:pt x="2290" y="1044"/>
                  </a:lnTo>
                  <a:lnTo>
                    <a:pt x="2223" y="1651"/>
                  </a:lnTo>
                  <a:lnTo>
                    <a:pt x="2189" y="2290"/>
                  </a:lnTo>
                  <a:lnTo>
                    <a:pt x="1886" y="2358"/>
                  </a:lnTo>
                  <a:lnTo>
                    <a:pt x="1549" y="2358"/>
                  </a:lnTo>
                  <a:lnTo>
                    <a:pt x="910" y="2290"/>
                  </a:lnTo>
                  <a:lnTo>
                    <a:pt x="438" y="2290"/>
                  </a:lnTo>
                  <a:lnTo>
                    <a:pt x="236" y="2358"/>
                  </a:lnTo>
                  <a:lnTo>
                    <a:pt x="135" y="2391"/>
                  </a:lnTo>
                  <a:lnTo>
                    <a:pt x="68" y="2492"/>
                  </a:lnTo>
                  <a:lnTo>
                    <a:pt x="68" y="2526"/>
                  </a:lnTo>
                  <a:lnTo>
                    <a:pt x="169" y="2526"/>
                  </a:lnTo>
                  <a:lnTo>
                    <a:pt x="304" y="2492"/>
                  </a:lnTo>
                  <a:lnTo>
                    <a:pt x="506" y="2459"/>
                  </a:lnTo>
                  <a:lnTo>
                    <a:pt x="809" y="2459"/>
                  </a:lnTo>
                  <a:lnTo>
                    <a:pt x="1112" y="2492"/>
                  </a:lnTo>
                  <a:lnTo>
                    <a:pt x="1650" y="2526"/>
                  </a:lnTo>
                  <a:lnTo>
                    <a:pt x="1920" y="2526"/>
                  </a:lnTo>
                  <a:lnTo>
                    <a:pt x="2189" y="2459"/>
                  </a:lnTo>
                  <a:lnTo>
                    <a:pt x="2189" y="2526"/>
                  </a:lnTo>
                  <a:lnTo>
                    <a:pt x="2223" y="2560"/>
                  </a:lnTo>
                  <a:lnTo>
                    <a:pt x="2256" y="2593"/>
                  </a:lnTo>
                  <a:lnTo>
                    <a:pt x="2290" y="2593"/>
                  </a:lnTo>
                  <a:lnTo>
                    <a:pt x="2324" y="2560"/>
                  </a:lnTo>
                  <a:lnTo>
                    <a:pt x="2357" y="2358"/>
                  </a:lnTo>
                  <a:lnTo>
                    <a:pt x="2357" y="2156"/>
                  </a:lnTo>
                  <a:lnTo>
                    <a:pt x="2391" y="1752"/>
                  </a:lnTo>
                  <a:lnTo>
                    <a:pt x="2391" y="1381"/>
                  </a:lnTo>
                  <a:lnTo>
                    <a:pt x="2425" y="977"/>
                  </a:lnTo>
                  <a:lnTo>
                    <a:pt x="2391" y="438"/>
                  </a:lnTo>
                  <a:lnTo>
                    <a:pt x="2391" y="304"/>
                  </a:lnTo>
                  <a:lnTo>
                    <a:pt x="2425" y="304"/>
                  </a:lnTo>
                  <a:lnTo>
                    <a:pt x="2425" y="236"/>
                  </a:lnTo>
                  <a:lnTo>
                    <a:pt x="2425" y="203"/>
                  </a:lnTo>
                  <a:lnTo>
                    <a:pt x="2391" y="169"/>
                  </a:lnTo>
                  <a:lnTo>
                    <a:pt x="2357" y="169"/>
                  </a:lnTo>
                  <a:lnTo>
                    <a:pt x="1953" y="68"/>
                  </a:lnTo>
                  <a:lnTo>
                    <a:pt x="15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2" name="Google Shape;1602;p11"/>
            <p:cNvSpPr/>
            <p:nvPr/>
          </p:nvSpPr>
          <p:spPr>
            <a:xfrm>
              <a:off x="2435500" y="2794350"/>
              <a:ext cx="61450" cy="29500"/>
            </a:xfrm>
            <a:custGeom>
              <a:rect b="b" l="l" r="r" t="t"/>
              <a:pathLst>
                <a:path extrusionOk="0" h="1180" w="2458">
                  <a:moveTo>
                    <a:pt x="1616" y="1"/>
                  </a:moveTo>
                  <a:lnTo>
                    <a:pt x="1178" y="68"/>
                  </a:lnTo>
                  <a:lnTo>
                    <a:pt x="909" y="102"/>
                  </a:lnTo>
                  <a:lnTo>
                    <a:pt x="640" y="68"/>
                  </a:lnTo>
                  <a:lnTo>
                    <a:pt x="404" y="68"/>
                  </a:lnTo>
                  <a:lnTo>
                    <a:pt x="168" y="136"/>
                  </a:lnTo>
                  <a:lnTo>
                    <a:pt x="168" y="102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7" y="102"/>
                  </a:lnTo>
                  <a:lnTo>
                    <a:pt x="34" y="371"/>
                  </a:lnTo>
                  <a:lnTo>
                    <a:pt x="34" y="641"/>
                  </a:lnTo>
                  <a:lnTo>
                    <a:pt x="0" y="1179"/>
                  </a:lnTo>
                  <a:lnTo>
                    <a:pt x="135" y="1179"/>
                  </a:lnTo>
                  <a:lnTo>
                    <a:pt x="168" y="742"/>
                  </a:lnTo>
                  <a:lnTo>
                    <a:pt x="135" y="270"/>
                  </a:lnTo>
                  <a:lnTo>
                    <a:pt x="404" y="237"/>
                  </a:lnTo>
                  <a:lnTo>
                    <a:pt x="673" y="203"/>
                  </a:lnTo>
                  <a:lnTo>
                    <a:pt x="1414" y="203"/>
                  </a:lnTo>
                  <a:lnTo>
                    <a:pt x="1616" y="169"/>
                  </a:lnTo>
                  <a:lnTo>
                    <a:pt x="1852" y="136"/>
                  </a:lnTo>
                  <a:lnTo>
                    <a:pt x="2054" y="136"/>
                  </a:lnTo>
                  <a:lnTo>
                    <a:pt x="2189" y="203"/>
                  </a:lnTo>
                  <a:lnTo>
                    <a:pt x="2256" y="304"/>
                  </a:lnTo>
                  <a:lnTo>
                    <a:pt x="2323" y="405"/>
                  </a:lnTo>
                  <a:lnTo>
                    <a:pt x="2357" y="573"/>
                  </a:lnTo>
                  <a:lnTo>
                    <a:pt x="2357" y="876"/>
                  </a:lnTo>
                  <a:lnTo>
                    <a:pt x="2357" y="1179"/>
                  </a:lnTo>
                  <a:lnTo>
                    <a:pt x="2458" y="1179"/>
                  </a:lnTo>
                  <a:lnTo>
                    <a:pt x="2458" y="843"/>
                  </a:lnTo>
                  <a:lnTo>
                    <a:pt x="2424" y="472"/>
                  </a:lnTo>
                  <a:lnTo>
                    <a:pt x="2391" y="338"/>
                  </a:lnTo>
                  <a:lnTo>
                    <a:pt x="2290" y="203"/>
                  </a:lnTo>
                  <a:lnTo>
                    <a:pt x="2189" y="68"/>
                  </a:lnTo>
                  <a:lnTo>
                    <a:pt x="20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3" name="Google Shape;1603;p11"/>
            <p:cNvSpPr/>
            <p:nvPr/>
          </p:nvSpPr>
          <p:spPr>
            <a:xfrm>
              <a:off x="2508725" y="2793525"/>
              <a:ext cx="64825" cy="30325"/>
            </a:xfrm>
            <a:custGeom>
              <a:rect b="b" l="l" r="r" t="t"/>
              <a:pathLst>
                <a:path extrusionOk="0" h="1213" w="2593">
                  <a:moveTo>
                    <a:pt x="472" y="0"/>
                  </a:moveTo>
                  <a:lnTo>
                    <a:pt x="101" y="101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0" y="674"/>
                  </a:lnTo>
                  <a:lnTo>
                    <a:pt x="0" y="1212"/>
                  </a:lnTo>
                  <a:lnTo>
                    <a:pt x="135" y="1212"/>
                  </a:lnTo>
                  <a:lnTo>
                    <a:pt x="135" y="741"/>
                  </a:lnTo>
                  <a:lnTo>
                    <a:pt x="169" y="472"/>
                  </a:lnTo>
                  <a:lnTo>
                    <a:pt x="169" y="337"/>
                  </a:lnTo>
                  <a:lnTo>
                    <a:pt x="135" y="202"/>
                  </a:lnTo>
                  <a:lnTo>
                    <a:pt x="438" y="169"/>
                  </a:lnTo>
                  <a:lnTo>
                    <a:pt x="741" y="135"/>
                  </a:lnTo>
                  <a:lnTo>
                    <a:pt x="2088" y="135"/>
                  </a:lnTo>
                  <a:lnTo>
                    <a:pt x="2222" y="169"/>
                  </a:lnTo>
                  <a:lnTo>
                    <a:pt x="2323" y="236"/>
                  </a:lnTo>
                  <a:lnTo>
                    <a:pt x="2391" y="337"/>
                  </a:lnTo>
                  <a:lnTo>
                    <a:pt x="2458" y="539"/>
                  </a:lnTo>
                  <a:lnTo>
                    <a:pt x="2458" y="741"/>
                  </a:lnTo>
                  <a:lnTo>
                    <a:pt x="2458" y="1179"/>
                  </a:lnTo>
                  <a:lnTo>
                    <a:pt x="2458" y="1212"/>
                  </a:lnTo>
                  <a:lnTo>
                    <a:pt x="2593" y="1212"/>
                  </a:lnTo>
                  <a:lnTo>
                    <a:pt x="2593" y="707"/>
                  </a:lnTo>
                  <a:lnTo>
                    <a:pt x="2593" y="438"/>
                  </a:lnTo>
                  <a:lnTo>
                    <a:pt x="2559" y="337"/>
                  </a:lnTo>
                  <a:lnTo>
                    <a:pt x="2492" y="236"/>
                  </a:lnTo>
                  <a:lnTo>
                    <a:pt x="2424" y="135"/>
                  </a:lnTo>
                  <a:lnTo>
                    <a:pt x="2323" y="68"/>
                  </a:lnTo>
                  <a:lnTo>
                    <a:pt x="2222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4" name="Google Shape;1604;p11"/>
            <p:cNvSpPr/>
            <p:nvPr/>
          </p:nvSpPr>
          <p:spPr>
            <a:xfrm>
              <a:off x="1546650" y="2770800"/>
              <a:ext cx="13500" cy="3375"/>
            </a:xfrm>
            <a:custGeom>
              <a:rect b="b" l="l" r="r" t="t"/>
              <a:pathLst>
                <a:path extrusionOk="0" h="135" w="540">
                  <a:moveTo>
                    <a:pt x="270" y="0"/>
                  </a:moveTo>
                  <a:lnTo>
                    <a:pt x="135" y="34"/>
                  </a:lnTo>
                  <a:lnTo>
                    <a:pt x="68" y="68"/>
                  </a:lnTo>
                  <a:lnTo>
                    <a:pt x="1" y="68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36" y="135"/>
                  </a:lnTo>
                  <a:lnTo>
                    <a:pt x="472" y="101"/>
                  </a:lnTo>
                  <a:lnTo>
                    <a:pt x="506" y="68"/>
                  </a:lnTo>
                  <a:lnTo>
                    <a:pt x="539" y="68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5" name="Google Shape;1605;p11"/>
            <p:cNvSpPr/>
            <p:nvPr/>
          </p:nvSpPr>
          <p:spPr>
            <a:xfrm>
              <a:off x="2251150" y="2724500"/>
              <a:ext cx="64850" cy="64000"/>
            </a:xfrm>
            <a:custGeom>
              <a:rect b="b" l="l" r="r" t="t"/>
              <a:pathLst>
                <a:path extrusionOk="0" h="2560" w="2594">
                  <a:moveTo>
                    <a:pt x="2290" y="101"/>
                  </a:moveTo>
                  <a:lnTo>
                    <a:pt x="2425" y="135"/>
                  </a:lnTo>
                  <a:lnTo>
                    <a:pt x="2459" y="169"/>
                  </a:lnTo>
                  <a:lnTo>
                    <a:pt x="2492" y="808"/>
                  </a:lnTo>
                  <a:lnTo>
                    <a:pt x="2492" y="1448"/>
                  </a:lnTo>
                  <a:lnTo>
                    <a:pt x="2459" y="1751"/>
                  </a:lnTo>
                  <a:lnTo>
                    <a:pt x="2425" y="2054"/>
                  </a:lnTo>
                  <a:lnTo>
                    <a:pt x="2358" y="2189"/>
                  </a:lnTo>
                  <a:lnTo>
                    <a:pt x="2290" y="2290"/>
                  </a:lnTo>
                  <a:lnTo>
                    <a:pt x="2189" y="2391"/>
                  </a:lnTo>
                  <a:lnTo>
                    <a:pt x="2055" y="2425"/>
                  </a:lnTo>
                  <a:lnTo>
                    <a:pt x="1550" y="2425"/>
                  </a:lnTo>
                  <a:lnTo>
                    <a:pt x="1045" y="2391"/>
                  </a:lnTo>
                  <a:lnTo>
                    <a:pt x="741" y="2391"/>
                  </a:lnTo>
                  <a:lnTo>
                    <a:pt x="573" y="2357"/>
                  </a:lnTo>
                  <a:lnTo>
                    <a:pt x="438" y="2324"/>
                  </a:lnTo>
                  <a:lnTo>
                    <a:pt x="337" y="2256"/>
                  </a:lnTo>
                  <a:lnTo>
                    <a:pt x="236" y="2189"/>
                  </a:lnTo>
                  <a:lnTo>
                    <a:pt x="169" y="2054"/>
                  </a:lnTo>
                  <a:lnTo>
                    <a:pt x="135" y="1886"/>
                  </a:lnTo>
                  <a:lnTo>
                    <a:pt x="135" y="1684"/>
                  </a:lnTo>
                  <a:lnTo>
                    <a:pt x="169" y="1482"/>
                  </a:lnTo>
                  <a:lnTo>
                    <a:pt x="203" y="1111"/>
                  </a:lnTo>
                  <a:lnTo>
                    <a:pt x="203" y="876"/>
                  </a:lnTo>
                  <a:lnTo>
                    <a:pt x="169" y="640"/>
                  </a:lnTo>
                  <a:lnTo>
                    <a:pt x="169" y="404"/>
                  </a:lnTo>
                  <a:lnTo>
                    <a:pt x="169" y="169"/>
                  </a:lnTo>
                  <a:lnTo>
                    <a:pt x="1314" y="135"/>
                  </a:lnTo>
                  <a:lnTo>
                    <a:pt x="1954" y="101"/>
                  </a:lnTo>
                  <a:close/>
                  <a:moveTo>
                    <a:pt x="1348" y="0"/>
                  </a:moveTo>
                  <a:lnTo>
                    <a:pt x="169" y="34"/>
                  </a:lnTo>
                  <a:lnTo>
                    <a:pt x="135" y="68"/>
                  </a:lnTo>
                  <a:lnTo>
                    <a:pt x="102" y="68"/>
                  </a:lnTo>
                  <a:lnTo>
                    <a:pt x="34" y="270"/>
                  </a:lnTo>
                  <a:lnTo>
                    <a:pt x="34" y="472"/>
                  </a:lnTo>
                  <a:lnTo>
                    <a:pt x="68" y="909"/>
                  </a:lnTo>
                  <a:lnTo>
                    <a:pt x="68" y="1145"/>
                  </a:lnTo>
                  <a:lnTo>
                    <a:pt x="68" y="1347"/>
                  </a:lnTo>
                  <a:lnTo>
                    <a:pt x="1" y="1819"/>
                  </a:lnTo>
                  <a:lnTo>
                    <a:pt x="34" y="2021"/>
                  </a:lnTo>
                  <a:lnTo>
                    <a:pt x="68" y="2189"/>
                  </a:lnTo>
                  <a:lnTo>
                    <a:pt x="169" y="2290"/>
                  </a:lnTo>
                  <a:lnTo>
                    <a:pt x="270" y="2391"/>
                  </a:lnTo>
                  <a:lnTo>
                    <a:pt x="405" y="2458"/>
                  </a:lnTo>
                  <a:lnTo>
                    <a:pt x="573" y="2492"/>
                  </a:lnTo>
                  <a:lnTo>
                    <a:pt x="944" y="2526"/>
                  </a:lnTo>
                  <a:lnTo>
                    <a:pt x="1482" y="2559"/>
                  </a:lnTo>
                  <a:lnTo>
                    <a:pt x="2055" y="2559"/>
                  </a:lnTo>
                  <a:lnTo>
                    <a:pt x="2189" y="2526"/>
                  </a:lnTo>
                  <a:lnTo>
                    <a:pt x="2324" y="2492"/>
                  </a:lnTo>
                  <a:lnTo>
                    <a:pt x="2459" y="2425"/>
                  </a:lnTo>
                  <a:lnTo>
                    <a:pt x="2492" y="2357"/>
                  </a:lnTo>
                  <a:lnTo>
                    <a:pt x="2526" y="2324"/>
                  </a:lnTo>
                  <a:lnTo>
                    <a:pt x="2560" y="2021"/>
                  </a:lnTo>
                  <a:lnTo>
                    <a:pt x="2593" y="1751"/>
                  </a:lnTo>
                  <a:lnTo>
                    <a:pt x="2593" y="1179"/>
                  </a:lnTo>
                  <a:lnTo>
                    <a:pt x="2560" y="606"/>
                  </a:lnTo>
                  <a:lnTo>
                    <a:pt x="2560" y="34"/>
                  </a:lnTo>
                  <a:lnTo>
                    <a:pt x="25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6" name="Google Shape;1606;p11"/>
            <p:cNvSpPr/>
            <p:nvPr/>
          </p:nvSpPr>
          <p:spPr>
            <a:xfrm>
              <a:off x="1522250" y="2724500"/>
              <a:ext cx="63150" cy="63150"/>
            </a:xfrm>
            <a:custGeom>
              <a:rect b="b" l="l" r="r" t="t"/>
              <a:pathLst>
                <a:path extrusionOk="0" h="2526" w="2526">
                  <a:moveTo>
                    <a:pt x="2323" y="135"/>
                  </a:moveTo>
                  <a:lnTo>
                    <a:pt x="2323" y="606"/>
                  </a:lnTo>
                  <a:lnTo>
                    <a:pt x="2290" y="1078"/>
                  </a:lnTo>
                  <a:lnTo>
                    <a:pt x="2323" y="1381"/>
                  </a:lnTo>
                  <a:lnTo>
                    <a:pt x="2357" y="1684"/>
                  </a:lnTo>
                  <a:lnTo>
                    <a:pt x="2391" y="1852"/>
                  </a:lnTo>
                  <a:lnTo>
                    <a:pt x="2391" y="2054"/>
                  </a:lnTo>
                  <a:lnTo>
                    <a:pt x="2357" y="2223"/>
                  </a:lnTo>
                  <a:lnTo>
                    <a:pt x="2290" y="2290"/>
                  </a:lnTo>
                  <a:lnTo>
                    <a:pt x="2222" y="2324"/>
                  </a:lnTo>
                  <a:lnTo>
                    <a:pt x="2054" y="2357"/>
                  </a:lnTo>
                  <a:lnTo>
                    <a:pt x="1886" y="2391"/>
                  </a:lnTo>
                  <a:lnTo>
                    <a:pt x="1010" y="2391"/>
                  </a:lnTo>
                  <a:lnTo>
                    <a:pt x="775" y="2357"/>
                  </a:lnTo>
                  <a:lnTo>
                    <a:pt x="539" y="2324"/>
                  </a:lnTo>
                  <a:lnTo>
                    <a:pt x="236" y="2324"/>
                  </a:lnTo>
                  <a:lnTo>
                    <a:pt x="202" y="2290"/>
                  </a:lnTo>
                  <a:lnTo>
                    <a:pt x="169" y="2256"/>
                  </a:lnTo>
                  <a:lnTo>
                    <a:pt x="135" y="2088"/>
                  </a:lnTo>
                  <a:lnTo>
                    <a:pt x="135" y="1617"/>
                  </a:lnTo>
                  <a:lnTo>
                    <a:pt x="202" y="1145"/>
                  </a:lnTo>
                  <a:lnTo>
                    <a:pt x="202" y="640"/>
                  </a:lnTo>
                  <a:lnTo>
                    <a:pt x="169" y="438"/>
                  </a:lnTo>
                  <a:lnTo>
                    <a:pt x="135" y="202"/>
                  </a:lnTo>
                  <a:lnTo>
                    <a:pt x="674" y="169"/>
                  </a:lnTo>
                  <a:lnTo>
                    <a:pt x="1212" y="202"/>
                  </a:lnTo>
                  <a:lnTo>
                    <a:pt x="1785" y="169"/>
                  </a:lnTo>
                  <a:lnTo>
                    <a:pt x="2323" y="135"/>
                  </a:lnTo>
                  <a:close/>
                  <a:moveTo>
                    <a:pt x="2357" y="0"/>
                  </a:moveTo>
                  <a:lnTo>
                    <a:pt x="2088" y="34"/>
                  </a:lnTo>
                  <a:lnTo>
                    <a:pt x="1785" y="68"/>
                  </a:lnTo>
                  <a:lnTo>
                    <a:pt x="1212" y="68"/>
                  </a:lnTo>
                  <a:lnTo>
                    <a:pt x="640" y="34"/>
                  </a:lnTo>
                  <a:lnTo>
                    <a:pt x="68" y="68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68" y="202"/>
                  </a:lnTo>
                  <a:lnTo>
                    <a:pt x="34" y="741"/>
                  </a:lnTo>
                  <a:lnTo>
                    <a:pt x="34" y="1280"/>
                  </a:lnTo>
                  <a:lnTo>
                    <a:pt x="0" y="1852"/>
                  </a:lnTo>
                  <a:lnTo>
                    <a:pt x="0" y="2122"/>
                  </a:lnTo>
                  <a:lnTo>
                    <a:pt x="34" y="2391"/>
                  </a:lnTo>
                  <a:lnTo>
                    <a:pt x="34" y="2458"/>
                  </a:lnTo>
                  <a:lnTo>
                    <a:pt x="438" y="2458"/>
                  </a:lnTo>
                  <a:lnTo>
                    <a:pt x="775" y="2492"/>
                  </a:lnTo>
                  <a:lnTo>
                    <a:pt x="1448" y="2526"/>
                  </a:lnTo>
                  <a:lnTo>
                    <a:pt x="1953" y="2526"/>
                  </a:lnTo>
                  <a:lnTo>
                    <a:pt x="2189" y="2492"/>
                  </a:lnTo>
                  <a:lnTo>
                    <a:pt x="2290" y="2458"/>
                  </a:lnTo>
                  <a:lnTo>
                    <a:pt x="2391" y="2391"/>
                  </a:lnTo>
                  <a:lnTo>
                    <a:pt x="2458" y="2324"/>
                  </a:lnTo>
                  <a:lnTo>
                    <a:pt x="2492" y="2223"/>
                  </a:lnTo>
                  <a:lnTo>
                    <a:pt x="2525" y="2021"/>
                  </a:lnTo>
                  <a:lnTo>
                    <a:pt x="2525" y="1819"/>
                  </a:lnTo>
                  <a:lnTo>
                    <a:pt x="2492" y="1617"/>
                  </a:lnTo>
                  <a:lnTo>
                    <a:pt x="2458" y="1347"/>
                  </a:lnTo>
                  <a:lnTo>
                    <a:pt x="2424" y="1078"/>
                  </a:lnTo>
                  <a:lnTo>
                    <a:pt x="2458" y="573"/>
                  </a:lnTo>
                  <a:lnTo>
                    <a:pt x="2458" y="337"/>
                  </a:lnTo>
                  <a:lnTo>
                    <a:pt x="2458" y="68"/>
                  </a:lnTo>
                  <a:lnTo>
                    <a:pt x="2424" y="34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7" name="Google Shape;1607;p11"/>
            <p:cNvSpPr/>
            <p:nvPr/>
          </p:nvSpPr>
          <p:spPr>
            <a:xfrm>
              <a:off x="2179625" y="2722825"/>
              <a:ext cx="64825" cy="64825"/>
            </a:xfrm>
            <a:custGeom>
              <a:rect b="b" l="l" r="r" t="t"/>
              <a:pathLst>
                <a:path extrusionOk="0" h="2593" w="2593">
                  <a:moveTo>
                    <a:pt x="606" y="101"/>
                  </a:moveTo>
                  <a:lnTo>
                    <a:pt x="1111" y="135"/>
                  </a:lnTo>
                  <a:lnTo>
                    <a:pt x="1616" y="168"/>
                  </a:lnTo>
                  <a:lnTo>
                    <a:pt x="2121" y="202"/>
                  </a:lnTo>
                  <a:lnTo>
                    <a:pt x="2256" y="236"/>
                  </a:lnTo>
                  <a:lnTo>
                    <a:pt x="2357" y="269"/>
                  </a:lnTo>
                  <a:lnTo>
                    <a:pt x="2390" y="370"/>
                  </a:lnTo>
                  <a:lnTo>
                    <a:pt x="2424" y="471"/>
                  </a:lnTo>
                  <a:lnTo>
                    <a:pt x="2458" y="707"/>
                  </a:lnTo>
                  <a:lnTo>
                    <a:pt x="2458" y="943"/>
                  </a:lnTo>
                  <a:lnTo>
                    <a:pt x="2424" y="1482"/>
                  </a:lnTo>
                  <a:lnTo>
                    <a:pt x="2390" y="2020"/>
                  </a:lnTo>
                  <a:lnTo>
                    <a:pt x="2357" y="2189"/>
                  </a:lnTo>
                  <a:lnTo>
                    <a:pt x="2289" y="2290"/>
                  </a:lnTo>
                  <a:lnTo>
                    <a:pt x="2188" y="2391"/>
                  </a:lnTo>
                  <a:lnTo>
                    <a:pt x="2087" y="2424"/>
                  </a:lnTo>
                  <a:lnTo>
                    <a:pt x="1953" y="2458"/>
                  </a:lnTo>
                  <a:lnTo>
                    <a:pt x="1818" y="2458"/>
                  </a:lnTo>
                  <a:lnTo>
                    <a:pt x="1549" y="2424"/>
                  </a:lnTo>
                  <a:lnTo>
                    <a:pt x="943" y="2391"/>
                  </a:lnTo>
                  <a:lnTo>
                    <a:pt x="539" y="2357"/>
                  </a:lnTo>
                  <a:lnTo>
                    <a:pt x="337" y="2323"/>
                  </a:lnTo>
                  <a:lnTo>
                    <a:pt x="236" y="2256"/>
                  </a:lnTo>
                  <a:lnTo>
                    <a:pt x="202" y="2189"/>
                  </a:lnTo>
                  <a:lnTo>
                    <a:pt x="135" y="1953"/>
                  </a:lnTo>
                  <a:lnTo>
                    <a:pt x="101" y="1717"/>
                  </a:lnTo>
                  <a:lnTo>
                    <a:pt x="101" y="1212"/>
                  </a:lnTo>
                  <a:lnTo>
                    <a:pt x="135" y="707"/>
                  </a:lnTo>
                  <a:lnTo>
                    <a:pt x="135" y="202"/>
                  </a:lnTo>
                  <a:lnTo>
                    <a:pt x="370" y="135"/>
                  </a:lnTo>
                  <a:lnTo>
                    <a:pt x="606" y="101"/>
                  </a:lnTo>
                  <a:close/>
                  <a:moveTo>
                    <a:pt x="438" y="0"/>
                  </a:moveTo>
                  <a:lnTo>
                    <a:pt x="67" y="67"/>
                  </a:lnTo>
                  <a:lnTo>
                    <a:pt x="34" y="101"/>
                  </a:lnTo>
                  <a:lnTo>
                    <a:pt x="34" y="135"/>
                  </a:lnTo>
                  <a:lnTo>
                    <a:pt x="34" y="168"/>
                  </a:lnTo>
                  <a:lnTo>
                    <a:pt x="0" y="842"/>
                  </a:lnTo>
                  <a:lnTo>
                    <a:pt x="0" y="1515"/>
                  </a:lnTo>
                  <a:lnTo>
                    <a:pt x="0" y="1717"/>
                  </a:lnTo>
                  <a:lnTo>
                    <a:pt x="0" y="1987"/>
                  </a:lnTo>
                  <a:lnTo>
                    <a:pt x="34" y="2121"/>
                  </a:lnTo>
                  <a:lnTo>
                    <a:pt x="67" y="2256"/>
                  </a:lnTo>
                  <a:lnTo>
                    <a:pt x="135" y="2357"/>
                  </a:lnTo>
                  <a:lnTo>
                    <a:pt x="236" y="2424"/>
                  </a:lnTo>
                  <a:lnTo>
                    <a:pt x="337" y="2458"/>
                  </a:lnTo>
                  <a:lnTo>
                    <a:pt x="438" y="2492"/>
                  </a:lnTo>
                  <a:lnTo>
                    <a:pt x="673" y="2492"/>
                  </a:lnTo>
                  <a:lnTo>
                    <a:pt x="1178" y="2559"/>
                  </a:lnTo>
                  <a:lnTo>
                    <a:pt x="1650" y="2559"/>
                  </a:lnTo>
                  <a:lnTo>
                    <a:pt x="1885" y="2593"/>
                  </a:lnTo>
                  <a:lnTo>
                    <a:pt x="2121" y="2559"/>
                  </a:lnTo>
                  <a:lnTo>
                    <a:pt x="2222" y="2525"/>
                  </a:lnTo>
                  <a:lnTo>
                    <a:pt x="2323" y="2492"/>
                  </a:lnTo>
                  <a:lnTo>
                    <a:pt x="2390" y="2391"/>
                  </a:lnTo>
                  <a:lnTo>
                    <a:pt x="2458" y="2290"/>
                  </a:lnTo>
                  <a:lnTo>
                    <a:pt x="2525" y="1987"/>
                  </a:lnTo>
                  <a:lnTo>
                    <a:pt x="2559" y="1684"/>
                  </a:lnTo>
                  <a:lnTo>
                    <a:pt x="2559" y="1044"/>
                  </a:lnTo>
                  <a:lnTo>
                    <a:pt x="2592" y="572"/>
                  </a:lnTo>
                  <a:lnTo>
                    <a:pt x="2559" y="370"/>
                  </a:lnTo>
                  <a:lnTo>
                    <a:pt x="2525" y="236"/>
                  </a:lnTo>
                  <a:lnTo>
                    <a:pt x="2458" y="168"/>
                  </a:lnTo>
                  <a:lnTo>
                    <a:pt x="2357" y="101"/>
                  </a:lnTo>
                  <a:lnTo>
                    <a:pt x="2256" y="67"/>
                  </a:lnTo>
                  <a:lnTo>
                    <a:pt x="1986" y="34"/>
                  </a:lnTo>
                  <a:lnTo>
                    <a:pt x="1481" y="34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8" name="Google Shape;1608;p11"/>
            <p:cNvSpPr/>
            <p:nvPr/>
          </p:nvSpPr>
          <p:spPr>
            <a:xfrm>
              <a:off x="2205700" y="2761525"/>
              <a:ext cx="12650" cy="16025"/>
            </a:xfrm>
            <a:custGeom>
              <a:rect b="b" l="l" r="r" t="t"/>
              <a:pathLst>
                <a:path extrusionOk="0" h="641" w="506">
                  <a:moveTo>
                    <a:pt x="270" y="136"/>
                  </a:moveTo>
                  <a:lnTo>
                    <a:pt x="371" y="169"/>
                  </a:lnTo>
                  <a:lnTo>
                    <a:pt x="304" y="237"/>
                  </a:lnTo>
                  <a:lnTo>
                    <a:pt x="270" y="270"/>
                  </a:lnTo>
                  <a:lnTo>
                    <a:pt x="169" y="270"/>
                  </a:lnTo>
                  <a:lnTo>
                    <a:pt x="135" y="203"/>
                  </a:lnTo>
                  <a:lnTo>
                    <a:pt x="135" y="136"/>
                  </a:lnTo>
                  <a:close/>
                  <a:moveTo>
                    <a:pt x="203" y="1"/>
                  </a:moveTo>
                  <a:lnTo>
                    <a:pt x="135" y="35"/>
                  </a:lnTo>
                  <a:lnTo>
                    <a:pt x="68" y="68"/>
                  </a:lnTo>
                  <a:lnTo>
                    <a:pt x="34" y="102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68" y="338"/>
                  </a:lnTo>
                  <a:lnTo>
                    <a:pt x="203" y="405"/>
                  </a:lnTo>
                  <a:lnTo>
                    <a:pt x="304" y="405"/>
                  </a:lnTo>
                  <a:lnTo>
                    <a:pt x="270" y="439"/>
                  </a:lnTo>
                  <a:lnTo>
                    <a:pt x="236" y="506"/>
                  </a:lnTo>
                  <a:lnTo>
                    <a:pt x="203" y="472"/>
                  </a:lnTo>
                  <a:lnTo>
                    <a:pt x="135" y="472"/>
                  </a:lnTo>
                  <a:lnTo>
                    <a:pt x="135" y="573"/>
                  </a:lnTo>
                  <a:lnTo>
                    <a:pt x="169" y="641"/>
                  </a:lnTo>
                  <a:lnTo>
                    <a:pt x="236" y="641"/>
                  </a:lnTo>
                  <a:lnTo>
                    <a:pt x="304" y="607"/>
                  </a:lnTo>
                  <a:lnTo>
                    <a:pt x="371" y="540"/>
                  </a:lnTo>
                  <a:lnTo>
                    <a:pt x="438" y="439"/>
                  </a:lnTo>
                  <a:lnTo>
                    <a:pt x="472" y="304"/>
                  </a:lnTo>
                  <a:lnTo>
                    <a:pt x="506" y="203"/>
                  </a:lnTo>
                  <a:lnTo>
                    <a:pt x="472" y="169"/>
                  </a:lnTo>
                  <a:lnTo>
                    <a:pt x="405" y="136"/>
                  </a:lnTo>
                  <a:lnTo>
                    <a:pt x="371" y="68"/>
                  </a:lnTo>
                  <a:lnTo>
                    <a:pt x="304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9" name="Google Shape;1609;p11"/>
            <p:cNvSpPr/>
            <p:nvPr/>
          </p:nvSpPr>
          <p:spPr>
            <a:xfrm>
              <a:off x="1545800" y="2757325"/>
              <a:ext cx="12650" cy="10125"/>
            </a:xfrm>
            <a:custGeom>
              <a:rect b="b" l="l" r="r" t="t"/>
              <a:pathLst>
                <a:path extrusionOk="0" h="405" w="506">
                  <a:moveTo>
                    <a:pt x="203" y="102"/>
                  </a:moveTo>
                  <a:lnTo>
                    <a:pt x="203" y="135"/>
                  </a:lnTo>
                  <a:lnTo>
                    <a:pt x="237" y="169"/>
                  </a:lnTo>
                  <a:lnTo>
                    <a:pt x="338" y="135"/>
                  </a:lnTo>
                  <a:lnTo>
                    <a:pt x="203" y="270"/>
                  </a:lnTo>
                  <a:lnTo>
                    <a:pt x="136" y="304"/>
                  </a:lnTo>
                  <a:lnTo>
                    <a:pt x="102" y="304"/>
                  </a:lnTo>
                  <a:lnTo>
                    <a:pt x="136" y="203"/>
                  </a:lnTo>
                  <a:lnTo>
                    <a:pt x="169" y="135"/>
                  </a:lnTo>
                  <a:lnTo>
                    <a:pt x="203" y="102"/>
                  </a:lnTo>
                  <a:close/>
                  <a:moveTo>
                    <a:pt x="169" y="1"/>
                  </a:moveTo>
                  <a:lnTo>
                    <a:pt x="102" y="68"/>
                  </a:lnTo>
                  <a:lnTo>
                    <a:pt x="35" y="102"/>
                  </a:lnTo>
                  <a:lnTo>
                    <a:pt x="1" y="270"/>
                  </a:lnTo>
                  <a:lnTo>
                    <a:pt x="1" y="371"/>
                  </a:lnTo>
                  <a:lnTo>
                    <a:pt x="68" y="405"/>
                  </a:lnTo>
                  <a:lnTo>
                    <a:pt x="237" y="405"/>
                  </a:lnTo>
                  <a:lnTo>
                    <a:pt x="371" y="304"/>
                  </a:lnTo>
                  <a:lnTo>
                    <a:pt x="439" y="236"/>
                  </a:lnTo>
                  <a:lnTo>
                    <a:pt x="506" y="169"/>
                  </a:lnTo>
                  <a:lnTo>
                    <a:pt x="506" y="102"/>
                  </a:lnTo>
                  <a:lnTo>
                    <a:pt x="472" y="34"/>
                  </a:lnTo>
                  <a:lnTo>
                    <a:pt x="439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0" name="Google Shape;1610;p11"/>
            <p:cNvSpPr/>
            <p:nvPr/>
          </p:nvSpPr>
          <p:spPr>
            <a:xfrm>
              <a:off x="2287350" y="2795200"/>
              <a:ext cx="67350" cy="28650"/>
            </a:xfrm>
            <a:custGeom>
              <a:rect b="b" l="l" r="r" t="t"/>
              <a:pathLst>
                <a:path extrusionOk="0" h="1146" w="2694">
                  <a:moveTo>
                    <a:pt x="1549" y="1"/>
                  </a:moveTo>
                  <a:lnTo>
                    <a:pt x="1112" y="34"/>
                  </a:lnTo>
                  <a:lnTo>
                    <a:pt x="337" y="34"/>
                  </a:lnTo>
                  <a:lnTo>
                    <a:pt x="102" y="68"/>
                  </a:lnTo>
                  <a:lnTo>
                    <a:pt x="34" y="102"/>
                  </a:lnTo>
                  <a:lnTo>
                    <a:pt x="34" y="169"/>
                  </a:lnTo>
                  <a:lnTo>
                    <a:pt x="1" y="304"/>
                  </a:lnTo>
                  <a:lnTo>
                    <a:pt x="1" y="438"/>
                  </a:lnTo>
                  <a:lnTo>
                    <a:pt x="1" y="741"/>
                  </a:lnTo>
                  <a:lnTo>
                    <a:pt x="1" y="1145"/>
                  </a:lnTo>
                  <a:lnTo>
                    <a:pt x="135" y="1145"/>
                  </a:lnTo>
                  <a:lnTo>
                    <a:pt x="135" y="741"/>
                  </a:lnTo>
                  <a:lnTo>
                    <a:pt x="135" y="337"/>
                  </a:lnTo>
                  <a:lnTo>
                    <a:pt x="135" y="203"/>
                  </a:lnTo>
                  <a:lnTo>
                    <a:pt x="506" y="169"/>
                  </a:lnTo>
                  <a:lnTo>
                    <a:pt x="876" y="135"/>
                  </a:lnTo>
                  <a:lnTo>
                    <a:pt x="1246" y="169"/>
                  </a:lnTo>
                  <a:lnTo>
                    <a:pt x="1583" y="135"/>
                  </a:lnTo>
                  <a:lnTo>
                    <a:pt x="1953" y="135"/>
                  </a:lnTo>
                  <a:lnTo>
                    <a:pt x="2155" y="169"/>
                  </a:lnTo>
                  <a:lnTo>
                    <a:pt x="2324" y="203"/>
                  </a:lnTo>
                  <a:lnTo>
                    <a:pt x="2425" y="236"/>
                  </a:lnTo>
                  <a:lnTo>
                    <a:pt x="2492" y="304"/>
                  </a:lnTo>
                  <a:lnTo>
                    <a:pt x="2526" y="405"/>
                  </a:lnTo>
                  <a:lnTo>
                    <a:pt x="2559" y="506"/>
                  </a:lnTo>
                  <a:lnTo>
                    <a:pt x="2559" y="741"/>
                  </a:lnTo>
                  <a:lnTo>
                    <a:pt x="2559" y="943"/>
                  </a:lnTo>
                  <a:lnTo>
                    <a:pt x="2526" y="1145"/>
                  </a:lnTo>
                  <a:lnTo>
                    <a:pt x="2660" y="1145"/>
                  </a:lnTo>
                  <a:lnTo>
                    <a:pt x="2694" y="876"/>
                  </a:lnTo>
                  <a:lnTo>
                    <a:pt x="2694" y="539"/>
                  </a:lnTo>
                  <a:lnTo>
                    <a:pt x="2660" y="337"/>
                  </a:lnTo>
                  <a:lnTo>
                    <a:pt x="2593" y="203"/>
                  </a:lnTo>
                  <a:lnTo>
                    <a:pt x="2458" y="102"/>
                  </a:lnTo>
                  <a:lnTo>
                    <a:pt x="2324" y="68"/>
                  </a:lnTo>
                  <a:lnTo>
                    <a:pt x="2155" y="34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1" name="Google Shape;1611;p11"/>
            <p:cNvSpPr/>
            <p:nvPr/>
          </p:nvSpPr>
          <p:spPr>
            <a:xfrm>
              <a:off x="1692275" y="2759850"/>
              <a:ext cx="14325" cy="16025"/>
            </a:xfrm>
            <a:custGeom>
              <a:rect b="b" l="l" r="r" t="t"/>
              <a:pathLst>
                <a:path extrusionOk="0" h="641" w="573">
                  <a:moveTo>
                    <a:pt x="303" y="1"/>
                  </a:moveTo>
                  <a:lnTo>
                    <a:pt x="169" y="68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68" y="236"/>
                  </a:lnTo>
                  <a:lnTo>
                    <a:pt x="135" y="236"/>
                  </a:lnTo>
                  <a:lnTo>
                    <a:pt x="270" y="135"/>
                  </a:lnTo>
                  <a:lnTo>
                    <a:pt x="371" y="102"/>
                  </a:lnTo>
                  <a:lnTo>
                    <a:pt x="438" y="135"/>
                  </a:lnTo>
                  <a:lnTo>
                    <a:pt x="202" y="337"/>
                  </a:lnTo>
                  <a:lnTo>
                    <a:pt x="34" y="506"/>
                  </a:lnTo>
                  <a:lnTo>
                    <a:pt x="0" y="539"/>
                  </a:lnTo>
                  <a:lnTo>
                    <a:pt x="0" y="607"/>
                  </a:lnTo>
                  <a:lnTo>
                    <a:pt x="34" y="607"/>
                  </a:lnTo>
                  <a:lnTo>
                    <a:pt x="101" y="640"/>
                  </a:lnTo>
                  <a:lnTo>
                    <a:pt x="404" y="573"/>
                  </a:lnTo>
                  <a:lnTo>
                    <a:pt x="539" y="573"/>
                  </a:lnTo>
                  <a:lnTo>
                    <a:pt x="573" y="539"/>
                  </a:lnTo>
                  <a:lnTo>
                    <a:pt x="573" y="472"/>
                  </a:lnTo>
                  <a:lnTo>
                    <a:pt x="539" y="438"/>
                  </a:lnTo>
                  <a:lnTo>
                    <a:pt x="404" y="438"/>
                  </a:lnTo>
                  <a:lnTo>
                    <a:pt x="270" y="472"/>
                  </a:lnTo>
                  <a:lnTo>
                    <a:pt x="539" y="203"/>
                  </a:lnTo>
                  <a:lnTo>
                    <a:pt x="573" y="169"/>
                  </a:lnTo>
                  <a:lnTo>
                    <a:pt x="573" y="135"/>
                  </a:lnTo>
                  <a:lnTo>
                    <a:pt x="539" y="68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2" name="Google Shape;1612;p11"/>
            <p:cNvSpPr/>
            <p:nvPr/>
          </p:nvSpPr>
          <p:spPr>
            <a:xfrm>
              <a:off x="1825250" y="2676525"/>
              <a:ext cx="66525" cy="41275"/>
            </a:xfrm>
            <a:custGeom>
              <a:rect b="b" l="l" r="r" t="t"/>
              <a:pathLst>
                <a:path extrusionOk="0" h="1651" w="2661">
                  <a:moveTo>
                    <a:pt x="943" y="135"/>
                  </a:moveTo>
                  <a:lnTo>
                    <a:pt x="1954" y="169"/>
                  </a:lnTo>
                  <a:lnTo>
                    <a:pt x="2257" y="169"/>
                  </a:lnTo>
                  <a:lnTo>
                    <a:pt x="2358" y="202"/>
                  </a:lnTo>
                  <a:lnTo>
                    <a:pt x="2425" y="236"/>
                  </a:lnTo>
                  <a:lnTo>
                    <a:pt x="2459" y="303"/>
                  </a:lnTo>
                  <a:lnTo>
                    <a:pt x="2459" y="438"/>
                  </a:lnTo>
                  <a:lnTo>
                    <a:pt x="2459" y="573"/>
                  </a:lnTo>
                  <a:lnTo>
                    <a:pt x="2425" y="808"/>
                  </a:lnTo>
                  <a:lnTo>
                    <a:pt x="2425" y="1111"/>
                  </a:lnTo>
                  <a:lnTo>
                    <a:pt x="2459" y="1246"/>
                  </a:lnTo>
                  <a:lnTo>
                    <a:pt x="2492" y="1381"/>
                  </a:lnTo>
                  <a:lnTo>
                    <a:pt x="2021" y="1414"/>
                  </a:lnTo>
                  <a:lnTo>
                    <a:pt x="1516" y="1414"/>
                  </a:lnTo>
                  <a:lnTo>
                    <a:pt x="1112" y="1448"/>
                  </a:lnTo>
                  <a:lnTo>
                    <a:pt x="674" y="1515"/>
                  </a:lnTo>
                  <a:lnTo>
                    <a:pt x="438" y="1482"/>
                  </a:lnTo>
                  <a:lnTo>
                    <a:pt x="203" y="1414"/>
                  </a:lnTo>
                  <a:lnTo>
                    <a:pt x="169" y="1381"/>
                  </a:lnTo>
                  <a:lnTo>
                    <a:pt x="135" y="1347"/>
                  </a:lnTo>
                  <a:lnTo>
                    <a:pt x="135" y="1179"/>
                  </a:lnTo>
                  <a:lnTo>
                    <a:pt x="135" y="909"/>
                  </a:lnTo>
                  <a:lnTo>
                    <a:pt x="135" y="573"/>
                  </a:lnTo>
                  <a:lnTo>
                    <a:pt x="102" y="236"/>
                  </a:lnTo>
                  <a:lnTo>
                    <a:pt x="135" y="236"/>
                  </a:lnTo>
                  <a:lnTo>
                    <a:pt x="236" y="169"/>
                  </a:lnTo>
                  <a:lnTo>
                    <a:pt x="337" y="135"/>
                  </a:lnTo>
                  <a:close/>
                  <a:moveTo>
                    <a:pt x="304" y="0"/>
                  </a:moveTo>
                  <a:lnTo>
                    <a:pt x="203" y="34"/>
                  </a:lnTo>
                  <a:lnTo>
                    <a:pt x="102" y="101"/>
                  </a:lnTo>
                  <a:lnTo>
                    <a:pt x="102" y="34"/>
                  </a:lnTo>
                  <a:lnTo>
                    <a:pt x="34" y="34"/>
                  </a:lnTo>
                  <a:lnTo>
                    <a:pt x="1" y="337"/>
                  </a:lnTo>
                  <a:lnTo>
                    <a:pt x="1" y="640"/>
                  </a:lnTo>
                  <a:lnTo>
                    <a:pt x="1" y="1246"/>
                  </a:lnTo>
                  <a:lnTo>
                    <a:pt x="34" y="1347"/>
                  </a:lnTo>
                  <a:lnTo>
                    <a:pt x="68" y="1448"/>
                  </a:lnTo>
                  <a:lnTo>
                    <a:pt x="135" y="1515"/>
                  </a:lnTo>
                  <a:lnTo>
                    <a:pt x="236" y="1583"/>
                  </a:lnTo>
                  <a:lnTo>
                    <a:pt x="472" y="1616"/>
                  </a:lnTo>
                  <a:lnTo>
                    <a:pt x="741" y="1650"/>
                  </a:lnTo>
                  <a:lnTo>
                    <a:pt x="1280" y="1583"/>
                  </a:lnTo>
                  <a:lnTo>
                    <a:pt x="1617" y="1549"/>
                  </a:lnTo>
                  <a:lnTo>
                    <a:pt x="2257" y="1549"/>
                  </a:lnTo>
                  <a:lnTo>
                    <a:pt x="2593" y="1515"/>
                  </a:lnTo>
                  <a:lnTo>
                    <a:pt x="2661" y="1482"/>
                  </a:lnTo>
                  <a:lnTo>
                    <a:pt x="2661" y="1448"/>
                  </a:lnTo>
                  <a:lnTo>
                    <a:pt x="2661" y="1414"/>
                  </a:lnTo>
                  <a:lnTo>
                    <a:pt x="2593" y="1246"/>
                  </a:lnTo>
                  <a:lnTo>
                    <a:pt x="2560" y="1078"/>
                  </a:lnTo>
                  <a:lnTo>
                    <a:pt x="2560" y="741"/>
                  </a:lnTo>
                  <a:lnTo>
                    <a:pt x="2593" y="539"/>
                  </a:lnTo>
                  <a:lnTo>
                    <a:pt x="2593" y="371"/>
                  </a:lnTo>
                  <a:lnTo>
                    <a:pt x="2560" y="202"/>
                  </a:lnTo>
                  <a:lnTo>
                    <a:pt x="2459" y="34"/>
                  </a:lnTo>
                  <a:lnTo>
                    <a:pt x="2425" y="34"/>
                  </a:lnTo>
                  <a:lnTo>
                    <a:pt x="2391" y="0"/>
                  </a:lnTo>
                  <a:lnTo>
                    <a:pt x="2055" y="34"/>
                  </a:lnTo>
                  <a:lnTo>
                    <a:pt x="1718" y="34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3" name="Google Shape;1613;p11"/>
            <p:cNvSpPr/>
            <p:nvPr/>
          </p:nvSpPr>
          <p:spPr>
            <a:xfrm>
              <a:off x="2143425" y="2793525"/>
              <a:ext cx="64825" cy="30325"/>
            </a:xfrm>
            <a:custGeom>
              <a:rect b="b" l="l" r="r" t="t"/>
              <a:pathLst>
                <a:path extrusionOk="0" h="1213" w="2593">
                  <a:moveTo>
                    <a:pt x="1852" y="0"/>
                  </a:moveTo>
                  <a:lnTo>
                    <a:pt x="1347" y="34"/>
                  </a:lnTo>
                  <a:lnTo>
                    <a:pt x="842" y="68"/>
                  </a:lnTo>
                  <a:lnTo>
                    <a:pt x="68" y="68"/>
                  </a:lnTo>
                  <a:lnTo>
                    <a:pt x="34" y="101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0" y="404"/>
                  </a:lnTo>
                  <a:lnTo>
                    <a:pt x="0" y="640"/>
                  </a:lnTo>
                  <a:lnTo>
                    <a:pt x="34" y="1078"/>
                  </a:lnTo>
                  <a:lnTo>
                    <a:pt x="34" y="1212"/>
                  </a:lnTo>
                  <a:lnTo>
                    <a:pt x="169" y="1212"/>
                  </a:lnTo>
                  <a:lnTo>
                    <a:pt x="169" y="741"/>
                  </a:lnTo>
                  <a:lnTo>
                    <a:pt x="135" y="472"/>
                  </a:lnTo>
                  <a:lnTo>
                    <a:pt x="135" y="236"/>
                  </a:lnTo>
                  <a:lnTo>
                    <a:pt x="909" y="202"/>
                  </a:lnTo>
                  <a:lnTo>
                    <a:pt x="1684" y="135"/>
                  </a:lnTo>
                  <a:lnTo>
                    <a:pt x="1953" y="135"/>
                  </a:lnTo>
                  <a:lnTo>
                    <a:pt x="2189" y="169"/>
                  </a:lnTo>
                  <a:lnTo>
                    <a:pt x="2323" y="202"/>
                  </a:lnTo>
                  <a:lnTo>
                    <a:pt x="2391" y="303"/>
                  </a:lnTo>
                  <a:lnTo>
                    <a:pt x="2424" y="404"/>
                  </a:lnTo>
                  <a:lnTo>
                    <a:pt x="2458" y="539"/>
                  </a:lnTo>
                  <a:lnTo>
                    <a:pt x="2458" y="876"/>
                  </a:lnTo>
                  <a:lnTo>
                    <a:pt x="2424" y="1212"/>
                  </a:lnTo>
                  <a:lnTo>
                    <a:pt x="2525" y="1212"/>
                  </a:lnTo>
                  <a:lnTo>
                    <a:pt x="2593" y="842"/>
                  </a:lnTo>
                  <a:lnTo>
                    <a:pt x="2593" y="505"/>
                  </a:lnTo>
                  <a:lnTo>
                    <a:pt x="2559" y="303"/>
                  </a:lnTo>
                  <a:lnTo>
                    <a:pt x="2492" y="169"/>
                  </a:lnTo>
                  <a:lnTo>
                    <a:pt x="2357" y="68"/>
                  </a:lnTo>
                  <a:lnTo>
                    <a:pt x="2189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4" name="Google Shape;1614;p11"/>
            <p:cNvSpPr/>
            <p:nvPr/>
          </p:nvSpPr>
          <p:spPr>
            <a:xfrm>
              <a:off x="2050825" y="2675675"/>
              <a:ext cx="69050" cy="41275"/>
            </a:xfrm>
            <a:custGeom>
              <a:rect b="b" l="l" r="r" t="t"/>
              <a:pathLst>
                <a:path extrusionOk="0" h="1651" w="2762">
                  <a:moveTo>
                    <a:pt x="2593" y="135"/>
                  </a:moveTo>
                  <a:lnTo>
                    <a:pt x="2627" y="169"/>
                  </a:lnTo>
                  <a:lnTo>
                    <a:pt x="2661" y="169"/>
                  </a:lnTo>
                  <a:lnTo>
                    <a:pt x="2661" y="270"/>
                  </a:lnTo>
                  <a:lnTo>
                    <a:pt x="2627" y="573"/>
                  </a:lnTo>
                  <a:lnTo>
                    <a:pt x="2526" y="1145"/>
                  </a:lnTo>
                  <a:lnTo>
                    <a:pt x="2492" y="1314"/>
                  </a:lnTo>
                  <a:lnTo>
                    <a:pt x="2425" y="1415"/>
                  </a:lnTo>
                  <a:lnTo>
                    <a:pt x="2324" y="1448"/>
                  </a:lnTo>
                  <a:lnTo>
                    <a:pt x="2122" y="1482"/>
                  </a:lnTo>
                  <a:lnTo>
                    <a:pt x="1785" y="1516"/>
                  </a:lnTo>
                  <a:lnTo>
                    <a:pt x="1415" y="1482"/>
                  </a:lnTo>
                  <a:lnTo>
                    <a:pt x="843" y="1448"/>
                  </a:lnTo>
                  <a:lnTo>
                    <a:pt x="506" y="1448"/>
                  </a:lnTo>
                  <a:lnTo>
                    <a:pt x="337" y="1415"/>
                  </a:lnTo>
                  <a:lnTo>
                    <a:pt x="270" y="1381"/>
                  </a:lnTo>
                  <a:lnTo>
                    <a:pt x="203" y="1314"/>
                  </a:lnTo>
                  <a:lnTo>
                    <a:pt x="169" y="1246"/>
                  </a:lnTo>
                  <a:lnTo>
                    <a:pt x="135" y="1145"/>
                  </a:lnTo>
                  <a:lnTo>
                    <a:pt x="135" y="910"/>
                  </a:lnTo>
                  <a:lnTo>
                    <a:pt x="135" y="539"/>
                  </a:lnTo>
                  <a:lnTo>
                    <a:pt x="203" y="203"/>
                  </a:lnTo>
                  <a:lnTo>
                    <a:pt x="438" y="169"/>
                  </a:lnTo>
                  <a:lnTo>
                    <a:pt x="742" y="169"/>
                  </a:lnTo>
                  <a:lnTo>
                    <a:pt x="1213" y="135"/>
                  </a:lnTo>
                  <a:close/>
                  <a:moveTo>
                    <a:pt x="742" y="1"/>
                  </a:moveTo>
                  <a:lnTo>
                    <a:pt x="472" y="34"/>
                  </a:lnTo>
                  <a:lnTo>
                    <a:pt x="203" y="68"/>
                  </a:lnTo>
                  <a:lnTo>
                    <a:pt x="169" y="34"/>
                  </a:lnTo>
                  <a:lnTo>
                    <a:pt x="135" y="34"/>
                  </a:lnTo>
                  <a:lnTo>
                    <a:pt x="102" y="68"/>
                  </a:lnTo>
                  <a:lnTo>
                    <a:pt x="102" y="102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34" y="236"/>
                  </a:lnTo>
                  <a:lnTo>
                    <a:pt x="68" y="270"/>
                  </a:lnTo>
                  <a:lnTo>
                    <a:pt x="1" y="708"/>
                  </a:lnTo>
                  <a:lnTo>
                    <a:pt x="1" y="1145"/>
                  </a:lnTo>
                  <a:lnTo>
                    <a:pt x="34" y="1280"/>
                  </a:lnTo>
                  <a:lnTo>
                    <a:pt x="68" y="1381"/>
                  </a:lnTo>
                  <a:lnTo>
                    <a:pt x="135" y="1448"/>
                  </a:lnTo>
                  <a:lnTo>
                    <a:pt x="203" y="1516"/>
                  </a:lnTo>
                  <a:lnTo>
                    <a:pt x="472" y="1583"/>
                  </a:lnTo>
                  <a:lnTo>
                    <a:pt x="742" y="1617"/>
                  </a:lnTo>
                  <a:lnTo>
                    <a:pt x="1314" y="1650"/>
                  </a:lnTo>
                  <a:lnTo>
                    <a:pt x="1954" y="1650"/>
                  </a:lnTo>
                  <a:lnTo>
                    <a:pt x="2257" y="1617"/>
                  </a:lnTo>
                  <a:lnTo>
                    <a:pt x="2593" y="1549"/>
                  </a:lnTo>
                  <a:lnTo>
                    <a:pt x="2627" y="1516"/>
                  </a:lnTo>
                  <a:lnTo>
                    <a:pt x="2627" y="1482"/>
                  </a:lnTo>
                  <a:lnTo>
                    <a:pt x="2661" y="1145"/>
                  </a:lnTo>
                  <a:lnTo>
                    <a:pt x="2694" y="809"/>
                  </a:lnTo>
                  <a:lnTo>
                    <a:pt x="2728" y="472"/>
                  </a:lnTo>
                  <a:lnTo>
                    <a:pt x="2762" y="102"/>
                  </a:lnTo>
                  <a:lnTo>
                    <a:pt x="2762" y="68"/>
                  </a:lnTo>
                  <a:lnTo>
                    <a:pt x="2728" y="68"/>
                  </a:lnTo>
                  <a:lnTo>
                    <a:pt x="2324" y="34"/>
                  </a:lnTo>
                  <a:lnTo>
                    <a:pt x="1954" y="1"/>
                  </a:lnTo>
                  <a:lnTo>
                    <a:pt x="1146" y="34"/>
                  </a:lnTo>
                  <a:lnTo>
                    <a:pt x="7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5" name="Google Shape;1615;p11"/>
            <p:cNvSpPr/>
            <p:nvPr/>
          </p:nvSpPr>
          <p:spPr>
            <a:xfrm>
              <a:off x="1596325" y="2674000"/>
              <a:ext cx="67350" cy="42100"/>
            </a:xfrm>
            <a:custGeom>
              <a:rect b="b" l="l" r="r" t="t"/>
              <a:pathLst>
                <a:path extrusionOk="0" h="1684" w="2694">
                  <a:moveTo>
                    <a:pt x="707" y="135"/>
                  </a:moveTo>
                  <a:lnTo>
                    <a:pt x="976" y="202"/>
                  </a:lnTo>
                  <a:lnTo>
                    <a:pt x="1212" y="202"/>
                  </a:lnTo>
                  <a:lnTo>
                    <a:pt x="1885" y="236"/>
                  </a:lnTo>
                  <a:lnTo>
                    <a:pt x="2222" y="236"/>
                  </a:lnTo>
                  <a:lnTo>
                    <a:pt x="2559" y="202"/>
                  </a:lnTo>
                  <a:lnTo>
                    <a:pt x="2559" y="202"/>
                  </a:lnTo>
                  <a:lnTo>
                    <a:pt x="2492" y="707"/>
                  </a:lnTo>
                  <a:lnTo>
                    <a:pt x="2492" y="1179"/>
                  </a:lnTo>
                  <a:lnTo>
                    <a:pt x="2458" y="1313"/>
                  </a:lnTo>
                  <a:lnTo>
                    <a:pt x="2458" y="1414"/>
                  </a:lnTo>
                  <a:lnTo>
                    <a:pt x="2357" y="1482"/>
                  </a:lnTo>
                  <a:lnTo>
                    <a:pt x="2256" y="1482"/>
                  </a:lnTo>
                  <a:lnTo>
                    <a:pt x="1616" y="1515"/>
                  </a:lnTo>
                  <a:lnTo>
                    <a:pt x="1313" y="1515"/>
                  </a:lnTo>
                  <a:lnTo>
                    <a:pt x="875" y="1549"/>
                  </a:lnTo>
                  <a:lnTo>
                    <a:pt x="640" y="1515"/>
                  </a:lnTo>
                  <a:lnTo>
                    <a:pt x="438" y="1515"/>
                  </a:lnTo>
                  <a:lnTo>
                    <a:pt x="303" y="1448"/>
                  </a:lnTo>
                  <a:lnTo>
                    <a:pt x="269" y="1414"/>
                  </a:lnTo>
                  <a:lnTo>
                    <a:pt x="236" y="1381"/>
                  </a:lnTo>
                  <a:lnTo>
                    <a:pt x="202" y="606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168" y="270"/>
                  </a:lnTo>
                  <a:lnTo>
                    <a:pt x="135" y="236"/>
                  </a:lnTo>
                  <a:lnTo>
                    <a:pt x="168" y="236"/>
                  </a:lnTo>
                  <a:lnTo>
                    <a:pt x="168" y="202"/>
                  </a:lnTo>
                  <a:lnTo>
                    <a:pt x="168" y="169"/>
                  </a:lnTo>
                  <a:lnTo>
                    <a:pt x="438" y="135"/>
                  </a:lnTo>
                  <a:close/>
                  <a:moveTo>
                    <a:pt x="269" y="0"/>
                  </a:moveTo>
                  <a:lnTo>
                    <a:pt x="135" y="34"/>
                  </a:lnTo>
                  <a:lnTo>
                    <a:pt x="34" y="68"/>
                  </a:lnTo>
                  <a:lnTo>
                    <a:pt x="0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101" y="202"/>
                  </a:lnTo>
                  <a:lnTo>
                    <a:pt x="67" y="337"/>
                  </a:lnTo>
                  <a:lnTo>
                    <a:pt x="67" y="472"/>
                  </a:lnTo>
                  <a:lnTo>
                    <a:pt x="67" y="1010"/>
                  </a:lnTo>
                  <a:lnTo>
                    <a:pt x="101" y="1515"/>
                  </a:lnTo>
                  <a:lnTo>
                    <a:pt x="135" y="1549"/>
                  </a:lnTo>
                  <a:lnTo>
                    <a:pt x="168" y="1583"/>
                  </a:lnTo>
                  <a:lnTo>
                    <a:pt x="438" y="1650"/>
                  </a:lnTo>
                  <a:lnTo>
                    <a:pt x="707" y="1684"/>
                  </a:lnTo>
                  <a:lnTo>
                    <a:pt x="2121" y="1684"/>
                  </a:lnTo>
                  <a:lnTo>
                    <a:pt x="2390" y="1650"/>
                  </a:lnTo>
                  <a:lnTo>
                    <a:pt x="2492" y="1616"/>
                  </a:lnTo>
                  <a:lnTo>
                    <a:pt x="2559" y="1549"/>
                  </a:lnTo>
                  <a:lnTo>
                    <a:pt x="2593" y="1482"/>
                  </a:lnTo>
                  <a:lnTo>
                    <a:pt x="2626" y="1381"/>
                  </a:lnTo>
                  <a:lnTo>
                    <a:pt x="2626" y="775"/>
                  </a:lnTo>
                  <a:lnTo>
                    <a:pt x="2660" y="472"/>
                  </a:lnTo>
                  <a:lnTo>
                    <a:pt x="2694" y="169"/>
                  </a:lnTo>
                  <a:lnTo>
                    <a:pt x="2660" y="101"/>
                  </a:lnTo>
                  <a:lnTo>
                    <a:pt x="2593" y="68"/>
                  </a:lnTo>
                  <a:lnTo>
                    <a:pt x="2222" y="101"/>
                  </a:lnTo>
                  <a:lnTo>
                    <a:pt x="1818" y="101"/>
                  </a:lnTo>
                  <a:lnTo>
                    <a:pt x="976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6" name="Google Shape;1616;p11"/>
            <p:cNvSpPr/>
            <p:nvPr/>
          </p:nvSpPr>
          <p:spPr>
            <a:xfrm>
              <a:off x="2427925" y="2673150"/>
              <a:ext cx="69875" cy="43800"/>
            </a:xfrm>
            <a:custGeom>
              <a:rect b="b" l="l" r="r" t="t"/>
              <a:pathLst>
                <a:path extrusionOk="0" h="1752" w="2795">
                  <a:moveTo>
                    <a:pt x="505" y="102"/>
                  </a:moveTo>
                  <a:lnTo>
                    <a:pt x="909" y="135"/>
                  </a:lnTo>
                  <a:lnTo>
                    <a:pt x="1380" y="169"/>
                  </a:lnTo>
                  <a:lnTo>
                    <a:pt x="1818" y="203"/>
                  </a:lnTo>
                  <a:lnTo>
                    <a:pt x="2155" y="236"/>
                  </a:lnTo>
                  <a:lnTo>
                    <a:pt x="2492" y="236"/>
                  </a:lnTo>
                  <a:lnTo>
                    <a:pt x="2559" y="270"/>
                  </a:lnTo>
                  <a:lnTo>
                    <a:pt x="2593" y="337"/>
                  </a:lnTo>
                  <a:lnTo>
                    <a:pt x="2660" y="607"/>
                  </a:lnTo>
                  <a:lnTo>
                    <a:pt x="2660" y="876"/>
                  </a:lnTo>
                  <a:lnTo>
                    <a:pt x="2660" y="1078"/>
                  </a:lnTo>
                  <a:lnTo>
                    <a:pt x="2660" y="1246"/>
                  </a:lnTo>
                  <a:lnTo>
                    <a:pt x="2626" y="1448"/>
                  </a:lnTo>
                  <a:lnTo>
                    <a:pt x="2593" y="1516"/>
                  </a:lnTo>
                  <a:lnTo>
                    <a:pt x="2559" y="1549"/>
                  </a:lnTo>
                  <a:lnTo>
                    <a:pt x="2424" y="1617"/>
                  </a:lnTo>
                  <a:lnTo>
                    <a:pt x="2155" y="1617"/>
                  </a:lnTo>
                  <a:lnTo>
                    <a:pt x="1717" y="1583"/>
                  </a:lnTo>
                  <a:lnTo>
                    <a:pt x="1481" y="1549"/>
                  </a:lnTo>
                  <a:lnTo>
                    <a:pt x="1279" y="1549"/>
                  </a:lnTo>
                  <a:lnTo>
                    <a:pt x="707" y="1617"/>
                  </a:lnTo>
                  <a:lnTo>
                    <a:pt x="471" y="1583"/>
                  </a:lnTo>
                  <a:lnTo>
                    <a:pt x="404" y="1583"/>
                  </a:lnTo>
                  <a:lnTo>
                    <a:pt x="370" y="1549"/>
                  </a:lnTo>
                  <a:lnTo>
                    <a:pt x="337" y="1482"/>
                  </a:lnTo>
                  <a:lnTo>
                    <a:pt x="303" y="1280"/>
                  </a:lnTo>
                  <a:lnTo>
                    <a:pt x="303" y="741"/>
                  </a:lnTo>
                  <a:lnTo>
                    <a:pt x="303" y="203"/>
                  </a:lnTo>
                  <a:lnTo>
                    <a:pt x="303" y="169"/>
                  </a:lnTo>
                  <a:lnTo>
                    <a:pt x="269" y="135"/>
                  </a:lnTo>
                  <a:lnTo>
                    <a:pt x="505" y="102"/>
                  </a:lnTo>
                  <a:close/>
                  <a:moveTo>
                    <a:pt x="337" y="1"/>
                  </a:moveTo>
                  <a:lnTo>
                    <a:pt x="168" y="34"/>
                  </a:lnTo>
                  <a:lnTo>
                    <a:pt x="34" y="135"/>
                  </a:lnTo>
                  <a:lnTo>
                    <a:pt x="0" y="169"/>
                  </a:lnTo>
                  <a:lnTo>
                    <a:pt x="34" y="203"/>
                  </a:lnTo>
                  <a:lnTo>
                    <a:pt x="67" y="236"/>
                  </a:lnTo>
                  <a:lnTo>
                    <a:pt x="101" y="203"/>
                  </a:lnTo>
                  <a:lnTo>
                    <a:pt x="202" y="169"/>
                  </a:lnTo>
                  <a:lnTo>
                    <a:pt x="236" y="152"/>
                  </a:lnTo>
                  <a:lnTo>
                    <a:pt x="236" y="169"/>
                  </a:lnTo>
                  <a:lnTo>
                    <a:pt x="168" y="506"/>
                  </a:lnTo>
                  <a:lnTo>
                    <a:pt x="135" y="809"/>
                  </a:lnTo>
                  <a:lnTo>
                    <a:pt x="135" y="1011"/>
                  </a:lnTo>
                  <a:lnTo>
                    <a:pt x="168" y="1213"/>
                  </a:lnTo>
                  <a:lnTo>
                    <a:pt x="168" y="1415"/>
                  </a:lnTo>
                  <a:lnTo>
                    <a:pt x="168" y="1617"/>
                  </a:lnTo>
                  <a:lnTo>
                    <a:pt x="202" y="1684"/>
                  </a:lnTo>
                  <a:lnTo>
                    <a:pt x="236" y="1684"/>
                  </a:lnTo>
                  <a:lnTo>
                    <a:pt x="539" y="1718"/>
                  </a:lnTo>
                  <a:lnTo>
                    <a:pt x="842" y="1718"/>
                  </a:lnTo>
                  <a:lnTo>
                    <a:pt x="1481" y="1684"/>
                  </a:lnTo>
                  <a:lnTo>
                    <a:pt x="1717" y="1718"/>
                  </a:lnTo>
                  <a:lnTo>
                    <a:pt x="1953" y="1751"/>
                  </a:lnTo>
                  <a:lnTo>
                    <a:pt x="2458" y="1751"/>
                  </a:lnTo>
                  <a:lnTo>
                    <a:pt x="2593" y="1684"/>
                  </a:lnTo>
                  <a:lnTo>
                    <a:pt x="2727" y="1583"/>
                  </a:lnTo>
                  <a:lnTo>
                    <a:pt x="2761" y="1415"/>
                  </a:lnTo>
                  <a:lnTo>
                    <a:pt x="2795" y="1213"/>
                  </a:lnTo>
                  <a:lnTo>
                    <a:pt x="2795" y="842"/>
                  </a:lnTo>
                  <a:lnTo>
                    <a:pt x="2761" y="506"/>
                  </a:lnTo>
                  <a:lnTo>
                    <a:pt x="2694" y="304"/>
                  </a:lnTo>
                  <a:lnTo>
                    <a:pt x="2626" y="203"/>
                  </a:lnTo>
                  <a:lnTo>
                    <a:pt x="2559" y="135"/>
                  </a:lnTo>
                  <a:lnTo>
                    <a:pt x="2391" y="102"/>
                  </a:lnTo>
                  <a:lnTo>
                    <a:pt x="2222" y="135"/>
                  </a:lnTo>
                  <a:lnTo>
                    <a:pt x="2088" y="135"/>
                  </a:lnTo>
                  <a:lnTo>
                    <a:pt x="1919" y="102"/>
                  </a:lnTo>
                  <a:lnTo>
                    <a:pt x="1616" y="68"/>
                  </a:lnTo>
                  <a:lnTo>
                    <a:pt x="1145" y="34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7" name="Google Shape;1617;p11"/>
            <p:cNvSpPr/>
            <p:nvPr/>
          </p:nvSpPr>
          <p:spPr>
            <a:xfrm>
              <a:off x="2201500" y="2675675"/>
              <a:ext cx="69875" cy="40425"/>
            </a:xfrm>
            <a:custGeom>
              <a:rect b="b" l="l" r="r" t="t"/>
              <a:pathLst>
                <a:path extrusionOk="0" h="1617" w="2795">
                  <a:moveTo>
                    <a:pt x="2660" y="169"/>
                  </a:moveTo>
                  <a:lnTo>
                    <a:pt x="2593" y="1415"/>
                  </a:lnTo>
                  <a:lnTo>
                    <a:pt x="2020" y="1448"/>
                  </a:lnTo>
                  <a:lnTo>
                    <a:pt x="1448" y="1415"/>
                  </a:lnTo>
                  <a:lnTo>
                    <a:pt x="876" y="1415"/>
                  </a:lnTo>
                  <a:lnTo>
                    <a:pt x="303" y="1448"/>
                  </a:lnTo>
                  <a:lnTo>
                    <a:pt x="202" y="1145"/>
                  </a:lnTo>
                  <a:lnTo>
                    <a:pt x="169" y="809"/>
                  </a:lnTo>
                  <a:lnTo>
                    <a:pt x="135" y="506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404" y="169"/>
                  </a:lnTo>
                  <a:lnTo>
                    <a:pt x="606" y="203"/>
                  </a:lnTo>
                  <a:lnTo>
                    <a:pt x="1111" y="236"/>
                  </a:lnTo>
                  <a:lnTo>
                    <a:pt x="1886" y="236"/>
                  </a:lnTo>
                  <a:lnTo>
                    <a:pt x="2660" y="169"/>
                  </a:lnTo>
                  <a:close/>
                  <a:moveTo>
                    <a:pt x="404" y="1"/>
                  </a:moveTo>
                  <a:lnTo>
                    <a:pt x="202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8" y="135"/>
                  </a:lnTo>
                  <a:lnTo>
                    <a:pt x="101" y="169"/>
                  </a:lnTo>
                  <a:lnTo>
                    <a:pt x="34" y="337"/>
                  </a:lnTo>
                  <a:lnTo>
                    <a:pt x="0" y="506"/>
                  </a:lnTo>
                  <a:lnTo>
                    <a:pt x="0" y="876"/>
                  </a:lnTo>
                  <a:lnTo>
                    <a:pt x="68" y="1246"/>
                  </a:lnTo>
                  <a:lnTo>
                    <a:pt x="169" y="1549"/>
                  </a:lnTo>
                  <a:lnTo>
                    <a:pt x="202" y="1583"/>
                  </a:lnTo>
                  <a:lnTo>
                    <a:pt x="270" y="1617"/>
                  </a:lnTo>
                  <a:lnTo>
                    <a:pt x="573" y="1583"/>
                  </a:lnTo>
                  <a:lnTo>
                    <a:pt x="876" y="1549"/>
                  </a:lnTo>
                  <a:lnTo>
                    <a:pt x="1482" y="1583"/>
                  </a:lnTo>
                  <a:lnTo>
                    <a:pt x="2088" y="1617"/>
                  </a:lnTo>
                  <a:lnTo>
                    <a:pt x="2694" y="1583"/>
                  </a:lnTo>
                  <a:lnTo>
                    <a:pt x="2727" y="1549"/>
                  </a:lnTo>
                  <a:lnTo>
                    <a:pt x="2761" y="1516"/>
                  </a:lnTo>
                  <a:lnTo>
                    <a:pt x="2761" y="809"/>
                  </a:lnTo>
                  <a:lnTo>
                    <a:pt x="2795" y="102"/>
                  </a:lnTo>
                  <a:lnTo>
                    <a:pt x="2795" y="34"/>
                  </a:lnTo>
                  <a:lnTo>
                    <a:pt x="2727" y="1"/>
                  </a:lnTo>
                  <a:lnTo>
                    <a:pt x="1886" y="68"/>
                  </a:lnTo>
                  <a:lnTo>
                    <a:pt x="1482" y="102"/>
                  </a:lnTo>
                  <a:lnTo>
                    <a:pt x="1044" y="68"/>
                  </a:lnTo>
                  <a:lnTo>
                    <a:pt x="640" y="3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8" name="Google Shape;1618;p11"/>
            <p:cNvSpPr/>
            <p:nvPr/>
          </p:nvSpPr>
          <p:spPr>
            <a:xfrm>
              <a:off x="1668700" y="2721975"/>
              <a:ext cx="64825" cy="65675"/>
            </a:xfrm>
            <a:custGeom>
              <a:rect b="b" l="l" r="r" t="t"/>
              <a:pathLst>
                <a:path extrusionOk="0" h="2627" w="2593">
                  <a:moveTo>
                    <a:pt x="1953" y="135"/>
                  </a:moveTo>
                  <a:lnTo>
                    <a:pt x="2189" y="169"/>
                  </a:lnTo>
                  <a:lnTo>
                    <a:pt x="2324" y="202"/>
                  </a:lnTo>
                  <a:lnTo>
                    <a:pt x="2391" y="270"/>
                  </a:lnTo>
                  <a:lnTo>
                    <a:pt x="2425" y="404"/>
                  </a:lnTo>
                  <a:lnTo>
                    <a:pt x="2458" y="539"/>
                  </a:lnTo>
                  <a:lnTo>
                    <a:pt x="2458" y="775"/>
                  </a:lnTo>
                  <a:lnTo>
                    <a:pt x="2425" y="1010"/>
                  </a:lnTo>
                  <a:lnTo>
                    <a:pt x="2357" y="1516"/>
                  </a:lnTo>
                  <a:lnTo>
                    <a:pt x="2357" y="1751"/>
                  </a:lnTo>
                  <a:lnTo>
                    <a:pt x="2357" y="2088"/>
                  </a:lnTo>
                  <a:lnTo>
                    <a:pt x="2357" y="2223"/>
                  </a:lnTo>
                  <a:lnTo>
                    <a:pt x="2324" y="2357"/>
                  </a:lnTo>
                  <a:lnTo>
                    <a:pt x="2223" y="2425"/>
                  </a:lnTo>
                  <a:lnTo>
                    <a:pt x="2122" y="2458"/>
                  </a:lnTo>
                  <a:lnTo>
                    <a:pt x="1987" y="2458"/>
                  </a:lnTo>
                  <a:lnTo>
                    <a:pt x="1852" y="2425"/>
                  </a:lnTo>
                  <a:lnTo>
                    <a:pt x="1617" y="2357"/>
                  </a:lnTo>
                  <a:lnTo>
                    <a:pt x="1246" y="2357"/>
                  </a:lnTo>
                  <a:lnTo>
                    <a:pt x="910" y="2391"/>
                  </a:lnTo>
                  <a:lnTo>
                    <a:pt x="708" y="2425"/>
                  </a:lnTo>
                  <a:lnTo>
                    <a:pt x="472" y="2425"/>
                  </a:lnTo>
                  <a:lnTo>
                    <a:pt x="337" y="2391"/>
                  </a:lnTo>
                  <a:lnTo>
                    <a:pt x="270" y="2357"/>
                  </a:lnTo>
                  <a:lnTo>
                    <a:pt x="169" y="2290"/>
                  </a:lnTo>
                  <a:lnTo>
                    <a:pt x="135" y="2189"/>
                  </a:lnTo>
                  <a:lnTo>
                    <a:pt x="135" y="1819"/>
                  </a:lnTo>
                  <a:lnTo>
                    <a:pt x="135" y="1415"/>
                  </a:lnTo>
                  <a:lnTo>
                    <a:pt x="169" y="1078"/>
                  </a:lnTo>
                  <a:lnTo>
                    <a:pt x="135" y="741"/>
                  </a:lnTo>
                  <a:lnTo>
                    <a:pt x="135" y="472"/>
                  </a:lnTo>
                  <a:lnTo>
                    <a:pt x="135" y="202"/>
                  </a:lnTo>
                  <a:lnTo>
                    <a:pt x="910" y="202"/>
                  </a:lnTo>
                  <a:lnTo>
                    <a:pt x="1684" y="135"/>
                  </a:lnTo>
                  <a:close/>
                  <a:moveTo>
                    <a:pt x="1852" y="0"/>
                  </a:moveTo>
                  <a:lnTo>
                    <a:pt x="1347" y="34"/>
                  </a:lnTo>
                  <a:lnTo>
                    <a:pt x="842" y="68"/>
                  </a:lnTo>
                  <a:lnTo>
                    <a:pt x="68" y="68"/>
                  </a:lnTo>
                  <a:lnTo>
                    <a:pt x="34" y="101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2"/>
                  </a:lnTo>
                  <a:lnTo>
                    <a:pt x="1" y="404"/>
                  </a:lnTo>
                  <a:lnTo>
                    <a:pt x="1" y="640"/>
                  </a:lnTo>
                  <a:lnTo>
                    <a:pt x="34" y="1078"/>
                  </a:lnTo>
                  <a:lnTo>
                    <a:pt x="1" y="1751"/>
                  </a:lnTo>
                  <a:lnTo>
                    <a:pt x="1" y="2088"/>
                  </a:lnTo>
                  <a:lnTo>
                    <a:pt x="34" y="2425"/>
                  </a:lnTo>
                  <a:lnTo>
                    <a:pt x="68" y="2458"/>
                  </a:lnTo>
                  <a:lnTo>
                    <a:pt x="102" y="2492"/>
                  </a:lnTo>
                  <a:lnTo>
                    <a:pt x="438" y="2526"/>
                  </a:lnTo>
                  <a:lnTo>
                    <a:pt x="775" y="2559"/>
                  </a:lnTo>
                  <a:lnTo>
                    <a:pt x="1482" y="2492"/>
                  </a:lnTo>
                  <a:lnTo>
                    <a:pt x="1684" y="2526"/>
                  </a:lnTo>
                  <a:lnTo>
                    <a:pt x="1920" y="2593"/>
                  </a:lnTo>
                  <a:lnTo>
                    <a:pt x="2189" y="2627"/>
                  </a:lnTo>
                  <a:lnTo>
                    <a:pt x="2290" y="2593"/>
                  </a:lnTo>
                  <a:lnTo>
                    <a:pt x="2357" y="2559"/>
                  </a:lnTo>
                  <a:lnTo>
                    <a:pt x="2425" y="2458"/>
                  </a:lnTo>
                  <a:lnTo>
                    <a:pt x="2458" y="2391"/>
                  </a:lnTo>
                  <a:lnTo>
                    <a:pt x="2492" y="2189"/>
                  </a:lnTo>
                  <a:lnTo>
                    <a:pt x="2492" y="1785"/>
                  </a:lnTo>
                  <a:lnTo>
                    <a:pt x="2492" y="1549"/>
                  </a:lnTo>
                  <a:lnTo>
                    <a:pt x="2526" y="1314"/>
                  </a:lnTo>
                  <a:lnTo>
                    <a:pt x="2559" y="842"/>
                  </a:lnTo>
                  <a:lnTo>
                    <a:pt x="2593" y="505"/>
                  </a:lnTo>
                  <a:lnTo>
                    <a:pt x="2559" y="303"/>
                  </a:lnTo>
                  <a:lnTo>
                    <a:pt x="2492" y="169"/>
                  </a:lnTo>
                  <a:lnTo>
                    <a:pt x="2357" y="68"/>
                  </a:lnTo>
                  <a:lnTo>
                    <a:pt x="2189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9" name="Google Shape;1619;p11"/>
            <p:cNvSpPr/>
            <p:nvPr/>
          </p:nvSpPr>
          <p:spPr>
            <a:xfrm>
              <a:off x="1669550" y="2675675"/>
              <a:ext cx="69875" cy="40425"/>
            </a:xfrm>
            <a:custGeom>
              <a:rect b="b" l="l" r="r" t="t"/>
              <a:pathLst>
                <a:path extrusionOk="0" h="1617" w="2795">
                  <a:moveTo>
                    <a:pt x="2660" y="169"/>
                  </a:moveTo>
                  <a:lnTo>
                    <a:pt x="2593" y="1415"/>
                  </a:lnTo>
                  <a:lnTo>
                    <a:pt x="2020" y="1448"/>
                  </a:lnTo>
                  <a:lnTo>
                    <a:pt x="1448" y="1415"/>
                  </a:lnTo>
                  <a:lnTo>
                    <a:pt x="876" y="1415"/>
                  </a:lnTo>
                  <a:lnTo>
                    <a:pt x="303" y="1448"/>
                  </a:lnTo>
                  <a:lnTo>
                    <a:pt x="202" y="1145"/>
                  </a:lnTo>
                  <a:lnTo>
                    <a:pt x="169" y="809"/>
                  </a:lnTo>
                  <a:lnTo>
                    <a:pt x="135" y="506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404" y="169"/>
                  </a:lnTo>
                  <a:lnTo>
                    <a:pt x="606" y="203"/>
                  </a:lnTo>
                  <a:lnTo>
                    <a:pt x="1111" y="236"/>
                  </a:lnTo>
                  <a:lnTo>
                    <a:pt x="1886" y="236"/>
                  </a:lnTo>
                  <a:lnTo>
                    <a:pt x="2660" y="169"/>
                  </a:lnTo>
                  <a:close/>
                  <a:moveTo>
                    <a:pt x="404" y="1"/>
                  </a:moveTo>
                  <a:lnTo>
                    <a:pt x="202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8" y="135"/>
                  </a:lnTo>
                  <a:lnTo>
                    <a:pt x="101" y="169"/>
                  </a:lnTo>
                  <a:lnTo>
                    <a:pt x="34" y="337"/>
                  </a:lnTo>
                  <a:lnTo>
                    <a:pt x="0" y="506"/>
                  </a:lnTo>
                  <a:lnTo>
                    <a:pt x="0" y="876"/>
                  </a:lnTo>
                  <a:lnTo>
                    <a:pt x="68" y="1246"/>
                  </a:lnTo>
                  <a:lnTo>
                    <a:pt x="169" y="1549"/>
                  </a:lnTo>
                  <a:lnTo>
                    <a:pt x="202" y="1583"/>
                  </a:lnTo>
                  <a:lnTo>
                    <a:pt x="270" y="1617"/>
                  </a:lnTo>
                  <a:lnTo>
                    <a:pt x="573" y="1583"/>
                  </a:lnTo>
                  <a:lnTo>
                    <a:pt x="876" y="1549"/>
                  </a:lnTo>
                  <a:lnTo>
                    <a:pt x="1482" y="1583"/>
                  </a:lnTo>
                  <a:lnTo>
                    <a:pt x="2088" y="1617"/>
                  </a:lnTo>
                  <a:lnTo>
                    <a:pt x="2694" y="1583"/>
                  </a:lnTo>
                  <a:lnTo>
                    <a:pt x="2727" y="1549"/>
                  </a:lnTo>
                  <a:lnTo>
                    <a:pt x="2761" y="1516"/>
                  </a:lnTo>
                  <a:lnTo>
                    <a:pt x="2761" y="809"/>
                  </a:lnTo>
                  <a:lnTo>
                    <a:pt x="2795" y="102"/>
                  </a:lnTo>
                  <a:lnTo>
                    <a:pt x="2795" y="34"/>
                  </a:lnTo>
                  <a:lnTo>
                    <a:pt x="2727" y="1"/>
                  </a:lnTo>
                  <a:lnTo>
                    <a:pt x="1886" y="68"/>
                  </a:lnTo>
                  <a:lnTo>
                    <a:pt x="1482" y="102"/>
                  </a:lnTo>
                  <a:lnTo>
                    <a:pt x="1044" y="68"/>
                  </a:lnTo>
                  <a:lnTo>
                    <a:pt x="640" y="3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0" name="Google Shape;1620;p11"/>
            <p:cNvSpPr/>
            <p:nvPr/>
          </p:nvSpPr>
          <p:spPr>
            <a:xfrm>
              <a:off x="1704050" y="2795200"/>
              <a:ext cx="59775" cy="28650"/>
            </a:xfrm>
            <a:custGeom>
              <a:rect b="b" l="l" r="r" t="t"/>
              <a:pathLst>
                <a:path extrusionOk="0" h="1146" w="2391">
                  <a:moveTo>
                    <a:pt x="1011" y="1"/>
                  </a:moveTo>
                  <a:lnTo>
                    <a:pt x="607" y="34"/>
                  </a:lnTo>
                  <a:lnTo>
                    <a:pt x="337" y="68"/>
                  </a:lnTo>
                  <a:lnTo>
                    <a:pt x="236" y="102"/>
                  </a:lnTo>
                  <a:lnTo>
                    <a:pt x="102" y="169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34" y="607"/>
                  </a:lnTo>
                  <a:lnTo>
                    <a:pt x="1" y="1145"/>
                  </a:lnTo>
                  <a:lnTo>
                    <a:pt x="135" y="1145"/>
                  </a:lnTo>
                  <a:lnTo>
                    <a:pt x="169" y="842"/>
                  </a:lnTo>
                  <a:lnTo>
                    <a:pt x="169" y="539"/>
                  </a:lnTo>
                  <a:lnTo>
                    <a:pt x="203" y="371"/>
                  </a:lnTo>
                  <a:lnTo>
                    <a:pt x="236" y="304"/>
                  </a:lnTo>
                  <a:lnTo>
                    <a:pt x="304" y="236"/>
                  </a:lnTo>
                  <a:lnTo>
                    <a:pt x="506" y="169"/>
                  </a:lnTo>
                  <a:lnTo>
                    <a:pt x="741" y="135"/>
                  </a:lnTo>
                  <a:lnTo>
                    <a:pt x="1112" y="135"/>
                  </a:lnTo>
                  <a:lnTo>
                    <a:pt x="1516" y="169"/>
                  </a:lnTo>
                  <a:lnTo>
                    <a:pt x="1886" y="203"/>
                  </a:lnTo>
                  <a:lnTo>
                    <a:pt x="2256" y="304"/>
                  </a:lnTo>
                  <a:lnTo>
                    <a:pt x="2223" y="674"/>
                  </a:lnTo>
                  <a:lnTo>
                    <a:pt x="2256" y="1044"/>
                  </a:lnTo>
                  <a:lnTo>
                    <a:pt x="2223" y="1145"/>
                  </a:lnTo>
                  <a:lnTo>
                    <a:pt x="2391" y="1145"/>
                  </a:lnTo>
                  <a:lnTo>
                    <a:pt x="2391" y="977"/>
                  </a:lnTo>
                  <a:lnTo>
                    <a:pt x="2357" y="438"/>
                  </a:lnTo>
                  <a:lnTo>
                    <a:pt x="2357" y="304"/>
                  </a:lnTo>
                  <a:lnTo>
                    <a:pt x="2391" y="304"/>
                  </a:lnTo>
                  <a:lnTo>
                    <a:pt x="2391" y="236"/>
                  </a:lnTo>
                  <a:lnTo>
                    <a:pt x="2391" y="203"/>
                  </a:lnTo>
                  <a:lnTo>
                    <a:pt x="2357" y="169"/>
                  </a:lnTo>
                  <a:lnTo>
                    <a:pt x="2324" y="169"/>
                  </a:lnTo>
                  <a:lnTo>
                    <a:pt x="1920" y="68"/>
                  </a:lnTo>
                  <a:lnTo>
                    <a:pt x="14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1" name="Google Shape;1621;p11"/>
            <p:cNvSpPr/>
            <p:nvPr/>
          </p:nvSpPr>
          <p:spPr>
            <a:xfrm>
              <a:off x="2215800" y="2793525"/>
              <a:ext cx="61475" cy="30325"/>
            </a:xfrm>
            <a:custGeom>
              <a:rect b="b" l="l" r="r" t="t"/>
              <a:pathLst>
                <a:path extrusionOk="0" h="1213" w="2459">
                  <a:moveTo>
                    <a:pt x="2391" y="0"/>
                  </a:moveTo>
                  <a:lnTo>
                    <a:pt x="2021" y="34"/>
                  </a:lnTo>
                  <a:lnTo>
                    <a:pt x="1650" y="68"/>
                  </a:lnTo>
                  <a:lnTo>
                    <a:pt x="1280" y="101"/>
                  </a:lnTo>
                  <a:lnTo>
                    <a:pt x="304" y="101"/>
                  </a:lnTo>
                  <a:lnTo>
                    <a:pt x="169" y="68"/>
                  </a:lnTo>
                  <a:lnTo>
                    <a:pt x="34" y="101"/>
                  </a:lnTo>
                  <a:lnTo>
                    <a:pt x="1" y="169"/>
                  </a:lnTo>
                  <a:lnTo>
                    <a:pt x="1" y="202"/>
                  </a:lnTo>
                  <a:lnTo>
                    <a:pt x="34" y="236"/>
                  </a:lnTo>
                  <a:lnTo>
                    <a:pt x="34" y="404"/>
                  </a:lnTo>
                  <a:lnTo>
                    <a:pt x="34" y="573"/>
                  </a:lnTo>
                  <a:lnTo>
                    <a:pt x="68" y="876"/>
                  </a:lnTo>
                  <a:lnTo>
                    <a:pt x="68" y="1212"/>
                  </a:lnTo>
                  <a:lnTo>
                    <a:pt x="203" y="1212"/>
                  </a:lnTo>
                  <a:lnTo>
                    <a:pt x="203" y="1010"/>
                  </a:lnTo>
                  <a:lnTo>
                    <a:pt x="203" y="808"/>
                  </a:lnTo>
                  <a:lnTo>
                    <a:pt x="169" y="606"/>
                  </a:lnTo>
                  <a:lnTo>
                    <a:pt x="135" y="404"/>
                  </a:lnTo>
                  <a:lnTo>
                    <a:pt x="169" y="202"/>
                  </a:lnTo>
                  <a:lnTo>
                    <a:pt x="270" y="236"/>
                  </a:lnTo>
                  <a:lnTo>
                    <a:pt x="506" y="270"/>
                  </a:lnTo>
                  <a:lnTo>
                    <a:pt x="1145" y="236"/>
                  </a:lnTo>
                  <a:lnTo>
                    <a:pt x="2324" y="169"/>
                  </a:lnTo>
                  <a:lnTo>
                    <a:pt x="2324" y="674"/>
                  </a:lnTo>
                  <a:lnTo>
                    <a:pt x="2290" y="1212"/>
                  </a:lnTo>
                  <a:lnTo>
                    <a:pt x="2459" y="1212"/>
                  </a:lnTo>
                  <a:lnTo>
                    <a:pt x="2459" y="640"/>
                  </a:lnTo>
                  <a:lnTo>
                    <a:pt x="2459" y="68"/>
                  </a:lnTo>
                  <a:lnTo>
                    <a:pt x="2425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2" name="Google Shape;1622;p11"/>
            <p:cNvSpPr/>
            <p:nvPr/>
          </p:nvSpPr>
          <p:spPr>
            <a:xfrm>
              <a:off x="1746125" y="2674000"/>
              <a:ext cx="68225" cy="42100"/>
            </a:xfrm>
            <a:custGeom>
              <a:rect b="b" l="l" r="r" t="t"/>
              <a:pathLst>
                <a:path extrusionOk="0" h="1684" w="2729">
                  <a:moveTo>
                    <a:pt x="1853" y="101"/>
                  </a:moveTo>
                  <a:lnTo>
                    <a:pt x="2324" y="135"/>
                  </a:lnTo>
                  <a:lnTo>
                    <a:pt x="2391" y="169"/>
                  </a:lnTo>
                  <a:lnTo>
                    <a:pt x="2459" y="169"/>
                  </a:lnTo>
                  <a:lnTo>
                    <a:pt x="2492" y="202"/>
                  </a:lnTo>
                  <a:lnTo>
                    <a:pt x="2492" y="270"/>
                  </a:lnTo>
                  <a:lnTo>
                    <a:pt x="2526" y="404"/>
                  </a:lnTo>
                  <a:lnTo>
                    <a:pt x="2492" y="539"/>
                  </a:lnTo>
                  <a:lnTo>
                    <a:pt x="2492" y="1010"/>
                  </a:lnTo>
                  <a:lnTo>
                    <a:pt x="2526" y="1246"/>
                  </a:lnTo>
                  <a:lnTo>
                    <a:pt x="2560" y="1448"/>
                  </a:lnTo>
                  <a:lnTo>
                    <a:pt x="1449" y="1515"/>
                  </a:lnTo>
                  <a:lnTo>
                    <a:pt x="304" y="1515"/>
                  </a:lnTo>
                  <a:lnTo>
                    <a:pt x="237" y="707"/>
                  </a:lnTo>
                  <a:lnTo>
                    <a:pt x="237" y="303"/>
                  </a:lnTo>
                  <a:lnTo>
                    <a:pt x="237" y="236"/>
                  </a:lnTo>
                  <a:lnTo>
                    <a:pt x="641" y="202"/>
                  </a:lnTo>
                  <a:lnTo>
                    <a:pt x="1045" y="169"/>
                  </a:lnTo>
                  <a:lnTo>
                    <a:pt x="1449" y="135"/>
                  </a:lnTo>
                  <a:lnTo>
                    <a:pt x="1853" y="101"/>
                  </a:lnTo>
                  <a:close/>
                  <a:moveTo>
                    <a:pt x="1146" y="0"/>
                  </a:moveTo>
                  <a:lnTo>
                    <a:pt x="708" y="68"/>
                  </a:lnTo>
                  <a:lnTo>
                    <a:pt x="237" y="101"/>
                  </a:lnTo>
                  <a:lnTo>
                    <a:pt x="237" y="34"/>
                  </a:lnTo>
                  <a:lnTo>
                    <a:pt x="169" y="34"/>
                  </a:lnTo>
                  <a:lnTo>
                    <a:pt x="169" y="101"/>
                  </a:lnTo>
                  <a:lnTo>
                    <a:pt x="35" y="101"/>
                  </a:lnTo>
                  <a:lnTo>
                    <a:pt x="1" y="169"/>
                  </a:lnTo>
                  <a:lnTo>
                    <a:pt x="35" y="202"/>
                  </a:lnTo>
                  <a:lnTo>
                    <a:pt x="68" y="236"/>
                  </a:lnTo>
                  <a:lnTo>
                    <a:pt x="136" y="236"/>
                  </a:lnTo>
                  <a:lnTo>
                    <a:pt x="102" y="573"/>
                  </a:lnTo>
                  <a:lnTo>
                    <a:pt x="102" y="909"/>
                  </a:lnTo>
                  <a:lnTo>
                    <a:pt x="169" y="1583"/>
                  </a:lnTo>
                  <a:lnTo>
                    <a:pt x="203" y="1650"/>
                  </a:lnTo>
                  <a:lnTo>
                    <a:pt x="237" y="1684"/>
                  </a:lnTo>
                  <a:lnTo>
                    <a:pt x="1449" y="1684"/>
                  </a:lnTo>
                  <a:lnTo>
                    <a:pt x="2661" y="1583"/>
                  </a:lnTo>
                  <a:lnTo>
                    <a:pt x="2694" y="1583"/>
                  </a:lnTo>
                  <a:lnTo>
                    <a:pt x="2728" y="1515"/>
                  </a:lnTo>
                  <a:lnTo>
                    <a:pt x="2661" y="1145"/>
                  </a:lnTo>
                  <a:lnTo>
                    <a:pt x="2627" y="808"/>
                  </a:lnTo>
                  <a:lnTo>
                    <a:pt x="2627" y="438"/>
                  </a:lnTo>
                  <a:lnTo>
                    <a:pt x="2627" y="101"/>
                  </a:lnTo>
                  <a:lnTo>
                    <a:pt x="2593" y="34"/>
                  </a:lnTo>
                  <a:lnTo>
                    <a:pt x="2560" y="34"/>
                  </a:lnTo>
                  <a:lnTo>
                    <a:pt x="18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3" name="Google Shape;1623;p11"/>
            <p:cNvSpPr/>
            <p:nvPr/>
          </p:nvSpPr>
          <p:spPr>
            <a:xfrm>
              <a:off x="2278100" y="2674000"/>
              <a:ext cx="68200" cy="42100"/>
            </a:xfrm>
            <a:custGeom>
              <a:rect b="b" l="l" r="r" t="t"/>
              <a:pathLst>
                <a:path extrusionOk="0" h="1684" w="2728">
                  <a:moveTo>
                    <a:pt x="1852" y="101"/>
                  </a:moveTo>
                  <a:lnTo>
                    <a:pt x="2323" y="135"/>
                  </a:lnTo>
                  <a:lnTo>
                    <a:pt x="2391" y="169"/>
                  </a:lnTo>
                  <a:lnTo>
                    <a:pt x="2458" y="169"/>
                  </a:lnTo>
                  <a:lnTo>
                    <a:pt x="2492" y="202"/>
                  </a:lnTo>
                  <a:lnTo>
                    <a:pt x="2492" y="270"/>
                  </a:lnTo>
                  <a:lnTo>
                    <a:pt x="2525" y="404"/>
                  </a:lnTo>
                  <a:lnTo>
                    <a:pt x="2492" y="539"/>
                  </a:lnTo>
                  <a:lnTo>
                    <a:pt x="2492" y="1010"/>
                  </a:lnTo>
                  <a:lnTo>
                    <a:pt x="2525" y="1246"/>
                  </a:lnTo>
                  <a:lnTo>
                    <a:pt x="2559" y="1448"/>
                  </a:lnTo>
                  <a:lnTo>
                    <a:pt x="1448" y="1515"/>
                  </a:lnTo>
                  <a:lnTo>
                    <a:pt x="303" y="1515"/>
                  </a:lnTo>
                  <a:lnTo>
                    <a:pt x="236" y="707"/>
                  </a:lnTo>
                  <a:lnTo>
                    <a:pt x="236" y="303"/>
                  </a:lnTo>
                  <a:lnTo>
                    <a:pt x="236" y="236"/>
                  </a:lnTo>
                  <a:lnTo>
                    <a:pt x="640" y="202"/>
                  </a:lnTo>
                  <a:lnTo>
                    <a:pt x="1044" y="169"/>
                  </a:lnTo>
                  <a:lnTo>
                    <a:pt x="1448" y="135"/>
                  </a:lnTo>
                  <a:lnTo>
                    <a:pt x="1852" y="101"/>
                  </a:lnTo>
                  <a:close/>
                  <a:moveTo>
                    <a:pt x="1145" y="0"/>
                  </a:moveTo>
                  <a:lnTo>
                    <a:pt x="707" y="68"/>
                  </a:lnTo>
                  <a:lnTo>
                    <a:pt x="236" y="101"/>
                  </a:lnTo>
                  <a:lnTo>
                    <a:pt x="236" y="34"/>
                  </a:lnTo>
                  <a:lnTo>
                    <a:pt x="169" y="34"/>
                  </a:lnTo>
                  <a:lnTo>
                    <a:pt x="169" y="101"/>
                  </a:lnTo>
                  <a:lnTo>
                    <a:pt x="34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68" y="236"/>
                  </a:lnTo>
                  <a:lnTo>
                    <a:pt x="135" y="236"/>
                  </a:lnTo>
                  <a:lnTo>
                    <a:pt x="101" y="573"/>
                  </a:lnTo>
                  <a:lnTo>
                    <a:pt x="101" y="909"/>
                  </a:lnTo>
                  <a:lnTo>
                    <a:pt x="169" y="1583"/>
                  </a:lnTo>
                  <a:lnTo>
                    <a:pt x="202" y="1650"/>
                  </a:lnTo>
                  <a:lnTo>
                    <a:pt x="236" y="1684"/>
                  </a:lnTo>
                  <a:lnTo>
                    <a:pt x="1448" y="1684"/>
                  </a:lnTo>
                  <a:lnTo>
                    <a:pt x="2660" y="1583"/>
                  </a:lnTo>
                  <a:lnTo>
                    <a:pt x="2694" y="1583"/>
                  </a:lnTo>
                  <a:lnTo>
                    <a:pt x="2727" y="1515"/>
                  </a:lnTo>
                  <a:lnTo>
                    <a:pt x="2660" y="1145"/>
                  </a:lnTo>
                  <a:lnTo>
                    <a:pt x="2626" y="808"/>
                  </a:lnTo>
                  <a:lnTo>
                    <a:pt x="2626" y="438"/>
                  </a:lnTo>
                  <a:lnTo>
                    <a:pt x="2626" y="101"/>
                  </a:lnTo>
                  <a:lnTo>
                    <a:pt x="2593" y="34"/>
                  </a:lnTo>
                  <a:lnTo>
                    <a:pt x="255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4" name="Google Shape;1624;p11"/>
            <p:cNvSpPr/>
            <p:nvPr/>
          </p:nvSpPr>
          <p:spPr>
            <a:xfrm>
              <a:off x="2538175" y="2765750"/>
              <a:ext cx="24425" cy="11800"/>
            </a:xfrm>
            <a:custGeom>
              <a:rect b="b" l="l" r="r" t="t"/>
              <a:pathLst>
                <a:path extrusionOk="0" h="472" w="977">
                  <a:moveTo>
                    <a:pt x="371" y="0"/>
                  </a:moveTo>
                  <a:lnTo>
                    <a:pt x="270" y="34"/>
                  </a:lnTo>
                  <a:lnTo>
                    <a:pt x="169" y="101"/>
                  </a:lnTo>
                  <a:lnTo>
                    <a:pt x="68" y="135"/>
                  </a:lnTo>
                  <a:lnTo>
                    <a:pt x="1" y="202"/>
                  </a:lnTo>
                  <a:lnTo>
                    <a:pt x="1" y="236"/>
                  </a:lnTo>
                  <a:lnTo>
                    <a:pt x="1" y="303"/>
                  </a:lnTo>
                  <a:lnTo>
                    <a:pt x="34" y="371"/>
                  </a:lnTo>
                  <a:lnTo>
                    <a:pt x="102" y="404"/>
                  </a:lnTo>
                  <a:lnTo>
                    <a:pt x="270" y="472"/>
                  </a:lnTo>
                  <a:lnTo>
                    <a:pt x="337" y="472"/>
                  </a:lnTo>
                  <a:lnTo>
                    <a:pt x="371" y="438"/>
                  </a:lnTo>
                  <a:lnTo>
                    <a:pt x="337" y="371"/>
                  </a:lnTo>
                  <a:lnTo>
                    <a:pt x="304" y="337"/>
                  </a:lnTo>
                  <a:lnTo>
                    <a:pt x="708" y="337"/>
                  </a:lnTo>
                  <a:lnTo>
                    <a:pt x="910" y="303"/>
                  </a:lnTo>
                  <a:lnTo>
                    <a:pt x="943" y="270"/>
                  </a:lnTo>
                  <a:lnTo>
                    <a:pt x="977" y="236"/>
                  </a:lnTo>
                  <a:lnTo>
                    <a:pt x="943" y="202"/>
                  </a:lnTo>
                  <a:lnTo>
                    <a:pt x="910" y="169"/>
                  </a:lnTo>
                  <a:lnTo>
                    <a:pt x="506" y="202"/>
                  </a:lnTo>
                  <a:lnTo>
                    <a:pt x="236" y="202"/>
                  </a:lnTo>
                  <a:lnTo>
                    <a:pt x="304" y="169"/>
                  </a:lnTo>
                  <a:lnTo>
                    <a:pt x="405" y="101"/>
                  </a:lnTo>
                  <a:lnTo>
                    <a:pt x="438" y="68"/>
                  </a:lnTo>
                  <a:lnTo>
                    <a:pt x="438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5" name="Google Shape;1625;p11"/>
            <p:cNvSpPr/>
            <p:nvPr/>
          </p:nvSpPr>
          <p:spPr>
            <a:xfrm>
              <a:off x="2505350" y="2674850"/>
              <a:ext cx="68200" cy="42100"/>
            </a:xfrm>
            <a:custGeom>
              <a:rect b="b" l="l" r="r" t="t"/>
              <a:pathLst>
                <a:path extrusionOk="0" h="1684" w="2728">
                  <a:moveTo>
                    <a:pt x="236" y="135"/>
                  </a:moveTo>
                  <a:lnTo>
                    <a:pt x="640" y="168"/>
                  </a:lnTo>
                  <a:lnTo>
                    <a:pt x="1785" y="202"/>
                  </a:lnTo>
                  <a:lnTo>
                    <a:pt x="2189" y="202"/>
                  </a:lnTo>
                  <a:lnTo>
                    <a:pt x="2391" y="236"/>
                  </a:lnTo>
                  <a:lnTo>
                    <a:pt x="2492" y="236"/>
                  </a:lnTo>
                  <a:lnTo>
                    <a:pt x="2559" y="269"/>
                  </a:lnTo>
                  <a:lnTo>
                    <a:pt x="2593" y="404"/>
                  </a:lnTo>
                  <a:lnTo>
                    <a:pt x="2593" y="539"/>
                  </a:lnTo>
                  <a:lnTo>
                    <a:pt x="2593" y="808"/>
                  </a:lnTo>
                  <a:lnTo>
                    <a:pt x="2593" y="1414"/>
                  </a:lnTo>
                  <a:lnTo>
                    <a:pt x="2559" y="1448"/>
                  </a:lnTo>
                  <a:lnTo>
                    <a:pt x="2492" y="1515"/>
                  </a:lnTo>
                  <a:lnTo>
                    <a:pt x="2290" y="1549"/>
                  </a:lnTo>
                  <a:lnTo>
                    <a:pt x="1617" y="1549"/>
                  </a:lnTo>
                  <a:lnTo>
                    <a:pt x="910" y="1481"/>
                  </a:lnTo>
                  <a:lnTo>
                    <a:pt x="472" y="1448"/>
                  </a:lnTo>
                  <a:lnTo>
                    <a:pt x="371" y="1414"/>
                  </a:lnTo>
                  <a:lnTo>
                    <a:pt x="304" y="1313"/>
                  </a:lnTo>
                  <a:lnTo>
                    <a:pt x="236" y="1178"/>
                  </a:lnTo>
                  <a:lnTo>
                    <a:pt x="236" y="1044"/>
                  </a:lnTo>
                  <a:lnTo>
                    <a:pt x="203" y="707"/>
                  </a:lnTo>
                  <a:lnTo>
                    <a:pt x="203" y="438"/>
                  </a:lnTo>
                  <a:lnTo>
                    <a:pt x="236" y="303"/>
                  </a:lnTo>
                  <a:lnTo>
                    <a:pt x="203" y="135"/>
                  </a:lnTo>
                  <a:close/>
                  <a:moveTo>
                    <a:pt x="236" y="0"/>
                  </a:moveTo>
                  <a:lnTo>
                    <a:pt x="34" y="34"/>
                  </a:lnTo>
                  <a:lnTo>
                    <a:pt x="1" y="67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4" y="168"/>
                  </a:lnTo>
                  <a:lnTo>
                    <a:pt x="102" y="168"/>
                  </a:lnTo>
                  <a:lnTo>
                    <a:pt x="102" y="202"/>
                  </a:lnTo>
                  <a:lnTo>
                    <a:pt x="102" y="303"/>
                  </a:lnTo>
                  <a:lnTo>
                    <a:pt x="68" y="471"/>
                  </a:lnTo>
                  <a:lnTo>
                    <a:pt x="68" y="673"/>
                  </a:lnTo>
                  <a:lnTo>
                    <a:pt x="102" y="1111"/>
                  </a:lnTo>
                  <a:lnTo>
                    <a:pt x="203" y="1549"/>
                  </a:lnTo>
                  <a:lnTo>
                    <a:pt x="236" y="1582"/>
                  </a:lnTo>
                  <a:lnTo>
                    <a:pt x="573" y="1582"/>
                  </a:lnTo>
                  <a:lnTo>
                    <a:pt x="876" y="1616"/>
                  </a:lnTo>
                  <a:lnTo>
                    <a:pt x="1482" y="1683"/>
                  </a:lnTo>
                  <a:lnTo>
                    <a:pt x="2357" y="1683"/>
                  </a:lnTo>
                  <a:lnTo>
                    <a:pt x="2660" y="1616"/>
                  </a:lnTo>
                  <a:lnTo>
                    <a:pt x="2694" y="1582"/>
                  </a:lnTo>
                  <a:lnTo>
                    <a:pt x="2728" y="1549"/>
                  </a:lnTo>
                  <a:lnTo>
                    <a:pt x="2728" y="909"/>
                  </a:lnTo>
                  <a:lnTo>
                    <a:pt x="2728" y="572"/>
                  </a:lnTo>
                  <a:lnTo>
                    <a:pt x="2660" y="269"/>
                  </a:lnTo>
                  <a:lnTo>
                    <a:pt x="2627" y="168"/>
                  </a:lnTo>
                  <a:lnTo>
                    <a:pt x="2526" y="135"/>
                  </a:lnTo>
                  <a:lnTo>
                    <a:pt x="2425" y="101"/>
                  </a:lnTo>
                  <a:lnTo>
                    <a:pt x="1650" y="101"/>
                  </a:lnTo>
                  <a:lnTo>
                    <a:pt x="977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6" name="Google Shape;1626;p11"/>
            <p:cNvSpPr/>
            <p:nvPr/>
          </p:nvSpPr>
          <p:spPr>
            <a:xfrm>
              <a:off x="2469150" y="2722825"/>
              <a:ext cx="103550" cy="64825"/>
            </a:xfrm>
            <a:custGeom>
              <a:rect b="b" l="l" r="r" t="t"/>
              <a:pathLst>
                <a:path extrusionOk="0" h="2593" w="4142">
                  <a:moveTo>
                    <a:pt x="2661" y="135"/>
                  </a:moveTo>
                  <a:lnTo>
                    <a:pt x="3772" y="168"/>
                  </a:lnTo>
                  <a:lnTo>
                    <a:pt x="3873" y="168"/>
                  </a:lnTo>
                  <a:lnTo>
                    <a:pt x="3940" y="269"/>
                  </a:lnTo>
                  <a:lnTo>
                    <a:pt x="3974" y="404"/>
                  </a:lnTo>
                  <a:lnTo>
                    <a:pt x="4007" y="539"/>
                  </a:lnTo>
                  <a:lnTo>
                    <a:pt x="4007" y="842"/>
                  </a:lnTo>
                  <a:lnTo>
                    <a:pt x="4007" y="1044"/>
                  </a:lnTo>
                  <a:lnTo>
                    <a:pt x="4007" y="1751"/>
                  </a:lnTo>
                  <a:lnTo>
                    <a:pt x="3974" y="2189"/>
                  </a:lnTo>
                  <a:lnTo>
                    <a:pt x="3940" y="2323"/>
                  </a:lnTo>
                  <a:lnTo>
                    <a:pt x="3873" y="2357"/>
                  </a:lnTo>
                  <a:lnTo>
                    <a:pt x="3267" y="2424"/>
                  </a:lnTo>
                  <a:lnTo>
                    <a:pt x="2021" y="2424"/>
                  </a:lnTo>
                  <a:lnTo>
                    <a:pt x="1415" y="2357"/>
                  </a:lnTo>
                  <a:lnTo>
                    <a:pt x="809" y="2323"/>
                  </a:lnTo>
                  <a:lnTo>
                    <a:pt x="506" y="2323"/>
                  </a:lnTo>
                  <a:lnTo>
                    <a:pt x="203" y="2357"/>
                  </a:lnTo>
                  <a:lnTo>
                    <a:pt x="169" y="1616"/>
                  </a:lnTo>
                  <a:lnTo>
                    <a:pt x="135" y="875"/>
                  </a:lnTo>
                  <a:lnTo>
                    <a:pt x="203" y="539"/>
                  </a:lnTo>
                  <a:lnTo>
                    <a:pt x="203" y="370"/>
                  </a:lnTo>
                  <a:lnTo>
                    <a:pt x="203" y="202"/>
                  </a:lnTo>
                  <a:lnTo>
                    <a:pt x="270" y="202"/>
                  </a:lnTo>
                  <a:lnTo>
                    <a:pt x="371" y="168"/>
                  </a:lnTo>
                  <a:lnTo>
                    <a:pt x="775" y="168"/>
                  </a:lnTo>
                  <a:lnTo>
                    <a:pt x="1415" y="135"/>
                  </a:lnTo>
                  <a:close/>
                  <a:moveTo>
                    <a:pt x="540" y="0"/>
                  </a:moveTo>
                  <a:lnTo>
                    <a:pt x="371" y="34"/>
                  </a:lnTo>
                  <a:lnTo>
                    <a:pt x="203" y="67"/>
                  </a:lnTo>
                  <a:lnTo>
                    <a:pt x="169" y="101"/>
                  </a:lnTo>
                  <a:lnTo>
                    <a:pt x="135" y="101"/>
                  </a:lnTo>
                  <a:lnTo>
                    <a:pt x="102" y="135"/>
                  </a:lnTo>
                  <a:lnTo>
                    <a:pt x="102" y="168"/>
                  </a:lnTo>
                  <a:lnTo>
                    <a:pt x="135" y="202"/>
                  </a:lnTo>
                  <a:lnTo>
                    <a:pt x="169" y="202"/>
                  </a:lnTo>
                  <a:lnTo>
                    <a:pt x="102" y="269"/>
                  </a:lnTo>
                  <a:lnTo>
                    <a:pt x="68" y="337"/>
                  </a:lnTo>
                  <a:lnTo>
                    <a:pt x="34" y="572"/>
                  </a:lnTo>
                  <a:lnTo>
                    <a:pt x="1" y="1010"/>
                  </a:lnTo>
                  <a:lnTo>
                    <a:pt x="1" y="1717"/>
                  </a:lnTo>
                  <a:lnTo>
                    <a:pt x="68" y="2458"/>
                  </a:lnTo>
                  <a:lnTo>
                    <a:pt x="102" y="2492"/>
                  </a:lnTo>
                  <a:lnTo>
                    <a:pt x="169" y="2525"/>
                  </a:lnTo>
                  <a:lnTo>
                    <a:pt x="641" y="2492"/>
                  </a:lnTo>
                  <a:lnTo>
                    <a:pt x="1146" y="2492"/>
                  </a:lnTo>
                  <a:lnTo>
                    <a:pt x="2122" y="2559"/>
                  </a:lnTo>
                  <a:lnTo>
                    <a:pt x="2593" y="2593"/>
                  </a:lnTo>
                  <a:lnTo>
                    <a:pt x="3065" y="2559"/>
                  </a:lnTo>
                  <a:lnTo>
                    <a:pt x="4007" y="2492"/>
                  </a:lnTo>
                  <a:lnTo>
                    <a:pt x="4041" y="2458"/>
                  </a:lnTo>
                  <a:lnTo>
                    <a:pt x="4075" y="2424"/>
                  </a:lnTo>
                  <a:lnTo>
                    <a:pt x="4108" y="1987"/>
                  </a:lnTo>
                  <a:lnTo>
                    <a:pt x="4142" y="1515"/>
                  </a:lnTo>
                  <a:lnTo>
                    <a:pt x="4142" y="606"/>
                  </a:lnTo>
                  <a:lnTo>
                    <a:pt x="4108" y="404"/>
                  </a:lnTo>
                  <a:lnTo>
                    <a:pt x="4041" y="236"/>
                  </a:lnTo>
                  <a:lnTo>
                    <a:pt x="4007" y="135"/>
                  </a:lnTo>
                  <a:lnTo>
                    <a:pt x="3940" y="101"/>
                  </a:lnTo>
                  <a:lnTo>
                    <a:pt x="3873" y="34"/>
                  </a:lnTo>
                  <a:lnTo>
                    <a:pt x="3772" y="34"/>
                  </a:lnTo>
                  <a:lnTo>
                    <a:pt x="2863" y="0"/>
                  </a:lnTo>
                  <a:lnTo>
                    <a:pt x="1920" y="0"/>
                  </a:lnTo>
                  <a:lnTo>
                    <a:pt x="910" y="34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7" name="Google Shape;1627;p11"/>
            <p:cNvSpPr/>
            <p:nvPr/>
          </p:nvSpPr>
          <p:spPr>
            <a:xfrm>
              <a:off x="1623250" y="2758175"/>
              <a:ext cx="9275" cy="17700"/>
            </a:xfrm>
            <a:custGeom>
              <a:rect b="b" l="l" r="r" t="t"/>
              <a:pathLst>
                <a:path extrusionOk="0" h="708" w="371">
                  <a:moveTo>
                    <a:pt x="303" y="0"/>
                  </a:moveTo>
                  <a:lnTo>
                    <a:pt x="270" y="34"/>
                  </a:lnTo>
                  <a:lnTo>
                    <a:pt x="135" y="135"/>
                  </a:lnTo>
                  <a:lnTo>
                    <a:pt x="0" y="270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68" y="371"/>
                  </a:lnTo>
                  <a:lnTo>
                    <a:pt x="202" y="270"/>
                  </a:lnTo>
                  <a:lnTo>
                    <a:pt x="202" y="270"/>
                  </a:lnTo>
                  <a:lnTo>
                    <a:pt x="169" y="640"/>
                  </a:lnTo>
                  <a:lnTo>
                    <a:pt x="202" y="674"/>
                  </a:lnTo>
                  <a:lnTo>
                    <a:pt x="236" y="707"/>
                  </a:lnTo>
                  <a:lnTo>
                    <a:pt x="303" y="674"/>
                  </a:lnTo>
                  <a:lnTo>
                    <a:pt x="303" y="640"/>
                  </a:lnTo>
                  <a:lnTo>
                    <a:pt x="337" y="371"/>
                  </a:lnTo>
                  <a:lnTo>
                    <a:pt x="371" y="101"/>
                  </a:lnTo>
                  <a:lnTo>
                    <a:pt x="371" y="34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8" name="Google Shape;1628;p11"/>
            <p:cNvSpPr/>
            <p:nvPr/>
          </p:nvSpPr>
          <p:spPr>
            <a:xfrm>
              <a:off x="2357200" y="2676525"/>
              <a:ext cx="66525" cy="41275"/>
            </a:xfrm>
            <a:custGeom>
              <a:rect b="b" l="l" r="r" t="t"/>
              <a:pathLst>
                <a:path extrusionOk="0" h="1651" w="2661">
                  <a:moveTo>
                    <a:pt x="944" y="135"/>
                  </a:moveTo>
                  <a:lnTo>
                    <a:pt x="1954" y="169"/>
                  </a:lnTo>
                  <a:lnTo>
                    <a:pt x="2257" y="169"/>
                  </a:lnTo>
                  <a:lnTo>
                    <a:pt x="2358" y="202"/>
                  </a:lnTo>
                  <a:lnTo>
                    <a:pt x="2425" y="236"/>
                  </a:lnTo>
                  <a:lnTo>
                    <a:pt x="2459" y="303"/>
                  </a:lnTo>
                  <a:lnTo>
                    <a:pt x="2459" y="438"/>
                  </a:lnTo>
                  <a:lnTo>
                    <a:pt x="2459" y="573"/>
                  </a:lnTo>
                  <a:lnTo>
                    <a:pt x="2425" y="808"/>
                  </a:lnTo>
                  <a:lnTo>
                    <a:pt x="2425" y="1111"/>
                  </a:lnTo>
                  <a:lnTo>
                    <a:pt x="2459" y="1246"/>
                  </a:lnTo>
                  <a:lnTo>
                    <a:pt x="2492" y="1381"/>
                  </a:lnTo>
                  <a:lnTo>
                    <a:pt x="2021" y="1414"/>
                  </a:lnTo>
                  <a:lnTo>
                    <a:pt x="1516" y="1414"/>
                  </a:lnTo>
                  <a:lnTo>
                    <a:pt x="1112" y="1448"/>
                  </a:lnTo>
                  <a:lnTo>
                    <a:pt x="674" y="1515"/>
                  </a:lnTo>
                  <a:lnTo>
                    <a:pt x="439" y="1482"/>
                  </a:lnTo>
                  <a:lnTo>
                    <a:pt x="203" y="1414"/>
                  </a:lnTo>
                  <a:lnTo>
                    <a:pt x="169" y="1381"/>
                  </a:lnTo>
                  <a:lnTo>
                    <a:pt x="136" y="1347"/>
                  </a:lnTo>
                  <a:lnTo>
                    <a:pt x="136" y="1179"/>
                  </a:lnTo>
                  <a:lnTo>
                    <a:pt x="136" y="909"/>
                  </a:lnTo>
                  <a:lnTo>
                    <a:pt x="136" y="573"/>
                  </a:lnTo>
                  <a:lnTo>
                    <a:pt x="102" y="236"/>
                  </a:lnTo>
                  <a:lnTo>
                    <a:pt x="136" y="236"/>
                  </a:lnTo>
                  <a:lnTo>
                    <a:pt x="237" y="169"/>
                  </a:lnTo>
                  <a:lnTo>
                    <a:pt x="338" y="135"/>
                  </a:lnTo>
                  <a:close/>
                  <a:moveTo>
                    <a:pt x="304" y="0"/>
                  </a:moveTo>
                  <a:lnTo>
                    <a:pt x="203" y="34"/>
                  </a:lnTo>
                  <a:lnTo>
                    <a:pt x="102" y="101"/>
                  </a:lnTo>
                  <a:lnTo>
                    <a:pt x="102" y="34"/>
                  </a:lnTo>
                  <a:lnTo>
                    <a:pt x="35" y="34"/>
                  </a:lnTo>
                  <a:lnTo>
                    <a:pt x="1" y="337"/>
                  </a:lnTo>
                  <a:lnTo>
                    <a:pt x="1" y="640"/>
                  </a:lnTo>
                  <a:lnTo>
                    <a:pt x="1" y="1246"/>
                  </a:lnTo>
                  <a:lnTo>
                    <a:pt x="35" y="1347"/>
                  </a:lnTo>
                  <a:lnTo>
                    <a:pt x="68" y="1448"/>
                  </a:lnTo>
                  <a:lnTo>
                    <a:pt x="136" y="1515"/>
                  </a:lnTo>
                  <a:lnTo>
                    <a:pt x="237" y="1583"/>
                  </a:lnTo>
                  <a:lnTo>
                    <a:pt x="472" y="1616"/>
                  </a:lnTo>
                  <a:lnTo>
                    <a:pt x="742" y="1650"/>
                  </a:lnTo>
                  <a:lnTo>
                    <a:pt x="1280" y="1583"/>
                  </a:lnTo>
                  <a:lnTo>
                    <a:pt x="1617" y="1549"/>
                  </a:lnTo>
                  <a:lnTo>
                    <a:pt x="2257" y="1549"/>
                  </a:lnTo>
                  <a:lnTo>
                    <a:pt x="2593" y="1515"/>
                  </a:lnTo>
                  <a:lnTo>
                    <a:pt x="2661" y="1482"/>
                  </a:lnTo>
                  <a:lnTo>
                    <a:pt x="2661" y="1448"/>
                  </a:lnTo>
                  <a:lnTo>
                    <a:pt x="2661" y="1414"/>
                  </a:lnTo>
                  <a:lnTo>
                    <a:pt x="2593" y="1246"/>
                  </a:lnTo>
                  <a:lnTo>
                    <a:pt x="2560" y="1078"/>
                  </a:lnTo>
                  <a:lnTo>
                    <a:pt x="2560" y="741"/>
                  </a:lnTo>
                  <a:lnTo>
                    <a:pt x="2593" y="539"/>
                  </a:lnTo>
                  <a:lnTo>
                    <a:pt x="2593" y="371"/>
                  </a:lnTo>
                  <a:lnTo>
                    <a:pt x="2560" y="202"/>
                  </a:lnTo>
                  <a:lnTo>
                    <a:pt x="2459" y="34"/>
                  </a:lnTo>
                  <a:lnTo>
                    <a:pt x="2425" y="34"/>
                  </a:lnTo>
                  <a:lnTo>
                    <a:pt x="2391" y="0"/>
                  </a:lnTo>
                  <a:lnTo>
                    <a:pt x="2055" y="34"/>
                  </a:lnTo>
                  <a:lnTo>
                    <a:pt x="1718" y="34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9" name="Google Shape;1629;p11"/>
            <p:cNvSpPr/>
            <p:nvPr/>
          </p:nvSpPr>
          <p:spPr>
            <a:xfrm>
              <a:off x="1629975" y="2796050"/>
              <a:ext cx="64850" cy="27800"/>
            </a:xfrm>
            <a:custGeom>
              <a:rect b="b" l="l" r="r" t="t"/>
              <a:pathLst>
                <a:path extrusionOk="0" h="1112" w="2594">
                  <a:moveTo>
                    <a:pt x="472" y="0"/>
                  </a:moveTo>
                  <a:lnTo>
                    <a:pt x="102" y="68"/>
                  </a:lnTo>
                  <a:lnTo>
                    <a:pt x="102" y="101"/>
                  </a:lnTo>
                  <a:lnTo>
                    <a:pt x="68" y="101"/>
                  </a:lnTo>
                  <a:lnTo>
                    <a:pt x="34" y="135"/>
                  </a:lnTo>
                  <a:lnTo>
                    <a:pt x="1" y="640"/>
                  </a:lnTo>
                  <a:lnTo>
                    <a:pt x="1" y="1111"/>
                  </a:lnTo>
                  <a:lnTo>
                    <a:pt x="135" y="1111"/>
                  </a:lnTo>
                  <a:lnTo>
                    <a:pt x="135" y="741"/>
                  </a:lnTo>
                  <a:lnTo>
                    <a:pt x="169" y="472"/>
                  </a:lnTo>
                  <a:lnTo>
                    <a:pt x="135" y="337"/>
                  </a:lnTo>
                  <a:lnTo>
                    <a:pt x="102" y="202"/>
                  </a:lnTo>
                  <a:lnTo>
                    <a:pt x="135" y="202"/>
                  </a:lnTo>
                  <a:lnTo>
                    <a:pt x="438" y="169"/>
                  </a:lnTo>
                  <a:lnTo>
                    <a:pt x="741" y="135"/>
                  </a:lnTo>
                  <a:lnTo>
                    <a:pt x="2088" y="135"/>
                  </a:lnTo>
                  <a:lnTo>
                    <a:pt x="2223" y="169"/>
                  </a:lnTo>
                  <a:lnTo>
                    <a:pt x="2324" y="236"/>
                  </a:lnTo>
                  <a:lnTo>
                    <a:pt x="2391" y="337"/>
                  </a:lnTo>
                  <a:lnTo>
                    <a:pt x="2459" y="505"/>
                  </a:lnTo>
                  <a:lnTo>
                    <a:pt x="2459" y="707"/>
                  </a:lnTo>
                  <a:lnTo>
                    <a:pt x="2459" y="1111"/>
                  </a:lnTo>
                  <a:lnTo>
                    <a:pt x="2593" y="1111"/>
                  </a:lnTo>
                  <a:lnTo>
                    <a:pt x="2593" y="640"/>
                  </a:lnTo>
                  <a:lnTo>
                    <a:pt x="2560" y="404"/>
                  </a:lnTo>
                  <a:lnTo>
                    <a:pt x="2492" y="202"/>
                  </a:lnTo>
                  <a:lnTo>
                    <a:pt x="2425" y="135"/>
                  </a:lnTo>
                  <a:lnTo>
                    <a:pt x="2324" y="68"/>
                  </a:lnTo>
                  <a:lnTo>
                    <a:pt x="2223" y="34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0" name="Google Shape;1630;p11"/>
            <p:cNvSpPr/>
            <p:nvPr/>
          </p:nvSpPr>
          <p:spPr>
            <a:xfrm>
              <a:off x="1593800" y="2723650"/>
              <a:ext cx="62300" cy="64850"/>
            </a:xfrm>
            <a:custGeom>
              <a:rect b="b" l="l" r="r" t="t"/>
              <a:pathLst>
                <a:path extrusionOk="0" h="2594" w="2492">
                  <a:moveTo>
                    <a:pt x="2222" y="135"/>
                  </a:moveTo>
                  <a:lnTo>
                    <a:pt x="2289" y="169"/>
                  </a:lnTo>
                  <a:lnTo>
                    <a:pt x="2323" y="203"/>
                  </a:lnTo>
                  <a:lnTo>
                    <a:pt x="2357" y="236"/>
                  </a:lnTo>
                  <a:lnTo>
                    <a:pt x="2357" y="337"/>
                  </a:lnTo>
                  <a:lnTo>
                    <a:pt x="2357" y="842"/>
                  </a:lnTo>
                  <a:lnTo>
                    <a:pt x="2323" y="1348"/>
                  </a:lnTo>
                  <a:lnTo>
                    <a:pt x="2323" y="1853"/>
                  </a:lnTo>
                  <a:lnTo>
                    <a:pt x="2357" y="2358"/>
                  </a:lnTo>
                  <a:lnTo>
                    <a:pt x="2087" y="2425"/>
                  </a:lnTo>
                  <a:lnTo>
                    <a:pt x="1818" y="2459"/>
                  </a:lnTo>
                  <a:lnTo>
                    <a:pt x="1246" y="2425"/>
                  </a:lnTo>
                  <a:lnTo>
                    <a:pt x="707" y="2391"/>
                  </a:lnTo>
                  <a:lnTo>
                    <a:pt x="438" y="2358"/>
                  </a:lnTo>
                  <a:lnTo>
                    <a:pt x="269" y="2324"/>
                  </a:lnTo>
                  <a:lnTo>
                    <a:pt x="202" y="2257"/>
                  </a:lnTo>
                  <a:lnTo>
                    <a:pt x="135" y="2021"/>
                  </a:lnTo>
                  <a:lnTo>
                    <a:pt x="135" y="1752"/>
                  </a:lnTo>
                  <a:lnTo>
                    <a:pt x="135" y="1247"/>
                  </a:lnTo>
                  <a:lnTo>
                    <a:pt x="168" y="708"/>
                  </a:lnTo>
                  <a:lnTo>
                    <a:pt x="202" y="169"/>
                  </a:lnTo>
                  <a:lnTo>
                    <a:pt x="1279" y="169"/>
                  </a:lnTo>
                  <a:lnTo>
                    <a:pt x="1919" y="135"/>
                  </a:lnTo>
                  <a:close/>
                  <a:moveTo>
                    <a:pt x="135" y="1"/>
                  </a:moveTo>
                  <a:lnTo>
                    <a:pt x="101" y="34"/>
                  </a:lnTo>
                  <a:lnTo>
                    <a:pt x="67" y="68"/>
                  </a:lnTo>
                  <a:lnTo>
                    <a:pt x="67" y="102"/>
                  </a:lnTo>
                  <a:lnTo>
                    <a:pt x="101" y="135"/>
                  </a:lnTo>
                  <a:lnTo>
                    <a:pt x="34" y="438"/>
                  </a:lnTo>
                  <a:lnTo>
                    <a:pt x="0" y="741"/>
                  </a:lnTo>
                  <a:lnTo>
                    <a:pt x="0" y="1348"/>
                  </a:lnTo>
                  <a:lnTo>
                    <a:pt x="34" y="2021"/>
                  </a:lnTo>
                  <a:lnTo>
                    <a:pt x="34" y="2189"/>
                  </a:lnTo>
                  <a:lnTo>
                    <a:pt x="67" y="2290"/>
                  </a:lnTo>
                  <a:lnTo>
                    <a:pt x="101" y="2358"/>
                  </a:lnTo>
                  <a:lnTo>
                    <a:pt x="135" y="2391"/>
                  </a:lnTo>
                  <a:lnTo>
                    <a:pt x="168" y="2425"/>
                  </a:lnTo>
                  <a:lnTo>
                    <a:pt x="303" y="2459"/>
                  </a:lnTo>
                  <a:lnTo>
                    <a:pt x="673" y="2492"/>
                  </a:lnTo>
                  <a:lnTo>
                    <a:pt x="1044" y="2560"/>
                  </a:lnTo>
                  <a:lnTo>
                    <a:pt x="1751" y="2593"/>
                  </a:lnTo>
                  <a:lnTo>
                    <a:pt x="2121" y="2560"/>
                  </a:lnTo>
                  <a:lnTo>
                    <a:pt x="2289" y="2526"/>
                  </a:lnTo>
                  <a:lnTo>
                    <a:pt x="2458" y="2492"/>
                  </a:lnTo>
                  <a:lnTo>
                    <a:pt x="2491" y="2459"/>
                  </a:lnTo>
                  <a:lnTo>
                    <a:pt x="2491" y="2391"/>
                  </a:lnTo>
                  <a:lnTo>
                    <a:pt x="2458" y="2122"/>
                  </a:lnTo>
                  <a:lnTo>
                    <a:pt x="2458" y="1819"/>
                  </a:lnTo>
                  <a:lnTo>
                    <a:pt x="2458" y="1247"/>
                  </a:lnTo>
                  <a:lnTo>
                    <a:pt x="2491" y="674"/>
                  </a:lnTo>
                  <a:lnTo>
                    <a:pt x="2491" y="102"/>
                  </a:lnTo>
                  <a:lnTo>
                    <a:pt x="2491" y="68"/>
                  </a:lnTo>
                  <a:lnTo>
                    <a:pt x="2424" y="34"/>
                  </a:lnTo>
                  <a:lnTo>
                    <a:pt x="1852" y="1"/>
                  </a:lnTo>
                  <a:lnTo>
                    <a:pt x="1279" y="1"/>
                  </a:lnTo>
                  <a:lnTo>
                    <a:pt x="707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1" name="Google Shape;1631;p11"/>
            <p:cNvSpPr/>
            <p:nvPr/>
          </p:nvSpPr>
          <p:spPr>
            <a:xfrm>
              <a:off x="2068500" y="2795200"/>
              <a:ext cx="62325" cy="28650"/>
            </a:xfrm>
            <a:custGeom>
              <a:rect b="b" l="l" r="r" t="t"/>
              <a:pathLst>
                <a:path extrusionOk="0" h="1146" w="2493">
                  <a:moveTo>
                    <a:pt x="169" y="1"/>
                  </a:moveTo>
                  <a:lnTo>
                    <a:pt x="102" y="34"/>
                  </a:lnTo>
                  <a:lnTo>
                    <a:pt x="102" y="68"/>
                  </a:lnTo>
                  <a:lnTo>
                    <a:pt x="102" y="102"/>
                  </a:lnTo>
                  <a:lnTo>
                    <a:pt x="102" y="135"/>
                  </a:lnTo>
                  <a:lnTo>
                    <a:pt x="68" y="371"/>
                  </a:lnTo>
                  <a:lnTo>
                    <a:pt x="35" y="640"/>
                  </a:lnTo>
                  <a:lnTo>
                    <a:pt x="1" y="1145"/>
                  </a:lnTo>
                  <a:lnTo>
                    <a:pt x="136" y="1145"/>
                  </a:lnTo>
                  <a:lnTo>
                    <a:pt x="203" y="169"/>
                  </a:lnTo>
                  <a:lnTo>
                    <a:pt x="1314" y="169"/>
                  </a:lnTo>
                  <a:lnTo>
                    <a:pt x="1920" y="135"/>
                  </a:lnTo>
                  <a:lnTo>
                    <a:pt x="2223" y="135"/>
                  </a:lnTo>
                  <a:lnTo>
                    <a:pt x="2290" y="169"/>
                  </a:lnTo>
                  <a:lnTo>
                    <a:pt x="2324" y="203"/>
                  </a:lnTo>
                  <a:lnTo>
                    <a:pt x="2358" y="236"/>
                  </a:lnTo>
                  <a:lnTo>
                    <a:pt x="2391" y="337"/>
                  </a:lnTo>
                  <a:lnTo>
                    <a:pt x="2358" y="1145"/>
                  </a:lnTo>
                  <a:lnTo>
                    <a:pt x="2459" y="1145"/>
                  </a:lnTo>
                  <a:lnTo>
                    <a:pt x="2492" y="640"/>
                  </a:lnTo>
                  <a:lnTo>
                    <a:pt x="2492" y="102"/>
                  </a:lnTo>
                  <a:lnTo>
                    <a:pt x="2492" y="68"/>
                  </a:lnTo>
                  <a:lnTo>
                    <a:pt x="2459" y="34"/>
                  </a:lnTo>
                  <a:lnTo>
                    <a:pt x="1886" y="1"/>
                  </a:lnTo>
                  <a:lnTo>
                    <a:pt x="1314" y="34"/>
                  </a:lnTo>
                  <a:lnTo>
                    <a:pt x="742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2" name="Google Shape;1632;p11"/>
            <p:cNvSpPr/>
            <p:nvPr/>
          </p:nvSpPr>
          <p:spPr>
            <a:xfrm>
              <a:off x="1519725" y="2792675"/>
              <a:ext cx="106075" cy="31175"/>
            </a:xfrm>
            <a:custGeom>
              <a:rect b="b" l="l" r="r" t="t"/>
              <a:pathLst>
                <a:path extrusionOk="0" h="1247" w="4243">
                  <a:moveTo>
                    <a:pt x="3333" y="1"/>
                  </a:moveTo>
                  <a:lnTo>
                    <a:pt x="3098" y="34"/>
                  </a:lnTo>
                  <a:lnTo>
                    <a:pt x="2727" y="68"/>
                  </a:lnTo>
                  <a:lnTo>
                    <a:pt x="2155" y="102"/>
                  </a:lnTo>
                  <a:lnTo>
                    <a:pt x="1044" y="102"/>
                  </a:lnTo>
                  <a:lnTo>
                    <a:pt x="505" y="135"/>
                  </a:lnTo>
                  <a:lnTo>
                    <a:pt x="303" y="169"/>
                  </a:lnTo>
                  <a:lnTo>
                    <a:pt x="202" y="236"/>
                  </a:lnTo>
                  <a:lnTo>
                    <a:pt x="101" y="371"/>
                  </a:lnTo>
                  <a:lnTo>
                    <a:pt x="34" y="506"/>
                  </a:lnTo>
                  <a:lnTo>
                    <a:pt x="0" y="708"/>
                  </a:lnTo>
                  <a:lnTo>
                    <a:pt x="0" y="876"/>
                  </a:lnTo>
                  <a:lnTo>
                    <a:pt x="0" y="1246"/>
                  </a:lnTo>
                  <a:lnTo>
                    <a:pt x="169" y="1246"/>
                  </a:lnTo>
                  <a:lnTo>
                    <a:pt x="169" y="842"/>
                  </a:lnTo>
                  <a:lnTo>
                    <a:pt x="202" y="573"/>
                  </a:lnTo>
                  <a:lnTo>
                    <a:pt x="236" y="438"/>
                  </a:lnTo>
                  <a:lnTo>
                    <a:pt x="303" y="337"/>
                  </a:lnTo>
                  <a:lnTo>
                    <a:pt x="371" y="304"/>
                  </a:lnTo>
                  <a:lnTo>
                    <a:pt x="505" y="270"/>
                  </a:lnTo>
                  <a:lnTo>
                    <a:pt x="1650" y="270"/>
                  </a:lnTo>
                  <a:lnTo>
                    <a:pt x="2593" y="236"/>
                  </a:lnTo>
                  <a:lnTo>
                    <a:pt x="2963" y="203"/>
                  </a:lnTo>
                  <a:lnTo>
                    <a:pt x="3434" y="169"/>
                  </a:lnTo>
                  <a:lnTo>
                    <a:pt x="3636" y="203"/>
                  </a:lnTo>
                  <a:lnTo>
                    <a:pt x="3838" y="270"/>
                  </a:lnTo>
                  <a:lnTo>
                    <a:pt x="3973" y="371"/>
                  </a:lnTo>
                  <a:lnTo>
                    <a:pt x="4007" y="438"/>
                  </a:lnTo>
                  <a:lnTo>
                    <a:pt x="4040" y="539"/>
                  </a:lnTo>
                  <a:lnTo>
                    <a:pt x="4074" y="876"/>
                  </a:lnTo>
                  <a:lnTo>
                    <a:pt x="4040" y="1246"/>
                  </a:lnTo>
                  <a:lnTo>
                    <a:pt x="4242" y="1246"/>
                  </a:lnTo>
                  <a:lnTo>
                    <a:pt x="4242" y="842"/>
                  </a:lnTo>
                  <a:lnTo>
                    <a:pt x="4175" y="438"/>
                  </a:lnTo>
                  <a:lnTo>
                    <a:pt x="4175" y="337"/>
                  </a:lnTo>
                  <a:lnTo>
                    <a:pt x="4108" y="270"/>
                  </a:lnTo>
                  <a:lnTo>
                    <a:pt x="3973" y="135"/>
                  </a:lnTo>
                  <a:lnTo>
                    <a:pt x="3771" y="68"/>
                  </a:lnTo>
                  <a:lnTo>
                    <a:pt x="3569" y="34"/>
                  </a:lnTo>
                  <a:lnTo>
                    <a:pt x="333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3" name="Google Shape;1633;p11"/>
            <p:cNvSpPr/>
            <p:nvPr/>
          </p:nvSpPr>
          <p:spPr>
            <a:xfrm>
              <a:off x="2130800" y="2762375"/>
              <a:ext cx="11800" cy="13500"/>
            </a:xfrm>
            <a:custGeom>
              <a:rect b="b" l="l" r="r" t="t"/>
              <a:pathLst>
                <a:path extrusionOk="0" h="540" w="472">
                  <a:moveTo>
                    <a:pt x="303" y="102"/>
                  </a:moveTo>
                  <a:lnTo>
                    <a:pt x="337" y="169"/>
                  </a:lnTo>
                  <a:lnTo>
                    <a:pt x="303" y="203"/>
                  </a:lnTo>
                  <a:lnTo>
                    <a:pt x="169" y="135"/>
                  </a:lnTo>
                  <a:lnTo>
                    <a:pt x="236" y="102"/>
                  </a:lnTo>
                  <a:close/>
                  <a:moveTo>
                    <a:pt x="169" y="1"/>
                  </a:moveTo>
                  <a:lnTo>
                    <a:pt x="68" y="34"/>
                  </a:lnTo>
                  <a:lnTo>
                    <a:pt x="0" y="135"/>
                  </a:lnTo>
                  <a:lnTo>
                    <a:pt x="0" y="203"/>
                  </a:lnTo>
                  <a:lnTo>
                    <a:pt x="34" y="236"/>
                  </a:lnTo>
                  <a:lnTo>
                    <a:pt x="202" y="270"/>
                  </a:lnTo>
                  <a:lnTo>
                    <a:pt x="202" y="304"/>
                  </a:lnTo>
                  <a:lnTo>
                    <a:pt x="270" y="304"/>
                  </a:lnTo>
                  <a:lnTo>
                    <a:pt x="169" y="337"/>
                  </a:lnTo>
                  <a:lnTo>
                    <a:pt x="101" y="405"/>
                  </a:lnTo>
                  <a:lnTo>
                    <a:pt x="68" y="438"/>
                  </a:lnTo>
                  <a:lnTo>
                    <a:pt x="101" y="506"/>
                  </a:lnTo>
                  <a:lnTo>
                    <a:pt x="270" y="539"/>
                  </a:lnTo>
                  <a:lnTo>
                    <a:pt x="404" y="506"/>
                  </a:lnTo>
                  <a:lnTo>
                    <a:pt x="438" y="506"/>
                  </a:lnTo>
                  <a:lnTo>
                    <a:pt x="472" y="472"/>
                  </a:lnTo>
                  <a:lnTo>
                    <a:pt x="438" y="337"/>
                  </a:lnTo>
                  <a:lnTo>
                    <a:pt x="371" y="236"/>
                  </a:lnTo>
                  <a:lnTo>
                    <a:pt x="438" y="203"/>
                  </a:lnTo>
                  <a:lnTo>
                    <a:pt x="438" y="102"/>
                  </a:lnTo>
                  <a:lnTo>
                    <a:pt x="371" y="3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4" name="Google Shape;1634;p11"/>
            <p:cNvSpPr/>
            <p:nvPr/>
          </p:nvSpPr>
          <p:spPr>
            <a:xfrm>
              <a:off x="1993600" y="2795200"/>
              <a:ext cx="62300" cy="28650"/>
            </a:xfrm>
            <a:custGeom>
              <a:rect b="b" l="l" r="r" t="t"/>
              <a:pathLst>
                <a:path extrusionOk="0" h="1146" w="2492">
                  <a:moveTo>
                    <a:pt x="1280" y="1"/>
                  </a:moveTo>
                  <a:lnTo>
                    <a:pt x="135" y="102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101" y="236"/>
                  </a:lnTo>
                  <a:lnTo>
                    <a:pt x="135" y="236"/>
                  </a:lnTo>
                  <a:lnTo>
                    <a:pt x="68" y="472"/>
                  </a:lnTo>
                  <a:lnTo>
                    <a:pt x="34" y="708"/>
                  </a:lnTo>
                  <a:lnTo>
                    <a:pt x="0" y="1145"/>
                  </a:lnTo>
                  <a:lnTo>
                    <a:pt x="135" y="1145"/>
                  </a:lnTo>
                  <a:lnTo>
                    <a:pt x="135" y="708"/>
                  </a:lnTo>
                  <a:lnTo>
                    <a:pt x="202" y="270"/>
                  </a:lnTo>
                  <a:lnTo>
                    <a:pt x="236" y="270"/>
                  </a:lnTo>
                  <a:lnTo>
                    <a:pt x="270" y="236"/>
                  </a:lnTo>
                  <a:lnTo>
                    <a:pt x="876" y="203"/>
                  </a:lnTo>
                  <a:lnTo>
                    <a:pt x="1515" y="135"/>
                  </a:lnTo>
                  <a:lnTo>
                    <a:pt x="1886" y="135"/>
                  </a:lnTo>
                  <a:lnTo>
                    <a:pt x="2290" y="169"/>
                  </a:lnTo>
                  <a:lnTo>
                    <a:pt x="2323" y="203"/>
                  </a:lnTo>
                  <a:lnTo>
                    <a:pt x="2357" y="270"/>
                  </a:lnTo>
                  <a:lnTo>
                    <a:pt x="2357" y="539"/>
                  </a:lnTo>
                  <a:lnTo>
                    <a:pt x="2357" y="1011"/>
                  </a:lnTo>
                  <a:lnTo>
                    <a:pt x="2357" y="1145"/>
                  </a:lnTo>
                  <a:lnTo>
                    <a:pt x="2492" y="1145"/>
                  </a:lnTo>
                  <a:lnTo>
                    <a:pt x="2492" y="102"/>
                  </a:lnTo>
                  <a:lnTo>
                    <a:pt x="2492" y="68"/>
                  </a:lnTo>
                  <a:lnTo>
                    <a:pt x="2458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5" name="Google Shape;1635;p11"/>
            <p:cNvSpPr/>
            <p:nvPr/>
          </p:nvSpPr>
          <p:spPr>
            <a:xfrm>
              <a:off x="3731700" y="1357575"/>
              <a:ext cx="44650" cy="18550"/>
            </a:xfrm>
            <a:custGeom>
              <a:rect b="b" l="l" r="r" t="t"/>
              <a:pathLst>
                <a:path extrusionOk="0" h="742" w="1786">
                  <a:moveTo>
                    <a:pt x="1752" y="1"/>
                  </a:moveTo>
                  <a:lnTo>
                    <a:pt x="1314" y="102"/>
                  </a:lnTo>
                  <a:lnTo>
                    <a:pt x="876" y="236"/>
                  </a:lnTo>
                  <a:lnTo>
                    <a:pt x="439" y="405"/>
                  </a:lnTo>
                  <a:lnTo>
                    <a:pt x="35" y="573"/>
                  </a:lnTo>
                  <a:lnTo>
                    <a:pt x="1" y="607"/>
                  </a:lnTo>
                  <a:lnTo>
                    <a:pt x="1" y="674"/>
                  </a:lnTo>
                  <a:lnTo>
                    <a:pt x="35" y="708"/>
                  </a:lnTo>
                  <a:lnTo>
                    <a:pt x="68" y="741"/>
                  </a:lnTo>
                  <a:lnTo>
                    <a:pt x="371" y="708"/>
                  </a:lnTo>
                  <a:lnTo>
                    <a:pt x="641" y="640"/>
                  </a:lnTo>
                  <a:lnTo>
                    <a:pt x="1213" y="438"/>
                  </a:lnTo>
                  <a:lnTo>
                    <a:pt x="1785" y="270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6" name="Google Shape;1636;p11"/>
            <p:cNvSpPr/>
            <p:nvPr/>
          </p:nvSpPr>
          <p:spPr>
            <a:xfrm>
              <a:off x="3708150" y="1295300"/>
              <a:ext cx="68200" cy="24425"/>
            </a:xfrm>
            <a:custGeom>
              <a:rect b="b" l="l" r="r" t="t"/>
              <a:pathLst>
                <a:path extrusionOk="0" h="977" w="2728">
                  <a:moveTo>
                    <a:pt x="2727" y="0"/>
                  </a:moveTo>
                  <a:lnTo>
                    <a:pt x="2492" y="67"/>
                  </a:lnTo>
                  <a:lnTo>
                    <a:pt x="1886" y="236"/>
                  </a:lnTo>
                  <a:lnTo>
                    <a:pt x="1246" y="438"/>
                  </a:lnTo>
                  <a:lnTo>
                    <a:pt x="34" y="909"/>
                  </a:lnTo>
                  <a:lnTo>
                    <a:pt x="0" y="943"/>
                  </a:lnTo>
                  <a:lnTo>
                    <a:pt x="34" y="976"/>
                  </a:lnTo>
                  <a:lnTo>
                    <a:pt x="371" y="976"/>
                  </a:lnTo>
                  <a:lnTo>
                    <a:pt x="707" y="943"/>
                  </a:lnTo>
                  <a:lnTo>
                    <a:pt x="1044" y="842"/>
                  </a:lnTo>
                  <a:lnTo>
                    <a:pt x="1381" y="741"/>
                  </a:lnTo>
                  <a:lnTo>
                    <a:pt x="2054" y="505"/>
                  </a:lnTo>
                  <a:lnTo>
                    <a:pt x="2391" y="404"/>
                  </a:lnTo>
                  <a:lnTo>
                    <a:pt x="2727" y="303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7" name="Google Shape;1637;p11"/>
            <p:cNvSpPr/>
            <p:nvPr/>
          </p:nvSpPr>
          <p:spPr>
            <a:xfrm>
              <a:off x="3718250" y="1315500"/>
              <a:ext cx="58100" cy="21900"/>
            </a:xfrm>
            <a:custGeom>
              <a:rect b="b" l="l" r="r" t="t"/>
              <a:pathLst>
                <a:path extrusionOk="0" h="876" w="2324">
                  <a:moveTo>
                    <a:pt x="2323" y="0"/>
                  </a:moveTo>
                  <a:lnTo>
                    <a:pt x="1953" y="135"/>
                  </a:lnTo>
                  <a:lnTo>
                    <a:pt x="1448" y="303"/>
                  </a:lnTo>
                  <a:lnTo>
                    <a:pt x="977" y="471"/>
                  </a:lnTo>
                  <a:lnTo>
                    <a:pt x="472" y="640"/>
                  </a:lnTo>
                  <a:lnTo>
                    <a:pt x="34" y="842"/>
                  </a:lnTo>
                  <a:lnTo>
                    <a:pt x="0" y="875"/>
                  </a:lnTo>
                  <a:lnTo>
                    <a:pt x="303" y="875"/>
                  </a:lnTo>
                  <a:lnTo>
                    <a:pt x="539" y="842"/>
                  </a:lnTo>
                  <a:lnTo>
                    <a:pt x="1044" y="741"/>
                  </a:lnTo>
                  <a:lnTo>
                    <a:pt x="1549" y="606"/>
                  </a:lnTo>
                  <a:lnTo>
                    <a:pt x="2020" y="438"/>
                  </a:lnTo>
                  <a:lnTo>
                    <a:pt x="2323" y="303"/>
                  </a:lnTo>
                  <a:lnTo>
                    <a:pt x="23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8" name="Google Shape;1638;p11"/>
            <p:cNvSpPr/>
            <p:nvPr/>
          </p:nvSpPr>
          <p:spPr>
            <a:xfrm>
              <a:off x="3741800" y="1396300"/>
              <a:ext cx="34550" cy="16000"/>
            </a:xfrm>
            <a:custGeom>
              <a:rect b="b" l="l" r="r" t="t"/>
              <a:pathLst>
                <a:path extrusionOk="0" h="640" w="1382">
                  <a:moveTo>
                    <a:pt x="1381" y="0"/>
                  </a:moveTo>
                  <a:lnTo>
                    <a:pt x="1045" y="101"/>
                  </a:lnTo>
                  <a:lnTo>
                    <a:pt x="775" y="169"/>
                  </a:lnTo>
                  <a:lnTo>
                    <a:pt x="439" y="236"/>
                  </a:lnTo>
                  <a:lnTo>
                    <a:pt x="270" y="303"/>
                  </a:lnTo>
                  <a:lnTo>
                    <a:pt x="136" y="404"/>
                  </a:lnTo>
                  <a:lnTo>
                    <a:pt x="68" y="505"/>
                  </a:lnTo>
                  <a:lnTo>
                    <a:pt x="1" y="640"/>
                  </a:lnTo>
                  <a:lnTo>
                    <a:pt x="35" y="640"/>
                  </a:lnTo>
                  <a:lnTo>
                    <a:pt x="371" y="573"/>
                  </a:lnTo>
                  <a:lnTo>
                    <a:pt x="708" y="472"/>
                  </a:lnTo>
                  <a:lnTo>
                    <a:pt x="1381" y="303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39" name="Google Shape;1639;p11"/>
            <p:cNvSpPr/>
            <p:nvPr/>
          </p:nvSpPr>
          <p:spPr>
            <a:xfrm>
              <a:off x="3708150" y="1270875"/>
              <a:ext cx="68200" cy="25275"/>
            </a:xfrm>
            <a:custGeom>
              <a:rect b="b" l="l" r="r" t="t"/>
              <a:pathLst>
                <a:path extrusionOk="0" h="1011" w="2728">
                  <a:moveTo>
                    <a:pt x="2727" y="1"/>
                  </a:moveTo>
                  <a:lnTo>
                    <a:pt x="1347" y="438"/>
                  </a:lnTo>
                  <a:lnTo>
                    <a:pt x="674" y="674"/>
                  </a:lnTo>
                  <a:lnTo>
                    <a:pt x="34" y="943"/>
                  </a:lnTo>
                  <a:lnTo>
                    <a:pt x="0" y="977"/>
                  </a:lnTo>
                  <a:lnTo>
                    <a:pt x="34" y="1011"/>
                  </a:lnTo>
                  <a:lnTo>
                    <a:pt x="404" y="1011"/>
                  </a:lnTo>
                  <a:lnTo>
                    <a:pt x="775" y="943"/>
                  </a:lnTo>
                  <a:lnTo>
                    <a:pt x="1145" y="809"/>
                  </a:lnTo>
                  <a:lnTo>
                    <a:pt x="1515" y="674"/>
                  </a:lnTo>
                  <a:lnTo>
                    <a:pt x="2121" y="438"/>
                  </a:lnTo>
                  <a:lnTo>
                    <a:pt x="2727" y="236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0" name="Google Shape;1640;p11"/>
            <p:cNvSpPr/>
            <p:nvPr/>
          </p:nvSpPr>
          <p:spPr>
            <a:xfrm>
              <a:off x="3733400" y="1377775"/>
              <a:ext cx="42950" cy="19375"/>
            </a:xfrm>
            <a:custGeom>
              <a:rect b="b" l="l" r="r" t="t"/>
              <a:pathLst>
                <a:path extrusionOk="0" h="775" w="1718">
                  <a:moveTo>
                    <a:pt x="1717" y="1"/>
                  </a:moveTo>
                  <a:lnTo>
                    <a:pt x="842" y="337"/>
                  </a:lnTo>
                  <a:lnTo>
                    <a:pt x="34" y="708"/>
                  </a:lnTo>
                  <a:lnTo>
                    <a:pt x="0" y="741"/>
                  </a:lnTo>
                  <a:lnTo>
                    <a:pt x="68" y="775"/>
                  </a:lnTo>
                  <a:lnTo>
                    <a:pt x="472" y="741"/>
                  </a:lnTo>
                  <a:lnTo>
                    <a:pt x="876" y="640"/>
                  </a:lnTo>
                  <a:lnTo>
                    <a:pt x="1313" y="506"/>
                  </a:lnTo>
                  <a:lnTo>
                    <a:pt x="1717" y="371"/>
                  </a:lnTo>
                  <a:lnTo>
                    <a:pt x="17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1" name="Google Shape;1641;p11"/>
            <p:cNvSpPr/>
            <p:nvPr/>
          </p:nvSpPr>
          <p:spPr>
            <a:xfrm>
              <a:off x="3340325" y="1364300"/>
              <a:ext cx="161625" cy="55575"/>
            </a:xfrm>
            <a:custGeom>
              <a:rect b="b" l="l" r="r" t="t"/>
              <a:pathLst>
                <a:path extrusionOk="0" h="2223" w="6465">
                  <a:moveTo>
                    <a:pt x="6364" y="1"/>
                  </a:moveTo>
                  <a:lnTo>
                    <a:pt x="6128" y="102"/>
                  </a:lnTo>
                  <a:lnTo>
                    <a:pt x="5825" y="237"/>
                  </a:lnTo>
                  <a:lnTo>
                    <a:pt x="5252" y="540"/>
                  </a:lnTo>
                  <a:lnTo>
                    <a:pt x="4949" y="641"/>
                  </a:lnTo>
                  <a:lnTo>
                    <a:pt x="4646" y="708"/>
                  </a:lnTo>
                  <a:lnTo>
                    <a:pt x="4512" y="742"/>
                  </a:lnTo>
                  <a:lnTo>
                    <a:pt x="4343" y="742"/>
                  </a:lnTo>
                  <a:lnTo>
                    <a:pt x="4209" y="708"/>
                  </a:lnTo>
                  <a:lnTo>
                    <a:pt x="4074" y="641"/>
                  </a:lnTo>
                  <a:lnTo>
                    <a:pt x="4007" y="641"/>
                  </a:lnTo>
                  <a:lnTo>
                    <a:pt x="3939" y="674"/>
                  </a:lnTo>
                  <a:lnTo>
                    <a:pt x="3872" y="775"/>
                  </a:lnTo>
                  <a:lnTo>
                    <a:pt x="3805" y="876"/>
                  </a:lnTo>
                  <a:lnTo>
                    <a:pt x="3704" y="910"/>
                  </a:lnTo>
                  <a:lnTo>
                    <a:pt x="3636" y="944"/>
                  </a:lnTo>
                  <a:lnTo>
                    <a:pt x="3569" y="910"/>
                  </a:lnTo>
                  <a:lnTo>
                    <a:pt x="3502" y="843"/>
                  </a:lnTo>
                  <a:lnTo>
                    <a:pt x="3333" y="641"/>
                  </a:lnTo>
                  <a:lnTo>
                    <a:pt x="3367" y="472"/>
                  </a:lnTo>
                  <a:lnTo>
                    <a:pt x="3333" y="405"/>
                  </a:lnTo>
                  <a:lnTo>
                    <a:pt x="3300" y="371"/>
                  </a:lnTo>
                  <a:lnTo>
                    <a:pt x="3199" y="371"/>
                  </a:lnTo>
                  <a:lnTo>
                    <a:pt x="3030" y="506"/>
                  </a:lnTo>
                  <a:lnTo>
                    <a:pt x="2963" y="641"/>
                  </a:lnTo>
                  <a:lnTo>
                    <a:pt x="2929" y="775"/>
                  </a:lnTo>
                  <a:lnTo>
                    <a:pt x="2963" y="876"/>
                  </a:lnTo>
                  <a:lnTo>
                    <a:pt x="2828" y="1011"/>
                  </a:lnTo>
                  <a:lnTo>
                    <a:pt x="2727" y="1045"/>
                  </a:lnTo>
                  <a:lnTo>
                    <a:pt x="2593" y="1112"/>
                  </a:lnTo>
                  <a:lnTo>
                    <a:pt x="2458" y="1112"/>
                  </a:lnTo>
                  <a:lnTo>
                    <a:pt x="2391" y="1045"/>
                  </a:lnTo>
                  <a:lnTo>
                    <a:pt x="2391" y="977"/>
                  </a:lnTo>
                  <a:lnTo>
                    <a:pt x="2424" y="876"/>
                  </a:lnTo>
                  <a:lnTo>
                    <a:pt x="2424" y="843"/>
                  </a:lnTo>
                  <a:lnTo>
                    <a:pt x="2391" y="775"/>
                  </a:lnTo>
                  <a:lnTo>
                    <a:pt x="2323" y="742"/>
                  </a:lnTo>
                  <a:lnTo>
                    <a:pt x="2256" y="742"/>
                  </a:lnTo>
                  <a:lnTo>
                    <a:pt x="2222" y="809"/>
                  </a:lnTo>
                  <a:lnTo>
                    <a:pt x="2189" y="977"/>
                  </a:lnTo>
                  <a:lnTo>
                    <a:pt x="2088" y="1179"/>
                  </a:lnTo>
                  <a:lnTo>
                    <a:pt x="1919" y="1348"/>
                  </a:lnTo>
                  <a:lnTo>
                    <a:pt x="1751" y="1449"/>
                  </a:lnTo>
                  <a:lnTo>
                    <a:pt x="1515" y="1482"/>
                  </a:lnTo>
                  <a:lnTo>
                    <a:pt x="1313" y="1482"/>
                  </a:lnTo>
                  <a:lnTo>
                    <a:pt x="1179" y="1449"/>
                  </a:lnTo>
                  <a:lnTo>
                    <a:pt x="1347" y="1078"/>
                  </a:lnTo>
                  <a:lnTo>
                    <a:pt x="1414" y="809"/>
                  </a:lnTo>
                  <a:lnTo>
                    <a:pt x="1414" y="742"/>
                  </a:lnTo>
                  <a:lnTo>
                    <a:pt x="1381" y="708"/>
                  </a:lnTo>
                  <a:lnTo>
                    <a:pt x="1347" y="674"/>
                  </a:lnTo>
                  <a:lnTo>
                    <a:pt x="1280" y="708"/>
                  </a:lnTo>
                  <a:lnTo>
                    <a:pt x="1044" y="843"/>
                  </a:lnTo>
                  <a:lnTo>
                    <a:pt x="876" y="1078"/>
                  </a:lnTo>
                  <a:lnTo>
                    <a:pt x="842" y="1179"/>
                  </a:lnTo>
                  <a:lnTo>
                    <a:pt x="808" y="1280"/>
                  </a:lnTo>
                  <a:lnTo>
                    <a:pt x="808" y="1415"/>
                  </a:lnTo>
                  <a:lnTo>
                    <a:pt x="876" y="1516"/>
                  </a:lnTo>
                  <a:lnTo>
                    <a:pt x="606" y="1819"/>
                  </a:lnTo>
                  <a:lnTo>
                    <a:pt x="539" y="1886"/>
                  </a:lnTo>
                  <a:lnTo>
                    <a:pt x="472" y="1920"/>
                  </a:lnTo>
                  <a:lnTo>
                    <a:pt x="404" y="1920"/>
                  </a:lnTo>
                  <a:lnTo>
                    <a:pt x="371" y="1886"/>
                  </a:lnTo>
                  <a:lnTo>
                    <a:pt x="270" y="1819"/>
                  </a:lnTo>
                  <a:lnTo>
                    <a:pt x="202" y="1651"/>
                  </a:lnTo>
                  <a:lnTo>
                    <a:pt x="202" y="1482"/>
                  </a:lnTo>
                  <a:lnTo>
                    <a:pt x="236" y="1280"/>
                  </a:lnTo>
                  <a:lnTo>
                    <a:pt x="337" y="1112"/>
                  </a:lnTo>
                  <a:lnTo>
                    <a:pt x="404" y="1045"/>
                  </a:lnTo>
                  <a:lnTo>
                    <a:pt x="505" y="977"/>
                  </a:lnTo>
                  <a:lnTo>
                    <a:pt x="539" y="944"/>
                  </a:lnTo>
                  <a:lnTo>
                    <a:pt x="539" y="910"/>
                  </a:lnTo>
                  <a:lnTo>
                    <a:pt x="505" y="876"/>
                  </a:lnTo>
                  <a:lnTo>
                    <a:pt x="472" y="876"/>
                  </a:lnTo>
                  <a:lnTo>
                    <a:pt x="371" y="910"/>
                  </a:lnTo>
                  <a:lnTo>
                    <a:pt x="303" y="944"/>
                  </a:lnTo>
                  <a:lnTo>
                    <a:pt x="169" y="1078"/>
                  </a:lnTo>
                  <a:lnTo>
                    <a:pt x="68" y="1280"/>
                  </a:lnTo>
                  <a:lnTo>
                    <a:pt x="0" y="1516"/>
                  </a:lnTo>
                  <a:lnTo>
                    <a:pt x="0" y="1752"/>
                  </a:lnTo>
                  <a:lnTo>
                    <a:pt x="34" y="1954"/>
                  </a:lnTo>
                  <a:lnTo>
                    <a:pt x="68" y="2021"/>
                  </a:lnTo>
                  <a:lnTo>
                    <a:pt x="135" y="2122"/>
                  </a:lnTo>
                  <a:lnTo>
                    <a:pt x="202" y="2156"/>
                  </a:lnTo>
                  <a:lnTo>
                    <a:pt x="303" y="2189"/>
                  </a:lnTo>
                  <a:lnTo>
                    <a:pt x="404" y="2223"/>
                  </a:lnTo>
                  <a:lnTo>
                    <a:pt x="505" y="2189"/>
                  </a:lnTo>
                  <a:lnTo>
                    <a:pt x="606" y="2156"/>
                  </a:lnTo>
                  <a:lnTo>
                    <a:pt x="707" y="2088"/>
                  </a:lnTo>
                  <a:lnTo>
                    <a:pt x="909" y="1886"/>
                  </a:lnTo>
                  <a:lnTo>
                    <a:pt x="1078" y="1617"/>
                  </a:lnTo>
                  <a:lnTo>
                    <a:pt x="1145" y="1651"/>
                  </a:lnTo>
                  <a:lnTo>
                    <a:pt x="1313" y="1684"/>
                  </a:lnTo>
                  <a:lnTo>
                    <a:pt x="1482" y="1718"/>
                  </a:lnTo>
                  <a:lnTo>
                    <a:pt x="1650" y="1684"/>
                  </a:lnTo>
                  <a:lnTo>
                    <a:pt x="1818" y="1651"/>
                  </a:lnTo>
                  <a:lnTo>
                    <a:pt x="1953" y="1583"/>
                  </a:lnTo>
                  <a:lnTo>
                    <a:pt x="2088" y="1482"/>
                  </a:lnTo>
                  <a:lnTo>
                    <a:pt x="2189" y="1381"/>
                  </a:lnTo>
                  <a:lnTo>
                    <a:pt x="2290" y="1247"/>
                  </a:lnTo>
                  <a:lnTo>
                    <a:pt x="2357" y="1280"/>
                  </a:lnTo>
                  <a:lnTo>
                    <a:pt x="2458" y="1314"/>
                  </a:lnTo>
                  <a:lnTo>
                    <a:pt x="2660" y="1280"/>
                  </a:lnTo>
                  <a:lnTo>
                    <a:pt x="2896" y="1179"/>
                  </a:lnTo>
                  <a:lnTo>
                    <a:pt x="3098" y="1045"/>
                  </a:lnTo>
                  <a:lnTo>
                    <a:pt x="3232" y="1112"/>
                  </a:lnTo>
                  <a:lnTo>
                    <a:pt x="3401" y="1146"/>
                  </a:lnTo>
                  <a:lnTo>
                    <a:pt x="3603" y="1179"/>
                  </a:lnTo>
                  <a:lnTo>
                    <a:pt x="3771" y="1112"/>
                  </a:lnTo>
                  <a:lnTo>
                    <a:pt x="3906" y="1045"/>
                  </a:lnTo>
                  <a:lnTo>
                    <a:pt x="4007" y="977"/>
                  </a:lnTo>
                  <a:lnTo>
                    <a:pt x="4074" y="944"/>
                  </a:lnTo>
                  <a:lnTo>
                    <a:pt x="4209" y="910"/>
                  </a:lnTo>
                  <a:lnTo>
                    <a:pt x="4613" y="910"/>
                  </a:lnTo>
                  <a:lnTo>
                    <a:pt x="4983" y="809"/>
                  </a:lnTo>
                  <a:lnTo>
                    <a:pt x="5353" y="708"/>
                  </a:lnTo>
                  <a:lnTo>
                    <a:pt x="5757" y="540"/>
                  </a:lnTo>
                  <a:lnTo>
                    <a:pt x="6128" y="371"/>
                  </a:lnTo>
                  <a:lnTo>
                    <a:pt x="6296" y="237"/>
                  </a:lnTo>
                  <a:lnTo>
                    <a:pt x="6465" y="136"/>
                  </a:lnTo>
                  <a:lnTo>
                    <a:pt x="6465" y="68"/>
                  </a:lnTo>
                  <a:lnTo>
                    <a:pt x="6465" y="35"/>
                  </a:lnTo>
                  <a:lnTo>
                    <a:pt x="6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2" name="Google Shape;1642;p11"/>
            <p:cNvSpPr/>
            <p:nvPr/>
          </p:nvSpPr>
          <p:spPr>
            <a:xfrm>
              <a:off x="3405125" y="1533500"/>
              <a:ext cx="238225" cy="68200"/>
            </a:xfrm>
            <a:custGeom>
              <a:rect b="b" l="l" r="r" t="t"/>
              <a:pathLst>
                <a:path extrusionOk="0" h="2728" w="9529">
                  <a:moveTo>
                    <a:pt x="9360" y="0"/>
                  </a:moveTo>
                  <a:lnTo>
                    <a:pt x="8855" y="67"/>
                  </a:lnTo>
                  <a:lnTo>
                    <a:pt x="8350" y="168"/>
                  </a:lnTo>
                  <a:lnTo>
                    <a:pt x="7845" y="303"/>
                  </a:lnTo>
                  <a:lnTo>
                    <a:pt x="7340" y="471"/>
                  </a:lnTo>
                  <a:lnTo>
                    <a:pt x="6330" y="842"/>
                  </a:lnTo>
                  <a:lnTo>
                    <a:pt x="5825" y="1010"/>
                  </a:lnTo>
                  <a:lnTo>
                    <a:pt x="5320" y="1145"/>
                  </a:lnTo>
                  <a:lnTo>
                    <a:pt x="2694" y="1886"/>
                  </a:lnTo>
                  <a:lnTo>
                    <a:pt x="1516" y="2189"/>
                  </a:lnTo>
                  <a:lnTo>
                    <a:pt x="775" y="2357"/>
                  </a:lnTo>
                  <a:lnTo>
                    <a:pt x="539" y="2424"/>
                  </a:lnTo>
                  <a:lnTo>
                    <a:pt x="438" y="2424"/>
                  </a:lnTo>
                  <a:lnTo>
                    <a:pt x="337" y="2458"/>
                  </a:lnTo>
                  <a:lnTo>
                    <a:pt x="270" y="2525"/>
                  </a:lnTo>
                  <a:lnTo>
                    <a:pt x="203" y="2593"/>
                  </a:lnTo>
                  <a:lnTo>
                    <a:pt x="169" y="2559"/>
                  </a:lnTo>
                  <a:lnTo>
                    <a:pt x="1" y="2559"/>
                  </a:lnTo>
                  <a:lnTo>
                    <a:pt x="1" y="2593"/>
                  </a:lnTo>
                  <a:lnTo>
                    <a:pt x="1" y="2626"/>
                  </a:lnTo>
                  <a:lnTo>
                    <a:pt x="34" y="2694"/>
                  </a:lnTo>
                  <a:lnTo>
                    <a:pt x="68" y="2727"/>
                  </a:lnTo>
                  <a:lnTo>
                    <a:pt x="708" y="2660"/>
                  </a:lnTo>
                  <a:lnTo>
                    <a:pt x="1314" y="2559"/>
                  </a:lnTo>
                  <a:lnTo>
                    <a:pt x="1920" y="2424"/>
                  </a:lnTo>
                  <a:lnTo>
                    <a:pt x="2526" y="2290"/>
                  </a:lnTo>
                  <a:lnTo>
                    <a:pt x="3738" y="1919"/>
                  </a:lnTo>
                  <a:lnTo>
                    <a:pt x="4950" y="1549"/>
                  </a:lnTo>
                  <a:lnTo>
                    <a:pt x="5489" y="1414"/>
                  </a:lnTo>
                  <a:lnTo>
                    <a:pt x="6027" y="1212"/>
                  </a:lnTo>
                  <a:lnTo>
                    <a:pt x="7138" y="808"/>
                  </a:lnTo>
                  <a:lnTo>
                    <a:pt x="7677" y="640"/>
                  </a:lnTo>
                  <a:lnTo>
                    <a:pt x="8249" y="471"/>
                  </a:lnTo>
                  <a:lnTo>
                    <a:pt x="8822" y="370"/>
                  </a:lnTo>
                  <a:lnTo>
                    <a:pt x="9360" y="337"/>
                  </a:lnTo>
                  <a:lnTo>
                    <a:pt x="9428" y="303"/>
                  </a:lnTo>
                  <a:lnTo>
                    <a:pt x="9495" y="269"/>
                  </a:lnTo>
                  <a:lnTo>
                    <a:pt x="9495" y="236"/>
                  </a:lnTo>
                  <a:lnTo>
                    <a:pt x="9529" y="168"/>
                  </a:lnTo>
                  <a:lnTo>
                    <a:pt x="9495" y="101"/>
                  </a:lnTo>
                  <a:lnTo>
                    <a:pt x="9495" y="67"/>
                  </a:lnTo>
                  <a:lnTo>
                    <a:pt x="9428" y="34"/>
                  </a:lnTo>
                  <a:lnTo>
                    <a:pt x="93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3" name="Google Shape;1643;p11"/>
            <p:cNvSpPr/>
            <p:nvPr/>
          </p:nvSpPr>
          <p:spPr>
            <a:xfrm>
              <a:off x="396900" y="2062925"/>
              <a:ext cx="184350" cy="760925"/>
            </a:xfrm>
            <a:custGeom>
              <a:rect b="b" l="l" r="r" t="t"/>
              <a:pathLst>
                <a:path extrusionOk="0" h="30437" w="7374">
                  <a:moveTo>
                    <a:pt x="2660" y="236"/>
                  </a:moveTo>
                  <a:lnTo>
                    <a:pt x="2862" y="270"/>
                  </a:lnTo>
                  <a:lnTo>
                    <a:pt x="2997" y="337"/>
                  </a:lnTo>
                  <a:lnTo>
                    <a:pt x="3131" y="404"/>
                  </a:lnTo>
                  <a:lnTo>
                    <a:pt x="3199" y="539"/>
                  </a:lnTo>
                  <a:lnTo>
                    <a:pt x="3266" y="674"/>
                  </a:lnTo>
                  <a:lnTo>
                    <a:pt x="3333" y="842"/>
                  </a:lnTo>
                  <a:lnTo>
                    <a:pt x="3401" y="1179"/>
                  </a:lnTo>
                  <a:lnTo>
                    <a:pt x="3468" y="1650"/>
                  </a:lnTo>
                  <a:lnTo>
                    <a:pt x="3535" y="2155"/>
                  </a:lnTo>
                  <a:lnTo>
                    <a:pt x="3569" y="3165"/>
                  </a:lnTo>
                  <a:lnTo>
                    <a:pt x="3603" y="3502"/>
                  </a:lnTo>
                  <a:lnTo>
                    <a:pt x="3670" y="3805"/>
                  </a:lnTo>
                  <a:lnTo>
                    <a:pt x="3535" y="3872"/>
                  </a:lnTo>
                  <a:lnTo>
                    <a:pt x="3502" y="3805"/>
                  </a:lnTo>
                  <a:lnTo>
                    <a:pt x="3468" y="3771"/>
                  </a:lnTo>
                  <a:lnTo>
                    <a:pt x="3367" y="3771"/>
                  </a:lnTo>
                  <a:lnTo>
                    <a:pt x="3367" y="3839"/>
                  </a:lnTo>
                  <a:lnTo>
                    <a:pt x="3367" y="3940"/>
                  </a:lnTo>
                  <a:lnTo>
                    <a:pt x="3030" y="4074"/>
                  </a:lnTo>
                  <a:lnTo>
                    <a:pt x="2727" y="4142"/>
                  </a:lnTo>
                  <a:lnTo>
                    <a:pt x="2357" y="4175"/>
                  </a:lnTo>
                  <a:lnTo>
                    <a:pt x="1987" y="4142"/>
                  </a:lnTo>
                  <a:lnTo>
                    <a:pt x="1583" y="4175"/>
                  </a:lnTo>
                  <a:lnTo>
                    <a:pt x="1381" y="4175"/>
                  </a:lnTo>
                  <a:lnTo>
                    <a:pt x="1145" y="4142"/>
                  </a:lnTo>
                  <a:lnTo>
                    <a:pt x="976" y="4108"/>
                  </a:lnTo>
                  <a:lnTo>
                    <a:pt x="808" y="4041"/>
                  </a:lnTo>
                  <a:lnTo>
                    <a:pt x="707" y="3872"/>
                  </a:lnTo>
                  <a:lnTo>
                    <a:pt x="640" y="3670"/>
                  </a:lnTo>
                  <a:lnTo>
                    <a:pt x="471" y="2896"/>
                  </a:lnTo>
                  <a:lnTo>
                    <a:pt x="337" y="2121"/>
                  </a:lnTo>
                  <a:lnTo>
                    <a:pt x="269" y="1751"/>
                  </a:lnTo>
                  <a:lnTo>
                    <a:pt x="236" y="1381"/>
                  </a:lnTo>
                  <a:lnTo>
                    <a:pt x="236" y="977"/>
                  </a:lnTo>
                  <a:lnTo>
                    <a:pt x="269" y="573"/>
                  </a:lnTo>
                  <a:lnTo>
                    <a:pt x="640" y="472"/>
                  </a:lnTo>
                  <a:lnTo>
                    <a:pt x="1044" y="371"/>
                  </a:lnTo>
                  <a:lnTo>
                    <a:pt x="1448" y="303"/>
                  </a:lnTo>
                  <a:lnTo>
                    <a:pt x="1886" y="236"/>
                  </a:lnTo>
                  <a:close/>
                  <a:moveTo>
                    <a:pt x="3401" y="4175"/>
                  </a:moveTo>
                  <a:lnTo>
                    <a:pt x="3502" y="4579"/>
                  </a:lnTo>
                  <a:lnTo>
                    <a:pt x="3603" y="5118"/>
                  </a:lnTo>
                  <a:lnTo>
                    <a:pt x="3603" y="5320"/>
                  </a:lnTo>
                  <a:lnTo>
                    <a:pt x="3636" y="5488"/>
                  </a:lnTo>
                  <a:lnTo>
                    <a:pt x="2997" y="5556"/>
                  </a:lnTo>
                  <a:lnTo>
                    <a:pt x="2357" y="5623"/>
                  </a:lnTo>
                  <a:lnTo>
                    <a:pt x="1818" y="5690"/>
                  </a:lnTo>
                  <a:lnTo>
                    <a:pt x="1549" y="5724"/>
                  </a:lnTo>
                  <a:lnTo>
                    <a:pt x="1313" y="5825"/>
                  </a:lnTo>
                  <a:lnTo>
                    <a:pt x="1313" y="5657"/>
                  </a:lnTo>
                  <a:lnTo>
                    <a:pt x="1279" y="5488"/>
                  </a:lnTo>
                  <a:lnTo>
                    <a:pt x="1212" y="5152"/>
                  </a:lnTo>
                  <a:lnTo>
                    <a:pt x="1178" y="4748"/>
                  </a:lnTo>
                  <a:lnTo>
                    <a:pt x="1145" y="4377"/>
                  </a:lnTo>
                  <a:lnTo>
                    <a:pt x="1482" y="4377"/>
                  </a:lnTo>
                  <a:lnTo>
                    <a:pt x="1785" y="4344"/>
                  </a:lnTo>
                  <a:lnTo>
                    <a:pt x="2222" y="4377"/>
                  </a:lnTo>
                  <a:lnTo>
                    <a:pt x="2626" y="4344"/>
                  </a:lnTo>
                  <a:lnTo>
                    <a:pt x="3030" y="4310"/>
                  </a:lnTo>
                  <a:lnTo>
                    <a:pt x="3199" y="4243"/>
                  </a:lnTo>
                  <a:lnTo>
                    <a:pt x="3401" y="4175"/>
                  </a:lnTo>
                  <a:close/>
                  <a:moveTo>
                    <a:pt x="3737" y="5724"/>
                  </a:moveTo>
                  <a:lnTo>
                    <a:pt x="3838" y="5758"/>
                  </a:lnTo>
                  <a:lnTo>
                    <a:pt x="3906" y="5791"/>
                  </a:lnTo>
                  <a:lnTo>
                    <a:pt x="3939" y="5892"/>
                  </a:lnTo>
                  <a:lnTo>
                    <a:pt x="3973" y="5993"/>
                  </a:lnTo>
                  <a:lnTo>
                    <a:pt x="4007" y="6263"/>
                  </a:lnTo>
                  <a:lnTo>
                    <a:pt x="3973" y="6532"/>
                  </a:lnTo>
                  <a:lnTo>
                    <a:pt x="2593" y="6700"/>
                  </a:lnTo>
                  <a:lnTo>
                    <a:pt x="2020" y="6768"/>
                  </a:lnTo>
                  <a:lnTo>
                    <a:pt x="1751" y="6835"/>
                  </a:lnTo>
                  <a:lnTo>
                    <a:pt x="1448" y="6936"/>
                  </a:lnTo>
                  <a:lnTo>
                    <a:pt x="1279" y="6667"/>
                  </a:lnTo>
                  <a:lnTo>
                    <a:pt x="1212" y="6532"/>
                  </a:lnTo>
                  <a:lnTo>
                    <a:pt x="1145" y="6397"/>
                  </a:lnTo>
                  <a:lnTo>
                    <a:pt x="1111" y="6229"/>
                  </a:lnTo>
                  <a:lnTo>
                    <a:pt x="1111" y="6061"/>
                  </a:lnTo>
                  <a:lnTo>
                    <a:pt x="1246" y="6061"/>
                  </a:lnTo>
                  <a:lnTo>
                    <a:pt x="1414" y="6027"/>
                  </a:lnTo>
                  <a:lnTo>
                    <a:pt x="1684" y="5960"/>
                  </a:lnTo>
                  <a:lnTo>
                    <a:pt x="2290" y="5859"/>
                  </a:lnTo>
                  <a:lnTo>
                    <a:pt x="2896" y="5791"/>
                  </a:lnTo>
                  <a:lnTo>
                    <a:pt x="3737" y="5724"/>
                  </a:lnTo>
                  <a:close/>
                  <a:moveTo>
                    <a:pt x="3771" y="6801"/>
                  </a:moveTo>
                  <a:lnTo>
                    <a:pt x="3771" y="6835"/>
                  </a:lnTo>
                  <a:lnTo>
                    <a:pt x="3771" y="7374"/>
                  </a:lnTo>
                  <a:lnTo>
                    <a:pt x="3838" y="7946"/>
                  </a:lnTo>
                  <a:lnTo>
                    <a:pt x="3906" y="8518"/>
                  </a:lnTo>
                  <a:lnTo>
                    <a:pt x="3973" y="9057"/>
                  </a:lnTo>
                  <a:lnTo>
                    <a:pt x="4040" y="9798"/>
                  </a:lnTo>
                  <a:lnTo>
                    <a:pt x="4175" y="10505"/>
                  </a:lnTo>
                  <a:lnTo>
                    <a:pt x="4276" y="10942"/>
                  </a:lnTo>
                  <a:lnTo>
                    <a:pt x="4444" y="11380"/>
                  </a:lnTo>
                  <a:lnTo>
                    <a:pt x="4815" y="12188"/>
                  </a:lnTo>
                  <a:lnTo>
                    <a:pt x="4411" y="12323"/>
                  </a:lnTo>
                  <a:lnTo>
                    <a:pt x="3973" y="12424"/>
                  </a:lnTo>
                  <a:lnTo>
                    <a:pt x="3131" y="12525"/>
                  </a:lnTo>
                  <a:lnTo>
                    <a:pt x="2694" y="12559"/>
                  </a:lnTo>
                  <a:lnTo>
                    <a:pt x="2458" y="12592"/>
                  </a:lnTo>
                  <a:lnTo>
                    <a:pt x="2256" y="12660"/>
                  </a:lnTo>
                  <a:lnTo>
                    <a:pt x="2222" y="11919"/>
                  </a:lnTo>
                  <a:lnTo>
                    <a:pt x="2155" y="11178"/>
                  </a:lnTo>
                  <a:lnTo>
                    <a:pt x="1987" y="9697"/>
                  </a:lnTo>
                  <a:lnTo>
                    <a:pt x="1953" y="9057"/>
                  </a:lnTo>
                  <a:lnTo>
                    <a:pt x="1886" y="8384"/>
                  </a:lnTo>
                  <a:lnTo>
                    <a:pt x="1785" y="7744"/>
                  </a:lnTo>
                  <a:lnTo>
                    <a:pt x="1684" y="7407"/>
                  </a:lnTo>
                  <a:lnTo>
                    <a:pt x="1583" y="7104"/>
                  </a:lnTo>
                  <a:lnTo>
                    <a:pt x="1886" y="7071"/>
                  </a:lnTo>
                  <a:lnTo>
                    <a:pt x="2222" y="7037"/>
                  </a:lnTo>
                  <a:lnTo>
                    <a:pt x="2862" y="6936"/>
                  </a:lnTo>
                  <a:lnTo>
                    <a:pt x="3771" y="6801"/>
                  </a:lnTo>
                  <a:close/>
                  <a:moveTo>
                    <a:pt x="5185" y="12256"/>
                  </a:moveTo>
                  <a:lnTo>
                    <a:pt x="5185" y="12424"/>
                  </a:lnTo>
                  <a:lnTo>
                    <a:pt x="5252" y="12592"/>
                  </a:lnTo>
                  <a:lnTo>
                    <a:pt x="5320" y="12761"/>
                  </a:lnTo>
                  <a:lnTo>
                    <a:pt x="5421" y="12929"/>
                  </a:lnTo>
                  <a:lnTo>
                    <a:pt x="5623" y="13232"/>
                  </a:lnTo>
                  <a:lnTo>
                    <a:pt x="5892" y="13535"/>
                  </a:lnTo>
                  <a:lnTo>
                    <a:pt x="6161" y="13804"/>
                  </a:lnTo>
                  <a:lnTo>
                    <a:pt x="6431" y="14107"/>
                  </a:lnTo>
                  <a:lnTo>
                    <a:pt x="6666" y="14410"/>
                  </a:lnTo>
                  <a:lnTo>
                    <a:pt x="6734" y="14579"/>
                  </a:lnTo>
                  <a:lnTo>
                    <a:pt x="6801" y="14747"/>
                  </a:lnTo>
                  <a:lnTo>
                    <a:pt x="6868" y="14983"/>
                  </a:lnTo>
                  <a:lnTo>
                    <a:pt x="6868" y="15252"/>
                  </a:lnTo>
                  <a:lnTo>
                    <a:pt x="6868" y="15488"/>
                  </a:lnTo>
                  <a:lnTo>
                    <a:pt x="6835" y="15723"/>
                  </a:lnTo>
                  <a:lnTo>
                    <a:pt x="6700" y="16228"/>
                  </a:lnTo>
                  <a:lnTo>
                    <a:pt x="6532" y="16700"/>
                  </a:lnTo>
                  <a:lnTo>
                    <a:pt x="6363" y="17171"/>
                  </a:lnTo>
                  <a:lnTo>
                    <a:pt x="6229" y="17676"/>
                  </a:lnTo>
                  <a:lnTo>
                    <a:pt x="6161" y="17912"/>
                  </a:lnTo>
                  <a:lnTo>
                    <a:pt x="6128" y="18147"/>
                  </a:lnTo>
                  <a:lnTo>
                    <a:pt x="6128" y="18383"/>
                  </a:lnTo>
                  <a:lnTo>
                    <a:pt x="6161" y="18652"/>
                  </a:lnTo>
                  <a:lnTo>
                    <a:pt x="5320" y="18821"/>
                  </a:lnTo>
                  <a:lnTo>
                    <a:pt x="4882" y="18888"/>
                  </a:lnTo>
                  <a:lnTo>
                    <a:pt x="4444" y="18955"/>
                  </a:lnTo>
                  <a:lnTo>
                    <a:pt x="3636" y="19023"/>
                  </a:lnTo>
                  <a:lnTo>
                    <a:pt x="3232" y="19090"/>
                  </a:lnTo>
                  <a:lnTo>
                    <a:pt x="2862" y="19191"/>
                  </a:lnTo>
                  <a:lnTo>
                    <a:pt x="2727" y="18888"/>
                  </a:lnTo>
                  <a:lnTo>
                    <a:pt x="2559" y="18619"/>
                  </a:lnTo>
                  <a:lnTo>
                    <a:pt x="2323" y="18383"/>
                  </a:lnTo>
                  <a:lnTo>
                    <a:pt x="2088" y="18147"/>
                  </a:lnTo>
                  <a:lnTo>
                    <a:pt x="1852" y="17945"/>
                  </a:lnTo>
                  <a:lnTo>
                    <a:pt x="1650" y="17710"/>
                  </a:lnTo>
                  <a:lnTo>
                    <a:pt x="1515" y="17508"/>
                  </a:lnTo>
                  <a:lnTo>
                    <a:pt x="1381" y="17272"/>
                  </a:lnTo>
                  <a:lnTo>
                    <a:pt x="1279" y="17003"/>
                  </a:lnTo>
                  <a:lnTo>
                    <a:pt x="1212" y="16733"/>
                  </a:lnTo>
                  <a:lnTo>
                    <a:pt x="1145" y="16464"/>
                  </a:lnTo>
                  <a:lnTo>
                    <a:pt x="1111" y="16161"/>
                  </a:lnTo>
                  <a:lnTo>
                    <a:pt x="1111" y="15757"/>
                  </a:lnTo>
                  <a:lnTo>
                    <a:pt x="1178" y="15319"/>
                  </a:lnTo>
                  <a:lnTo>
                    <a:pt x="1279" y="14915"/>
                  </a:lnTo>
                  <a:lnTo>
                    <a:pt x="1414" y="14511"/>
                  </a:lnTo>
                  <a:lnTo>
                    <a:pt x="1684" y="13703"/>
                  </a:lnTo>
                  <a:lnTo>
                    <a:pt x="1818" y="13299"/>
                  </a:lnTo>
                  <a:lnTo>
                    <a:pt x="1919" y="12929"/>
                  </a:lnTo>
                  <a:lnTo>
                    <a:pt x="2357" y="12862"/>
                  </a:lnTo>
                  <a:lnTo>
                    <a:pt x="2795" y="12828"/>
                  </a:lnTo>
                  <a:lnTo>
                    <a:pt x="3704" y="12660"/>
                  </a:lnTo>
                  <a:lnTo>
                    <a:pt x="4007" y="12626"/>
                  </a:lnTo>
                  <a:lnTo>
                    <a:pt x="4343" y="12559"/>
                  </a:lnTo>
                  <a:lnTo>
                    <a:pt x="4646" y="12491"/>
                  </a:lnTo>
                  <a:lnTo>
                    <a:pt x="4916" y="12390"/>
                  </a:lnTo>
                  <a:lnTo>
                    <a:pt x="4983" y="12357"/>
                  </a:lnTo>
                  <a:lnTo>
                    <a:pt x="5050" y="12323"/>
                  </a:lnTo>
                  <a:lnTo>
                    <a:pt x="5185" y="12256"/>
                  </a:lnTo>
                  <a:close/>
                  <a:moveTo>
                    <a:pt x="2054" y="0"/>
                  </a:moveTo>
                  <a:lnTo>
                    <a:pt x="1549" y="34"/>
                  </a:lnTo>
                  <a:lnTo>
                    <a:pt x="1044" y="135"/>
                  </a:lnTo>
                  <a:lnTo>
                    <a:pt x="539" y="270"/>
                  </a:lnTo>
                  <a:lnTo>
                    <a:pt x="303" y="337"/>
                  </a:lnTo>
                  <a:lnTo>
                    <a:pt x="101" y="472"/>
                  </a:lnTo>
                  <a:lnTo>
                    <a:pt x="67" y="505"/>
                  </a:lnTo>
                  <a:lnTo>
                    <a:pt x="67" y="539"/>
                  </a:lnTo>
                  <a:lnTo>
                    <a:pt x="67" y="573"/>
                  </a:lnTo>
                  <a:lnTo>
                    <a:pt x="101" y="606"/>
                  </a:lnTo>
                  <a:lnTo>
                    <a:pt x="34" y="808"/>
                  </a:lnTo>
                  <a:lnTo>
                    <a:pt x="0" y="1010"/>
                  </a:lnTo>
                  <a:lnTo>
                    <a:pt x="0" y="1414"/>
                  </a:lnTo>
                  <a:lnTo>
                    <a:pt x="67" y="1852"/>
                  </a:lnTo>
                  <a:lnTo>
                    <a:pt x="135" y="2256"/>
                  </a:lnTo>
                  <a:lnTo>
                    <a:pt x="236" y="2828"/>
                  </a:lnTo>
                  <a:lnTo>
                    <a:pt x="370" y="3401"/>
                  </a:lnTo>
                  <a:lnTo>
                    <a:pt x="404" y="3738"/>
                  </a:lnTo>
                  <a:lnTo>
                    <a:pt x="438" y="3940"/>
                  </a:lnTo>
                  <a:lnTo>
                    <a:pt x="505" y="4108"/>
                  </a:lnTo>
                  <a:lnTo>
                    <a:pt x="606" y="4209"/>
                  </a:lnTo>
                  <a:lnTo>
                    <a:pt x="673" y="4276"/>
                  </a:lnTo>
                  <a:lnTo>
                    <a:pt x="808" y="4344"/>
                  </a:lnTo>
                  <a:lnTo>
                    <a:pt x="909" y="4377"/>
                  </a:lnTo>
                  <a:lnTo>
                    <a:pt x="943" y="4815"/>
                  </a:lnTo>
                  <a:lnTo>
                    <a:pt x="976" y="5253"/>
                  </a:lnTo>
                  <a:lnTo>
                    <a:pt x="1010" y="5589"/>
                  </a:lnTo>
                  <a:lnTo>
                    <a:pt x="1044" y="5791"/>
                  </a:lnTo>
                  <a:lnTo>
                    <a:pt x="1145" y="5926"/>
                  </a:lnTo>
                  <a:lnTo>
                    <a:pt x="1111" y="5960"/>
                  </a:lnTo>
                  <a:lnTo>
                    <a:pt x="1077" y="5892"/>
                  </a:lnTo>
                  <a:lnTo>
                    <a:pt x="1010" y="5892"/>
                  </a:lnTo>
                  <a:lnTo>
                    <a:pt x="943" y="6027"/>
                  </a:lnTo>
                  <a:lnTo>
                    <a:pt x="943" y="6162"/>
                  </a:lnTo>
                  <a:lnTo>
                    <a:pt x="943" y="6296"/>
                  </a:lnTo>
                  <a:lnTo>
                    <a:pt x="976" y="6465"/>
                  </a:lnTo>
                  <a:lnTo>
                    <a:pt x="1111" y="6768"/>
                  </a:lnTo>
                  <a:lnTo>
                    <a:pt x="1279" y="7003"/>
                  </a:lnTo>
                  <a:lnTo>
                    <a:pt x="1212" y="7037"/>
                  </a:lnTo>
                  <a:lnTo>
                    <a:pt x="1178" y="7071"/>
                  </a:lnTo>
                  <a:lnTo>
                    <a:pt x="1212" y="7104"/>
                  </a:lnTo>
                  <a:lnTo>
                    <a:pt x="1381" y="7104"/>
                  </a:lnTo>
                  <a:lnTo>
                    <a:pt x="1482" y="7744"/>
                  </a:lnTo>
                  <a:lnTo>
                    <a:pt x="1583" y="8417"/>
                  </a:lnTo>
                  <a:lnTo>
                    <a:pt x="1684" y="9057"/>
                  </a:lnTo>
                  <a:lnTo>
                    <a:pt x="1751" y="9697"/>
                  </a:lnTo>
                  <a:lnTo>
                    <a:pt x="1886" y="11212"/>
                  </a:lnTo>
                  <a:lnTo>
                    <a:pt x="1953" y="11986"/>
                  </a:lnTo>
                  <a:lnTo>
                    <a:pt x="1987" y="12727"/>
                  </a:lnTo>
                  <a:lnTo>
                    <a:pt x="1987" y="12761"/>
                  </a:lnTo>
                  <a:lnTo>
                    <a:pt x="1919" y="12828"/>
                  </a:lnTo>
                  <a:lnTo>
                    <a:pt x="1919" y="12794"/>
                  </a:lnTo>
                  <a:lnTo>
                    <a:pt x="1852" y="12828"/>
                  </a:lnTo>
                  <a:lnTo>
                    <a:pt x="1785" y="12929"/>
                  </a:lnTo>
                  <a:lnTo>
                    <a:pt x="1684" y="13165"/>
                  </a:lnTo>
                  <a:lnTo>
                    <a:pt x="1549" y="13636"/>
                  </a:lnTo>
                  <a:lnTo>
                    <a:pt x="1313" y="14141"/>
                  </a:lnTo>
                  <a:lnTo>
                    <a:pt x="1145" y="14680"/>
                  </a:lnTo>
                  <a:lnTo>
                    <a:pt x="1010" y="15218"/>
                  </a:lnTo>
                  <a:lnTo>
                    <a:pt x="909" y="15791"/>
                  </a:lnTo>
                  <a:lnTo>
                    <a:pt x="909" y="16296"/>
                  </a:lnTo>
                  <a:lnTo>
                    <a:pt x="943" y="16767"/>
                  </a:lnTo>
                  <a:lnTo>
                    <a:pt x="1077" y="17238"/>
                  </a:lnTo>
                  <a:lnTo>
                    <a:pt x="1145" y="17440"/>
                  </a:lnTo>
                  <a:lnTo>
                    <a:pt x="1279" y="17676"/>
                  </a:lnTo>
                  <a:lnTo>
                    <a:pt x="1414" y="17912"/>
                  </a:lnTo>
                  <a:lnTo>
                    <a:pt x="1616" y="18114"/>
                  </a:lnTo>
                  <a:lnTo>
                    <a:pt x="2020" y="18484"/>
                  </a:lnTo>
                  <a:lnTo>
                    <a:pt x="2189" y="18652"/>
                  </a:lnTo>
                  <a:lnTo>
                    <a:pt x="2391" y="18854"/>
                  </a:lnTo>
                  <a:lnTo>
                    <a:pt x="2525" y="19090"/>
                  </a:lnTo>
                  <a:lnTo>
                    <a:pt x="2626" y="19359"/>
                  </a:lnTo>
                  <a:lnTo>
                    <a:pt x="2660" y="19427"/>
                  </a:lnTo>
                  <a:lnTo>
                    <a:pt x="2727" y="19460"/>
                  </a:lnTo>
                  <a:lnTo>
                    <a:pt x="2761" y="19460"/>
                  </a:lnTo>
                  <a:lnTo>
                    <a:pt x="2828" y="19427"/>
                  </a:lnTo>
                  <a:lnTo>
                    <a:pt x="2963" y="19764"/>
                  </a:lnTo>
                  <a:lnTo>
                    <a:pt x="3098" y="20134"/>
                  </a:lnTo>
                  <a:lnTo>
                    <a:pt x="3199" y="20471"/>
                  </a:lnTo>
                  <a:lnTo>
                    <a:pt x="3266" y="20841"/>
                  </a:lnTo>
                  <a:lnTo>
                    <a:pt x="3333" y="21582"/>
                  </a:lnTo>
                  <a:lnTo>
                    <a:pt x="3434" y="22322"/>
                  </a:lnTo>
                  <a:lnTo>
                    <a:pt x="3704" y="24107"/>
                  </a:lnTo>
                  <a:lnTo>
                    <a:pt x="3838" y="24982"/>
                  </a:lnTo>
                  <a:lnTo>
                    <a:pt x="3939" y="25891"/>
                  </a:lnTo>
                  <a:lnTo>
                    <a:pt x="4074" y="27036"/>
                  </a:lnTo>
                  <a:lnTo>
                    <a:pt x="4209" y="28181"/>
                  </a:lnTo>
                  <a:lnTo>
                    <a:pt x="4411" y="29325"/>
                  </a:lnTo>
                  <a:lnTo>
                    <a:pt x="4680" y="30436"/>
                  </a:lnTo>
                  <a:lnTo>
                    <a:pt x="4983" y="30436"/>
                  </a:lnTo>
                  <a:lnTo>
                    <a:pt x="4781" y="29797"/>
                  </a:lnTo>
                  <a:lnTo>
                    <a:pt x="4613" y="29123"/>
                  </a:lnTo>
                  <a:lnTo>
                    <a:pt x="4444" y="28181"/>
                  </a:lnTo>
                  <a:lnTo>
                    <a:pt x="4343" y="27271"/>
                  </a:lnTo>
                  <a:lnTo>
                    <a:pt x="4141" y="25386"/>
                  </a:lnTo>
                  <a:lnTo>
                    <a:pt x="3872" y="23669"/>
                  </a:lnTo>
                  <a:lnTo>
                    <a:pt x="3603" y="21986"/>
                  </a:lnTo>
                  <a:lnTo>
                    <a:pt x="3535" y="21312"/>
                  </a:lnTo>
                  <a:lnTo>
                    <a:pt x="3434" y="20639"/>
                  </a:lnTo>
                  <a:lnTo>
                    <a:pt x="3367" y="20302"/>
                  </a:lnTo>
                  <a:lnTo>
                    <a:pt x="3266" y="19966"/>
                  </a:lnTo>
                  <a:lnTo>
                    <a:pt x="3165" y="19663"/>
                  </a:lnTo>
                  <a:lnTo>
                    <a:pt x="2997" y="19393"/>
                  </a:lnTo>
                  <a:lnTo>
                    <a:pt x="3939" y="19225"/>
                  </a:lnTo>
                  <a:lnTo>
                    <a:pt x="4882" y="19124"/>
                  </a:lnTo>
                  <a:lnTo>
                    <a:pt x="5488" y="19056"/>
                  </a:lnTo>
                  <a:lnTo>
                    <a:pt x="5757" y="18989"/>
                  </a:lnTo>
                  <a:lnTo>
                    <a:pt x="6060" y="18888"/>
                  </a:lnTo>
                  <a:lnTo>
                    <a:pt x="6060" y="18888"/>
                  </a:lnTo>
                  <a:lnTo>
                    <a:pt x="6027" y="19663"/>
                  </a:lnTo>
                  <a:lnTo>
                    <a:pt x="6027" y="20437"/>
                  </a:lnTo>
                  <a:lnTo>
                    <a:pt x="6094" y="21211"/>
                  </a:lnTo>
                  <a:lnTo>
                    <a:pt x="6161" y="21986"/>
                  </a:lnTo>
                  <a:lnTo>
                    <a:pt x="6363" y="23568"/>
                  </a:lnTo>
                  <a:lnTo>
                    <a:pt x="6532" y="25083"/>
                  </a:lnTo>
                  <a:lnTo>
                    <a:pt x="7070" y="30436"/>
                  </a:lnTo>
                  <a:lnTo>
                    <a:pt x="7373" y="30436"/>
                  </a:lnTo>
                  <a:lnTo>
                    <a:pt x="7104" y="27777"/>
                  </a:lnTo>
                  <a:lnTo>
                    <a:pt x="6801" y="25083"/>
                  </a:lnTo>
                  <a:lnTo>
                    <a:pt x="6498" y="21952"/>
                  </a:lnTo>
                  <a:lnTo>
                    <a:pt x="6195" y="18821"/>
                  </a:lnTo>
                  <a:lnTo>
                    <a:pt x="6262" y="19023"/>
                  </a:lnTo>
                  <a:lnTo>
                    <a:pt x="6296" y="19056"/>
                  </a:lnTo>
                  <a:lnTo>
                    <a:pt x="6330" y="19090"/>
                  </a:lnTo>
                  <a:lnTo>
                    <a:pt x="6431" y="19124"/>
                  </a:lnTo>
                  <a:lnTo>
                    <a:pt x="6498" y="19056"/>
                  </a:lnTo>
                  <a:lnTo>
                    <a:pt x="6532" y="19023"/>
                  </a:lnTo>
                  <a:lnTo>
                    <a:pt x="6532" y="18955"/>
                  </a:lnTo>
                  <a:lnTo>
                    <a:pt x="6464" y="18686"/>
                  </a:lnTo>
                  <a:lnTo>
                    <a:pt x="6431" y="18450"/>
                  </a:lnTo>
                  <a:lnTo>
                    <a:pt x="6431" y="18181"/>
                  </a:lnTo>
                  <a:lnTo>
                    <a:pt x="6464" y="17945"/>
                  </a:lnTo>
                  <a:lnTo>
                    <a:pt x="6565" y="17440"/>
                  </a:lnTo>
                  <a:lnTo>
                    <a:pt x="6734" y="16935"/>
                  </a:lnTo>
                  <a:lnTo>
                    <a:pt x="6868" y="16430"/>
                  </a:lnTo>
                  <a:lnTo>
                    <a:pt x="7037" y="15925"/>
                  </a:lnTo>
                  <a:lnTo>
                    <a:pt x="7104" y="15420"/>
                  </a:lnTo>
                  <a:lnTo>
                    <a:pt x="7104" y="15185"/>
                  </a:lnTo>
                  <a:lnTo>
                    <a:pt x="7104" y="14915"/>
                  </a:lnTo>
                  <a:lnTo>
                    <a:pt x="7070" y="14713"/>
                  </a:lnTo>
                  <a:lnTo>
                    <a:pt x="7037" y="14545"/>
                  </a:lnTo>
                  <a:lnTo>
                    <a:pt x="6868" y="14208"/>
                  </a:lnTo>
                  <a:lnTo>
                    <a:pt x="6666" y="13905"/>
                  </a:lnTo>
                  <a:lnTo>
                    <a:pt x="6397" y="13636"/>
                  </a:lnTo>
                  <a:lnTo>
                    <a:pt x="6060" y="13266"/>
                  </a:lnTo>
                  <a:lnTo>
                    <a:pt x="5757" y="12862"/>
                  </a:lnTo>
                  <a:lnTo>
                    <a:pt x="5623" y="12660"/>
                  </a:lnTo>
                  <a:lnTo>
                    <a:pt x="5488" y="12458"/>
                  </a:lnTo>
                  <a:lnTo>
                    <a:pt x="5387" y="12222"/>
                  </a:lnTo>
                  <a:lnTo>
                    <a:pt x="5320" y="11953"/>
                  </a:lnTo>
                  <a:lnTo>
                    <a:pt x="5286" y="11919"/>
                  </a:lnTo>
                  <a:lnTo>
                    <a:pt x="5219" y="11919"/>
                  </a:lnTo>
                  <a:lnTo>
                    <a:pt x="5185" y="11953"/>
                  </a:lnTo>
                  <a:lnTo>
                    <a:pt x="5185" y="12087"/>
                  </a:lnTo>
                  <a:lnTo>
                    <a:pt x="5118" y="12054"/>
                  </a:lnTo>
                  <a:lnTo>
                    <a:pt x="5050" y="12054"/>
                  </a:lnTo>
                  <a:lnTo>
                    <a:pt x="5017" y="12087"/>
                  </a:lnTo>
                  <a:lnTo>
                    <a:pt x="4983" y="11919"/>
                  </a:lnTo>
                  <a:lnTo>
                    <a:pt x="4882" y="11751"/>
                  </a:lnTo>
                  <a:lnTo>
                    <a:pt x="4613" y="11111"/>
                  </a:lnTo>
                  <a:lnTo>
                    <a:pt x="4478" y="10808"/>
                  </a:lnTo>
                  <a:lnTo>
                    <a:pt x="4411" y="10437"/>
                  </a:lnTo>
                  <a:lnTo>
                    <a:pt x="4242" y="9596"/>
                  </a:lnTo>
                  <a:lnTo>
                    <a:pt x="4141" y="8687"/>
                  </a:lnTo>
                  <a:lnTo>
                    <a:pt x="4141" y="8350"/>
                  </a:lnTo>
                  <a:lnTo>
                    <a:pt x="4108" y="7710"/>
                  </a:lnTo>
                  <a:lnTo>
                    <a:pt x="4074" y="7374"/>
                  </a:lnTo>
                  <a:lnTo>
                    <a:pt x="4007" y="7104"/>
                  </a:lnTo>
                  <a:lnTo>
                    <a:pt x="3939" y="6902"/>
                  </a:lnTo>
                  <a:lnTo>
                    <a:pt x="3872" y="6835"/>
                  </a:lnTo>
                  <a:lnTo>
                    <a:pt x="3838" y="6801"/>
                  </a:lnTo>
                  <a:lnTo>
                    <a:pt x="3973" y="6801"/>
                  </a:lnTo>
                  <a:lnTo>
                    <a:pt x="4007" y="6835"/>
                  </a:lnTo>
                  <a:lnTo>
                    <a:pt x="4141" y="6835"/>
                  </a:lnTo>
                  <a:lnTo>
                    <a:pt x="4209" y="6734"/>
                  </a:lnTo>
                  <a:lnTo>
                    <a:pt x="4343" y="6734"/>
                  </a:lnTo>
                  <a:lnTo>
                    <a:pt x="4411" y="6700"/>
                  </a:lnTo>
                  <a:lnTo>
                    <a:pt x="4444" y="6667"/>
                  </a:lnTo>
                  <a:lnTo>
                    <a:pt x="4444" y="6566"/>
                  </a:lnTo>
                  <a:lnTo>
                    <a:pt x="4377" y="6498"/>
                  </a:lnTo>
                  <a:lnTo>
                    <a:pt x="4343" y="6465"/>
                  </a:lnTo>
                  <a:lnTo>
                    <a:pt x="4276" y="6465"/>
                  </a:lnTo>
                  <a:lnTo>
                    <a:pt x="4209" y="6498"/>
                  </a:lnTo>
                  <a:lnTo>
                    <a:pt x="4209" y="6027"/>
                  </a:lnTo>
                  <a:lnTo>
                    <a:pt x="4141" y="5556"/>
                  </a:lnTo>
                  <a:lnTo>
                    <a:pt x="4108" y="5488"/>
                  </a:lnTo>
                  <a:lnTo>
                    <a:pt x="4040" y="5455"/>
                  </a:lnTo>
                  <a:lnTo>
                    <a:pt x="3771" y="5488"/>
                  </a:lnTo>
                  <a:lnTo>
                    <a:pt x="3838" y="5320"/>
                  </a:lnTo>
                  <a:lnTo>
                    <a:pt x="3838" y="5152"/>
                  </a:lnTo>
                  <a:lnTo>
                    <a:pt x="3771" y="4815"/>
                  </a:lnTo>
                  <a:lnTo>
                    <a:pt x="3704" y="4445"/>
                  </a:lnTo>
                  <a:lnTo>
                    <a:pt x="3603" y="4074"/>
                  </a:lnTo>
                  <a:lnTo>
                    <a:pt x="3737" y="4007"/>
                  </a:lnTo>
                  <a:lnTo>
                    <a:pt x="3838" y="4074"/>
                  </a:lnTo>
                  <a:lnTo>
                    <a:pt x="3906" y="4108"/>
                  </a:lnTo>
                  <a:lnTo>
                    <a:pt x="3973" y="4108"/>
                  </a:lnTo>
                  <a:lnTo>
                    <a:pt x="4007" y="4041"/>
                  </a:lnTo>
                  <a:lnTo>
                    <a:pt x="4007" y="3940"/>
                  </a:lnTo>
                  <a:lnTo>
                    <a:pt x="3906" y="3738"/>
                  </a:lnTo>
                  <a:lnTo>
                    <a:pt x="3805" y="3502"/>
                  </a:lnTo>
                  <a:lnTo>
                    <a:pt x="3771" y="3232"/>
                  </a:lnTo>
                  <a:lnTo>
                    <a:pt x="3771" y="2929"/>
                  </a:lnTo>
                  <a:lnTo>
                    <a:pt x="3737" y="2357"/>
                  </a:lnTo>
                  <a:lnTo>
                    <a:pt x="3737" y="1852"/>
                  </a:lnTo>
                  <a:lnTo>
                    <a:pt x="3704" y="1448"/>
                  </a:lnTo>
                  <a:lnTo>
                    <a:pt x="3636" y="977"/>
                  </a:lnTo>
                  <a:lnTo>
                    <a:pt x="3603" y="775"/>
                  </a:lnTo>
                  <a:lnTo>
                    <a:pt x="3535" y="539"/>
                  </a:lnTo>
                  <a:lnTo>
                    <a:pt x="3434" y="371"/>
                  </a:lnTo>
                  <a:lnTo>
                    <a:pt x="3333" y="236"/>
                  </a:lnTo>
                  <a:lnTo>
                    <a:pt x="3199" y="135"/>
                  </a:lnTo>
                  <a:lnTo>
                    <a:pt x="3064" y="68"/>
                  </a:lnTo>
                  <a:lnTo>
                    <a:pt x="2896" y="34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4" name="Google Shape;1644;p11"/>
            <p:cNvSpPr/>
            <p:nvPr/>
          </p:nvSpPr>
          <p:spPr>
            <a:xfrm>
              <a:off x="328725" y="1041100"/>
              <a:ext cx="351000" cy="772700"/>
            </a:xfrm>
            <a:custGeom>
              <a:rect b="b" l="l" r="r" t="t"/>
              <a:pathLst>
                <a:path extrusionOk="0" h="30908" w="14040">
                  <a:moveTo>
                    <a:pt x="0" y="0"/>
                  </a:moveTo>
                  <a:lnTo>
                    <a:pt x="0" y="135"/>
                  </a:lnTo>
                  <a:lnTo>
                    <a:pt x="303" y="236"/>
                  </a:lnTo>
                  <a:lnTo>
                    <a:pt x="606" y="371"/>
                  </a:lnTo>
                  <a:lnTo>
                    <a:pt x="1178" y="674"/>
                  </a:lnTo>
                  <a:lnTo>
                    <a:pt x="1549" y="842"/>
                  </a:lnTo>
                  <a:lnTo>
                    <a:pt x="1953" y="977"/>
                  </a:lnTo>
                  <a:lnTo>
                    <a:pt x="2761" y="1179"/>
                  </a:lnTo>
                  <a:lnTo>
                    <a:pt x="3703" y="1448"/>
                  </a:lnTo>
                  <a:lnTo>
                    <a:pt x="4613" y="1717"/>
                  </a:lnTo>
                  <a:lnTo>
                    <a:pt x="5522" y="2020"/>
                  </a:lnTo>
                  <a:lnTo>
                    <a:pt x="6397" y="2357"/>
                  </a:lnTo>
                  <a:lnTo>
                    <a:pt x="8215" y="3064"/>
                  </a:lnTo>
                  <a:lnTo>
                    <a:pt x="10067" y="3670"/>
                  </a:lnTo>
                  <a:lnTo>
                    <a:pt x="10976" y="3939"/>
                  </a:lnTo>
                  <a:lnTo>
                    <a:pt x="11885" y="4209"/>
                  </a:lnTo>
                  <a:lnTo>
                    <a:pt x="12794" y="4478"/>
                  </a:lnTo>
                  <a:lnTo>
                    <a:pt x="13703" y="4748"/>
                  </a:lnTo>
                  <a:lnTo>
                    <a:pt x="13703" y="4815"/>
                  </a:lnTo>
                  <a:lnTo>
                    <a:pt x="13737" y="4849"/>
                  </a:lnTo>
                  <a:lnTo>
                    <a:pt x="13770" y="4882"/>
                  </a:lnTo>
                  <a:lnTo>
                    <a:pt x="13669" y="5017"/>
                  </a:lnTo>
                  <a:lnTo>
                    <a:pt x="13568" y="5522"/>
                  </a:lnTo>
                  <a:lnTo>
                    <a:pt x="13400" y="6364"/>
                  </a:lnTo>
                  <a:lnTo>
                    <a:pt x="13164" y="7239"/>
                  </a:lnTo>
                  <a:lnTo>
                    <a:pt x="12895" y="8081"/>
                  </a:lnTo>
                  <a:lnTo>
                    <a:pt x="12626" y="8922"/>
                  </a:lnTo>
                  <a:lnTo>
                    <a:pt x="12053" y="10639"/>
                  </a:lnTo>
                  <a:lnTo>
                    <a:pt x="10841" y="14141"/>
                  </a:lnTo>
                  <a:lnTo>
                    <a:pt x="10235" y="15858"/>
                  </a:lnTo>
                  <a:lnTo>
                    <a:pt x="9562" y="17609"/>
                  </a:lnTo>
                  <a:lnTo>
                    <a:pt x="8989" y="19225"/>
                  </a:lnTo>
                  <a:lnTo>
                    <a:pt x="8383" y="20841"/>
                  </a:lnTo>
                  <a:lnTo>
                    <a:pt x="7272" y="24107"/>
                  </a:lnTo>
                  <a:lnTo>
                    <a:pt x="6161" y="27339"/>
                  </a:lnTo>
                  <a:lnTo>
                    <a:pt x="5017" y="30605"/>
                  </a:lnTo>
                  <a:lnTo>
                    <a:pt x="4680" y="30571"/>
                  </a:lnTo>
                  <a:lnTo>
                    <a:pt x="4411" y="30504"/>
                  </a:lnTo>
                  <a:lnTo>
                    <a:pt x="4175" y="30436"/>
                  </a:lnTo>
                  <a:lnTo>
                    <a:pt x="3703" y="30268"/>
                  </a:lnTo>
                  <a:lnTo>
                    <a:pt x="2693" y="29830"/>
                  </a:lnTo>
                  <a:lnTo>
                    <a:pt x="2222" y="29628"/>
                  </a:lnTo>
                  <a:lnTo>
                    <a:pt x="1717" y="29460"/>
                  </a:lnTo>
                  <a:lnTo>
                    <a:pt x="842" y="29191"/>
                  </a:lnTo>
                  <a:lnTo>
                    <a:pt x="0" y="28888"/>
                  </a:lnTo>
                  <a:lnTo>
                    <a:pt x="0" y="29224"/>
                  </a:lnTo>
                  <a:lnTo>
                    <a:pt x="505" y="29393"/>
                  </a:lnTo>
                  <a:lnTo>
                    <a:pt x="1044" y="29561"/>
                  </a:lnTo>
                  <a:lnTo>
                    <a:pt x="2087" y="29864"/>
                  </a:lnTo>
                  <a:lnTo>
                    <a:pt x="2559" y="30032"/>
                  </a:lnTo>
                  <a:lnTo>
                    <a:pt x="3030" y="30234"/>
                  </a:lnTo>
                  <a:lnTo>
                    <a:pt x="3501" y="30436"/>
                  </a:lnTo>
                  <a:lnTo>
                    <a:pt x="3973" y="30638"/>
                  </a:lnTo>
                  <a:lnTo>
                    <a:pt x="4444" y="30773"/>
                  </a:lnTo>
                  <a:lnTo>
                    <a:pt x="4714" y="30840"/>
                  </a:lnTo>
                  <a:lnTo>
                    <a:pt x="4848" y="30840"/>
                  </a:lnTo>
                  <a:lnTo>
                    <a:pt x="4983" y="30807"/>
                  </a:lnTo>
                  <a:lnTo>
                    <a:pt x="5017" y="30874"/>
                  </a:lnTo>
                  <a:lnTo>
                    <a:pt x="5118" y="30908"/>
                  </a:lnTo>
                  <a:lnTo>
                    <a:pt x="5185" y="30874"/>
                  </a:lnTo>
                  <a:lnTo>
                    <a:pt x="5252" y="30807"/>
                  </a:lnTo>
                  <a:lnTo>
                    <a:pt x="6330" y="27642"/>
                  </a:lnTo>
                  <a:lnTo>
                    <a:pt x="7407" y="24477"/>
                  </a:lnTo>
                  <a:lnTo>
                    <a:pt x="8484" y="21312"/>
                  </a:lnTo>
                  <a:lnTo>
                    <a:pt x="9057" y="19730"/>
                  </a:lnTo>
                  <a:lnTo>
                    <a:pt x="9663" y="18181"/>
                  </a:lnTo>
                  <a:lnTo>
                    <a:pt x="10302" y="16498"/>
                  </a:lnTo>
                  <a:lnTo>
                    <a:pt x="10908" y="14814"/>
                  </a:lnTo>
                  <a:lnTo>
                    <a:pt x="12053" y="11447"/>
                  </a:lnTo>
                  <a:lnTo>
                    <a:pt x="12626" y="9831"/>
                  </a:lnTo>
                  <a:lnTo>
                    <a:pt x="13198" y="8182"/>
                  </a:lnTo>
                  <a:lnTo>
                    <a:pt x="13434" y="7340"/>
                  </a:lnTo>
                  <a:lnTo>
                    <a:pt x="13669" y="6498"/>
                  </a:lnTo>
                  <a:lnTo>
                    <a:pt x="13838" y="5657"/>
                  </a:lnTo>
                  <a:lnTo>
                    <a:pt x="13905" y="4815"/>
                  </a:lnTo>
                  <a:lnTo>
                    <a:pt x="14006" y="4781"/>
                  </a:lnTo>
                  <a:lnTo>
                    <a:pt x="14040" y="4714"/>
                  </a:lnTo>
                  <a:lnTo>
                    <a:pt x="14006" y="4647"/>
                  </a:lnTo>
                  <a:lnTo>
                    <a:pt x="13939" y="4579"/>
                  </a:lnTo>
                  <a:lnTo>
                    <a:pt x="13063" y="4276"/>
                  </a:lnTo>
                  <a:lnTo>
                    <a:pt x="12154" y="4040"/>
                  </a:lnTo>
                  <a:lnTo>
                    <a:pt x="11279" y="3771"/>
                  </a:lnTo>
                  <a:lnTo>
                    <a:pt x="10370" y="3535"/>
                  </a:lnTo>
                  <a:lnTo>
                    <a:pt x="9393" y="3199"/>
                  </a:lnTo>
                  <a:lnTo>
                    <a:pt x="8417" y="2862"/>
                  </a:lnTo>
                  <a:lnTo>
                    <a:pt x="6464" y="2121"/>
                  </a:lnTo>
                  <a:lnTo>
                    <a:pt x="5555" y="1785"/>
                  </a:lnTo>
                  <a:lnTo>
                    <a:pt x="4680" y="1482"/>
                  </a:lnTo>
                  <a:lnTo>
                    <a:pt x="3771" y="1212"/>
                  </a:lnTo>
                  <a:lnTo>
                    <a:pt x="2828" y="977"/>
                  </a:lnTo>
                  <a:lnTo>
                    <a:pt x="2323" y="842"/>
                  </a:lnTo>
                  <a:lnTo>
                    <a:pt x="1818" y="707"/>
                  </a:lnTo>
                  <a:lnTo>
                    <a:pt x="1347" y="539"/>
                  </a:lnTo>
                  <a:lnTo>
                    <a:pt x="875" y="337"/>
                  </a:lnTo>
                  <a:lnTo>
                    <a:pt x="438" y="135"/>
                  </a:lnTo>
                  <a:lnTo>
                    <a:pt x="236" y="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5" name="Google Shape;1645;p11"/>
            <p:cNvSpPr/>
            <p:nvPr/>
          </p:nvSpPr>
          <p:spPr>
            <a:xfrm>
              <a:off x="3187975" y="1455225"/>
              <a:ext cx="118700" cy="109425"/>
            </a:xfrm>
            <a:custGeom>
              <a:rect b="b" l="l" r="r" t="t"/>
              <a:pathLst>
                <a:path extrusionOk="0" h="4377" w="4748">
                  <a:moveTo>
                    <a:pt x="606" y="202"/>
                  </a:moveTo>
                  <a:lnTo>
                    <a:pt x="674" y="269"/>
                  </a:lnTo>
                  <a:lnTo>
                    <a:pt x="775" y="370"/>
                  </a:lnTo>
                  <a:lnTo>
                    <a:pt x="943" y="539"/>
                  </a:lnTo>
                  <a:lnTo>
                    <a:pt x="1482" y="1077"/>
                  </a:lnTo>
                  <a:lnTo>
                    <a:pt x="1987" y="1650"/>
                  </a:lnTo>
                  <a:lnTo>
                    <a:pt x="2559" y="2256"/>
                  </a:lnTo>
                  <a:lnTo>
                    <a:pt x="3165" y="2794"/>
                  </a:lnTo>
                  <a:lnTo>
                    <a:pt x="3333" y="2895"/>
                  </a:lnTo>
                  <a:lnTo>
                    <a:pt x="3502" y="3030"/>
                  </a:lnTo>
                  <a:lnTo>
                    <a:pt x="3872" y="3232"/>
                  </a:lnTo>
                  <a:lnTo>
                    <a:pt x="4040" y="3333"/>
                  </a:lnTo>
                  <a:lnTo>
                    <a:pt x="4209" y="3468"/>
                  </a:lnTo>
                  <a:lnTo>
                    <a:pt x="4310" y="3636"/>
                  </a:lnTo>
                  <a:lnTo>
                    <a:pt x="4377" y="3805"/>
                  </a:lnTo>
                  <a:lnTo>
                    <a:pt x="4243" y="3838"/>
                  </a:lnTo>
                  <a:lnTo>
                    <a:pt x="4141" y="3805"/>
                  </a:lnTo>
                  <a:lnTo>
                    <a:pt x="4007" y="3737"/>
                  </a:lnTo>
                  <a:lnTo>
                    <a:pt x="3906" y="3636"/>
                  </a:lnTo>
                  <a:lnTo>
                    <a:pt x="3805" y="3501"/>
                  </a:lnTo>
                  <a:lnTo>
                    <a:pt x="3704" y="3400"/>
                  </a:lnTo>
                  <a:lnTo>
                    <a:pt x="3468" y="3198"/>
                  </a:lnTo>
                  <a:lnTo>
                    <a:pt x="3199" y="2996"/>
                  </a:lnTo>
                  <a:lnTo>
                    <a:pt x="2929" y="2828"/>
                  </a:lnTo>
                  <a:lnTo>
                    <a:pt x="2357" y="2525"/>
                  </a:lnTo>
                  <a:lnTo>
                    <a:pt x="2020" y="2289"/>
                  </a:lnTo>
                  <a:lnTo>
                    <a:pt x="1684" y="2020"/>
                  </a:lnTo>
                  <a:lnTo>
                    <a:pt x="1381" y="1751"/>
                  </a:lnTo>
                  <a:lnTo>
                    <a:pt x="1078" y="1448"/>
                  </a:lnTo>
                  <a:lnTo>
                    <a:pt x="640" y="943"/>
                  </a:lnTo>
                  <a:lnTo>
                    <a:pt x="404" y="707"/>
                  </a:lnTo>
                  <a:lnTo>
                    <a:pt x="169" y="505"/>
                  </a:lnTo>
                  <a:lnTo>
                    <a:pt x="202" y="471"/>
                  </a:lnTo>
                  <a:lnTo>
                    <a:pt x="337" y="337"/>
                  </a:lnTo>
                  <a:lnTo>
                    <a:pt x="472" y="269"/>
                  </a:lnTo>
                  <a:lnTo>
                    <a:pt x="606" y="202"/>
                  </a:lnTo>
                  <a:close/>
                  <a:moveTo>
                    <a:pt x="505" y="0"/>
                  </a:moveTo>
                  <a:lnTo>
                    <a:pt x="371" y="67"/>
                  </a:lnTo>
                  <a:lnTo>
                    <a:pt x="169" y="202"/>
                  </a:lnTo>
                  <a:lnTo>
                    <a:pt x="34" y="370"/>
                  </a:lnTo>
                  <a:lnTo>
                    <a:pt x="0" y="404"/>
                  </a:lnTo>
                  <a:lnTo>
                    <a:pt x="0" y="471"/>
                  </a:lnTo>
                  <a:lnTo>
                    <a:pt x="34" y="505"/>
                  </a:lnTo>
                  <a:lnTo>
                    <a:pt x="68" y="539"/>
                  </a:lnTo>
                  <a:lnTo>
                    <a:pt x="135" y="505"/>
                  </a:lnTo>
                  <a:lnTo>
                    <a:pt x="303" y="707"/>
                  </a:lnTo>
                  <a:lnTo>
                    <a:pt x="505" y="943"/>
                  </a:lnTo>
                  <a:lnTo>
                    <a:pt x="808" y="1414"/>
                  </a:lnTo>
                  <a:lnTo>
                    <a:pt x="1246" y="1885"/>
                  </a:lnTo>
                  <a:lnTo>
                    <a:pt x="1717" y="2323"/>
                  </a:lnTo>
                  <a:lnTo>
                    <a:pt x="2020" y="2525"/>
                  </a:lnTo>
                  <a:lnTo>
                    <a:pt x="2323" y="2727"/>
                  </a:lnTo>
                  <a:lnTo>
                    <a:pt x="2929" y="3097"/>
                  </a:lnTo>
                  <a:lnTo>
                    <a:pt x="3199" y="3299"/>
                  </a:lnTo>
                  <a:lnTo>
                    <a:pt x="3468" y="3501"/>
                  </a:lnTo>
                  <a:lnTo>
                    <a:pt x="3737" y="3771"/>
                  </a:lnTo>
                  <a:lnTo>
                    <a:pt x="3939" y="4074"/>
                  </a:lnTo>
                  <a:lnTo>
                    <a:pt x="4040" y="4209"/>
                  </a:lnTo>
                  <a:lnTo>
                    <a:pt x="4141" y="4276"/>
                  </a:lnTo>
                  <a:lnTo>
                    <a:pt x="4243" y="4343"/>
                  </a:lnTo>
                  <a:lnTo>
                    <a:pt x="4344" y="4377"/>
                  </a:lnTo>
                  <a:lnTo>
                    <a:pt x="4411" y="4377"/>
                  </a:lnTo>
                  <a:lnTo>
                    <a:pt x="4512" y="4343"/>
                  </a:lnTo>
                  <a:lnTo>
                    <a:pt x="4647" y="4209"/>
                  </a:lnTo>
                  <a:lnTo>
                    <a:pt x="4748" y="4074"/>
                  </a:lnTo>
                  <a:lnTo>
                    <a:pt x="4748" y="3872"/>
                  </a:lnTo>
                  <a:lnTo>
                    <a:pt x="4748" y="3805"/>
                  </a:lnTo>
                  <a:lnTo>
                    <a:pt x="4680" y="3704"/>
                  </a:lnTo>
                  <a:lnTo>
                    <a:pt x="4613" y="3636"/>
                  </a:lnTo>
                  <a:lnTo>
                    <a:pt x="4512" y="3569"/>
                  </a:lnTo>
                  <a:lnTo>
                    <a:pt x="4445" y="3434"/>
                  </a:lnTo>
                  <a:lnTo>
                    <a:pt x="4310" y="3266"/>
                  </a:lnTo>
                  <a:lnTo>
                    <a:pt x="4209" y="3165"/>
                  </a:lnTo>
                  <a:lnTo>
                    <a:pt x="4074" y="3097"/>
                  </a:lnTo>
                  <a:lnTo>
                    <a:pt x="3771" y="2963"/>
                  </a:lnTo>
                  <a:lnTo>
                    <a:pt x="3535" y="2828"/>
                  </a:lnTo>
                  <a:lnTo>
                    <a:pt x="3300" y="2660"/>
                  </a:lnTo>
                  <a:lnTo>
                    <a:pt x="2828" y="2256"/>
                  </a:lnTo>
                  <a:lnTo>
                    <a:pt x="2189" y="1582"/>
                  </a:lnTo>
                  <a:lnTo>
                    <a:pt x="1549" y="875"/>
                  </a:lnTo>
                  <a:lnTo>
                    <a:pt x="1111" y="471"/>
                  </a:lnTo>
                  <a:lnTo>
                    <a:pt x="909" y="269"/>
                  </a:lnTo>
                  <a:lnTo>
                    <a:pt x="674" y="101"/>
                  </a:lnTo>
                  <a:lnTo>
                    <a:pt x="640" y="34"/>
                  </a:lnTo>
                  <a:lnTo>
                    <a:pt x="6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6" name="Google Shape;1646;p11"/>
            <p:cNvSpPr/>
            <p:nvPr/>
          </p:nvSpPr>
          <p:spPr>
            <a:xfrm>
              <a:off x="434775" y="1035200"/>
              <a:ext cx="10125" cy="11825"/>
            </a:xfrm>
            <a:custGeom>
              <a:rect b="b" l="l" r="r" t="t"/>
              <a:pathLst>
                <a:path extrusionOk="0" h="473" w="405">
                  <a:moveTo>
                    <a:pt x="202" y="1"/>
                  </a:moveTo>
                  <a:lnTo>
                    <a:pt x="101" y="68"/>
                  </a:lnTo>
                  <a:lnTo>
                    <a:pt x="68" y="102"/>
                  </a:lnTo>
                  <a:lnTo>
                    <a:pt x="34" y="135"/>
                  </a:lnTo>
                  <a:lnTo>
                    <a:pt x="0" y="270"/>
                  </a:lnTo>
                  <a:lnTo>
                    <a:pt x="0" y="371"/>
                  </a:lnTo>
                  <a:lnTo>
                    <a:pt x="68" y="438"/>
                  </a:lnTo>
                  <a:lnTo>
                    <a:pt x="135" y="472"/>
                  </a:lnTo>
                  <a:lnTo>
                    <a:pt x="236" y="438"/>
                  </a:lnTo>
                  <a:lnTo>
                    <a:pt x="303" y="405"/>
                  </a:lnTo>
                  <a:lnTo>
                    <a:pt x="371" y="304"/>
                  </a:lnTo>
                  <a:lnTo>
                    <a:pt x="371" y="270"/>
                  </a:lnTo>
                  <a:lnTo>
                    <a:pt x="404" y="270"/>
                  </a:lnTo>
                  <a:lnTo>
                    <a:pt x="404" y="203"/>
                  </a:lnTo>
                  <a:lnTo>
                    <a:pt x="404" y="169"/>
                  </a:lnTo>
                  <a:lnTo>
                    <a:pt x="404" y="102"/>
                  </a:lnTo>
                  <a:lnTo>
                    <a:pt x="371" y="68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7" name="Google Shape;1647;p11"/>
            <p:cNvSpPr/>
            <p:nvPr/>
          </p:nvSpPr>
          <p:spPr>
            <a:xfrm>
              <a:off x="577850" y="270950"/>
              <a:ext cx="194475" cy="158250"/>
            </a:xfrm>
            <a:custGeom>
              <a:rect b="b" l="l" r="r" t="t"/>
              <a:pathLst>
                <a:path extrusionOk="0" h="6330" w="7779">
                  <a:moveTo>
                    <a:pt x="5893" y="168"/>
                  </a:moveTo>
                  <a:lnTo>
                    <a:pt x="6196" y="202"/>
                  </a:lnTo>
                  <a:lnTo>
                    <a:pt x="6532" y="269"/>
                  </a:lnTo>
                  <a:lnTo>
                    <a:pt x="6835" y="337"/>
                  </a:lnTo>
                  <a:lnTo>
                    <a:pt x="7105" y="438"/>
                  </a:lnTo>
                  <a:lnTo>
                    <a:pt x="7239" y="673"/>
                  </a:lnTo>
                  <a:lnTo>
                    <a:pt x="7340" y="909"/>
                  </a:lnTo>
                  <a:lnTo>
                    <a:pt x="5960" y="943"/>
                  </a:lnTo>
                  <a:lnTo>
                    <a:pt x="4613" y="976"/>
                  </a:lnTo>
                  <a:lnTo>
                    <a:pt x="2795" y="976"/>
                  </a:lnTo>
                  <a:lnTo>
                    <a:pt x="2189" y="1010"/>
                  </a:lnTo>
                  <a:lnTo>
                    <a:pt x="2189" y="1010"/>
                  </a:lnTo>
                  <a:lnTo>
                    <a:pt x="3368" y="606"/>
                  </a:lnTo>
                  <a:lnTo>
                    <a:pt x="4007" y="438"/>
                  </a:lnTo>
                  <a:lnTo>
                    <a:pt x="4647" y="303"/>
                  </a:lnTo>
                  <a:lnTo>
                    <a:pt x="5287" y="202"/>
                  </a:lnTo>
                  <a:lnTo>
                    <a:pt x="5590" y="168"/>
                  </a:lnTo>
                  <a:close/>
                  <a:moveTo>
                    <a:pt x="6768" y="1111"/>
                  </a:moveTo>
                  <a:lnTo>
                    <a:pt x="6027" y="1347"/>
                  </a:lnTo>
                  <a:lnTo>
                    <a:pt x="4984" y="1717"/>
                  </a:lnTo>
                  <a:lnTo>
                    <a:pt x="4445" y="1919"/>
                  </a:lnTo>
                  <a:lnTo>
                    <a:pt x="3940" y="2155"/>
                  </a:lnTo>
                  <a:lnTo>
                    <a:pt x="3637" y="2323"/>
                  </a:lnTo>
                  <a:lnTo>
                    <a:pt x="3334" y="2525"/>
                  </a:lnTo>
                  <a:lnTo>
                    <a:pt x="3065" y="2761"/>
                  </a:lnTo>
                  <a:lnTo>
                    <a:pt x="2795" y="2997"/>
                  </a:lnTo>
                  <a:lnTo>
                    <a:pt x="2762" y="2997"/>
                  </a:lnTo>
                  <a:lnTo>
                    <a:pt x="2459" y="3030"/>
                  </a:lnTo>
                  <a:lnTo>
                    <a:pt x="2155" y="3064"/>
                  </a:lnTo>
                  <a:lnTo>
                    <a:pt x="1516" y="3030"/>
                  </a:lnTo>
                  <a:lnTo>
                    <a:pt x="876" y="2997"/>
                  </a:lnTo>
                  <a:lnTo>
                    <a:pt x="539" y="3030"/>
                  </a:lnTo>
                  <a:lnTo>
                    <a:pt x="236" y="3098"/>
                  </a:lnTo>
                  <a:lnTo>
                    <a:pt x="236" y="2795"/>
                  </a:lnTo>
                  <a:lnTo>
                    <a:pt x="270" y="2424"/>
                  </a:lnTo>
                  <a:lnTo>
                    <a:pt x="337" y="2155"/>
                  </a:lnTo>
                  <a:lnTo>
                    <a:pt x="472" y="1885"/>
                  </a:lnTo>
                  <a:lnTo>
                    <a:pt x="640" y="1683"/>
                  </a:lnTo>
                  <a:lnTo>
                    <a:pt x="842" y="1515"/>
                  </a:lnTo>
                  <a:lnTo>
                    <a:pt x="1078" y="1380"/>
                  </a:lnTo>
                  <a:lnTo>
                    <a:pt x="1347" y="1246"/>
                  </a:lnTo>
                  <a:lnTo>
                    <a:pt x="1617" y="1145"/>
                  </a:lnTo>
                  <a:lnTo>
                    <a:pt x="2256" y="1212"/>
                  </a:lnTo>
                  <a:lnTo>
                    <a:pt x="4176" y="1212"/>
                  </a:lnTo>
                  <a:lnTo>
                    <a:pt x="5489" y="1145"/>
                  </a:lnTo>
                  <a:lnTo>
                    <a:pt x="6768" y="1111"/>
                  </a:lnTo>
                  <a:close/>
                  <a:moveTo>
                    <a:pt x="7441" y="1212"/>
                  </a:moveTo>
                  <a:lnTo>
                    <a:pt x="7509" y="1616"/>
                  </a:lnTo>
                  <a:lnTo>
                    <a:pt x="7509" y="2054"/>
                  </a:lnTo>
                  <a:lnTo>
                    <a:pt x="7475" y="2087"/>
                  </a:lnTo>
                  <a:lnTo>
                    <a:pt x="7307" y="2222"/>
                  </a:lnTo>
                  <a:lnTo>
                    <a:pt x="7105" y="2357"/>
                  </a:lnTo>
                  <a:lnTo>
                    <a:pt x="6869" y="2458"/>
                  </a:lnTo>
                  <a:lnTo>
                    <a:pt x="6600" y="2525"/>
                  </a:lnTo>
                  <a:lnTo>
                    <a:pt x="6061" y="2693"/>
                  </a:lnTo>
                  <a:lnTo>
                    <a:pt x="5623" y="2828"/>
                  </a:lnTo>
                  <a:lnTo>
                    <a:pt x="4748" y="3131"/>
                  </a:lnTo>
                  <a:lnTo>
                    <a:pt x="3906" y="3502"/>
                  </a:lnTo>
                  <a:lnTo>
                    <a:pt x="3570" y="3670"/>
                  </a:lnTo>
                  <a:lnTo>
                    <a:pt x="3300" y="3872"/>
                  </a:lnTo>
                  <a:lnTo>
                    <a:pt x="3031" y="4108"/>
                  </a:lnTo>
                  <a:lnTo>
                    <a:pt x="2829" y="4377"/>
                  </a:lnTo>
                  <a:lnTo>
                    <a:pt x="2694" y="4579"/>
                  </a:lnTo>
                  <a:lnTo>
                    <a:pt x="2627" y="4781"/>
                  </a:lnTo>
                  <a:lnTo>
                    <a:pt x="2492" y="5185"/>
                  </a:lnTo>
                  <a:lnTo>
                    <a:pt x="2425" y="5387"/>
                  </a:lnTo>
                  <a:lnTo>
                    <a:pt x="2358" y="5589"/>
                  </a:lnTo>
                  <a:lnTo>
                    <a:pt x="2223" y="5791"/>
                  </a:lnTo>
                  <a:lnTo>
                    <a:pt x="2088" y="5959"/>
                  </a:lnTo>
                  <a:lnTo>
                    <a:pt x="2054" y="6027"/>
                  </a:lnTo>
                  <a:lnTo>
                    <a:pt x="1751" y="5892"/>
                  </a:lnTo>
                  <a:lnTo>
                    <a:pt x="1415" y="5724"/>
                  </a:lnTo>
                  <a:lnTo>
                    <a:pt x="1145" y="5488"/>
                  </a:lnTo>
                  <a:lnTo>
                    <a:pt x="876" y="5185"/>
                  </a:lnTo>
                  <a:lnTo>
                    <a:pt x="741" y="4983"/>
                  </a:lnTo>
                  <a:lnTo>
                    <a:pt x="640" y="4747"/>
                  </a:lnTo>
                  <a:lnTo>
                    <a:pt x="438" y="4242"/>
                  </a:lnTo>
                  <a:lnTo>
                    <a:pt x="304" y="3737"/>
                  </a:lnTo>
                  <a:lnTo>
                    <a:pt x="270" y="3199"/>
                  </a:lnTo>
                  <a:lnTo>
                    <a:pt x="270" y="3199"/>
                  </a:lnTo>
                  <a:lnTo>
                    <a:pt x="573" y="3266"/>
                  </a:lnTo>
                  <a:lnTo>
                    <a:pt x="2021" y="3266"/>
                  </a:lnTo>
                  <a:lnTo>
                    <a:pt x="2560" y="3232"/>
                  </a:lnTo>
                  <a:lnTo>
                    <a:pt x="2155" y="3737"/>
                  </a:lnTo>
                  <a:lnTo>
                    <a:pt x="1751" y="4242"/>
                  </a:lnTo>
                  <a:lnTo>
                    <a:pt x="1011" y="5286"/>
                  </a:lnTo>
                  <a:lnTo>
                    <a:pt x="1011" y="5320"/>
                  </a:lnTo>
                  <a:lnTo>
                    <a:pt x="1044" y="5353"/>
                  </a:lnTo>
                  <a:lnTo>
                    <a:pt x="1112" y="5353"/>
                  </a:lnTo>
                  <a:lnTo>
                    <a:pt x="1280" y="5185"/>
                  </a:lnTo>
                  <a:lnTo>
                    <a:pt x="1448" y="5017"/>
                  </a:lnTo>
                  <a:lnTo>
                    <a:pt x="1751" y="4646"/>
                  </a:lnTo>
                  <a:lnTo>
                    <a:pt x="2324" y="3872"/>
                  </a:lnTo>
                  <a:lnTo>
                    <a:pt x="2694" y="3401"/>
                  </a:lnTo>
                  <a:lnTo>
                    <a:pt x="3098" y="2997"/>
                  </a:lnTo>
                  <a:lnTo>
                    <a:pt x="3536" y="2626"/>
                  </a:lnTo>
                  <a:lnTo>
                    <a:pt x="4041" y="2323"/>
                  </a:lnTo>
                  <a:lnTo>
                    <a:pt x="4445" y="2121"/>
                  </a:lnTo>
                  <a:lnTo>
                    <a:pt x="4849" y="1953"/>
                  </a:lnTo>
                  <a:lnTo>
                    <a:pt x="5724" y="1683"/>
                  </a:lnTo>
                  <a:lnTo>
                    <a:pt x="7441" y="1212"/>
                  </a:lnTo>
                  <a:close/>
                  <a:moveTo>
                    <a:pt x="7509" y="2390"/>
                  </a:moveTo>
                  <a:lnTo>
                    <a:pt x="7441" y="2795"/>
                  </a:lnTo>
                  <a:lnTo>
                    <a:pt x="7307" y="3199"/>
                  </a:lnTo>
                  <a:lnTo>
                    <a:pt x="7172" y="3603"/>
                  </a:lnTo>
                  <a:lnTo>
                    <a:pt x="6970" y="3973"/>
                  </a:lnTo>
                  <a:lnTo>
                    <a:pt x="6768" y="4310"/>
                  </a:lnTo>
                  <a:lnTo>
                    <a:pt x="6532" y="4646"/>
                  </a:lnTo>
                  <a:lnTo>
                    <a:pt x="6263" y="4916"/>
                  </a:lnTo>
                  <a:lnTo>
                    <a:pt x="5960" y="5151"/>
                  </a:lnTo>
                  <a:lnTo>
                    <a:pt x="5691" y="5320"/>
                  </a:lnTo>
                  <a:lnTo>
                    <a:pt x="5421" y="5454"/>
                  </a:lnTo>
                  <a:lnTo>
                    <a:pt x="4849" y="5656"/>
                  </a:lnTo>
                  <a:lnTo>
                    <a:pt x="4277" y="5825"/>
                  </a:lnTo>
                  <a:lnTo>
                    <a:pt x="3671" y="5959"/>
                  </a:lnTo>
                  <a:lnTo>
                    <a:pt x="3300" y="6027"/>
                  </a:lnTo>
                  <a:lnTo>
                    <a:pt x="2930" y="6060"/>
                  </a:lnTo>
                  <a:lnTo>
                    <a:pt x="2223" y="6060"/>
                  </a:lnTo>
                  <a:lnTo>
                    <a:pt x="2425" y="5825"/>
                  </a:lnTo>
                  <a:lnTo>
                    <a:pt x="2560" y="5589"/>
                  </a:lnTo>
                  <a:lnTo>
                    <a:pt x="2661" y="5320"/>
                  </a:lnTo>
                  <a:lnTo>
                    <a:pt x="2762" y="5050"/>
                  </a:lnTo>
                  <a:lnTo>
                    <a:pt x="2863" y="4781"/>
                  </a:lnTo>
                  <a:lnTo>
                    <a:pt x="2964" y="4545"/>
                  </a:lnTo>
                  <a:lnTo>
                    <a:pt x="3132" y="4343"/>
                  </a:lnTo>
                  <a:lnTo>
                    <a:pt x="3267" y="4141"/>
                  </a:lnTo>
                  <a:lnTo>
                    <a:pt x="3469" y="3973"/>
                  </a:lnTo>
                  <a:lnTo>
                    <a:pt x="3671" y="3838"/>
                  </a:lnTo>
                  <a:lnTo>
                    <a:pt x="4142" y="3569"/>
                  </a:lnTo>
                  <a:lnTo>
                    <a:pt x="4681" y="3333"/>
                  </a:lnTo>
                  <a:lnTo>
                    <a:pt x="5219" y="3165"/>
                  </a:lnTo>
                  <a:lnTo>
                    <a:pt x="6297" y="2828"/>
                  </a:lnTo>
                  <a:lnTo>
                    <a:pt x="6903" y="2660"/>
                  </a:lnTo>
                  <a:lnTo>
                    <a:pt x="7206" y="2525"/>
                  </a:lnTo>
                  <a:lnTo>
                    <a:pt x="7509" y="2390"/>
                  </a:lnTo>
                  <a:close/>
                  <a:moveTo>
                    <a:pt x="5219" y="0"/>
                  </a:moveTo>
                  <a:lnTo>
                    <a:pt x="4613" y="67"/>
                  </a:lnTo>
                  <a:lnTo>
                    <a:pt x="3738" y="269"/>
                  </a:lnTo>
                  <a:lnTo>
                    <a:pt x="2896" y="505"/>
                  </a:lnTo>
                  <a:lnTo>
                    <a:pt x="2054" y="774"/>
                  </a:lnTo>
                  <a:lnTo>
                    <a:pt x="1213" y="1077"/>
                  </a:lnTo>
                  <a:lnTo>
                    <a:pt x="910" y="1212"/>
                  </a:lnTo>
                  <a:lnTo>
                    <a:pt x="640" y="1380"/>
                  </a:lnTo>
                  <a:lnTo>
                    <a:pt x="438" y="1616"/>
                  </a:lnTo>
                  <a:lnTo>
                    <a:pt x="270" y="1852"/>
                  </a:lnTo>
                  <a:lnTo>
                    <a:pt x="135" y="2121"/>
                  </a:lnTo>
                  <a:lnTo>
                    <a:pt x="68" y="2424"/>
                  </a:lnTo>
                  <a:lnTo>
                    <a:pt x="1" y="2727"/>
                  </a:lnTo>
                  <a:lnTo>
                    <a:pt x="1" y="3030"/>
                  </a:lnTo>
                  <a:lnTo>
                    <a:pt x="34" y="3367"/>
                  </a:lnTo>
                  <a:lnTo>
                    <a:pt x="68" y="3704"/>
                  </a:lnTo>
                  <a:lnTo>
                    <a:pt x="135" y="4007"/>
                  </a:lnTo>
                  <a:lnTo>
                    <a:pt x="236" y="4343"/>
                  </a:lnTo>
                  <a:lnTo>
                    <a:pt x="371" y="4646"/>
                  </a:lnTo>
                  <a:lnTo>
                    <a:pt x="506" y="4949"/>
                  </a:lnTo>
                  <a:lnTo>
                    <a:pt x="640" y="5219"/>
                  </a:lnTo>
                  <a:lnTo>
                    <a:pt x="809" y="5454"/>
                  </a:lnTo>
                  <a:lnTo>
                    <a:pt x="1011" y="5724"/>
                  </a:lnTo>
                  <a:lnTo>
                    <a:pt x="1280" y="5926"/>
                  </a:lnTo>
                  <a:lnTo>
                    <a:pt x="1549" y="6094"/>
                  </a:lnTo>
                  <a:lnTo>
                    <a:pt x="1819" y="6229"/>
                  </a:lnTo>
                  <a:lnTo>
                    <a:pt x="2155" y="6296"/>
                  </a:lnTo>
                  <a:lnTo>
                    <a:pt x="2459" y="6330"/>
                  </a:lnTo>
                  <a:lnTo>
                    <a:pt x="2795" y="6330"/>
                  </a:lnTo>
                  <a:lnTo>
                    <a:pt x="3132" y="6296"/>
                  </a:lnTo>
                  <a:lnTo>
                    <a:pt x="3906" y="6195"/>
                  </a:lnTo>
                  <a:lnTo>
                    <a:pt x="4647" y="5993"/>
                  </a:lnTo>
                  <a:lnTo>
                    <a:pt x="5017" y="5892"/>
                  </a:lnTo>
                  <a:lnTo>
                    <a:pt x="5388" y="5724"/>
                  </a:lnTo>
                  <a:lnTo>
                    <a:pt x="5758" y="5555"/>
                  </a:lnTo>
                  <a:lnTo>
                    <a:pt x="6095" y="5387"/>
                  </a:lnTo>
                  <a:lnTo>
                    <a:pt x="6364" y="5185"/>
                  </a:lnTo>
                  <a:lnTo>
                    <a:pt x="6600" y="4949"/>
                  </a:lnTo>
                  <a:lnTo>
                    <a:pt x="6835" y="4680"/>
                  </a:lnTo>
                  <a:lnTo>
                    <a:pt x="7037" y="4411"/>
                  </a:lnTo>
                  <a:lnTo>
                    <a:pt x="7239" y="4074"/>
                  </a:lnTo>
                  <a:lnTo>
                    <a:pt x="7408" y="3771"/>
                  </a:lnTo>
                  <a:lnTo>
                    <a:pt x="7542" y="3401"/>
                  </a:lnTo>
                  <a:lnTo>
                    <a:pt x="7643" y="3064"/>
                  </a:lnTo>
                  <a:lnTo>
                    <a:pt x="7711" y="2693"/>
                  </a:lnTo>
                  <a:lnTo>
                    <a:pt x="7744" y="2323"/>
                  </a:lnTo>
                  <a:lnTo>
                    <a:pt x="7778" y="1953"/>
                  </a:lnTo>
                  <a:lnTo>
                    <a:pt x="7744" y="1582"/>
                  </a:lnTo>
                  <a:lnTo>
                    <a:pt x="7677" y="1246"/>
                  </a:lnTo>
                  <a:lnTo>
                    <a:pt x="7610" y="909"/>
                  </a:lnTo>
                  <a:lnTo>
                    <a:pt x="7475" y="572"/>
                  </a:lnTo>
                  <a:lnTo>
                    <a:pt x="7307" y="303"/>
                  </a:lnTo>
                  <a:lnTo>
                    <a:pt x="7273" y="236"/>
                  </a:lnTo>
                  <a:lnTo>
                    <a:pt x="7172" y="236"/>
                  </a:lnTo>
                  <a:lnTo>
                    <a:pt x="7105" y="269"/>
                  </a:lnTo>
                  <a:lnTo>
                    <a:pt x="6835" y="168"/>
                  </a:lnTo>
                  <a:lnTo>
                    <a:pt x="6499" y="67"/>
                  </a:lnTo>
                  <a:lnTo>
                    <a:pt x="6196" y="34"/>
                  </a:lnTo>
                  <a:lnTo>
                    <a:pt x="58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8" name="Google Shape;1648;p11"/>
            <p:cNvSpPr/>
            <p:nvPr/>
          </p:nvSpPr>
          <p:spPr>
            <a:xfrm>
              <a:off x="328725" y="961125"/>
              <a:ext cx="417500" cy="928425"/>
            </a:xfrm>
            <a:custGeom>
              <a:rect b="b" l="l" r="r" t="t"/>
              <a:pathLst>
                <a:path extrusionOk="0" h="37137" w="16700">
                  <a:moveTo>
                    <a:pt x="0" y="1"/>
                  </a:moveTo>
                  <a:lnTo>
                    <a:pt x="0" y="169"/>
                  </a:lnTo>
                  <a:lnTo>
                    <a:pt x="505" y="270"/>
                  </a:lnTo>
                  <a:lnTo>
                    <a:pt x="976" y="439"/>
                  </a:lnTo>
                  <a:lnTo>
                    <a:pt x="1953" y="809"/>
                  </a:lnTo>
                  <a:lnTo>
                    <a:pt x="2592" y="1011"/>
                  </a:lnTo>
                  <a:lnTo>
                    <a:pt x="3232" y="1179"/>
                  </a:lnTo>
                  <a:lnTo>
                    <a:pt x="3872" y="1348"/>
                  </a:lnTo>
                  <a:lnTo>
                    <a:pt x="4512" y="1550"/>
                  </a:lnTo>
                  <a:lnTo>
                    <a:pt x="7171" y="2358"/>
                  </a:lnTo>
                  <a:lnTo>
                    <a:pt x="8484" y="2795"/>
                  </a:lnTo>
                  <a:lnTo>
                    <a:pt x="9831" y="3233"/>
                  </a:lnTo>
                  <a:lnTo>
                    <a:pt x="12019" y="4007"/>
                  </a:lnTo>
                  <a:lnTo>
                    <a:pt x="14242" y="4815"/>
                  </a:lnTo>
                  <a:lnTo>
                    <a:pt x="14747" y="4984"/>
                  </a:lnTo>
                  <a:lnTo>
                    <a:pt x="15252" y="5186"/>
                  </a:lnTo>
                  <a:lnTo>
                    <a:pt x="15757" y="5455"/>
                  </a:lnTo>
                  <a:lnTo>
                    <a:pt x="15959" y="5623"/>
                  </a:lnTo>
                  <a:lnTo>
                    <a:pt x="16194" y="5792"/>
                  </a:lnTo>
                  <a:lnTo>
                    <a:pt x="16329" y="5960"/>
                  </a:lnTo>
                  <a:lnTo>
                    <a:pt x="16396" y="6162"/>
                  </a:lnTo>
                  <a:lnTo>
                    <a:pt x="16430" y="6431"/>
                  </a:lnTo>
                  <a:lnTo>
                    <a:pt x="16430" y="6768"/>
                  </a:lnTo>
                  <a:lnTo>
                    <a:pt x="16430" y="7105"/>
                  </a:lnTo>
                  <a:lnTo>
                    <a:pt x="16363" y="7475"/>
                  </a:lnTo>
                  <a:lnTo>
                    <a:pt x="16228" y="8283"/>
                  </a:lnTo>
                  <a:lnTo>
                    <a:pt x="16026" y="9091"/>
                  </a:lnTo>
                  <a:lnTo>
                    <a:pt x="15790" y="9798"/>
                  </a:lnTo>
                  <a:lnTo>
                    <a:pt x="15487" y="10808"/>
                  </a:lnTo>
                  <a:lnTo>
                    <a:pt x="15285" y="11448"/>
                  </a:lnTo>
                  <a:lnTo>
                    <a:pt x="15083" y="12054"/>
                  </a:lnTo>
                  <a:lnTo>
                    <a:pt x="14612" y="13333"/>
                  </a:lnTo>
                  <a:lnTo>
                    <a:pt x="14141" y="14613"/>
                  </a:lnTo>
                  <a:lnTo>
                    <a:pt x="13703" y="15892"/>
                  </a:lnTo>
                  <a:lnTo>
                    <a:pt x="13299" y="17172"/>
                  </a:lnTo>
                  <a:lnTo>
                    <a:pt x="12929" y="18485"/>
                  </a:lnTo>
                  <a:lnTo>
                    <a:pt x="12525" y="19831"/>
                  </a:lnTo>
                  <a:lnTo>
                    <a:pt x="12120" y="21144"/>
                  </a:lnTo>
                  <a:lnTo>
                    <a:pt x="11211" y="23838"/>
                  </a:lnTo>
                  <a:lnTo>
                    <a:pt x="9326" y="29124"/>
                  </a:lnTo>
                  <a:lnTo>
                    <a:pt x="7508" y="34376"/>
                  </a:lnTo>
                  <a:lnTo>
                    <a:pt x="7340" y="34982"/>
                  </a:lnTo>
                  <a:lnTo>
                    <a:pt x="7138" y="35655"/>
                  </a:lnTo>
                  <a:lnTo>
                    <a:pt x="7003" y="35992"/>
                  </a:lnTo>
                  <a:lnTo>
                    <a:pt x="6835" y="36261"/>
                  </a:lnTo>
                  <a:lnTo>
                    <a:pt x="6599" y="36497"/>
                  </a:lnTo>
                  <a:lnTo>
                    <a:pt x="6498" y="36598"/>
                  </a:lnTo>
                  <a:lnTo>
                    <a:pt x="6363" y="36699"/>
                  </a:lnTo>
                  <a:lnTo>
                    <a:pt x="6161" y="36800"/>
                  </a:lnTo>
                  <a:lnTo>
                    <a:pt x="5926" y="36834"/>
                  </a:lnTo>
                  <a:lnTo>
                    <a:pt x="5690" y="36867"/>
                  </a:lnTo>
                  <a:lnTo>
                    <a:pt x="5454" y="36834"/>
                  </a:lnTo>
                  <a:lnTo>
                    <a:pt x="4983" y="36733"/>
                  </a:lnTo>
                  <a:lnTo>
                    <a:pt x="4512" y="36598"/>
                  </a:lnTo>
                  <a:lnTo>
                    <a:pt x="4074" y="36430"/>
                  </a:lnTo>
                  <a:lnTo>
                    <a:pt x="3670" y="36228"/>
                  </a:lnTo>
                  <a:lnTo>
                    <a:pt x="2794" y="35824"/>
                  </a:lnTo>
                  <a:lnTo>
                    <a:pt x="2525" y="35689"/>
                  </a:lnTo>
                  <a:lnTo>
                    <a:pt x="2222" y="35588"/>
                  </a:lnTo>
                  <a:lnTo>
                    <a:pt x="1616" y="35386"/>
                  </a:lnTo>
                  <a:lnTo>
                    <a:pt x="1010" y="35218"/>
                  </a:lnTo>
                  <a:lnTo>
                    <a:pt x="404" y="35049"/>
                  </a:lnTo>
                  <a:lnTo>
                    <a:pt x="202" y="34948"/>
                  </a:lnTo>
                  <a:lnTo>
                    <a:pt x="0" y="34847"/>
                  </a:lnTo>
                  <a:lnTo>
                    <a:pt x="0" y="35184"/>
                  </a:lnTo>
                  <a:lnTo>
                    <a:pt x="505" y="35386"/>
                  </a:lnTo>
                  <a:lnTo>
                    <a:pt x="1044" y="35554"/>
                  </a:lnTo>
                  <a:lnTo>
                    <a:pt x="1650" y="35756"/>
                  </a:lnTo>
                  <a:lnTo>
                    <a:pt x="2222" y="35992"/>
                  </a:lnTo>
                  <a:lnTo>
                    <a:pt x="2828" y="36228"/>
                  </a:lnTo>
                  <a:lnTo>
                    <a:pt x="3400" y="36497"/>
                  </a:lnTo>
                  <a:lnTo>
                    <a:pt x="3804" y="36665"/>
                  </a:lnTo>
                  <a:lnTo>
                    <a:pt x="4209" y="36834"/>
                  </a:lnTo>
                  <a:lnTo>
                    <a:pt x="4613" y="36968"/>
                  </a:lnTo>
                  <a:lnTo>
                    <a:pt x="5050" y="37103"/>
                  </a:lnTo>
                  <a:lnTo>
                    <a:pt x="5387" y="37137"/>
                  </a:lnTo>
                  <a:lnTo>
                    <a:pt x="5690" y="37137"/>
                  </a:lnTo>
                  <a:lnTo>
                    <a:pt x="6027" y="37103"/>
                  </a:lnTo>
                  <a:lnTo>
                    <a:pt x="6330" y="37002"/>
                  </a:lnTo>
                  <a:lnTo>
                    <a:pt x="6599" y="36867"/>
                  </a:lnTo>
                  <a:lnTo>
                    <a:pt x="6835" y="36665"/>
                  </a:lnTo>
                  <a:lnTo>
                    <a:pt x="7037" y="36430"/>
                  </a:lnTo>
                  <a:lnTo>
                    <a:pt x="7205" y="36093"/>
                  </a:lnTo>
                  <a:lnTo>
                    <a:pt x="7710" y="34679"/>
                  </a:lnTo>
                  <a:lnTo>
                    <a:pt x="8181" y="33265"/>
                  </a:lnTo>
                  <a:lnTo>
                    <a:pt x="9158" y="30437"/>
                  </a:lnTo>
                  <a:lnTo>
                    <a:pt x="11178" y="24747"/>
                  </a:lnTo>
                  <a:lnTo>
                    <a:pt x="12154" y="21885"/>
                  </a:lnTo>
                  <a:lnTo>
                    <a:pt x="12592" y="20471"/>
                  </a:lnTo>
                  <a:lnTo>
                    <a:pt x="13030" y="19023"/>
                  </a:lnTo>
                  <a:lnTo>
                    <a:pt x="13838" y="16296"/>
                  </a:lnTo>
                  <a:lnTo>
                    <a:pt x="14275" y="14949"/>
                  </a:lnTo>
                  <a:lnTo>
                    <a:pt x="14747" y="13636"/>
                  </a:lnTo>
                  <a:lnTo>
                    <a:pt x="15252" y="12256"/>
                  </a:lnTo>
                  <a:lnTo>
                    <a:pt x="15723" y="10842"/>
                  </a:lnTo>
                  <a:lnTo>
                    <a:pt x="16060" y="9765"/>
                  </a:lnTo>
                  <a:lnTo>
                    <a:pt x="16329" y="8957"/>
                  </a:lnTo>
                  <a:lnTo>
                    <a:pt x="16531" y="8048"/>
                  </a:lnTo>
                  <a:lnTo>
                    <a:pt x="16632" y="7610"/>
                  </a:lnTo>
                  <a:lnTo>
                    <a:pt x="16666" y="7172"/>
                  </a:lnTo>
                  <a:lnTo>
                    <a:pt x="16699" y="6734"/>
                  </a:lnTo>
                  <a:lnTo>
                    <a:pt x="16666" y="6364"/>
                  </a:lnTo>
                  <a:lnTo>
                    <a:pt x="16598" y="5994"/>
                  </a:lnTo>
                  <a:lnTo>
                    <a:pt x="16464" y="5691"/>
                  </a:lnTo>
                  <a:lnTo>
                    <a:pt x="16363" y="5556"/>
                  </a:lnTo>
                  <a:lnTo>
                    <a:pt x="16262" y="5455"/>
                  </a:lnTo>
                  <a:lnTo>
                    <a:pt x="16127" y="5354"/>
                  </a:lnTo>
                  <a:lnTo>
                    <a:pt x="15992" y="5287"/>
                  </a:lnTo>
                  <a:lnTo>
                    <a:pt x="14982" y="4815"/>
                  </a:lnTo>
                  <a:lnTo>
                    <a:pt x="14477" y="4613"/>
                  </a:lnTo>
                  <a:lnTo>
                    <a:pt x="13972" y="4445"/>
                  </a:lnTo>
                  <a:lnTo>
                    <a:pt x="12659" y="3974"/>
                  </a:lnTo>
                  <a:lnTo>
                    <a:pt x="11346" y="3502"/>
                  </a:lnTo>
                  <a:lnTo>
                    <a:pt x="9831" y="2964"/>
                  </a:lnTo>
                  <a:lnTo>
                    <a:pt x="8316" y="2492"/>
                  </a:lnTo>
                  <a:lnTo>
                    <a:pt x="5286" y="1516"/>
                  </a:lnTo>
                  <a:lnTo>
                    <a:pt x="3737" y="1078"/>
                  </a:lnTo>
                  <a:lnTo>
                    <a:pt x="2188" y="641"/>
                  </a:lnTo>
                  <a:lnTo>
                    <a:pt x="1650" y="439"/>
                  </a:lnTo>
                  <a:lnTo>
                    <a:pt x="1111" y="237"/>
                  </a:lnTo>
                  <a:lnTo>
                    <a:pt x="842" y="136"/>
                  </a:lnTo>
                  <a:lnTo>
                    <a:pt x="572" y="68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49" name="Google Shape;1649;p11"/>
            <p:cNvSpPr/>
            <p:nvPr/>
          </p:nvSpPr>
          <p:spPr>
            <a:xfrm>
              <a:off x="554300" y="238125"/>
              <a:ext cx="479775" cy="203700"/>
            </a:xfrm>
            <a:custGeom>
              <a:rect b="b" l="l" r="r" t="t"/>
              <a:pathLst>
                <a:path extrusionOk="0" h="8148" w="19191">
                  <a:moveTo>
                    <a:pt x="9528" y="2761"/>
                  </a:moveTo>
                  <a:lnTo>
                    <a:pt x="9663" y="2794"/>
                  </a:lnTo>
                  <a:lnTo>
                    <a:pt x="9932" y="2895"/>
                  </a:lnTo>
                  <a:lnTo>
                    <a:pt x="10100" y="3030"/>
                  </a:lnTo>
                  <a:lnTo>
                    <a:pt x="10235" y="3165"/>
                  </a:lnTo>
                  <a:lnTo>
                    <a:pt x="10336" y="3333"/>
                  </a:lnTo>
                  <a:lnTo>
                    <a:pt x="9730" y="3367"/>
                  </a:lnTo>
                  <a:lnTo>
                    <a:pt x="9461" y="3367"/>
                  </a:lnTo>
                  <a:lnTo>
                    <a:pt x="9158" y="3434"/>
                  </a:lnTo>
                  <a:lnTo>
                    <a:pt x="9191" y="3400"/>
                  </a:lnTo>
                  <a:lnTo>
                    <a:pt x="9259" y="2963"/>
                  </a:lnTo>
                  <a:lnTo>
                    <a:pt x="9292" y="2828"/>
                  </a:lnTo>
                  <a:lnTo>
                    <a:pt x="9393" y="2761"/>
                  </a:lnTo>
                  <a:close/>
                  <a:moveTo>
                    <a:pt x="18618" y="3973"/>
                  </a:moveTo>
                  <a:lnTo>
                    <a:pt x="18719" y="4006"/>
                  </a:lnTo>
                  <a:lnTo>
                    <a:pt x="18820" y="4074"/>
                  </a:lnTo>
                  <a:lnTo>
                    <a:pt x="18888" y="4141"/>
                  </a:lnTo>
                  <a:lnTo>
                    <a:pt x="18955" y="4209"/>
                  </a:lnTo>
                  <a:lnTo>
                    <a:pt x="18989" y="4310"/>
                  </a:lnTo>
                  <a:lnTo>
                    <a:pt x="18989" y="4444"/>
                  </a:lnTo>
                  <a:lnTo>
                    <a:pt x="18989" y="4545"/>
                  </a:lnTo>
                  <a:lnTo>
                    <a:pt x="18955" y="4646"/>
                  </a:lnTo>
                  <a:lnTo>
                    <a:pt x="18854" y="4781"/>
                  </a:lnTo>
                  <a:lnTo>
                    <a:pt x="18719" y="4848"/>
                  </a:lnTo>
                  <a:lnTo>
                    <a:pt x="18585" y="4916"/>
                  </a:lnTo>
                  <a:lnTo>
                    <a:pt x="18450" y="4949"/>
                  </a:lnTo>
                  <a:lnTo>
                    <a:pt x="18214" y="4916"/>
                  </a:lnTo>
                  <a:lnTo>
                    <a:pt x="18012" y="4916"/>
                  </a:lnTo>
                  <a:lnTo>
                    <a:pt x="18181" y="4680"/>
                  </a:lnTo>
                  <a:lnTo>
                    <a:pt x="18349" y="4478"/>
                  </a:lnTo>
                  <a:lnTo>
                    <a:pt x="18484" y="4209"/>
                  </a:lnTo>
                  <a:lnTo>
                    <a:pt x="18618" y="3973"/>
                  </a:lnTo>
                  <a:close/>
                  <a:moveTo>
                    <a:pt x="1650" y="7171"/>
                  </a:moveTo>
                  <a:lnTo>
                    <a:pt x="1885" y="7373"/>
                  </a:lnTo>
                  <a:lnTo>
                    <a:pt x="2121" y="7542"/>
                  </a:lnTo>
                  <a:lnTo>
                    <a:pt x="2390" y="7676"/>
                  </a:lnTo>
                  <a:lnTo>
                    <a:pt x="2660" y="7811"/>
                  </a:lnTo>
                  <a:lnTo>
                    <a:pt x="2491" y="7878"/>
                  </a:lnTo>
                  <a:lnTo>
                    <a:pt x="2289" y="7946"/>
                  </a:lnTo>
                  <a:lnTo>
                    <a:pt x="2087" y="7946"/>
                  </a:lnTo>
                  <a:lnTo>
                    <a:pt x="1852" y="7912"/>
                  </a:lnTo>
                  <a:lnTo>
                    <a:pt x="1683" y="7845"/>
                  </a:lnTo>
                  <a:lnTo>
                    <a:pt x="1582" y="7777"/>
                  </a:lnTo>
                  <a:lnTo>
                    <a:pt x="1549" y="7710"/>
                  </a:lnTo>
                  <a:lnTo>
                    <a:pt x="1515" y="7609"/>
                  </a:lnTo>
                  <a:lnTo>
                    <a:pt x="1549" y="7542"/>
                  </a:lnTo>
                  <a:lnTo>
                    <a:pt x="1582" y="7340"/>
                  </a:lnTo>
                  <a:lnTo>
                    <a:pt x="1650" y="7171"/>
                  </a:lnTo>
                  <a:close/>
                  <a:moveTo>
                    <a:pt x="9090" y="0"/>
                  </a:moveTo>
                  <a:lnTo>
                    <a:pt x="7845" y="370"/>
                  </a:lnTo>
                  <a:lnTo>
                    <a:pt x="7373" y="471"/>
                  </a:lnTo>
                  <a:lnTo>
                    <a:pt x="6902" y="606"/>
                  </a:lnTo>
                  <a:lnTo>
                    <a:pt x="6397" y="707"/>
                  </a:lnTo>
                  <a:lnTo>
                    <a:pt x="5926" y="808"/>
                  </a:lnTo>
                  <a:lnTo>
                    <a:pt x="5017" y="1077"/>
                  </a:lnTo>
                  <a:lnTo>
                    <a:pt x="4141" y="1380"/>
                  </a:lnTo>
                  <a:lnTo>
                    <a:pt x="2323" y="1953"/>
                  </a:lnTo>
                  <a:lnTo>
                    <a:pt x="1549" y="2155"/>
                  </a:lnTo>
                  <a:lnTo>
                    <a:pt x="774" y="2390"/>
                  </a:lnTo>
                  <a:lnTo>
                    <a:pt x="438" y="2491"/>
                  </a:lnTo>
                  <a:lnTo>
                    <a:pt x="269" y="2559"/>
                  </a:lnTo>
                  <a:lnTo>
                    <a:pt x="135" y="2626"/>
                  </a:lnTo>
                  <a:lnTo>
                    <a:pt x="34" y="2626"/>
                  </a:lnTo>
                  <a:lnTo>
                    <a:pt x="34" y="2660"/>
                  </a:lnTo>
                  <a:lnTo>
                    <a:pt x="0" y="2727"/>
                  </a:lnTo>
                  <a:lnTo>
                    <a:pt x="0" y="3266"/>
                  </a:lnTo>
                  <a:lnTo>
                    <a:pt x="67" y="3838"/>
                  </a:lnTo>
                  <a:lnTo>
                    <a:pt x="168" y="4377"/>
                  </a:lnTo>
                  <a:lnTo>
                    <a:pt x="303" y="4949"/>
                  </a:lnTo>
                  <a:lnTo>
                    <a:pt x="539" y="5488"/>
                  </a:lnTo>
                  <a:lnTo>
                    <a:pt x="774" y="5993"/>
                  </a:lnTo>
                  <a:lnTo>
                    <a:pt x="1077" y="6464"/>
                  </a:lnTo>
                  <a:lnTo>
                    <a:pt x="1414" y="6902"/>
                  </a:lnTo>
                  <a:lnTo>
                    <a:pt x="1549" y="7070"/>
                  </a:lnTo>
                  <a:lnTo>
                    <a:pt x="1549" y="7104"/>
                  </a:lnTo>
                  <a:lnTo>
                    <a:pt x="1414" y="7306"/>
                  </a:lnTo>
                  <a:lnTo>
                    <a:pt x="1347" y="7542"/>
                  </a:lnTo>
                  <a:lnTo>
                    <a:pt x="1347" y="7676"/>
                  </a:lnTo>
                  <a:lnTo>
                    <a:pt x="1347" y="7777"/>
                  </a:lnTo>
                  <a:lnTo>
                    <a:pt x="1414" y="7878"/>
                  </a:lnTo>
                  <a:lnTo>
                    <a:pt x="1515" y="7979"/>
                  </a:lnTo>
                  <a:lnTo>
                    <a:pt x="1650" y="8047"/>
                  </a:lnTo>
                  <a:lnTo>
                    <a:pt x="1784" y="8114"/>
                  </a:lnTo>
                  <a:lnTo>
                    <a:pt x="1919" y="8148"/>
                  </a:lnTo>
                  <a:lnTo>
                    <a:pt x="2424" y="8148"/>
                  </a:lnTo>
                  <a:lnTo>
                    <a:pt x="2693" y="8047"/>
                  </a:lnTo>
                  <a:lnTo>
                    <a:pt x="2794" y="7979"/>
                  </a:lnTo>
                  <a:lnTo>
                    <a:pt x="2895" y="7912"/>
                  </a:lnTo>
                  <a:lnTo>
                    <a:pt x="3165" y="7979"/>
                  </a:lnTo>
                  <a:lnTo>
                    <a:pt x="3468" y="8047"/>
                  </a:lnTo>
                  <a:lnTo>
                    <a:pt x="4040" y="8148"/>
                  </a:lnTo>
                  <a:lnTo>
                    <a:pt x="4646" y="8148"/>
                  </a:lnTo>
                  <a:lnTo>
                    <a:pt x="5252" y="8080"/>
                  </a:lnTo>
                  <a:lnTo>
                    <a:pt x="5757" y="7946"/>
                  </a:lnTo>
                  <a:lnTo>
                    <a:pt x="6262" y="7811"/>
                  </a:lnTo>
                  <a:lnTo>
                    <a:pt x="6734" y="7609"/>
                  </a:lnTo>
                  <a:lnTo>
                    <a:pt x="7205" y="7373"/>
                  </a:lnTo>
                  <a:lnTo>
                    <a:pt x="7643" y="7070"/>
                  </a:lnTo>
                  <a:lnTo>
                    <a:pt x="8013" y="6734"/>
                  </a:lnTo>
                  <a:lnTo>
                    <a:pt x="8181" y="6565"/>
                  </a:lnTo>
                  <a:lnTo>
                    <a:pt x="8350" y="6330"/>
                  </a:lnTo>
                  <a:lnTo>
                    <a:pt x="8451" y="6128"/>
                  </a:lnTo>
                  <a:lnTo>
                    <a:pt x="8585" y="5892"/>
                  </a:lnTo>
                  <a:lnTo>
                    <a:pt x="8787" y="5320"/>
                  </a:lnTo>
                  <a:lnTo>
                    <a:pt x="8922" y="4781"/>
                  </a:lnTo>
                  <a:lnTo>
                    <a:pt x="9023" y="4209"/>
                  </a:lnTo>
                  <a:lnTo>
                    <a:pt x="9124" y="3636"/>
                  </a:lnTo>
                  <a:lnTo>
                    <a:pt x="10370" y="3535"/>
                  </a:lnTo>
                  <a:lnTo>
                    <a:pt x="10403" y="3501"/>
                  </a:lnTo>
                  <a:lnTo>
                    <a:pt x="10504" y="3771"/>
                  </a:lnTo>
                  <a:lnTo>
                    <a:pt x="10605" y="4040"/>
                  </a:lnTo>
                  <a:lnTo>
                    <a:pt x="10706" y="4242"/>
                  </a:lnTo>
                  <a:lnTo>
                    <a:pt x="10841" y="4444"/>
                  </a:lnTo>
                  <a:lnTo>
                    <a:pt x="11144" y="4781"/>
                  </a:lnTo>
                  <a:lnTo>
                    <a:pt x="11481" y="5118"/>
                  </a:lnTo>
                  <a:lnTo>
                    <a:pt x="11885" y="5387"/>
                  </a:lnTo>
                  <a:lnTo>
                    <a:pt x="12323" y="5623"/>
                  </a:lnTo>
                  <a:lnTo>
                    <a:pt x="12794" y="5825"/>
                  </a:lnTo>
                  <a:lnTo>
                    <a:pt x="13232" y="5959"/>
                  </a:lnTo>
                  <a:lnTo>
                    <a:pt x="13669" y="6060"/>
                  </a:lnTo>
                  <a:lnTo>
                    <a:pt x="14073" y="6128"/>
                  </a:lnTo>
                  <a:lnTo>
                    <a:pt x="14511" y="6161"/>
                  </a:lnTo>
                  <a:lnTo>
                    <a:pt x="14915" y="6161"/>
                  </a:lnTo>
                  <a:lnTo>
                    <a:pt x="15319" y="6128"/>
                  </a:lnTo>
                  <a:lnTo>
                    <a:pt x="15723" y="6060"/>
                  </a:lnTo>
                  <a:lnTo>
                    <a:pt x="16127" y="5959"/>
                  </a:lnTo>
                  <a:lnTo>
                    <a:pt x="16497" y="5858"/>
                  </a:lnTo>
                  <a:lnTo>
                    <a:pt x="16901" y="5690"/>
                  </a:lnTo>
                  <a:lnTo>
                    <a:pt x="17171" y="5555"/>
                  </a:lnTo>
                  <a:lnTo>
                    <a:pt x="17440" y="5387"/>
                  </a:lnTo>
                  <a:lnTo>
                    <a:pt x="17676" y="5219"/>
                  </a:lnTo>
                  <a:lnTo>
                    <a:pt x="17911" y="5017"/>
                  </a:lnTo>
                  <a:lnTo>
                    <a:pt x="18046" y="5084"/>
                  </a:lnTo>
                  <a:lnTo>
                    <a:pt x="18214" y="5118"/>
                  </a:lnTo>
                  <a:lnTo>
                    <a:pt x="18517" y="5118"/>
                  </a:lnTo>
                  <a:lnTo>
                    <a:pt x="18719" y="5050"/>
                  </a:lnTo>
                  <a:lnTo>
                    <a:pt x="18888" y="4983"/>
                  </a:lnTo>
                  <a:lnTo>
                    <a:pt x="19022" y="4848"/>
                  </a:lnTo>
                  <a:lnTo>
                    <a:pt x="19123" y="4714"/>
                  </a:lnTo>
                  <a:lnTo>
                    <a:pt x="19191" y="4579"/>
                  </a:lnTo>
                  <a:lnTo>
                    <a:pt x="19191" y="4411"/>
                  </a:lnTo>
                  <a:lnTo>
                    <a:pt x="19157" y="4276"/>
                  </a:lnTo>
                  <a:lnTo>
                    <a:pt x="19123" y="4141"/>
                  </a:lnTo>
                  <a:lnTo>
                    <a:pt x="19056" y="4040"/>
                  </a:lnTo>
                  <a:lnTo>
                    <a:pt x="18921" y="3905"/>
                  </a:lnTo>
                  <a:lnTo>
                    <a:pt x="18820" y="3838"/>
                  </a:lnTo>
                  <a:lnTo>
                    <a:pt x="18686" y="3804"/>
                  </a:lnTo>
                  <a:lnTo>
                    <a:pt x="18787" y="3400"/>
                  </a:lnTo>
                  <a:lnTo>
                    <a:pt x="18888" y="2996"/>
                  </a:lnTo>
                  <a:lnTo>
                    <a:pt x="18989" y="2357"/>
                  </a:lnTo>
                  <a:lnTo>
                    <a:pt x="19022" y="1717"/>
                  </a:lnTo>
                  <a:lnTo>
                    <a:pt x="19056" y="1077"/>
                  </a:lnTo>
                  <a:lnTo>
                    <a:pt x="19022" y="438"/>
                  </a:lnTo>
                  <a:lnTo>
                    <a:pt x="19022" y="0"/>
                  </a:lnTo>
                  <a:lnTo>
                    <a:pt x="18753" y="0"/>
                  </a:lnTo>
                  <a:lnTo>
                    <a:pt x="18753" y="640"/>
                  </a:lnTo>
                  <a:lnTo>
                    <a:pt x="18787" y="1279"/>
                  </a:lnTo>
                  <a:lnTo>
                    <a:pt x="18753" y="1919"/>
                  </a:lnTo>
                  <a:lnTo>
                    <a:pt x="18686" y="2559"/>
                  </a:lnTo>
                  <a:lnTo>
                    <a:pt x="18585" y="3165"/>
                  </a:lnTo>
                  <a:lnTo>
                    <a:pt x="18551" y="3400"/>
                  </a:lnTo>
                  <a:lnTo>
                    <a:pt x="18450" y="3636"/>
                  </a:lnTo>
                  <a:lnTo>
                    <a:pt x="18282" y="4074"/>
                  </a:lnTo>
                  <a:lnTo>
                    <a:pt x="18012" y="4478"/>
                  </a:lnTo>
                  <a:lnTo>
                    <a:pt x="17709" y="4815"/>
                  </a:lnTo>
                  <a:lnTo>
                    <a:pt x="17339" y="5118"/>
                  </a:lnTo>
                  <a:lnTo>
                    <a:pt x="16969" y="5353"/>
                  </a:lnTo>
                  <a:lnTo>
                    <a:pt x="16531" y="5555"/>
                  </a:lnTo>
                  <a:lnTo>
                    <a:pt x="16060" y="5724"/>
                  </a:lnTo>
                  <a:lnTo>
                    <a:pt x="15656" y="5825"/>
                  </a:lnTo>
                  <a:lnTo>
                    <a:pt x="15252" y="5858"/>
                  </a:lnTo>
                  <a:lnTo>
                    <a:pt x="14848" y="5892"/>
                  </a:lnTo>
                  <a:lnTo>
                    <a:pt x="14444" y="5892"/>
                  </a:lnTo>
                  <a:lnTo>
                    <a:pt x="14040" y="5858"/>
                  </a:lnTo>
                  <a:lnTo>
                    <a:pt x="13636" y="5791"/>
                  </a:lnTo>
                  <a:lnTo>
                    <a:pt x="13265" y="5690"/>
                  </a:lnTo>
                  <a:lnTo>
                    <a:pt x="12861" y="5589"/>
                  </a:lnTo>
                  <a:lnTo>
                    <a:pt x="12592" y="5454"/>
                  </a:lnTo>
                  <a:lnTo>
                    <a:pt x="12289" y="5320"/>
                  </a:lnTo>
                  <a:lnTo>
                    <a:pt x="12020" y="5151"/>
                  </a:lnTo>
                  <a:lnTo>
                    <a:pt x="11750" y="4983"/>
                  </a:lnTo>
                  <a:lnTo>
                    <a:pt x="11481" y="4781"/>
                  </a:lnTo>
                  <a:lnTo>
                    <a:pt x="11245" y="4545"/>
                  </a:lnTo>
                  <a:lnTo>
                    <a:pt x="11043" y="4310"/>
                  </a:lnTo>
                  <a:lnTo>
                    <a:pt x="10875" y="4040"/>
                  </a:lnTo>
                  <a:lnTo>
                    <a:pt x="10706" y="3703"/>
                  </a:lnTo>
                  <a:lnTo>
                    <a:pt x="10572" y="3367"/>
                  </a:lnTo>
                  <a:lnTo>
                    <a:pt x="10403" y="3030"/>
                  </a:lnTo>
                  <a:lnTo>
                    <a:pt x="10302" y="2862"/>
                  </a:lnTo>
                  <a:lnTo>
                    <a:pt x="10168" y="2727"/>
                  </a:lnTo>
                  <a:lnTo>
                    <a:pt x="9999" y="2626"/>
                  </a:lnTo>
                  <a:lnTo>
                    <a:pt x="9764" y="2559"/>
                  </a:lnTo>
                  <a:lnTo>
                    <a:pt x="9528" y="2491"/>
                  </a:lnTo>
                  <a:lnTo>
                    <a:pt x="9326" y="2525"/>
                  </a:lnTo>
                  <a:lnTo>
                    <a:pt x="9191" y="2592"/>
                  </a:lnTo>
                  <a:lnTo>
                    <a:pt x="9124" y="2660"/>
                  </a:lnTo>
                  <a:lnTo>
                    <a:pt x="9057" y="2761"/>
                  </a:lnTo>
                  <a:lnTo>
                    <a:pt x="9023" y="2862"/>
                  </a:lnTo>
                  <a:lnTo>
                    <a:pt x="8956" y="3097"/>
                  </a:lnTo>
                  <a:lnTo>
                    <a:pt x="8922" y="3367"/>
                  </a:lnTo>
                  <a:lnTo>
                    <a:pt x="8720" y="4478"/>
                  </a:lnTo>
                  <a:lnTo>
                    <a:pt x="8585" y="5017"/>
                  </a:lnTo>
                  <a:lnTo>
                    <a:pt x="8417" y="5555"/>
                  </a:lnTo>
                  <a:lnTo>
                    <a:pt x="8316" y="5825"/>
                  </a:lnTo>
                  <a:lnTo>
                    <a:pt x="8181" y="6060"/>
                  </a:lnTo>
                  <a:lnTo>
                    <a:pt x="8047" y="6296"/>
                  </a:lnTo>
                  <a:lnTo>
                    <a:pt x="7878" y="6498"/>
                  </a:lnTo>
                  <a:lnTo>
                    <a:pt x="7676" y="6700"/>
                  </a:lnTo>
                  <a:lnTo>
                    <a:pt x="7474" y="6868"/>
                  </a:lnTo>
                  <a:lnTo>
                    <a:pt x="7239" y="7037"/>
                  </a:lnTo>
                  <a:lnTo>
                    <a:pt x="6969" y="7205"/>
                  </a:lnTo>
                  <a:lnTo>
                    <a:pt x="6363" y="7441"/>
                  </a:lnTo>
                  <a:lnTo>
                    <a:pt x="5757" y="7643"/>
                  </a:lnTo>
                  <a:lnTo>
                    <a:pt x="5151" y="7811"/>
                  </a:lnTo>
                  <a:lnTo>
                    <a:pt x="4545" y="7878"/>
                  </a:lnTo>
                  <a:lnTo>
                    <a:pt x="3939" y="7878"/>
                  </a:lnTo>
                  <a:lnTo>
                    <a:pt x="3636" y="7845"/>
                  </a:lnTo>
                  <a:lnTo>
                    <a:pt x="3333" y="7777"/>
                  </a:lnTo>
                  <a:lnTo>
                    <a:pt x="3030" y="7676"/>
                  </a:lnTo>
                  <a:lnTo>
                    <a:pt x="2727" y="7575"/>
                  </a:lnTo>
                  <a:lnTo>
                    <a:pt x="2424" y="7407"/>
                  </a:lnTo>
                  <a:lnTo>
                    <a:pt x="2155" y="7239"/>
                  </a:lnTo>
                  <a:lnTo>
                    <a:pt x="1919" y="7070"/>
                  </a:lnTo>
                  <a:lnTo>
                    <a:pt x="1683" y="6868"/>
                  </a:lnTo>
                  <a:lnTo>
                    <a:pt x="1481" y="6633"/>
                  </a:lnTo>
                  <a:lnTo>
                    <a:pt x="1279" y="6397"/>
                  </a:lnTo>
                  <a:lnTo>
                    <a:pt x="1077" y="6128"/>
                  </a:lnTo>
                  <a:lnTo>
                    <a:pt x="943" y="5858"/>
                  </a:lnTo>
                  <a:lnTo>
                    <a:pt x="640" y="5252"/>
                  </a:lnTo>
                  <a:lnTo>
                    <a:pt x="438" y="4613"/>
                  </a:lnTo>
                  <a:lnTo>
                    <a:pt x="303" y="4006"/>
                  </a:lnTo>
                  <a:lnTo>
                    <a:pt x="202" y="3367"/>
                  </a:lnTo>
                  <a:lnTo>
                    <a:pt x="202" y="2761"/>
                  </a:lnTo>
                  <a:lnTo>
                    <a:pt x="505" y="2626"/>
                  </a:lnTo>
                  <a:lnTo>
                    <a:pt x="808" y="2491"/>
                  </a:lnTo>
                  <a:lnTo>
                    <a:pt x="1515" y="2323"/>
                  </a:lnTo>
                  <a:lnTo>
                    <a:pt x="2188" y="2155"/>
                  </a:lnTo>
                  <a:lnTo>
                    <a:pt x="2862" y="1986"/>
                  </a:lnTo>
                  <a:lnTo>
                    <a:pt x="4545" y="1481"/>
                  </a:lnTo>
                  <a:lnTo>
                    <a:pt x="5387" y="1212"/>
                  </a:lnTo>
                  <a:lnTo>
                    <a:pt x="6229" y="943"/>
                  </a:lnTo>
                  <a:lnTo>
                    <a:pt x="7070" y="774"/>
                  </a:lnTo>
                  <a:lnTo>
                    <a:pt x="7912" y="572"/>
                  </a:lnTo>
                  <a:lnTo>
                    <a:pt x="8686" y="370"/>
                  </a:lnTo>
                  <a:lnTo>
                    <a:pt x="9090" y="269"/>
                  </a:lnTo>
                  <a:lnTo>
                    <a:pt x="9461" y="168"/>
                  </a:lnTo>
                  <a:lnTo>
                    <a:pt x="1020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0" name="Google Shape;1650;p11"/>
            <p:cNvSpPr/>
            <p:nvPr/>
          </p:nvSpPr>
          <p:spPr>
            <a:xfrm>
              <a:off x="812700" y="238125"/>
              <a:ext cx="198650" cy="136375"/>
            </a:xfrm>
            <a:custGeom>
              <a:rect b="b" l="l" r="r" t="t"/>
              <a:pathLst>
                <a:path extrusionOk="0" h="5455" w="7946">
                  <a:moveTo>
                    <a:pt x="7373" y="1380"/>
                  </a:moveTo>
                  <a:lnTo>
                    <a:pt x="7609" y="2155"/>
                  </a:lnTo>
                  <a:lnTo>
                    <a:pt x="7676" y="2559"/>
                  </a:lnTo>
                  <a:lnTo>
                    <a:pt x="7710" y="2996"/>
                  </a:lnTo>
                  <a:lnTo>
                    <a:pt x="7710" y="3232"/>
                  </a:lnTo>
                  <a:lnTo>
                    <a:pt x="7676" y="3434"/>
                  </a:lnTo>
                  <a:lnTo>
                    <a:pt x="7643" y="3400"/>
                  </a:lnTo>
                  <a:lnTo>
                    <a:pt x="6700" y="2828"/>
                  </a:lnTo>
                  <a:lnTo>
                    <a:pt x="6229" y="2559"/>
                  </a:lnTo>
                  <a:lnTo>
                    <a:pt x="5757" y="2323"/>
                  </a:lnTo>
                  <a:lnTo>
                    <a:pt x="5387" y="2121"/>
                  </a:lnTo>
                  <a:lnTo>
                    <a:pt x="5185" y="2054"/>
                  </a:lnTo>
                  <a:lnTo>
                    <a:pt x="4983" y="1986"/>
                  </a:lnTo>
                  <a:lnTo>
                    <a:pt x="6195" y="1717"/>
                  </a:lnTo>
                  <a:lnTo>
                    <a:pt x="6801" y="1549"/>
                  </a:lnTo>
                  <a:lnTo>
                    <a:pt x="7373" y="1380"/>
                  </a:lnTo>
                  <a:close/>
                  <a:moveTo>
                    <a:pt x="4512" y="2087"/>
                  </a:moveTo>
                  <a:lnTo>
                    <a:pt x="5151" y="2323"/>
                  </a:lnTo>
                  <a:lnTo>
                    <a:pt x="5454" y="2424"/>
                  </a:lnTo>
                  <a:lnTo>
                    <a:pt x="5791" y="2559"/>
                  </a:lnTo>
                  <a:lnTo>
                    <a:pt x="6229" y="2794"/>
                  </a:lnTo>
                  <a:lnTo>
                    <a:pt x="6666" y="3064"/>
                  </a:lnTo>
                  <a:lnTo>
                    <a:pt x="7104" y="3333"/>
                  </a:lnTo>
                  <a:lnTo>
                    <a:pt x="7542" y="3602"/>
                  </a:lnTo>
                  <a:lnTo>
                    <a:pt x="7609" y="3602"/>
                  </a:lnTo>
                  <a:lnTo>
                    <a:pt x="7508" y="3838"/>
                  </a:lnTo>
                  <a:lnTo>
                    <a:pt x="7373" y="4040"/>
                  </a:lnTo>
                  <a:lnTo>
                    <a:pt x="7205" y="4242"/>
                  </a:lnTo>
                  <a:lnTo>
                    <a:pt x="7003" y="4411"/>
                  </a:lnTo>
                  <a:lnTo>
                    <a:pt x="6599" y="3939"/>
                  </a:lnTo>
                  <a:lnTo>
                    <a:pt x="6363" y="3703"/>
                  </a:lnTo>
                  <a:lnTo>
                    <a:pt x="6128" y="3468"/>
                  </a:lnTo>
                  <a:lnTo>
                    <a:pt x="5858" y="3266"/>
                  </a:lnTo>
                  <a:lnTo>
                    <a:pt x="5589" y="3097"/>
                  </a:lnTo>
                  <a:lnTo>
                    <a:pt x="5286" y="2963"/>
                  </a:lnTo>
                  <a:lnTo>
                    <a:pt x="4983" y="2929"/>
                  </a:lnTo>
                  <a:lnTo>
                    <a:pt x="4478" y="2895"/>
                  </a:lnTo>
                  <a:lnTo>
                    <a:pt x="3973" y="2929"/>
                  </a:lnTo>
                  <a:lnTo>
                    <a:pt x="2963" y="2996"/>
                  </a:lnTo>
                  <a:lnTo>
                    <a:pt x="1987" y="3097"/>
                  </a:lnTo>
                  <a:lnTo>
                    <a:pt x="976" y="3165"/>
                  </a:lnTo>
                  <a:lnTo>
                    <a:pt x="909" y="3198"/>
                  </a:lnTo>
                  <a:lnTo>
                    <a:pt x="909" y="3232"/>
                  </a:lnTo>
                  <a:lnTo>
                    <a:pt x="875" y="3165"/>
                  </a:lnTo>
                  <a:lnTo>
                    <a:pt x="741" y="2996"/>
                  </a:lnTo>
                  <a:lnTo>
                    <a:pt x="1145" y="2895"/>
                  </a:lnTo>
                  <a:lnTo>
                    <a:pt x="1549" y="2794"/>
                  </a:lnTo>
                  <a:lnTo>
                    <a:pt x="2357" y="2592"/>
                  </a:lnTo>
                  <a:lnTo>
                    <a:pt x="3973" y="2222"/>
                  </a:lnTo>
                  <a:lnTo>
                    <a:pt x="4512" y="2087"/>
                  </a:lnTo>
                  <a:close/>
                  <a:moveTo>
                    <a:pt x="4646" y="3131"/>
                  </a:moveTo>
                  <a:lnTo>
                    <a:pt x="4882" y="3165"/>
                  </a:lnTo>
                  <a:lnTo>
                    <a:pt x="5084" y="3198"/>
                  </a:lnTo>
                  <a:lnTo>
                    <a:pt x="5320" y="3232"/>
                  </a:lnTo>
                  <a:lnTo>
                    <a:pt x="5522" y="3333"/>
                  </a:lnTo>
                  <a:lnTo>
                    <a:pt x="5757" y="3434"/>
                  </a:lnTo>
                  <a:lnTo>
                    <a:pt x="5959" y="3602"/>
                  </a:lnTo>
                  <a:lnTo>
                    <a:pt x="6195" y="3804"/>
                  </a:lnTo>
                  <a:lnTo>
                    <a:pt x="6397" y="4040"/>
                  </a:lnTo>
                  <a:lnTo>
                    <a:pt x="6835" y="4545"/>
                  </a:lnTo>
                  <a:lnTo>
                    <a:pt x="6532" y="4680"/>
                  </a:lnTo>
                  <a:lnTo>
                    <a:pt x="6195" y="4815"/>
                  </a:lnTo>
                  <a:lnTo>
                    <a:pt x="5825" y="4916"/>
                  </a:lnTo>
                  <a:lnTo>
                    <a:pt x="5454" y="5017"/>
                  </a:lnTo>
                  <a:lnTo>
                    <a:pt x="4714" y="5118"/>
                  </a:lnTo>
                  <a:lnTo>
                    <a:pt x="4040" y="5185"/>
                  </a:lnTo>
                  <a:lnTo>
                    <a:pt x="3468" y="5219"/>
                  </a:lnTo>
                  <a:lnTo>
                    <a:pt x="3199" y="5185"/>
                  </a:lnTo>
                  <a:lnTo>
                    <a:pt x="2929" y="5151"/>
                  </a:lnTo>
                  <a:lnTo>
                    <a:pt x="2660" y="5084"/>
                  </a:lnTo>
                  <a:lnTo>
                    <a:pt x="2424" y="4983"/>
                  </a:lnTo>
                  <a:lnTo>
                    <a:pt x="2189" y="4848"/>
                  </a:lnTo>
                  <a:lnTo>
                    <a:pt x="1953" y="4680"/>
                  </a:lnTo>
                  <a:lnTo>
                    <a:pt x="1650" y="4377"/>
                  </a:lnTo>
                  <a:lnTo>
                    <a:pt x="1414" y="4040"/>
                  </a:lnTo>
                  <a:lnTo>
                    <a:pt x="943" y="3299"/>
                  </a:lnTo>
                  <a:lnTo>
                    <a:pt x="943" y="3299"/>
                  </a:lnTo>
                  <a:lnTo>
                    <a:pt x="976" y="3333"/>
                  </a:lnTo>
                  <a:lnTo>
                    <a:pt x="1785" y="3333"/>
                  </a:lnTo>
                  <a:lnTo>
                    <a:pt x="2559" y="3299"/>
                  </a:lnTo>
                  <a:lnTo>
                    <a:pt x="3367" y="3198"/>
                  </a:lnTo>
                  <a:lnTo>
                    <a:pt x="4141" y="3131"/>
                  </a:lnTo>
                  <a:close/>
                  <a:moveTo>
                    <a:pt x="1583" y="0"/>
                  </a:moveTo>
                  <a:lnTo>
                    <a:pt x="1313" y="101"/>
                  </a:lnTo>
                  <a:lnTo>
                    <a:pt x="1010" y="236"/>
                  </a:lnTo>
                  <a:lnTo>
                    <a:pt x="774" y="404"/>
                  </a:lnTo>
                  <a:lnTo>
                    <a:pt x="572" y="539"/>
                  </a:lnTo>
                  <a:lnTo>
                    <a:pt x="370" y="707"/>
                  </a:lnTo>
                  <a:lnTo>
                    <a:pt x="202" y="909"/>
                  </a:lnTo>
                  <a:lnTo>
                    <a:pt x="101" y="1111"/>
                  </a:lnTo>
                  <a:lnTo>
                    <a:pt x="0" y="1347"/>
                  </a:lnTo>
                  <a:lnTo>
                    <a:pt x="0" y="1582"/>
                  </a:lnTo>
                  <a:lnTo>
                    <a:pt x="0" y="1818"/>
                  </a:lnTo>
                  <a:lnTo>
                    <a:pt x="34" y="2054"/>
                  </a:lnTo>
                  <a:lnTo>
                    <a:pt x="135" y="2323"/>
                  </a:lnTo>
                  <a:lnTo>
                    <a:pt x="370" y="2828"/>
                  </a:lnTo>
                  <a:lnTo>
                    <a:pt x="673" y="3367"/>
                  </a:lnTo>
                  <a:lnTo>
                    <a:pt x="976" y="3838"/>
                  </a:lnTo>
                  <a:lnTo>
                    <a:pt x="1313" y="4310"/>
                  </a:lnTo>
                  <a:lnTo>
                    <a:pt x="1616" y="4714"/>
                  </a:lnTo>
                  <a:lnTo>
                    <a:pt x="1818" y="4882"/>
                  </a:lnTo>
                  <a:lnTo>
                    <a:pt x="2020" y="5017"/>
                  </a:lnTo>
                  <a:lnTo>
                    <a:pt x="2222" y="5151"/>
                  </a:lnTo>
                  <a:lnTo>
                    <a:pt x="2424" y="5286"/>
                  </a:lnTo>
                  <a:lnTo>
                    <a:pt x="2660" y="5353"/>
                  </a:lnTo>
                  <a:lnTo>
                    <a:pt x="2929" y="5421"/>
                  </a:lnTo>
                  <a:lnTo>
                    <a:pt x="3300" y="5454"/>
                  </a:lnTo>
                  <a:lnTo>
                    <a:pt x="3670" y="5454"/>
                  </a:lnTo>
                  <a:lnTo>
                    <a:pt x="4040" y="5421"/>
                  </a:lnTo>
                  <a:lnTo>
                    <a:pt x="4444" y="5387"/>
                  </a:lnTo>
                  <a:lnTo>
                    <a:pt x="5185" y="5286"/>
                  </a:lnTo>
                  <a:lnTo>
                    <a:pt x="5926" y="5118"/>
                  </a:lnTo>
                  <a:lnTo>
                    <a:pt x="6229" y="5050"/>
                  </a:lnTo>
                  <a:lnTo>
                    <a:pt x="6498" y="4949"/>
                  </a:lnTo>
                  <a:lnTo>
                    <a:pt x="6767" y="4848"/>
                  </a:lnTo>
                  <a:lnTo>
                    <a:pt x="7003" y="4714"/>
                  </a:lnTo>
                  <a:lnTo>
                    <a:pt x="7205" y="4579"/>
                  </a:lnTo>
                  <a:lnTo>
                    <a:pt x="7407" y="4377"/>
                  </a:lnTo>
                  <a:lnTo>
                    <a:pt x="7609" y="4175"/>
                  </a:lnTo>
                  <a:lnTo>
                    <a:pt x="7744" y="3905"/>
                  </a:lnTo>
                  <a:lnTo>
                    <a:pt x="7878" y="3636"/>
                  </a:lnTo>
                  <a:lnTo>
                    <a:pt x="7946" y="3367"/>
                  </a:lnTo>
                  <a:lnTo>
                    <a:pt x="7946" y="3064"/>
                  </a:lnTo>
                  <a:lnTo>
                    <a:pt x="7946" y="2794"/>
                  </a:lnTo>
                  <a:lnTo>
                    <a:pt x="7946" y="2525"/>
                  </a:lnTo>
                  <a:lnTo>
                    <a:pt x="7878" y="2222"/>
                  </a:lnTo>
                  <a:lnTo>
                    <a:pt x="7777" y="1683"/>
                  </a:lnTo>
                  <a:lnTo>
                    <a:pt x="7542" y="842"/>
                  </a:lnTo>
                  <a:lnTo>
                    <a:pt x="7272" y="0"/>
                  </a:lnTo>
                  <a:lnTo>
                    <a:pt x="6936" y="0"/>
                  </a:lnTo>
                  <a:lnTo>
                    <a:pt x="7104" y="404"/>
                  </a:lnTo>
                  <a:lnTo>
                    <a:pt x="7239" y="875"/>
                  </a:lnTo>
                  <a:lnTo>
                    <a:pt x="7306" y="1145"/>
                  </a:lnTo>
                  <a:lnTo>
                    <a:pt x="6498" y="1380"/>
                  </a:lnTo>
                  <a:lnTo>
                    <a:pt x="5623" y="1616"/>
                  </a:lnTo>
                  <a:lnTo>
                    <a:pt x="3939" y="2020"/>
                  </a:lnTo>
                  <a:lnTo>
                    <a:pt x="3131" y="2188"/>
                  </a:lnTo>
                  <a:lnTo>
                    <a:pt x="2256" y="2323"/>
                  </a:lnTo>
                  <a:lnTo>
                    <a:pt x="1852" y="2424"/>
                  </a:lnTo>
                  <a:lnTo>
                    <a:pt x="1448" y="2559"/>
                  </a:lnTo>
                  <a:lnTo>
                    <a:pt x="1044" y="2693"/>
                  </a:lnTo>
                  <a:lnTo>
                    <a:pt x="707" y="2895"/>
                  </a:lnTo>
                  <a:lnTo>
                    <a:pt x="505" y="2592"/>
                  </a:lnTo>
                  <a:lnTo>
                    <a:pt x="370" y="2289"/>
                  </a:lnTo>
                  <a:lnTo>
                    <a:pt x="269" y="1986"/>
                  </a:lnTo>
                  <a:lnTo>
                    <a:pt x="202" y="1650"/>
                  </a:lnTo>
                  <a:lnTo>
                    <a:pt x="370" y="1683"/>
                  </a:lnTo>
                  <a:lnTo>
                    <a:pt x="741" y="1683"/>
                  </a:lnTo>
                  <a:lnTo>
                    <a:pt x="909" y="1616"/>
                  </a:lnTo>
                  <a:lnTo>
                    <a:pt x="1280" y="1481"/>
                  </a:lnTo>
                  <a:lnTo>
                    <a:pt x="1583" y="1347"/>
                  </a:lnTo>
                  <a:lnTo>
                    <a:pt x="3805" y="606"/>
                  </a:lnTo>
                  <a:lnTo>
                    <a:pt x="4512" y="303"/>
                  </a:lnTo>
                  <a:lnTo>
                    <a:pt x="5252" y="0"/>
                  </a:lnTo>
                  <a:lnTo>
                    <a:pt x="4579" y="0"/>
                  </a:lnTo>
                  <a:lnTo>
                    <a:pt x="4040" y="236"/>
                  </a:lnTo>
                  <a:lnTo>
                    <a:pt x="3502" y="438"/>
                  </a:lnTo>
                  <a:lnTo>
                    <a:pt x="202" y="1582"/>
                  </a:lnTo>
                  <a:lnTo>
                    <a:pt x="236" y="1347"/>
                  </a:lnTo>
                  <a:lnTo>
                    <a:pt x="269" y="1212"/>
                  </a:lnTo>
                  <a:lnTo>
                    <a:pt x="337" y="1077"/>
                  </a:lnTo>
                  <a:lnTo>
                    <a:pt x="505" y="842"/>
                  </a:lnTo>
                  <a:lnTo>
                    <a:pt x="774" y="640"/>
                  </a:lnTo>
                  <a:lnTo>
                    <a:pt x="1078" y="471"/>
                  </a:lnTo>
                  <a:lnTo>
                    <a:pt x="1414" y="303"/>
                  </a:lnTo>
                  <a:lnTo>
                    <a:pt x="1717" y="202"/>
                  </a:lnTo>
                  <a:lnTo>
                    <a:pt x="2054" y="101"/>
                  </a:lnTo>
                  <a:lnTo>
                    <a:pt x="2323" y="67"/>
                  </a:lnTo>
                  <a:lnTo>
                    <a:pt x="2357" y="67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1" name="Google Shape;1651;p11"/>
            <p:cNvSpPr/>
            <p:nvPr/>
          </p:nvSpPr>
          <p:spPr>
            <a:xfrm>
              <a:off x="3282250" y="332375"/>
              <a:ext cx="417500" cy="425925"/>
            </a:xfrm>
            <a:custGeom>
              <a:rect b="b" l="l" r="r" t="t"/>
              <a:pathLst>
                <a:path extrusionOk="0" h="17037" w="16700">
                  <a:moveTo>
                    <a:pt x="10471" y="169"/>
                  </a:moveTo>
                  <a:lnTo>
                    <a:pt x="10471" y="338"/>
                  </a:lnTo>
                  <a:lnTo>
                    <a:pt x="10538" y="472"/>
                  </a:lnTo>
                  <a:lnTo>
                    <a:pt x="10606" y="674"/>
                  </a:lnTo>
                  <a:lnTo>
                    <a:pt x="10336" y="775"/>
                  </a:lnTo>
                  <a:lnTo>
                    <a:pt x="10303" y="809"/>
                  </a:lnTo>
                  <a:lnTo>
                    <a:pt x="10202" y="641"/>
                  </a:lnTo>
                  <a:lnTo>
                    <a:pt x="10101" y="472"/>
                  </a:lnTo>
                  <a:lnTo>
                    <a:pt x="10269" y="338"/>
                  </a:lnTo>
                  <a:lnTo>
                    <a:pt x="10404" y="236"/>
                  </a:lnTo>
                  <a:lnTo>
                    <a:pt x="10471" y="169"/>
                  </a:lnTo>
                  <a:close/>
                  <a:moveTo>
                    <a:pt x="10673" y="944"/>
                  </a:moveTo>
                  <a:lnTo>
                    <a:pt x="10673" y="1011"/>
                  </a:lnTo>
                  <a:lnTo>
                    <a:pt x="10707" y="1112"/>
                  </a:lnTo>
                  <a:lnTo>
                    <a:pt x="10774" y="1314"/>
                  </a:lnTo>
                  <a:lnTo>
                    <a:pt x="10673" y="1314"/>
                  </a:lnTo>
                  <a:lnTo>
                    <a:pt x="10336" y="1381"/>
                  </a:lnTo>
                  <a:lnTo>
                    <a:pt x="10303" y="1213"/>
                  </a:lnTo>
                  <a:lnTo>
                    <a:pt x="10269" y="1078"/>
                  </a:lnTo>
                  <a:lnTo>
                    <a:pt x="10404" y="1045"/>
                  </a:lnTo>
                  <a:lnTo>
                    <a:pt x="10673" y="944"/>
                  </a:lnTo>
                  <a:close/>
                  <a:moveTo>
                    <a:pt x="10942" y="1516"/>
                  </a:moveTo>
                  <a:lnTo>
                    <a:pt x="11043" y="1617"/>
                  </a:lnTo>
                  <a:lnTo>
                    <a:pt x="11481" y="2055"/>
                  </a:lnTo>
                  <a:lnTo>
                    <a:pt x="11717" y="2290"/>
                  </a:lnTo>
                  <a:lnTo>
                    <a:pt x="11919" y="2526"/>
                  </a:lnTo>
                  <a:lnTo>
                    <a:pt x="11649" y="2627"/>
                  </a:lnTo>
                  <a:lnTo>
                    <a:pt x="11346" y="2694"/>
                  </a:lnTo>
                  <a:lnTo>
                    <a:pt x="10740" y="2829"/>
                  </a:lnTo>
                  <a:lnTo>
                    <a:pt x="10404" y="2896"/>
                  </a:lnTo>
                  <a:lnTo>
                    <a:pt x="10235" y="2930"/>
                  </a:lnTo>
                  <a:lnTo>
                    <a:pt x="10101" y="3031"/>
                  </a:lnTo>
                  <a:lnTo>
                    <a:pt x="10168" y="2425"/>
                  </a:lnTo>
                  <a:lnTo>
                    <a:pt x="10303" y="1819"/>
                  </a:lnTo>
                  <a:lnTo>
                    <a:pt x="10336" y="1583"/>
                  </a:lnTo>
                  <a:lnTo>
                    <a:pt x="10505" y="1550"/>
                  </a:lnTo>
                  <a:lnTo>
                    <a:pt x="10808" y="1516"/>
                  </a:lnTo>
                  <a:close/>
                  <a:moveTo>
                    <a:pt x="12087" y="2728"/>
                  </a:moveTo>
                  <a:lnTo>
                    <a:pt x="12255" y="2964"/>
                  </a:lnTo>
                  <a:lnTo>
                    <a:pt x="11582" y="3199"/>
                  </a:lnTo>
                  <a:lnTo>
                    <a:pt x="10942" y="3368"/>
                  </a:lnTo>
                  <a:lnTo>
                    <a:pt x="10505" y="3502"/>
                  </a:lnTo>
                  <a:lnTo>
                    <a:pt x="10067" y="3637"/>
                  </a:lnTo>
                  <a:lnTo>
                    <a:pt x="10101" y="3199"/>
                  </a:lnTo>
                  <a:lnTo>
                    <a:pt x="10303" y="3166"/>
                  </a:lnTo>
                  <a:lnTo>
                    <a:pt x="10505" y="3132"/>
                  </a:lnTo>
                  <a:lnTo>
                    <a:pt x="10942" y="3031"/>
                  </a:lnTo>
                  <a:lnTo>
                    <a:pt x="11515" y="2896"/>
                  </a:lnTo>
                  <a:lnTo>
                    <a:pt x="11818" y="2829"/>
                  </a:lnTo>
                  <a:lnTo>
                    <a:pt x="12087" y="2728"/>
                  </a:lnTo>
                  <a:close/>
                  <a:moveTo>
                    <a:pt x="12525" y="3098"/>
                  </a:moveTo>
                  <a:lnTo>
                    <a:pt x="12626" y="3671"/>
                  </a:lnTo>
                  <a:lnTo>
                    <a:pt x="12760" y="4243"/>
                  </a:lnTo>
                  <a:lnTo>
                    <a:pt x="13063" y="5320"/>
                  </a:lnTo>
                  <a:lnTo>
                    <a:pt x="13265" y="5994"/>
                  </a:lnTo>
                  <a:lnTo>
                    <a:pt x="13535" y="6633"/>
                  </a:lnTo>
                  <a:lnTo>
                    <a:pt x="13804" y="7273"/>
                  </a:lnTo>
                  <a:lnTo>
                    <a:pt x="14040" y="7913"/>
                  </a:lnTo>
                  <a:lnTo>
                    <a:pt x="14242" y="8519"/>
                  </a:lnTo>
                  <a:lnTo>
                    <a:pt x="14410" y="9159"/>
                  </a:lnTo>
                  <a:lnTo>
                    <a:pt x="14679" y="10404"/>
                  </a:lnTo>
                  <a:lnTo>
                    <a:pt x="14780" y="10876"/>
                  </a:lnTo>
                  <a:lnTo>
                    <a:pt x="14881" y="11347"/>
                  </a:lnTo>
                  <a:lnTo>
                    <a:pt x="15016" y="11818"/>
                  </a:lnTo>
                  <a:lnTo>
                    <a:pt x="15117" y="12020"/>
                  </a:lnTo>
                  <a:lnTo>
                    <a:pt x="15252" y="12222"/>
                  </a:lnTo>
                  <a:lnTo>
                    <a:pt x="14612" y="12458"/>
                  </a:lnTo>
                  <a:lnTo>
                    <a:pt x="13939" y="12660"/>
                  </a:lnTo>
                  <a:lnTo>
                    <a:pt x="13333" y="12828"/>
                  </a:lnTo>
                  <a:lnTo>
                    <a:pt x="12996" y="12929"/>
                  </a:lnTo>
                  <a:lnTo>
                    <a:pt x="12727" y="13030"/>
                  </a:lnTo>
                  <a:lnTo>
                    <a:pt x="12592" y="12458"/>
                  </a:lnTo>
                  <a:lnTo>
                    <a:pt x="12457" y="11919"/>
                  </a:lnTo>
                  <a:lnTo>
                    <a:pt x="12154" y="10808"/>
                  </a:lnTo>
                  <a:lnTo>
                    <a:pt x="11818" y="9563"/>
                  </a:lnTo>
                  <a:lnTo>
                    <a:pt x="11616" y="8923"/>
                  </a:lnTo>
                  <a:lnTo>
                    <a:pt x="11414" y="8317"/>
                  </a:lnTo>
                  <a:lnTo>
                    <a:pt x="11010" y="7239"/>
                  </a:lnTo>
                  <a:lnTo>
                    <a:pt x="10808" y="6667"/>
                  </a:lnTo>
                  <a:lnTo>
                    <a:pt x="10639" y="6128"/>
                  </a:lnTo>
                  <a:lnTo>
                    <a:pt x="10471" y="5590"/>
                  </a:lnTo>
                  <a:lnTo>
                    <a:pt x="10269" y="5051"/>
                  </a:lnTo>
                  <a:lnTo>
                    <a:pt x="10101" y="4479"/>
                  </a:lnTo>
                  <a:lnTo>
                    <a:pt x="9932" y="3940"/>
                  </a:lnTo>
                  <a:lnTo>
                    <a:pt x="9966" y="3906"/>
                  </a:lnTo>
                  <a:lnTo>
                    <a:pt x="10572" y="3704"/>
                  </a:lnTo>
                  <a:lnTo>
                    <a:pt x="11178" y="3536"/>
                  </a:lnTo>
                  <a:lnTo>
                    <a:pt x="11885" y="3368"/>
                  </a:lnTo>
                  <a:lnTo>
                    <a:pt x="12222" y="3233"/>
                  </a:lnTo>
                  <a:lnTo>
                    <a:pt x="12525" y="3098"/>
                  </a:lnTo>
                  <a:close/>
                  <a:moveTo>
                    <a:pt x="15353" y="12492"/>
                  </a:moveTo>
                  <a:lnTo>
                    <a:pt x="15386" y="12761"/>
                  </a:lnTo>
                  <a:lnTo>
                    <a:pt x="15454" y="12997"/>
                  </a:lnTo>
                  <a:lnTo>
                    <a:pt x="15622" y="13535"/>
                  </a:lnTo>
                  <a:lnTo>
                    <a:pt x="15521" y="13502"/>
                  </a:lnTo>
                  <a:lnTo>
                    <a:pt x="15420" y="13502"/>
                  </a:lnTo>
                  <a:lnTo>
                    <a:pt x="15117" y="13535"/>
                  </a:lnTo>
                  <a:lnTo>
                    <a:pt x="14646" y="13670"/>
                  </a:lnTo>
                  <a:lnTo>
                    <a:pt x="13972" y="13872"/>
                  </a:lnTo>
                  <a:lnTo>
                    <a:pt x="13535" y="13973"/>
                  </a:lnTo>
                  <a:lnTo>
                    <a:pt x="13265" y="14040"/>
                  </a:lnTo>
                  <a:lnTo>
                    <a:pt x="13164" y="13805"/>
                  </a:lnTo>
                  <a:lnTo>
                    <a:pt x="13097" y="13569"/>
                  </a:lnTo>
                  <a:lnTo>
                    <a:pt x="12996" y="13367"/>
                  </a:lnTo>
                  <a:lnTo>
                    <a:pt x="12861" y="13199"/>
                  </a:lnTo>
                  <a:lnTo>
                    <a:pt x="13097" y="13165"/>
                  </a:lnTo>
                  <a:lnTo>
                    <a:pt x="13366" y="13098"/>
                  </a:lnTo>
                  <a:lnTo>
                    <a:pt x="13838" y="12963"/>
                  </a:lnTo>
                  <a:lnTo>
                    <a:pt x="14612" y="12727"/>
                  </a:lnTo>
                  <a:lnTo>
                    <a:pt x="15353" y="12492"/>
                  </a:lnTo>
                  <a:close/>
                  <a:moveTo>
                    <a:pt x="337" y="11886"/>
                  </a:moveTo>
                  <a:lnTo>
                    <a:pt x="472" y="12155"/>
                  </a:lnTo>
                  <a:lnTo>
                    <a:pt x="674" y="12357"/>
                  </a:lnTo>
                  <a:lnTo>
                    <a:pt x="909" y="12593"/>
                  </a:lnTo>
                  <a:lnTo>
                    <a:pt x="1145" y="12727"/>
                  </a:lnTo>
                  <a:lnTo>
                    <a:pt x="1381" y="12828"/>
                  </a:lnTo>
                  <a:lnTo>
                    <a:pt x="1650" y="12896"/>
                  </a:lnTo>
                  <a:lnTo>
                    <a:pt x="1919" y="12929"/>
                  </a:lnTo>
                  <a:lnTo>
                    <a:pt x="2020" y="13333"/>
                  </a:lnTo>
                  <a:lnTo>
                    <a:pt x="2121" y="13805"/>
                  </a:lnTo>
                  <a:lnTo>
                    <a:pt x="2222" y="13939"/>
                  </a:lnTo>
                  <a:lnTo>
                    <a:pt x="2290" y="14074"/>
                  </a:lnTo>
                  <a:lnTo>
                    <a:pt x="2525" y="14276"/>
                  </a:lnTo>
                  <a:lnTo>
                    <a:pt x="2189" y="14175"/>
                  </a:lnTo>
                  <a:lnTo>
                    <a:pt x="1886" y="14040"/>
                  </a:lnTo>
                  <a:lnTo>
                    <a:pt x="1583" y="13906"/>
                  </a:lnTo>
                  <a:lnTo>
                    <a:pt x="1313" y="13704"/>
                  </a:lnTo>
                  <a:lnTo>
                    <a:pt x="1078" y="13468"/>
                  </a:lnTo>
                  <a:lnTo>
                    <a:pt x="876" y="13199"/>
                  </a:lnTo>
                  <a:lnTo>
                    <a:pt x="674" y="12929"/>
                  </a:lnTo>
                  <a:lnTo>
                    <a:pt x="539" y="12593"/>
                  </a:lnTo>
                  <a:lnTo>
                    <a:pt x="404" y="12256"/>
                  </a:lnTo>
                  <a:lnTo>
                    <a:pt x="337" y="11886"/>
                  </a:lnTo>
                  <a:close/>
                  <a:moveTo>
                    <a:pt x="15285" y="13838"/>
                  </a:moveTo>
                  <a:lnTo>
                    <a:pt x="14545" y="14074"/>
                  </a:lnTo>
                  <a:lnTo>
                    <a:pt x="13972" y="14276"/>
                  </a:lnTo>
                  <a:lnTo>
                    <a:pt x="13669" y="14377"/>
                  </a:lnTo>
                  <a:lnTo>
                    <a:pt x="13400" y="14512"/>
                  </a:lnTo>
                  <a:lnTo>
                    <a:pt x="13400" y="14545"/>
                  </a:lnTo>
                  <a:lnTo>
                    <a:pt x="13400" y="14579"/>
                  </a:lnTo>
                  <a:lnTo>
                    <a:pt x="13669" y="14579"/>
                  </a:lnTo>
                  <a:lnTo>
                    <a:pt x="13939" y="14512"/>
                  </a:lnTo>
                  <a:lnTo>
                    <a:pt x="14444" y="14377"/>
                  </a:lnTo>
                  <a:lnTo>
                    <a:pt x="15117" y="14175"/>
                  </a:lnTo>
                  <a:lnTo>
                    <a:pt x="15757" y="13973"/>
                  </a:lnTo>
                  <a:lnTo>
                    <a:pt x="15790" y="14108"/>
                  </a:lnTo>
                  <a:lnTo>
                    <a:pt x="15184" y="14209"/>
                  </a:lnTo>
                  <a:lnTo>
                    <a:pt x="14578" y="14377"/>
                  </a:lnTo>
                  <a:lnTo>
                    <a:pt x="13972" y="14646"/>
                  </a:lnTo>
                  <a:lnTo>
                    <a:pt x="13703" y="14781"/>
                  </a:lnTo>
                  <a:lnTo>
                    <a:pt x="13467" y="14949"/>
                  </a:lnTo>
                  <a:lnTo>
                    <a:pt x="13400" y="14747"/>
                  </a:lnTo>
                  <a:lnTo>
                    <a:pt x="13299" y="14242"/>
                  </a:lnTo>
                  <a:lnTo>
                    <a:pt x="13669" y="14175"/>
                  </a:lnTo>
                  <a:lnTo>
                    <a:pt x="14073" y="14108"/>
                  </a:lnTo>
                  <a:lnTo>
                    <a:pt x="14814" y="13906"/>
                  </a:lnTo>
                  <a:lnTo>
                    <a:pt x="15285" y="13838"/>
                  </a:lnTo>
                  <a:close/>
                  <a:moveTo>
                    <a:pt x="1145" y="3098"/>
                  </a:moveTo>
                  <a:lnTo>
                    <a:pt x="1684" y="3199"/>
                  </a:lnTo>
                  <a:lnTo>
                    <a:pt x="2189" y="3267"/>
                  </a:lnTo>
                  <a:lnTo>
                    <a:pt x="3232" y="3368"/>
                  </a:lnTo>
                  <a:lnTo>
                    <a:pt x="4276" y="3435"/>
                  </a:lnTo>
                  <a:lnTo>
                    <a:pt x="5320" y="3502"/>
                  </a:lnTo>
                  <a:lnTo>
                    <a:pt x="6397" y="3637"/>
                  </a:lnTo>
                  <a:lnTo>
                    <a:pt x="7508" y="3772"/>
                  </a:lnTo>
                  <a:lnTo>
                    <a:pt x="8619" y="3906"/>
                  </a:lnTo>
                  <a:lnTo>
                    <a:pt x="9730" y="3974"/>
                  </a:lnTo>
                  <a:lnTo>
                    <a:pt x="9831" y="4411"/>
                  </a:lnTo>
                  <a:lnTo>
                    <a:pt x="9932" y="4883"/>
                  </a:lnTo>
                  <a:lnTo>
                    <a:pt x="10269" y="5758"/>
                  </a:lnTo>
                  <a:lnTo>
                    <a:pt x="10639" y="6970"/>
                  </a:lnTo>
                  <a:lnTo>
                    <a:pt x="11077" y="8148"/>
                  </a:lnTo>
                  <a:lnTo>
                    <a:pt x="11346" y="8990"/>
                  </a:lnTo>
                  <a:lnTo>
                    <a:pt x="11616" y="9866"/>
                  </a:lnTo>
                  <a:lnTo>
                    <a:pt x="11582" y="9899"/>
                  </a:lnTo>
                  <a:lnTo>
                    <a:pt x="11649" y="10573"/>
                  </a:lnTo>
                  <a:lnTo>
                    <a:pt x="11616" y="11246"/>
                  </a:lnTo>
                  <a:lnTo>
                    <a:pt x="11548" y="11919"/>
                  </a:lnTo>
                  <a:lnTo>
                    <a:pt x="11447" y="12593"/>
                  </a:lnTo>
                  <a:lnTo>
                    <a:pt x="11178" y="13771"/>
                  </a:lnTo>
                  <a:lnTo>
                    <a:pt x="11111" y="14377"/>
                  </a:lnTo>
                  <a:lnTo>
                    <a:pt x="11077" y="14983"/>
                  </a:lnTo>
                  <a:lnTo>
                    <a:pt x="10538" y="15050"/>
                  </a:lnTo>
                  <a:lnTo>
                    <a:pt x="9495" y="15050"/>
                  </a:lnTo>
                  <a:lnTo>
                    <a:pt x="8956" y="14983"/>
                  </a:lnTo>
                  <a:lnTo>
                    <a:pt x="7878" y="14848"/>
                  </a:lnTo>
                  <a:lnTo>
                    <a:pt x="6835" y="14714"/>
                  </a:lnTo>
                  <a:lnTo>
                    <a:pt x="5892" y="14613"/>
                  </a:lnTo>
                  <a:lnTo>
                    <a:pt x="4949" y="14545"/>
                  </a:lnTo>
                  <a:lnTo>
                    <a:pt x="3064" y="14444"/>
                  </a:lnTo>
                  <a:lnTo>
                    <a:pt x="3064" y="14411"/>
                  </a:lnTo>
                  <a:lnTo>
                    <a:pt x="3064" y="14343"/>
                  </a:lnTo>
                  <a:lnTo>
                    <a:pt x="3030" y="14310"/>
                  </a:lnTo>
                  <a:lnTo>
                    <a:pt x="2997" y="14276"/>
                  </a:lnTo>
                  <a:lnTo>
                    <a:pt x="2795" y="14175"/>
                  </a:lnTo>
                  <a:lnTo>
                    <a:pt x="2593" y="14040"/>
                  </a:lnTo>
                  <a:lnTo>
                    <a:pt x="2458" y="13872"/>
                  </a:lnTo>
                  <a:lnTo>
                    <a:pt x="2323" y="13704"/>
                  </a:lnTo>
                  <a:lnTo>
                    <a:pt x="2256" y="13502"/>
                  </a:lnTo>
                  <a:lnTo>
                    <a:pt x="2189" y="13300"/>
                  </a:lnTo>
                  <a:lnTo>
                    <a:pt x="2189" y="13064"/>
                  </a:lnTo>
                  <a:lnTo>
                    <a:pt x="2189" y="12828"/>
                  </a:lnTo>
                  <a:lnTo>
                    <a:pt x="2155" y="12761"/>
                  </a:lnTo>
                  <a:lnTo>
                    <a:pt x="2088" y="12727"/>
                  </a:lnTo>
                  <a:lnTo>
                    <a:pt x="1852" y="12727"/>
                  </a:lnTo>
                  <a:lnTo>
                    <a:pt x="1650" y="12694"/>
                  </a:lnTo>
                  <a:lnTo>
                    <a:pt x="1448" y="12626"/>
                  </a:lnTo>
                  <a:lnTo>
                    <a:pt x="1246" y="12559"/>
                  </a:lnTo>
                  <a:lnTo>
                    <a:pt x="1078" y="12458"/>
                  </a:lnTo>
                  <a:lnTo>
                    <a:pt x="909" y="12357"/>
                  </a:lnTo>
                  <a:lnTo>
                    <a:pt x="573" y="12054"/>
                  </a:lnTo>
                  <a:lnTo>
                    <a:pt x="472" y="11886"/>
                  </a:lnTo>
                  <a:lnTo>
                    <a:pt x="303" y="11717"/>
                  </a:lnTo>
                  <a:lnTo>
                    <a:pt x="236" y="11111"/>
                  </a:lnTo>
                  <a:lnTo>
                    <a:pt x="269" y="10505"/>
                  </a:lnTo>
                  <a:lnTo>
                    <a:pt x="303" y="9899"/>
                  </a:lnTo>
                  <a:lnTo>
                    <a:pt x="370" y="9327"/>
                  </a:lnTo>
                  <a:lnTo>
                    <a:pt x="505" y="7778"/>
                  </a:lnTo>
                  <a:lnTo>
                    <a:pt x="674" y="6196"/>
                  </a:lnTo>
                  <a:lnTo>
                    <a:pt x="741" y="5421"/>
                  </a:lnTo>
                  <a:lnTo>
                    <a:pt x="842" y="4647"/>
                  </a:lnTo>
                  <a:lnTo>
                    <a:pt x="977" y="3873"/>
                  </a:lnTo>
                  <a:lnTo>
                    <a:pt x="1145" y="3098"/>
                  </a:lnTo>
                  <a:close/>
                  <a:moveTo>
                    <a:pt x="15858" y="14377"/>
                  </a:moveTo>
                  <a:lnTo>
                    <a:pt x="15858" y="14444"/>
                  </a:lnTo>
                  <a:lnTo>
                    <a:pt x="15656" y="14478"/>
                  </a:lnTo>
                  <a:lnTo>
                    <a:pt x="15420" y="14545"/>
                  </a:lnTo>
                  <a:lnTo>
                    <a:pt x="15083" y="14646"/>
                  </a:lnTo>
                  <a:lnTo>
                    <a:pt x="14679" y="14747"/>
                  </a:lnTo>
                  <a:lnTo>
                    <a:pt x="14275" y="14916"/>
                  </a:lnTo>
                  <a:lnTo>
                    <a:pt x="13871" y="15084"/>
                  </a:lnTo>
                  <a:lnTo>
                    <a:pt x="13703" y="15185"/>
                  </a:lnTo>
                  <a:lnTo>
                    <a:pt x="13535" y="15320"/>
                  </a:lnTo>
                  <a:lnTo>
                    <a:pt x="13467" y="15017"/>
                  </a:lnTo>
                  <a:lnTo>
                    <a:pt x="13905" y="14916"/>
                  </a:lnTo>
                  <a:lnTo>
                    <a:pt x="14376" y="14781"/>
                  </a:lnTo>
                  <a:lnTo>
                    <a:pt x="14814" y="14646"/>
                  </a:lnTo>
                  <a:lnTo>
                    <a:pt x="15285" y="14512"/>
                  </a:lnTo>
                  <a:lnTo>
                    <a:pt x="15521" y="14444"/>
                  </a:lnTo>
                  <a:lnTo>
                    <a:pt x="15689" y="14411"/>
                  </a:lnTo>
                  <a:lnTo>
                    <a:pt x="15858" y="14377"/>
                  </a:lnTo>
                  <a:close/>
                  <a:moveTo>
                    <a:pt x="15925" y="14747"/>
                  </a:moveTo>
                  <a:lnTo>
                    <a:pt x="15925" y="14815"/>
                  </a:lnTo>
                  <a:lnTo>
                    <a:pt x="14747" y="15151"/>
                  </a:lnTo>
                  <a:lnTo>
                    <a:pt x="14141" y="15387"/>
                  </a:lnTo>
                  <a:lnTo>
                    <a:pt x="13871" y="15522"/>
                  </a:lnTo>
                  <a:lnTo>
                    <a:pt x="13602" y="15656"/>
                  </a:lnTo>
                  <a:lnTo>
                    <a:pt x="13535" y="15421"/>
                  </a:lnTo>
                  <a:lnTo>
                    <a:pt x="13905" y="15320"/>
                  </a:lnTo>
                  <a:lnTo>
                    <a:pt x="14275" y="15219"/>
                  </a:lnTo>
                  <a:lnTo>
                    <a:pt x="14612" y="15084"/>
                  </a:lnTo>
                  <a:lnTo>
                    <a:pt x="14982" y="14949"/>
                  </a:lnTo>
                  <a:lnTo>
                    <a:pt x="15420" y="14882"/>
                  </a:lnTo>
                  <a:lnTo>
                    <a:pt x="15689" y="14815"/>
                  </a:lnTo>
                  <a:lnTo>
                    <a:pt x="15925" y="14747"/>
                  </a:lnTo>
                  <a:close/>
                  <a:moveTo>
                    <a:pt x="15959" y="15050"/>
                  </a:moveTo>
                  <a:lnTo>
                    <a:pt x="15992" y="15185"/>
                  </a:lnTo>
                  <a:lnTo>
                    <a:pt x="15790" y="15219"/>
                  </a:lnTo>
                  <a:lnTo>
                    <a:pt x="15588" y="15252"/>
                  </a:lnTo>
                  <a:lnTo>
                    <a:pt x="15218" y="15387"/>
                  </a:lnTo>
                  <a:lnTo>
                    <a:pt x="14444" y="15690"/>
                  </a:lnTo>
                  <a:lnTo>
                    <a:pt x="14073" y="15858"/>
                  </a:lnTo>
                  <a:lnTo>
                    <a:pt x="13703" y="16060"/>
                  </a:lnTo>
                  <a:lnTo>
                    <a:pt x="13636" y="15791"/>
                  </a:lnTo>
                  <a:lnTo>
                    <a:pt x="13804" y="15757"/>
                  </a:lnTo>
                  <a:lnTo>
                    <a:pt x="13972" y="15724"/>
                  </a:lnTo>
                  <a:lnTo>
                    <a:pt x="14275" y="15623"/>
                  </a:lnTo>
                  <a:lnTo>
                    <a:pt x="14612" y="15488"/>
                  </a:lnTo>
                  <a:lnTo>
                    <a:pt x="14915" y="15387"/>
                  </a:lnTo>
                  <a:lnTo>
                    <a:pt x="15454" y="15252"/>
                  </a:lnTo>
                  <a:lnTo>
                    <a:pt x="15723" y="15151"/>
                  </a:lnTo>
                  <a:lnTo>
                    <a:pt x="15959" y="15050"/>
                  </a:lnTo>
                  <a:close/>
                  <a:moveTo>
                    <a:pt x="16026" y="15421"/>
                  </a:moveTo>
                  <a:lnTo>
                    <a:pt x="16093" y="15623"/>
                  </a:lnTo>
                  <a:lnTo>
                    <a:pt x="15420" y="15858"/>
                  </a:lnTo>
                  <a:lnTo>
                    <a:pt x="14747" y="16027"/>
                  </a:lnTo>
                  <a:lnTo>
                    <a:pt x="14275" y="16195"/>
                  </a:lnTo>
                  <a:lnTo>
                    <a:pt x="14040" y="16262"/>
                  </a:lnTo>
                  <a:lnTo>
                    <a:pt x="13838" y="16397"/>
                  </a:lnTo>
                  <a:lnTo>
                    <a:pt x="13737" y="16128"/>
                  </a:lnTo>
                  <a:lnTo>
                    <a:pt x="14073" y="16060"/>
                  </a:lnTo>
                  <a:lnTo>
                    <a:pt x="14410" y="15959"/>
                  </a:lnTo>
                  <a:lnTo>
                    <a:pt x="14713" y="15825"/>
                  </a:lnTo>
                  <a:lnTo>
                    <a:pt x="15050" y="15690"/>
                  </a:lnTo>
                  <a:lnTo>
                    <a:pt x="16026" y="15421"/>
                  </a:lnTo>
                  <a:close/>
                  <a:moveTo>
                    <a:pt x="16161" y="15825"/>
                  </a:moveTo>
                  <a:lnTo>
                    <a:pt x="16228" y="15993"/>
                  </a:lnTo>
                  <a:lnTo>
                    <a:pt x="15151" y="16330"/>
                  </a:lnTo>
                  <a:lnTo>
                    <a:pt x="14578" y="16532"/>
                  </a:lnTo>
                  <a:lnTo>
                    <a:pt x="14309" y="16667"/>
                  </a:lnTo>
                  <a:lnTo>
                    <a:pt x="14040" y="16835"/>
                  </a:lnTo>
                  <a:lnTo>
                    <a:pt x="13871" y="16532"/>
                  </a:lnTo>
                  <a:lnTo>
                    <a:pt x="14174" y="16465"/>
                  </a:lnTo>
                  <a:lnTo>
                    <a:pt x="14444" y="16397"/>
                  </a:lnTo>
                  <a:lnTo>
                    <a:pt x="14982" y="16229"/>
                  </a:lnTo>
                  <a:lnTo>
                    <a:pt x="15588" y="16060"/>
                  </a:lnTo>
                  <a:lnTo>
                    <a:pt x="16161" y="15825"/>
                  </a:lnTo>
                  <a:close/>
                  <a:moveTo>
                    <a:pt x="10370" y="1"/>
                  </a:moveTo>
                  <a:lnTo>
                    <a:pt x="10303" y="68"/>
                  </a:lnTo>
                  <a:lnTo>
                    <a:pt x="10168" y="169"/>
                  </a:lnTo>
                  <a:lnTo>
                    <a:pt x="10033" y="304"/>
                  </a:lnTo>
                  <a:lnTo>
                    <a:pt x="10000" y="371"/>
                  </a:lnTo>
                  <a:lnTo>
                    <a:pt x="9966" y="472"/>
                  </a:lnTo>
                  <a:lnTo>
                    <a:pt x="10000" y="506"/>
                  </a:lnTo>
                  <a:lnTo>
                    <a:pt x="10033" y="607"/>
                  </a:lnTo>
                  <a:lnTo>
                    <a:pt x="10067" y="674"/>
                  </a:lnTo>
                  <a:lnTo>
                    <a:pt x="10134" y="876"/>
                  </a:lnTo>
                  <a:lnTo>
                    <a:pt x="10067" y="910"/>
                  </a:lnTo>
                  <a:lnTo>
                    <a:pt x="10033" y="977"/>
                  </a:lnTo>
                  <a:lnTo>
                    <a:pt x="10033" y="1045"/>
                  </a:lnTo>
                  <a:lnTo>
                    <a:pt x="10067" y="1078"/>
                  </a:lnTo>
                  <a:lnTo>
                    <a:pt x="10033" y="1449"/>
                  </a:lnTo>
                  <a:lnTo>
                    <a:pt x="10033" y="1651"/>
                  </a:lnTo>
                  <a:lnTo>
                    <a:pt x="10000" y="1886"/>
                  </a:lnTo>
                  <a:lnTo>
                    <a:pt x="9899" y="2324"/>
                  </a:lnTo>
                  <a:lnTo>
                    <a:pt x="9831" y="2661"/>
                  </a:lnTo>
                  <a:lnTo>
                    <a:pt x="9798" y="2997"/>
                  </a:lnTo>
                  <a:lnTo>
                    <a:pt x="9764" y="3334"/>
                  </a:lnTo>
                  <a:lnTo>
                    <a:pt x="9798" y="3671"/>
                  </a:lnTo>
                  <a:lnTo>
                    <a:pt x="9831" y="3772"/>
                  </a:lnTo>
                  <a:lnTo>
                    <a:pt x="9798" y="3772"/>
                  </a:lnTo>
                  <a:lnTo>
                    <a:pt x="7643" y="3536"/>
                  </a:lnTo>
                  <a:lnTo>
                    <a:pt x="5488" y="3368"/>
                  </a:lnTo>
                  <a:lnTo>
                    <a:pt x="3333" y="3166"/>
                  </a:lnTo>
                  <a:lnTo>
                    <a:pt x="1179" y="2964"/>
                  </a:lnTo>
                  <a:lnTo>
                    <a:pt x="1145" y="2930"/>
                  </a:lnTo>
                  <a:lnTo>
                    <a:pt x="1078" y="2930"/>
                  </a:lnTo>
                  <a:lnTo>
                    <a:pt x="1044" y="2964"/>
                  </a:lnTo>
                  <a:lnTo>
                    <a:pt x="1010" y="2997"/>
                  </a:lnTo>
                  <a:lnTo>
                    <a:pt x="1010" y="3031"/>
                  </a:lnTo>
                  <a:lnTo>
                    <a:pt x="876" y="3469"/>
                  </a:lnTo>
                  <a:lnTo>
                    <a:pt x="775" y="3906"/>
                  </a:lnTo>
                  <a:lnTo>
                    <a:pt x="674" y="4344"/>
                  </a:lnTo>
                  <a:lnTo>
                    <a:pt x="606" y="4782"/>
                  </a:lnTo>
                  <a:lnTo>
                    <a:pt x="539" y="5691"/>
                  </a:lnTo>
                  <a:lnTo>
                    <a:pt x="472" y="6566"/>
                  </a:lnTo>
                  <a:lnTo>
                    <a:pt x="370" y="7542"/>
                  </a:lnTo>
                  <a:lnTo>
                    <a:pt x="236" y="8519"/>
                  </a:lnTo>
                  <a:lnTo>
                    <a:pt x="101" y="9495"/>
                  </a:lnTo>
                  <a:lnTo>
                    <a:pt x="34" y="10472"/>
                  </a:lnTo>
                  <a:lnTo>
                    <a:pt x="0" y="10842"/>
                  </a:lnTo>
                  <a:lnTo>
                    <a:pt x="0" y="11246"/>
                  </a:lnTo>
                  <a:lnTo>
                    <a:pt x="34" y="11650"/>
                  </a:lnTo>
                  <a:lnTo>
                    <a:pt x="101" y="12054"/>
                  </a:lnTo>
                  <a:lnTo>
                    <a:pt x="168" y="12424"/>
                  </a:lnTo>
                  <a:lnTo>
                    <a:pt x="303" y="12795"/>
                  </a:lnTo>
                  <a:lnTo>
                    <a:pt x="505" y="13165"/>
                  </a:lnTo>
                  <a:lnTo>
                    <a:pt x="741" y="13468"/>
                  </a:lnTo>
                  <a:lnTo>
                    <a:pt x="909" y="13704"/>
                  </a:lnTo>
                  <a:lnTo>
                    <a:pt x="1145" y="13906"/>
                  </a:lnTo>
                  <a:lnTo>
                    <a:pt x="1381" y="14108"/>
                  </a:lnTo>
                  <a:lnTo>
                    <a:pt x="1650" y="14310"/>
                  </a:lnTo>
                  <a:lnTo>
                    <a:pt x="1953" y="14444"/>
                  </a:lnTo>
                  <a:lnTo>
                    <a:pt x="2256" y="14579"/>
                  </a:lnTo>
                  <a:lnTo>
                    <a:pt x="2559" y="14613"/>
                  </a:lnTo>
                  <a:lnTo>
                    <a:pt x="2828" y="14579"/>
                  </a:lnTo>
                  <a:lnTo>
                    <a:pt x="3333" y="14714"/>
                  </a:lnTo>
                  <a:lnTo>
                    <a:pt x="3838" y="14781"/>
                  </a:lnTo>
                  <a:lnTo>
                    <a:pt x="4310" y="14815"/>
                  </a:lnTo>
                  <a:lnTo>
                    <a:pt x="4848" y="14848"/>
                  </a:lnTo>
                  <a:lnTo>
                    <a:pt x="5858" y="14882"/>
                  </a:lnTo>
                  <a:lnTo>
                    <a:pt x="6835" y="14949"/>
                  </a:lnTo>
                  <a:lnTo>
                    <a:pt x="7912" y="15084"/>
                  </a:lnTo>
                  <a:lnTo>
                    <a:pt x="8956" y="15252"/>
                  </a:lnTo>
                  <a:lnTo>
                    <a:pt x="9495" y="15286"/>
                  </a:lnTo>
                  <a:lnTo>
                    <a:pt x="10033" y="15320"/>
                  </a:lnTo>
                  <a:lnTo>
                    <a:pt x="10572" y="15286"/>
                  </a:lnTo>
                  <a:lnTo>
                    <a:pt x="11111" y="15252"/>
                  </a:lnTo>
                  <a:lnTo>
                    <a:pt x="11245" y="15252"/>
                  </a:lnTo>
                  <a:lnTo>
                    <a:pt x="11279" y="15219"/>
                  </a:lnTo>
                  <a:lnTo>
                    <a:pt x="11313" y="15151"/>
                  </a:lnTo>
                  <a:lnTo>
                    <a:pt x="11313" y="14680"/>
                  </a:lnTo>
                  <a:lnTo>
                    <a:pt x="11380" y="14175"/>
                  </a:lnTo>
                  <a:lnTo>
                    <a:pt x="11616" y="13165"/>
                  </a:lnTo>
                  <a:lnTo>
                    <a:pt x="11818" y="12155"/>
                  </a:lnTo>
                  <a:lnTo>
                    <a:pt x="11919" y="11616"/>
                  </a:lnTo>
                  <a:lnTo>
                    <a:pt x="11919" y="11145"/>
                  </a:lnTo>
                  <a:lnTo>
                    <a:pt x="12222" y="12155"/>
                  </a:lnTo>
                  <a:lnTo>
                    <a:pt x="12356" y="12660"/>
                  </a:lnTo>
                  <a:lnTo>
                    <a:pt x="12491" y="13199"/>
                  </a:lnTo>
                  <a:lnTo>
                    <a:pt x="12525" y="13266"/>
                  </a:lnTo>
                  <a:lnTo>
                    <a:pt x="12626" y="13266"/>
                  </a:lnTo>
                  <a:lnTo>
                    <a:pt x="12693" y="13232"/>
                  </a:lnTo>
                  <a:lnTo>
                    <a:pt x="12727" y="13468"/>
                  </a:lnTo>
                  <a:lnTo>
                    <a:pt x="12828" y="13704"/>
                  </a:lnTo>
                  <a:lnTo>
                    <a:pt x="12996" y="14108"/>
                  </a:lnTo>
                  <a:lnTo>
                    <a:pt x="13131" y="14613"/>
                  </a:lnTo>
                  <a:lnTo>
                    <a:pt x="13265" y="15151"/>
                  </a:lnTo>
                  <a:lnTo>
                    <a:pt x="13333" y="15589"/>
                  </a:lnTo>
                  <a:lnTo>
                    <a:pt x="13467" y="16229"/>
                  </a:lnTo>
                  <a:lnTo>
                    <a:pt x="13568" y="16532"/>
                  </a:lnTo>
                  <a:lnTo>
                    <a:pt x="13669" y="16801"/>
                  </a:lnTo>
                  <a:lnTo>
                    <a:pt x="13737" y="16902"/>
                  </a:lnTo>
                  <a:lnTo>
                    <a:pt x="13804" y="16970"/>
                  </a:lnTo>
                  <a:lnTo>
                    <a:pt x="13905" y="17037"/>
                  </a:lnTo>
                  <a:lnTo>
                    <a:pt x="14040" y="17037"/>
                  </a:lnTo>
                  <a:lnTo>
                    <a:pt x="14107" y="16970"/>
                  </a:lnTo>
                  <a:lnTo>
                    <a:pt x="14376" y="16902"/>
                  </a:lnTo>
                  <a:lnTo>
                    <a:pt x="14679" y="16801"/>
                  </a:lnTo>
                  <a:lnTo>
                    <a:pt x="15218" y="16566"/>
                  </a:lnTo>
                  <a:lnTo>
                    <a:pt x="16262" y="16229"/>
                  </a:lnTo>
                  <a:lnTo>
                    <a:pt x="16295" y="16296"/>
                  </a:lnTo>
                  <a:lnTo>
                    <a:pt x="16329" y="16330"/>
                  </a:lnTo>
                  <a:lnTo>
                    <a:pt x="16430" y="16330"/>
                  </a:lnTo>
                  <a:lnTo>
                    <a:pt x="16497" y="16262"/>
                  </a:lnTo>
                  <a:lnTo>
                    <a:pt x="16497" y="16229"/>
                  </a:lnTo>
                  <a:lnTo>
                    <a:pt x="16531" y="16161"/>
                  </a:lnTo>
                  <a:lnTo>
                    <a:pt x="16497" y="16161"/>
                  </a:lnTo>
                  <a:lnTo>
                    <a:pt x="16598" y="16128"/>
                  </a:lnTo>
                  <a:lnTo>
                    <a:pt x="16666" y="16094"/>
                  </a:lnTo>
                  <a:lnTo>
                    <a:pt x="16666" y="16060"/>
                  </a:lnTo>
                  <a:lnTo>
                    <a:pt x="16699" y="15959"/>
                  </a:lnTo>
                  <a:lnTo>
                    <a:pt x="16632" y="15892"/>
                  </a:lnTo>
                  <a:lnTo>
                    <a:pt x="16531" y="15892"/>
                  </a:lnTo>
                  <a:lnTo>
                    <a:pt x="16464" y="15926"/>
                  </a:lnTo>
                  <a:lnTo>
                    <a:pt x="16396" y="15724"/>
                  </a:lnTo>
                  <a:lnTo>
                    <a:pt x="16464" y="15690"/>
                  </a:lnTo>
                  <a:lnTo>
                    <a:pt x="16430" y="15623"/>
                  </a:lnTo>
                  <a:lnTo>
                    <a:pt x="16396" y="15555"/>
                  </a:lnTo>
                  <a:lnTo>
                    <a:pt x="16363" y="15522"/>
                  </a:lnTo>
                  <a:lnTo>
                    <a:pt x="16262" y="15219"/>
                  </a:lnTo>
                  <a:lnTo>
                    <a:pt x="16161" y="14949"/>
                  </a:lnTo>
                  <a:lnTo>
                    <a:pt x="16127" y="14646"/>
                  </a:lnTo>
                  <a:lnTo>
                    <a:pt x="16026" y="14074"/>
                  </a:lnTo>
                  <a:lnTo>
                    <a:pt x="15959" y="13670"/>
                  </a:lnTo>
                  <a:lnTo>
                    <a:pt x="15824" y="13232"/>
                  </a:lnTo>
                  <a:lnTo>
                    <a:pt x="15656" y="12828"/>
                  </a:lnTo>
                  <a:lnTo>
                    <a:pt x="15454" y="12424"/>
                  </a:lnTo>
                  <a:lnTo>
                    <a:pt x="15521" y="12424"/>
                  </a:lnTo>
                  <a:lnTo>
                    <a:pt x="15588" y="12357"/>
                  </a:lnTo>
                  <a:lnTo>
                    <a:pt x="15588" y="12290"/>
                  </a:lnTo>
                  <a:lnTo>
                    <a:pt x="15555" y="12222"/>
                  </a:lnTo>
                  <a:lnTo>
                    <a:pt x="15487" y="12155"/>
                  </a:lnTo>
                  <a:lnTo>
                    <a:pt x="15487" y="12088"/>
                  </a:lnTo>
                  <a:lnTo>
                    <a:pt x="15353" y="11886"/>
                  </a:lnTo>
                  <a:lnTo>
                    <a:pt x="15218" y="11650"/>
                  </a:lnTo>
                  <a:lnTo>
                    <a:pt x="15151" y="11414"/>
                  </a:lnTo>
                  <a:lnTo>
                    <a:pt x="15083" y="11179"/>
                  </a:lnTo>
                  <a:lnTo>
                    <a:pt x="14982" y="10674"/>
                  </a:lnTo>
                  <a:lnTo>
                    <a:pt x="14881" y="10169"/>
                  </a:lnTo>
                  <a:lnTo>
                    <a:pt x="14612" y="8990"/>
                  </a:lnTo>
                  <a:lnTo>
                    <a:pt x="14477" y="8418"/>
                  </a:lnTo>
                  <a:lnTo>
                    <a:pt x="14309" y="7845"/>
                  </a:lnTo>
                  <a:lnTo>
                    <a:pt x="14073" y="7239"/>
                  </a:lnTo>
                  <a:lnTo>
                    <a:pt x="13838" y="6667"/>
                  </a:lnTo>
                  <a:lnTo>
                    <a:pt x="13568" y="6095"/>
                  </a:lnTo>
                  <a:lnTo>
                    <a:pt x="13366" y="5489"/>
                  </a:lnTo>
                  <a:lnTo>
                    <a:pt x="13164" y="4883"/>
                  </a:lnTo>
                  <a:lnTo>
                    <a:pt x="13030" y="4243"/>
                  </a:lnTo>
                  <a:lnTo>
                    <a:pt x="12861" y="3603"/>
                  </a:lnTo>
                  <a:lnTo>
                    <a:pt x="12693" y="2997"/>
                  </a:lnTo>
                  <a:lnTo>
                    <a:pt x="12693" y="2930"/>
                  </a:lnTo>
                  <a:lnTo>
                    <a:pt x="12693" y="2896"/>
                  </a:lnTo>
                  <a:lnTo>
                    <a:pt x="12659" y="2863"/>
                  </a:lnTo>
                  <a:lnTo>
                    <a:pt x="12626" y="2829"/>
                  </a:lnTo>
                  <a:lnTo>
                    <a:pt x="12558" y="2829"/>
                  </a:lnTo>
                  <a:lnTo>
                    <a:pt x="12525" y="2863"/>
                  </a:lnTo>
                  <a:lnTo>
                    <a:pt x="12457" y="2896"/>
                  </a:lnTo>
                  <a:lnTo>
                    <a:pt x="12323" y="2627"/>
                  </a:lnTo>
                  <a:lnTo>
                    <a:pt x="12154" y="2358"/>
                  </a:lnTo>
                  <a:lnTo>
                    <a:pt x="11952" y="2122"/>
                  </a:lnTo>
                  <a:lnTo>
                    <a:pt x="11717" y="1920"/>
                  </a:lnTo>
                  <a:lnTo>
                    <a:pt x="11447" y="1651"/>
                  </a:lnTo>
                  <a:lnTo>
                    <a:pt x="11212" y="1415"/>
                  </a:lnTo>
                  <a:lnTo>
                    <a:pt x="11010" y="1146"/>
                  </a:lnTo>
                  <a:lnTo>
                    <a:pt x="10909" y="977"/>
                  </a:lnTo>
                  <a:lnTo>
                    <a:pt x="10841" y="809"/>
                  </a:lnTo>
                  <a:lnTo>
                    <a:pt x="10841" y="742"/>
                  </a:lnTo>
                  <a:lnTo>
                    <a:pt x="10808" y="641"/>
                  </a:lnTo>
                  <a:lnTo>
                    <a:pt x="10707" y="439"/>
                  </a:lnTo>
                  <a:lnTo>
                    <a:pt x="10639" y="203"/>
                  </a:lnTo>
                  <a:lnTo>
                    <a:pt x="10606" y="102"/>
                  </a:lnTo>
                  <a:lnTo>
                    <a:pt x="10538" y="34"/>
                  </a:lnTo>
                  <a:lnTo>
                    <a:pt x="10505" y="1"/>
                  </a:lnTo>
                  <a:lnTo>
                    <a:pt x="10471" y="34"/>
                  </a:lnTo>
                  <a:lnTo>
                    <a:pt x="104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2" name="Google Shape;1652;p11"/>
            <p:cNvSpPr/>
            <p:nvPr/>
          </p:nvSpPr>
          <p:spPr>
            <a:xfrm>
              <a:off x="1163675" y="316400"/>
              <a:ext cx="196150" cy="86700"/>
            </a:xfrm>
            <a:custGeom>
              <a:rect b="b" l="l" r="r" t="t"/>
              <a:pathLst>
                <a:path extrusionOk="0" h="3468" w="7846">
                  <a:moveTo>
                    <a:pt x="135" y="707"/>
                  </a:moveTo>
                  <a:lnTo>
                    <a:pt x="304" y="774"/>
                  </a:lnTo>
                  <a:lnTo>
                    <a:pt x="1583" y="774"/>
                  </a:lnTo>
                  <a:lnTo>
                    <a:pt x="1549" y="1179"/>
                  </a:lnTo>
                  <a:lnTo>
                    <a:pt x="1516" y="1549"/>
                  </a:lnTo>
                  <a:lnTo>
                    <a:pt x="1549" y="1953"/>
                  </a:lnTo>
                  <a:lnTo>
                    <a:pt x="506" y="1953"/>
                  </a:lnTo>
                  <a:lnTo>
                    <a:pt x="371" y="1987"/>
                  </a:lnTo>
                  <a:lnTo>
                    <a:pt x="203" y="2054"/>
                  </a:lnTo>
                  <a:lnTo>
                    <a:pt x="203" y="1717"/>
                  </a:lnTo>
                  <a:lnTo>
                    <a:pt x="203" y="1347"/>
                  </a:lnTo>
                  <a:lnTo>
                    <a:pt x="203" y="1010"/>
                  </a:lnTo>
                  <a:lnTo>
                    <a:pt x="203" y="875"/>
                  </a:lnTo>
                  <a:lnTo>
                    <a:pt x="135" y="707"/>
                  </a:lnTo>
                  <a:close/>
                  <a:moveTo>
                    <a:pt x="2189" y="236"/>
                  </a:moveTo>
                  <a:lnTo>
                    <a:pt x="2862" y="303"/>
                  </a:lnTo>
                  <a:lnTo>
                    <a:pt x="3536" y="303"/>
                  </a:lnTo>
                  <a:lnTo>
                    <a:pt x="4883" y="269"/>
                  </a:lnTo>
                  <a:lnTo>
                    <a:pt x="5556" y="303"/>
                  </a:lnTo>
                  <a:lnTo>
                    <a:pt x="6229" y="337"/>
                  </a:lnTo>
                  <a:lnTo>
                    <a:pt x="6903" y="370"/>
                  </a:lnTo>
                  <a:lnTo>
                    <a:pt x="7610" y="404"/>
                  </a:lnTo>
                  <a:lnTo>
                    <a:pt x="7542" y="707"/>
                  </a:lnTo>
                  <a:lnTo>
                    <a:pt x="7509" y="1044"/>
                  </a:lnTo>
                  <a:lnTo>
                    <a:pt x="7542" y="1684"/>
                  </a:lnTo>
                  <a:lnTo>
                    <a:pt x="7542" y="3098"/>
                  </a:lnTo>
                  <a:lnTo>
                    <a:pt x="6229" y="3030"/>
                  </a:lnTo>
                  <a:lnTo>
                    <a:pt x="4883" y="2963"/>
                  </a:lnTo>
                  <a:lnTo>
                    <a:pt x="3671" y="2862"/>
                  </a:lnTo>
                  <a:lnTo>
                    <a:pt x="3064" y="2828"/>
                  </a:lnTo>
                  <a:lnTo>
                    <a:pt x="2458" y="2862"/>
                  </a:lnTo>
                  <a:lnTo>
                    <a:pt x="2458" y="2828"/>
                  </a:lnTo>
                  <a:lnTo>
                    <a:pt x="2391" y="2795"/>
                  </a:lnTo>
                  <a:lnTo>
                    <a:pt x="2189" y="2694"/>
                  </a:lnTo>
                  <a:lnTo>
                    <a:pt x="2021" y="2626"/>
                  </a:lnTo>
                  <a:lnTo>
                    <a:pt x="1953" y="2559"/>
                  </a:lnTo>
                  <a:lnTo>
                    <a:pt x="1886" y="2492"/>
                  </a:lnTo>
                  <a:lnTo>
                    <a:pt x="1785" y="2256"/>
                  </a:lnTo>
                  <a:lnTo>
                    <a:pt x="1751" y="2088"/>
                  </a:lnTo>
                  <a:lnTo>
                    <a:pt x="1751" y="1886"/>
                  </a:lnTo>
                  <a:lnTo>
                    <a:pt x="1785" y="1549"/>
                  </a:lnTo>
                  <a:lnTo>
                    <a:pt x="1785" y="1179"/>
                  </a:lnTo>
                  <a:lnTo>
                    <a:pt x="1785" y="774"/>
                  </a:lnTo>
                  <a:lnTo>
                    <a:pt x="1852" y="606"/>
                  </a:lnTo>
                  <a:lnTo>
                    <a:pt x="1920" y="438"/>
                  </a:lnTo>
                  <a:lnTo>
                    <a:pt x="2021" y="337"/>
                  </a:lnTo>
                  <a:lnTo>
                    <a:pt x="2189" y="236"/>
                  </a:lnTo>
                  <a:close/>
                  <a:moveTo>
                    <a:pt x="3603" y="0"/>
                  </a:moveTo>
                  <a:lnTo>
                    <a:pt x="2930" y="34"/>
                  </a:lnTo>
                  <a:lnTo>
                    <a:pt x="2290" y="101"/>
                  </a:lnTo>
                  <a:lnTo>
                    <a:pt x="2256" y="67"/>
                  </a:lnTo>
                  <a:lnTo>
                    <a:pt x="1987" y="67"/>
                  </a:lnTo>
                  <a:lnTo>
                    <a:pt x="1886" y="135"/>
                  </a:lnTo>
                  <a:lnTo>
                    <a:pt x="1819" y="168"/>
                  </a:lnTo>
                  <a:lnTo>
                    <a:pt x="1751" y="269"/>
                  </a:lnTo>
                  <a:lnTo>
                    <a:pt x="1684" y="370"/>
                  </a:lnTo>
                  <a:lnTo>
                    <a:pt x="1617" y="606"/>
                  </a:lnTo>
                  <a:lnTo>
                    <a:pt x="1213" y="572"/>
                  </a:lnTo>
                  <a:lnTo>
                    <a:pt x="438" y="572"/>
                  </a:lnTo>
                  <a:lnTo>
                    <a:pt x="270" y="606"/>
                  </a:lnTo>
                  <a:lnTo>
                    <a:pt x="102" y="673"/>
                  </a:lnTo>
                  <a:lnTo>
                    <a:pt x="68" y="673"/>
                  </a:lnTo>
                  <a:lnTo>
                    <a:pt x="102" y="707"/>
                  </a:lnTo>
                  <a:lnTo>
                    <a:pt x="68" y="842"/>
                  </a:lnTo>
                  <a:lnTo>
                    <a:pt x="34" y="1010"/>
                  </a:lnTo>
                  <a:lnTo>
                    <a:pt x="34" y="1347"/>
                  </a:lnTo>
                  <a:lnTo>
                    <a:pt x="1" y="1751"/>
                  </a:lnTo>
                  <a:lnTo>
                    <a:pt x="34" y="1919"/>
                  </a:lnTo>
                  <a:lnTo>
                    <a:pt x="68" y="2121"/>
                  </a:lnTo>
                  <a:lnTo>
                    <a:pt x="102" y="2155"/>
                  </a:lnTo>
                  <a:lnTo>
                    <a:pt x="68" y="2189"/>
                  </a:lnTo>
                  <a:lnTo>
                    <a:pt x="405" y="2189"/>
                  </a:lnTo>
                  <a:lnTo>
                    <a:pt x="741" y="2155"/>
                  </a:lnTo>
                  <a:lnTo>
                    <a:pt x="1145" y="2189"/>
                  </a:lnTo>
                  <a:lnTo>
                    <a:pt x="1549" y="2155"/>
                  </a:lnTo>
                  <a:lnTo>
                    <a:pt x="1617" y="2492"/>
                  </a:lnTo>
                  <a:lnTo>
                    <a:pt x="1684" y="2626"/>
                  </a:lnTo>
                  <a:lnTo>
                    <a:pt x="1751" y="2761"/>
                  </a:lnTo>
                  <a:lnTo>
                    <a:pt x="1852" y="2862"/>
                  </a:lnTo>
                  <a:lnTo>
                    <a:pt x="1953" y="2963"/>
                  </a:lnTo>
                  <a:lnTo>
                    <a:pt x="2088" y="2997"/>
                  </a:lnTo>
                  <a:lnTo>
                    <a:pt x="2290" y="2997"/>
                  </a:lnTo>
                  <a:lnTo>
                    <a:pt x="2930" y="3064"/>
                  </a:lnTo>
                  <a:lnTo>
                    <a:pt x="3603" y="3131"/>
                  </a:lnTo>
                  <a:lnTo>
                    <a:pt x="4883" y="3165"/>
                  </a:lnTo>
                  <a:lnTo>
                    <a:pt x="6196" y="3266"/>
                  </a:lnTo>
                  <a:lnTo>
                    <a:pt x="7542" y="3333"/>
                  </a:lnTo>
                  <a:lnTo>
                    <a:pt x="7542" y="3367"/>
                  </a:lnTo>
                  <a:lnTo>
                    <a:pt x="7576" y="3434"/>
                  </a:lnTo>
                  <a:lnTo>
                    <a:pt x="7677" y="3468"/>
                  </a:lnTo>
                  <a:lnTo>
                    <a:pt x="7778" y="3434"/>
                  </a:lnTo>
                  <a:lnTo>
                    <a:pt x="7812" y="3367"/>
                  </a:lnTo>
                  <a:lnTo>
                    <a:pt x="7812" y="3333"/>
                  </a:lnTo>
                  <a:lnTo>
                    <a:pt x="7812" y="2559"/>
                  </a:lnTo>
                  <a:lnTo>
                    <a:pt x="7812" y="1818"/>
                  </a:lnTo>
                  <a:lnTo>
                    <a:pt x="7845" y="1078"/>
                  </a:lnTo>
                  <a:lnTo>
                    <a:pt x="7812" y="707"/>
                  </a:lnTo>
                  <a:lnTo>
                    <a:pt x="7778" y="337"/>
                  </a:lnTo>
                  <a:lnTo>
                    <a:pt x="7744" y="303"/>
                  </a:lnTo>
                  <a:lnTo>
                    <a:pt x="7778" y="269"/>
                  </a:lnTo>
                  <a:lnTo>
                    <a:pt x="7744" y="202"/>
                  </a:lnTo>
                  <a:lnTo>
                    <a:pt x="7711" y="168"/>
                  </a:lnTo>
                  <a:lnTo>
                    <a:pt x="7643" y="135"/>
                  </a:lnTo>
                  <a:lnTo>
                    <a:pt x="6970" y="135"/>
                  </a:lnTo>
                  <a:lnTo>
                    <a:pt x="6297" y="101"/>
                  </a:lnTo>
                  <a:lnTo>
                    <a:pt x="4950" y="34"/>
                  </a:lnTo>
                  <a:lnTo>
                    <a:pt x="4277" y="34"/>
                  </a:lnTo>
                  <a:lnTo>
                    <a:pt x="36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3" name="Google Shape;1653;p11"/>
            <p:cNvSpPr/>
            <p:nvPr/>
          </p:nvSpPr>
          <p:spPr>
            <a:xfrm>
              <a:off x="1182200" y="340800"/>
              <a:ext cx="14325" cy="6750"/>
            </a:xfrm>
            <a:custGeom>
              <a:rect b="b" l="l" r="r" t="t"/>
              <a:pathLst>
                <a:path extrusionOk="0" h="270" w="573">
                  <a:moveTo>
                    <a:pt x="169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34" y="203"/>
                  </a:lnTo>
                  <a:lnTo>
                    <a:pt x="135" y="236"/>
                  </a:lnTo>
                  <a:lnTo>
                    <a:pt x="236" y="236"/>
                  </a:lnTo>
                  <a:lnTo>
                    <a:pt x="438" y="270"/>
                  </a:lnTo>
                  <a:lnTo>
                    <a:pt x="505" y="270"/>
                  </a:lnTo>
                  <a:lnTo>
                    <a:pt x="539" y="236"/>
                  </a:lnTo>
                  <a:lnTo>
                    <a:pt x="573" y="169"/>
                  </a:lnTo>
                  <a:lnTo>
                    <a:pt x="539" y="68"/>
                  </a:lnTo>
                  <a:lnTo>
                    <a:pt x="505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4" name="Google Shape;1654;p11"/>
            <p:cNvSpPr/>
            <p:nvPr/>
          </p:nvSpPr>
          <p:spPr>
            <a:xfrm>
              <a:off x="1322750" y="339950"/>
              <a:ext cx="7600" cy="38750"/>
            </a:xfrm>
            <a:custGeom>
              <a:rect b="b" l="l" r="r" t="t"/>
              <a:pathLst>
                <a:path extrusionOk="0" h="1550" w="304">
                  <a:moveTo>
                    <a:pt x="237" y="1"/>
                  </a:moveTo>
                  <a:lnTo>
                    <a:pt x="136" y="136"/>
                  </a:lnTo>
                  <a:lnTo>
                    <a:pt x="68" y="304"/>
                  </a:lnTo>
                  <a:lnTo>
                    <a:pt x="35" y="641"/>
                  </a:lnTo>
                  <a:lnTo>
                    <a:pt x="1" y="1045"/>
                  </a:lnTo>
                  <a:lnTo>
                    <a:pt x="68" y="1449"/>
                  </a:lnTo>
                  <a:lnTo>
                    <a:pt x="68" y="1516"/>
                  </a:lnTo>
                  <a:lnTo>
                    <a:pt x="102" y="1516"/>
                  </a:lnTo>
                  <a:lnTo>
                    <a:pt x="203" y="1550"/>
                  </a:lnTo>
                  <a:lnTo>
                    <a:pt x="304" y="1482"/>
                  </a:lnTo>
                  <a:lnTo>
                    <a:pt x="304" y="1449"/>
                  </a:lnTo>
                  <a:lnTo>
                    <a:pt x="304" y="1381"/>
                  </a:lnTo>
                  <a:lnTo>
                    <a:pt x="270" y="1011"/>
                  </a:lnTo>
                  <a:lnTo>
                    <a:pt x="270" y="641"/>
                  </a:lnTo>
                  <a:lnTo>
                    <a:pt x="304" y="338"/>
                  </a:lnTo>
                  <a:lnTo>
                    <a:pt x="304" y="169"/>
                  </a:lnTo>
                  <a:lnTo>
                    <a:pt x="304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5" name="Google Shape;1655;p11"/>
            <p:cNvSpPr/>
            <p:nvPr/>
          </p:nvSpPr>
          <p:spPr>
            <a:xfrm>
              <a:off x="1311825" y="347525"/>
              <a:ext cx="5900" cy="21075"/>
            </a:xfrm>
            <a:custGeom>
              <a:rect b="b" l="l" r="r" t="t"/>
              <a:pathLst>
                <a:path extrusionOk="0" h="843" w="236">
                  <a:moveTo>
                    <a:pt x="135" y="1"/>
                  </a:moveTo>
                  <a:lnTo>
                    <a:pt x="68" y="68"/>
                  </a:lnTo>
                  <a:lnTo>
                    <a:pt x="34" y="169"/>
                  </a:lnTo>
                  <a:lnTo>
                    <a:pt x="0" y="338"/>
                  </a:lnTo>
                  <a:lnTo>
                    <a:pt x="0" y="742"/>
                  </a:lnTo>
                  <a:lnTo>
                    <a:pt x="34" y="775"/>
                  </a:lnTo>
                  <a:lnTo>
                    <a:pt x="68" y="809"/>
                  </a:lnTo>
                  <a:lnTo>
                    <a:pt x="135" y="843"/>
                  </a:lnTo>
                  <a:lnTo>
                    <a:pt x="202" y="809"/>
                  </a:lnTo>
                  <a:lnTo>
                    <a:pt x="236" y="775"/>
                  </a:lnTo>
                  <a:lnTo>
                    <a:pt x="236" y="742"/>
                  </a:lnTo>
                  <a:lnTo>
                    <a:pt x="202" y="405"/>
                  </a:lnTo>
                  <a:lnTo>
                    <a:pt x="236" y="237"/>
                  </a:lnTo>
                  <a:lnTo>
                    <a:pt x="236" y="68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6" name="Google Shape;1656;p11"/>
            <p:cNvSpPr/>
            <p:nvPr/>
          </p:nvSpPr>
          <p:spPr>
            <a:xfrm>
              <a:off x="1075300" y="284400"/>
              <a:ext cx="87575" cy="75775"/>
            </a:xfrm>
            <a:custGeom>
              <a:rect b="b" l="l" r="r" t="t"/>
              <a:pathLst>
                <a:path extrusionOk="0" h="3031" w="3503">
                  <a:moveTo>
                    <a:pt x="1516" y="169"/>
                  </a:moveTo>
                  <a:lnTo>
                    <a:pt x="1886" y="304"/>
                  </a:lnTo>
                  <a:lnTo>
                    <a:pt x="2256" y="472"/>
                  </a:lnTo>
                  <a:lnTo>
                    <a:pt x="2627" y="708"/>
                  </a:lnTo>
                  <a:lnTo>
                    <a:pt x="2930" y="977"/>
                  </a:lnTo>
                  <a:lnTo>
                    <a:pt x="2829" y="1011"/>
                  </a:lnTo>
                  <a:lnTo>
                    <a:pt x="2728" y="1044"/>
                  </a:lnTo>
                  <a:lnTo>
                    <a:pt x="2559" y="1145"/>
                  </a:lnTo>
                  <a:lnTo>
                    <a:pt x="2391" y="1314"/>
                  </a:lnTo>
                  <a:lnTo>
                    <a:pt x="2256" y="1482"/>
                  </a:lnTo>
                  <a:lnTo>
                    <a:pt x="2021" y="1819"/>
                  </a:lnTo>
                  <a:lnTo>
                    <a:pt x="1819" y="2155"/>
                  </a:lnTo>
                  <a:lnTo>
                    <a:pt x="1751" y="2358"/>
                  </a:lnTo>
                  <a:lnTo>
                    <a:pt x="1684" y="2560"/>
                  </a:lnTo>
                  <a:lnTo>
                    <a:pt x="1650" y="2526"/>
                  </a:lnTo>
                  <a:lnTo>
                    <a:pt x="1314" y="2324"/>
                  </a:lnTo>
                  <a:lnTo>
                    <a:pt x="1011" y="2088"/>
                  </a:lnTo>
                  <a:lnTo>
                    <a:pt x="809" y="1852"/>
                  </a:lnTo>
                  <a:lnTo>
                    <a:pt x="573" y="1617"/>
                  </a:lnTo>
                  <a:lnTo>
                    <a:pt x="135" y="1213"/>
                  </a:lnTo>
                  <a:lnTo>
                    <a:pt x="169" y="1179"/>
                  </a:lnTo>
                  <a:lnTo>
                    <a:pt x="304" y="1011"/>
                  </a:lnTo>
                  <a:lnTo>
                    <a:pt x="438" y="876"/>
                  </a:lnTo>
                  <a:lnTo>
                    <a:pt x="775" y="640"/>
                  </a:lnTo>
                  <a:lnTo>
                    <a:pt x="1112" y="405"/>
                  </a:lnTo>
                  <a:lnTo>
                    <a:pt x="1280" y="304"/>
                  </a:lnTo>
                  <a:lnTo>
                    <a:pt x="1482" y="203"/>
                  </a:lnTo>
                  <a:lnTo>
                    <a:pt x="1516" y="169"/>
                  </a:lnTo>
                  <a:close/>
                  <a:moveTo>
                    <a:pt x="3064" y="1044"/>
                  </a:moveTo>
                  <a:lnTo>
                    <a:pt x="3266" y="1246"/>
                  </a:lnTo>
                  <a:lnTo>
                    <a:pt x="3165" y="1482"/>
                  </a:lnTo>
                  <a:lnTo>
                    <a:pt x="3031" y="1718"/>
                  </a:lnTo>
                  <a:lnTo>
                    <a:pt x="2694" y="2122"/>
                  </a:lnTo>
                  <a:lnTo>
                    <a:pt x="2324" y="2492"/>
                  </a:lnTo>
                  <a:lnTo>
                    <a:pt x="2155" y="2661"/>
                  </a:lnTo>
                  <a:lnTo>
                    <a:pt x="1953" y="2728"/>
                  </a:lnTo>
                  <a:lnTo>
                    <a:pt x="1987" y="2492"/>
                  </a:lnTo>
                  <a:lnTo>
                    <a:pt x="2054" y="2324"/>
                  </a:lnTo>
                  <a:lnTo>
                    <a:pt x="2122" y="2155"/>
                  </a:lnTo>
                  <a:lnTo>
                    <a:pt x="2324" y="1852"/>
                  </a:lnTo>
                  <a:lnTo>
                    <a:pt x="2458" y="1650"/>
                  </a:lnTo>
                  <a:lnTo>
                    <a:pt x="2627" y="1415"/>
                  </a:lnTo>
                  <a:lnTo>
                    <a:pt x="2795" y="1213"/>
                  </a:lnTo>
                  <a:lnTo>
                    <a:pt x="3031" y="1078"/>
                  </a:lnTo>
                  <a:lnTo>
                    <a:pt x="3031" y="1044"/>
                  </a:lnTo>
                  <a:close/>
                  <a:moveTo>
                    <a:pt x="1415" y="1"/>
                  </a:moveTo>
                  <a:lnTo>
                    <a:pt x="1179" y="102"/>
                  </a:lnTo>
                  <a:lnTo>
                    <a:pt x="977" y="203"/>
                  </a:lnTo>
                  <a:lnTo>
                    <a:pt x="573" y="506"/>
                  </a:lnTo>
                  <a:lnTo>
                    <a:pt x="405" y="640"/>
                  </a:lnTo>
                  <a:lnTo>
                    <a:pt x="236" y="775"/>
                  </a:lnTo>
                  <a:lnTo>
                    <a:pt x="68" y="943"/>
                  </a:lnTo>
                  <a:lnTo>
                    <a:pt x="34" y="1044"/>
                  </a:lnTo>
                  <a:lnTo>
                    <a:pt x="34" y="1145"/>
                  </a:lnTo>
                  <a:lnTo>
                    <a:pt x="34" y="1179"/>
                  </a:lnTo>
                  <a:lnTo>
                    <a:pt x="1" y="1246"/>
                  </a:lnTo>
                  <a:lnTo>
                    <a:pt x="1" y="1314"/>
                  </a:lnTo>
                  <a:lnTo>
                    <a:pt x="68" y="1415"/>
                  </a:lnTo>
                  <a:lnTo>
                    <a:pt x="169" y="1583"/>
                  </a:lnTo>
                  <a:lnTo>
                    <a:pt x="337" y="1751"/>
                  </a:lnTo>
                  <a:lnTo>
                    <a:pt x="607" y="2054"/>
                  </a:lnTo>
                  <a:lnTo>
                    <a:pt x="842" y="2290"/>
                  </a:lnTo>
                  <a:lnTo>
                    <a:pt x="1112" y="2492"/>
                  </a:lnTo>
                  <a:lnTo>
                    <a:pt x="1381" y="2661"/>
                  </a:lnTo>
                  <a:lnTo>
                    <a:pt x="1617" y="2829"/>
                  </a:lnTo>
                  <a:lnTo>
                    <a:pt x="1617" y="2863"/>
                  </a:lnTo>
                  <a:lnTo>
                    <a:pt x="1617" y="2896"/>
                  </a:lnTo>
                  <a:lnTo>
                    <a:pt x="1617" y="2930"/>
                  </a:lnTo>
                  <a:lnTo>
                    <a:pt x="1684" y="2997"/>
                  </a:lnTo>
                  <a:lnTo>
                    <a:pt x="1785" y="3031"/>
                  </a:lnTo>
                  <a:lnTo>
                    <a:pt x="1852" y="2964"/>
                  </a:lnTo>
                  <a:lnTo>
                    <a:pt x="2088" y="2964"/>
                  </a:lnTo>
                  <a:lnTo>
                    <a:pt x="2223" y="2896"/>
                  </a:lnTo>
                  <a:lnTo>
                    <a:pt x="2324" y="2829"/>
                  </a:lnTo>
                  <a:lnTo>
                    <a:pt x="2593" y="2593"/>
                  </a:lnTo>
                  <a:lnTo>
                    <a:pt x="2829" y="2290"/>
                  </a:lnTo>
                  <a:lnTo>
                    <a:pt x="3064" y="1987"/>
                  </a:lnTo>
                  <a:lnTo>
                    <a:pt x="3266" y="1650"/>
                  </a:lnTo>
                  <a:lnTo>
                    <a:pt x="3401" y="1415"/>
                  </a:lnTo>
                  <a:lnTo>
                    <a:pt x="3502" y="1246"/>
                  </a:lnTo>
                  <a:lnTo>
                    <a:pt x="3468" y="1179"/>
                  </a:lnTo>
                  <a:lnTo>
                    <a:pt x="3435" y="1112"/>
                  </a:lnTo>
                  <a:lnTo>
                    <a:pt x="3334" y="1011"/>
                  </a:lnTo>
                  <a:lnTo>
                    <a:pt x="3233" y="943"/>
                  </a:lnTo>
                  <a:lnTo>
                    <a:pt x="3233" y="876"/>
                  </a:lnTo>
                  <a:lnTo>
                    <a:pt x="3199" y="842"/>
                  </a:lnTo>
                  <a:lnTo>
                    <a:pt x="2829" y="539"/>
                  </a:lnTo>
                  <a:lnTo>
                    <a:pt x="2425" y="270"/>
                  </a:lnTo>
                  <a:lnTo>
                    <a:pt x="2189" y="135"/>
                  </a:lnTo>
                  <a:lnTo>
                    <a:pt x="1953" y="34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7" name="Google Shape;1657;p11"/>
            <p:cNvSpPr/>
            <p:nvPr/>
          </p:nvSpPr>
          <p:spPr>
            <a:xfrm>
              <a:off x="3745175" y="1413975"/>
              <a:ext cx="31175" cy="15175"/>
            </a:xfrm>
            <a:custGeom>
              <a:rect b="b" l="l" r="r" t="t"/>
              <a:pathLst>
                <a:path extrusionOk="0" h="607" w="1247">
                  <a:moveTo>
                    <a:pt x="1246" y="0"/>
                  </a:moveTo>
                  <a:lnTo>
                    <a:pt x="607" y="202"/>
                  </a:lnTo>
                  <a:lnTo>
                    <a:pt x="304" y="337"/>
                  </a:lnTo>
                  <a:lnTo>
                    <a:pt x="1" y="505"/>
                  </a:lnTo>
                  <a:lnTo>
                    <a:pt x="1" y="539"/>
                  </a:lnTo>
                  <a:lnTo>
                    <a:pt x="1" y="573"/>
                  </a:lnTo>
                  <a:lnTo>
                    <a:pt x="1" y="606"/>
                  </a:lnTo>
                  <a:lnTo>
                    <a:pt x="34" y="606"/>
                  </a:lnTo>
                  <a:lnTo>
                    <a:pt x="1246" y="303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8" name="Google Shape;1658;p11"/>
            <p:cNvSpPr/>
            <p:nvPr/>
          </p:nvSpPr>
          <p:spPr>
            <a:xfrm>
              <a:off x="3255300" y="2000625"/>
              <a:ext cx="521050" cy="741575"/>
            </a:xfrm>
            <a:custGeom>
              <a:rect b="b" l="l" r="r" t="t"/>
              <a:pathLst>
                <a:path extrusionOk="0" h="29663" w="20842">
                  <a:moveTo>
                    <a:pt x="19394" y="10707"/>
                  </a:moveTo>
                  <a:lnTo>
                    <a:pt x="19427" y="10876"/>
                  </a:lnTo>
                  <a:lnTo>
                    <a:pt x="19495" y="11044"/>
                  </a:lnTo>
                  <a:lnTo>
                    <a:pt x="19663" y="11347"/>
                  </a:lnTo>
                  <a:lnTo>
                    <a:pt x="19865" y="11616"/>
                  </a:lnTo>
                  <a:lnTo>
                    <a:pt x="19966" y="11717"/>
                  </a:lnTo>
                  <a:lnTo>
                    <a:pt x="20101" y="11818"/>
                  </a:lnTo>
                  <a:lnTo>
                    <a:pt x="19865" y="12458"/>
                  </a:lnTo>
                  <a:lnTo>
                    <a:pt x="19798" y="12357"/>
                  </a:lnTo>
                  <a:lnTo>
                    <a:pt x="19730" y="12222"/>
                  </a:lnTo>
                  <a:lnTo>
                    <a:pt x="19495" y="11785"/>
                  </a:lnTo>
                  <a:lnTo>
                    <a:pt x="19326" y="11549"/>
                  </a:lnTo>
                  <a:lnTo>
                    <a:pt x="19225" y="11414"/>
                  </a:lnTo>
                  <a:lnTo>
                    <a:pt x="19091" y="11347"/>
                  </a:lnTo>
                  <a:lnTo>
                    <a:pt x="19394" y="10707"/>
                  </a:lnTo>
                  <a:close/>
                  <a:moveTo>
                    <a:pt x="19023" y="11448"/>
                  </a:moveTo>
                  <a:lnTo>
                    <a:pt x="19225" y="11717"/>
                  </a:lnTo>
                  <a:lnTo>
                    <a:pt x="19394" y="12020"/>
                  </a:lnTo>
                  <a:lnTo>
                    <a:pt x="19528" y="12357"/>
                  </a:lnTo>
                  <a:lnTo>
                    <a:pt x="19629" y="12525"/>
                  </a:lnTo>
                  <a:lnTo>
                    <a:pt x="19764" y="12626"/>
                  </a:lnTo>
                  <a:lnTo>
                    <a:pt x="19798" y="12626"/>
                  </a:lnTo>
                  <a:lnTo>
                    <a:pt x="19629" y="13165"/>
                  </a:lnTo>
                  <a:lnTo>
                    <a:pt x="19394" y="12828"/>
                  </a:lnTo>
                  <a:lnTo>
                    <a:pt x="19192" y="12424"/>
                  </a:lnTo>
                  <a:lnTo>
                    <a:pt x="18990" y="12020"/>
                  </a:lnTo>
                  <a:lnTo>
                    <a:pt x="18956" y="12020"/>
                  </a:lnTo>
                  <a:lnTo>
                    <a:pt x="18922" y="12054"/>
                  </a:lnTo>
                  <a:lnTo>
                    <a:pt x="18956" y="12256"/>
                  </a:lnTo>
                  <a:lnTo>
                    <a:pt x="19023" y="12458"/>
                  </a:lnTo>
                  <a:lnTo>
                    <a:pt x="19192" y="12828"/>
                  </a:lnTo>
                  <a:lnTo>
                    <a:pt x="19360" y="13098"/>
                  </a:lnTo>
                  <a:lnTo>
                    <a:pt x="19427" y="13266"/>
                  </a:lnTo>
                  <a:lnTo>
                    <a:pt x="19562" y="13367"/>
                  </a:lnTo>
                  <a:lnTo>
                    <a:pt x="19259" y="14108"/>
                  </a:lnTo>
                  <a:lnTo>
                    <a:pt x="19192" y="13973"/>
                  </a:lnTo>
                  <a:lnTo>
                    <a:pt x="19091" y="13805"/>
                  </a:lnTo>
                  <a:lnTo>
                    <a:pt x="18922" y="13535"/>
                  </a:lnTo>
                  <a:lnTo>
                    <a:pt x="18687" y="13098"/>
                  </a:lnTo>
                  <a:lnTo>
                    <a:pt x="18417" y="12694"/>
                  </a:lnTo>
                  <a:lnTo>
                    <a:pt x="18821" y="11919"/>
                  </a:lnTo>
                  <a:lnTo>
                    <a:pt x="19023" y="11448"/>
                  </a:lnTo>
                  <a:close/>
                  <a:moveTo>
                    <a:pt x="18350" y="12828"/>
                  </a:moveTo>
                  <a:lnTo>
                    <a:pt x="18518" y="13199"/>
                  </a:lnTo>
                  <a:lnTo>
                    <a:pt x="18687" y="13535"/>
                  </a:lnTo>
                  <a:lnTo>
                    <a:pt x="18889" y="13939"/>
                  </a:lnTo>
                  <a:lnTo>
                    <a:pt x="19023" y="14142"/>
                  </a:lnTo>
                  <a:lnTo>
                    <a:pt x="19158" y="14276"/>
                  </a:lnTo>
                  <a:lnTo>
                    <a:pt x="19124" y="14377"/>
                  </a:lnTo>
                  <a:lnTo>
                    <a:pt x="18922" y="14781"/>
                  </a:lnTo>
                  <a:lnTo>
                    <a:pt x="18788" y="14512"/>
                  </a:lnTo>
                  <a:lnTo>
                    <a:pt x="18653" y="14310"/>
                  </a:lnTo>
                  <a:lnTo>
                    <a:pt x="18384" y="13805"/>
                  </a:lnTo>
                  <a:lnTo>
                    <a:pt x="18249" y="13535"/>
                  </a:lnTo>
                  <a:lnTo>
                    <a:pt x="18215" y="13401"/>
                  </a:lnTo>
                  <a:lnTo>
                    <a:pt x="18215" y="13266"/>
                  </a:lnTo>
                  <a:lnTo>
                    <a:pt x="18215" y="13232"/>
                  </a:lnTo>
                  <a:lnTo>
                    <a:pt x="18182" y="13266"/>
                  </a:lnTo>
                  <a:lnTo>
                    <a:pt x="18182" y="13266"/>
                  </a:lnTo>
                  <a:lnTo>
                    <a:pt x="18350" y="12828"/>
                  </a:lnTo>
                  <a:close/>
                  <a:moveTo>
                    <a:pt x="18182" y="13266"/>
                  </a:moveTo>
                  <a:lnTo>
                    <a:pt x="18148" y="13468"/>
                  </a:lnTo>
                  <a:lnTo>
                    <a:pt x="18148" y="13670"/>
                  </a:lnTo>
                  <a:lnTo>
                    <a:pt x="18215" y="13872"/>
                  </a:lnTo>
                  <a:lnTo>
                    <a:pt x="18316" y="14074"/>
                  </a:lnTo>
                  <a:lnTo>
                    <a:pt x="18518" y="14546"/>
                  </a:lnTo>
                  <a:lnTo>
                    <a:pt x="18653" y="14781"/>
                  </a:lnTo>
                  <a:lnTo>
                    <a:pt x="18788" y="15017"/>
                  </a:lnTo>
                  <a:lnTo>
                    <a:pt x="18619" y="15387"/>
                  </a:lnTo>
                  <a:lnTo>
                    <a:pt x="18552" y="15185"/>
                  </a:lnTo>
                  <a:lnTo>
                    <a:pt x="18451" y="14983"/>
                  </a:lnTo>
                  <a:lnTo>
                    <a:pt x="18249" y="14613"/>
                  </a:lnTo>
                  <a:lnTo>
                    <a:pt x="18081" y="14310"/>
                  </a:lnTo>
                  <a:lnTo>
                    <a:pt x="17980" y="14175"/>
                  </a:lnTo>
                  <a:lnTo>
                    <a:pt x="17845" y="14041"/>
                  </a:lnTo>
                  <a:lnTo>
                    <a:pt x="18182" y="13266"/>
                  </a:lnTo>
                  <a:close/>
                  <a:moveTo>
                    <a:pt x="17777" y="14209"/>
                  </a:moveTo>
                  <a:lnTo>
                    <a:pt x="17946" y="14512"/>
                  </a:lnTo>
                  <a:lnTo>
                    <a:pt x="18114" y="14781"/>
                  </a:lnTo>
                  <a:lnTo>
                    <a:pt x="18283" y="15185"/>
                  </a:lnTo>
                  <a:lnTo>
                    <a:pt x="18384" y="15387"/>
                  </a:lnTo>
                  <a:lnTo>
                    <a:pt x="18485" y="15589"/>
                  </a:lnTo>
                  <a:lnTo>
                    <a:pt x="18518" y="15589"/>
                  </a:lnTo>
                  <a:lnTo>
                    <a:pt x="18283" y="16094"/>
                  </a:lnTo>
                  <a:lnTo>
                    <a:pt x="18081" y="15758"/>
                  </a:lnTo>
                  <a:lnTo>
                    <a:pt x="17845" y="15286"/>
                  </a:lnTo>
                  <a:lnTo>
                    <a:pt x="17609" y="14815"/>
                  </a:lnTo>
                  <a:lnTo>
                    <a:pt x="17575" y="14781"/>
                  </a:lnTo>
                  <a:lnTo>
                    <a:pt x="17542" y="14781"/>
                  </a:lnTo>
                  <a:lnTo>
                    <a:pt x="17777" y="14209"/>
                  </a:lnTo>
                  <a:close/>
                  <a:moveTo>
                    <a:pt x="17508" y="14882"/>
                  </a:moveTo>
                  <a:lnTo>
                    <a:pt x="17575" y="15084"/>
                  </a:lnTo>
                  <a:lnTo>
                    <a:pt x="17643" y="15286"/>
                  </a:lnTo>
                  <a:lnTo>
                    <a:pt x="17811" y="15657"/>
                  </a:lnTo>
                  <a:lnTo>
                    <a:pt x="18148" y="16364"/>
                  </a:lnTo>
                  <a:lnTo>
                    <a:pt x="17878" y="16970"/>
                  </a:lnTo>
                  <a:lnTo>
                    <a:pt x="17643" y="16532"/>
                  </a:lnTo>
                  <a:lnTo>
                    <a:pt x="17407" y="16128"/>
                  </a:lnTo>
                  <a:lnTo>
                    <a:pt x="17205" y="15758"/>
                  </a:lnTo>
                  <a:lnTo>
                    <a:pt x="17508" y="14882"/>
                  </a:lnTo>
                  <a:close/>
                  <a:moveTo>
                    <a:pt x="17138" y="15892"/>
                  </a:moveTo>
                  <a:lnTo>
                    <a:pt x="17474" y="16633"/>
                  </a:lnTo>
                  <a:lnTo>
                    <a:pt x="17609" y="16902"/>
                  </a:lnTo>
                  <a:lnTo>
                    <a:pt x="17777" y="17205"/>
                  </a:lnTo>
                  <a:lnTo>
                    <a:pt x="17643" y="17441"/>
                  </a:lnTo>
                  <a:lnTo>
                    <a:pt x="17373" y="16936"/>
                  </a:lnTo>
                  <a:lnTo>
                    <a:pt x="17003" y="16229"/>
                  </a:lnTo>
                  <a:lnTo>
                    <a:pt x="17138" y="15892"/>
                  </a:lnTo>
                  <a:close/>
                  <a:moveTo>
                    <a:pt x="16936" y="16431"/>
                  </a:moveTo>
                  <a:lnTo>
                    <a:pt x="17037" y="16768"/>
                  </a:lnTo>
                  <a:lnTo>
                    <a:pt x="17171" y="17104"/>
                  </a:lnTo>
                  <a:lnTo>
                    <a:pt x="17340" y="17441"/>
                  </a:lnTo>
                  <a:lnTo>
                    <a:pt x="17441" y="17576"/>
                  </a:lnTo>
                  <a:lnTo>
                    <a:pt x="17542" y="17677"/>
                  </a:lnTo>
                  <a:lnTo>
                    <a:pt x="17340" y="18114"/>
                  </a:lnTo>
                  <a:lnTo>
                    <a:pt x="17104" y="17677"/>
                  </a:lnTo>
                  <a:lnTo>
                    <a:pt x="16936" y="17374"/>
                  </a:lnTo>
                  <a:lnTo>
                    <a:pt x="16700" y="17037"/>
                  </a:lnTo>
                  <a:lnTo>
                    <a:pt x="16936" y="16431"/>
                  </a:lnTo>
                  <a:close/>
                  <a:moveTo>
                    <a:pt x="16666" y="17172"/>
                  </a:moveTo>
                  <a:lnTo>
                    <a:pt x="16868" y="17542"/>
                  </a:lnTo>
                  <a:lnTo>
                    <a:pt x="17037" y="17912"/>
                  </a:lnTo>
                  <a:lnTo>
                    <a:pt x="17104" y="18148"/>
                  </a:lnTo>
                  <a:lnTo>
                    <a:pt x="17239" y="18384"/>
                  </a:lnTo>
                  <a:lnTo>
                    <a:pt x="16902" y="19124"/>
                  </a:lnTo>
                  <a:lnTo>
                    <a:pt x="16767" y="18922"/>
                  </a:lnTo>
                  <a:lnTo>
                    <a:pt x="16532" y="18316"/>
                  </a:lnTo>
                  <a:lnTo>
                    <a:pt x="16464" y="18148"/>
                  </a:lnTo>
                  <a:lnTo>
                    <a:pt x="16397" y="18081"/>
                  </a:lnTo>
                  <a:lnTo>
                    <a:pt x="16363" y="18013"/>
                  </a:lnTo>
                  <a:lnTo>
                    <a:pt x="16464" y="17744"/>
                  </a:lnTo>
                  <a:lnTo>
                    <a:pt x="16666" y="17172"/>
                  </a:lnTo>
                  <a:close/>
                  <a:moveTo>
                    <a:pt x="6499" y="8654"/>
                  </a:moveTo>
                  <a:lnTo>
                    <a:pt x="9428" y="9866"/>
                  </a:lnTo>
                  <a:lnTo>
                    <a:pt x="10876" y="10472"/>
                  </a:lnTo>
                  <a:lnTo>
                    <a:pt x="12323" y="11111"/>
                  </a:lnTo>
                  <a:lnTo>
                    <a:pt x="13030" y="11414"/>
                  </a:lnTo>
                  <a:lnTo>
                    <a:pt x="13771" y="11684"/>
                  </a:lnTo>
                  <a:lnTo>
                    <a:pt x="14478" y="11987"/>
                  </a:lnTo>
                  <a:lnTo>
                    <a:pt x="15185" y="12290"/>
                  </a:lnTo>
                  <a:lnTo>
                    <a:pt x="16464" y="12963"/>
                  </a:lnTo>
                  <a:lnTo>
                    <a:pt x="17104" y="13232"/>
                  </a:lnTo>
                  <a:lnTo>
                    <a:pt x="17441" y="13367"/>
                  </a:lnTo>
                  <a:lnTo>
                    <a:pt x="17811" y="13468"/>
                  </a:lnTo>
                  <a:lnTo>
                    <a:pt x="17138" y="15084"/>
                  </a:lnTo>
                  <a:lnTo>
                    <a:pt x="16801" y="15892"/>
                  </a:lnTo>
                  <a:lnTo>
                    <a:pt x="16532" y="16734"/>
                  </a:lnTo>
                  <a:lnTo>
                    <a:pt x="16027" y="18047"/>
                  </a:lnTo>
                  <a:lnTo>
                    <a:pt x="15488" y="19326"/>
                  </a:lnTo>
                  <a:lnTo>
                    <a:pt x="14882" y="19023"/>
                  </a:lnTo>
                  <a:lnTo>
                    <a:pt x="14276" y="18788"/>
                  </a:lnTo>
                  <a:lnTo>
                    <a:pt x="13030" y="18316"/>
                  </a:lnTo>
                  <a:lnTo>
                    <a:pt x="12290" y="17980"/>
                  </a:lnTo>
                  <a:lnTo>
                    <a:pt x="11583" y="17643"/>
                  </a:lnTo>
                  <a:lnTo>
                    <a:pt x="10876" y="17273"/>
                  </a:lnTo>
                  <a:lnTo>
                    <a:pt x="10135" y="16970"/>
                  </a:lnTo>
                  <a:lnTo>
                    <a:pt x="8586" y="16330"/>
                  </a:lnTo>
                  <a:lnTo>
                    <a:pt x="7037" y="15657"/>
                  </a:lnTo>
                  <a:lnTo>
                    <a:pt x="5455" y="14983"/>
                  </a:lnTo>
                  <a:lnTo>
                    <a:pt x="4681" y="14680"/>
                  </a:lnTo>
                  <a:lnTo>
                    <a:pt x="3873" y="14377"/>
                  </a:lnTo>
                  <a:lnTo>
                    <a:pt x="3906" y="14310"/>
                  </a:lnTo>
                  <a:lnTo>
                    <a:pt x="4815" y="12290"/>
                  </a:lnTo>
                  <a:lnTo>
                    <a:pt x="5724" y="10303"/>
                  </a:lnTo>
                  <a:lnTo>
                    <a:pt x="6499" y="8654"/>
                  </a:lnTo>
                  <a:close/>
                  <a:moveTo>
                    <a:pt x="16262" y="18215"/>
                  </a:moveTo>
                  <a:lnTo>
                    <a:pt x="16330" y="18485"/>
                  </a:lnTo>
                  <a:lnTo>
                    <a:pt x="16431" y="18821"/>
                  </a:lnTo>
                  <a:lnTo>
                    <a:pt x="16599" y="19158"/>
                  </a:lnTo>
                  <a:lnTo>
                    <a:pt x="16767" y="19427"/>
                  </a:lnTo>
                  <a:lnTo>
                    <a:pt x="16599" y="19730"/>
                  </a:lnTo>
                  <a:lnTo>
                    <a:pt x="16397" y="19192"/>
                  </a:lnTo>
                  <a:lnTo>
                    <a:pt x="16229" y="18922"/>
                  </a:lnTo>
                  <a:lnTo>
                    <a:pt x="16060" y="18720"/>
                  </a:lnTo>
                  <a:lnTo>
                    <a:pt x="16262" y="18215"/>
                  </a:lnTo>
                  <a:close/>
                  <a:moveTo>
                    <a:pt x="15993" y="18855"/>
                  </a:moveTo>
                  <a:lnTo>
                    <a:pt x="16229" y="19427"/>
                  </a:lnTo>
                  <a:lnTo>
                    <a:pt x="16363" y="19730"/>
                  </a:lnTo>
                  <a:lnTo>
                    <a:pt x="16498" y="20000"/>
                  </a:lnTo>
                  <a:lnTo>
                    <a:pt x="16363" y="20303"/>
                  </a:lnTo>
                  <a:lnTo>
                    <a:pt x="16195" y="20000"/>
                  </a:lnTo>
                  <a:lnTo>
                    <a:pt x="16027" y="19596"/>
                  </a:lnTo>
                  <a:lnTo>
                    <a:pt x="15892" y="19158"/>
                  </a:lnTo>
                  <a:lnTo>
                    <a:pt x="15993" y="18855"/>
                  </a:lnTo>
                  <a:close/>
                  <a:moveTo>
                    <a:pt x="15791" y="19394"/>
                  </a:moveTo>
                  <a:lnTo>
                    <a:pt x="15858" y="19764"/>
                  </a:lnTo>
                  <a:lnTo>
                    <a:pt x="15926" y="20067"/>
                  </a:lnTo>
                  <a:lnTo>
                    <a:pt x="16027" y="20370"/>
                  </a:lnTo>
                  <a:lnTo>
                    <a:pt x="16094" y="20505"/>
                  </a:lnTo>
                  <a:lnTo>
                    <a:pt x="16195" y="20639"/>
                  </a:lnTo>
                  <a:lnTo>
                    <a:pt x="16060" y="20942"/>
                  </a:lnTo>
                  <a:lnTo>
                    <a:pt x="15858" y="20505"/>
                  </a:lnTo>
                  <a:lnTo>
                    <a:pt x="15724" y="20235"/>
                  </a:lnTo>
                  <a:lnTo>
                    <a:pt x="15589" y="19932"/>
                  </a:lnTo>
                  <a:lnTo>
                    <a:pt x="15791" y="19394"/>
                  </a:lnTo>
                  <a:close/>
                  <a:moveTo>
                    <a:pt x="15522" y="20067"/>
                  </a:moveTo>
                  <a:lnTo>
                    <a:pt x="15757" y="20740"/>
                  </a:lnTo>
                  <a:lnTo>
                    <a:pt x="15825" y="20976"/>
                  </a:lnTo>
                  <a:lnTo>
                    <a:pt x="15892" y="21111"/>
                  </a:lnTo>
                  <a:lnTo>
                    <a:pt x="15959" y="21212"/>
                  </a:lnTo>
                  <a:lnTo>
                    <a:pt x="15858" y="21447"/>
                  </a:lnTo>
                  <a:lnTo>
                    <a:pt x="15690" y="21144"/>
                  </a:lnTo>
                  <a:lnTo>
                    <a:pt x="15353" y="20437"/>
                  </a:lnTo>
                  <a:lnTo>
                    <a:pt x="15522" y="20067"/>
                  </a:lnTo>
                  <a:close/>
                  <a:moveTo>
                    <a:pt x="15286" y="20606"/>
                  </a:moveTo>
                  <a:lnTo>
                    <a:pt x="15488" y="21245"/>
                  </a:lnTo>
                  <a:lnTo>
                    <a:pt x="15589" y="21515"/>
                  </a:lnTo>
                  <a:lnTo>
                    <a:pt x="15724" y="21750"/>
                  </a:lnTo>
                  <a:lnTo>
                    <a:pt x="15555" y="22155"/>
                  </a:lnTo>
                  <a:lnTo>
                    <a:pt x="15454" y="21919"/>
                  </a:lnTo>
                  <a:lnTo>
                    <a:pt x="15353" y="21683"/>
                  </a:lnTo>
                  <a:lnTo>
                    <a:pt x="15219" y="21414"/>
                  </a:lnTo>
                  <a:lnTo>
                    <a:pt x="15084" y="21144"/>
                  </a:lnTo>
                  <a:lnTo>
                    <a:pt x="15286" y="20606"/>
                  </a:lnTo>
                  <a:close/>
                  <a:moveTo>
                    <a:pt x="15017" y="21279"/>
                  </a:moveTo>
                  <a:lnTo>
                    <a:pt x="15185" y="21750"/>
                  </a:lnTo>
                  <a:lnTo>
                    <a:pt x="15286" y="22087"/>
                  </a:lnTo>
                  <a:lnTo>
                    <a:pt x="15353" y="22222"/>
                  </a:lnTo>
                  <a:lnTo>
                    <a:pt x="15454" y="22357"/>
                  </a:lnTo>
                  <a:lnTo>
                    <a:pt x="15488" y="22357"/>
                  </a:lnTo>
                  <a:lnTo>
                    <a:pt x="15320" y="22794"/>
                  </a:lnTo>
                  <a:lnTo>
                    <a:pt x="15151" y="22525"/>
                  </a:lnTo>
                  <a:lnTo>
                    <a:pt x="14949" y="22188"/>
                  </a:lnTo>
                  <a:lnTo>
                    <a:pt x="14781" y="21885"/>
                  </a:lnTo>
                  <a:lnTo>
                    <a:pt x="15017" y="21279"/>
                  </a:lnTo>
                  <a:close/>
                  <a:moveTo>
                    <a:pt x="14747" y="21986"/>
                  </a:moveTo>
                  <a:lnTo>
                    <a:pt x="14815" y="22289"/>
                  </a:lnTo>
                  <a:lnTo>
                    <a:pt x="14949" y="22525"/>
                  </a:lnTo>
                  <a:lnTo>
                    <a:pt x="15050" y="22794"/>
                  </a:lnTo>
                  <a:lnTo>
                    <a:pt x="15219" y="23064"/>
                  </a:lnTo>
                  <a:lnTo>
                    <a:pt x="15050" y="23400"/>
                  </a:lnTo>
                  <a:lnTo>
                    <a:pt x="14949" y="23198"/>
                  </a:lnTo>
                  <a:lnTo>
                    <a:pt x="14882" y="22996"/>
                  </a:lnTo>
                  <a:lnTo>
                    <a:pt x="14747" y="22693"/>
                  </a:lnTo>
                  <a:lnTo>
                    <a:pt x="14579" y="22390"/>
                  </a:lnTo>
                  <a:lnTo>
                    <a:pt x="14747" y="21986"/>
                  </a:lnTo>
                  <a:close/>
                  <a:moveTo>
                    <a:pt x="14545" y="22458"/>
                  </a:moveTo>
                  <a:lnTo>
                    <a:pt x="14680" y="23097"/>
                  </a:lnTo>
                  <a:lnTo>
                    <a:pt x="14815" y="23400"/>
                  </a:lnTo>
                  <a:lnTo>
                    <a:pt x="14882" y="23535"/>
                  </a:lnTo>
                  <a:lnTo>
                    <a:pt x="14983" y="23670"/>
                  </a:lnTo>
                  <a:lnTo>
                    <a:pt x="14815" y="24074"/>
                  </a:lnTo>
                  <a:lnTo>
                    <a:pt x="14680" y="23771"/>
                  </a:lnTo>
                  <a:lnTo>
                    <a:pt x="14478" y="23434"/>
                  </a:lnTo>
                  <a:lnTo>
                    <a:pt x="14377" y="23299"/>
                  </a:lnTo>
                  <a:lnTo>
                    <a:pt x="14276" y="23131"/>
                  </a:lnTo>
                  <a:lnTo>
                    <a:pt x="14545" y="22458"/>
                  </a:lnTo>
                  <a:close/>
                  <a:moveTo>
                    <a:pt x="14242" y="23198"/>
                  </a:moveTo>
                  <a:lnTo>
                    <a:pt x="14512" y="23905"/>
                  </a:lnTo>
                  <a:lnTo>
                    <a:pt x="14613" y="24141"/>
                  </a:lnTo>
                  <a:lnTo>
                    <a:pt x="14714" y="24343"/>
                  </a:lnTo>
                  <a:lnTo>
                    <a:pt x="14613" y="24713"/>
                  </a:lnTo>
                  <a:lnTo>
                    <a:pt x="14478" y="24444"/>
                  </a:lnTo>
                  <a:lnTo>
                    <a:pt x="14377" y="24175"/>
                  </a:lnTo>
                  <a:lnTo>
                    <a:pt x="14242" y="23905"/>
                  </a:lnTo>
                  <a:lnTo>
                    <a:pt x="14074" y="23670"/>
                  </a:lnTo>
                  <a:lnTo>
                    <a:pt x="14108" y="23569"/>
                  </a:lnTo>
                  <a:lnTo>
                    <a:pt x="14242" y="23198"/>
                  </a:lnTo>
                  <a:close/>
                  <a:moveTo>
                    <a:pt x="13973" y="23838"/>
                  </a:moveTo>
                  <a:lnTo>
                    <a:pt x="14007" y="23939"/>
                  </a:lnTo>
                  <a:lnTo>
                    <a:pt x="14242" y="24511"/>
                  </a:lnTo>
                  <a:lnTo>
                    <a:pt x="14343" y="24747"/>
                  </a:lnTo>
                  <a:lnTo>
                    <a:pt x="14411" y="24882"/>
                  </a:lnTo>
                  <a:lnTo>
                    <a:pt x="14478" y="25016"/>
                  </a:lnTo>
                  <a:lnTo>
                    <a:pt x="14343" y="25420"/>
                  </a:lnTo>
                  <a:lnTo>
                    <a:pt x="14276" y="25319"/>
                  </a:lnTo>
                  <a:lnTo>
                    <a:pt x="14209" y="25218"/>
                  </a:lnTo>
                  <a:lnTo>
                    <a:pt x="14141" y="25117"/>
                  </a:lnTo>
                  <a:lnTo>
                    <a:pt x="14040" y="24915"/>
                  </a:lnTo>
                  <a:lnTo>
                    <a:pt x="13939" y="24646"/>
                  </a:lnTo>
                  <a:lnTo>
                    <a:pt x="13838" y="24511"/>
                  </a:lnTo>
                  <a:lnTo>
                    <a:pt x="13737" y="24410"/>
                  </a:lnTo>
                  <a:lnTo>
                    <a:pt x="13973" y="23838"/>
                  </a:lnTo>
                  <a:close/>
                  <a:moveTo>
                    <a:pt x="13704" y="24511"/>
                  </a:moveTo>
                  <a:lnTo>
                    <a:pt x="13838" y="24848"/>
                  </a:lnTo>
                  <a:lnTo>
                    <a:pt x="13973" y="25185"/>
                  </a:lnTo>
                  <a:lnTo>
                    <a:pt x="14108" y="25387"/>
                  </a:lnTo>
                  <a:lnTo>
                    <a:pt x="14175" y="25521"/>
                  </a:lnTo>
                  <a:lnTo>
                    <a:pt x="14310" y="25555"/>
                  </a:lnTo>
                  <a:lnTo>
                    <a:pt x="14108" y="26127"/>
                  </a:lnTo>
                  <a:lnTo>
                    <a:pt x="14040" y="26026"/>
                  </a:lnTo>
                  <a:lnTo>
                    <a:pt x="13838" y="25521"/>
                  </a:lnTo>
                  <a:lnTo>
                    <a:pt x="13704" y="25218"/>
                  </a:lnTo>
                  <a:lnTo>
                    <a:pt x="13603" y="25084"/>
                  </a:lnTo>
                  <a:lnTo>
                    <a:pt x="13502" y="24983"/>
                  </a:lnTo>
                  <a:lnTo>
                    <a:pt x="13704" y="24511"/>
                  </a:lnTo>
                  <a:close/>
                  <a:moveTo>
                    <a:pt x="13468" y="25050"/>
                  </a:moveTo>
                  <a:lnTo>
                    <a:pt x="13569" y="25218"/>
                  </a:lnTo>
                  <a:lnTo>
                    <a:pt x="13636" y="25420"/>
                  </a:lnTo>
                  <a:lnTo>
                    <a:pt x="13737" y="25757"/>
                  </a:lnTo>
                  <a:lnTo>
                    <a:pt x="13838" y="26060"/>
                  </a:lnTo>
                  <a:lnTo>
                    <a:pt x="13906" y="26195"/>
                  </a:lnTo>
                  <a:lnTo>
                    <a:pt x="14007" y="26329"/>
                  </a:lnTo>
                  <a:lnTo>
                    <a:pt x="13838" y="26733"/>
                  </a:lnTo>
                  <a:lnTo>
                    <a:pt x="13670" y="26397"/>
                  </a:lnTo>
                  <a:lnTo>
                    <a:pt x="13569" y="26094"/>
                  </a:lnTo>
                  <a:lnTo>
                    <a:pt x="13468" y="25757"/>
                  </a:lnTo>
                  <a:lnTo>
                    <a:pt x="13333" y="25454"/>
                  </a:lnTo>
                  <a:lnTo>
                    <a:pt x="13300" y="25454"/>
                  </a:lnTo>
                  <a:lnTo>
                    <a:pt x="13468" y="25050"/>
                  </a:lnTo>
                  <a:close/>
                  <a:moveTo>
                    <a:pt x="13266" y="25521"/>
                  </a:moveTo>
                  <a:lnTo>
                    <a:pt x="13333" y="25892"/>
                  </a:lnTo>
                  <a:lnTo>
                    <a:pt x="13401" y="26262"/>
                  </a:lnTo>
                  <a:lnTo>
                    <a:pt x="13468" y="26430"/>
                  </a:lnTo>
                  <a:lnTo>
                    <a:pt x="13535" y="26599"/>
                  </a:lnTo>
                  <a:lnTo>
                    <a:pt x="13603" y="26767"/>
                  </a:lnTo>
                  <a:lnTo>
                    <a:pt x="13737" y="26902"/>
                  </a:lnTo>
                  <a:lnTo>
                    <a:pt x="13603" y="27238"/>
                  </a:lnTo>
                  <a:lnTo>
                    <a:pt x="13367" y="26834"/>
                  </a:lnTo>
                  <a:lnTo>
                    <a:pt x="13199" y="26498"/>
                  </a:lnTo>
                  <a:lnTo>
                    <a:pt x="12997" y="26195"/>
                  </a:lnTo>
                  <a:lnTo>
                    <a:pt x="13266" y="25521"/>
                  </a:lnTo>
                  <a:close/>
                  <a:moveTo>
                    <a:pt x="270" y="23400"/>
                  </a:moveTo>
                  <a:lnTo>
                    <a:pt x="405" y="23569"/>
                  </a:lnTo>
                  <a:lnTo>
                    <a:pt x="573" y="23703"/>
                  </a:lnTo>
                  <a:lnTo>
                    <a:pt x="741" y="23838"/>
                  </a:lnTo>
                  <a:lnTo>
                    <a:pt x="977" y="23939"/>
                  </a:lnTo>
                  <a:lnTo>
                    <a:pt x="1381" y="24141"/>
                  </a:lnTo>
                  <a:lnTo>
                    <a:pt x="1785" y="24276"/>
                  </a:lnTo>
                  <a:lnTo>
                    <a:pt x="3469" y="24949"/>
                  </a:lnTo>
                  <a:lnTo>
                    <a:pt x="4310" y="25286"/>
                  </a:lnTo>
                  <a:lnTo>
                    <a:pt x="5152" y="25589"/>
                  </a:lnTo>
                  <a:lnTo>
                    <a:pt x="6936" y="26262"/>
                  </a:lnTo>
                  <a:lnTo>
                    <a:pt x="8721" y="26969"/>
                  </a:lnTo>
                  <a:lnTo>
                    <a:pt x="9529" y="27339"/>
                  </a:lnTo>
                  <a:lnTo>
                    <a:pt x="9529" y="27339"/>
                  </a:lnTo>
                  <a:lnTo>
                    <a:pt x="7273" y="26531"/>
                  </a:lnTo>
                  <a:lnTo>
                    <a:pt x="5455" y="25892"/>
                  </a:lnTo>
                  <a:lnTo>
                    <a:pt x="4546" y="25555"/>
                  </a:lnTo>
                  <a:lnTo>
                    <a:pt x="3637" y="25218"/>
                  </a:lnTo>
                  <a:lnTo>
                    <a:pt x="3536" y="25185"/>
                  </a:lnTo>
                  <a:lnTo>
                    <a:pt x="2896" y="24915"/>
                  </a:lnTo>
                  <a:lnTo>
                    <a:pt x="2223" y="24612"/>
                  </a:lnTo>
                  <a:lnTo>
                    <a:pt x="1583" y="24276"/>
                  </a:lnTo>
                  <a:lnTo>
                    <a:pt x="910" y="23973"/>
                  </a:lnTo>
                  <a:lnTo>
                    <a:pt x="304" y="23602"/>
                  </a:lnTo>
                  <a:lnTo>
                    <a:pt x="236" y="23434"/>
                  </a:lnTo>
                  <a:lnTo>
                    <a:pt x="270" y="23400"/>
                  </a:lnTo>
                  <a:close/>
                  <a:moveTo>
                    <a:pt x="3940" y="14546"/>
                  </a:moveTo>
                  <a:lnTo>
                    <a:pt x="4041" y="14680"/>
                  </a:lnTo>
                  <a:lnTo>
                    <a:pt x="4512" y="14882"/>
                  </a:lnTo>
                  <a:lnTo>
                    <a:pt x="6431" y="15690"/>
                  </a:lnTo>
                  <a:lnTo>
                    <a:pt x="7879" y="16296"/>
                  </a:lnTo>
                  <a:lnTo>
                    <a:pt x="9360" y="16902"/>
                  </a:lnTo>
                  <a:lnTo>
                    <a:pt x="10135" y="17273"/>
                  </a:lnTo>
                  <a:lnTo>
                    <a:pt x="10909" y="17609"/>
                  </a:lnTo>
                  <a:lnTo>
                    <a:pt x="12458" y="18350"/>
                  </a:lnTo>
                  <a:lnTo>
                    <a:pt x="13199" y="18653"/>
                  </a:lnTo>
                  <a:lnTo>
                    <a:pt x="13939" y="18922"/>
                  </a:lnTo>
                  <a:lnTo>
                    <a:pt x="14680" y="19225"/>
                  </a:lnTo>
                  <a:lnTo>
                    <a:pt x="15050" y="19394"/>
                  </a:lnTo>
                  <a:lnTo>
                    <a:pt x="15387" y="19562"/>
                  </a:lnTo>
                  <a:lnTo>
                    <a:pt x="14781" y="21043"/>
                  </a:lnTo>
                  <a:lnTo>
                    <a:pt x="14478" y="21750"/>
                  </a:lnTo>
                  <a:lnTo>
                    <a:pt x="14175" y="22525"/>
                  </a:lnTo>
                  <a:lnTo>
                    <a:pt x="13603" y="24040"/>
                  </a:lnTo>
                  <a:lnTo>
                    <a:pt x="12963" y="25589"/>
                  </a:lnTo>
                  <a:lnTo>
                    <a:pt x="12727" y="26195"/>
                  </a:lnTo>
                  <a:lnTo>
                    <a:pt x="12492" y="26834"/>
                  </a:lnTo>
                  <a:lnTo>
                    <a:pt x="12357" y="27137"/>
                  </a:lnTo>
                  <a:lnTo>
                    <a:pt x="12189" y="27407"/>
                  </a:lnTo>
                  <a:lnTo>
                    <a:pt x="12020" y="27710"/>
                  </a:lnTo>
                  <a:lnTo>
                    <a:pt x="11818" y="27945"/>
                  </a:lnTo>
                  <a:lnTo>
                    <a:pt x="11212" y="27777"/>
                  </a:lnTo>
                  <a:lnTo>
                    <a:pt x="10640" y="27508"/>
                  </a:lnTo>
                  <a:lnTo>
                    <a:pt x="9495" y="27003"/>
                  </a:lnTo>
                  <a:lnTo>
                    <a:pt x="7845" y="26329"/>
                  </a:lnTo>
                  <a:lnTo>
                    <a:pt x="6196" y="25690"/>
                  </a:lnTo>
                  <a:lnTo>
                    <a:pt x="2829" y="24410"/>
                  </a:lnTo>
                  <a:lnTo>
                    <a:pt x="2189" y="24175"/>
                  </a:lnTo>
                  <a:lnTo>
                    <a:pt x="1550" y="23939"/>
                  </a:lnTo>
                  <a:lnTo>
                    <a:pt x="943" y="23636"/>
                  </a:lnTo>
                  <a:lnTo>
                    <a:pt x="640" y="23468"/>
                  </a:lnTo>
                  <a:lnTo>
                    <a:pt x="371" y="23266"/>
                  </a:lnTo>
                  <a:lnTo>
                    <a:pt x="371" y="23232"/>
                  </a:lnTo>
                  <a:lnTo>
                    <a:pt x="371" y="23198"/>
                  </a:lnTo>
                  <a:lnTo>
                    <a:pt x="405" y="23131"/>
                  </a:lnTo>
                  <a:lnTo>
                    <a:pt x="405" y="23064"/>
                  </a:lnTo>
                  <a:lnTo>
                    <a:pt x="472" y="22895"/>
                  </a:lnTo>
                  <a:lnTo>
                    <a:pt x="708" y="22155"/>
                  </a:lnTo>
                  <a:lnTo>
                    <a:pt x="1583" y="19932"/>
                  </a:lnTo>
                  <a:lnTo>
                    <a:pt x="2661" y="17239"/>
                  </a:lnTo>
                  <a:lnTo>
                    <a:pt x="3805" y="14579"/>
                  </a:lnTo>
                  <a:lnTo>
                    <a:pt x="3873" y="14579"/>
                  </a:lnTo>
                  <a:lnTo>
                    <a:pt x="3906" y="14546"/>
                  </a:lnTo>
                  <a:close/>
                  <a:moveTo>
                    <a:pt x="12963" y="26296"/>
                  </a:moveTo>
                  <a:lnTo>
                    <a:pt x="13199" y="26834"/>
                  </a:lnTo>
                  <a:lnTo>
                    <a:pt x="13333" y="27137"/>
                  </a:lnTo>
                  <a:lnTo>
                    <a:pt x="13502" y="27440"/>
                  </a:lnTo>
                  <a:lnTo>
                    <a:pt x="13266" y="27912"/>
                  </a:lnTo>
                  <a:lnTo>
                    <a:pt x="13232" y="27945"/>
                  </a:lnTo>
                  <a:lnTo>
                    <a:pt x="13165" y="27710"/>
                  </a:lnTo>
                  <a:lnTo>
                    <a:pt x="13098" y="27508"/>
                  </a:lnTo>
                  <a:lnTo>
                    <a:pt x="12963" y="27104"/>
                  </a:lnTo>
                  <a:lnTo>
                    <a:pt x="12795" y="26700"/>
                  </a:lnTo>
                  <a:lnTo>
                    <a:pt x="12929" y="26397"/>
                  </a:lnTo>
                  <a:lnTo>
                    <a:pt x="12963" y="26296"/>
                  </a:lnTo>
                  <a:close/>
                  <a:moveTo>
                    <a:pt x="12391" y="27609"/>
                  </a:moveTo>
                  <a:lnTo>
                    <a:pt x="12424" y="27777"/>
                  </a:lnTo>
                  <a:lnTo>
                    <a:pt x="12492" y="27912"/>
                  </a:lnTo>
                  <a:lnTo>
                    <a:pt x="12626" y="28248"/>
                  </a:lnTo>
                  <a:lnTo>
                    <a:pt x="12626" y="28248"/>
                  </a:lnTo>
                  <a:lnTo>
                    <a:pt x="12020" y="28080"/>
                  </a:lnTo>
                  <a:lnTo>
                    <a:pt x="12222" y="27844"/>
                  </a:lnTo>
                  <a:lnTo>
                    <a:pt x="12391" y="27609"/>
                  </a:lnTo>
                  <a:close/>
                  <a:moveTo>
                    <a:pt x="12727" y="26902"/>
                  </a:moveTo>
                  <a:lnTo>
                    <a:pt x="12862" y="27440"/>
                  </a:lnTo>
                  <a:lnTo>
                    <a:pt x="12963" y="27811"/>
                  </a:lnTo>
                  <a:lnTo>
                    <a:pt x="13030" y="28013"/>
                  </a:lnTo>
                  <a:lnTo>
                    <a:pt x="13131" y="28147"/>
                  </a:lnTo>
                  <a:lnTo>
                    <a:pt x="13030" y="28349"/>
                  </a:lnTo>
                  <a:lnTo>
                    <a:pt x="12997" y="28349"/>
                  </a:lnTo>
                  <a:lnTo>
                    <a:pt x="12997" y="28248"/>
                  </a:lnTo>
                  <a:lnTo>
                    <a:pt x="12963" y="28215"/>
                  </a:lnTo>
                  <a:lnTo>
                    <a:pt x="12929" y="28215"/>
                  </a:lnTo>
                  <a:lnTo>
                    <a:pt x="12896" y="28248"/>
                  </a:lnTo>
                  <a:lnTo>
                    <a:pt x="12660" y="27777"/>
                  </a:lnTo>
                  <a:lnTo>
                    <a:pt x="12593" y="27575"/>
                  </a:lnTo>
                  <a:lnTo>
                    <a:pt x="12525" y="27339"/>
                  </a:lnTo>
                  <a:lnTo>
                    <a:pt x="12727" y="26902"/>
                  </a:lnTo>
                  <a:close/>
                  <a:moveTo>
                    <a:pt x="19764" y="18788"/>
                  </a:moveTo>
                  <a:lnTo>
                    <a:pt x="19360" y="19697"/>
                  </a:lnTo>
                  <a:lnTo>
                    <a:pt x="19023" y="20606"/>
                  </a:lnTo>
                  <a:lnTo>
                    <a:pt x="18687" y="21548"/>
                  </a:lnTo>
                  <a:lnTo>
                    <a:pt x="18316" y="22491"/>
                  </a:lnTo>
                  <a:lnTo>
                    <a:pt x="17878" y="23468"/>
                  </a:lnTo>
                  <a:lnTo>
                    <a:pt x="17441" y="24410"/>
                  </a:lnTo>
                  <a:lnTo>
                    <a:pt x="16969" y="25387"/>
                  </a:lnTo>
                  <a:lnTo>
                    <a:pt x="16532" y="26329"/>
                  </a:lnTo>
                  <a:lnTo>
                    <a:pt x="16296" y="26834"/>
                  </a:lnTo>
                  <a:lnTo>
                    <a:pt x="16094" y="27373"/>
                  </a:lnTo>
                  <a:lnTo>
                    <a:pt x="15892" y="27878"/>
                  </a:lnTo>
                  <a:lnTo>
                    <a:pt x="15623" y="28383"/>
                  </a:lnTo>
                  <a:lnTo>
                    <a:pt x="15724" y="28147"/>
                  </a:lnTo>
                  <a:lnTo>
                    <a:pt x="16767" y="25723"/>
                  </a:lnTo>
                  <a:lnTo>
                    <a:pt x="17811" y="23333"/>
                  </a:lnTo>
                  <a:lnTo>
                    <a:pt x="18249" y="22188"/>
                  </a:lnTo>
                  <a:lnTo>
                    <a:pt x="18653" y="21043"/>
                  </a:lnTo>
                  <a:lnTo>
                    <a:pt x="18889" y="20437"/>
                  </a:lnTo>
                  <a:lnTo>
                    <a:pt x="19158" y="19899"/>
                  </a:lnTo>
                  <a:lnTo>
                    <a:pt x="19764" y="18788"/>
                  </a:lnTo>
                  <a:close/>
                  <a:moveTo>
                    <a:pt x="5489" y="26060"/>
                  </a:moveTo>
                  <a:lnTo>
                    <a:pt x="6532" y="26430"/>
                  </a:lnTo>
                  <a:lnTo>
                    <a:pt x="8451" y="27070"/>
                  </a:lnTo>
                  <a:lnTo>
                    <a:pt x="10371" y="27743"/>
                  </a:lnTo>
                  <a:lnTo>
                    <a:pt x="11145" y="28013"/>
                  </a:lnTo>
                  <a:lnTo>
                    <a:pt x="11650" y="28181"/>
                  </a:lnTo>
                  <a:lnTo>
                    <a:pt x="11616" y="28215"/>
                  </a:lnTo>
                  <a:lnTo>
                    <a:pt x="11549" y="28349"/>
                  </a:lnTo>
                  <a:lnTo>
                    <a:pt x="11515" y="28450"/>
                  </a:lnTo>
                  <a:lnTo>
                    <a:pt x="11111" y="28282"/>
                  </a:lnTo>
                  <a:lnTo>
                    <a:pt x="9327" y="27541"/>
                  </a:lnTo>
                  <a:lnTo>
                    <a:pt x="7509" y="26868"/>
                  </a:lnTo>
                  <a:lnTo>
                    <a:pt x="6499" y="26464"/>
                  </a:lnTo>
                  <a:lnTo>
                    <a:pt x="5489" y="26060"/>
                  </a:lnTo>
                  <a:close/>
                  <a:moveTo>
                    <a:pt x="12323" y="28316"/>
                  </a:moveTo>
                  <a:lnTo>
                    <a:pt x="12761" y="28450"/>
                  </a:lnTo>
                  <a:lnTo>
                    <a:pt x="12525" y="28417"/>
                  </a:lnTo>
                  <a:lnTo>
                    <a:pt x="12323" y="28316"/>
                  </a:lnTo>
                  <a:close/>
                  <a:moveTo>
                    <a:pt x="371" y="23905"/>
                  </a:moveTo>
                  <a:lnTo>
                    <a:pt x="741" y="24141"/>
                  </a:lnTo>
                  <a:lnTo>
                    <a:pt x="1145" y="24377"/>
                  </a:lnTo>
                  <a:lnTo>
                    <a:pt x="1550" y="24579"/>
                  </a:lnTo>
                  <a:lnTo>
                    <a:pt x="1987" y="24747"/>
                  </a:lnTo>
                  <a:lnTo>
                    <a:pt x="2829" y="25084"/>
                  </a:lnTo>
                  <a:lnTo>
                    <a:pt x="3704" y="25420"/>
                  </a:lnTo>
                  <a:lnTo>
                    <a:pt x="5691" y="26296"/>
                  </a:lnTo>
                  <a:lnTo>
                    <a:pt x="6701" y="26733"/>
                  </a:lnTo>
                  <a:lnTo>
                    <a:pt x="7711" y="27137"/>
                  </a:lnTo>
                  <a:lnTo>
                    <a:pt x="9630" y="27878"/>
                  </a:lnTo>
                  <a:lnTo>
                    <a:pt x="11515" y="28652"/>
                  </a:lnTo>
                  <a:lnTo>
                    <a:pt x="11515" y="28753"/>
                  </a:lnTo>
                  <a:lnTo>
                    <a:pt x="11381" y="28720"/>
                  </a:lnTo>
                  <a:lnTo>
                    <a:pt x="10640" y="28383"/>
                  </a:lnTo>
                  <a:lnTo>
                    <a:pt x="9866" y="28080"/>
                  </a:lnTo>
                  <a:lnTo>
                    <a:pt x="8317" y="27474"/>
                  </a:lnTo>
                  <a:lnTo>
                    <a:pt x="7340" y="27070"/>
                  </a:lnTo>
                  <a:lnTo>
                    <a:pt x="6364" y="26666"/>
                  </a:lnTo>
                  <a:lnTo>
                    <a:pt x="4411" y="25791"/>
                  </a:lnTo>
                  <a:lnTo>
                    <a:pt x="2459" y="24949"/>
                  </a:lnTo>
                  <a:lnTo>
                    <a:pt x="1482" y="24579"/>
                  </a:lnTo>
                  <a:lnTo>
                    <a:pt x="506" y="24208"/>
                  </a:lnTo>
                  <a:lnTo>
                    <a:pt x="506" y="24175"/>
                  </a:lnTo>
                  <a:lnTo>
                    <a:pt x="472" y="24141"/>
                  </a:lnTo>
                  <a:lnTo>
                    <a:pt x="371" y="23905"/>
                  </a:lnTo>
                  <a:close/>
                  <a:moveTo>
                    <a:pt x="11852" y="28349"/>
                  </a:moveTo>
                  <a:lnTo>
                    <a:pt x="11919" y="28417"/>
                  </a:lnTo>
                  <a:lnTo>
                    <a:pt x="12020" y="28484"/>
                  </a:lnTo>
                  <a:lnTo>
                    <a:pt x="12256" y="28585"/>
                  </a:lnTo>
                  <a:lnTo>
                    <a:pt x="12525" y="28686"/>
                  </a:lnTo>
                  <a:lnTo>
                    <a:pt x="12795" y="28753"/>
                  </a:lnTo>
                  <a:lnTo>
                    <a:pt x="12727" y="28888"/>
                  </a:lnTo>
                  <a:lnTo>
                    <a:pt x="12256" y="28753"/>
                  </a:lnTo>
                  <a:lnTo>
                    <a:pt x="11785" y="28551"/>
                  </a:lnTo>
                  <a:lnTo>
                    <a:pt x="11785" y="28349"/>
                  </a:lnTo>
                  <a:close/>
                  <a:moveTo>
                    <a:pt x="13064" y="28753"/>
                  </a:moveTo>
                  <a:lnTo>
                    <a:pt x="13098" y="28821"/>
                  </a:lnTo>
                  <a:lnTo>
                    <a:pt x="13165" y="28854"/>
                  </a:lnTo>
                  <a:lnTo>
                    <a:pt x="13401" y="28888"/>
                  </a:lnTo>
                  <a:lnTo>
                    <a:pt x="13636" y="28922"/>
                  </a:lnTo>
                  <a:lnTo>
                    <a:pt x="14074" y="29023"/>
                  </a:lnTo>
                  <a:lnTo>
                    <a:pt x="13805" y="29056"/>
                  </a:lnTo>
                  <a:lnTo>
                    <a:pt x="13502" y="29023"/>
                  </a:lnTo>
                  <a:lnTo>
                    <a:pt x="13232" y="28989"/>
                  </a:lnTo>
                  <a:lnTo>
                    <a:pt x="12929" y="28955"/>
                  </a:lnTo>
                  <a:lnTo>
                    <a:pt x="12963" y="28753"/>
                  </a:lnTo>
                  <a:close/>
                  <a:moveTo>
                    <a:pt x="11751" y="28753"/>
                  </a:moveTo>
                  <a:lnTo>
                    <a:pt x="11852" y="28787"/>
                  </a:lnTo>
                  <a:lnTo>
                    <a:pt x="12290" y="28955"/>
                  </a:lnTo>
                  <a:lnTo>
                    <a:pt x="12727" y="29090"/>
                  </a:lnTo>
                  <a:lnTo>
                    <a:pt x="12761" y="29292"/>
                  </a:lnTo>
                  <a:lnTo>
                    <a:pt x="12256" y="29090"/>
                  </a:lnTo>
                  <a:lnTo>
                    <a:pt x="11751" y="28888"/>
                  </a:lnTo>
                  <a:lnTo>
                    <a:pt x="11751" y="28753"/>
                  </a:lnTo>
                  <a:close/>
                  <a:moveTo>
                    <a:pt x="15084" y="28989"/>
                  </a:moveTo>
                  <a:lnTo>
                    <a:pt x="14916" y="29124"/>
                  </a:lnTo>
                  <a:lnTo>
                    <a:pt x="14714" y="29258"/>
                  </a:lnTo>
                  <a:lnTo>
                    <a:pt x="14512" y="29359"/>
                  </a:lnTo>
                  <a:lnTo>
                    <a:pt x="14310" y="29427"/>
                  </a:lnTo>
                  <a:lnTo>
                    <a:pt x="14074" y="29460"/>
                  </a:lnTo>
                  <a:lnTo>
                    <a:pt x="13872" y="29460"/>
                  </a:lnTo>
                  <a:lnTo>
                    <a:pt x="13401" y="29427"/>
                  </a:lnTo>
                  <a:lnTo>
                    <a:pt x="12963" y="29326"/>
                  </a:lnTo>
                  <a:lnTo>
                    <a:pt x="12997" y="29292"/>
                  </a:lnTo>
                  <a:lnTo>
                    <a:pt x="12963" y="29225"/>
                  </a:lnTo>
                  <a:lnTo>
                    <a:pt x="12963" y="29157"/>
                  </a:lnTo>
                  <a:lnTo>
                    <a:pt x="13502" y="29225"/>
                  </a:lnTo>
                  <a:lnTo>
                    <a:pt x="14276" y="29225"/>
                  </a:lnTo>
                  <a:lnTo>
                    <a:pt x="14545" y="29157"/>
                  </a:lnTo>
                  <a:lnTo>
                    <a:pt x="14815" y="29090"/>
                  </a:lnTo>
                  <a:lnTo>
                    <a:pt x="15084" y="28989"/>
                  </a:lnTo>
                  <a:close/>
                  <a:moveTo>
                    <a:pt x="9765" y="1"/>
                  </a:moveTo>
                  <a:lnTo>
                    <a:pt x="9731" y="35"/>
                  </a:lnTo>
                  <a:lnTo>
                    <a:pt x="9529" y="775"/>
                  </a:lnTo>
                  <a:lnTo>
                    <a:pt x="9327" y="1482"/>
                  </a:lnTo>
                  <a:lnTo>
                    <a:pt x="9057" y="2189"/>
                  </a:lnTo>
                  <a:lnTo>
                    <a:pt x="8788" y="2863"/>
                  </a:lnTo>
                  <a:lnTo>
                    <a:pt x="8216" y="4243"/>
                  </a:lnTo>
                  <a:lnTo>
                    <a:pt x="7576" y="5590"/>
                  </a:lnTo>
                  <a:lnTo>
                    <a:pt x="6398" y="8250"/>
                  </a:lnTo>
                  <a:lnTo>
                    <a:pt x="5825" y="9563"/>
                  </a:lnTo>
                  <a:lnTo>
                    <a:pt x="5186" y="10876"/>
                  </a:lnTo>
                  <a:lnTo>
                    <a:pt x="4714" y="11818"/>
                  </a:lnTo>
                  <a:lnTo>
                    <a:pt x="4277" y="12795"/>
                  </a:lnTo>
                  <a:lnTo>
                    <a:pt x="3469" y="14781"/>
                  </a:lnTo>
                  <a:lnTo>
                    <a:pt x="2257" y="17576"/>
                  </a:lnTo>
                  <a:lnTo>
                    <a:pt x="1078" y="20437"/>
                  </a:lnTo>
                  <a:lnTo>
                    <a:pt x="674" y="21481"/>
                  </a:lnTo>
                  <a:lnTo>
                    <a:pt x="270" y="22525"/>
                  </a:lnTo>
                  <a:lnTo>
                    <a:pt x="169" y="22828"/>
                  </a:lnTo>
                  <a:lnTo>
                    <a:pt x="102" y="23030"/>
                  </a:lnTo>
                  <a:lnTo>
                    <a:pt x="68" y="23198"/>
                  </a:lnTo>
                  <a:lnTo>
                    <a:pt x="34" y="23232"/>
                  </a:lnTo>
                  <a:lnTo>
                    <a:pt x="1" y="23299"/>
                  </a:lnTo>
                  <a:lnTo>
                    <a:pt x="102" y="23535"/>
                  </a:lnTo>
                  <a:lnTo>
                    <a:pt x="135" y="23771"/>
                  </a:lnTo>
                  <a:lnTo>
                    <a:pt x="203" y="24006"/>
                  </a:lnTo>
                  <a:lnTo>
                    <a:pt x="304" y="24242"/>
                  </a:lnTo>
                  <a:lnTo>
                    <a:pt x="337" y="24276"/>
                  </a:lnTo>
                  <a:lnTo>
                    <a:pt x="405" y="24276"/>
                  </a:lnTo>
                  <a:lnTo>
                    <a:pt x="2459" y="25252"/>
                  </a:lnTo>
                  <a:lnTo>
                    <a:pt x="4512" y="26161"/>
                  </a:lnTo>
                  <a:lnTo>
                    <a:pt x="6633" y="27036"/>
                  </a:lnTo>
                  <a:lnTo>
                    <a:pt x="8721" y="27878"/>
                  </a:lnTo>
                  <a:lnTo>
                    <a:pt x="10135" y="28450"/>
                  </a:lnTo>
                  <a:lnTo>
                    <a:pt x="11549" y="29056"/>
                  </a:lnTo>
                  <a:lnTo>
                    <a:pt x="11583" y="29090"/>
                  </a:lnTo>
                  <a:lnTo>
                    <a:pt x="11650" y="29090"/>
                  </a:lnTo>
                  <a:lnTo>
                    <a:pt x="12020" y="29258"/>
                  </a:lnTo>
                  <a:lnTo>
                    <a:pt x="12694" y="29494"/>
                  </a:lnTo>
                  <a:lnTo>
                    <a:pt x="13064" y="29595"/>
                  </a:lnTo>
                  <a:lnTo>
                    <a:pt x="13401" y="29662"/>
                  </a:lnTo>
                  <a:lnTo>
                    <a:pt x="14141" y="29662"/>
                  </a:lnTo>
                  <a:lnTo>
                    <a:pt x="14478" y="29595"/>
                  </a:lnTo>
                  <a:lnTo>
                    <a:pt x="14848" y="29460"/>
                  </a:lnTo>
                  <a:lnTo>
                    <a:pt x="15151" y="29292"/>
                  </a:lnTo>
                  <a:lnTo>
                    <a:pt x="15421" y="29090"/>
                  </a:lnTo>
                  <a:lnTo>
                    <a:pt x="15656" y="28821"/>
                  </a:lnTo>
                  <a:lnTo>
                    <a:pt x="15825" y="28518"/>
                  </a:lnTo>
                  <a:lnTo>
                    <a:pt x="15993" y="28181"/>
                  </a:lnTo>
                  <a:lnTo>
                    <a:pt x="16161" y="27844"/>
                  </a:lnTo>
                  <a:lnTo>
                    <a:pt x="16431" y="27205"/>
                  </a:lnTo>
                  <a:lnTo>
                    <a:pt x="16868" y="26127"/>
                  </a:lnTo>
                  <a:lnTo>
                    <a:pt x="17373" y="25117"/>
                  </a:lnTo>
                  <a:lnTo>
                    <a:pt x="17878" y="24074"/>
                  </a:lnTo>
                  <a:lnTo>
                    <a:pt x="18350" y="23030"/>
                  </a:lnTo>
                  <a:lnTo>
                    <a:pt x="18788" y="21952"/>
                  </a:lnTo>
                  <a:lnTo>
                    <a:pt x="19192" y="20841"/>
                  </a:lnTo>
                  <a:lnTo>
                    <a:pt x="19596" y="19730"/>
                  </a:lnTo>
                  <a:lnTo>
                    <a:pt x="20067" y="18653"/>
                  </a:lnTo>
                  <a:lnTo>
                    <a:pt x="20437" y="17946"/>
                  </a:lnTo>
                  <a:lnTo>
                    <a:pt x="20841" y="17273"/>
                  </a:lnTo>
                  <a:lnTo>
                    <a:pt x="20841" y="16902"/>
                  </a:lnTo>
                  <a:lnTo>
                    <a:pt x="20505" y="17407"/>
                  </a:lnTo>
                  <a:lnTo>
                    <a:pt x="20202" y="17879"/>
                  </a:lnTo>
                  <a:lnTo>
                    <a:pt x="20505" y="17172"/>
                  </a:lnTo>
                  <a:lnTo>
                    <a:pt x="20673" y="16835"/>
                  </a:lnTo>
                  <a:lnTo>
                    <a:pt x="20841" y="16498"/>
                  </a:lnTo>
                  <a:lnTo>
                    <a:pt x="20841" y="15960"/>
                  </a:lnTo>
                  <a:lnTo>
                    <a:pt x="20639" y="16296"/>
                  </a:lnTo>
                  <a:lnTo>
                    <a:pt x="20370" y="16768"/>
                  </a:lnTo>
                  <a:lnTo>
                    <a:pt x="20168" y="17273"/>
                  </a:lnTo>
                  <a:lnTo>
                    <a:pt x="19966" y="17744"/>
                  </a:lnTo>
                  <a:lnTo>
                    <a:pt x="19730" y="18249"/>
                  </a:lnTo>
                  <a:lnTo>
                    <a:pt x="19192" y="19259"/>
                  </a:lnTo>
                  <a:lnTo>
                    <a:pt x="18922" y="19764"/>
                  </a:lnTo>
                  <a:lnTo>
                    <a:pt x="18653" y="20303"/>
                  </a:lnTo>
                  <a:lnTo>
                    <a:pt x="18451" y="20841"/>
                  </a:lnTo>
                  <a:lnTo>
                    <a:pt x="18249" y="21414"/>
                  </a:lnTo>
                  <a:lnTo>
                    <a:pt x="18047" y="21986"/>
                  </a:lnTo>
                  <a:lnTo>
                    <a:pt x="17845" y="22559"/>
                  </a:lnTo>
                  <a:lnTo>
                    <a:pt x="17373" y="23670"/>
                  </a:lnTo>
                  <a:lnTo>
                    <a:pt x="16868" y="24781"/>
                  </a:lnTo>
                  <a:lnTo>
                    <a:pt x="16363" y="25892"/>
                  </a:lnTo>
                  <a:lnTo>
                    <a:pt x="15858" y="27003"/>
                  </a:lnTo>
                  <a:lnTo>
                    <a:pt x="15555" y="27844"/>
                  </a:lnTo>
                  <a:lnTo>
                    <a:pt x="15353" y="28248"/>
                  </a:lnTo>
                  <a:lnTo>
                    <a:pt x="15252" y="28417"/>
                  </a:lnTo>
                  <a:lnTo>
                    <a:pt x="15084" y="28585"/>
                  </a:lnTo>
                  <a:lnTo>
                    <a:pt x="14983" y="28686"/>
                  </a:lnTo>
                  <a:lnTo>
                    <a:pt x="14848" y="28753"/>
                  </a:lnTo>
                  <a:lnTo>
                    <a:pt x="14747" y="28787"/>
                  </a:lnTo>
                  <a:lnTo>
                    <a:pt x="14613" y="28821"/>
                  </a:lnTo>
                  <a:lnTo>
                    <a:pt x="14343" y="28821"/>
                  </a:lnTo>
                  <a:lnTo>
                    <a:pt x="14040" y="28753"/>
                  </a:lnTo>
                  <a:lnTo>
                    <a:pt x="13636" y="28585"/>
                  </a:lnTo>
                  <a:lnTo>
                    <a:pt x="13232" y="28417"/>
                  </a:lnTo>
                  <a:lnTo>
                    <a:pt x="13670" y="27575"/>
                  </a:lnTo>
                  <a:lnTo>
                    <a:pt x="13704" y="27541"/>
                  </a:lnTo>
                  <a:lnTo>
                    <a:pt x="13906" y="27137"/>
                  </a:lnTo>
                  <a:lnTo>
                    <a:pt x="14141" y="26666"/>
                  </a:lnTo>
                  <a:lnTo>
                    <a:pt x="14343" y="26161"/>
                  </a:lnTo>
                  <a:lnTo>
                    <a:pt x="14680" y="25117"/>
                  </a:lnTo>
                  <a:lnTo>
                    <a:pt x="14747" y="25117"/>
                  </a:lnTo>
                  <a:lnTo>
                    <a:pt x="14781" y="25050"/>
                  </a:lnTo>
                  <a:lnTo>
                    <a:pt x="14781" y="25016"/>
                  </a:lnTo>
                  <a:lnTo>
                    <a:pt x="14781" y="24983"/>
                  </a:lnTo>
                  <a:lnTo>
                    <a:pt x="14747" y="24949"/>
                  </a:lnTo>
                  <a:lnTo>
                    <a:pt x="14848" y="24646"/>
                  </a:lnTo>
                  <a:lnTo>
                    <a:pt x="14882" y="24545"/>
                  </a:lnTo>
                  <a:lnTo>
                    <a:pt x="14916" y="24545"/>
                  </a:lnTo>
                  <a:lnTo>
                    <a:pt x="14983" y="24579"/>
                  </a:lnTo>
                  <a:lnTo>
                    <a:pt x="15017" y="24545"/>
                  </a:lnTo>
                  <a:lnTo>
                    <a:pt x="15050" y="24511"/>
                  </a:lnTo>
                  <a:lnTo>
                    <a:pt x="15050" y="24478"/>
                  </a:lnTo>
                  <a:lnTo>
                    <a:pt x="14949" y="24309"/>
                  </a:lnTo>
                  <a:lnTo>
                    <a:pt x="15151" y="23771"/>
                  </a:lnTo>
                  <a:lnTo>
                    <a:pt x="15219" y="23737"/>
                  </a:lnTo>
                  <a:lnTo>
                    <a:pt x="15252" y="23703"/>
                  </a:lnTo>
                  <a:lnTo>
                    <a:pt x="15252" y="23636"/>
                  </a:lnTo>
                  <a:lnTo>
                    <a:pt x="15219" y="23602"/>
                  </a:lnTo>
                  <a:lnTo>
                    <a:pt x="15353" y="23232"/>
                  </a:lnTo>
                  <a:lnTo>
                    <a:pt x="15421" y="23232"/>
                  </a:lnTo>
                  <a:lnTo>
                    <a:pt x="15488" y="23198"/>
                  </a:lnTo>
                  <a:lnTo>
                    <a:pt x="15488" y="23165"/>
                  </a:lnTo>
                  <a:lnTo>
                    <a:pt x="15488" y="23097"/>
                  </a:lnTo>
                  <a:lnTo>
                    <a:pt x="15454" y="22996"/>
                  </a:lnTo>
                  <a:lnTo>
                    <a:pt x="15858" y="21952"/>
                  </a:lnTo>
                  <a:lnTo>
                    <a:pt x="15892" y="21986"/>
                  </a:lnTo>
                  <a:lnTo>
                    <a:pt x="15993" y="21986"/>
                  </a:lnTo>
                  <a:lnTo>
                    <a:pt x="16027" y="21952"/>
                  </a:lnTo>
                  <a:lnTo>
                    <a:pt x="16027" y="21919"/>
                  </a:lnTo>
                  <a:lnTo>
                    <a:pt x="15959" y="21717"/>
                  </a:lnTo>
                  <a:lnTo>
                    <a:pt x="16161" y="21313"/>
                  </a:lnTo>
                  <a:lnTo>
                    <a:pt x="16195" y="21245"/>
                  </a:lnTo>
                  <a:lnTo>
                    <a:pt x="16397" y="20808"/>
                  </a:lnTo>
                  <a:lnTo>
                    <a:pt x="16431" y="20808"/>
                  </a:lnTo>
                  <a:lnTo>
                    <a:pt x="16498" y="20774"/>
                  </a:lnTo>
                  <a:lnTo>
                    <a:pt x="16532" y="20774"/>
                  </a:lnTo>
                  <a:lnTo>
                    <a:pt x="16532" y="20707"/>
                  </a:lnTo>
                  <a:lnTo>
                    <a:pt x="16498" y="20572"/>
                  </a:lnTo>
                  <a:lnTo>
                    <a:pt x="16666" y="20202"/>
                  </a:lnTo>
                  <a:lnTo>
                    <a:pt x="16700" y="20202"/>
                  </a:lnTo>
                  <a:lnTo>
                    <a:pt x="16734" y="20168"/>
                  </a:lnTo>
                  <a:lnTo>
                    <a:pt x="16868" y="20235"/>
                  </a:lnTo>
                  <a:lnTo>
                    <a:pt x="17037" y="20269"/>
                  </a:lnTo>
                  <a:lnTo>
                    <a:pt x="17306" y="20370"/>
                  </a:lnTo>
                  <a:lnTo>
                    <a:pt x="17575" y="20471"/>
                  </a:lnTo>
                  <a:lnTo>
                    <a:pt x="17946" y="20673"/>
                  </a:lnTo>
                  <a:lnTo>
                    <a:pt x="18114" y="20774"/>
                  </a:lnTo>
                  <a:lnTo>
                    <a:pt x="18316" y="20808"/>
                  </a:lnTo>
                  <a:lnTo>
                    <a:pt x="18350" y="20808"/>
                  </a:lnTo>
                  <a:lnTo>
                    <a:pt x="18384" y="20774"/>
                  </a:lnTo>
                  <a:lnTo>
                    <a:pt x="18417" y="20707"/>
                  </a:lnTo>
                  <a:lnTo>
                    <a:pt x="18417" y="20673"/>
                  </a:lnTo>
                  <a:lnTo>
                    <a:pt x="18384" y="20572"/>
                  </a:lnTo>
                  <a:lnTo>
                    <a:pt x="18283" y="20505"/>
                  </a:lnTo>
                  <a:lnTo>
                    <a:pt x="18081" y="20370"/>
                  </a:lnTo>
                  <a:lnTo>
                    <a:pt x="17676" y="20202"/>
                  </a:lnTo>
                  <a:lnTo>
                    <a:pt x="17239" y="20033"/>
                  </a:lnTo>
                  <a:lnTo>
                    <a:pt x="16969" y="19966"/>
                  </a:lnTo>
                  <a:lnTo>
                    <a:pt x="16868" y="19966"/>
                  </a:lnTo>
                  <a:lnTo>
                    <a:pt x="16767" y="20000"/>
                  </a:lnTo>
                  <a:lnTo>
                    <a:pt x="16969" y="19562"/>
                  </a:lnTo>
                  <a:lnTo>
                    <a:pt x="17070" y="19562"/>
                  </a:lnTo>
                  <a:lnTo>
                    <a:pt x="17104" y="19495"/>
                  </a:lnTo>
                  <a:lnTo>
                    <a:pt x="17138" y="19461"/>
                  </a:lnTo>
                  <a:lnTo>
                    <a:pt x="17104" y="19394"/>
                  </a:lnTo>
                  <a:lnTo>
                    <a:pt x="17070" y="19360"/>
                  </a:lnTo>
                  <a:lnTo>
                    <a:pt x="17306" y="18855"/>
                  </a:lnTo>
                  <a:lnTo>
                    <a:pt x="17441" y="18552"/>
                  </a:lnTo>
                  <a:lnTo>
                    <a:pt x="17474" y="18518"/>
                  </a:lnTo>
                  <a:lnTo>
                    <a:pt x="17508" y="18451"/>
                  </a:lnTo>
                  <a:lnTo>
                    <a:pt x="17980" y="17441"/>
                  </a:lnTo>
                  <a:lnTo>
                    <a:pt x="18047" y="17441"/>
                  </a:lnTo>
                  <a:lnTo>
                    <a:pt x="18081" y="17374"/>
                  </a:lnTo>
                  <a:lnTo>
                    <a:pt x="18047" y="17273"/>
                  </a:lnTo>
                  <a:lnTo>
                    <a:pt x="18384" y="16566"/>
                  </a:lnTo>
                  <a:lnTo>
                    <a:pt x="18417" y="16532"/>
                  </a:lnTo>
                  <a:lnTo>
                    <a:pt x="18417" y="16498"/>
                  </a:lnTo>
                  <a:lnTo>
                    <a:pt x="19528" y="14108"/>
                  </a:lnTo>
                  <a:lnTo>
                    <a:pt x="19697" y="14243"/>
                  </a:lnTo>
                  <a:lnTo>
                    <a:pt x="19865" y="14310"/>
                  </a:lnTo>
                  <a:lnTo>
                    <a:pt x="20235" y="14445"/>
                  </a:lnTo>
                  <a:lnTo>
                    <a:pt x="20841" y="14714"/>
                  </a:lnTo>
                  <a:lnTo>
                    <a:pt x="20841" y="14445"/>
                  </a:lnTo>
                  <a:lnTo>
                    <a:pt x="20639" y="14377"/>
                  </a:lnTo>
                  <a:lnTo>
                    <a:pt x="20101" y="14142"/>
                  </a:lnTo>
                  <a:lnTo>
                    <a:pt x="19831" y="14074"/>
                  </a:lnTo>
                  <a:lnTo>
                    <a:pt x="19562" y="14041"/>
                  </a:lnTo>
                  <a:lnTo>
                    <a:pt x="19629" y="13872"/>
                  </a:lnTo>
                  <a:lnTo>
                    <a:pt x="19865" y="13266"/>
                  </a:lnTo>
                  <a:lnTo>
                    <a:pt x="20067" y="12660"/>
                  </a:lnTo>
                  <a:lnTo>
                    <a:pt x="20269" y="12088"/>
                  </a:lnTo>
                  <a:lnTo>
                    <a:pt x="20505" y="11482"/>
                  </a:lnTo>
                  <a:lnTo>
                    <a:pt x="20673" y="11145"/>
                  </a:lnTo>
                  <a:lnTo>
                    <a:pt x="20841" y="10842"/>
                  </a:lnTo>
                  <a:lnTo>
                    <a:pt x="20841" y="10371"/>
                  </a:lnTo>
                  <a:lnTo>
                    <a:pt x="20774" y="10472"/>
                  </a:lnTo>
                  <a:lnTo>
                    <a:pt x="20404" y="9798"/>
                  </a:lnTo>
                  <a:lnTo>
                    <a:pt x="20269" y="9462"/>
                  </a:lnTo>
                  <a:lnTo>
                    <a:pt x="20134" y="9091"/>
                  </a:lnTo>
                  <a:lnTo>
                    <a:pt x="20134" y="9058"/>
                  </a:lnTo>
                  <a:lnTo>
                    <a:pt x="20101" y="9091"/>
                  </a:lnTo>
                  <a:lnTo>
                    <a:pt x="20101" y="9293"/>
                  </a:lnTo>
                  <a:lnTo>
                    <a:pt x="20134" y="9529"/>
                  </a:lnTo>
                  <a:lnTo>
                    <a:pt x="20269" y="9933"/>
                  </a:lnTo>
                  <a:lnTo>
                    <a:pt x="20437" y="10337"/>
                  </a:lnTo>
                  <a:lnTo>
                    <a:pt x="20639" y="10707"/>
                  </a:lnTo>
                  <a:lnTo>
                    <a:pt x="20471" y="11044"/>
                  </a:lnTo>
                  <a:lnTo>
                    <a:pt x="20336" y="10876"/>
                  </a:lnTo>
                  <a:lnTo>
                    <a:pt x="20269" y="10707"/>
                  </a:lnTo>
                  <a:lnTo>
                    <a:pt x="20101" y="10371"/>
                  </a:lnTo>
                  <a:lnTo>
                    <a:pt x="20000" y="10202"/>
                  </a:lnTo>
                  <a:lnTo>
                    <a:pt x="19865" y="10068"/>
                  </a:lnTo>
                  <a:lnTo>
                    <a:pt x="19831" y="10068"/>
                  </a:lnTo>
                  <a:lnTo>
                    <a:pt x="19831" y="10101"/>
                  </a:lnTo>
                  <a:lnTo>
                    <a:pt x="19932" y="10303"/>
                  </a:lnTo>
                  <a:lnTo>
                    <a:pt x="20000" y="10505"/>
                  </a:lnTo>
                  <a:lnTo>
                    <a:pt x="20067" y="10707"/>
                  </a:lnTo>
                  <a:lnTo>
                    <a:pt x="20134" y="10909"/>
                  </a:lnTo>
                  <a:lnTo>
                    <a:pt x="20235" y="11078"/>
                  </a:lnTo>
                  <a:lnTo>
                    <a:pt x="20370" y="11246"/>
                  </a:lnTo>
                  <a:lnTo>
                    <a:pt x="20202" y="11583"/>
                  </a:lnTo>
                  <a:lnTo>
                    <a:pt x="20134" y="11549"/>
                  </a:lnTo>
                  <a:lnTo>
                    <a:pt x="19899" y="11280"/>
                  </a:lnTo>
                  <a:lnTo>
                    <a:pt x="19764" y="11111"/>
                  </a:lnTo>
                  <a:lnTo>
                    <a:pt x="19663" y="10909"/>
                  </a:lnTo>
                  <a:lnTo>
                    <a:pt x="19495" y="10539"/>
                  </a:lnTo>
                  <a:lnTo>
                    <a:pt x="19461" y="10505"/>
                  </a:lnTo>
                  <a:lnTo>
                    <a:pt x="20168" y="8923"/>
                  </a:lnTo>
                  <a:lnTo>
                    <a:pt x="20841" y="7341"/>
                  </a:lnTo>
                  <a:lnTo>
                    <a:pt x="20841" y="6667"/>
                  </a:lnTo>
                  <a:lnTo>
                    <a:pt x="20336" y="7846"/>
                  </a:lnTo>
                  <a:lnTo>
                    <a:pt x="19831" y="9024"/>
                  </a:lnTo>
                  <a:lnTo>
                    <a:pt x="19326" y="10202"/>
                  </a:lnTo>
                  <a:lnTo>
                    <a:pt x="18788" y="11347"/>
                  </a:lnTo>
                  <a:lnTo>
                    <a:pt x="18350" y="12290"/>
                  </a:lnTo>
                  <a:lnTo>
                    <a:pt x="17912" y="13232"/>
                  </a:lnTo>
                  <a:lnTo>
                    <a:pt x="17508" y="13131"/>
                  </a:lnTo>
                  <a:lnTo>
                    <a:pt x="17171" y="12997"/>
                  </a:lnTo>
                  <a:lnTo>
                    <a:pt x="16801" y="12862"/>
                  </a:lnTo>
                  <a:lnTo>
                    <a:pt x="16464" y="12694"/>
                  </a:lnTo>
                  <a:lnTo>
                    <a:pt x="15118" y="11953"/>
                  </a:lnTo>
                  <a:lnTo>
                    <a:pt x="14343" y="11616"/>
                  </a:lnTo>
                  <a:lnTo>
                    <a:pt x="13569" y="11313"/>
                  </a:lnTo>
                  <a:lnTo>
                    <a:pt x="12795" y="11010"/>
                  </a:lnTo>
                  <a:lnTo>
                    <a:pt x="12020" y="10707"/>
                  </a:lnTo>
                  <a:lnTo>
                    <a:pt x="10640" y="10101"/>
                  </a:lnTo>
                  <a:lnTo>
                    <a:pt x="9226" y="9495"/>
                  </a:lnTo>
                  <a:lnTo>
                    <a:pt x="8317" y="9159"/>
                  </a:lnTo>
                  <a:lnTo>
                    <a:pt x="7879" y="8990"/>
                  </a:lnTo>
                  <a:lnTo>
                    <a:pt x="7441" y="8788"/>
                  </a:lnTo>
                  <a:lnTo>
                    <a:pt x="7004" y="8620"/>
                  </a:lnTo>
                  <a:lnTo>
                    <a:pt x="6802" y="8553"/>
                  </a:lnTo>
                  <a:lnTo>
                    <a:pt x="6566" y="8485"/>
                  </a:lnTo>
                  <a:lnTo>
                    <a:pt x="8014" y="5253"/>
                  </a:lnTo>
                  <a:lnTo>
                    <a:pt x="8552" y="4007"/>
                  </a:lnTo>
                  <a:lnTo>
                    <a:pt x="9091" y="2762"/>
                  </a:lnTo>
                  <a:lnTo>
                    <a:pt x="9327" y="2122"/>
                  </a:lnTo>
                  <a:lnTo>
                    <a:pt x="9529" y="1482"/>
                  </a:lnTo>
                  <a:lnTo>
                    <a:pt x="9697" y="809"/>
                  </a:lnTo>
                  <a:lnTo>
                    <a:pt x="9866" y="169"/>
                  </a:lnTo>
                  <a:lnTo>
                    <a:pt x="9899" y="203"/>
                  </a:lnTo>
                  <a:lnTo>
                    <a:pt x="10371" y="371"/>
                  </a:lnTo>
                  <a:lnTo>
                    <a:pt x="10775" y="540"/>
                  </a:lnTo>
                  <a:lnTo>
                    <a:pt x="11650" y="977"/>
                  </a:lnTo>
                  <a:lnTo>
                    <a:pt x="12088" y="1146"/>
                  </a:lnTo>
                  <a:lnTo>
                    <a:pt x="12559" y="1280"/>
                  </a:lnTo>
                  <a:lnTo>
                    <a:pt x="13468" y="1583"/>
                  </a:lnTo>
                  <a:lnTo>
                    <a:pt x="14478" y="1920"/>
                  </a:lnTo>
                  <a:lnTo>
                    <a:pt x="15488" y="2358"/>
                  </a:lnTo>
                  <a:lnTo>
                    <a:pt x="17474" y="3233"/>
                  </a:lnTo>
                  <a:lnTo>
                    <a:pt x="18586" y="3671"/>
                  </a:lnTo>
                  <a:lnTo>
                    <a:pt x="19697" y="4108"/>
                  </a:lnTo>
                  <a:lnTo>
                    <a:pt x="20740" y="4546"/>
                  </a:lnTo>
                  <a:lnTo>
                    <a:pt x="20841" y="4580"/>
                  </a:lnTo>
                  <a:lnTo>
                    <a:pt x="20841" y="4243"/>
                  </a:lnTo>
                  <a:lnTo>
                    <a:pt x="20033" y="3940"/>
                  </a:lnTo>
                  <a:lnTo>
                    <a:pt x="18720" y="3435"/>
                  </a:lnTo>
                  <a:lnTo>
                    <a:pt x="17407" y="2896"/>
                  </a:lnTo>
                  <a:lnTo>
                    <a:pt x="15488" y="2055"/>
                  </a:lnTo>
                  <a:lnTo>
                    <a:pt x="14512" y="1651"/>
                  </a:lnTo>
                  <a:lnTo>
                    <a:pt x="13535" y="1314"/>
                  </a:lnTo>
                  <a:lnTo>
                    <a:pt x="12458" y="977"/>
                  </a:lnTo>
                  <a:lnTo>
                    <a:pt x="11919" y="775"/>
                  </a:lnTo>
                  <a:lnTo>
                    <a:pt x="11414" y="540"/>
                  </a:lnTo>
                  <a:lnTo>
                    <a:pt x="11044" y="371"/>
                  </a:lnTo>
                  <a:lnTo>
                    <a:pt x="10674" y="203"/>
                  </a:lnTo>
                  <a:lnTo>
                    <a:pt x="10337" y="102"/>
                  </a:lnTo>
                  <a:lnTo>
                    <a:pt x="9933" y="35"/>
                  </a:lnTo>
                  <a:lnTo>
                    <a:pt x="9899" y="35"/>
                  </a:lnTo>
                  <a:lnTo>
                    <a:pt x="9866" y="68"/>
                  </a:lnTo>
                  <a:lnTo>
                    <a:pt x="983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9" name="Google Shape;1659;p11"/>
            <p:cNvSpPr/>
            <p:nvPr/>
          </p:nvSpPr>
          <p:spPr>
            <a:xfrm>
              <a:off x="3169450" y="1194275"/>
              <a:ext cx="606900" cy="726425"/>
            </a:xfrm>
            <a:custGeom>
              <a:rect b="b" l="l" r="r" t="t"/>
              <a:pathLst>
                <a:path extrusionOk="0" h="29057" w="24276">
                  <a:moveTo>
                    <a:pt x="236" y="10909"/>
                  </a:moveTo>
                  <a:lnTo>
                    <a:pt x="203" y="10943"/>
                  </a:lnTo>
                  <a:lnTo>
                    <a:pt x="203" y="10909"/>
                  </a:lnTo>
                  <a:close/>
                  <a:moveTo>
                    <a:pt x="1246" y="9933"/>
                  </a:moveTo>
                  <a:lnTo>
                    <a:pt x="1650" y="10202"/>
                  </a:lnTo>
                  <a:lnTo>
                    <a:pt x="1987" y="10472"/>
                  </a:lnTo>
                  <a:lnTo>
                    <a:pt x="2660" y="11078"/>
                  </a:lnTo>
                  <a:lnTo>
                    <a:pt x="3064" y="11448"/>
                  </a:lnTo>
                  <a:lnTo>
                    <a:pt x="3468" y="11785"/>
                  </a:lnTo>
                  <a:lnTo>
                    <a:pt x="3872" y="12121"/>
                  </a:lnTo>
                  <a:lnTo>
                    <a:pt x="4243" y="12458"/>
                  </a:lnTo>
                  <a:lnTo>
                    <a:pt x="4916" y="13131"/>
                  </a:lnTo>
                  <a:lnTo>
                    <a:pt x="5556" y="13838"/>
                  </a:lnTo>
                  <a:lnTo>
                    <a:pt x="5724" y="14007"/>
                  </a:lnTo>
                  <a:lnTo>
                    <a:pt x="5724" y="14074"/>
                  </a:lnTo>
                  <a:lnTo>
                    <a:pt x="5792" y="14142"/>
                  </a:lnTo>
                  <a:lnTo>
                    <a:pt x="5859" y="14142"/>
                  </a:lnTo>
                  <a:lnTo>
                    <a:pt x="6364" y="14613"/>
                  </a:lnTo>
                  <a:lnTo>
                    <a:pt x="6600" y="14882"/>
                  </a:lnTo>
                  <a:lnTo>
                    <a:pt x="6835" y="15118"/>
                  </a:lnTo>
                  <a:lnTo>
                    <a:pt x="6734" y="15253"/>
                  </a:lnTo>
                  <a:lnTo>
                    <a:pt x="6633" y="15387"/>
                  </a:lnTo>
                  <a:lnTo>
                    <a:pt x="6465" y="15623"/>
                  </a:lnTo>
                  <a:lnTo>
                    <a:pt x="6162" y="15960"/>
                  </a:lnTo>
                  <a:lnTo>
                    <a:pt x="6027" y="16162"/>
                  </a:lnTo>
                  <a:lnTo>
                    <a:pt x="5893" y="16330"/>
                  </a:lnTo>
                  <a:lnTo>
                    <a:pt x="5590" y="15960"/>
                  </a:lnTo>
                  <a:lnTo>
                    <a:pt x="5287" y="15657"/>
                  </a:lnTo>
                  <a:lnTo>
                    <a:pt x="4950" y="15320"/>
                  </a:lnTo>
                  <a:lnTo>
                    <a:pt x="4613" y="15017"/>
                  </a:lnTo>
                  <a:lnTo>
                    <a:pt x="3738" y="14209"/>
                  </a:lnTo>
                  <a:lnTo>
                    <a:pt x="3300" y="13838"/>
                  </a:lnTo>
                  <a:lnTo>
                    <a:pt x="2829" y="13502"/>
                  </a:lnTo>
                  <a:lnTo>
                    <a:pt x="2391" y="13165"/>
                  </a:lnTo>
                  <a:lnTo>
                    <a:pt x="1953" y="12761"/>
                  </a:lnTo>
                  <a:lnTo>
                    <a:pt x="1583" y="12323"/>
                  </a:lnTo>
                  <a:lnTo>
                    <a:pt x="1213" y="11886"/>
                  </a:lnTo>
                  <a:lnTo>
                    <a:pt x="1044" y="11684"/>
                  </a:lnTo>
                  <a:lnTo>
                    <a:pt x="708" y="11313"/>
                  </a:lnTo>
                  <a:lnTo>
                    <a:pt x="405" y="11010"/>
                  </a:lnTo>
                  <a:lnTo>
                    <a:pt x="270" y="10943"/>
                  </a:lnTo>
                  <a:lnTo>
                    <a:pt x="236" y="10909"/>
                  </a:lnTo>
                  <a:lnTo>
                    <a:pt x="270" y="10909"/>
                  </a:lnTo>
                  <a:lnTo>
                    <a:pt x="304" y="10876"/>
                  </a:lnTo>
                  <a:lnTo>
                    <a:pt x="438" y="10775"/>
                  </a:lnTo>
                  <a:lnTo>
                    <a:pt x="607" y="10505"/>
                  </a:lnTo>
                  <a:lnTo>
                    <a:pt x="910" y="10202"/>
                  </a:lnTo>
                  <a:lnTo>
                    <a:pt x="1044" y="10068"/>
                  </a:lnTo>
                  <a:lnTo>
                    <a:pt x="1246" y="9933"/>
                  </a:lnTo>
                  <a:close/>
                  <a:moveTo>
                    <a:pt x="17003" y="3098"/>
                  </a:moveTo>
                  <a:lnTo>
                    <a:pt x="17138" y="3502"/>
                  </a:lnTo>
                  <a:lnTo>
                    <a:pt x="17272" y="3906"/>
                  </a:lnTo>
                  <a:lnTo>
                    <a:pt x="17609" y="4681"/>
                  </a:lnTo>
                  <a:lnTo>
                    <a:pt x="17744" y="4984"/>
                  </a:lnTo>
                  <a:lnTo>
                    <a:pt x="17845" y="5320"/>
                  </a:lnTo>
                  <a:lnTo>
                    <a:pt x="18013" y="5960"/>
                  </a:lnTo>
                  <a:lnTo>
                    <a:pt x="18249" y="7307"/>
                  </a:lnTo>
                  <a:lnTo>
                    <a:pt x="18518" y="8721"/>
                  </a:lnTo>
                  <a:lnTo>
                    <a:pt x="18282" y="8755"/>
                  </a:lnTo>
                  <a:lnTo>
                    <a:pt x="18047" y="8788"/>
                  </a:lnTo>
                  <a:lnTo>
                    <a:pt x="17575" y="8923"/>
                  </a:lnTo>
                  <a:lnTo>
                    <a:pt x="16700" y="9260"/>
                  </a:lnTo>
                  <a:lnTo>
                    <a:pt x="15959" y="9495"/>
                  </a:lnTo>
                  <a:lnTo>
                    <a:pt x="15219" y="9697"/>
                  </a:lnTo>
                  <a:lnTo>
                    <a:pt x="13670" y="10034"/>
                  </a:lnTo>
                  <a:lnTo>
                    <a:pt x="12895" y="10202"/>
                  </a:lnTo>
                  <a:lnTo>
                    <a:pt x="12087" y="10404"/>
                  </a:lnTo>
                  <a:lnTo>
                    <a:pt x="10539" y="10876"/>
                  </a:lnTo>
                  <a:lnTo>
                    <a:pt x="9933" y="11044"/>
                  </a:lnTo>
                  <a:lnTo>
                    <a:pt x="9293" y="11179"/>
                  </a:lnTo>
                  <a:lnTo>
                    <a:pt x="8956" y="11280"/>
                  </a:lnTo>
                  <a:lnTo>
                    <a:pt x="8653" y="11381"/>
                  </a:lnTo>
                  <a:lnTo>
                    <a:pt x="8384" y="11482"/>
                  </a:lnTo>
                  <a:lnTo>
                    <a:pt x="8115" y="11650"/>
                  </a:lnTo>
                  <a:lnTo>
                    <a:pt x="8081" y="11684"/>
                  </a:lnTo>
                  <a:lnTo>
                    <a:pt x="8081" y="11751"/>
                  </a:lnTo>
                  <a:lnTo>
                    <a:pt x="8115" y="11818"/>
                  </a:lnTo>
                  <a:lnTo>
                    <a:pt x="8182" y="11818"/>
                  </a:lnTo>
                  <a:lnTo>
                    <a:pt x="8788" y="11616"/>
                  </a:lnTo>
                  <a:lnTo>
                    <a:pt x="9394" y="11482"/>
                  </a:lnTo>
                  <a:lnTo>
                    <a:pt x="10000" y="11347"/>
                  </a:lnTo>
                  <a:lnTo>
                    <a:pt x="10606" y="11179"/>
                  </a:lnTo>
                  <a:lnTo>
                    <a:pt x="12054" y="10741"/>
                  </a:lnTo>
                  <a:lnTo>
                    <a:pt x="13502" y="10371"/>
                  </a:lnTo>
                  <a:lnTo>
                    <a:pt x="14983" y="10068"/>
                  </a:lnTo>
                  <a:lnTo>
                    <a:pt x="15690" y="9899"/>
                  </a:lnTo>
                  <a:lnTo>
                    <a:pt x="16397" y="9697"/>
                  </a:lnTo>
                  <a:lnTo>
                    <a:pt x="16936" y="9495"/>
                  </a:lnTo>
                  <a:lnTo>
                    <a:pt x="17474" y="9293"/>
                  </a:lnTo>
                  <a:lnTo>
                    <a:pt x="18013" y="9125"/>
                  </a:lnTo>
                  <a:lnTo>
                    <a:pt x="18282" y="9058"/>
                  </a:lnTo>
                  <a:lnTo>
                    <a:pt x="18585" y="9024"/>
                  </a:lnTo>
                  <a:lnTo>
                    <a:pt x="18686" y="9529"/>
                  </a:lnTo>
                  <a:lnTo>
                    <a:pt x="18484" y="9529"/>
                  </a:lnTo>
                  <a:lnTo>
                    <a:pt x="18249" y="9563"/>
                  </a:lnTo>
                  <a:lnTo>
                    <a:pt x="17845" y="9664"/>
                  </a:lnTo>
                  <a:lnTo>
                    <a:pt x="17037" y="9967"/>
                  </a:lnTo>
                  <a:lnTo>
                    <a:pt x="16363" y="10202"/>
                  </a:lnTo>
                  <a:lnTo>
                    <a:pt x="15656" y="10404"/>
                  </a:lnTo>
                  <a:lnTo>
                    <a:pt x="14276" y="10775"/>
                  </a:lnTo>
                  <a:lnTo>
                    <a:pt x="11313" y="11583"/>
                  </a:lnTo>
                  <a:lnTo>
                    <a:pt x="9832" y="11953"/>
                  </a:lnTo>
                  <a:lnTo>
                    <a:pt x="8350" y="12323"/>
                  </a:lnTo>
                  <a:lnTo>
                    <a:pt x="8283" y="12357"/>
                  </a:lnTo>
                  <a:lnTo>
                    <a:pt x="8283" y="12458"/>
                  </a:lnTo>
                  <a:lnTo>
                    <a:pt x="8317" y="12525"/>
                  </a:lnTo>
                  <a:lnTo>
                    <a:pt x="8384" y="12559"/>
                  </a:lnTo>
                  <a:lnTo>
                    <a:pt x="9091" y="12458"/>
                  </a:lnTo>
                  <a:lnTo>
                    <a:pt x="9764" y="12357"/>
                  </a:lnTo>
                  <a:lnTo>
                    <a:pt x="10471" y="12189"/>
                  </a:lnTo>
                  <a:lnTo>
                    <a:pt x="11145" y="12020"/>
                  </a:lnTo>
                  <a:lnTo>
                    <a:pt x="12525" y="11616"/>
                  </a:lnTo>
                  <a:lnTo>
                    <a:pt x="13872" y="11212"/>
                  </a:lnTo>
                  <a:lnTo>
                    <a:pt x="15320" y="10808"/>
                  </a:lnTo>
                  <a:lnTo>
                    <a:pt x="16767" y="10371"/>
                  </a:lnTo>
                  <a:lnTo>
                    <a:pt x="17744" y="10068"/>
                  </a:lnTo>
                  <a:lnTo>
                    <a:pt x="18249" y="9933"/>
                  </a:lnTo>
                  <a:lnTo>
                    <a:pt x="18754" y="9832"/>
                  </a:lnTo>
                  <a:lnTo>
                    <a:pt x="18855" y="10371"/>
                  </a:lnTo>
                  <a:lnTo>
                    <a:pt x="17542" y="10775"/>
                  </a:lnTo>
                  <a:lnTo>
                    <a:pt x="16229" y="11179"/>
                  </a:lnTo>
                  <a:lnTo>
                    <a:pt x="14882" y="11515"/>
                  </a:lnTo>
                  <a:lnTo>
                    <a:pt x="13569" y="11818"/>
                  </a:lnTo>
                  <a:lnTo>
                    <a:pt x="12256" y="12121"/>
                  </a:lnTo>
                  <a:lnTo>
                    <a:pt x="10976" y="12458"/>
                  </a:lnTo>
                  <a:lnTo>
                    <a:pt x="9731" y="12761"/>
                  </a:lnTo>
                  <a:lnTo>
                    <a:pt x="9428" y="12862"/>
                  </a:lnTo>
                  <a:lnTo>
                    <a:pt x="9125" y="12963"/>
                  </a:lnTo>
                  <a:lnTo>
                    <a:pt x="8923" y="13098"/>
                  </a:lnTo>
                  <a:lnTo>
                    <a:pt x="8788" y="13131"/>
                  </a:lnTo>
                  <a:lnTo>
                    <a:pt x="8721" y="13165"/>
                  </a:lnTo>
                  <a:lnTo>
                    <a:pt x="8653" y="13199"/>
                  </a:lnTo>
                  <a:lnTo>
                    <a:pt x="8620" y="13232"/>
                  </a:lnTo>
                  <a:lnTo>
                    <a:pt x="8620" y="13300"/>
                  </a:lnTo>
                  <a:lnTo>
                    <a:pt x="8687" y="13333"/>
                  </a:lnTo>
                  <a:lnTo>
                    <a:pt x="8754" y="13401"/>
                  </a:lnTo>
                  <a:lnTo>
                    <a:pt x="8855" y="13401"/>
                  </a:lnTo>
                  <a:lnTo>
                    <a:pt x="9024" y="13300"/>
                  </a:lnTo>
                  <a:lnTo>
                    <a:pt x="9394" y="13165"/>
                  </a:lnTo>
                  <a:lnTo>
                    <a:pt x="9731" y="13064"/>
                  </a:lnTo>
                  <a:lnTo>
                    <a:pt x="10438" y="12896"/>
                  </a:lnTo>
                  <a:lnTo>
                    <a:pt x="11784" y="12525"/>
                  </a:lnTo>
                  <a:lnTo>
                    <a:pt x="12458" y="12357"/>
                  </a:lnTo>
                  <a:lnTo>
                    <a:pt x="13165" y="12222"/>
                  </a:lnTo>
                  <a:lnTo>
                    <a:pt x="14613" y="11886"/>
                  </a:lnTo>
                  <a:lnTo>
                    <a:pt x="16060" y="11515"/>
                  </a:lnTo>
                  <a:lnTo>
                    <a:pt x="17508" y="11111"/>
                  </a:lnTo>
                  <a:lnTo>
                    <a:pt x="18922" y="10674"/>
                  </a:lnTo>
                  <a:lnTo>
                    <a:pt x="19023" y="11078"/>
                  </a:lnTo>
                  <a:lnTo>
                    <a:pt x="17676" y="11414"/>
                  </a:lnTo>
                  <a:lnTo>
                    <a:pt x="16330" y="11785"/>
                  </a:lnTo>
                  <a:lnTo>
                    <a:pt x="14983" y="12155"/>
                  </a:lnTo>
                  <a:lnTo>
                    <a:pt x="13636" y="12424"/>
                  </a:lnTo>
                  <a:lnTo>
                    <a:pt x="12996" y="12593"/>
                  </a:lnTo>
                  <a:lnTo>
                    <a:pt x="12390" y="12761"/>
                  </a:lnTo>
                  <a:lnTo>
                    <a:pt x="11212" y="13165"/>
                  </a:lnTo>
                  <a:lnTo>
                    <a:pt x="10640" y="13300"/>
                  </a:lnTo>
                  <a:lnTo>
                    <a:pt x="10034" y="13434"/>
                  </a:lnTo>
                  <a:lnTo>
                    <a:pt x="9461" y="13569"/>
                  </a:lnTo>
                  <a:lnTo>
                    <a:pt x="9192" y="13670"/>
                  </a:lnTo>
                  <a:lnTo>
                    <a:pt x="8923" y="13805"/>
                  </a:lnTo>
                  <a:lnTo>
                    <a:pt x="8923" y="13838"/>
                  </a:lnTo>
                  <a:lnTo>
                    <a:pt x="8923" y="13906"/>
                  </a:lnTo>
                  <a:lnTo>
                    <a:pt x="8923" y="13939"/>
                  </a:lnTo>
                  <a:lnTo>
                    <a:pt x="8990" y="13939"/>
                  </a:lnTo>
                  <a:lnTo>
                    <a:pt x="9596" y="13838"/>
                  </a:lnTo>
                  <a:lnTo>
                    <a:pt x="10168" y="13704"/>
                  </a:lnTo>
                  <a:lnTo>
                    <a:pt x="11347" y="13367"/>
                  </a:lnTo>
                  <a:lnTo>
                    <a:pt x="12525" y="12997"/>
                  </a:lnTo>
                  <a:lnTo>
                    <a:pt x="13097" y="12828"/>
                  </a:lnTo>
                  <a:lnTo>
                    <a:pt x="13704" y="12694"/>
                  </a:lnTo>
                  <a:lnTo>
                    <a:pt x="15050" y="12424"/>
                  </a:lnTo>
                  <a:lnTo>
                    <a:pt x="15724" y="12256"/>
                  </a:lnTo>
                  <a:lnTo>
                    <a:pt x="16397" y="12088"/>
                  </a:lnTo>
                  <a:lnTo>
                    <a:pt x="17744" y="11717"/>
                  </a:lnTo>
                  <a:lnTo>
                    <a:pt x="19090" y="11347"/>
                  </a:lnTo>
                  <a:lnTo>
                    <a:pt x="19225" y="11818"/>
                  </a:lnTo>
                  <a:lnTo>
                    <a:pt x="19191" y="11818"/>
                  </a:lnTo>
                  <a:lnTo>
                    <a:pt x="18484" y="11919"/>
                  </a:lnTo>
                  <a:lnTo>
                    <a:pt x="17811" y="12088"/>
                  </a:lnTo>
                  <a:lnTo>
                    <a:pt x="17138" y="12256"/>
                  </a:lnTo>
                  <a:lnTo>
                    <a:pt x="16431" y="12458"/>
                  </a:lnTo>
                  <a:lnTo>
                    <a:pt x="15084" y="12929"/>
                  </a:lnTo>
                  <a:lnTo>
                    <a:pt x="14411" y="13131"/>
                  </a:lnTo>
                  <a:lnTo>
                    <a:pt x="13737" y="13333"/>
                  </a:lnTo>
                  <a:lnTo>
                    <a:pt x="11010" y="14007"/>
                  </a:lnTo>
                  <a:lnTo>
                    <a:pt x="10471" y="14142"/>
                  </a:lnTo>
                  <a:lnTo>
                    <a:pt x="9865" y="14276"/>
                  </a:lnTo>
                  <a:lnTo>
                    <a:pt x="9562" y="14377"/>
                  </a:lnTo>
                  <a:lnTo>
                    <a:pt x="9293" y="14478"/>
                  </a:lnTo>
                  <a:lnTo>
                    <a:pt x="9057" y="14613"/>
                  </a:lnTo>
                  <a:lnTo>
                    <a:pt x="8855" y="14781"/>
                  </a:lnTo>
                  <a:lnTo>
                    <a:pt x="8855" y="14815"/>
                  </a:lnTo>
                  <a:lnTo>
                    <a:pt x="8889" y="14849"/>
                  </a:lnTo>
                  <a:lnTo>
                    <a:pt x="9125" y="14849"/>
                  </a:lnTo>
                  <a:lnTo>
                    <a:pt x="9428" y="14815"/>
                  </a:lnTo>
                  <a:lnTo>
                    <a:pt x="9697" y="14748"/>
                  </a:lnTo>
                  <a:lnTo>
                    <a:pt x="10000" y="14647"/>
                  </a:lnTo>
                  <a:lnTo>
                    <a:pt x="10539" y="14478"/>
                  </a:lnTo>
                  <a:lnTo>
                    <a:pt x="11077" y="14310"/>
                  </a:lnTo>
                  <a:lnTo>
                    <a:pt x="13603" y="13670"/>
                  </a:lnTo>
                  <a:lnTo>
                    <a:pt x="14310" y="13468"/>
                  </a:lnTo>
                  <a:lnTo>
                    <a:pt x="14983" y="13266"/>
                  </a:lnTo>
                  <a:lnTo>
                    <a:pt x="16363" y="12828"/>
                  </a:lnTo>
                  <a:lnTo>
                    <a:pt x="17070" y="12593"/>
                  </a:lnTo>
                  <a:lnTo>
                    <a:pt x="17777" y="12424"/>
                  </a:lnTo>
                  <a:lnTo>
                    <a:pt x="18484" y="12256"/>
                  </a:lnTo>
                  <a:lnTo>
                    <a:pt x="19191" y="12155"/>
                  </a:lnTo>
                  <a:lnTo>
                    <a:pt x="19292" y="12121"/>
                  </a:lnTo>
                  <a:lnTo>
                    <a:pt x="19427" y="12660"/>
                  </a:lnTo>
                  <a:lnTo>
                    <a:pt x="19158" y="12660"/>
                  </a:lnTo>
                  <a:lnTo>
                    <a:pt x="18888" y="12727"/>
                  </a:lnTo>
                  <a:lnTo>
                    <a:pt x="18215" y="12929"/>
                  </a:lnTo>
                  <a:lnTo>
                    <a:pt x="17542" y="13131"/>
                  </a:lnTo>
                  <a:lnTo>
                    <a:pt x="16633" y="13401"/>
                  </a:lnTo>
                  <a:lnTo>
                    <a:pt x="15757" y="13670"/>
                  </a:lnTo>
                  <a:lnTo>
                    <a:pt x="14848" y="13939"/>
                  </a:lnTo>
                  <a:lnTo>
                    <a:pt x="13973" y="14209"/>
                  </a:lnTo>
                  <a:lnTo>
                    <a:pt x="11549" y="14849"/>
                  </a:lnTo>
                  <a:lnTo>
                    <a:pt x="10269" y="15152"/>
                  </a:lnTo>
                  <a:lnTo>
                    <a:pt x="9933" y="15253"/>
                  </a:lnTo>
                  <a:lnTo>
                    <a:pt x="9731" y="15286"/>
                  </a:lnTo>
                  <a:lnTo>
                    <a:pt x="9529" y="15286"/>
                  </a:lnTo>
                  <a:lnTo>
                    <a:pt x="9495" y="15320"/>
                  </a:lnTo>
                  <a:lnTo>
                    <a:pt x="9495" y="15354"/>
                  </a:lnTo>
                  <a:lnTo>
                    <a:pt x="9495" y="15387"/>
                  </a:lnTo>
                  <a:lnTo>
                    <a:pt x="9630" y="15455"/>
                  </a:lnTo>
                  <a:lnTo>
                    <a:pt x="9764" y="15488"/>
                  </a:lnTo>
                  <a:lnTo>
                    <a:pt x="9933" y="15488"/>
                  </a:lnTo>
                  <a:lnTo>
                    <a:pt x="10101" y="15455"/>
                  </a:lnTo>
                  <a:lnTo>
                    <a:pt x="10438" y="15387"/>
                  </a:lnTo>
                  <a:lnTo>
                    <a:pt x="10707" y="15320"/>
                  </a:lnTo>
                  <a:lnTo>
                    <a:pt x="12054" y="14983"/>
                  </a:lnTo>
                  <a:lnTo>
                    <a:pt x="13401" y="14647"/>
                  </a:lnTo>
                  <a:lnTo>
                    <a:pt x="14882" y="14243"/>
                  </a:lnTo>
                  <a:lnTo>
                    <a:pt x="15623" y="14040"/>
                  </a:lnTo>
                  <a:lnTo>
                    <a:pt x="16330" y="13805"/>
                  </a:lnTo>
                  <a:lnTo>
                    <a:pt x="18114" y="13266"/>
                  </a:lnTo>
                  <a:lnTo>
                    <a:pt x="18754" y="13030"/>
                  </a:lnTo>
                  <a:lnTo>
                    <a:pt x="19090" y="12929"/>
                  </a:lnTo>
                  <a:lnTo>
                    <a:pt x="19494" y="12929"/>
                  </a:lnTo>
                  <a:lnTo>
                    <a:pt x="19999" y="14882"/>
                  </a:lnTo>
                  <a:lnTo>
                    <a:pt x="17508" y="15623"/>
                  </a:lnTo>
                  <a:lnTo>
                    <a:pt x="15017" y="16364"/>
                  </a:lnTo>
                  <a:lnTo>
                    <a:pt x="12559" y="17003"/>
                  </a:lnTo>
                  <a:lnTo>
                    <a:pt x="11885" y="17172"/>
                  </a:lnTo>
                  <a:lnTo>
                    <a:pt x="11212" y="17306"/>
                  </a:lnTo>
                  <a:lnTo>
                    <a:pt x="10539" y="17475"/>
                  </a:lnTo>
                  <a:lnTo>
                    <a:pt x="9899" y="17677"/>
                  </a:lnTo>
                  <a:lnTo>
                    <a:pt x="9865" y="17710"/>
                  </a:lnTo>
                  <a:lnTo>
                    <a:pt x="9865" y="17744"/>
                  </a:lnTo>
                  <a:lnTo>
                    <a:pt x="9865" y="17778"/>
                  </a:lnTo>
                  <a:lnTo>
                    <a:pt x="9899" y="17778"/>
                  </a:lnTo>
                  <a:lnTo>
                    <a:pt x="10471" y="17744"/>
                  </a:lnTo>
                  <a:lnTo>
                    <a:pt x="11044" y="17677"/>
                  </a:lnTo>
                  <a:lnTo>
                    <a:pt x="12121" y="17407"/>
                  </a:lnTo>
                  <a:lnTo>
                    <a:pt x="13502" y="17071"/>
                  </a:lnTo>
                  <a:lnTo>
                    <a:pt x="14848" y="16700"/>
                  </a:lnTo>
                  <a:lnTo>
                    <a:pt x="17474" y="15960"/>
                  </a:lnTo>
                  <a:lnTo>
                    <a:pt x="20067" y="15185"/>
                  </a:lnTo>
                  <a:lnTo>
                    <a:pt x="20168" y="15657"/>
                  </a:lnTo>
                  <a:lnTo>
                    <a:pt x="19629" y="15825"/>
                  </a:lnTo>
                  <a:lnTo>
                    <a:pt x="19090" y="15960"/>
                  </a:lnTo>
                  <a:lnTo>
                    <a:pt x="18552" y="16094"/>
                  </a:lnTo>
                  <a:lnTo>
                    <a:pt x="18013" y="16229"/>
                  </a:lnTo>
                  <a:lnTo>
                    <a:pt x="16666" y="16633"/>
                  </a:lnTo>
                  <a:lnTo>
                    <a:pt x="15993" y="16835"/>
                  </a:lnTo>
                  <a:lnTo>
                    <a:pt x="15320" y="17037"/>
                  </a:lnTo>
                  <a:lnTo>
                    <a:pt x="12862" y="17643"/>
                  </a:lnTo>
                  <a:lnTo>
                    <a:pt x="11616" y="17946"/>
                  </a:lnTo>
                  <a:lnTo>
                    <a:pt x="11010" y="18114"/>
                  </a:lnTo>
                  <a:lnTo>
                    <a:pt x="10404" y="18316"/>
                  </a:lnTo>
                  <a:lnTo>
                    <a:pt x="10303" y="18350"/>
                  </a:lnTo>
                  <a:lnTo>
                    <a:pt x="9630" y="17677"/>
                  </a:lnTo>
                  <a:lnTo>
                    <a:pt x="9125" y="17104"/>
                  </a:lnTo>
                  <a:lnTo>
                    <a:pt x="8552" y="16498"/>
                  </a:lnTo>
                  <a:lnTo>
                    <a:pt x="8249" y="16229"/>
                  </a:lnTo>
                  <a:lnTo>
                    <a:pt x="7946" y="15960"/>
                  </a:lnTo>
                  <a:lnTo>
                    <a:pt x="7610" y="15724"/>
                  </a:lnTo>
                  <a:lnTo>
                    <a:pt x="7273" y="15556"/>
                  </a:lnTo>
                  <a:lnTo>
                    <a:pt x="7172" y="15185"/>
                  </a:lnTo>
                  <a:lnTo>
                    <a:pt x="7172" y="15118"/>
                  </a:lnTo>
                  <a:lnTo>
                    <a:pt x="7138" y="15084"/>
                  </a:lnTo>
                  <a:lnTo>
                    <a:pt x="7105" y="15051"/>
                  </a:lnTo>
                  <a:lnTo>
                    <a:pt x="6768" y="14074"/>
                  </a:lnTo>
                  <a:lnTo>
                    <a:pt x="6600" y="13569"/>
                  </a:lnTo>
                  <a:lnTo>
                    <a:pt x="6465" y="13064"/>
                  </a:lnTo>
                  <a:lnTo>
                    <a:pt x="6095" y="11616"/>
                  </a:lnTo>
                  <a:lnTo>
                    <a:pt x="5792" y="10135"/>
                  </a:lnTo>
                  <a:lnTo>
                    <a:pt x="5489" y="8755"/>
                  </a:lnTo>
                  <a:lnTo>
                    <a:pt x="5320" y="8048"/>
                  </a:lnTo>
                  <a:lnTo>
                    <a:pt x="5219" y="7374"/>
                  </a:lnTo>
                  <a:lnTo>
                    <a:pt x="5219" y="7105"/>
                  </a:lnTo>
                  <a:lnTo>
                    <a:pt x="5253" y="6869"/>
                  </a:lnTo>
                  <a:lnTo>
                    <a:pt x="5320" y="6667"/>
                  </a:lnTo>
                  <a:lnTo>
                    <a:pt x="5421" y="6465"/>
                  </a:lnTo>
                  <a:lnTo>
                    <a:pt x="5556" y="6297"/>
                  </a:lnTo>
                  <a:lnTo>
                    <a:pt x="5724" y="6162"/>
                  </a:lnTo>
                  <a:lnTo>
                    <a:pt x="5926" y="6027"/>
                  </a:lnTo>
                  <a:lnTo>
                    <a:pt x="6128" y="5926"/>
                  </a:lnTo>
                  <a:lnTo>
                    <a:pt x="6398" y="5825"/>
                  </a:lnTo>
                  <a:lnTo>
                    <a:pt x="6499" y="5758"/>
                  </a:lnTo>
                  <a:lnTo>
                    <a:pt x="6566" y="5657"/>
                  </a:lnTo>
                  <a:lnTo>
                    <a:pt x="6600" y="5657"/>
                  </a:lnTo>
                  <a:lnTo>
                    <a:pt x="7071" y="5623"/>
                  </a:lnTo>
                  <a:lnTo>
                    <a:pt x="7542" y="5522"/>
                  </a:lnTo>
                  <a:lnTo>
                    <a:pt x="8485" y="5253"/>
                  </a:lnTo>
                  <a:lnTo>
                    <a:pt x="9259" y="5051"/>
                  </a:lnTo>
                  <a:lnTo>
                    <a:pt x="10000" y="4849"/>
                  </a:lnTo>
                  <a:lnTo>
                    <a:pt x="10774" y="4613"/>
                  </a:lnTo>
                  <a:lnTo>
                    <a:pt x="11549" y="4445"/>
                  </a:lnTo>
                  <a:lnTo>
                    <a:pt x="12929" y="4142"/>
                  </a:lnTo>
                  <a:lnTo>
                    <a:pt x="14310" y="3839"/>
                  </a:lnTo>
                  <a:lnTo>
                    <a:pt x="15656" y="3536"/>
                  </a:lnTo>
                  <a:lnTo>
                    <a:pt x="16330" y="3334"/>
                  </a:lnTo>
                  <a:lnTo>
                    <a:pt x="17003" y="3098"/>
                  </a:lnTo>
                  <a:close/>
                  <a:moveTo>
                    <a:pt x="20235" y="15892"/>
                  </a:moveTo>
                  <a:lnTo>
                    <a:pt x="20336" y="16397"/>
                  </a:lnTo>
                  <a:lnTo>
                    <a:pt x="18181" y="16835"/>
                  </a:lnTo>
                  <a:lnTo>
                    <a:pt x="17104" y="17104"/>
                  </a:lnTo>
                  <a:lnTo>
                    <a:pt x="16027" y="17374"/>
                  </a:lnTo>
                  <a:lnTo>
                    <a:pt x="14815" y="17710"/>
                  </a:lnTo>
                  <a:lnTo>
                    <a:pt x="13636" y="18114"/>
                  </a:lnTo>
                  <a:lnTo>
                    <a:pt x="13064" y="18283"/>
                  </a:lnTo>
                  <a:lnTo>
                    <a:pt x="12491" y="18451"/>
                  </a:lnTo>
                  <a:lnTo>
                    <a:pt x="11919" y="18619"/>
                  </a:lnTo>
                  <a:lnTo>
                    <a:pt x="11347" y="18821"/>
                  </a:lnTo>
                  <a:lnTo>
                    <a:pt x="11111" y="18855"/>
                  </a:lnTo>
                  <a:lnTo>
                    <a:pt x="10909" y="18956"/>
                  </a:lnTo>
                  <a:lnTo>
                    <a:pt x="10471" y="18518"/>
                  </a:lnTo>
                  <a:lnTo>
                    <a:pt x="10606" y="18485"/>
                  </a:lnTo>
                  <a:lnTo>
                    <a:pt x="10741" y="18451"/>
                  </a:lnTo>
                  <a:lnTo>
                    <a:pt x="10842" y="18384"/>
                  </a:lnTo>
                  <a:lnTo>
                    <a:pt x="11380" y="18283"/>
                  </a:lnTo>
                  <a:lnTo>
                    <a:pt x="11885" y="18182"/>
                  </a:lnTo>
                  <a:lnTo>
                    <a:pt x="12929" y="17879"/>
                  </a:lnTo>
                  <a:lnTo>
                    <a:pt x="15623" y="17205"/>
                  </a:lnTo>
                  <a:lnTo>
                    <a:pt x="16296" y="17003"/>
                  </a:lnTo>
                  <a:lnTo>
                    <a:pt x="16936" y="16801"/>
                  </a:lnTo>
                  <a:lnTo>
                    <a:pt x="18282" y="16397"/>
                  </a:lnTo>
                  <a:lnTo>
                    <a:pt x="19259" y="16162"/>
                  </a:lnTo>
                  <a:lnTo>
                    <a:pt x="19764" y="16061"/>
                  </a:lnTo>
                  <a:lnTo>
                    <a:pt x="20235" y="15892"/>
                  </a:lnTo>
                  <a:close/>
                  <a:moveTo>
                    <a:pt x="20403" y="16667"/>
                  </a:moveTo>
                  <a:lnTo>
                    <a:pt x="20504" y="17138"/>
                  </a:lnTo>
                  <a:lnTo>
                    <a:pt x="19393" y="17407"/>
                  </a:lnTo>
                  <a:lnTo>
                    <a:pt x="18282" y="17677"/>
                  </a:lnTo>
                  <a:lnTo>
                    <a:pt x="17205" y="18013"/>
                  </a:lnTo>
                  <a:lnTo>
                    <a:pt x="16128" y="18384"/>
                  </a:lnTo>
                  <a:lnTo>
                    <a:pt x="15118" y="18754"/>
                  </a:lnTo>
                  <a:lnTo>
                    <a:pt x="14074" y="19124"/>
                  </a:lnTo>
                  <a:lnTo>
                    <a:pt x="13502" y="19293"/>
                  </a:lnTo>
                  <a:lnTo>
                    <a:pt x="12929" y="19394"/>
                  </a:lnTo>
                  <a:lnTo>
                    <a:pt x="11751" y="19596"/>
                  </a:lnTo>
                  <a:lnTo>
                    <a:pt x="11717" y="19629"/>
                  </a:lnTo>
                  <a:lnTo>
                    <a:pt x="11683" y="19663"/>
                  </a:lnTo>
                  <a:lnTo>
                    <a:pt x="11212" y="19259"/>
                  </a:lnTo>
                  <a:lnTo>
                    <a:pt x="11111" y="19158"/>
                  </a:lnTo>
                  <a:lnTo>
                    <a:pt x="11313" y="19091"/>
                  </a:lnTo>
                  <a:lnTo>
                    <a:pt x="11515" y="19023"/>
                  </a:lnTo>
                  <a:lnTo>
                    <a:pt x="12020" y="18889"/>
                  </a:lnTo>
                  <a:lnTo>
                    <a:pt x="12289" y="18855"/>
                  </a:lnTo>
                  <a:lnTo>
                    <a:pt x="12424" y="18821"/>
                  </a:lnTo>
                  <a:lnTo>
                    <a:pt x="12525" y="18754"/>
                  </a:lnTo>
                  <a:lnTo>
                    <a:pt x="12559" y="18754"/>
                  </a:lnTo>
                  <a:lnTo>
                    <a:pt x="13468" y="18451"/>
                  </a:lnTo>
                  <a:lnTo>
                    <a:pt x="14680" y="18047"/>
                  </a:lnTo>
                  <a:lnTo>
                    <a:pt x="15858" y="17677"/>
                  </a:lnTo>
                  <a:lnTo>
                    <a:pt x="17003" y="17407"/>
                  </a:lnTo>
                  <a:lnTo>
                    <a:pt x="18114" y="17138"/>
                  </a:lnTo>
                  <a:lnTo>
                    <a:pt x="20403" y="16667"/>
                  </a:lnTo>
                  <a:close/>
                  <a:moveTo>
                    <a:pt x="6835" y="15556"/>
                  </a:moveTo>
                  <a:lnTo>
                    <a:pt x="7239" y="15825"/>
                  </a:lnTo>
                  <a:lnTo>
                    <a:pt x="7610" y="16094"/>
                  </a:lnTo>
                  <a:lnTo>
                    <a:pt x="7980" y="16397"/>
                  </a:lnTo>
                  <a:lnTo>
                    <a:pt x="8317" y="16700"/>
                  </a:lnTo>
                  <a:lnTo>
                    <a:pt x="8990" y="17340"/>
                  </a:lnTo>
                  <a:lnTo>
                    <a:pt x="9630" y="18013"/>
                  </a:lnTo>
                  <a:lnTo>
                    <a:pt x="10337" y="18754"/>
                  </a:lnTo>
                  <a:lnTo>
                    <a:pt x="11044" y="19461"/>
                  </a:lnTo>
                  <a:lnTo>
                    <a:pt x="11380" y="19730"/>
                  </a:lnTo>
                  <a:lnTo>
                    <a:pt x="11717" y="20000"/>
                  </a:lnTo>
                  <a:lnTo>
                    <a:pt x="12054" y="20303"/>
                  </a:lnTo>
                  <a:lnTo>
                    <a:pt x="12357" y="20572"/>
                  </a:lnTo>
                  <a:lnTo>
                    <a:pt x="12289" y="20639"/>
                  </a:lnTo>
                  <a:lnTo>
                    <a:pt x="12256" y="20707"/>
                  </a:lnTo>
                  <a:lnTo>
                    <a:pt x="12256" y="20740"/>
                  </a:lnTo>
                  <a:lnTo>
                    <a:pt x="12054" y="20976"/>
                  </a:lnTo>
                  <a:lnTo>
                    <a:pt x="11852" y="21178"/>
                  </a:lnTo>
                  <a:lnTo>
                    <a:pt x="11650" y="21346"/>
                  </a:lnTo>
                  <a:lnTo>
                    <a:pt x="11414" y="21212"/>
                  </a:lnTo>
                  <a:lnTo>
                    <a:pt x="11212" y="21077"/>
                  </a:lnTo>
                  <a:lnTo>
                    <a:pt x="10842" y="20740"/>
                  </a:lnTo>
                  <a:lnTo>
                    <a:pt x="10438" y="20404"/>
                  </a:lnTo>
                  <a:lnTo>
                    <a:pt x="10034" y="20067"/>
                  </a:lnTo>
                  <a:lnTo>
                    <a:pt x="9226" y="19293"/>
                  </a:lnTo>
                  <a:lnTo>
                    <a:pt x="8384" y="18552"/>
                  </a:lnTo>
                  <a:lnTo>
                    <a:pt x="7643" y="17946"/>
                  </a:lnTo>
                  <a:lnTo>
                    <a:pt x="7273" y="17643"/>
                  </a:lnTo>
                  <a:lnTo>
                    <a:pt x="6936" y="17273"/>
                  </a:lnTo>
                  <a:lnTo>
                    <a:pt x="6566" y="16835"/>
                  </a:lnTo>
                  <a:lnTo>
                    <a:pt x="6364" y="16633"/>
                  </a:lnTo>
                  <a:lnTo>
                    <a:pt x="6128" y="16465"/>
                  </a:lnTo>
                  <a:lnTo>
                    <a:pt x="6398" y="16128"/>
                  </a:lnTo>
                  <a:lnTo>
                    <a:pt x="6701" y="15791"/>
                  </a:lnTo>
                  <a:lnTo>
                    <a:pt x="6835" y="15556"/>
                  </a:lnTo>
                  <a:close/>
                  <a:moveTo>
                    <a:pt x="20538" y="17407"/>
                  </a:moveTo>
                  <a:lnTo>
                    <a:pt x="20673" y="18081"/>
                  </a:lnTo>
                  <a:lnTo>
                    <a:pt x="20942" y="19562"/>
                  </a:lnTo>
                  <a:lnTo>
                    <a:pt x="18619" y="20134"/>
                  </a:lnTo>
                  <a:lnTo>
                    <a:pt x="16296" y="20707"/>
                  </a:lnTo>
                  <a:lnTo>
                    <a:pt x="14916" y="21077"/>
                  </a:lnTo>
                  <a:lnTo>
                    <a:pt x="13535" y="21481"/>
                  </a:lnTo>
                  <a:lnTo>
                    <a:pt x="12862" y="21683"/>
                  </a:lnTo>
                  <a:lnTo>
                    <a:pt x="12963" y="21616"/>
                  </a:lnTo>
                  <a:lnTo>
                    <a:pt x="13030" y="21515"/>
                  </a:lnTo>
                  <a:lnTo>
                    <a:pt x="13064" y="21414"/>
                  </a:lnTo>
                  <a:lnTo>
                    <a:pt x="13064" y="21279"/>
                  </a:lnTo>
                  <a:lnTo>
                    <a:pt x="12996" y="21178"/>
                  </a:lnTo>
                  <a:lnTo>
                    <a:pt x="12895" y="21077"/>
                  </a:lnTo>
                  <a:lnTo>
                    <a:pt x="12794" y="20976"/>
                  </a:lnTo>
                  <a:lnTo>
                    <a:pt x="12559" y="20774"/>
                  </a:lnTo>
                  <a:lnTo>
                    <a:pt x="12660" y="20572"/>
                  </a:lnTo>
                  <a:lnTo>
                    <a:pt x="12660" y="20505"/>
                  </a:lnTo>
                  <a:lnTo>
                    <a:pt x="12592" y="20471"/>
                  </a:lnTo>
                  <a:lnTo>
                    <a:pt x="12592" y="20437"/>
                  </a:lnTo>
                  <a:lnTo>
                    <a:pt x="12929" y="20404"/>
                  </a:lnTo>
                  <a:lnTo>
                    <a:pt x="13266" y="20336"/>
                  </a:lnTo>
                  <a:lnTo>
                    <a:pt x="13973" y="20168"/>
                  </a:lnTo>
                  <a:lnTo>
                    <a:pt x="14646" y="19966"/>
                  </a:lnTo>
                  <a:lnTo>
                    <a:pt x="15286" y="19764"/>
                  </a:lnTo>
                  <a:lnTo>
                    <a:pt x="15690" y="19629"/>
                  </a:lnTo>
                  <a:lnTo>
                    <a:pt x="16094" y="19461"/>
                  </a:lnTo>
                  <a:lnTo>
                    <a:pt x="16868" y="19091"/>
                  </a:lnTo>
                  <a:lnTo>
                    <a:pt x="17239" y="18956"/>
                  </a:lnTo>
                  <a:lnTo>
                    <a:pt x="17643" y="18821"/>
                  </a:lnTo>
                  <a:lnTo>
                    <a:pt x="18047" y="18720"/>
                  </a:lnTo>
                  <a:lnTo>
                    <a:pt x="18484" y="18687"/>
                  </a:lnTo>
                  <a:lnTo>
                    <a:pt x="18552" y="18687"/>
                  </a:lnTo>
                  <a:lnTo>
                    <a:pt x="18585" y="18653"/>
                  </a:lnTo>
                  <a:lnTo>
                    <a:pt x="18619" y="18552"/>
                  </a:lnTo>
                  <a:lnTo>
                    <a:pt x="18585" y="18451"/>
                  </a:lnTo>
                  <a:lnTo>
                    <a:pt x="18552" y="18417"/>
                  </a:lnTo>
                  <a:lnTo>
                    <a:pt x="18484" y="18384"/>
                  </a:lnTo>
                  <a:lnTo>
                    <a:pt x="18114" y="18417"/>
                  </a:lnTo>
                  <a:lnTo>
                    <a:pt x="17777" y="18485"/>
                  </a:lnTo>
                  <a:lnTo>
                    <a:pt x="17407" y="18552"/>
                  </a:lnTo>
                  <a:lnTo>
                    <a:pt x="17070" y="18687"/>
                  </a:lnTo>
                  <a:lnTo>
                    <a:pt x="16397" y="18956"/>
                  </a:lnTo>
                  <a:lnTo>
                    <a:pt x="15757" y="19259"/>
                  </a:lnTo>
                  <a:lnTo>
                    <a:pt x="15353" y="19427"/>
                  </a:lnTo>
                  <a:lnTo>
                    <a:pt x="14916" y="19562"/>
                  </a:lnTo>
                  <a:lnTo>
                    <a:pt x="14108" y="19798"/>
                  </a:lnTo>
                  <a:lnTo>
                    <a:pt x="13232" y="20000"/>
                  </a:lnTo>
                  <a:lnTo>
                    <a:pt x="12828" y="20134"/>
                  </a:lnTo>
                  <a:lnTo>
                    <a:pt x="12424" y="20269"/>
                  </a:lnTo>
                  <a:lnTo>
                    <a:pt x="11784" y="19730"/>
                  </a:lnTo>
                  <a:lnTo>
                    <a:pt x="12054" y="19764"/>
                  </a:lnTo>
                  <a:lnTo>
                    <a:pt x="12323" y="19764"/>
                  </a:lnTo>
                  <a:lnTo>
                    <a:pt x="12828" y="19730"/>
                  </a:lnTo>
                  <a:lnTo>
                    <a:pt x="13367" y="19629"/>
                  </a:lnTo>
                  <a:lnTo>
                    <a:pt x="13906" y="19461"/>
                  </a:lnTo>
                  <a:lnTo>
                    <a:pt x="14444" y="19293"/>
                  </a:lnTo>
                  <a:lnTo>
                    <a:pt x="14983" y="19091"/>
                  </a:lnTo>
                  <a:lnTo>
                    <a:pt x="15959" y="18720"/>
                  </a:lnTo>
                  <a:lnTo>
                    <a:pt x="17070" y="18316"/>
                  </a:lnTo>
                  <a:lnTo>
                    <a:pt x="18215" y="17980"/>
                  </a:lnTo>
                  <a:lnTo>
                    <a:pt x="19393" y="17677"/>
                  </a:lnTo>
                  <a:lnTo>
                    <a:pt x="20538" y="17407"/>
                  </a:lnTo>
                  <a:close/>
                  <a:moveTo>
                    <a:pt x="12458" y="20909"/>
                  </a:moveTo>
                  <a:lnTo>
                    <a:pt x="12559" y="21010"/>
                  </a:lnTo>
                  <a:lnTo>
                    <a:pt x="12761" y="21178"/>
                  </a:lnTo>
                  <a:lnTo>
                    <a:pt x="12862" y="21245"/>
                  </a:lnTo>
                  <a:lnTo>
                    <a:pt x="12895" y="21313"/>
                  </a:lnTo>
                  <a:lnTo>
                    <a:pt x="12895" y="21380"/>
                  </a:lnTo>
                  <a:lnTo>
                    <a:pt x="12794" y="21447"/>
                  </a:lnTo>
                  <a:lnTo>
                    <a:pt x="12693" y="21582"/>
                  </a:lnTo>
                  <a:lnTo>
                    <a:pt x="12559" y="21649"/>
                  </a:lnTo>
                  <a:lnTo>
                    <a:pt x="12390" y="21717"/>
                  </a:lnTo>
                  <a:lnTo>
                    <a:pt x="12222" y="21717"/>
                  </a:lnTo>
                  <a:lnTo>
                    <a:pt x="12020" y="21616"/>
                  </a:lnTo>
                  <a:lnTo>
                    <a:pt x="11919" y="21548"/>
                  </a:lnTo>
                  <a:lnTo>
                    <a:pt x="11852" y="21481"/>
                  </a:lnTo>
                  <a:lnTo>
                    <a:pt x="12020" y="21346"/>
                  </a:lnTo>
                  <a:lnTo>
                    <a:pt x="12155" y="21212"/>
                  </a:lnTo>
                  <a:lnTo>
                    <a:pt x="12458" y="20909"/>
                  </a:lnTo>
                  <a:close/>
                  <a:moveTo>
                    <a:pt x="17979" y="2661"/>
                  </a:moveTo>
                  <a:lnTo>
                    <a:pt x="18047" y="2762"/>
                  </a:lnTo>
                  <a:lnTo>
                    <a:pt x="18148" y="2762"/>
                  </a:lnTo>
                  <a:lnTo>
                    <a:pt x="18080" y="2829"/>
                  </a:lnTo>
                  <a:lnTo>
                    <a:pt x="18080" y="2964"/>
                  </a:lnTo>
                  <a:lnTo>
                    <a:pt x="18181" y="3300"/>
                  </a:lnTo>
                  <a:lnTo>
                    <a:pt x="18417" y="3940"/>
                  </a:lnTo>
                  <a:lnTo>
                    <a:pt x="18787" y="5085"/>
                  </a:lnTo>
                  <a:lnTo>
                    <a:pt x="19124" y="6230"/>
                  </a:lnTo>
                  <a:lnTo>
                    <a:pt x="19427" y="7576"/>
                  </a:lnTo>
                  <a:lnTo>
                    <a:pt x="19595" y="8250"/>
                  </a:lnTo>
                  <a:lnTo>
                    <a:pt x="19764" y="8923"/>
                  </a:lnTo>
                  <a:lnTo>
                    <a:pt x="20134" y="10236"/>
                  </a:lnTo>
                  <a:lnTo>
                    <a:pt x="20302" y="10876"/>
                  </a:lnTo>
                  <a:lnTo>
                    <a:pt x="20471" y="11549"/>
                  </a:lnTo>
                  <a:lnTo>
                    <a:pt x="20605" y="12222"/>
                  </a:lnTo>
                  <a:lnTo>
                    <a:pt x="20706" y="12929"/>
                  </a:lnTo>
                  <a:lnTo>
                    <a:pt x="20807" y="13636"/>
                  </a:lnTo>
                  <a:lnTo>
                    <a:pt x="20942" y="14344"/>
                  </a:lnTo>
                  <a:lnTo>
                    <a:pt x="21211" y="15724"/>
                  </a:lnTo>
                  <a:lnTo>
                    <a:pt x="21548" y="17104"/>
                  </a:lnTo>
                  <a:lnTo>
                    <a:pt x="21885" y="18350"/>
                  </a:lnTo>
                  <a:lnTo>
                    <a:pt x="22289" y="19596"/>
                  </a:lnTo>
                  <a:lnTo>
                    <a:pt x="22659" y="20841"/>
                  </a:lnTo>
                  <a:lnTo>
                    <a:pt x="23063" y="22087"/>
                  </a:lnTo>
                  <a:lnTo>
                    <a:pt x="22895" y="21952"/>
                  </a:lnTo>
                  <a:lnTo>
                    <a:pt x="22760" y="21784"/>
                  </a:lnTo>
                  <a:lnTo>
                    <a:pt x="22727" y="21750"/>
                  </a:lnTo>
                  <a:lnTo>
                    <a:pt x="22659" y="21717"/>
                  </a:lnTo>
                  <a:lnTo>
                    <a:pt x="22592" y="21750"/>
                  </a:lnTo>
                  <a:lnTo>
                    <a:pt x="22558" y="21784"/>
                  </a:lnTo>
                  <a:lnTo>
                    <a:pt x="22424" y="21986"/>
                  </a:lnTo>
                  <a:lnTo>
                    <a:pt x="22356" y="22188"/>
                  </a:lnTo>
                  <a:lnTo>
                    <a:pt x="22222" y="22559"/>
                  </a:lnTo>
                  <a:lnTo>
                    <a:pt x="21986" y="22053"/>
                  </a:lnTo>
                  <a:lnTo>
                    <a:pt x="21784" y="21515"/>
                  </a:lnTo>
                  <a:lnTo>
                    <a:pt x="21616" y="20976"/>
                  </a:lnTo>
                  <a:lnTo>
                    <a:pt x="21447" y="20437"/>
                  </a:lnTo>
                  <a:lnTo>
                    <a:pt x="21481" y="20404"/>
                  </a:lnTo>
                  <a:lnTo>
                    <a:pt x="21447" y="20336"/>
                  </a:lnTo>
                  <a:lnTo>
                    <a:pt x="21447" y="20303"/>
                  </a:lnTo>
                  <a:lnTo>
                    <a:pt x="21380" y="20269"/>
                  </a:lnTo>
                  <a:lnTo>
                    <a:pt x="21245" y="19629"/>
                  </a:lnTo>
                  <a:lnTo>
                    <a:pt x="21077" y="18821"/>
                  </a:lnTo>
                  <a:lnTo>
                    <a:pt x="20908" y="18013"/>
                  </a:lnTo>
                  <a:lnTo>
                    <a:pt x="20774" y="17340"/>
                  </a:lnTo>
                  <a:lnTo>
                    <a:pt x="20807" y="17273"/>
                  </a:lnTo>
                  <a:lnTo>
                    <a:pt x="20807" y="17239"/>
                  </a:lnTo>
                  <a:lnTo>
                    <a:pt x="20774" y="17172"/>
                  </a:lnTo>
                  <a:lnTo>
                    <a:pt x="20740" y="17138"/>
                  </a:lnTo>
                  <a:lnTo>
                    <a:pt x="20471" y="15791"/>
                  </a:lnTo>
                  <a:lnTo>
                    <a:pt x="20504" y="15758"/>
                  </a:lnTo>
                  <a:lnTo>
                    <a:pt x="20504" y="15690"/>
                  </a:lnTo>
                  <a:lnTo>
                    <a:pt x="20471" y="15657"/>
                  </a:lnTo>
                  <a:lnTo>
                    <a:pt x="20403" y="15589"/>
                  </a:lnTo>
                  <a:lnTo>
                    <a:pt x="20302" y="15118"/>
                  </a:lnTo>
                  <a:lnTo>
                    <a:pt x="20336" y="15017"/>
                  </a:lnTo>
                  <a:lnTo>
                    <a:pt x="20336" y="14950"/>
                  </a:lnTo>
                  <a:lnTo>
                    <a:pt x="20302" y="14882"/>
                  </a:lnTo>
                  <a:lnTo>
                    <a:pt x="20235" y="14849"/>
                  </a:lnTo>
                  <a:lnTo>
                    <a:pt x="19764" y="12963"/>
                  </a:lnTo>
                  <a:lnTo>
                    <a:pt x="19326" y="11246"/>
                  </a:lnTo>
                  <a:lnTo>
                    <a:pt x="19326" y="11145"/>
                  </a:lnTo>
                  <a:lnTo>
                    <a:pt x="19259" y="11078"/>
                  </a:lnTo>
                  <a:lnTo>
                    <a:pt x="18956" y="9731"/>
                  </a:lnTo>
                  <a:lnTo>
                    <a:pt x="18956" y="9630"/>
                  </a:lnTo>
                  <a:lnTo>
                    <a:pt x="18787" y="8957"/>
                  </a:lnTo>
                  <a:lnTo>
                    <a:pt x="18821" y="8856"/>
                  </a:lnTo>
                  <a:lnTo>
                    <a:pt x="18787" y="8788"/>
                  </a:lnTo>
                  <a:lnTo>
                    <a:pt x="18754" y="8755"/>
                  </a:lnTo>
                  <a:lnTo>
                    <a:pt x="18552" y="7745"/>
                  </a:lnTo>
                  <a:lnTo>
                    <a:pt x="18316" y="6364"/>
                  </a:lnTo>
                  <a:lnTo>
                    <a:pt x="18148" y="5691"/>
                  </a:lnTo>
                  <a:lnTo>
                    <a:pt x="17979" y="4984"/>
                  </a:lnTo>
                  <a:lnTo>
                    <a:pt x="17777" y="4512"/>
                  </a:lnTo>
                  <a:lnTo>
                    <a:pt x="17575" y="4007"/>
                  </a:lnTo>
                  <a:lnTo>
                    <a:pt x="17340" y="3536"/>
                  </a:lnTo>
                  <a:lnTo>
                    <a:pt x="17239" y="3267"/>
                  </a:lnTo>
                  <a:lnTo>
                    <a:pt x="17171" y="3031"/>
                  </a:lnTo>
                  <a:lnTo>
                    <a:pt x="17205" y="2930"/>
                  </a:lnTo>
                  <a:lnTo>
                    <a:pt x="17171" y="2896"/>
                  </a:lnTo>
                  <a:lnTo>
                    <a:pt x="17138" y="2863"/>
                  </a:lnTo>
                  <a:lnTo>
                    <a:pt x="17138" y="2829"/>
                  </a:lnTo>
                  <a:lnTo>
                    <a:pt x="17171" y="2829"/>
                  </a:lnTo>
                  <a:lnTo>
                    <a:pt x="17441" y="2728"/>
                  </a:lnTo>
                  <a:lnTo>
                    <a:pt x="17710" y="2694"/>
                  </a:lnTo>
                  <a:lnTo>
                    <a:pt x="17979" y="2661"/>
                  </a:lnTo>
                  <a:close/>
                  <a:moveTo>
                    <a:pt x="24275" y="1"/>
                  </a:moveTo>
                  <a:lnTo>
                    <a:pt x="22626" y="506"/>
                  </a:lnTo>
                  <a:lnTo>
                    <a:pt x="20976" y="977"/>
                  </a:lnTo>
                  <a:lnTo>
                    <a:pt x="19326" y="1381"/>
                  </a:lnTo>
                  <a:lnTo>
                    <a:pt x="17643" y="1785"/>
                  </a:lnTo>
                  <a:lnTo>
                    <a:pt x="14310" y="2593"/>
                  </a:lnTo>
                  <a:lnTo>
                    <a:pt x="12626" y="2997"/>
                  </a:lnTo>
                  <a:lnTo>
                    <a:pt x="10976" y="3401"/>
                  </a:lnTo>
                  <a:lnTo>
                    <a:pt x="9630" y="3772"/>
                  </a:lnTo>
                  <a:lnTo>
                    <a:pt x="8317" y="4176"/>
                  </a:lnTo>
                  <a:lnTo>
                    <a:pt x="5691" y="5017"/>
                  </a:lnTo>
                  <a:lnTo>
                    <a:pt x="5051" y="5253"/>
                  </a:lnTo>
                  <a:lnTo>
                    <a:pt x="4714" y="5388"/>
                  </a:lnTo>
                  <a:lnTo>
                    <a:pt x="4377" y="5590"/>
                  </a:lnTo>
                  <a:lnTo>
                    <a:pt x="4108" y="5792"/>
                  </a:lnTo>
                  <a:lnTo>
                    <a:pt x="3973" y="5926"/>
                  </a:lnTo>
                  <a:lnTo>
                    <a:pt x="3906" y="6061"/>
                  </a:lnTo>
                  <a:lnTo>
                    <a:pt x="3839" y="6230"/>
                  </a:lnTo>
                  <a:lnTo>
                    <a:pt x="3805" y="6364"/>
                  </a:lnTo>
                  <a:lnTo>
                    <a:pt x="3771" y="6533"/>
                  </a:lnTo>
                  <a:lnTo>
                    <a:pt x="3805" y="6735"/>
                  </a:lnTo>
                  <a:lnTo>
                    <a:pt x="3771" y="7105"/>
                  </a:lnTo>
                  <a:lnTo>
                    <a:pt x="3805" y="7509"/>
                  </a:lnTo>
                  <a:lnTo>
                    <a:pt x="3906" y="7913"/>
                  </a:lnTo>
                  <a:lnTo>
                    <a:pt x="4007" y="8317"/>
                  </a:lnTo>
                  <a:lnTo>
                    <a:pt x="4310" y="9125"/>
                  </a:lnTo>
                  <a:lnTo>
                    <a:pt x="4546" y="9866"/>
                  </a:lnTo>
                  <a:lnTo>
                    <a:pt x="5556" y="13434"/>
                  </a:lnTo>
                  <a:lnTo>
                    <a:pt x="4916" y="12761"/>
                  </a:lnTo>
                  <a:lnTo>
                    <a:pt x="4243" y="12121"/>
                  </a:lnTo>
                  <a:lnTo>
                    <a:pt x="3839" y="11717"/>
                  </a:lnTo>
                  <a:lnTo>
                    <a:pt x="3401" y="11381"/>
                  </a:lnTo>
                  <a:lnTo>
                    <a:pt x="2963" y="11010"/>
                  </a:lnTo>
                  <a:lnTo>
                    <a:pt x="2559" y="10606"/>
                  </a:lnTo>
                  <a:lnTo>
                    <a:pt x="2290" y="10371"/>
                  </a:lnTo>
                  <a:lnTo>
                    <a:pt x="1987" y="10101"/>
                  </a:lnTo>
                  <a:lnTo>
                    <a:pt x="1819" y="9967"/>
                  </a:lnTo>
                  <a:lnTo>
                    <a:pt x="1650" y="9899"/>
                  </a:lnTo>
                  <a:lnTo>
                    <a:pt x="1482" y="9866"/>
                  </a:lnTo>
                  <a:lnTo>
                    <a:pt x="1280" y="9899"/>
                  </a:lnTo>
                  <a:lnTo>
                    <a:pt x="1280" y="9832"/>
                  </a:lnTo>
                  <a:lnTo>
                    <a:pt x="1246" y="9765"/>
                  </a:lnTo>
                  <a:lnTo>
                    <a:pt x="1179" y="9731"/>
                  </a:lnTo>
                  <a:lnTo>
                    <a:pt x="1112" y="9731"/>
                  </a:lnTo>
                  <a:lnTo>
                    <a:pt x="943" y="9832"/>
                  </a:lnTo>
                  <a:lnTo>
                    <a:pt x="775" y="10000"/>
                  </a:lnTo>
                  <a:lnTo>
                    <a:pt x="506" y="10303"/>
                  </a:lnTo>
                  <a:lnTo>
                    <a:pt x="270" y="10573"/>
                  </a:lnTo>
                  <a:lnTo>
                    <a:pt x="169" y="10741"/>
                  </a:lnTo>
                  <a:lnTo>
                    <a:pt x="135" y="10808"/>
                  </a:lnTo>
                  <a:lnTo>
                    <a:pt x="135" y="10876"/>
                  </a:lnTo>
                  <a:lnTo>
                    <a:pt x="102" y="10876"/>
                  </a:lnTo>
                  <a:lnTo>
                    <a:pt x="68" y="10909"/>
                  </a:lnTo>
                  <a:lnTo>
                    <a:pt x="34" y="10943"/>
                  </a:lnTo>
                  <a:lnTo>
                    <a:pt x="1" y="10977"/>
                  </a:lnTo>
                  <a:lnTo>
                    <a:pt x="34" y="11010"/>
                  </a:lnTo>
                  <a:lnTo>
                    <a:pt x="68" y="11044"/>
                  </a:lnTo>
                  <a:lnTo>
                    <a:pt x="236" y="11145"/>
                  </a:lnTo>
                  <a:lnTo>
                    <a:pt x="371" y="11280"/>
                  </a:lnTo>
                  <a:lnTo>
                    <a:pt x="640" y="11549"/>
                  </a:lnTo>
                  <a:lnTo>
                    <a:pt x="1145" y="12155"/>
                  </a:lnTo>
                  <a:lnTo>
                    <a:pt x="1448" y="12525"/>
                  </a:lnTo>
                  <a:lnTo>
                    <a:pt x="1785" y="12896"/>
                  </a:lnTo>
                  <a:lnTo>
                    <a:pt x="2155" y="13232"/>
                  </a:lnTo>
                  <a:lnTo>
                    <a:pt x="2526" y="13569"/>
                  </a:lnTo>
                  <a:lnTo>
                    <a:pt x="3401" y="14243"/>
                  </a:lnTo>
                  <a:lnTo>
                    <a:pt x="4276" y="14983"/>
                  </a:lnTo>
                  <a:lnTo>
                    <a:pt x="4680" y="15354"/>
                  </a:lnTo>
                  <a:lnTo>
                    <a:pt x="5085" y="15758"/>
                  </a:lnTo>
                  <a:lnTo>
                    <a:pt x="5455" y="16195"/>
                  </a:lnTo>
                  <a:lnTo>
                    <a:pt x="5792" y="16633"/>
                  </a:lnTo>
                  <a:lnTo>
                    <a:pt x="5859" y="16700"/>
                  </a:lnTo>
                  <a:lnTo>
                    <a:pt x="5994" y="16700"/>
                  </a:lnTo>
                  <a:lnTo>
                    <a:pt x="6027" y="16633"/>
                  </a:lnTo>
                  <a:lnTo>
                    <a:pt x="6061" y="16599"/>
                  </a:lnTo>
                  <a:lnTo>
                    <a:pt x="6162" y="16734"/>
                  </a:lnTo>
                  <a:lnTo>
                    <a:pt x="6263" y="16835"/>
                  </a:lnTo>
                  <a:lnTo>
                    <a:pt x="6330" y="16869"/>
                  </a:lnTo>
                  <a:lnTo>
                    <a:pt x="6330" y="16902"/>
                  </a:lnTo>
                  <a:lnTo>
                    <a:pt x="6600" y="17744"/>
                  </a:lnTo>
                  <a:lnTo>
                    <a:pt x="6869" y="18619"/>
                  </a:lnTo>
                  <a:lnTo>
                    <a:pt x="7071" y="19461"/>
                  </a:lnTo>
                  <a:lnTo>
                    <a:pt x="7239" y="20336"/>
                  </a:lnTo>
                  <a:lnTo>
                    <a:pt x="7610" y="22087"/>
                  </a:lnTo>
                  <a:lnTo>
                    <a:pt x="7812" y="22963"/>
                  </a:lnTo>
                  <a:lnTo>
                    <a:pt x="8081" y="23838"/>
                  </a:lnTo>
                  <a:lnTo>
                    <a:pt x="8653" y="25656"/>
                  </a:lnTo>
                  <a:lnTo>
                    <a:pt x="9226" y="27474"/>
                  </a:lnTo>
                  <a:lnTo>
                    <a:pt x="9327" y="27710"/>
                  </a:lnTo>
                  <a:lnTo>
                    <a:pt x="9428" y="27912"/>
                  </a:lnTo>
                  <a:lnTo>
                    <a:pt x="9529" y="28114"/>
                  </a:lnTo>
                  <a:lnTo>
                    <a:pt x="9663" y="28316"/>
                  </a:lnTo>
                  <a:lnTo>
                    <a:pt x="9832" y="28484"/>
                  </a:lnTo>
                  <a:lnTo>
                    <a:pt x="10000" y="28652"/>
                  </a:lnTo>
                  <a:lnTo>
                    <a:pt x="10202" y="28787"/>
                  </a:lnTo>
                  <a:lnTo>
                    <a:pt x="10438" y="28888"/>
                  </a:lnTo>
                  <a:lnTo>
                    <a:pt x="10707" y="28955"/>
                  </a:lnTo>
                  <a:lnTo>
                    <a:pt x="11010" y="29023"/>
                  </a:lnTo>
                  <a:lnTo>
                    <a:pt x="11313" y="29056"/>
                  </a:lnTo>
                  <a:lnTo>
                    <a:pt x="11616" y="29056"/>
                  </a:lnTo>
                  <a:lnTo>
                    <a:pt x="11919" y="29023"/>
                  </a:lnTo>
                  <a:lnTo>
                    <a:pt x="12222" y="28989"/>
                  </a:lnTo>
                  <a:lnTo>
                    <a:pt x="12828" y="28854"/>
                  </a:lnTo>
                  <a:lnTo>
                    <a:pt x="13434" y="28686"/>
                  </a:lnTo>
                  <a:lnTo>
                    <a:pt x="14040" y="28484"/>
                  </a:lnTo>
                  <a:lnTo>
                    <a:pt x="15151" y="28080"/>
                  </a:lnTo>
                  <a:lnTo>
                    <a:pt x="17104" y="27541"/>
                  </a:lnTo>
                  <a:lnTo>
                    <a:pt x="19057" y="27003"/>
                  </a:lnTo>
                  <a:lnTo>
                    <a:pt x="20067" y="26666"/>
                  </a:lnTo>
                  <a:lnTo>
                    <a:pt x="21110" y="26329"/>
                  </a:lnTo>
                  <a:lnTo>
                    <a:pt x="21616" y="26161"/>
                  </a:lnTo>
                  <a:lnTo>
                    <a:pt x="22154" y="26026"/>
                  </a:lnTo>
                  <a:lnTo>
                    <a:pt x="22659" y="25892"/>
                  </a:lnTo>
                  <a:lnTo>
                    <a:pt x="23198" y="25824"/>
                  </a:lnTo>
                  <a:lnTo>
                    <a:pt x="23265" y="25791"/>
                  </a:lnTo>
                  <a:lnTo>
                    <a:pt x="23333" y="25690"/>
                  </a:lnTo>
                  <a:lnTo>
                    <a:pt x="23467" y="25690"/>
                  </a:lnTo>
                  <a:lnTo>
                    <a:pt x="23636" y="25656"/>
                  </a:lnTo>
                  <a:lnTo>
                    <a:pt x="23972" y="25589"/>
                  </a:lnTo>
                  <a:lnTo>
                    <a:pt x="24275" y="25488"/>
                  </a:lnTo>
                  <a:lnTo>
                    <a:pt x="24275" y="25151"/>
                  </a:lnTo>
                  <a:lnTo>
                    <a:pt x="23636" y="25353"/>
                  </a:lnTo>
                  <a:lnTo>
                    <a:pt x="23366" y="25454"/>
                  </a:lnTo>
                  <a:lnTo>
                    <a:pt x="23198" y="25555"/>
                  </a:lnTo>
                  <a:lnTo>
                    <a:pt x="22760" y="25589"/>
                  </a:lnTo>
                  <a:lnTo>
                    <a:pt x="22356" y="25690"/>
                  </a:lnTo>
                  <a:lnTo>
                    <a:pt x="21548" y="25892"/>
                  </a:lnTo>
                  <a:lnTo>
                    <a:pt x="19966" y="26430"/>
                  </a:lnTo>
                  <a:lnTo>
                    <a:pt x="19057" y="26700"/>
                  </a:lnTo>
                  <a:lnTo>
                    <a:pt x="18148" y="26969"/>
                  </a:lnTo>
                  <a:lnTo>
                    <a:pt x="16296" y="27474"/>
                  </a:lnTo>
                  <a:lnTo>
                    <a:pt x="14882" y="27912"/>
                  </a:lnTo>
                  <a:lnTo>
                    <a:pt x="13468" y="28349"/>
                  </a:lnTo>
                  <a:lnTo>
                    <a:pt x="12895" y="28518"/>
                  </a:lnTo>
                  <a:lnTo>
                    <a:pt x="12323" y="28686"/>
                  </a:lnTo>
                  <a:lnTo>
                    <a:pt x="11717" y="28753"/>
                  </a:lnTo>
                  <a:lnTo>
                    <a:pt x="11414" y="28787"/>
                  </a:lnTo>
                  <a:lnTo>
                    <a:pt x="11111" y="28787"/>
                  </a:lnTo>
                  <a:lnTo>
                    <a:pt x="10741" y="28720"/>
                  </a:lnTo>
                  <a:lnTo>
                    <a:pt x="10438" y="28585"/>
                  </a:lnTo>
                  <a:lnTo>
                    <a:pt x="10202" y="28417"/>
                  </a:lnTo>
                  <a:lnTo>
                    <a:pt x="9966" y="28181"/>
                  </a:lnTo>
                  <a:lnTo>
                    <a:pt x="9798" y="27912"/>
                  </a:lnTo>
                  <a:lnTo>
                    <a:pt x="9630" y="27609"/>
                  </a:lnTo>
                  <a:lnTo>
                    <a:pt x="9495" y="27306"/>
                  </a:lnTo>
                  <a:lnTo>
                    <a:pt x="9394" y="26969"/>
                  </a:lnTo>
                  <a:lnTo>
                    <a:pt x="9125" y="26094"/>
                  </a:lnTo>
                  <a:lnTo>
                    <a:pt x="8822" y="25252"/>
                  </a:lnTo>
                  <a:lnTo>
                    <a:pt x="8249" y="23535"/>
                  </a:lnTo>
                  <a:lnTo>
                    <a:pt x="8014" y="22761"/>
                  </a:lnTo>
                  <a:lnTo>
                    <a:pt x="7812" y="21986"/>
                  </a:lnTo>
                  <a:lnTo>
                    <a:pt x="7475" y="20437"/>
                  </a:lnTo>
                  <a:lnTo>
                    <a:pt x="7138" y="18855"/>
                  </a:lnTo>
                  <a:lnTo>
                    <a:pt x="6936" y="18114"/>
                  </a:lnTo>
                  <a:lnTo>
                    <a:pt x="6667" y="17340"/>
                  </a:lnTo>
                  <a:lnTo>
                    <a:pt x="6768" y="17441"/>
                  </a:lnTo>
                  <a:lnTo>
                    <a:pt x="7037" y="17744"/>
                  </a:lnTo>
                  <a:lnTo>
                    <a:pt x="7307" y="18047"/>
                  </a:lnTo>
                  <a:lnTo>
                    <a:pt x="7946" y="18586"/>
                  </a:lnTo>
                  <a:lnTo>
                    <a:pt x="8115" y="18956"/>
                  </a:lnTo>
                  <a:lnTo>
                    <a:pt x="8216" y="19360"/>
                  </a:lnTo>
                  <a:lnTo>
                    <a:pt x="8418" y="20168"/>
                  </a:lnTo>
                  <a:lnTo>
                    <a:pt x="8586" y="21010"/>
                  </a:lnTo>
                  <a:lnTo>
                    <a:pt x="8721" y="21818"/>
                  </a:lnTo>
                  <a:lnTo>
                    <a:pt x="8923" y="23030"/>
                  </a:lnTo>
                  <a:lnTo>
                    <a:pt x="9192" y="24242"/>
                  </a:lnTo>
                  <a:lnTo>
                    <a:pt x="9394" y="25319"/>
                  </a:lnTo>
                  <a:lnTo>
                    <a:pt x="9562" y="25892"/>
                  </a:lnTo>
                  <a:lnTo>
                    <a:pt x="9731" y="26498"/>
                  </a:lnTo>
                  <a:lnTo>
                    <a:pt x="10000" y="27036"/>
                  </a:lnTo>
                  <a:lnTo>
                    <a:pt x="10135" y="27272"/>
                  </a:lnTo>
                  <a:lnTo>
                    <a:pt x="10303" y="27508"/>
                  </a:lnTo>
                  <a:lnTo>
                    <a:pt x="10505" y="27710"/>
                  </a:lnTo>
                  <a:lnTo>
                    <a:pt x="10707" y="27878"/>
                  </a:lnTo>
                  <a:lnTo>
                    <a:pt x="10943" y="28013"/>
                  </a:lnTo>
                  <a:lnTo>
                    <a:pt x="11178" y="28147"/>
                  </a:lnTo>
                  <a:lnTo>
                    <a:pt x="11515" y="28215"/>
                  </a:lnTo>
                  <a:lnTo>
                    <a:pt x="11852" y="28248"/>
                  </a:lnTo>
                  <a:lnTo>
                    <a:pt x="12188" y="28248"/>
                  </a:lnTo>
                  <a:lnTo>
                    <a:pt x="12525" y="28215"/>
                  </a:lnTo>
                  <a:lnTo>
                    <a:pt x="12862" y="28147"/>
                  </a:lnTo>
                  <a:lnTo>
                    <a:pt x="13199" y="28046"/>
                  </a:lnTo>
                  <a:lnTo>
                    <a:pt x="13838" y="27878"/>
                  </a:lnTo>
                  <a:lnTo>
                    <a:pt x="14613" y="27609"/>
                  </a:lnTo>
                  <a:lnTo>
                    <a:pt x="15387" y="27306"/>
                  </a:lnTo>
                  <a:lnTo>
                    <a:pt x="16195" y="27003"/>
                  </a:lnTo>
                  <a:lnTo>
                    <a:pt x="16969" y="26733"/>
                  </a:lnTo>
                  <a:lnTo>
                    <a:pt x="21279" y="25488"/>
                  </a:lnTo>
                  <a:lnTo>
                    <a:pt x="22356" y="25151"/>
                  </a:lnTo>
                  <a:lnTo>
                    <a:pt x="23467" y="24814"/>
                  </a:lnTo>
                  <a:lnTo>
                    <a:pt x="24275" y="24579"/>
                  </a:lnTo>
                  <a:lnTo>
                    <a:pt x="24275" y="24276"/>
                  </a:lnTo>
                  <a:lnTo>
                    <a:pt x="22929" y="24713"/>
                  </a:lnTo>
                  <a:lnTo>
                    <a:pt x="20807" y="25387"/>
                  </a:lnTo>
                  <a:lnTo>
                    <a:pt x="18686" y="25993"/>
                  </a:lnTo>
                  <a:lnTo>
                    <a:pt x="16936" y="26531"/>
                  </a:lnTo>
                  <a:lnTo>
                    <a:pt x="16094" y="26801"/>
                  </a:lnTo>
                  <a:lnTo>
                    <a:pt x="15252" y="27104"/>
                  </a:lnTo>
                  <a:lnTo>
                    <a:pt x="14444" y="27407"/>
                  </a:lnTo>
                  <a:lnTo>
                    <a:pt x="13670" y="27676"/>
                  </a:lnTo>
                  <a:lnTo>
                    <a:pt x="13232" y="27811"/>
                  </a:lnTo>
                  <a:lnTo>
                    <a:pt x="12828" y="27878"/>
                  </a:lnTo>
                  <a:lnTo>
                    <a:pt x="12424" y="27945"/>
                  </a:lnTo>
                  <a:lnTo>
                    <a:pt x="12020" y="27979"/>
                  </a:lnTo>
                  <a:lnTo>
                    <a:pt x="11650" y="27979"/>
                  </a:lnTo>
                  <a:lnTo>
                    <a:pt x="11313" y="27878"/>
                  </a:lnTo>
                  <a:lnTo>
                    <a:pt x="11044" y="27777"/>
                  </a:lnTo>
                  <a:lnTo>
                    <a:pt x="10774" y="27575"/>
                  </a:lnTo>
                  <a:lnTo>
                    <a:pt x="10539" y="27373"/>
                  </a:lnTo>
                  <a:lnTo>
                    <a:pt x="10337" y="27104"/>
                  </a:lnTo>
                  <a:lnTo>
                    <a:pt x="10168" y="26834"/>
                  </a:lnTo>
                  <a:lnTo>
                    <a:pt x="10034" y="26531"/>
                  </a:lnTo>
                  <a:lnTo>
                    <a:pt x="9899" y="26195"/>
                  </a:lnTo>
                  <a:lnTo>
                    <a:pt x="9764" y="25858"/>
                  </a:lnTo>
                  <a:lnTo>
                    <a:pt x="9596" y="25185"/>
                  </a:lnTo>
                  <a:lnTo>
                    <a:pt x="9461" y="24511"/>
                  </a:lnTo>
                  <a:lnTo>
                    <a:pt x="9327" y="23872"/>
                  </a:lnTo>
                  <a:lnTo>
                    <a:pt x="9125" y="22626"/>
                  </a:lnTo>
                  <a:lnTo>
                    <a:pt x="8923" y="21346"/>
                  </a:lnTo>
                  <a:lnTo>
                    <a:pt x="8822" y="20707"/>
                  </a:lnTo>
                  <a:lnTo>
                    <a:pt x="8687" y="20101"/>
                  </a:lnTo>
                  <a:lnTo>
                    <a:pt x="8519" y="19495"/>
                  </a:lnTo>
                  <a:lnTo>
                    <a:pt x="8317" y="18889"/>
                  </a:lnTo>
                  <a:lnTo>
                    <a:pt x="8350" y="18922"/>
                  </a:lnTo>
                  <a:lnTo>
                    <a:pt x="9259" y="19764"/>
                  </a:lnTo>
                  <a:lnTo>
                    <a:pt x="9697" y="20168"/>
                  </a:lnTo>
                  <a:lnTo>
                    <a:pt x="10135" y="20572"/>
                  </a:lnTo>
                  <a:lnTo>
                    <a:pt x="10539" y="20875"/>
                  </a:lnTo>
                  <a:lnTo>
                    <a:pt x="10741" y="21043"/>
                  </a:lnTo>
                  <a:lnTo>
                    <a:pt x="10909" y="21178"/>
                  </a:lnTo>
                  <a:lnTo>
                    <a:pt x="11212" y="21447"/>
                  </a:lnTo>
                  <a:lnTo>
                    <a:pt x="11347" y="21548"/>
                  </a:lnTo>
                  <a:lnTo>
                    <a:pt x="11549" y="21616"/>
                  </a:lnTo>
                  <a:lnTo>
                    <a:pt x="11616" y="21649"/>
                  </a:lnTo>
                  <a:lnTo>
                    <a:pt x="11683" y="21616"/>
                  </a:lnTo>
                  <a:lnTo>
                    <a:pt x="11717" y="21582"/>
                  </a:lnTo>
                  <a:lnTo>
                    <a:pt x="11717" y="21616"/>
                  </a:lnTo>
                  <a:lnTo>
                    <a:pt x="11751" y="21649"/>
                  </a:lnTo>
                  <a:lnTo>
                    <a:pt x="11919" y="21784"/>
                  </a:lnTo>
                  <a:lnTo>
                    <a:pt x="12121" y="21885"/>
                  </a:lnTo>
                  <a:lnTo>
                    <a:pt x="11616" y="21986"/>
                  </a:lnTo>
                  <a:lnTo>
                    <a:pt x="11380" y="22053"/>
                  </a:lnTo>
                  <a:lnTo>
                    <a:pt x="11178" y="22155"/>
                  </a:lnTo>
                  <a:lnTo>
                    <a:pt x="11111" y="22222"/>
                  </a:lnTo>
                  <a:lnTo>
                    <a:pt x="11111" y="22289"/>
                  </a:lnTo>
                  <a:lnTo>
                    <a:pt x="11178" y="22357"/>
                  </a:lnTo>
                  <a:lnTo>
                    <a:pt x="11246" y="22357"/>
                  </a:lnTo>
                  <a:lnTo>
                    <a:pt x="12525" y="22020"/>
                  </a:lnTo>
                  <a:lnTo>
                    <a:pt x="13805" y="21683"/>
                  </a:lnTo>
                  <a:lnTo>
                    <a:pt x="15084" y="21313"/>
                  </a:lnTo>
                  <a:lnTo>
                    <a:pt x="16363" y="20976"/>
                  </a:lnTo>
                  <a:lnTo>
                    <a:pt x="18686" y="20404"/>
                  </a:lnTo>
                  <a:lnTo>
                    <a:pt x="21009" y="19831"/>
                  </a:lnTo>
                  <a:lnTo>
                    <a:pt x="21110" y="20235"/>
                  </a:lnTo>
                  <a:lnTo>
                    <a:pt x="20841" y="20269"/>
                  </a:lnTo>
                  <a:lnTo>
                    <a:pt x="20538" y="20303"/>
                  </a:lnTo>
                  <a:lnTo>
                    <a:pt x="19932" y="20437"/>
                  </a:lnTo>
                  <a:lnTo>
                    <a:pt x="18821" y="20740"/>
                  </a:lnTo>
                  <a:lnTo>
                    <a:pt x="18013" y="20942"/>
                  </a:lnTo>
                  <a:lnTo>
                    <a:pt x="17239" y="21178"/>
                  </a:lnTo>
                  <a:lnTo>
                    <a:pt x="15690" y="21649"/>
                  </a:lnTo>
                  <a:lnTo>
                    <a:pt x="14108" y="22155"/>
                  </a:lnTo>
                  <a:lnTo>
                    <a:pt x="13333" y="22424"/>
                  </a:lnTo>
                  <a:lnTo>
                    <a:pt x="12525" y="22660"/>
                  </a:lnTo>
                  <a:lnTo>
                    <a:pt x="12188" y="22693"/>
                  </a:lnTo>
                  <a:lnTo>
                    <a:pt x="11852" y="22761"/>
                  </a:lnTo>
                  <a:lnTo>
                    <a:pt x="11683" y="22794"/>
                  </a:lnTo>
                  <a:lnTo>
                    <a:pt x="11515" y="22895"/>
                  </a:lnTo>
                  <a:lnTo>
                    <a:pt x="11414" y="22996"/>
                  </a:lnTo>
                  <a:lnTo>
                    <a:pt x="11313" y="23131"/>
                  </a:lnTo>
                  <a:lnTo>
                    <a:pt x="11313" y="23165"/>
                  </a:lnTo>
                  <a:lnTo>
                    <a:pt x="11347" y="23165"/>
                  </a:lnTo>
                  <a:lnTo>
                    <a:pt x="11784" y="23030"/>
                  </a:lnTo>
                  <a:lnTo>
                    <a:pt x="12222" y="22929"/>
                  </a:lnTo>
                  <a:lnTo>
                    <a:pt x="12660" y="22862"/>
                  </a:lnTo>
                  <a:lnTo>
                    <a:pt x="13097" y="22727"/>
                  </a:lnTo>
                  <a:lnTo>
                    <a:pt x="14545" y="22289"/>
                  </a:lnTo>
                  <a:lnTo>
                    <a:pt x="15993" y="21818"/>
                  </a:lnTo>
                  <a:lnTo>
                    <a:pt x="17306" y="21414"/>
                  </a:lnTo>
                  <a:lnTo>
                    <a:pt x="18653" y="21043"/>
                  </a:lnTo>
                  <a:lnTo>
                    <a:pt x="19259" y="20841"/>
                  </a:lnTo>
                  <a:lnTo>
                    <a:pt x="19898" y="20673"/>
                  </a:lnTo>
                  <a:lnTo>
                    <a:pt x="20538" y="20538"/>
                  </a:lnTo>
                  <a:lnTo>
                    <a:pt x="20875" y="20505"/>
                  </a:lnTo>
                  <a:lnTo>
                    <a:pt x="21178" y="20505"/>
                  </a:lnTo>
                  <a:lnTo>
                    <a:pt x="21346" y="21043"/>
                  </a:lnTo>
                  <a:lnTo>
                    <a:pt x="20740" y="21144"/>
                  </a:lnTo>
                  <a:lnTo>
                    <a:pt x="20134" y="21279"/>
                  </a:lnTo>
                  <a:lnTo>
                    <a:pt x="18922" y="21582"/>
                  </a:lnTo>
                  <a:lnTo>
                    <a:pt x="16498" y="22256"/>
                  </a:lnTo>
                  <a:lnTo>
                    <a:pt x="15252" y="22592"/>
                  </a:lnTo>
                  <a:lnTo>
                    <a:pt x="14007" y="22963"/>
                  </a:lnTo>
                  <a:lnTo>
                    <a:pt x="12761" y="23400"/>
                  </a:lnTo>
                  <a:lnTo>
                    <a:pt x="11549" y="23838"/>
                  </a:lnTo>
                  <a:lnTo>
                    <a:pt x="11515" y="23872"/>
                  </a:lnTo>
                  <a:lnTo>
                    <a:pt x="11515" y="23905"/>
                  </a:lnTo>
                  <a:lnTo>
                    <a:pt x="11549" y="23973"/>
                  </a:lnTo>
                  <a:lnTo>
                    <a:pt x="11582" y="23973"/>
                  </a:lnTo>
                  <a:lnTo>
                    <a:pt x="12188" y="23872"/>
                  </a:lnTo>
                  <a:lnTo>
                    <a:pt x="12794" y="23737"/>
                  </a:lnTo>
                  <a:lnTo>
                    <a:pt x="13367" y="23569"/>
                  </a:lnTo>
                  <a:lnTo>
                    <a:pt x="13973" y="23333"/>
                  </a:lnTo>
                  <a:lnTo>
                    <a:pt x="15151" y="22929"/>
                  </a:lnTo>
                  <a:lnTo>
                    <a:pt x="15724" y="22727"/>
                  </a:lnTo>
                  <a:lnTo>
                    <a:pt x="16330" y="22559"/>
                  </a:lnTo>
                  <a:lnTo>
                    <a:pt x="17575" y="22222"/>
                  </a:lnTo>
                  <a:lnTo>
                    <a:pt x="18855" y="21851"/>
                  </a:lnTo>
                  <a:lnTo>
                    <a:pt x="20134" y="21548"/>
                  </a:lnTo>
                  <a:lnTo>
                    <a:pt x="20774" y="21414"/>
                  </a:lnTo>
                  <a:lnTo>
                    <a:pt x="21414" y="21279"/>
                  </a:lnTo>
                  <a:lnTo>
                    <a:pt x="21750" y="22155"/>
                  </a:lnTo>
                  <a:lnTo>
                    <a:pt x="21919" y="22592"/>
                  </a:lnTo>
                  <a:lnTo>
                    <a:pt x="22154" y="22996"/>
                  </a:lnTo>
                  <a:lnTo>
                    <a:pt x="22188" y="23064"/>
                  </a:lnTo>
                  <a:lnTo>
                    <a:pt x="22255" y="23064"/>
                  </a:lnTo>
                  <a:lnTo>
                    <a:pt x="22356" y="23030"/>
                  </a:lnTo>
                  <a:lnTo>
                    <a:pt x="22390" y="22963"/>
                  </a:lnTo>
                  <a:lnTo>
                    <a:pt x="22525" y="22525"/>
                  </a:lnTo>
                  <a:lnTo>
                    <a:pt x="22592" y="22323"/>
                  </a:lnTo>
                  <a:lnTo>
                    <a:pt x="22659" y="22121"/>
                  </a:lnTo>
                  <a:lnTo>
                    <a:pt x="22760" y="22222"/>
                  </a:lnTo>
                  <a:lnTo>
                    <a:pt x="22861" y="22289"/>
                  </a:lnTo>
                  <a:lnTo>
                    <a:pt x="23131" y="22390"/>
                  </a:lnTo>
                  <a:lnTo>
                    <a:pt x="23164" y="22491"/>
                  </a:lnTo>
                  <a:lnTo>
                    <a:pt x="23198" y="22525"/>
                  </a:lnTo>
                  <a:lnTo>
                    <a:pt x="23232" y="22559"/>
                  </a:lnTo>
                  <a:lnTo>
                    <a:pt x="23333" y="22559"/>
                  </a:lnTo>
                  <a:lnTo>
                    <a:pt x="23400" y="22525"/>
                  </a:lnTo>
                  <a:lnTo>
                    <a:pt x="23434" y="22458"/>
                  </a:lnTo>
                  <a:lnTo>
                    <a:pt x="23434" y="22424"/>
                  </a:lnTo>
                  <a:lnTo>
                    <a:pt x="23400" y="22357"/>
                  </a:lnTo>
                  <a:lnTo>
                    <a:pt x="23400" y="22256"/>
                  </a:lnTo>
                  <a:lnTo>
                    <a:pt x="23366" y="22188"/>
                  </a:lnTo>
                  <a:lnTo>
                    <a:pt x="22962" y="20841"/>
                  </a:lnTo>
                  <a:lnTo>
                    <a:pt x="22558" y="19495"/>
                  </a:lnTo>
                  <a:lnTo>
                    <a:pt x="22121" y="18114"/>
                  </a:lnTo>
                  <a:lnTo>
                    <a:pt x="21750" y="16768"/>
                  </a:lnTo>
                  <a:lnTo>
                    <a:pt x="21582" y="16061"/>
                  </a:lnTo>
                  <a:lnTo>
                    <a:pt x="21414" y="15320"/>
                  </a:lnTo>
                  <a:lnTo>
                    <a:pt x="21178" y="13872"/>
                  </a:lnTo>
                  <a:lnTo>
                    <a:pt x="20908" y="12424"/>
                  </a:lnTo>
                  <a:lnTo>
                    <a:pt x="20774" y="11717"/>
                  </a:lnTo>
                  <a:lnTo>
                    <a:pt x="20639" y="10977"/>
                  </a:lnTo>
                  <a:lnTo>
                    <a:pt x="20437" y="10337"/>
                  </a:lnTo>
                  <a:lnTo>
                    <a:pt x="20269" y="9664"/>
                  </a:lnTo>
                  <a:lnTo>
                    <a:pt x="19898" y="8384"/>
                  </a:lnTo>
                  <a:lnTo>
                    <a:pt x="19528" y="6903"/>
                  </a:lnTo>
                  <a:lnTo>
                    <a:pt x="19360" y="6162"/>
                  </a:lnTo>
                  <a:lnTo>
                    <a:pt x="19158" y="5421"/>
                  </a:lnTo>
                  <a:lnTo>
                    <a:pt x="18855" y="4479"/>
                  </a:lnTo>
                  <a:lnTo>
                    <a:pt x="18552" y="3570"/>
                  </a:lnTo>
                  <a:lnTo>
                    <a:pt x="18451" y="3132"/>
                  </a:lnTo>
                  <a:lnTo>
                    <a:pt x="18350" y="2896"/>
                  </a:lnTo>
                  <a:lnTo>
                    <a:pt x="18282" y="2694"/>
                  </a:lnTo>
                  <a:lnTo>
                    <a:pt x="18518" y="2728"/>
                  </a:lnTo>
                  <a:lnTo>
                    <a:pt x="18821" y="2694"/>
                  </a:lnTo>
                  <a:lnTo>
                    <a:pt x="19494" y="2560"/>
                  </a:lnTo>
                  <a:lnTo>
                    <a:pt x="19494" y="2795"/>
                  </a:lnTo>
                  <a:lnTo>
                    <a:pt x="19528" y="3065"/>
                  </a:lnTo>
                  <a:lnTo>
                    <a:pt x="19629" y="3570"/>
                  </a:lnTo>
                  <a:lnTo>
                    <a:pt x="19764" y="4075"/>
                  </a:lnTo>
                  <a:lnTo>
                    <a:pt x="19932" y="4580"/>
                  </a:lnTo>
                  <a:lnTo>
                    <a:pt x="20100" y="5287"/>
                  </a:lnTo>
                  <a:lnTo>
                    <a:pt x="20269" y="5994"/>
                  </a:lnTo>
                  <a:lnTo>
                    <a:pt x="20572" y="7442"/>
                  </a:lnTo>
                  <a:lnTo>
                    <a:pt x="20740" y="8182"/>
                  </a:lnTo>
                  <a:lnTo>
                    <a:pt x="20908" y="8889"/>
                  </a:lnTo>
                  <a:lnTo>
                    <a:pt x="21312" y="10371"/>
                  </a:lnTo>
                  <a:lnTo>
                    <a:pt x="22154" y="13232"/>
                  </a:lnTo>
                  <a:lnTo>
                    <a:pt x="22962" y="16061"/>
                  </a:lnTo>
                  <a:lnTo>
                    <a:pt x="23366" y="17441"/>
                  </a:lnTo>
                  <a:lnTo>
                    <a:pt x="23737" y="18855"/>
                  </a:lnTo>
                  <a:lnTo>
                    <a:pt x="23972" y="19663"/>
                  </a:lnTo>
                  <a:lnTo>
                    <a:pt x="24275" y="20471"/>
                  </a:lnTo>
                  <a:lnTo>
                    <a:pt x="24275" y="19697"/>
                  </a:lnTo>
                  <a:lnTo>
                    <a:pt x="24107" y="19259"/>
                  </a:lnTo>
                  <a:lnTo>
                    <a:pt x="23972" y="18788"/>
                  </a:lnTo>
                  <a:lnTo>
                    <a:pt x="23602" y="17441"/>
                  </a:lnTo>
                  <a:lnTo>
                    <a:pt x="23232" y="16094"/>
                  </a:lnTo>
                  <a:lnTo>
                    <a:pt x="22457" y="13434"/>
                  </a:lnTo>
                  <a:lnTo>
                    <a:pt x="21649" y="10674"/>
                  </a:lnTo>
                  <a:lnTo>
                    <a:pt x="21245" y="9260"/>
                  </a:lnTo>
                  <a:lnTo>
                    <a:pt x="20875" y="7879"/>
                  </a:lnTo>
                  <a:lnTo>
                    <a:pt x="20605" y="6499"/>
                  </a:lnTo>
                  <a:lnTo>
                    <a:pt x="20302" y="5152"/>
                  </a:lnTo>
                  <a:lnTo>
                    <a:pt x="20134" y="4479"/>
                  </a:lnTo>
                  <a:lnTo>
                    <a:pt x="19932" y="3839"/>
                  </a:lnTo>
                  <a:lnTo>
                    <a:pt x="19764" y="3166"/>
                  </a:lnTo>
                  <a:lnTo>
                    <a:pt x="19629" y="2492"/>
                  </a:lnTo>
                  <a:lnTo>
                    <a:pt x="20504" y="2257"/>
                  </a:lnTo>
                  <a:lnTo>
                    <a:pt x="20976" y="2088"/>
                  </a:lnTo>
                  <a:lnTo>
                    <a:pt x="21818" y="1819"/>
                  </a:lnTo>
                  <a:lnTo>
                    <a:pt x="22626" y="1516"/>
                  </a:lnTo>
                  <a:lnTo>
                    <a:pt x="23434" y="1247"/>
                  </a:lnTo>
                  <a:lnTo>
                    <a:pt x="24275" y="1011"/>
                  </a:lnTo>
                  <a:lnTo>
                    <a:pt x="24275" y="742"/>
                  </a:lnTo>
                  <a:lnTo>
                    <a:pt x="24141" y="809"/>
                  </a:lnTo>
                  <a:lnTo>
                    <a:pt x="21851" y="1583"/>
                  </a:lnTo>
                  <a:lnTo>
                    <a:pt x="20706" y="1954"/>
                  </a:lnTo>
                  <a:lnTo>
                    <a:pt x="19595" y="2290"/>
                  </a:lnTo>
                  <a:lnTo>
                    <a:pt x="18922" y="2492"/>
                  </a:lnTo>
                  <a:lnTo>
                    <a:pt x="18518" y="2560"/>
                  </a:lnTo>
                  <a:lnTo>
                    <a:pt x="18350" y="2560"/>
                  </a:lnTo>
                  <a:lnTo>
                    <a:pt x="18215" y="2526"/>
                  </a:lnTo>
                  <a:lnTo>
                    <a:pt x="18181" y="2492"/>
                  </a:lnTo>
                  <a:lnTo>
                    <a:pt x="18047" y="2459"/>
                  </a:lnTo>
                  <a:lnTo>
                    <a:pt x="17609" y="2459"/>
                  </a:lnTo>
                  <a:lnTo>
                    <a:pt x="17340" y="2526"/>
                  </a:lnTo>
                  <a:lnTo>
                    <a:pt x="17205" y="2593"/>
                  </a:lnTo>
                  <a:lnTo>
                    <a:pt x="17104" y="2661"/>
                  </a:lnTo>
                  <a:lnTo>
                    <a:pt x="17003" y="2661"/>
                  </a:lnTo>
                  <a:lnTo>
                    <a:pt x="16969" y="2694"/>
                  </a:lnTo>
                  <a:lnTo>
                    <a:pt x="16969" y="2728"/>
                  </a:lnTo>
                  <a:lnTo>
                    <a:pt x="16969" y="2863"/>
                  </a:lnTo>
                  <a:lnTo>
                    <a:pt x="16969" y="2896"/>
                  </a:lnTo>
                  <a:lnTo>
                    <a:pt x="16296" y="3098"/>
                  </a:lnTo>
                  <a:lnTo>
                    <a:pt x="15623" y="3300"/>
                  </a:lnTo>
                  <a:lnTo>
                    <a:pt x="14242" y="3637"/>
                  </a:lnTo>
                  <a:lnTo>
                    <a:pt x="12862" y="3906"/>
                  </a:lnTo>
                  <a:lnTo>
                    <a:pt x="11481" y="4209"/>
                  </a:lnTo>
                  <a:lnTo>
                    <a:pt x="10707" y="4411"/>
                  </a:lnTo>
                  <a:lnTo>
                    <a:pt x="9933" y="4647"/>
                  </a:lnTo>
                  <a:lnTo>
                    <a:pt x="8418" y="5051"/>
                  </a:lnTo>
                  <a:lnTo>
                    <a:pt x="7812" y="5219"/>
                  </a:lnTo>
                  <a:lnTo>
                    <a:pt x="7239" y="5354"/>
                  </a:lnTo>
                  <a:lnTo>
                    <a:pt x="6869" y="5455"/>
                  </a:lnTo>
                  <a:lnTo>
                    <a:pt x="6667" y="5522"/>
                  </a:lnTo>
                  <a:lnTo>
                    <a:pt x="6532" y="5522"/>
                  </a:lnTo>
                  <a:lnTo>
                    <a:pt x="6532" y="5556"/>
                  </a:lnTo>
                  <a:lnTo>
                    <a:pt x="6532" y="5623"/>
                  </a:lnTo>
                  <a:lnTo>
                    <a:pt x="6095" y="5758"/>
                  </a:lnTo>
                  <a:lnTo>
                    <a:pt x="5859" y="5859"/>
                  </a:lnTo>
                  <a:lnTo>
                    <a:pt x="5657" y="5994"/>
                  </a:lnTo>
                  <a:lnTo>
                    <a:pt x="5489" y="6129"/>
                  </a:lnTo>
                  <a:lnTo>
                    <a:pt x="5320" y="6263"/>
                  </a:lnTo>
                  <a:lnTo>
                    <a:pt x="5186" y="6465"/>
                  </a:lnTo>
                  <a:lnTo>
                    <a:pt x="5085" y="6701"/>
                  </a:lnTo>
                  <a:lnTo>
                    <a:pt x="5017" y="6937"/>
                  </a:lnTo>
                  <a:lnTo>
                    <a:pt x="4984" y="7240"/>
                  </a:lnTo>
                  <a:lnTo>
                    <a:pt x="5017" y="7543"/>
                  </a:lnTo>
                  <a:lnTo>
                    <a:pt x="5051" y="7846"/>
                  </a:lnTo>
                  <a:lnTo>
                    <a:pt x="5219" y="8418"/>
                  </a:lnTo>
                  <a:lnTo>
                    <a:pt x="5354" y="8957"/>
                  </a:lnTo>
                  <a:lnTo>
                    <a:pt x="5691" y="10674"/>
                  </a:lnTo>
                  <a:lnTo>
                    <a:pt x="6095" y="12391"/>
                  </a:lnTo>
                  <a:lnTo>
                    <a:pt x="6229" y="12963"/>
                  </a:lnTo>
                  <a:lnTo>
                    <a:pt x="6398" y="13535"/>
                  </a:lnTo>
                  <a:lnTo>
                    <a:pt x="6768" y="14647"/>
                  </a:lnTo>
                  <a:lnTo>
                    <a:pt x="6330" y="14243"/>
                  </a:lnTo>
                  <a:lnTo>
                    <a:pt x="5893" y="13805"/>
                  </a:lnTo>
                  <a:lnTo>
                    <a:pt x="5792" y="13333"/>
                  </a:lnTo>
                  <a:lnTo>
                    <a:pt x="5691" y="12862"/>
                  </a:lnTo>
                  <a:lnTo>
                    <a:pt x="5421" y="11919"/>
                  </a:lnTo>
                  <a:lnTo>
                    <a:pt x="5118" y="10977"/>
                  </a:lnTo>
                  <a:lnTo>
                    <a:pt x="4815" y="10034"/>
                  </a:lnTo>
                  <a:lnTo>
                    <a:pt x="4579" y="9226"/>
                  </a:lnTo>
                  <a:lnTo>
                    <a:pt x="4310" y="8384"/>
                  </a:lnTo>
                  <a:lnTo>
                    <a:pt x="4209" y="8014"/>
                  </a:lnTo>
                  <a:lnTo>
                    <a:pt x="4142" y="7644"/>
                  </a:lnTo>
                  <a:lnTo>
                    <a:pt x="4007" y="6903"/>
                  </a:lnTo>
                  <a:lnTo>
                    <a:pt x="4041" y="6869"/>
                  </a:lnTo>
                  <a:lnTo>
                    <a:pt x="4041" y="6802"/>
                  </a:lnTo>
                  <a:lnTo>
                    <a:pt x="4007" y="6566"/>
                  </a:lnTo>
                  <a:lnTo>
                    <a:pt x="4041" y="6364"/>
                  </a:lnTo>
                  <a:lnTo>
                    <a:pt x="4108" y="6196"/>
                  </a:lnTo>
                  <a:lnTo>
                    <a:pt x="4243" y="6027"/>
                  </a:lnTo>
                  <a:lnTo>
                    <a:pt x="4411" y="5859"/>
                  </a:lnTo>
                  <a:lnTo>
                    <a:pt x="4579" y="5724"/>
                  </a:lnTo>
                  <a:lnTo>
                    <a:pt x="4815" y="5590"/>
                  </a:lnTo>
                  <a:lnTo>
                    <a:pt x="5051" y="5489"/>
                  </a:lnTo>
                  <a:lnTo>
                    <a:pt x="5556" y="5287"/>
                  </a:lnTo>
                  <a:lnTo>
                    <a:pt x="6095" y="5152"/>
                  </a:lnTo>
                  <a:lnTo>
                    <a:pt x="6903" y="4916"/>
                  </a:lnTo>
                  <a:lnTo>
                    <a:pt x="9663" y="4075"/>
                  </a:lnTo>
                  <a:lnTo>
                    <a:pt x="11077" y="3671"/>
                  </a:lnTo>
                  <a:lnTo>
                    <a:pt x="12458" y="3300"/>
                  </a:lnTo>
                  <a:lnTo>
                    <a:pt x="15421" y="2593"/>
                  </a:lnTo>
                  <a:lnTo>
                    <a:pt x="18383" y="1886"/>
                  </a:lnTo>
                  <a:lnTo>
                    <a:pt x="19865" y="1516"/>
                  </a:lnTo>
                  <a:lnTo>
                    <a:pt x="21346" y="1146"/>
                  </a:lnTo>
                  <a:lnTo>
                    <a:pt x="22828" y="742"/>
                  </a:lnTo>
                  <a:lnTo>
                    <a:pt x="24275" y="304"/>
                  </a:lnTo>
                  <a:lnTo>
                    <a:pt x="2427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0" name="Google Shape;1660;p11"/>
            <p:cNvSpPr/>
            <p:nvPr/>
          </p:nvSpPr>
          <p:spPr>
            <a:xfrm>
              <a:off x="1181350" y="352575"/>
              <a:ext cx="14350" cy="7600"/>
            </a:xfrm>
            <a:custGeom>
              <a:rect b="b" l="l" r="r" t="t"/>
              <a:pathLst>
                <a:path extrusionOk="0" h="304" w="574">
                  <a:moveTo>
                    <a:pt x="405" y="1"/>
                  </a:moveTo>
                  <a:lnTo>
                    <a:pt x="169" y="35"/>
                  </a:lnTo>
                  <a:lnTo>
                    <a:pt x="68" y="102"/>
                  </a:lnTo>
                  <a:lnTo>
                    <a:pt x="34" y="136"/>
                  </a:lnTo>
                  <a:lnTo>
                    <a:pt x="34" y="169"/>
                  </a:lnTo>
                  <a:lnTo>
                    <a:pt x="1" y="203"/>
                  </a:lnTo>
                  <a:lnTo>
                    <a:pt x="68" y="270"/>
                  </a:lnTo>
                  <a:lnTo>
                    <a:pt x="135" y="270"/>
                  </a:lnTo>
                  <a:lnTo>
                    <a:pt x="203" y="304"/>
                  </a:lnTo>
                  <a:lnTo>
                    <a:pt x="438" y="270"/>
                  </a:lnTo>
                  <a:lnTo>
                    <a:pt x="506" y="237"/>
                  </a:lnTo>
                  <a:lnTo>
                    <a:pt x="573" y="203"/>
                  </a:lnTo>
                  <a:lnTo>
                    <a:pt x="573" y="169"/>
                  </a:lnTo>
                  <a:lnTo>
                    <a:pt x="573" y="102"/>
                  </a:lnTo>
                  <a:lnTo>
                    <a:pt x="573" y="68"/>
                  </a:lnTo>
                  <a:lnTo>
                    <a:pt x="539" y="35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1" name="Google Shape;1661;p11"/>
            <p:cNvSpPr/>
            <p:nvPr/>
          </p:nvSpPr>
          <p:spPr>
            <a:xfrm>
              <a:off x="3756950" y="1480475"/>
              <a:ext cx="19400" cy="8425"/>
            </a:xfrm>
            <a:custGeom>
              <a:rect b="b" l="l" r="r" t="t"/>
              <a:pathLst>
                <a:path extrusionOk="0" h="337" w="776">
                  <a:moveTo>
                    <a:pt x="775" y="0"/>
                  </a:moveTo>
                  <a:lnTo>
                    <a:pt x="371" y="101"/>
                  </a:lnTo>
                  <a:lnTo>
                    <a:pt x="203" y="202"/>
                  </a:lnTo>
                  <a:lnTo>
                    <a:pt x="1" y="303"/>
                  </a:lnTo>
                  <a:lnTo>
                    <a:pt x="1" y="337"/>
                  </a:lnTo>
                  <a:lnTo>
                    <a:pt x="405" y="337"/>
                  </a:lnTo>
                  <a:lnTo>
                    <a:pt x="775" y="269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2" name="Google Shape;1662;p11"/>
            <p:cNvSpPr/>
            <p:nvPr/>
          </p:nvSpPr>
          <p:spPr>
            <a:xfrm>
              <a:off x="3750225" y="1433325"/>
              <a:ext cx="26125" cy="14325"/>
            </a:xfrm>
            <a:custGeom>
              <a:rect b="b" l="l" r="r" t="t"/>
              <a:pathLst>
                <a:path extrusionOk="0" h="573" w="1045">
                  <a:moveTo>
                    <a:pt x="1044" y="1"/>
                  </a:moveTo>
                  <a:lnTo>
                    <a:pt x="573" y="236"/>
                  </a:lnTo>
                  <a:lnTo>
                    <a:pt x="337" y="304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34" y="506"/>
                  </a:lnTo>
                  <a:lnTo>
                    <a:pt x="68" y="573"/>
                  </a:lnTo>
                  <a:lnTo>
                    <a:pt x="304" y="573"/>
                  </a:lnTo>
                  <a:lnTo>
                    <a:pt x="573" y="539"/>
                  </a:lnTo>
                  <a:lnTo>
                    <a:pt x="809" y="438"/>
                  </a:lnTo>
                  <a:lnTo>
                    <a:pt x="1044" y="337"/>
                  </a:lnTo>
                  <a:lnTo>
                    <a:pt x="10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3" name="Google Shape;1663;p11"/>
            <p:cNvSpPr/>
            <p:nvPr/>
          </p:nvSpPr>
          <p:spPr>
            <a:xfrm>
              <a:off x="3766225" y="1498975"/>
              <a:ext cx="10125" cy="8450"/>
            </a:xfrm>
            <a:custGeom>
              <a:rect b="b" l="l" r="r" t="t"/>
              <a:pathLst>
                <a:path extrusionOk="0" h="338" w="405">
                  <a:moveTo>
                    <a:pt x="404" y="1"/>
                  </a:moveTo>
                  <a:lnTo>
                    <a:pt x="236" y="68"/>
                  </a:lnTo>
                  <a:lnTo>
                    <a:pt x="68" y="135"/>
                  </a:lnTo>
                  <a:lnTo>
                    <a:pt x="0" y="203"/>
                  </a:lnTo>
                  <a:lnTo>
                    <a:pt x="0" y="270"/>
                  </a:lnTo>
                  <a:lnTo>
                    <a:pt x="34" y="304"/>
                  </a:lnTo>
                  <a:lnTo>
                    <a:pt x="101" y="337"/>
                  </a:lnTo>
                  <a:lnTo>
                    <a:pt x="270" y="337"/>
                  </a:lnTo>
                  <a:lnTo>
                    <a:pt x="404" y="30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4" name="Google Shape;1664;p11"/>
            <p:cNvSpPr/>
            <p:nvPr/>
          </p:nvSpPr>
          <p:spPr>
            <a:xfrm>
              <a:off x="3769575" y="2203475"/>
              <a:ext cx="6775" cy="14350"/>
            </a:xfrm>
            <a:custGeom>
              <a:rect b="b" l="l" r="r" t="t"/>
              <a:pathLst>
                <a:path extrusionOk="0" h="574" w="271">
                  <a:moveTo>
                    <a:pt x="68" y="1"/>
                  </a:moveTo>
                  <a:lnTo>
                    <a:pt x="35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136" y="338"/>
                  </a:lnTo>
                  <a:lnTo>
                    <a:pt x="270" y="573"/>
                  </a:lnTo>
                  <a:lnTo>
                    <a:pt x="270" y="169"/>
                  </a:lnTo>
                  <a:lnTo>
                    <a:pt x="136" y="35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5" name="Google Shape;1665;p11"/>
            <p:cNvSpPr/>
            <p:nvPr/>
          </p:nvSpPr>
          <p:spPr>
            <a:xfrm>
              <a:off x="2059250" y="2761525"/>
              <a:ext cx="9275" cy="15175"/>
            </a:xfrm>
            <a:custGeom>
              <a:rect b="b" l="l" r="r" t="t"/>
              <a:pathLst>
                <a:path extrusionOk="0" h="607" w="371">
                  <a:moveTo>
                    <a:pt x="169" y="1"/>
                  </a:moveTo>
                  <a:lnTo>
                    <a:pt x="0" y="68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236" y="136"/>
                  </a:lnTo>
                  <a:lnTo>
                    <a:pt x="68" y="439"/>
                  </a:lnTo>
                  <a:lnTo>
                    <a:pt x="34" y="573"/>
                  </a:lnTo>
                  <a:lnTo>
                    <a:pt x="68" y="607"/>
                  </a:lnTo>
                  <a:lnTo>
                    <a:pt x="169" y="607"/>
                  </a:lnTo>
                  <a:lnTo>
                    <a:pt x="202" y="540"/>
                  </a:lnTo>
                  <a:lnTo>
                    <a:pt x="236" y="439"/>
                  </a:lnTo>
                  <a:lnTo>
                    <a:pt x="303" y="270"/>
                  </a:lnTo>
                  <a:lnTo>
                    <a:pt x="371" y="68"/>
                  </a:lnTo>
                  <a:lnTo>
                    <a:pt x="371" y="35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6" name="Google Shape;1666;p11"/>
            <p:cNvSpPr/>
            <p:nvPr/>
          </p:nvSpPr>
          <p:spPr>
            <a:xfrm>
              <a:off x="3767900" y="2217800"/>
              <a:ext cx="8450" cy="25275"/>
            </a:xfrm>
            <a:custGeom>
              <a:rect b="b" l="l" r="r" t="t"/>
              <a:pathLst>
                <a:path extrusionOk="0" h="1011" w="338">
                  <a:moveTo>
                    <a:pt x="68" y="0"/>
                  </a:moveTo>
                  <a:lnTo>
                    <a:pt x="34" y="34"/>
                  </a:lnTo>
                  <a:lnTo>
                    <a:pt x="1" y="101"/>
                  </a:lnTo>
                  <a:lnTo>
                    <a:pt x="1" y="202"/>
                  </a:lnTo>
                  <a:lnTo>
                    <a:pt x="34" y="371"/>
                  </a:lnTo>
                  <a:lnTo>
                    <a:pt x="102" y="539"/>
                  </a:lnTo>
                  <a:lnTo>
                    <a:pt x="169" y="707"/>
                  </a:lnTo>
                  <a:lnTo>
                    <a:pt x="337" y="1010"/>
                  </a:lnTo>
                  <a:lnTo>
                    <a:pt x="337" y="505"/>
                  </a:lnTo>
                  <a:lnTo>
                    <a:pt x="236" y="270"/>
                  </a:lnTo>
                  <a:lnTo>
                    <a:pt x="102" y="68"/>
                  </a:lnTo>
                  <a:lnTo>
                    <a:pt x="102" y="34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7" name="Google Shape;1667;p11"/>
            <p:cNvSpPr/>
            <p:nvPr/>
          </p:nvSpPr>
          <p:spPr>
            <a:xfrm>
              <a:off x="429725" y="2388650"/>
              <a:ext cx="132175" cy="129650"/>
            </a:xfrm>
            <a:custGeom>
              <a:rect b="b" l="l" r="r" t="t"/>
              <a:pathLst>
                <a:path extrusionOk="0" h="5186" w="5287">
                  <a:moveTo>
                    <a:pt x="2997" y="237"/>
                  </a:moveTo>
                  <a:lnTo>
                    <a:pt x="3333" y="304"/>
                  </a:lnTo>
                  <a:lnTo>
                    <a:pt x="3670" y="439"/>
                  </a:lnTo>
                  <a:lnTo>
                    <a:pt x="3603" y="439"/>
                  </a:lnTo>
                  <a:lnTo>
                    <a:pt x="3535" y="506"/>
                  </a:lnTo>
                  <a:lnTo>
                    <a:pt x="3434" y="607"/>
                  </a:lnTo>
                  <a:lnTo>
                    <a:pt x="3300" y="775"/>
                  </a:lnTo>
                  <a:lnTo>
                    <a:pt x="3232" y="876"/>
                  </a:lnTo>
                  <a:lnTo>
                    <a:pt x="3232" y="910"/>
                  </a:lnTo>
                  <a:lnTo>
                    <a:pt x="3232" y="977"/>
                  </a:lnTo>
                  <a:lnTo>
                    <a:pt x="3266" y="1011"/>
                  </a:lnTo>
                  <a:lnTo>
                    <a:pt x="3300" y="1045"/>
                  </a:lnTo>
                  <a:lnTo>
                    <a:pt x="3401" y="1011"/>
                  </a:lnTo>
                  <a:lnTo>
                    <a:pt x="3468" y="977"/>
                  </a:lnTo>
                  <a:lnTo>
                    <a:pt x="3603" y="809"/>
                  </a:lnTo>
                  <a:lnTo>
                    <a:pt x="3704" y="674"/>
                  </a:lnTo>
                  <a:lnTo>
                    <a:pt x="3737" y="674"/>
                  </a:lnTo>
                  <a:lnTo>
                    <a:pt x="3737" y="641"/>
                  </a:lnTo>
                  <a:lnTo>
                    <a:pt x="3771" y="641"/>
                  </a:lnTo>
                  <a:lnTo>
                    <a:pt x="3805" y="607"/>
                  </a:lnTo>
                  <a:lnTo>
                    <a:pt x="3805" y="540"/>
                  </a:lnTo>
                  <a:lnTo>
                    <a:pt x="3771" y="472"/>
                  </a:lnTo>
                  <a:lnTo>
                    <a:pt x="3973" y="607"/>
                  </a:lnTo>
                  <a:lnTo>
                    <a:pt x="4175" y="742"/>
                  </a:lnTo>
                  <a:lnTo>
                    <a:pt x="4545" y="1045"/>
                  </a:lnTo>
                  <a:lnTo>
                    <a:pt x="4680" y="1247"/>
                  </a:lnTo>
                  <a:lnTo>
                    <a:pt x="4815" y="1415"/>
                  </a:lnTo>
                  <a:lnTo>
                    <a:pt x="4949" y="1617"/>
                  </a:lnTo>
                  <a:lnTo>
                    <a:pt x="5017" y="1819"/>
                  </a:lnTo>
                  <a:lnTo>
                    <a:pt x="5084" y="1987"/>
                  </a:lnTo>
                  <a:lnTo>
                    <a:pt x="5118" y="2189"/>
                  </a:lnTo>
                  <a:lnTo>
                    <a:pt x="5084" y="2189"/>
                  </a:lnTo>
                  <a:lnTo>
                    <a:pt x="4949" y="2257"/>
                  </a:lnTo>
                  <a:lnTo>
                    <a:pt x="4815" y="2324"/>
                  </a:lnTo>
                  <a:lnTo>
                    <a:pt x="4545" y="2425"/>
                  </a:lnTo>
                  <a:lnTo>
                    <a:pt x="4512" y="2459"/>
                  </a:lnTo>
                  <a:lnTo>
                    <a:pt x="4478" y="2492"/>
                  </a:lnTo>
                  <a:lnTo>
                    <a:pt x="4512" y="2526"/>
                  </a:lnTo>
                  <a:lnTo>
                    <a:pt x="4545" y="2560"/>
                  </a:lnTo>
                  <a:lnTo>
                    <a:pt x="4680" y="2593"/>
                  </a:lnTo>
                  <a:lnTo>
                    <a:pt x="4848" y="2593"/>
                  </a:lnTo>
                  <a:lnTo>
                    <a:pt x="4983" y="2526"/>
                  </a:lnTo>
                  <a:lnTo>
                    <a:pt x="5118" y="2459"/>
                  </a:lnTo>
                  <a:lnTo>
                    <a:pt x="5118" y="2728"/>
                  </a:lnTo>
                  <a:lnTo>
                    <a:pt x="5050" y="2997"/>
                  </a:lnTo>
                  <a:lnTo>
                    <a:pt x="4949" y="3233"/>
                  </a:lnTo>
                  <a:lnTo>
                    <a:pt x="4848" y="3469"/>
                  </a:lnTo>
                  <a:lnTo>
                    <a:pt x="4714" y="3435"/>
                  </a:lnTo>
                  <a:lnTo>
                    <a:pt x="4613" y="3401"/>
                  </a:lnTo>
                  <a:lnTo>
                    <a:pt x="4478" y="3435"/>
                  </a:lnTo>
                  <a:lnTo>
                    <a:pt x="4377" y="3469"/>
                  </a:lnTo>
                  <a:lnTo>
                    <a:pt x="4377" y="3502"/>
                  </a:lnTo>
                  <a:lnTo>
                    <a:pt x="4377" y="3536"/>
                  </a:lnTo>
                  <a:lnTo>
                    <a:pt x="4545" y="3637"/>
                  </a:lnTo>
                  <a:lnTo>
                    <a:pt x="4714" y="3671"/>
                  </a:lnTo>
                  <a:lnTo>
                    <a:pt x="4579" y="3873"/>
                  </a:lnTo>
                  <a:lnTo>
                    <a:pt x="4411" y="4075"/>
                  </a:lnTo>
                  <a:lnTo>
                    <a:pt x="4209" y="4243"/>
                  </a:lnTo>
                  <a:lnTo>
                    <a:pt x="4040" y="4411"/>
                  </a:lnTo>
                  <a:lnTo>
                    <a:pt x="3838" y="4546"/>
                  </a:lnTo>
                  <a:lnTo>
                    <a:pt x="3603" y="4681"/>
                  </a:lnTo>
                  <a:lnTo>
                    <a:pt x="3401" y="4782"/>
                  </a:lnTo>
                  <a:lnTo>
                    <a:pt x="3165" y="4883"/>
                  </a:lnTo>
                  <a:lnTo>
                    <a:pt x="3165" y="4815"/>
                  </a:lnTo>
                  <a:lnTo>
                    <a:pt x="3098" y="4580"/>
                  </a:lnTo>
                  <a:lnTo>
                    <a:pt x="3064" y="4479"/>
                  </a:lnTo>
                  <a:lnTo>
                    <a:pt x="3030" y="4411"/>
                  </a:lnTo>
                  <a:lnTo>
                    <a:pt x="2997" y="4378"/>
                  </a:lnTo>
                  <a:lnTo>
                    <a:pt x="2929" y="4378"/>
                  </a:lnTo>
                  <a:lnTo>
                    <a:pt x="2896" y="4411"/>
                  </a:lnTo>
                  <a:lnTo>
                    <a:pt x="2862" y="4479"/>
                  </a:lnTo>
                  <a:lnTo>
                    <a:pt x="2862" y="4647"/>
                  </a:lnTo>
                  <a:lnTo>
                    <a:pt x="2896" y="4782"/>
                  </a:lnTo>
                  <a:lnTo>
                    <a:pt x="2963" y="4916"/>
                  </a:lnTo>
                  <a:lnTo>
                    <a:pt x="2727" y="4950"/>
                  </a:lnTo>
                  <a:lnTo>
                    <a:pt x="2323" y="4950"/>
                  </a:lnTo>
                  <a:lnTo>
                    <a:pt x="1953" y="4849"/>
                  </a:lnTo>
                  <a:lnTo>
                    <a:pt x="2054" y="4580"/>
                  </a:lnTo>
                  <a:lnTo>
                    <a:pt x="2088" y="4277"/>
                  </a:lnTo>
                  <a:lnTo>
                    <a:pt x="2054" y="4243"/>
                  </a:lnTo>
                  <a:lnTo>
                    <a:pt x="2020" y="4243"/>
                  </a:lnTo>
                  <a:lnTo>
                    <a:pt x="1953" y="4378"/>
                  </a:lnTo>
                  <a:lnTo>
                    <a:pt x="1852" y="4479"/>
                  </a:lnTo>
                  <a:lnTo>
                    <a:pt x="1751" y="4748"/>
                  </a:lnTo>
                  <a:lnTo>
                    <a:pt x="1751" y="4782"/>
                  </a:lnTo>
                  <a:lnTo>
                    <a:pt x="1549" y="4647"/>
                  </a:lnTo>
                  <a:lnTo>
                    <a:pt x="1347" y="4512"/>
                  </a:lnTo>
                  <a:lnTo>
                    <a:pt x="1145" y="4378"/>
                  </a:lnTo>
                  <a:lnTo>
                    <a:pt x="977" y="4209"/>
                  </a:lnTo>
                  <a:lnTo>
                    <a:pt x="1044" y="4108"/>
                  </a:lnTo>
                  <a:lnTo>
                    <a:pt x="1212" y="4007"/>
                  </a:lnTo>
                  <a:lnTo>
                    <a:pt x="1246" y="3940"/>
                  </a:lnTo>
                  <a:lnTo>
                    <a:pt x="1280" y="3873"/>
                  </a:lnTo>
                  <a:lnTo>
                    <a:pt x="1145" y="3873"/>
                  </a:lnTo>
                  <a:lnTo>
                    <a:pt x="977" y="3940"/>
                  </a:lnTo>
                  <a:lnTo>
                    <a:pt x="808" y="4041"/>
                  </a:lnTo>
                  <a:lnTo>
                    <a:pt x="674" y="3805"/>
                  </a:lnTo>
                  <a:lnTo>
                    <a:pt x="505" y="3570"/>
                  </a:lnTo>
                  <a:lnTo>
                    <a:pt x="404" y="3334"/>
                  </a:lnTo>
                  <a:lnTo>
                    <a:pt x="303" y="3065"/>
                  </a:lnTo>
                  <a:lnTo>
                    <a:pt x="573" y="3132"/>
                  </a:lnTo>
                  <a:lnTo>
                    <a:pt x="808" y="3098"/>
                  </a:lnTo>
                  <a:lnTo>
                    <a:pt x="876" y="3065"/>
                  </a:lnTo>
                  <a:lnTo>
                    <a:pt x="876" y="2997"/>
                  </a:lnTo>
                  <a:lnTo>
                    <a:pt x="842" y="2930"/>
                  </a:lnTo>
                  <a:lnTo>
                    <a:pt x="775" y="2896"/>
                  </a:lnTo>
                  <a:lnTo>
                    <a:pt x="270" y="2896"/>
                  </a:lnTo>
                  <a:lnTo>
                    <a:pt x="236" y="2661"/>
                  </a:lnTo>
                  <a:lnTo>
                    <a:pt x="236" y="2257"/>
                  </a:lnTo>
                  <a:lnTo>
                    <a:pt x="303" y="1886"/>
                  </a:lnTo>
                  <a:lnTo>
                    <a:pt x="438" y="1550"/>
                  </a:lnTo>
                  <a:lnTo>
                    <a:pt x="640" y="1247"/>
                  </a:lnTo>
                  <a:lnTo>
                    <a:pt x="876" y="977"/>
                  </a:lnTo>
                  <a:lnTo>
                    <a:pt x="1179" y="775"/>
                  </a:lnTo>
                  <a:lnTo>
                    <a:pt x="1482" y="573"/>
                  </a:lnTo>
                  <a:lnTo>
                    <a:pt x="1818" y="439"/>
                  </a:lnTo>
                  <a:lnTo>
                    <a:pt x="1886" y="506"/>
                  </a:lnTo>
                  <a:lnTo>
                    <a:pt x="1919" y="506"/>
                  </a:lnTo>
                  <a:lnTo>
                    <a:pt x="1987" y="472"/>
                  </a:lnTo>
                  <a:lnTo>
                    <a:pt x="2222" y="338"/>
                  </a:lnTo>
                  <a:lnTo>
                    <a:pt x="2290" y="338"/>
                  </a:lnTo>
                  <a:lnTo>
                    <a:pt x="2357" y="304"/>
                  </a:lnTo>
                  <a:lnTo>
                    <a:pt x="2660" y="237"/>
                  </a:lnTo>
                  <a:close/>
                  <a:moveTo>
                    <a:pt x="2626" y="1"/>
                  </a:moveTo>
                  <a:lnTo>
                    <a:pt x="2391" y="35"/>
                  </a:lnTo>
                  <a:lnTo>
                    <a:pt x="2155" y="102"/>
                  </a:lnTo>
                  <a:lnTo>
                    <a:pt x="1953" y="203"/>
                  </a:lnTo>
                  <a:lnTo>
                    <a:pt x="1717" y="237"/>
                  </a:lnTo>
                  <a:lnTo>
                    <a:pt x="1515" y="304"/>
                  </a:lnTo>
                  <a:lnTo>
                    <a:pt x="1313" y="371"/>
                  </a:lnTo>
                  <a:lnTo>
                    <a:pt x="1111" y="506"/>
                  </a:lnTo>
                  <a:lnTo>
                    <a:pt x="943" y="607"/>
                  </a:lnTo>
                  <a:lnTo>
                    <a:pt x="775" y="775"/>
                  </a:lnTo>
                  <a:lnTo>
                    <a:pt x="606" y="910"/>
                  </a:lnTo>
                  <a:lnTo>
                    <a:pt x="472" y="1112"/>
                  </a:lnTo>
                  <a:lnTo>
                    <a:pt x="270" y="1482"/>
                  </a:lnTo>
                  <a:lnTo>
                    <a:pt x="101" y="1920"/>
                  </a:lnTo>
                  <a:lnTo>
                    <a:pt x="0" y="2358"/>
                  </a:lnTo>
                  <a:lnTo>
                    <a:pt x="0" y="2593"/>
                  </a:lnTo>
                  <a:lnTo>
                    <a:pt x="0" y="2829"/>
                  </a:lnTo>
                  <a:lnTo>
                    <a:pt x="101" y="3199"/>
                  </a:lnTo>
                  <a:lnTo>
                    <a:pt x="236" y="3570"/>
                  </a:lnTo>
                  <a:lnTo>
                    <a:pt x="438" y="3940"/>
                  </a:lnTo>
                  <a:lnTo>
                    <a:pt x="674" y="4277"/>
                  </a:lnTo>
                  <a:lnTo>
                    <a:pt x="707" y="4310"/>
                  </a:lnTo>
                  <a:lnTo>
                    <a:pt x="741" y="4344"/>
                  </a:lnTo>
                  <a:lnTo>
                    <a:pt x="977" y="4546"/>
                  </a:lnTo>
                  <a:lnTo>
                    <a:pt x="1212" y="4748"/>
                  </a:lnTo>
                  <a:lnTo>
                    <a:pt x="1482" y="4883"/>
                  </a:lnTo>
                  <a:lnTo>
                    <a:pt x="1751" y="5017"/>
                  </a:lnTo>
                  <a:lnTo>
                    <a:pt x="2054" y="5118"/>
                  </a:lnTo>
                  <a:lnTo>
                    <a:pt x="2323" y="5186"/>
                  </a:lnTo>
                  <a:lnTo>
                    <a:pt x="2929" y="5186"/>
                  </a:lnTo>
                  <a:lnTo>
                    <a:pt x="3232" y="5118"/>
                  </a:lnTo>
                  <a:lnTo>
                    <a:pt x="3502" y="5017"/>
                  </a:lnTo>
                  <a:lnTo>
                    <a:pt x="3805" y="4883"/>
                  </a:lnTo>
                  <a:lnTo>
                    <a:pt x="4040" y="4714"/>
                  </a:lnTo>
                  <a:lnTo>
                    <a:pt x="4276" y="4546"/>
                  </a:lnTo>
                  <a:lnTo>
                    <a:pt x="4512" y="4310"/>
                  </a:lnTo>
                  <a:lnTo>
                    <a:pt x="4680" y="4108"/>
                  </a:lnTo>
                  <a:lnTo>
                    <a:pt x="4848" y="3839"/>
                  </a:lnTo>
                  <a:lnTo>
                    <a:pt x="5017" y="3603"/>
                  </a:lnTo>
                  <a:lnTo>
                    <a:pt x="5118" y="3300"/>
                  </a:lnTo>
                  <a:lnTo>
                    <a:pt x="5219" y="3031"/>
                  </a:lnTo>
                  <a:lnTo>
                    <a:pt x="5286" y="2728"/>
                  </a:lnTo>
                  <a:lnTo>
                    <a:pt x="5286" y="2459"/>
                  </a:lnTo>
                  <a:lnTo>
                    <a:pt x="5286" y="2156"/>
                  </a:lnTo>
                  <a:lnTo>
                    <a:pt x="5252" y="1853"/>
                  </a:lnTo>
                  <a:lnTo>
                    <a:pt x="5151" y="1550"/>
                  </a:lnTo>
                  <a:lnTo>
                    <a:pt x="5050" y="1348"/>
                  </a:lnTo>
                  <a:lnTo>
                    <a:pt x="4949" y="1146"/>
                  </a:lnTo>
                  <a:lnTo>
                    <a:pt x="4781" y="977"/>
                  </a:lnTo>
                  <a:lnTo>
                    <a:pt x="4613" y="775"/>
                  </a:lnTo>
                  <a:lnTo>
                    <a:pt x="4444" y="607"/>
                  </a:lnTo>
                  <a:lnTo>
                    <a:pt x="4242" y="472"/>
                  </a:lnTo>
                  <a:lnTo>
                    <a:pt x="4040" y="338"/>
                  </a:lnTo>
                  <a:lnTo>
                    <a:pt x="3805" y="237"/>
                  </a:lnTo>
                  <a:lnTo>
                    <a:pt x="3569" y="136"/>
                  </a:lnTo>
                  <a:lnTo>
                    <a:pt x="3333" y="68"/>
                  </a:lnTo>
                  <a:lnTo>
                    <a:pt x="3098" y="35"/>
                  </a:lnTo>
                  <a:lnTo>
                    <a:pt x="286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8" name="Google Shape;1668;p11"/>
            <p:cNvSpPr/>
            <p:nvPr/>
          </p:nvSpPr>
          <p:spPr>
            <a:xfrm>
              <a:off x="1768875" y="2760700"/>
              <a:ext cx="12650" cy="16000"/>
            </a:xfrm>
            <a:custGeom>
              <a:rect b="b" l="l" r="r" t="t"/>
              <a:pathLst>
                <a:path extrusionOk="0" h="640" w="506">
                  <a:moveTo>
                    <a:pt x="202" y="0"/>
                  </a:moveTo>
                  <a:lnTo>
                    <a:pt x="34" y="135"/>
                  </a:lnTo>
                  <a:lnTo>
                    <a:pt x="0" y="169"/>
                  </a:lnTo>
                  <a:lnTo>
                    <a:pt x="135" y="169"/>
                  </a:lnTo>
                  <a:lnTo>
                    <a:pt x="202" y="135"/>
                  </a:lnTo>
                  <a:lnTo>
                    <a:pt x="236" y="169"/>
                  </a:lnTo>
                  <a:lnTo>
                    <a:pt x="135" y="236"/>
                  </a:lnTo>
                  <a:lnTo>
                    <a:pt x="34" y="303"/>
                  </a:lnTo>
                  <a:lnTo>
                    <a:pt x="0" y="337"/>
                  </a:lnTo>
                  <a:lnTo>
                    <a:pt x="0" y="404"/>
                  </a:lnTo>
                  <a:lnTo>
                    <a:pt x="34" y="438"/>
                  </a:lnTo>
                  <a:lnTo>
                    <a:pt x="67" y="438"/>
                  </a:lnTo>
                  <a:lnTo>
                    <a:pt x="202" y="404"/>
                  </a:lnTo>
                  <a:lnTo>
                    <a:pt x="337" y="404"/>
                  </a:lnTo>
                  <a:lnTo>
                    <a:pt x="269" y="472"/>
                  </a:lnTo>
                  <a:lnTo>
                    <a:pt x="135" y="505"/>
                  </a:lnTo>
                  <a:lnTo>
                    <a:pt x="101" y="539"/>
                  </a:lnTo>
                  <a:lnTo>
                    <a:pt x="67" y="573"/>
                  </a:lnTo>
                  <a:lnTo>
                    <a:pt x="101" y="606"/>
                  </a:lnTo>
                  <a:lnTo>
                    <a:pt x="135" y="640"/>
                  </a:lnTo>
                  <a:lnTo>
                    <a:pt x="269" y="606"/>
                  </a:lnTo>
                  <a:lnTo>
                    <a:pt x="337" y="573"/>
                  </a:lnTo>
                  <a:lnTo>
                    <a:pt x="438" y="505"/>
                  </a:lnTo>
                  <a:lnTo>
                    <a:pt x="505" y="438"/>
                  </a:lnTo>
                  <a:lnTo>
                    <a:pt x="505" y="371"/>
                  </a:lnTo>
                  <a:lnTo>
                    <a:pt x="471" y="337"/>
                  </a:lnTo>
                  <a:lnTo>
                    <a:pt x="370" y="303"/>
                  </a:lnTo>
                  <a:lnTo>
                    <a:pt x="269" y="270"/>
                  </a:lnTo>
                  <a:lnTo>
                    <a:pt x="337" y="202"/>
                  </a:lnTo>
                  <a:lnTo>
                    <a:pt x="370" y="169"/>
                  </a:lnTo>
                  <a:lnTo>
                    <a:pt x="269" y="34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9" name="Google Shape;1669;p11"/>
            <p:cNvSpPr/>
            <p:nvPr/>
          </p:nvSpPr>
          <p:spPr>
            <a:xfrm>
              <a:off x="1741075" y="2721975"/>
              <a:ext cx="61475" cy="64000"/>
            </a:xfrm>
            <a:custGeom>
              <a:rect b="b" l="l" r="r" t="t"/>
              <a:pathLst>
                <a:path extrusionOk="0" h="2560" w="2459">
                  <a:moveTo>
                    <a:pt x="2324" y="135"/>
                  </a:moveTo>
                  <a:lnTo>
                    <a:pt x="2324" y="707"/>
                  </a:lnTo>
                  <a:lnTo>
                    <a:pt x="2290" y="1280"/>
                  </a:lnTo>
                  <a:lnTo>
                    <a:pt x="2257" y="1819"/>
                  </a:lnTo>
                  <a:lnTo>
                    <a:pt x="2290" y="2391"/>
                  </a:lnTo>
                  <a:lnTo>
                    <a:pt x="1213" y="2391"/>
                  </a:lnTo>
                  <a:lnTo>
                    <a:pt x="169" y="2425"/>
                  </a:lnTo>
                  <a:lnTo>
                    <a:pt x="169" y="2054"/>
                  </a:lnTo>
                  <a:lnTo>
                    <a:pt x="169" y="1718"/>
                  </a:lnTo>
                  <a:lnTo>
                    <a:pt x="203" y="1010"/>
                  </a:lnTo>
                  <a:lnTo>
                    <a:pt x="203" y="808"/>
                  </a:lnTo>
                  <a:lnTo>
                    <a:pt x="169" y="606"/>
                  </a:lnTo>
                  <a:lnTo>
                    <a:pt x="136" y="404"/>
                  </a:lnTo>
                  <a:lnTo>
                    <a:pt x="136" y="202"/>
                  </a:lnTo>
                  <a:lnTo>
                    <a:pt x="270" y="236"/>
                  </a:lnTo>
                  <a:lnTo>
                    <a:pt x="1146" y="236"/>
                  </a:lnTo>
                  <a:lnTo>
                    <a:pt x="2324" y="135"/>
                  </a:lnTo>
                  <a:close/>
                  <a:moveTo>
                    <a:pt x="2391" y="0"/>
                  </a:moveTo>
                  <a:lnTo>
                    <a:pt x="2021" y="34"/>
                  </a:lnTo>
                  <a:lnTo>
                    <a:pt x="1651" y="34"/>
                  </a:lnTo>
                  <a:lnTo>
                    <a:pt x="1280" y="68"/>
                  </a:lnTo>
                  <a:lnTo>
                    <a:pt x="910" y="101"/>
                  </a:lnTo>
                  <a:lnTo>
                    <a:pt x="304" y="101"/>
                  </a:lnTo>
                  <a:lnTo>
                    <a:pt x="169" y="68"/>
                  </a:lnTo>
                  <a:lnTo>
                    <a:pt x="35" y="101"/>
                  </a:lnTo>
                  <a:lnTo>
                    <a:pt x="1" y="169"/>
                  </a:lnTo>
                  <a:lnTo>
                    <a:pt x="1" y="202"/>
                  </a:lnTo>
                  <a:lnTo>
                    <a:pt x="35" y="236"/>
                  </a:lnTo>
                  <a:lnTo>
                    <a:pt x="35" y="404"/>
                  </a:lnTo>
                  <a:lnTo>
                    <a:pt x="35" y="573"/>
                  </a:lnTo>
                  <a:lnTo>
                    <a:pt x="68" y="876"/>
                  </a:lnTo>
                  <a:lnTo>
                    <a:pt x="68" y="1280"/>
                  </a:lnTo>
                  <a:lnTo>
                    <a:pt x="35" y="1684"/>
                  </a:lnTo>
                  <a:lnTo>
                    <a:pt x="35" y="2088"/>
                  </a:lnTo>
                  <a:lnTo>
                    <a:pt x="35" y="2492"/>
                  </a:lnTo>
                  <a:lnTo>
                    <a:pt x="35" y="2526"/>
                  </a:lnTo>
                  <a:lnTo>
                    <a:pt x="102" y="2559"/>
                  </a:lnTo>
                  <a:lnTo>
                    <a:pt x="1247" y="2526"/>
                  </a:lnTo>
                  <a:lnTo>
                    <a:pt x="2391" y="2526"/>
                  </a:lnTo>
                  <a:lnTo>
                    <a:pt x="2425" y="2492"/>
                  </a:lnTo>
                  <a:lnTo>
                    <a:pt x="2459" y="2425"/>
                  </a:lnTo>
                  <a:lnTo>
                    <a:pt x="2425" y="2155"/>
                  </a:lnTo>
                  <a:lnTo>
                    <a:pt x="2425" y="1852"/>
                  </a:lnTo>
                  <a:lnTo>
                    <a:pt x="2425" y="1246"/>
                  </a:lnTo>
                  <a:lnTo>
                    <a:pt x="2459" y="674"/>
                  </a:lnTo>
                  <a:lnTo>
                    <a:pt x="2459" y="371"/>
                  </a:lnTo>
                  <a:lnTo>
                    <a:pt x="2459" y="68"/>
                  </a:lnTo>
                  <a:lnTo>
                    <a:pt x="2425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0" name="Google Shape;1670;p11"/>
            <p:cNvSpPr/>
            <p:nvPr/>
          </p:nvSpPr>
          <p:spPr>
            <a:xfrm>
              <a:off x="1811800" y="2723650"/>
              <a:ext cx="68200" cy="64000"/>
            </a:xfrm>
            <a:custGeom>
              <a:rect b="b" l="l" r="r" t="t"/>
              <a:pathLst>
                <a:path extrusionOk="0" h="2560" w="2728">
                  <a:moveTo>
                    <a:pt x="2189" y="135"/>
                  </a:moveTo>
                  <a:lnTo>
                    <a:pt x="2357" y="203"/>
                  </a:lnTo>
                  <a:lnTo>
                    <a:pt x="2458" y="236"/>
                  </a:lnTo>
                  <a:lnTo>
                    <a:pt x="2525" y="304"/>
                  </a:lnTo>
                  <a:lnTo>
                    <a:pt x="2559" y="405"/>
                  </a:lnTo>
                  <a:lnTo>
                    <a:pt x="2593" y="506"/>
                  </a:lnTo>
                  <a:lnTo>
                    <a:pt x="2593" y="741"/>
                  </a:lnTo>
                  <a:lnTo>
                    <a:pt x="2559" y="943"/>
                  </a:lnTo>
                  <a:lnTo>
                    <a:pt x="2525" y="1314"/>
                  </a:lnTo>
                  <a:lnTo>
                    <a:pt x="2458" y="1718"/>
                  </a:lnTo>
                  <a:lnTo>
                    <a:pt x="2458" y="1920"/>
                  </a:lnTo>
                  <a:lnTo>
                    <a:pt x="2424" y="2156"/>
                  </a:lnTo>
                  <a:lnTo>
                    <a:pt x="2391" y="2257"/>
                  </a:lnTo>
                  <a:lnTo>
                    <a:pt x="2357" y="2324"/>
                  </a:lnTo>
                  <a:lnTo>
                    <a:pt x="2256" y="2391"/>
                  </a:lnTo>
                  <a:lnTo>
                    <a:pt x="2121" y="2391"/>
                  </a:lnTo>
                  <a:lnTo>
                    <a:pt x="1212" y="2324"/>
                  </a:lnTo>
                  <a:lnTo>
                    <a:pt x="303" y="2324"/>
                  </a:lnTo>
                  <a:lnTo>
                    <a:pt x="269" y="1920"/>
                  </a:lnTo>
                  <a:lnTo>
                    <a:pt x="236" y="1550"/>
                  </a:lnTo>
                  <a:lnTo>
                    <a:pt x="168" y="1145"/>
                  </a:lnTo>
                  <a:lnTo>
                    <a:pt x="168" y="741"/>
                  </a:lnTo>
                  <a:lnTo>
                    <a:pt x="168" y="304"/>
                  </a:lnTo>
                  <a:lnTo>
                    <a:pt x="168" y="203"/>
                  </a:lnTo>
                  <a:lnTo>
                    <a:pt x="505" y="169"/>
                  </a:lnTo>
                  <a:lnTo>
                    <a:pt x="875" y="135"/>
                  </a:lnTo>
                  <a:close/>
                  <a:moveTo>
                    <a:pt x="1582" y="1"/>
                  </a:moveTo>
                  <a:lnTo>
                    <a:pt x="1145" y="34"/>
                  </a:lnTo>
                  <a:lnTo>
                    <a:pt x="370" y="34"/>
                  </a:lnTo>
                  <a:lnTo>
                    <a:pt x="101" y="68"/>
                  </a:lnTo>
                  <a:lnTo>
                    <a:pt x="67" y="102"/>
                  </a:lnTo>
                  <a:lnTo>
                    <a:pt x="67" y="135"/>
                  </a:lnTo>
                  <a:lnTo>
                    <a:pt x="34" y="270"/>
                  </a:lnTo>
                  <a:lnTo>
                    <a:pt x="0" y="438"/>
                  </a:lnTo>
                  <a:lnTo>
                    <a:pt x="34" y="741"/>
                  </a:lnTo>
                  <a:lnTo>
                    <a:pt x="34" y="1179"/>
                  </a:lnTo>
                  <a:lnTo>
                    <a:pt x="101" y="1583"/>
                  </a:lnTo>
                  <a:lnTo>
                    <a:pt x="135" y="1987"/>
                  </a:lnTo>
                  <a:lnTo>
                    <a:pt x="168" y="2425"/>
                  </a:lnTo>
                  <a:lnTo>
                    <a:pt x="202" y="2459"/>
                  </a:lnTo>
                  <a:lnTo>
                    <a:pt x="236" y="2492"/>
                  </a:lnTo>
                  <a:lnTo>
                    <a:pt x="606" y="2459"/>
                  </a:lnTo>
                  <a:lnTo>
                    <a:pt x="943" y="2459"/>
                  </a:lnTo>
                  <a:lnTo>
                    <a:pt x="1650" y="2492"/>
                  </a:lnTo>
                  <a:lnTo>
                    <a:pt x="2054" y="2560"/>
                  </a:lnTo>
                  <a:lnTo>
                    <a:pt x="2256" y="2560"/>
                  </a:lnTo>
                  <a:lnTo>
                    <a:pt x="2323" y="2526"/>
                  </a:lnTo>
                  <a:lnTo>
                    <a:pt x="2424" y="2492"/>
                  </a:lnTo>
                  <a:lnTo>
                    <a:pt x="2492" y="2425"/>
                  </a:lnTo>
                  <a:lnTo>
                    <a:pt x="2525" y="2358"/>
                  </a:lnTo>
                  <a:lnTo>
                    <a:pt x="2593" y="2189"/>
                  </a:lnTo>
                  <a:lnTo>
                    <a:pt x="2593" y="1853"/>
                  </a:lnTo>
                  <a:lnTo>
                    <a:pt x="2660" y="1348"/>
                  </a:lnTo>
                  <a:lnTo>
                    <a:pt x="2727" y="842"/>
                  </a:lnTo>
                  <a:lnTo>
                    <a:pt x="2727" y="506"/>
                  </a:lnTo>
                  <a:lnTo>
                    <a:pt x="2694" y="337"/>
                  </a:lnTo>
                  <a:lnTo>
                    <a:pt x="2626" y="203"/>
                  </a:lnTo>
                  <a:lnTo>
                    <a:pt x="2492" y="102"/>
                  </a:lnTo>
                  <a:lnTo>
                    <a:pt x="2323" y="34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1" name="Google Shape;1671;p11"/>
            <p:cNvSpPr/>
            <p:nvPr/>
          </p:nvSpPr>
          <p:spPr>
            <a:xfrm>
              <a:off x="1839575" y="2762375"/>
              <a:ext cx="14325" cy="16025"/>
            </a:xfrm>
            <a:custGeom>
              <a:rect b="b" l="l" r="r" t="t"/>
              <a:pathLst>
                <a:path extrusionOk="0" h="641" w="573">
                  <a:moveTo>
                    <a:pt x="337" y="1"/>
                  </a:moveTo>
                  <a:lnTo>
                    <a:pt x="269" y="68"/>
                  </a:lnTo>
                  <a:lnTo>
                    <a:pt x="202" y="135"/>
                  </a:lnTo>
                  <a:lnTo>
                    <a:pt x="34" y="337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38"/>
                  </a:lnTo>
                  <a:lnTo>
                    <a:pt x="236" y="438"/>
                  </a:lnTo>
                  <a:lnTo>
                    <a:pt x="404" y="405"/>
                  </a:lnTo>
                  <a:lnTo>
                    <a:pt x="404" y="573"/>
                  </a:lnTo>
                  <a:lnTo>
                    <a:pt x="404" y="607"/>
                  </a:lnTo>
                  <a:lnTo>
                    <a:pt x="438" y="640"/>
                  </a:lnTo>
                  <a:lnTo>
                    <a:pt x="471" y="640"/>
                  </a:lnTo>
                  <a:lnTo>
                    <a:pt x="505" y="607"/>
                  </a:lnTo>
                  <a:lnTo>
                    <a:pt x="505" y="573"/>
                  </a:lnTo>
                  <a:lnTo>
                    <a:pt x="572" y="573"/>
                  </a:lnTo>
                  <a:lnTo>
                    <a:pt x="539" y="506"/>
                  </a:lnTo>
                  <a:lnTo>
                    <a:pt x="572" y="304"/>
                  </a:lnTo>
                  <a:lnTo>
                    <a:pt x="572" y="270"/>
                  </a:lnTo>
                  <a:lnTo>
                    <a:pt x="539" y="236"/>
                  </a:lnTo>
                  <a:lnTo>
                    <a:pt x="505" y="203"/>
                  </a:lnTo>
                  <a:lnTo>
                    <a:pt x="471" y="236"/>
                  </a:lnTo>
                  <a:lnTo>
                    <a:pt x="337" y="304"/>
                  </a:lnTo>
                  <a:lnTo>
                    <a:pt x="168" y="304"/>
                  </a:lnTo>
                  <a:lnTo>
                    <a:pt x="337" y="135"/>
                  </a:lnTo>
                  <a:lnTo>
                    <a:pt x="370" y="68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2" name="Google Shape;1672;p11"/>
            <p:cNvSpPr/>
            <p:nvPr/>
          </p:nvSpPr>
          <p:spPr>
            <a:xfrm>
              <a:off x="1919525" y="2800250"/>
              <a:ext cx="4225" cy="23600"/>
            </a:xfrm>
            <a:custGeom>
              <a:rect b="b" l="l" r="r" t="t"/>
              <a:pathLst>
                <a:path extrusionOk="0" h="944" w="169">
                  <a:moveTo>
                    <a:pt x="102" y="1"/>
                  </a:moveTo>
                  <a:lnTo>
                    <a:pt x="68" y="34"/>
                  </a:lnTo>
                  <a:lnTo>
                    <a:pt x="34" y="270"/>
                  </a:lnTo>
                  <a:lnTo>
                    <a:pt x="1" y="472"/>
                  </a:lnTo>
                  <a:lnTo>
                    <a:pt x="1" y="943"/>
                  </a:lnTo>
                  <a:lnTo>
                    <a:pt x="135" y="943"/>
                  </a:lnTo>
                  <a:lnTo>
                    <a:pt x="135" y="506"/>
                  </a:lnTo>
                  <a:lnTo>
                    <a:pt x="169" y="68"/>
                  </a:lnTo>
                  <a:lnTo>
                    <a:pt x="135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3" name="Google Shape;1673;p11"/>
            <p:cNvSpPr/>
            <p:nvPr/>
          </p:nvSpPr>
          <p:spPr>
            <a:xfrm>
              <a:off x="1775600" y="2796875"/>
              <a:ext cx="64825" cy="26975"/>
            </a:xfrm>
            <a:custGeom>
              <a:rect b="b" l="l" r="r" t="t"/>
              <a:pathLst>
                <a:path extrusionOk="0" h="1079" w="2593">
                  <a:moveTo>
                    <a:pt x="438" y="1"/>
                  </a:moveTo>
                  <a:lnTo>
                    <a:pt x="68" y="68"/>
                  </a:lnTo>
                  <a:lnTo>
                    <a:pt x="34" y="102"/>
                  </a:lnTo>
                  <a:lnTo>
                    <a:pt x="34" y="136"/>
                  </a:lnTo>
                  <a:lnTo>
                    <a:pt x="34" y="169"/>
                  </a:lnTo>
                  <a:lnTo>
                    <a:pt x="0" y="1078"/>
                  </a:lnTo>
                  <a:lnTo>
                    <a:pt x="101" y="1078"/>
                  </a:lnTo>
                  <a:lnTo>
                    <a:pt x="135" y="641"/>
                  </a:lnTo>
                  <a:lnTo>
                    <a:pt x="135" y="203"/>
                  </a:lnTo>
                  <a:lnTo>
                    <a:pt x="371" y="136"/>
                  </a:lnTo>
                  <a:lnTo>
                    <a:pt x="606" y="102"/>
                  </a:lnTo>
                  <a:lnTo>
                    <a:pt x="1111" y="136"/>
                  </a:lnTo>
                  <a:lnTo>
                    <a:pt x="1616" y="169"/>
                  </a:lnTo>
                  <a:lnTo>
                    <a:pt x="2121" y="203"/>
                  </a:lnTo>
                  <a:lnTo>
                    <a:pt x="2256" y="237"/>
                  </a:lnTo>
                  <a:lnTo>
                    <a:pt x="2357" y="270"/>
                  </a:lnTo>
                  <a:lnTo>
                    <a:pt x="2391" y="371"/>
                  </a:lnTo>
                  <a:lnTo>
                    <a:pt x="2424" y="472"/>
                  </a:lnTo>
                  <a:lnTo>
                    <a:pt x="2458" y="708"/>
                  </a:lnTo>
                  <a:lnTo>
                    <a:pt x="2458" y="944"/>
                  </a:lnTo>
                  <a:lnTo>
                    <a:pt x="2458" y="1078"/>
                  </a:lnTo>
                  <a:lnTo>
                    <a:pt x="2559" y="1078"/>
                  </a:lnTo>
                  <a:lnTo>
                    <a:pt x="2559" y="1045"/>
                  </a:lnTo>
                  <a:lnTo>
                    <a:pt x="2593" y="573"/>
                  </a:lnTo>
                  <a:lnTo>
                    <a:pt x="2559" y="371"/>
                  </a:lnTo>
                  <a:lnTo>
                    <a:pt x="2525" y="237"/>
                  </a:lnTo>
                  <a:lnTo>
                    <a:pt x="2458" y="169"/>
                  </a:lnTo>
                  <a:lnTo>
                    <a:pt x="2357" y="102"/>
                  </a:lnTo>
                  <a:lnTo>
                    <a:pt x="2256" y="68"/>
                  </a:lnTo>
                  <a:lnTo>
                    <a:pt x="1987" y="35"/>
                  </a:lnTo>
                  <a:lnTo>
                    <a:pt x="1482" y="35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4" name="Google Shape;1674;p11"/>
            <p:cNvSpPr/>
            <p:nvPr/>
          </p:nvSpPr>
          <p:spPr>
            <a:xfrm>
              <a:off x="528200" y="2421475"/>
              <a:ext cx="15175" cy="10125"/>
            </a:xfrm>
            <a:custGeom>
              <a:rect b="b" l="l" r="r" t="t"/>
              <a:pathLst>
                <a:path extrusionOk="0" h="405" w="607">
                  <a:moveTo>
                    <a:pt x="337" y="1"/>
                  </a:moveTo>
                  <a:lnTo>
                    <a:pt x="202" y="102"/>
                  </a:lnTo>
                  <a:lnTo>
                    <a:pt x="68" y="203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05"/>
                  </a:lnTo>
                  <a:lnTo>
                    <a:pt x="303" y="304"/>
                  </a:lnTo>
                  <a:lnTo>
                    <a:pt x="438" y="237"/>
                  </a:lnTo>
                  <a:lnTo>
                    <a:pt x="539" y="203"/>
                  </a:lnTo>
                  <a:lnTo>
                    <a:pt x="573" y="136"/>
                  </a:lnTo>
                  <a:lnTo>
                    <a:pt x="606" y="102"/>
                  </a:lnTo>
                  <a:lnTo>
                    <a:pt x="573" y="35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5" name="Google Shape;1675;p11"/>
            <p:cNvSpPr/>
            <p:nvPr/>
          </p:nvSpPr>
          <p:spPr>
            <a:xfrm>
              <a:off x="1885850" y="2721975"/>
              <a:ext cx="63150" cy="68200"/>
            </a:xfrm>
            <a:custGeom>
              <a:rect b="b" l="l" r="r" t="t"/>
              <a:pathLst>
                <a:path extrusionOk="0" h="2728" w="2526">
                  <a:moveTo>
                    <a:pt x="439" y="135"/>
                  </a:moveTo>
                  <a:lnTo>
                    <a:pt x="708" y="169"/>
                  </a:lnTo>
                  <a:lnTo>
                    <a:pt x="1516" y="202"/>
                  </a:lnTo>
                  <a:lnTo>
                    <a:pt x="2189" y="202"/>
                  </a:lnTo>
                  <a:lnTo>
                    <a:pt x="2257" y="236"/>
                  </a:lnTo>
                  <a:lnTo>
                    <a:pt x="2290" y="270"/>
                  </a:lnTo>
                  <a:lnTo>
                    <a:pt x="2358" y="404"/>
                  </a:lnTo>
                  <a:lnTo>
                    <a:pt x="2391" y="606"/>
                  </a:lnTo>
                  <a:lnTo>
                    <a:pt x="2391" y="808"/>
                  </a:lnTo>
                  <a:lnTo>
                    <a:pt x="2358" y="1280"/>
                  </a:lnTo>
                  <a:lnTo>
                    <a:pt x="2358" y="1583"/>
                  </a:lnTo>
                  <a:lnTo>
                    <a:pt x="2324" y="1987"/>
                  </a:lnTo>
                  <a:lnTo>
                    <a:pt x="2290" y="2189"/>
                  </a:lnTo>
                  <a:lnTo>
                    <a:pt x="2189" y="2391"/>
                  </a:lnTo>
                  <a:lnTo>
                    <a:pt x="2156" y="2458"/>
                  </a:lnTo>
                  <a:lnTo>
                    <a:pt x="2122" y="2492"/>
                  </a:lnTo>
                  <a:lnTo>
                    <a:pt x="1987" y="2526"/>
                  </a:lnTo>
                  <a:lnTo>
                    <a:pt x="1684" y="2559"/>
                  </a:lnTo>
                  <a:lnTo>
                    <a:pt x="1112" y="2559"/>
                  </a:lnTo>
                  <a:lnTo>
                    <a:pt x="843" y="2526"/>
                  </a:lnTo>
                  <a:lnTo>
                    <a:pt x="540" y="2458"/>
                  </a:lnTo>
                  <a:lnTo>
                    <a:pt x="405" y="2391"/>
                  </a:lnTo>
                  <a:lnTo>
                    <a:pt x="304" y="2324"/>
                  </a:lnTo>
                  <a:lnTo>
                    <a:pt x="237" y="2189"/>
                  </a:lnTo>
                  <a:lnTo>
                    <a:pt x="203" y="2054"/>
                  </a:lnTo>
                  <a:lnTo>
                    <a:pt x="203" y="1718"/>
                  </a:lnTo>
                  <a:lnTo>
                    <a:pt x="237" y="1415"/>
                  </a:lnTo>
                  <a:lnTo>
                    <a:pt x="270" y="1111"/>
                  </a:lnTo>
                  <a:lnTo>
                    <a:pt x="237" y="775"/>
                  </a:lnTo>
                  <a:lnTo>
                    <a:pt x="169" y="135"/>
                  </a:lnTo>
                  <a:close/>
                  <a:moveTo>
                    <a:pt x="102" y="0"/>
                  </a:moveTo>
                  <a:lnTo>
                    <a:pt x="35" y="68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102" y="202"/>
                  </a:lnTo>
                  <a:lnTo>
                    <a:pt x="68" y="404"/>
                  </a:lnTo>
                  <a:lnTo>
                    <a:pt x="68" y="573"/>
                  </a:lnTo>
                  <a:lnTo>
                    <a:pt x="102" y="977"/>
                  </a:lnTo>
                  <a:lnTo>
                    <a:pt x="102" y="1381"/>
                  </a:lnTo>
                  <a:lnTo>
                    <a:pt x="68" y="1751"/>
                  </a:lnTo>
                  <a:lnTo>
                    <a:pt x="35" y="2054"/>
                  </a:lnTo>
                  <a:lnTo>
                    <a:pt x="68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92"/>
                  </a:lnTo>
                  <a:lnTo>
                    <a:pt x="371" y="2559"/>
                  </a:lnTo>
                  <a:lnTo>
                    <a:pt x="506" y="2627"/>
                  </a:lnTo>
                  <a:lnTo>
                    <a:pt x="876" y="2694"/>
                  </a:lnTo>
                  <a:lnTo>
                    <a:pt x="1213" y="2728"/>
                  </a:lnTo>
                  <a:lnTo>
                    <a:pt x="1583" y="2728"/>
                  </a:lnTo>
                  <a:lnTo>
                    <a:pt x="1954" y="2660"/>
                  </a:lnTo>
                  <a:lnTo>
                    <a:pt x="2088" y="2660"/>
                  </a:lnTo>
                  <a:lnTo>
                    <a:pt x="2189" y="2593"/>
                  </a:lnTo>
                  <a:lnTo>
                    <a:pt x="2290" y="2526"/>
                  </a:lnTo>
                  <a:lnTo>
                    <a:pt x="2358" y="2425"/>
                  </a:lnTo>
                  <a:lnTo>
                    <a:pt x="2459" y="2223"/>
                  </a:lnTo>
                  <a:lnTo>
                    <a:pt x="2492" y="1953"/>
                  </a:lnTo>
                  <a:lnTo>
                    <a:pt x="2526" y="1684"/>
                  </a:lnTo>
                  <a:lnTo>
                    <a:pt x="2526" y="1448"/>
                  </a:lnTo>
                  <a:lnTo>
                    <a:pt x="2526" y="977"/>
                  </a:lnTo>
                  <a:lnTo>
                    <a:pt x="2526" y="606"/>
                  </a:lnTo>
                  <a:lnTo>
                    <a:pt x="2526" y="404"/>
                  </a:lnTo>
                  <a:lnTo>
                    <a:pt x="2459" y="236"/>
                  </a:lnTo>
                  <a:lnTo>
                    <a:pt x="2391" y="135"/>
                  </a:lnTo>
                  <a:lnTo>
                    <a:pt x="2324" y="101"/>
                  </a:lnTo>
                  <a:lnTo>
                    <a:pt x="2223" y="68"/>
                  </a:lnTo>
                  <a:lnTo>
                    <a:pt x="2122" y="34"/>
                  </a:lnTo>
                  <a:lnTo>
                    <a:pt x="1718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6" name="Google Shape;1676;p11"/>
            <p:cNvSpPr/>
            <p:nvPr/>
          </p:nvSpPr>
          <p:spPr>
            <a:xfrm>
              <a:off x="1984350" y="2761525"/>
              <a:ext cx="14325" cy="15175"/>
            </a:xfrm>
            <a:custGeom>
              <a:rect b="b" l="l" r="r" t="t"/>
              <a:pathLst>
                <a:path extrusionOk="0" h="607" w="573">
                  <a:moveTo>
                    <a:pt x="370" y="371"/>
                  </a:moveTo>
                  <a:lnTo>
                    <a:pt x="438" y="405"/>
                  </a:lnTo>
                  <a:lnTo>
                    <a:pt x="438" y="439"/>
                  </a:lnTo>
                  <a:lnTo>
                    <a:pt x="370" y="472"/>
                  </a:lnTo>
                  <a:lnTo>
                    <a:pt x="303" y="472"/>
                  </a:lnTo>
                  <a:lnTo>
                    <a:pt x="236" y="439"/>
                  </a:lnTo>
                  <a:lnTo>
                    <a:pt x="202" y="439"/>
                  </a:lnTo>
                  <a:lnTo>
                    <a:pt x="337" y="371"/>
                  </a:lnTo>
                  <a:close/>
                  <a:moveTo>
                    <a:pt x="337" y="1"/>
                  </a:moveTo>
                  <a:lnTo>
                    <a:pt x="168" y="68"/>
                  </a:lnTo>
                  <a:lnTo>
                    <a:pt x="67" y="203"/>
                  </a:lnTo>
                  <a:lnTo>
                    <a:pt x="0" y="270"/>
                  </a:lnTo>
                  <a:lnTo>
                    <a:pt x="0" y="338"/>
                  </a:lnTo>
                  <a:lnTo>
                    <a:pt x="0" y="405"/>
                  </a:lnTo>
                  <a:lnTo>
                    <a:pt x="34" y="439"/>
                  </a:lnTo>
                  <a:lnTo>
                    <a:pt x="0" y="472"/>
                  </a:lnTo>
                  <a:lnTo>
                    <a:pt x="0" y="506"/>
                  </a:lnTo>
                  <a:lnTo>
                    <a:pt x="34" y="540"/>
                  </a:lnTo>
                  <a:lnTo>
                    <a:pt x="67" y="573"/>
                  </a:lnTo>
                  <a:lnTo>
                    <a:pt x="135" y="540"/>
                  </a:lnTo>
                  <a:lnTo>
                    <a:pt x="236" y="607"/>
                  </a:lnTo>
                  <a:lnTo>
                    <a:pt x="438" y="607"/>
                  </a:lnTo>
                  <a:lnTo>
                    <a:pt x="505" y="573"/>
                  </a:lnTo>
                  <a:lnTo>
                    <a:pt x="572" y="506"/>
                  </a:lnTo>
                  <a:lnTo>
                    <a:pt x="572" y="439"/>
                  </a:lnTo>
                  <a:lnTo>
                    <a:pt x="572" y="371"/>
                  </a:lnTo>
                  <a:lnTo>
                    <a:pt x="539" y="304"/>
                  </a:lnTo>
                  <a:lnTo>
                    <a:pt x="438" y="270"/>
                  </a:lnTo>
                  <a:lnTo>
                    <a:pt x="337" y="237"/>
                  </a:lnTo>
                  <a:lnTo>
                    <a:pt x="236" y="270"/>
                  </a:lnTo>
                  <a:lnTo>
                    <a:pt x="135" y="338"/>
                  </a:lnTo>
                  <a:lnTo>
                    <a:pt x="135" y="270"/>
                  </a:lnTo>
                  <a:lnTo>
                    <a:pt x="202" y="203"/>
                  </a:lnTo>
                  <a:lnTo>
                    <a:pt x="269" y="136"/>
                  </a:lnTo>
                  <a:lnTo>
                    <a:pt x="370" y="102"/>
                  </a:lnTo>
                  <a:lnTo>
                    <a:pt x="471" y="102"/>
                  </a:lnTo>
                  <a:lnTo>
                    <a:pt x="505" y="68"/>
                  </a:lnTo>
                  <a:lnTo>
                    <a:pt x="4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7" name="Google Shape;1677;p11"/>
            <p:cNvSpPr/>
            <p:nvPr/>
          </p:nvSpPr>
          <p:spPr>
            <a:xfrm>
              <a:off x="1973400" y="2674850"/>
              <a:ext cx="68200" cy="42100"/>
            </a:xfrm>
            <a:custGeom>
              <a:rect b="b" l="l" r="r" t="t"/>
              <a:pathLst>
                <a:path extrusionOk="0" h="1684" w="2728">
                  <a:moveTo>
                    <a:pt x="236" y="135"/>
                  </a:moveTo>
                  <a:lnTo>
                    <a:pt x="640" y="168"/>
                  </a:lnTo>
                  <a:lnTo>
                    <a:pt x="1785" y="202"/>
                  </a:lnTo>
                  <a:lnTo>
                    <a:pt x="2189" y="202"/>
                  </a:lnTo>
                  <a:lnTo>
                    <a:pt x="2391" y="236"/>
                  </a:lnTo>
                  <a:lnTo>
                    <a:pt x="2492" y="236"/>
                  </a:lnTo>
                  <a:lnTo>
                    <a:pt x="2559" y="269"/>
                  </a:lnTo>
                  <a:lnTo>
                    <a:pt x="2593" y="404"/>
                  </a:lnTo>
                  <a:lnTo>
                    <a:pt x="2593" y="539"/>
                  </a:lnTo>
                  <a:lnTo>
                    <a:pt x="2593" y="808"/>
                  </a:lnTo>
                  <a:lnTo>
                    <a:pt x="2593" y="1414"/>
                  </a:lnTo>
                  <a:lnTo>
                    <a:pt x="2559" y="1448"/>
                  </a:lnTo>
                  <a:lnTo>
                    <a:pt x="2492" y="1515"/>
                  </a:lnTo>
                  <a:lnTo>
                    <a:pt x="2290" y="1549"/>
                  </a:lnTo>
                  <a:lnTo>
                    <a:pt x="1616" y="1549"/>
                  </a:lnTo>
                  <a:lnTo>
                    <a:pt x="909" y="1481"/>
                  </a:lnTo>
                  <a:lnTo>
                    <a:pt x="472" y="1448"/>
                  </a:lnTo>
                  <a:lnTo>
                    <a:pt x="371" y="1414"/>
                  </a:lnTo>
                  <a:lnTo>
                    <a:pt x="303" y="1313"/>
                  </a:lnTo>
                  <a:lnTo>
                    <a:pt x="236" y="1178"/>
                  </a:lnTo>
                  <a:lnTo>
                    <a:pt x="236" y="1044"/>
                  </a:lnTo>
                  <a:lnTo>
                    <a:pt x="202" y="707"/>
                  </a:lnTo>
                  <a:lnTo>
                    <a:pt x="202" y="438"/>
                  </a:lnTo>
                  <a:lnTo>
                    <a:pt x="236" y="303"/>
                  </a:lnTo>
                  <a:lnTo>
                    <a:pt x="202" y="135"/>
                  </a:lnTo>
                  <a:close/>
                  <a:moveTo>
                    <a:pt x="236" y="0"/>
                  </a:moveTo>
                  <a:lnTo>
                    <a:pt x="34" y="34"/>
                  </a:lnTo>
                  <a:lnTo>
                    <a:pt x="0" y="67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34" y="168"/>
                  </a:lnTo>
                  <a:lnTo>
                    <a:pt x="101" y="168"/>
                  </a:lnTo>
                  <a:lnTo>
                    <a:pt x="101" y="202"/>
                  </a:lnTo>
                  <a:lnTo>
                    <a:pt x="101" y="303"/>
                  </a:lnTo>
                  <a:lnTo>
                    <a:pt x="68" y="471"/>
                  </a:lnTo>
                  <a:lnTo>
                    <a:pt x="68" y="673"/>
                  </a:lnTo>
                  <a:lnTo>
                    <a:pt x="101" y="1111"/>
                  </a:lnTo>
                  <a:lnTo>
                    <a:pt x="202" y="1549"/>
                  </a:lnTo>
                  <a:lnTo>
                    <a:pt x="236" y="1582"/>
                  </a:lnTo>
                  <a:lnTo>
                    <a:pt x="573" y="1582"/>
                  </a:lnTo>
                  <a:lnTo>
                    <a:pt x="876" y="1616"/>
                  </a:lnTo>
                  <a:lnTo>
                    <a:pt x="1482" y="1683"/>
                  </a:lnTo>
                  <a:lnTo>
                    <a:pt x="2357" y="1683"/>
                  </a:lnTo>
                  <a:lnTo>
                    <a:pt x="2660" y="1616"/>
                  </a:lnTo>
                  <a:lnTo>
                    <a:pt x="2694" y="1582"/>
                  </a:lnTo>
                  <a:lnTo>
                    <a:pt x="2727" y="1549"/>
                  </a:lnTo>
                  <a:lnTo>
                    <a:pt x="2727" y="909"/>
                  </a:lnTo>
                  <a:lnTo>
                    <a:pt x="2727" y="572"/>
                  </a:lnTo>
                  <a:lnTo>
                    <a:pt x="2660" y="269"/>
                  </a:lnTo>
                  <a:lnTo>
                    <a:pt x="2626" y="168"/>
                  </a:lnTo>
                  <a:lnTo>
                    <a:pt x="2525" y="135"/>
                  </a:lnTo>
                  <a:lnTo>
                    <a:pt x="2424" y="101"/>
                  </a:lnTo>
                  <a:lnTo>
                    <a:pt x="1650" y="101"/>
                  </a:lnTo>
                  <a:lnTo>
                    <a:pt x="977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8" name="Google Shape;1678;p11"/>
            <p:cNvSpPr/>
            <p:nvPr/>
          </p:nvSpPr>
          <p:spPr>
            <a:xfrm>
              <a:off x="1915325" y="2794350"/>
              <a:ext cx="69050" cy="29500"/>
            </a:xfrm>
            <a:custGeom>
              <a:rect b="b" l="l" r="r" t="t"/>
              <a:pathLst>
                <a:path extrusionOk="0" h="1180" w="2762">
                  <a:moveTo>
                    <a:pt x="438" y="1"/>
                  </a:moveTo>
                  <a:lnTo>
                    <a:pt x="202" y="68"/>
                  </a:lnTo>
                  <a:lnTo>
                    <a:pt x="101" y="102"/>
                  </a:lnTo>
                  <a:lnTo>
                    <a:pt x="34" y="169"/>
                  </a:lnTo>
                  <a:lnTo>
                    <a:pt x="0" y="237"/>
                  </a:lnTo>
                  <a:lnTo>
                    <a:pt x="34" y="270"/>
                  </a:lnTo>
                  <a:lnTo>
                    <a:pt x="101" y="270"/>
                  </a:lnTo>
                  <a:lnTo>
                    <a:pt x="135" y="237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539" y="136"/>
                  </a:lnTo>
                  <a:lnTo>
                    <a:pt x="977" y="169"/>
                  </a:lnTo>
                  <a:lnTo>
                    <a:pt x="1919" y="203"/>
                  </a:lnTo>
                  <a:lnTo>
                    <a:pt x="2256" y="237"/>
                  </a:lnTo>
                  <a:lnTo>
                    <a:pt x="2391" y="270"/>
                  </a:lnTo>
                  <a:lnTo>
                    <a:pt x="2525" y="338"/>
                  </a:lnTo>
                  <a:lnTo>
                    <a:pt x="2593" y="371"/>
                  </a:lnTo>
                  <a:lnTo>
                    <a:pt x="2626" y="439"/>
                  </a:lnTo>
                  <a:lnTo>
                    <a:pt x="2660" y="607"/>
                  </a:lnTo>
                  <a:lnTo>
                    <a:pt x="2626" y="910"/>
                  </a:lnTo>
                  <a:lnTo>
                    <a:pt x="2660" y="1179"/>
                  </a:lnTo>
                  <a:lnTo>
                    <a:pt x="2761" y="1179"/>
                  </a:lnTo>
                  <a:lnTo>
                    <a:pt x="2761" y="708"/>
                  </a:lnTo>
                  <a:lnTo>
                    <a:pt x="2761" y="439"/>
                  </a:lnTo>
                  <a:lnTo>
                    <a:pt x="2727" y="371"/>
                  </a:lnTo>
                  <a:lnTo>
                    <a:pt x="2660" y="270"/>
                  </a:lnTo>
                  <a:lnTo>
                    <a:pt x="2593" y="237"/>
                  </a:lnTo>
                  <a:lnTo>
                    <a:pt x="2525" y="169"/>
                  </a:lnTo>
                  <a:lnTo>
                    <a:pt x="2256" y="102"/>
                  </a:lnTo>
                  <a:lnTo>
                    <a:pt x="1919" y="68"/>
                  </a:lnTo>
                  <a:lnTo>
                    <a:pt x="1583" y="68"/>
                  </a:lnTo>
                  <a:lnTo>
                    <a:pt x="909" y="3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79" name="Google Shape;1679;p11"/>
            <p:cNvSpPr/>
            <p:nvPr/>
          </p:nvSpPr>
          <p:spPr>
            <a:xfrm>
              <a:off x="2033150" y="2721975"/>
              <a:ext cx="65675" cy="66525"/>
            </a:xfrm>
            <a:custGeom>
              <a:rect b="b" l="l" r="r" t="t"/>
              <a:pathLst>
                <a:path extrusionOk="0" h="2661" w="2627">
                  <a:moveTo>
                    <a:pt x="2122" y="135"/>
                  </a:moveTo>
                  <a:lnTo>
                    <a:pt x="2257" y="169"/>
                  </a:lnTo>
                  <a:lnTo>
                    <a:pt x="2358" y="236"/>
                  </a:lnTo>
                  <a:lnTo>
                    <a:pt x="2425" y="337"/>
                  </a:lnTo>
                  <a:lnTo>
                    <a:pt x="2492" y="539"/>
                  </a:lnTo>
                  <a:lnTo>
                    <a:pt x="2492" y="741"/>
                  </a:lnTo>
                  <a:lnTo>
                    <a:pt x="2492" y="1179"/>
                  </a:lnTo>
                  <a:lnTo>
                    <a:pt x="2425" y="1718"/>
                  </a:lnTo>
                  <a:lnTo>
                    <a:pt x="2391" y="1953"/>
                  </a:lnTo>
                  <a:lnTo>
                    <a:pt x="2290" y="2223"/>
                  </a:lnTo>
                  <a:lnTo>
                    <a:pt x="2223" y="2324"/>
                  </a:lnTo>
                  <a:lnTo>
                    <a:pt x="2156" y="2391"/>
                  </a:lnTo>
                  <a:lnTo>
                    <a:pt x="2021" y="2458"/>
                  </a:lnTo>
                  <a:lnTo>
                    <a:pt x="1920" y="2492"/>
                  </a:lnTo>
                  <a:lnTo>
                    <a:pt x="1381" y="2492"/>
                  </a:lnTo>
                  <a:lnTo>
                    <a:pt x="472" y="2458"/>
                  </a:lnTo>
                  <a:lnTo>
                    <a:pt x="337" y="2425"/>
                  </a:lnTo>
                  <a:lnTo>
                    <a:pt x="236" y="2324"/>
                  </a:lnTo>
                  <a:lnTo>
                    <a:pt x="169" y="2223"/>
                  </a:lnTo>
                  <a:lnTo>
                    <a:pt x="135" y="2088"/>
                  </a:lnTo>
                  <a:lnTo>
                    <a:pt x="135" y="1785"/>
                  </a:lnTo>
                  <a:lnTo>
                    <a:pt x="169" y="1516"/>
                  </a:lnTo>
                  <a:lnTo>
                    <a:pt x="169" y="741"/>
                  </a:lnTo>
                  <a:lnTo>
                    <a:pt x="203" y="472"/>
                  </a:lnTo>
                  <a:lnTo>
                    <a:pt x="169" y="337"/>
                  </a:lnTo>
                  <a:lnTo>
                    <a:pt x="135" y="202"/>
                  </a:lnTo>
                  <a:lnTo>
                    <a:pt x="169" y="202"/>
                  </a:lnTo>
                  <a:lnTo>
                    <a:pt x="472" y="169"/>
                  </a:lnTo>
                  <a:lnTo>
                    <a:pt x="775" y="135"/>
                  </a:lnTo>
                  <a:close/>
                  <a:moveTo>
                    <a:pt x="506" y="0"/>
                  </a:moveTo>
                  <a:lnTo>
                    <a:pt x="135" y="68"/>
                  </a:lnTo>
                  <a:lnTo>
                    <a:pt x="135" y="101"/>
                  </a:lnTo>
                  <a:lnTo>
                    <a:pt x="102" y="101"/>
                  </a:lnTo>
                  <a:lnTo>
                    <a:pt x="68" y="135"/>
                  </a:lnTo>
                  <a:lnTo>
                    <a:pt x="34" y="573"/>
                  </a:lnTo>
                  <a:lnTo>
                    <a:pt x="34" y="1010"/>
                  </a:lnTo>
                  <a:lnTo>
                    <a:pt x="34" y="1852"/>
                  </a:lnTo>
                  <a:lnTo>
                    <a:pt x="1" y="2088"/>
                  </a:lnTo>
                  <a:lnTo>
                    <a:pt x="34" y="2290"/>
                  </a:lnTo>
                  <a:lnTo>
                    <a:pt x="68" y="2357"/>
                  </a:lnTo>
                  <a:lnTo>
                    <a:pt x="102" y="2458"/>
                  </a:lnTo>
                  <a:lnTo>
                    <a:pt x="169" y="2526"/>
                  </a:lnTo>
                  <a:lnTo>
                    <a:pt x="270" y="2559"/>
                  </a:lnTo>
                  <a:lnTo>
                    <a:pt x="573" y="2627"/>
                  </a:lnTo>
                  <a:lnTo>
                    <a:pt x="876" y="2660"/>
                  </a:lnTo>
                  <a:lnTo>
                    <a:pt x="1482" y="2627"/>
                  </a:lnTo>
                  <a:lnTo>
                    <a:pt x="1718" y="2627"/>
                  </a:lnTo>
                  <a:lnTo>
                    <a:pt x="1987" y="2593"/>
                  </a:lnTo>
                  <a:lnTo>
                    <a:pt x="2122" y="2559"/>
                  </a:lnTo>
                  <a:lnTo>
                    <a:pt x="2223" y="2526"/>
                  </a:lnTo>
                  <a:lnTo>
                    <a:pt x="2324" y="2458"/>
                  </a:lnTo>
                  <a:lnTo>
                    <a:pt x="2391" y="2357"/>
                  </a:lnTo>
                  <a:lnTo>
                    <a:pt x="2526" y="2088"/>
                  </a:lnTo>
                  <a:lnTo>
                    <a:pt x="2560" y="1819"/>
                  </a:lnTo>
                  <a:lnTo>
                    <a:pt x="2593" y="1246"/>
                  </a:lnTo>
                  <a:lnTo>
                    <a:pt x="2627" y="707"/>
                  </a:lnTo>
                  <a:lnTo>
                    <a:pt x="2627" y="438"/>
                  </a:lnTo>
                  <a:lnTo>
                    <a:pt x="2593" y="337"/>
                  </a:lnTo>
                  <a:lnTo>
                    <a:pt x="2526" y="202"/>
                  </a:lnTo>
                  <a:lnTo>
                    <a:pt x="2459" y="135"/>
                  </a:lnTo>
                  <a:lnTo>
                    <a:pt x="2358" y="68"/>
                  </a:lnTo>
                  <a:lnTo>
                    <a:pt x="2257" y="34"/>
                  </a:lnTo>
                  <a:lnTo>
                    <a:pt x="21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0" name="Google Shape;1680;p11"/>
            <p:cNvSpPr/>
            <p:nvPr/>
          </p:nvSpPr>
          <p:spPr>
            <a:xfrm>
              <a:off x="1913625" y="2764050"/>
              <a:ext cx="10125" cy="13500"/>
            </a:xfrm>
            <a:custGeom>
              <a:rect b="b" l="l" r="r" t="t"/>
              <a:pathLst>
                <a:path extrusionOk="0" h="540" w="405">
                  <a:moveTo>
                    <a:pt x="1" y="1"/>
                  </a:moveTo>
                  <a:lnTo>
                    <a:pt x="1" y="68"/>
                  </a:lnTo>
                  <a:lnTo>
                    <a:pt x="1" y="169"/>
                  </a:lnTo>
                  <a:lnTo>
                    <a:pt x="35" y="237"/>
                  </a:lnTo>
                  <a:lnTo>
                    <a:pt x="68" y="270"/>
                  </a:lnTo>
                  <a:lnTo>
                    <a:pt x="237" y="270"/>
                  </a:lnTo>
                  <a:lnTo>
                    <a:pt x="270" y="338"/>
                  </a:lnTo>
                  <a:lnTo>
                    <a:pt x="270" y="405"/>
                  </a:lnTo>
                  <a:lnTo>
                    <a:pt x="102" y="405"/>
                  </a:lnTo>
                  <a:lnTo>
                    <a:pt x="68" y="371"/>
                  </a:lnTo>
                  <a:lnTo>
                    <a:pt x="35" y="405"/>
                  </a:lnTo>
                  <a:lnTo>
                    <a:pt x="1" y="439"/>
                  </a:lnTo>
                  <a:lnTo>
                    <a:pt x="1" y="506"/>
                  </a:lnTo>
                  <a:lnTo>
                    <a:pt x="35" y="540"/>
                  </a:lnTo>
                  <a:lnTo>
                    <a:pt x="304" y="540"/>
                  </a:lnTo>
                  <a:lnTo>
                    <a:pt x="338" y="506"/>
                  </a:lnTo>
                  <a:lnTo>
                    <a:pt x="371" y="472"/>
                  </a:lnTo>
                  <a:lnTo>
                    <a:pt x="405" y="371"/>
                  </a:lnTo>
                  <a:lnTo>
                    <a:pt x="405" y="270"/>
                  </a:lnTo>
                  <a:lnTo>
                    <a:pt x="371" y="203"/>
                  </a:lnTo>
                  <a:lnTo>
                    <a:pt x="304" y="169"/>
                  </a:lnTo>
                  <a:lnTo>
                    <a:pt x="237" y="136"/>
                  </a:lnTo>
                  <a:lnTo>
                    <a:pt x="136" y="136"/>
                  </a:lnTo>
                  <a:lnTo>
                    <a:pt x="136" y="102"/>
                  </a:lnTo>
                  <a:lnTo>
                    <a:pt x="237" y="102"/>
                  </a:lnTo>
                  <a:lnTo>
                    <a:pt x="304" y="68"/>
                  </a:lnTo>
                  <a:lnTo>
                    <a:pt x="405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1" name="Google Shape;1681;p11"/>
            <p:cNvSpPr/>
            <p:nvPr/>
          </p:nvSpPr>
          <p:spPr>
            <a:xfrm>
              <a:off x="1959075" y="2722825"/>
              <a:ext cx="63175" cy="66500"/>
            </a:xfrm>
            <a:custGeom>
              <a:rect b="b" l="l" r="r" t="t"/>
              <a:pathLst>
                <a:path extrusionOk="0" h="2660" w="2527">
                  <a:moveTo>
                    <a:pt x="2122" y="135"/>
                  </a:moveTo>
                  <a:lnTo>
                    <a:pt x="2257" y="202"/>
                  </a:lnTo>
                  <a:lnTo>
                    <a:pt x="2324" y="337"/>
                  </a:lnTo>
                  <a:lnTo>
                    <a:pt x="2391" y="471"/>
                  </a:lnTo>
                  <a:lnTo>
                    <a:pt x="2425" y="673"/>
                  </a:lnTo>
                  <a:lnTo>
                    <a:pt x="2425" y="1044"/>
                  </a:lnTo>
                  <a:lnTo>
                    <a:pt x="2391" y="1347"/>
                  </a:lnTo>
                  <a:lnTo>
                    <a:pt x="2391" y="1818"/>
                  </a:lnTo>
                  <a:lnTo>
                    <a:pt x="2391" y="2054"/>
                  </a:lnTo>
                  <a:lnTo>
                    <a:pt x="2358" y="2290"/>
                  </a:lnTo>
                  <a:lnTo>
                    <a:pt x="2290" y="2424"/>
                  </a:lnTo>
                  <a:lnTo>
                    <a:pt x="2189" y="2492"/>
                  </a:lnTo>
                  <a:lnTo>
                    <a:pt x="1886" y="2492"/>
                  </a:lnTo>
                  <a:lnTo>
                    <a:pt x="1550" y="2458"/>
                  </a:lnTo>
                  <a:lnTo>
                    <a:pt x="1280" y="2424"/>
                  </a:lnTo>
                  <a:lnTo>
                    <a:pt x="674" y="2424"/>
                  </a:lnTo>
                  <a:lnTo>
                    <a:pt x="371" y="2458"/>
                  </a:lnTo>
                  <a:lnTo>
                    <a:pt x="203" y="2424"/>
                  </a:lnTo>
                  <a:lnTo>
                    <a:pt x="136" y="2391"/>
                  </a:lnTo>
                  <a:lnTo>
                    <a:pt x="136" y="2323"/>
                  </a:lnTo>
                  <a:lnTo>
                    <a:pt x="136" y="2054"/>
                  </a:lnTo>
                  <a:lnTo>
                    <a:pt x="136" y="1785"/>
                  </a:lnTo>
                  <a:lnTo>
                    <a:pt x="203" y="1246"/>
                  </a:lnTo>
                  <a:lnTo>
                    <a:pt x="237" y="774"/>
                  </a:lnTo>
                  <a:lnTo>
                    <a:pt x="203" y="269"/>
                  </a:lnTo>
                  <a:lnTo>
                    <a:pt x="472" y="202"/>
                  </a:lnTo>
                  <a:lnTo>
                    <a:pt x="1449" y="202"/>
                  </a:lnTo>
                  <a:lnTo>
                    <a:pt x="1684" y="135"/>
                  </a:lnTo>
                  <a:close/>
                  <a:moveTo>
                    <a:pt x="1684" y="0"/>
                  </a:moveTo>
                  <a:lnTo>
                    <a:pt x="1247" y="67"/>
                  </a:lnTo>
                  <a:lnTo>
                    <a:pt x="472" y="67"/>
                  </a:lnTo>
                  <a:lnTo>
                    <a:pt x="237" y="135"/>
                  </a:lnTo>
                  <a:lnTo>
                    <a:pt x="237" y="101"/>
                  </a:lnTo>
                  <a:lnTo>
                    <a:pt x="203" y="67"/>
                  </a:lnTo>
                  <a:lnTo>
                    <a:pt x="169" y="67"/>
                  </a:lnTo>
                  <a:lnTo>
                    <a:pt x="136" y="101"/>
                  </a:lnTo>
                  <a:lnTo>
                    <a:pt x="102" y="404"/>
                  </a:lnTo>
                  <a:lnTo>
                    <a:pt x="68" y="741"/>
                  </a:lnTo>
                  <a:lnTo>
                    <a:pt x="68" y="1044"/>
                  </a:lnTo>
                  <a:lnTo>
                    <a:pt x="68" y="1347"/>
                  </a:lnTo>
                  <a:lnTo>
                    <a:pt x="1" y="1953"/>
                  </a:lnTo>
                  <a:lnTo>
                    <a:pt x="1" y="2222"/>
                  </a:lnTo>
                  <a:lnTo>
                    <a:pt x="1" y="2525"/>
                  </a:lnTo>
                  <a:lnTo>
                    <a:pt x="35" y="2559"/>
                  </a:lnTo>
                  <a:lnTo>
                    <a:pt x="68" y="2593"/>
                  </a:lnTo>
                  <a:lnTo>
                    <a:pt x="674" y="2593"/>
                  </a:lnTo>
                  <a:lnTo>
                    <a:pt x="1280" y="2559"/>
                  </a:lnTo>
                  <a:lnTo>
                    <a:pt x="1516" y="2593"/>
                  </a:lnTo>
                  <a:lnTo>
                    <a:pt x="1752" y="2626"/>
                  </a:lnTo>
                  <a:lnTo>
                    <a:pt x="1987" y="2660"/>
                  </a:lnTo>
                  <a:lnTo>
                    <a:pt x="2223" y="2660"/>
                  </a:lnTo>
                  <a:lnTo>
                    <a:pt x="2290" y="2626"/>
                  </a:lnTo>
                  <a:lnTo>
                    <a:pt x="2358" y="2593"/>
                  </a:lnTo>
                  <a:lnTo>
                    <a:pt x="2459" y="2458"/>
                  </a:lnTo>
                  <a:lnTo>
                    <a:pt x="2526" y="2290"/>
                  </a:lnTo>
                  <a:lnTo>
                    <a:pt x="2526" y="2088"/>
                  </a:lnTo>
                  <a:lnTo>
                    <a:pt x="2526" y="1650"/>
                  </a:lnTo>
                  <a:lnTo>
                    <a:pt x="2526" y="1347"/>
                  </a:lnTo>
                  <a:lnTo>
                    <a:pt x="2526" y="976"/>
                  </a:lnTo>
                  <a:lnTo>
                    <a:pt x="2526" y="572"/>
                  </a:lnTo>
                  <a:lnTo>
                    <a:pt x="2459" y="370"/>
                  </a:lnTo>
                  <a:lnTo>
                    <a:pt x="2391" y="202"/>
                  </a:lnTo>
                  <a:lnTo>
                    <a:pt x="2257" y="101"/>
                  </a:lnTo>
                  <a:lnTo>
                    <a:pt x="2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2" name="Google Shape;1682;p11"/>
            <p:cNvSpPr/>
            <p:nvPr/>
          </p:nvSpPr>
          <p:spPr>
            <a:xfrm>
              <a:off x="1895950" y="2673150"/>
              <a:ext cx="69900" cy="43800"/>
            </a:xfrm>
            <a:custGeom>
              <a:rect b="b" l="l" r="r" t="t"/>
              <a:pathLst>
                <a:path extrusionOk="0" h="1752" w="2796">
                  <a:moveTo>
                    <a:pt x="506" y="102"/>
                  </a:moveTo>
                  <a:lnTo>
                    <a:pt x="910" y="135"/>
                  </a:lnTo>
                  <a:lnTo>
                    <a:pt x="1381" y="169"/>
                  </a:lnTo>
                  <a:lnTo>
                    <a:pt x="1819" y="203"/>
                  </a:lnTo>
                  <a:lnTo>
                    <a:pt x="2156" y="236"/>
                  </a:lnTo>
                  <a:lnTo>
                    <a:pt x="2492" y="236"/>
                  </a:lnTo>
                  <a:lnTo>
                    <a:pt x="2560" y="270"/>
                  </a:lnTo>
                  <a:lnTo>
                    <a:pt x="2593" y="337"/>
                  </a:lnTo>
                  <a:lnTo>
                    <a:pt x="2661" y="607"/>
                  </a:lnTo>
                  <a:lnTo>
                    <a:pt x="2661" y="876"/>
                  </a:lnTo>
                  <a:lnTo>
                    <a:pt x="2661" y="1078"/>
                  </a:lnTo>
                  <a:lnTo>
                    <a:pt x="2661" y="1246"/>
                  </a:lnTo>
                  <a:lnTo>
                    <a:pt x="2627" y="1448"/>
                  </a:lnTo>
                  <a:lnTo>
                    <a:pt x="2593" y="1516"/>
                  </a:lnTo>
                  <a:lnTo>
                    <a:pt x="2560" y="1549"/>
                  </a:lnTo>
                  <a:lnTo>
                    <a:pt x="2425" y="1617"/>
                  </a:lnTo>
                  <a:lnTo>
                    <a:pt x="2156" y="1617"/>
                  </a:lnTo>
                  <a:lnTo>
                    <a:pt x="1718" y="1583"/>
                  </a:lnTo>
                  <a:lnTo>
                    <a:pt x="1482" y="1549"/>
                  </a:lnTo>
                  <a:lnTo>
                    <a:pt x="1280" y="1549"/>
                  </a:lnTo>
                  <a:lnTo>
                    <a:pt x="708" y="1617"/>
                  </a:lnTo>
                  <a:lnTo>
                    <a:pt x="472" y="1583"/>
                  </a:lnTo>
                  <a:lnTo>
                    <a:pt x="405" y="1583"/>
                  </a:lnTo>
                  <a:lnTo>
                    <a:pt x="371" y="1549"/>
                  </a:lnTo>
                  <a:lnTo>
                    <a:pt x="338" y="1482"/>
                  </a:lnTo>
                  <a:lnTo>
                    <a:pt x="304" y="1280"/>
                  </a:lnTo>
                  <a:lnTo>
                    <a:pt x="304" y="741"/>
                  </a:lnTo>
                  <a:lnTo>
                    <a:pt x="304" y="203"/>
                  </a:lnTo>
                  <a:lnTo>
                    <a:pt x="304" y="169"/>
                  </a:lnTo>
                  <a:lnTo>
                    <a:pt x="270" y="135"/>
                  </a:lnTo>
                  <a:lnTo>
                    <a:pt x="506" y="102"/>
                  </a:lnTo>
                  <a:close/>
                  <a:moveTo>
                    <a:pt x="338" y="1"/>
                  </a:moveTo>
                  <a:lnTo>
                    <a:pt x="169" y="34"/>
                  </a:lnTo>
                  <a:lnTo>
                    <a:pt x="35" y="135"/>
                  </a:lnTo>
                  <a:lnTo>
                    <a:pt x="1" y="169"/>
                  </a:lnTo>
                  <a:lnTo>
                    <a:pt x="35" y="203"/>
                  </a:lnTo>
                  <a:lnTo>
                    <a:pt x="68" y="236"/>
                  </a:lnTo>
                  <a:lnTo>
                    <a:pt x="102" y="203"/>
                  </a:lnTo>
                  <a:lnTo>
                    <a:pt x="203" y="169"/>
                  </a:lnTo>
                  <a:lnTo>
                    <a:pt x="237" y="152"/>
                  </a:lnTo>
                  <a:lnTo>
                    <a:pt x="237" y="152"/>
                  </a:lnTo>
                  <a:lnTo>
                    <a:pt x="237" y="169"/>
                  </a:lnTo>
                  <a:lnTo>
                    <a:pt x="169" y="506"/>
                  </a:lnTo>
                  <a:lnTo>
                    <a:pt x="136" y="809"/>
                  </a:lnTo>
                  <a:lnTo>
                    <a:pt x="136" y="1011"/>
                  </a:lnTo>
                  <a:lnTo>
                    <a:pt x="169" y="1213"/>
                  </a:lnTo>
                  <a:lnTo>
                    <a:pt x="169" y="1415"/>
                  </a:lnTo>
                  <a:lnTo>
                    <a:pt x="169" y="1617"/>
                  </a:lnTo>
                  <a:lnTo>
                    <a:pt x="203" y="1684"/>
                  </a:lnTo>
                  <a:lnTo>
                    <a:pt x="237" y="1684"/>
                  </a:lnTo>
                  <a:lnTo>
                    <a:pt x="540" y="1718"/>
                  </a:lnTo>
                  <a:lnTo>
                    <a:pt x="843" y="1718"/>
                  </a:lnTo>
                  <a:lnTo>
                    <a:pt x="1482" y="1684"/>
                  </a:lnTo>
                  <a:lnTo>
                    <a:pt x="1718" y="1718"/>
                  </a:lnTo>
                  <a:lnTo>
                    <a:pt x="1954" y="1751"/>
                  </a:lnTo>
                  <a:lnTo>
                    <a:pt x="2459" y="1751"/>
                  </a:lnTo>
                  <a:lnTo>
                    <a:pt x="2593" y="1684"/>
                  </a:lnTo>
                  <a:lnTo>
                    <a:pt x="2728" y="1583"/>
                  </a:lnTo>
                  <a:lnTo>
                    <a:pt x="2762" y="1415"/>
                  </a:lnTo>
                  <a:lnTo>
                    <a:pt x="2795" y="1213"/>
                  </a:lnTo>
                  <a:lnTo>
                    <a:pt x="2795" y="842"/>
                  </a:lnTo>
                  <a:lnTo>
                    <a:pt x="2762" y="506"/>
                  </a:lnTo>
                  <a:lnTo>
                    <a:pt x="2694" y="304"/>
                  </a:lnTo>
                  <a:lnTo>
                    <a:pt x="2627" y="203"/>
                  </a:lnTo>
                  <a:lnTo>
                    <a:pt x="2560" y="135"/>
                  </a:lnTo>
                  <a:lnTo>
                    <a:pt x="2391" y="102"/>
                  </a:lnTo>
                  <a:lnTo>
                    <a:pt x="2223" y="135"/>
                  </a:lnTo>
                  <a:lnTo>
                    <a:pt x="2088" y="135"/>
                  </a:lnTo>
                  <a:lnTo>
                    <a:pt x="1920" y="102"/>
                  </a:lnTo>
                  <a:lnTo>
                    <a:pt x="1617" y="68"/>
                  </a:lnTo>
                  <a:lnTo>
                    <a:pt x="1146" y="34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3" name="Google Shape;1683;p11"/>
            <p:cNvSpPr/>
            <p:nvPr/>
          </p:nvSpPr>
          <p:spPr>
            <a:xfrm>
              <a:off x="1847975" y="2798575"/>
              <a:ext cx="64000" cy="25275"/>
            </a:xfrm>
            <a:custGeom>
              <a:rect b="b" l="l" r="r" t="t"/>
              <a:pathLst>
                <a:path extrusionOk="0" h="1011" w="2560">
                  <a:moveTo>
                    <a:pt x="1314" y="0"/>
                  </a:moveTo>
                  <a:lnTo>
                    <a:pt x="135" y="34"/>
                  </a:lnTo>
                  <a:lnTo>
                    <a:pt x="102" y="68"/>
                  </a:lnTo>
                  <a:lnTo>
                    <a:pt x="68" y="68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34" y="909"/>
                  </a:lnTo>
                  <a:lnTo>
                    <a:pt x="34" y="1010"/>
                  </a:lnTo>
                  <a:lnTo>
                    <a:pt x="169" y="1010"/>
                  </a:lnTo>
                  <a:lnTo>
                    <a:pt x="135" y="606"/>
                  </a:lnTo>
                  <a:lnTo>
                    <a:pt x="102" y="371"/>
                  </a:lnTo>
                  <a:lnTo>
                    <a:pt x="135" y="169"/>
                  </a:lnTo>
                  <a:lnTo>
                    <a:pt x="1280" y="135"/>
                  </a:lnTo>
                  <a:lnTo>
                    <a:pt x="1920" y="101"/>
                  </a:lnTo>
                  <a:lnTo>
                    <a:pt x="2257" y="101"/>
                  </a:lnTo>
                  <a:lnTo>
                    <a:pt x="2391" y="135"/>
                  </a:lnTo>
                  <a:lnTo>
                    <a:pt x="2425" y="169"/>
                  </a:lnTo>
                  <a:lnTo>
                    <a:pt x="2459" y="1010"/>
                  </a:lnTo>
                  <a:lnTo>
                    <a:pt x="2560" y="1010"/>
                  </a:lnTo>
                  <a:lnTo>
                    <a:pt x="2526" y="34"/>
                  </a:lnTo>
                  <a:lnTo>
                    <a:pt x="25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4" name="Google Shape;1684;p11"/>
            <p:cNvSpPr/>
            <p:nvPr/>
          </p:nvSpPr>
          <p:spPr>
            <a:xfrm>
              <a:off x="457500" y="2411375"/>
              <a:ext cx="14325" cy="12650"/>
            </a:xfrm>
            <a:custGeom>
              <a:rect b="b" l="l" r="r" t="t"/>
              <a:pathLst>
                <a:path extrusionOk="0" h="506" w="573">
                  <a:moveTo>
                    <a:pt x="101" y="1"/>
                  </a:moveTo>
                  <a:lnTo>
                    <a:pt x="34" y="35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101" y="237"/>
                  </a:lnTo>
                  <a:lnTo>
                    <a:pt x="202" y="338"/>
                  </a:lnTo>
                  <a:lnTo>
                    <a:pt x="303" y="439"/>
                  </a:lnTo>
                  <a:lnTo>
                    <a:pt x="438" y="506"/>
                  </a:lnTo>
                  <a:lnTo>
                    <a:pt x="505" y="506"/>
                  </a:lnTo>
                  <a:lnTo>
                    <a:pt x="539" y="439"/>
                  </a:lnTo>
                  <a:lnTo>
                    <a:pt x="573" y="371"/>
                  </a:lnTo>
                  <a:lnTo>
                    <a:pt x="539" y="304"/>
                  </a:lnTo>
                  <a:lnTo>
                    <a:pt x="337" y="169"/>
                  </a:lnTo>
                  <a:lnTo>
                    <a:pt x="135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5" name="Google Shape;1685;p11"/>
            <p:cNvSpPr/>
            <p:nvPr/>
          </p:nvSpPr>
          <p:spPr>
            <a:xfrm>
              <a:off x="438125" y="2432425"/>
              <a:ext cx="19400" cy="6750"/>
            </a:xfrm>
            <a:custGeom>
              <a:rect b="b" l="l" r="r" t="t"/>
              <a:pathLst>
                <a:path extrusionOk="0" h="270" w="776">
                  <a:moveTo>
                    <a:pt x="169" y="1"/>
                  </a:moveTo>
                  <a:lnTo>
                    <a:pt x="68" y="34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169" y="203"/>
                  </a:lnTo>
                  <a:lnTo>
                    <a:pt x="371" y="203"/>
                  </a:lnTo>
                  <a:lnTo>
                    <a:pt x="573" y="270"/>
                  </a:lnTo>
                  <a:lnTo>
                    <a:pt x="674" y="270"/>
                  </a:lnTo>
                  <a:lnTo>
                    <a:pt x="742" y="236"/>
                  </a:lnTo>
                  <a:lnTo>
                    <a:pt x="775" y="203"/>
                  </a:lnTo>
                  <a:lnTo>
                    <a:pt x="775" y="135"/>
                  </a:lnTo>
                  <a:lnTo>
                    <a:pt x="742" y="68"/>
                  </a:lnTo>
                  <a:lnTo>
                    <a:pt x="641" y="34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6" name="Google Shape;1686;p11"/>
            <p:cNvSpPr/>
            <p:nvPr/>
          </p:nvSpPr>
          <p:spPr>
            <a:xfrm>
              <a:off x="408675" y="2075550"/>
              <a:ext cx="73250" cy="76625"/>
            </a:xfrm>
            <a:custGeom>
              <a:rect b="b" l="l" r="r" t="t"/>
              <a:pathLst>
                <a:path extrusionOk="0" h="3065" w="2930">
                  <a:moveTo>
                    <a:pt x="1920" y="472"/>
                  </a:moveTo>
                  <a:lnTo>
                    <a:pt x="2391" y="505"/>
                  </a:lnTo>
                  <a:lnTo>
                    <a:pt x="2391" y="707"/>
                  </a:lnTo>
                  <a:lnTo>
                    <a:pt x="2391" y="943"/>
                  </a:lnTo>
                  <a:lnTo>
                    <a:pt x="2425" y="1347"/>
                  </a:lnTo>
                  <a:lnTo>
                    <a:pt x="2021" y="1347"/>
                  </a:lnTo>
                  <a:lnTo>
                    <a:pt x="1617" y="1381"/>
                  </a:lnTo>
                  <a:lnTo>
                    <a:pt x="1482" y="943"/>
                  </a:lnTo>
                  <a:lnTo>
                    <a:pt x="1381" y="472"/>
                  </a:lnTo>
                  <a:close/>
                  <a:moveTo>
                    <a:pt x="1078" y="539"/>
                  </a:moveTo>
                  <a:lnTo>
                    <a:pt x="1179" y="1010"/>
                  </a:lnTo>
                  <a:lnTo>
                    <a:pt x="1246" y="1414"/>
                  </a:lnTo>
                  <a:lnTo>
                    <a:pt x="1145" y="1414"/>
                  </a:lnTo>
                  <a:lnTo>
                    <a:pt x="775" y="1482"/>
                  </a:lnTo>
                  <a:lnTo>
                    <a:pt x="573" y="1515"/>
                  </a:lnTo>
                  <a:lnTo>
                    <a:pt x="404" y="1616"/>
                  </a:lnTo>
                  <a:lnTo>
                    <a:pt x="270" y="1179"/>
                  </a:lnTo>
                  <a:lnTo>
                    <a:pt x="202" y="1010"/>
                  </a:lnTo>
                  <a:lnTo>
                    <a:pt x="135" y="808"/>
                  </a:lnTo>
                  <a:lnTo>
                    <a:pt x="707" y="674"/>
                  </a:lnTo>
                  <a:lnTo>
                    <a:pt x="910" y="640"/>
                  </a:lnTo>
                  <a:lnTo>
                    <a:pt x="1011" y="606"/>
                  </a:lnTo>
                  <a:lnTo>
                    <a:pt x="1078" y="539"/>
                  </a:lnTo>
                  <a:close/>
                  <a:moveTo>
                    <a:pt x="2458" y="1616"/>
                  </a:moveTo>
                  <a:lnTo>
                    <a:pt x="2526" y="2189"/>
                  </a:lnTo>
                  <a:lnTo>
                    <a:pt x="2593" y="2458"/>
                  </a:lnTo>
                  <a:lnTo>
                    <a:pt x="2660" y="2727"/>
                  </a:lnTo>
                  <a:lnTo>
                    <a:pt x="2458" y="2694"/>
                  </a:lnTo>
                  <a:lnTo>
                    <a:pt x="2223" y="2694"/>
                  </a:lnTo>
                  <a:lnTo>
                    <a:pt x="1819" y="2727"/>
                  </a:lnTo>
                  <a:lnTo>
                    <a:pt x="1246" y="2727"/>
                  </a:lnTo>
                  <a:lnTo>
                    <a:pt x="674" y="2795"/>
                  </a:lnTo>
                  <a:lnTo>
                    <a:pt x="539" y="2290"/>
                  </a:lnTo>
                  <a:lnTo>
                    <a:pt x="438" y="1785"/>
                  </a:lnTo>
                  <a:lnTo>
                    <a:pt x="640" y="1785"/>
                  </a:lnTo>
                  <a:lnTo>
                    <a:pt x="876" y="1751"/>
                  </a:lnTo>
                  <a:lnTo>
                    <a:pt x="1314" y="1650"/>
                  </a:lnTo>
                  <a:lnTo>
                    <a:pt x="1381" y="1785"/>
                  </a:lnTo>
                  <a:lnTo>
                    <a:pt x="1482" y="1886"/>
                  </a:lnTo>
                  <a:lnTo>
                    <a:pt x="1583" y="1919"/>
                  </a:lnTo>
                  <a:lnTo>
                    <a:pt x="1650" y="1886"/>
                  </a:lnTo>
                  <a:lnTo>
                    <a:pt x="1684" y="1818"/>
                  </a:lnTo>
                  <a:lnTo>
                    <a:pt x="1718" y="1717"/>
                  </a:lnTo>
                  <a:lnTo>
                    <a:pt x="1684" y="1616"/>
                  </a:lnTo>
                  <a:close/>
                  <a:moveTo>
                    <a:pt x="1145" y="0"/>
                  </a:moveTo>
                  <a:lnTo>
                    <a:pt x="1112" y="68"/>
                  </a:lnTo>
                  <a:lnTo>
                    <a:pt x="1078" y="303"/>
                  </a:lnTo>
                  <a:lnTo>
                    <a:pt x="876" y="404"/>
                  </a:lnTo>
                  <a:lnTo>
                    <a:pt x="606" y="472"/>
                  </a:lnTo>
                  <a:lnTo>
                    <a:pt x="303" y="573"/>
                  </a:lnTo>
                  <a:lnTo>
                    <a:pt x="169" y="606"/>
                  </a:lnTo>
                  <a:lnTo>
                    <a:pt x="34" y="674"/>
                  </a:lnTo>
                  <a:lnTo>
                    <a:pt x="0" y="707"/>
                  </a:lnTo>
                  <a:lnTo>
                    <a:pt x="0" y="741"/>
                  </a:lnTo>
                  <a:lnTo>
                    <a:pt x="34" y="808"/>
                  </a:lnTo>
                  <a:lnTo>
                    <a:pt x="34" y="1078"/>
                  </a:lnTo>
                  <a:lnTo>
                    <a:pt x="34" y="1347"/>
                  </a:lnTo>
                  <a:lnTo>
                    <a:pt x="68" y="1616"/>
                  </a:lnTo>
                  <a:lnTo>
                    <a:pt x="135" y="1919"/>
                  </a:lnTo>
                  <a:lnTo>
                    <a:pt x="270" y="2458"/>
                  </a:lnTo>
                  <a:lnTo>
                    <a:pt x="438" y="2963"/>
                  </a:lnTo>
                  <a:lnTo>
                    <a:pt x="505" y="3031"/>
                  </a:lnTo>
                  <a:lnTo>
                    <a:pt x="573" y="3064"/>
                  </a:lnTo>
                  <a:lnTo>
                    <a:pt x="1179" y="2997"/>
                  </a:lnTo>
                  <a:lnTo>
                    <a:pt x="1819" y="2963"/>
                  </a:lnTo>
                  <a:lnTo>
                    <a:pt x="2357" y="2997"/>
                  </a:lnTo>
                  <a:lnTo>
                    <a:pt x="2627" y="2997"/>
                  </a:lnTo>
                  <a:lnTo>
                    <a:pt x="2896" y="2929"/>
                  </a:lnTo>
                  <a:lnTo>
                    <a:pt x="2930" y="2896"/>
                  </a:lnTo>
                  <a:lnTo>
                    <a:pt x="2930" y="2862"/>
                  </a:lnTo>
                  <a:lnTo>
                    <a:pt x="2930" y="2828"/>
                  </a:lnTo>
                  <a:lnTo>
                    <a:pt x="2896" y="2795"/>
                  </a:lnTo>
                  <a:lnTo>
                    <a:pt x="2862" y="2795"/>
                  </a:lnTo>
                  <a:lnTo>
                    <a:pt x="2862" y="2559"/>
                  </a:lnTo>
                  <a:lnTo>
                    <a:pt x="2795" y="2323"/>
                  </a:lnTo>
                  <a:lnTo>
                    <a:pt x="2694" y="1886"/>
                  </a:lnTo>
                  <a:lnTo>
                    <a:pt x="2593" y="1179"/>
                  </a:lnTo>
                  <a:lnTo>
                    <a:pt x="2559" y="438"/>
                  </a:lnTo>
                  <a:lnTo>
                    <a:pt x="2559" y="404"/>
                  </a:lnTo>
                  <a:lnTo>
                    <a:pt x="2559" y="371"/>
                  </a:lnTo>
                  <a:lnTo>
                    <a:pt x="2526" y="337"/>
                  </a:lnTo>
                  <a:lnTo>
                    <a:pt x="2492" y="303"/>
                  </a:lnTo>
                  <a:lnTo>
                    <a:pt x="2458" y="303"/>
                  </a:lnTo>
                  <a:lnTo>
                    <a:pt x="1920" y="236"/>
                  </a:lnTo>
                  <a:lnTo>
                    <a:pt x="1650" y="236"/>
                  </a:lnTo>
                  <a:lnTo>
                    <a:pt x="1347" y="270"/>
                  </a:lnTo>
                  <a:lnTo>
                    <a:pt x="1347" y="236"/>
                  </a:lnTo>
                  <a:lnTo>
                    <a:pt x="1314" y="135"/>
                  </a:lnTo>
                  <a:lnTo>
                    <a:pt x="1347" y="101"/>
                  </a:lnTo>
                  <a:lnTo>
                    <a:pt x="1347" y="34"/>
                  </a:lnTo>
                  <a:lnTo>
                    <a:pt x="13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7" name="Google Shape;1687;p11"/>
            <p:cNvSpPr/>
            <p:nvPr/>
          </p:nvSpPr>
          <p:spPr>
            <a:xfrm>
              <a:off x="485275" y="2399600"/>
              <a:ext cx="6750" cy="16850"/>
            </a:xfrm>
            <a:custGeom>
              <a:rect b="b" l="l" r="r" t="t"/>
              <a:pathLst>
                <a:path extrusionOk="0" h="674" w="270">
                  <a:moveTo>
                    <a:pt x="68" y="1"/>
                  </a:moveTo>
                  <a:lnTo>
                    <a:pt x="34" y="34"/>
                  </a:lnTo>
                  <a:lnTo>
                    <a:pt x="0" y="169"/>
                  </a:lnTo>
                  <a:lnTo>
                    <a:pt x="0" y="337"/>
                  </a:lnTo>
                  <a:lnTo>
                    <a:pt x="0" y="472"/>
                  </a:lnTo>
                  <a:lnTo>
                    <a:pt x="68" y="607"/>
                  </a:lnTo>
                  <a:lnTo>
                    <a:pt x="68" y="640"/>
                  </a:lnTo>
                  <a:lnTo>
                    <a:pt x="101" y="674"/>
                  </a:lnTo>
                  <a:lnTo>
                    <a:pt x="202" y="640"/>
                  </a:lnTo>
                  <a:lnTo>
                    <a:pt x="270" y="607"/>
                  </a:lnTo>
                  <a:lnTo>
                    <a:pt x="270" y="506"/>
                  </a:lnTo>
                  <a:lnTo>
                    <a:pt x="236" y="304"/>
                  </a:lnTo>
                  <a:lnTo>
                    <a:pt x="202" y="169"/>
                  </a:lnTo>
                  <a:lnTo>
                    <a:pt x="169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8" name="Google Shape;1688;p11"/>
            <p:cNvSpPr/>
            <p:nvPr/>
          </p:nvSpPr>
          <p:spPr>
            <a:xfrm>
              <a:off x="483575" y="2424850"/>
              <a:ext cx="49700" cy="49700"/>
            </a:xfrm>
            <a:custGeom>
              <a:rect b="b" l="l" r="r" t="t"/>
              <a:pathLst>
                <a:path extrusionOk="0" h="1988" w="1988">
                  <a:moveTo>
                    <a:pt x="1213" y="1"/>
                  </a:moveTo>
                  <a:lnTo>
                    <a:pt x="1078" y="102"/>
                  </a:lnTo>
                  <a:lnTo>
                    <a:pt x="944" y="236"/>
                  </a:lnTo>
                  <a:lnTo>
                    <a:pt x="775" y="539"/>
                  </a:lnTo>
                  <a:lnTo>
                    <a:pt x="573" y="876"/>
                  </a:lnTo>
                  <a:lnTo>
                    <a:pt x="540" y="943"/>
                  </a:lnTo>
                  <a:lnTo>
                    <a:pt x="405" y="741"/>
                  </a:lnTo>
                  <a:lnTo>
                    <a:pt x="338" y="506"/>
                  </a:lnTo>
                  <a:lnTo>
                    <a:pt x="237" y="270"/>
                  </a:lnTo>
                  <a:lnTo>
                    <a:pt x="136" y="34"/>
                  </a:lnTo>
                  <a:lnTo>
                    <a:pt x="35" y="34"/>
                  </a:lnTo>
                  <a:lnTo>
                    <a:pt x="1" y="68"/>
                  </a:lnTo>
                  <a:lnTo>
                    <a:pt x="1" y="135"/>
                  </a:lnTo>
                  <a:lnTo>
                    <a:pt x="68" y="405"/>
                  </a:lnTo>
                  <a:lnTo>
                    <a:pt x="136" y="708"/>
                  </a:lnTo>
                  <a:lnTo>
                    <a:pt x="270" y="977"/>
                  </a:lnTo>
                  <a:lnTo>
                    <a:pt x="405" y="1246"/>
                  </a:lnTo>
                  <a:lnTo>
                    <a:pt x="472" y="1280"/>
                  </a:lnTo>
                  <a:lnTo>
                    <a:pt x="506" y="1280"/>
                  </a:lnTo>
                  <a:lnTo>
                    <a:pt x="540" y="1314"/>
                  </a:lnTo>
                  <a:lnTo>
                    <a:pt x="573" y="1347"/>
                  </a:lnTo>
                  <a:lnTo>
                    <a:pt x="910" y="1482"/>
                  </a:lnTo>
                  <a:lnTo>
                    <a:pt x="1213" y="1650"/>
                  </a:lnTo>
                  <a:lnTo>
                    <a:pt x="1516" y="1852"/>
                  </a:lnTo>
                  <a:lnTo>
                    <a:pt x="1684" y="1953"/>
                  </a:lnTo>
                  <a:lnTo>
                    <a:pt x="1853" y="1987"/>
                  </a:lnTo>
                  <a:lnTo>
                    <a:pt x="1954" y="1987"/>
                  </a:lnTo>
                  <a:lnTo>
                    <a:pt x="1987" y="1920"/>
                  </a:lnTo>
                  <a:lnTo>
                    <a:pt x="1987" y="1852"/>
                  </a:lnTo>
                  <a:lnTo>
                    <a:pt x="1954" y="1785"/>
                  </a:lnTo>
                  <a:lnTo>
                    <a:pt x="1617" y="1583"/>
                  </a:lnTo>
                  <a:lnTo>
                    <a:pt x="1280" y="1381"/>
                  </a:lnTo>
                  <a:lnTo>
                    <a:pt x="977" y="1213"/>
                  </a:lnTo>
                  <a:lnTo>
                    <a:pt x="809" y="1179"/>
                  </a:lnTo>
                  <a:lnTo>
                    <a:pt x="641" y="1145"/>
                  </a:lnTo>
                  <a:lnTo>
                    <a:pt x="607" y="1078"/>
                  </a:lnTo>
                  <a:lnTo>
                    <a:pt x="742" y="910"/>
                  </a:lnTo>
                  <a:lnTo>
                    <a:pt x="876" y="708"/>
                  </a:lnTo>
                  <a:lnTo>
                    <a:pt x="1078" y="371"/>
                  </a:lnTo>
                  <a:lnTo>
                    <a:pt x="1179" y="169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89" name="Google Shape;1689;p11"/>
            <p:cNvSpPr/>
            <p:nvPr/>
          </p:nvSpPr>
          <p:spPr>
            <a:xfrm>
              <a:off x="522300" y="2491350"/>
              <a:ext cx="9275" cy="6750"/>
            </a:xfrm>
            <a:custGeom>
              <a:rect b="b" l="l" r="r" t="t"/>
              <a:pathLst>
                <a:path extrusionOk="0" h="270" w="371">
                  <a:moveTo>
                    <a:pt x="68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102" y="202"/>
                  </a:lnTo>
                  <a:lnTo>
                    <a:pt x="203" y="236"/>
                  </a:lnTo>
                  <a:lnTo>
                    <a:pt x="270" y="270"/>
                  </a:lnTo>
                  <a:lnTo>
                    <a:pt x="304" y="270"/>
                  </a:lnTo>
                  <a:lnTo>
                    <a:pt x="371" y="236"/>
                  </a:lnTo>
                  <a:lnTo>
                    <a:pt x="371" y="202"/>
                  </a:lnTo>
                  <a:lnTo>
                    <a:pt x="371" y="135"/>
                  </a:lnTo>
                  <a:lnTo>
                    <a:pt x="304" y="101"/>
                  </a:lnTo>
                  <a:lnTo>
                    <a:pt x="236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0" name="Google Shape;1690;p11"/>
            <p:cNvSpPr/>
            <p:nvPr/>
          </p:nvSpPr>
          <p:spPr>
            <a:xfrm>
              <a:off x="519775" y="2663900"/>
              <a:ext cx="10125" cy="13500"/>
            </a:xfrm>
            <a:custGeom>
              <a:rect b="b" l="l" r="r" t="t"/>
              <a:pathLst>
                <a:path extrusionOk="0" h="540" w="405">
                  <a:moveTo>
                    <a:pt x="203" y="0"/>
                  </a:moveTo>
                  <a:lnTo>
                    <a:pt x="135" y="34"/>
                  </a:lnTo>
                  <a:lnTo>
                    <a:pt x="102" y="68"/>
                  </a:lnTo>
                  <a:lnTo>
                    <a:pt x="68" y="169"/>
                  </a:lnTo>
                  <a:lnTo>
                    <a:pt x="1" y="236"/>
                  </a:lnTo>
                  <a:lnTo>
                    <a:pt x="1" y="337"/>
                  </a:lnTo>
                  <a:lnTo>
                    <a:pt x="34" y="438"/>
                  </a:lnTo>
                  <a:lnTo>
                    <a:pt x="102" y="505"/>
                  </a:lnTo>
                  <a:lnTo>
                    <a:pt x="203" y="539"/>
                  </a:lnTo>
                  <a:lnTo>
                    <a:pt x="304" y="505"/>
                  </a:lnTo>
                  <a:lnTo>
                    <a:pt x="371" y="438"/>
                  </a:lnTo>
                  <a:lnTo>
                    <a:pt x="405" y="337"/>
                  </a:lnTo>
                  <a:lnTo>
                    <a:pt x="405" y="270"/>
                  </a:lnTo>
                  <a:lnTo>
                    <a:pt x="371" y="202"/>
                  </a:lnTo>
                  <a:lnTo>
                    <a:pt x="337" y="135"/>
                  </a:lnTo>
                  <a:lnTo>
                    <a:pt x="304" y="68"/>
                  </a:lnTo>
                  <a:lnTo>
                    <a:pt x="270" y="34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1" name="Google Shape;1691;p11"/>
            <p:cNvSpPr/>
            <p:nvPr/>
          </p:nvSpPr>
          <p:spPr>
            <a:xfrm>
              <a:off x="539975" y="2774150"/>
              <a:ext cx="9300" cy="11825"/>
            </a:xfrm>
            <a:custGeom>
              <a:rect b="b" l="l" r="r" t="t"/>
              <a:pathLst>
                <a:path extrusionOk="0" h="473" w="372">
                  <a:moveTo>
                    <a:pt x="135" y="1"/>
                  </a:moveTo>
                  <a:lnTo>
                    <a:pt x="102" y="35"/>
                  </a:lnTo>
                  <a:lnTo>
                    <a:pt x="34" y="102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1" y="338"/>
                  </a:lnTo>
                  <a:lnTo>
                    <a:pt x="34" y="405"/>
                  </a:lnTo>
                  <a:lnTo>
                    <a:pt x="68" y="439"/>
                  </a:lnTo>
                  <a:lnTo>
                    <a:pt x="135" y="472"/>
                  </a:lnTo>
                  <a:lnTo>
                    <a:pt x="304" y="472"/>
                  </a:lnTo>
                  <a:lnTo>
                    <a:pt x="371" y="405"/>
                  </a:lnTo>
                  <a:lnTo>
                    <a:pt x="371" y="304"/>
                  </a:lnTo>
                  <a:lnTo>
                    <a:pt x="371" y="237"/>
                  </a:lnTo>
                  <a:lnTo>
                    <a:pt x="371" y="169"/>
                  </a:lnTo>
                  <a:lnTo>
                    <a:pt x="337" y="102"/>
                  </a:lnTo>
                  <a:lnTo>
                    <a:pt x="304" y="102"/>
                  </a:lnTo>
                  <a:lnTo>
                    <a:pt x="270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2" name="Google Shape;1692;p11"/>
            <p:cNvSpPr/>
            <p:nvPr/>
          </p:nvSpPr>
          <p:spPr>
            <a:xfrm>
              <a:off x="529875" y="2721125"/>
              <a:ext cx="10975" cy="12650"/>
            </a:xfrm>
            <a:custGeom>
              <a:rect b="b" l="l" r="r" t="t"/>
              <a:pathLst>
                <a:path extrusionOk="0" h="506" w="439">
                  <a:moveTo>
                    <a:pt x="270" y="1"/>
                  </a:moveTo>
                  <a:lnTo>
                    <a:pt x="203" y="34"/>
                  </a:lnTo>
                  <a:lnTo>
                    <a:pt x="102" y="102"/>
                  </a:lnTo>
                  <a:lnTo>
                    <a:pt x="68" y="169"/>
                  </a:lnTo>
                  <a:lnTo>
                    <a:pt x="1" y="236"/>
                  </a:lnTo>
                  <a:lnTo>
                    <a:pt x="1" y="337"/>
                  </a:lnTo>
                  <a:lnTo>
                    <a:pt x="34" y="405"/>
                  </a:lnTo>
                  <a:lnTo>
                    <a:pt x="68" y="438"/>
                  </a:lnTo>
                  <a:lnTo>
                    <a:pt x="102" y="506"/>
                  </a:lnTo>
                  <a:lnTo>
                    <a:pt x="304" y="506"/>
                  </a:lnTo>
                  <a:lnTo>
                    <a:pt x="371" y="438"/>
                  </a:lnTo>
                  <a:lnTo>
                    <a:pt x="405" y="371"/>
                  </a:lnTo>
                  <a:lnTo>
                    <a:pt x="438" y="304"/>
                  </a:lnTo>
                  <a:lnTo>
                    <a:pt x="405" y="203"/>
                  </a:lnTo>
                  <a:lnTo>
                    <a:pt x="405" y="169"/>
                  </a:lnTo>
                  <a:lnTo>
                    <a:pt x="371" y="68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3" name="Google Shape;1693;p11"/>
            <p:cNvSpPr/>
            <p:nvPr/>
          </p:nvSpPr>
          <p:spPr>
            <a:xfrm>
              <a:off x="529025" y="2693350"/>
              <a:ext cx="10150" cy="11825"/>
            </a:xfrm>
            <a:custGeom>
              <a:rect b="b" l="l" r="r" t="t"/>
              <a:pathLst>
                <a:path extrusionOk="0" h="473" w="406">
                  <a:moveTo>
                    <a:pt x="102" y="1"/>
                  </a:moveTo>
                  <a:lnTo>
                    <a:pt x="35" y="68"/>
                  </a:lnTo>
                  <a:lnTo>
                    <a:pt x="1" y="236"/>
                  </a:lnTo>
                  <a:lnTo>
                    <a:pt x="1" y="304"/>
                  </a:lnTo>
                  <a:lnTo>
                    <a:pt x="35" y="405"/>
                  </a:lnTo>
                  <a:lnTo>
                    <a:pt x="136" y="472"/>
                  </a:lnTo>
                  <a:lnTo>
                    <a:pt x="237" y="472"/>
                  </a:lnTo>
                  <a:lnTo>
                    <a:pt x="371" y="405"/>
                  </a:lnTo>
                  <a:lnTo>
                    <a:pt x="405" y="337"/>
                  </a:lnTo>
                  <a:lnTo>
                    <a:pt x="405" y="270"/>
                  </a:lnTo>
                  <a:lnTo>
                    <a:pt x="371" y="135"/>
                  </a:lnTo>
                  <a:lnTo>
                    <a:pt x="338" y="135"/>
                  </a:lnTo>
                  <a:lnTo>
                    <a:pt x="338" y="102"/>
                  </a:lnTo>
                  <a:lnTo>
                    <a:pt x="304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4" name="Google Shape;1694;p11"/>
            <p:cNvSpPr/>
            <p:nvPr/>
          </p:nvSpPr>
          <p:spPr>
            <a:xfrm>
              <a:off x="1499525" y="2611700"/>
              <a:ext cx="1114425" cy="212150"/>
            </a:xfrm>
            <a:custGeom>
              <a:rect b="b" l="l" r="r" t="t"/>
              <a:pathLst>
                <a:path extrusionOk="0" h="8486" w="44577">
                  <a:moveTo>
                    <a:pt x="2222" y="1"/>
                  </a:moveTo>
                  <a:lnTo>
                    <a:pt x="1583" y="35"/>
                  </a:lnTo>
                  <a:lnTo>
                    <a:pt x="1280" y="35"/>
                  </a:lnTo>
                  <a:lnTo>
                    <a:pt x="943" y="68"/>
                  </a:lnTo>
                  <a:lnTo>
                    <a:pt x="606" y="169"/>
                  </a:lnTo>
                  <a:lnTo>
                    <a:pt x="472" y="203"/>
                  </a:lnTo>
                  <a:lnTo>
                    <a:pt x="337" y="304"/>
                  </a:lnTo>
                  <a:lnTo>
                    <a:pt x="303" y="371"/>
                  </a:lnTo>
                  <a:lnTo>
                    <a:pt x="236" y="439"/>
                  </a:lnTo>
                  <a:lnTo>
                    <a:pt x="202" y="607"/>
                  </a:lnTo>
                  <a:lnTo>
                    <a:pt x="236" y="977"/>
                  </a:lnTo>
                  <a:lnTo>
                    <a:pt x="169" y="1583"/>
                  </a:lnTo>
                  <a:lnTo>
                    <a:pt x="135" y="2156"/>
                  </a:lnTo>
                  <a:lnTo>
                    <a:pt x="68" y="2762"/>
                  </a:lnTo>
                  <a:lnTo>
                    <a:pt x="34" y="3368"/>
                  </a:lnTo>
                  <a:lnTo>
                    <a:pt x="0" y="5927"/>
                  </a:lnTo>
                  <a:lnTo>
                    <a:pt x="0" y="7206"/>
                  </a:lnTo>
                  <a:lnTo>
                    <a:pt x="68" y="8485"/>
                  </a:lnTo>
                  <a:lnTo>
                    <a:pt x="202" y="8485"/>
                  </a:lnTo>
                  <a:lnTo>
                    <a:pt x="202" y="7475"/>
                  </a:lnTo>
                  <a:lnTo>
                    <a:pt x="236" y="6432"/>
                  </a:lnTo>
                  <a:lnTo>
                    <a:pt x="202" y="4378"/>
                  </a:lnTo>
                  <a:lnTo>
                    <a:pt x="236" y="3435"/>
                  </a:lnTo>
                  <a:lnTo>
                    <a:pt x="303" y="2492"/>
                  </a:lnTo>
                  <a:lnTo>
                    <a:pt x="371" y="1550"/>
                  </a:lnTo>
                  <a:lnTo>
                    <a:pt x="404" y="607"/>
                  </a:lnTo>
                  <a:lnTo>
                    <a:pt x="404" y="540"/>
                  </a:lnTo>
                  <a:lnTo>
                    <a:pt x="438" y="472"/>
                  </a:lnTo>
                  <a:lnTo>
                    <a:pt x="573" y="371"/>
                  </a:lnTo>
                  <a:lnTo>
                    <a:pt x="741" y="304"/>
                  </a:lnTo>
                  <a:lnTo>
                    <a:pt x="977" y="237"/>
                  </a:lnTo>
                  <a:lnTo>
                    <a:pt x="1280" y="169"/>
                  </a:lnTo>
                  <a:lnTo>
                    <a:pt x="1616" y="169"/>
                  </a:lnTo>
                  <a:lnTo>
                    <a:pt x="2323" y="136"/>
                  </a:lnTo>
                  <a:lnTo>
                    <a:pt x="3064" y="136"/>
                  </a:lnTo>
                  <a:lnTo>
                    <a:pt x="3737" y="169"/>
                  </a:lnTo>
                  <a:lnTo>
                    <a:pt x="4613" y="203"/>
                  </a:lnTo>
                  <a:lnTo>
                    <a:pt x="7475" y="270"/>
                  </a:lnTo>
                  <a:lnTo>
                    <a:pt x="8687" y="304"/>
                  </a:lnTo>
                  <a:lnTo>
                    <a:pt x="9192" y="270"/>
                  </a:lnTo>
                  <a:lnTo>
                    <a:pt x="19528" y="270"/>
                  </a:lnTo>
                  <a:lnTo>
                    <a:pt x="25588" y="304"/>
                  </a:lnTo>
                  <a:lnTo>
                    <a:pt x="31648" y="371"/>
                  </a:lnTo>
                  <a:lnTo>
                    <a:pt x="37675" y="439"/>
                  </a:lnTo>
                  <a:lnTo>
                    <a:pt x="43735" y="472"/>
                  </a:lnTo>
                  <a:lnTo>
                    <a:pt x="43870" y="573"/>
                  </a:lnTo>
                  <a:lnTo>
                    <a:pt x="44004" y="708"/>
                  </a:lnTo>
                  <a:lnTo>
                    <a:pt x="44105" y="843"/>
                  </a:lnTo>
                  <a:lnTo>
                    <a:pt x="44173" y="1045"/>
                  </a:lnTo>
                  <a:lnTo>
                    <a:pt x="44307" y="1449"/>
                  </a:lnTo>
                  <a:lnTo>
                    <a:pt x="44341" y="1920"/>
                  </a:lnTo>
                  <a:lnTo>
                    <a:pt x="44341" y="2391"/>
                  </a:lnTo>
                  <a:lnTo>
                    <a:pt x="44341" y="2829"/>
                  </a:lnTo>
                  <a:lnTo>
                    <a:pt x="44307" y="3570"/>
                  </a:lnTo>
                  <a:lnTo>
                    <a:pt x="44274" y="4815"/>
                  </a:lnTo>
                  <a:lnTo>
                    <a:pt x="44240" y="6061"/>
                  </a:lnTo>
                  <a:lnTo>
                    <a:pt x="44173" y="7273"/>
                  </a:lnTo>
                  <a:lnTo>
                    <a:pt x="44173" y="7879"/>
                  </a:lnTo>
                  <a:lnTo>
                    <a:pt x="44173" y="8485"/>
                  </a:lnTo>
                  <a:lnTo>
                    <a:pt x="44408" y="8485"/>
                  </a:lnTo>
                  <a:lnTo>
                    <a:pt x="44408" y="7644"/>
                  </a:lnTo>
                  <a:lnTo>
                    <a:pt x="44408" y="5792"/>
                  </a:lnTo>
                  <a:lnTo>
                    <a:pt x="44476" y="4411"/>
                  </a:lnTo>
                  <a:lnTo>
                    <a:pt x="44543" y="3031"/>
                  </a:lnTo>
                  <a:lnTo>
                    <a:pt x="44577" y="2391"/>
                  </a:lnTo>
                  <a:lnTo>
                    <a:pt x="44543" y="1987"/>
                  </a:lnTo>
                  <a:lnTo>
                    <a:pt x="44509" y="1583"/>
                  </a:lnTo>
                  <a:lnTo>
                    <a:pt x="44442" y="1213"/>
                  </a:lnTo>
                  <a:lnTo>
                    <a:pt x="44341" y="843"/>
                  </a:lnTo>
                  <a:lnTo>
                    <a:pt x="44240" y="708"/>
                  </a:lnTo>
                  <a:lnTo>
                    <a:pt x="44139" y="573"/>
                  </a:lnTo>
                  <a:lnTo>
                    <a:pt x="44038" y="439"/>
                  </a:lnTo>
                  <a:lnTo>
                    <a:pt x="43903" y="371"/>
                  </a:lnTo>
                  <a:lnTo>
                    <a:pt x="43870" y="270"/>
                  </a:lnTo>
                  <a:lnTo>
                    <a:pt x="43836" y="237"/>
                  </a:lnTo>
                  <a:lnTo>
                    <a:pt x="43802" y="237"/>
                  </a:lnTo>
                  <a:lnTo>
                    <a:pt x="37944" y="203"/>
                  </a:lnTo>
                  <a:lnTo>
                    <a:pt x="32052" y="136"/>
                  </a:lnTo>
                  <a:lnTo>
                    <a:pt x="26194" y="68"/>
                  </a:lnTo>
                  <a:lnTo>
                    <a:pt x="20336" y="35"/>
                  </a:lnTo>
                  <a:lnTo>
                    <a:pt x="6532" y="35"/>
                  </a:lnTo>
                  <a:lnTo>
                    <a:pt x="5151" y="68"/>
                  </a:lnTo>
                  <a:lnTo>
                    <a:pt x="4108" y="35"/>
                  </a:lnTo>
                  <a:lnTo>
                    <a:pt x="28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5" name="Google Shape;1695;p11"/>
            <p:cNvSpPr/>
            <p:nvPr/>
          </p:nvSpPr>
          <p:spPr>
            <a:xfrm>
              <a:off x="2360575" y="2793525"/>
              <a:ext cx="64000" cy="30325"/>
            </a:xfrm>
            <a:custGeom>
              <a:rect b="b" l="l" r="r" t="t"/>
              <a:pathLst>
                <a:path extrusionOk="0" h="1213" w="2560">
                  <a:moveTo>
                    <a:pt x="270" y="0"/>
                  </a:moveTo>
                  <a:lnTo>
                    <a:pt x="102" y="34"/>
                  </a:lnTo>
                  <a:lnTo>
                    <a:pt x="34" y="68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4" y="169"/>
                  </a:lnTo>
                  <a:lnTo>
                    <a:pt x="102" y="202"/>
                  </a:lnTo>
                  <a:lnTo>
                    <a:pt x="68" y="404"/>
                  </a:lnTo>
                  <a:lnTo>
                    <a:pt x="68" y="573"/>
                  </a:lnTo>
                  <a:lnTo>
                    <a:pt x="102" y="977"/>
                  </a:lnTo>
                  <a:lnTo>
                    <a:pt x="102" y="1212"/>
                  </a:lnTo>
                  <a:lnTo>
                    <a:pt x="270" y="1212"/>
                  </a:lnTo>
                  <a:lnTo>
                    <a:pt x="236" y="674"/>
                  </a:lnTo>
                  <a:lnTo>
                    <a:pt x="169" y="169"/>
                  </a:lnTo>
                  <a:lnTo>
                    <a:pt x="708" y="169"/>
                  </a:lnTo>
                  <a:lnTo>
                    <a:pt x="1516" y="202"/>
                  </a:lnTo>
                  <a:lnTo>
                    <a:pt x="2223" y="202"/>
                  </a:lnTo>
                  <a:lnTo>
                    <a:pt x="2290" y="236"/>
                  </a:lnTo>
                  <a:lnTo>
                    <a:pt x="2324" y="337"/>
                  </a:lnTo>
                  <a:lnTo>
                    <a:pt x="2391" y="438"/>
                  </a:lnTo>
                  <a:lnTo>
                    <a:pt x="2391" y="573"/>
                  </a:lnTo>
                  <a:lnTo>
                    <a:pt x="2391" y="876"/>
                  </a:lnTo>
                  <a:lnTo>
                    <a:pt x="2391" y="1212"/>
                  </a:lnTo>
                  <a:lnTo>
                    <a:pt x="2526" y="1212"/>
                  </a:lnTo>
                  <a:lnTo>
                    <a:pt x="2526" y="977"/>
                  </a:lnTo>
                  <a:lnTo>
                    <a:pt x="2559" y="606"/>
                  </a:lnTo>
                  <a:lnTo>
                    <a:pt x="2526" y="404"/>
                  </a:lnTo>
                  <a:lnTo>
                    <a:pt x="2458" y="236"/>
                  </a:lnTo>
                  <a:lnTo>
                    <a:pt x="2391" y="169"/>
                  </a:lnTo>
                  <a:lnTo>
                    <a:pt x="2324" y="101"/>
                  </a:lnTo>
                  <a:lnTo>
                    <a:pt x="2223" y="68"/>
                  </a:lnTo>
                  <a:lnTo>
                    <a:pt x="2155" y="34"/>
                  </a:lnTo>
                  <a:lnTo>
                    <a:pt x="1718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6" name="Google Shape;1696;p11"/>
            <p:cNvSpPr/>
            <p:nvPr/>
          </p:nvSpPr>
          <p:spPr>
            <a:xfrm>
              <a:off x="536625" y="2751425"/>
              <a:ext cx="10125" cy="10125"/>
            </a:xfrm>
            <a:custGeom>
              <a:rect b="b" l="l" r="r" t="t"/>
              <a:pathLst>
                <a:path extrusionOk="0" h="405" w="405">
                  <a:moveTo>
                    <a:pt x="202" y="1"/>
                  </a:moveTo>
                  <a:lnTo>
                    <a:pt x="101" y="34"/>
                  </a:lnTo>
                  <a:lnTo>
                    <a:pt x="34" y="136"/>
                  </a:lnTo>
                  <a:lnTo>
                    <a:pt x="0" y="203"/>
                  </a:lnTo>
                  <a:lnTo>
                    <a:pt x="34" y="270"/>
                  </a:lnTo>
                  <a:lnTo>
                    <a:pt x="67" y="371"/>
                  </a:lnTo>
                  <a:lnTo>
                    <a:pt x="168" y="405"/>
                  </a:lnTo>
                  <a:lnTo>
                    <a:pt x="269" y="405"/>
                  </a:lnTo>
                  <a:lnTo>
                    <a:pt x="370" y="338"/>
                  </a:lnTo>
                  <a:lnTo>
                    <a:pt x="404" y="270"/>
                  </a:lnTo>
                  <a:lnTo>
                    <a:pt x="404" y="169"/>
                  </a:lnTo>
                  <a:lnTo>
                    <a:pt x="404" y="136"/>
                  </a:lnTo>
                  <a:lnTo>
                    <a:pt x="337" y="34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97" name="Google Shape;1697;p11"/>
            <p:cNvSpPr/>
            <p:nvPr/>
          </p:nvSpPr>
          <p:spPr>
            <a:xfrm>
              <a:off x="545875" y="2804450"/>
              <a:ext cx="9275" cy="14350"/>
            </a:xfrm>
            <a:custGeom>
              <a:rect b="b" l="l" r="r" t="t"/>
              <a:pathLst>
                <a:path extrusionOk="0" h="574" w="371">
                  <a:moveTo>
                    <a:pt x="169" y="1"/>
                  </a:moveTo>
                  <a:lnTo>
                    <a:pt x="135" y="35"/>
                  </a:lnTo>
                  <a:lnTo>
                    <a:pt x="101" y="68"/>
                  </a:lnTo>
                  <a:lnTo>
                    <a:pt x="34" y="102"/>
                  </a:lnTo>
                  <a:lnTo>
                    <a:pt x="0" y="237"/>
                  </a:lnTo>
                  <a:lnTo>
                    <a:pt x="0" y="371"/>
                  </a:lnTo>
                  <a:lnTo>
                    <a:pt x="34" y="506"/>
                  </a:lnTo>
                  <a:lnTo>
                    <a:pt x="68" y="540"/>
                  </a:lnTo>
                  <a:lnTo>
                    <a:pt x="135" y="573"/>
                  </a:lnTo>
                  <a:lnTo>
                    <a:pt x="236" y="573"/>
                  </a:lnTo>
                  <a:lnTo>
                    <a:pt x="303" y="540"/>
                  </a:lnTo>
                  <a:lnTo>
                    <a:pt x="371" y="439"/>
                  </a:lnTo>
                  <a:lnTo>
                    <a:pt x="371" y="338"/>
                  </a:lnTo>
                  <a:lnTo>
                    <a:pt x="337" y="203"/>
                  </a:lnTo>
                  <a:lnTo>
                    <a:pt x="303" y="136"/>
                  </a:lnTo>
                  <a:lnTo>
                    <a:pt x="270" y="68"/>
                  </a:lnTo>
                  <a:lnTo>
                    <a:pt x="270" y="35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 color">
  <p:cSld name="BLANK_1_1">
    <p:bg>
      <p:bgPr>
        <a:solidFill>
          <a:srgbClr val="F55D4B"/>
        </a:solidFill>
      </p:bgPr>
    </p:bg>
    <p:spTree>
      <p:nvGrpSpPr>
        <p:cNvPr id="1698" name="Shape 1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9" name="Google Shape;1699;p12"/>
          <p:cNvGrpSpPr/>
          <p:nvPr/>
        </p:nvGrpSpPr>
        <p:grpSpPr>
          <a:xfrm>
            <a:off x="1" y="-8"/>
            <a:ext cx="9152065" cy="5147920"/>
            <a:chOff x="328725" y="238125"/>
            <a:chExt cx="3447625" cy="2585725"/>
          </a:xfrm>
        </p:grpSpPr>
        <p:sp>
          <p:nvSpPr>
            <p:cNvPr id="1700" name="Google Shape;1700;p12"/>
            <p:cNvSpPr/>
            <p:nvPr/>
          </p:nvSpPr>
          <p:spPr>
            <a:xfrm>
              <a:off x="2397625" y="2721125"/>
              <a:ext cx="62300" cy="66525"/>
            </a:xfrm>
            <a:custGeom>
              <a:rect b="b" l="l" r="r" t="t"/>
              <a:pathLst>
                <a:path extrusionOk="0" h="2661" w="2492">
                  <a:moveTo>
                    <a:pt x="1885" y="135"/>
                  </a:moveTo>
                  <a:lnTo>
                    <a:pt x="2289" y="169"/>
                  </a:lnTo>
                  <a:lnTo>
                    <a:pt x="2323" y="203"/>
                  </a:lnTo>
                  <a:lnTo>
                    <a:pt x="2357" y="270"/>
                  </a:lnTo>
                  <a:lnTo>
                    <a:pt x="2357" y="539"/>
                  </a:lnTo>
                  <a:lnTo>
                    <a:pt x="2357" y="1011"/>
                  </a:lnTo>
                  <a:lnTo>
                    <a:pt x="2323" y="1617"/>
                  </a:lnTo>
                  <a:lnTo>
                    <a:pt x="2289" y="2223"/>
                  </a:lnTo>
                  <a:lnTo>
                    <a:pt x="2256" y="2324"/>
                  </a:lnTo>
                  <a:lnTo>
                    <a:pt x="2256" y="2391"/>
                  </a:lnTo>
                  <a:lnTo>
                    <a:pt x="2222" y="2425"/>
                  </a:lnTo>
                  <a:lnTo>
                    <a:pt x="2121" y="2425"/>
                  </a:lnTo>
                  <a:lnTo>
                    <a:pt x="1650" y="2492"/>
                  </a:lnTo>
                  <a:lnTo>
                    <a:pt x="741" y="2492"/>
                  </a:lnTo>
                  <a:lnTo>
                    <a:pt x="505" y="2425"/>
                  </a:lnTo>
                  <a:lnTo>
                    <a:pt x="404" y="2391"/>
                  </a:lnTo>
                  <a:lnTo>
                    <a:pt x="337" y="2324"/>
                  </a:lnTo>
                  <a:lnTo>
                    <a:pt x="236" y="2156"/>
                  </a:lnTo>
                  <a:lnTo>
                    <a:pt x="202" y="1920"/>
                  </a:lnTo>
                  <a:lnTo>
                    <a:pt x="135" y="1516"/>
                  </a:lnTo>
                  <a:lnTo>
                    <a:pt x="101" y="1112"/>
                  </a:lnTo>
                  <a:lnTo>
                    <a:pt x="135" y="674"/>
                  </a:lnTo>
                  <a:lnTo>
                    <a:pt x="202" y="270"/>
                  </a:lnTo>
                  <a:lnTo>
                    <a:pt x="236" y="270"/>
                  </a:lnTo>
                  <a:lnTo>
                    <a:pt x="269" y="236"/>
                  </a:lnTo>
                  <a:lnTo>
                    <a:pt x="875" y="203"/>
                  </a:lnTo>
                  <a:lnTo>
                    <a:pt x="1515" y="135"/>
                  </a:lnTo>
                  <a:close/>
                  <a:moveTo>
                    <a:pt x="1279" y="1"/>
                  </a:moveTo>
                  <a:lnTo>
                    <a:pt x="135" y="102"/>
                  </a:lnTo>
                  <a:lnTo>
                    <a:pt x="101" y="135"/>
                  </a:lnTo>
                  <a:lnTo>
                    <a:pt x="67" y="169"/>
                  </a:lnTo>
                  <a:lnTo>
                    <a:pt x="67" y="203"/>
                  </a:lnTo>
                  <a:lnTo>
                    <a:pt x="101" y="236"/>
                  </a:lnTo>
                  <a:lnTo>
                    <a:pt x="135" y="236"/>
                  </a:lnTo>
                  <a:lnTo>
                    <a:pt x="67" y="472"/>
                  </a:lnTo>
                  <a:lnTo>
                    <a:pt x="34" y="708"/>
                  </a:lnTo>
                  <a:lnTo>
                    <a:pt x="0" y="1213"/>
                  </a:lnTo>
                  <a:lnTo>
                    <a:pt x="34" y="1752"/>
                  </a:lnTo>
                  <a:lnTo>
                    <a:pt x="67" y="2088"/>
                  </a:lnTo>
                  <a:lnTo>
                    <a:pt x="135" y="2223"/>
                  </a:lnTo>
                  <a:lnTo>
                    <a:pt x="202" y="2391"/>
                  </a:lnTo>
                  <a:lnTo>
                    <a:pt x="236" y="2459"/>
                  </a:lnTo>
                  <a:lnTo>
                    <a:pt x="303" y="2526"/>
                  </a:lnTo>
                  <a:lnTo>
                    <a:pt x="438" y="2593"/>
                  </a:lnTo>
                  <a:lnTo>
                    <a:pt x="606" y="2627"/>
                  </a:lnTo>
                  <a:lnTo>
                    <a:pt x="741" y="2627"/>
                  </a:lnTo>
                  <a:lnTo>
                    <a:pt x="1212" y="2661"/>
                  </a:lnTo>
                  <a:lnTo>
                    <a:pt x="1683" y="2627"/>
                  </a:lnTo>
                  <a:lnTo>
                    <a:pt x="2020" y="2627"/>
                  </a:lnTo>
                  <a:lnTo>
                    <a:pt x="2222" y="2593"/>
                  </a:lnTo>
                  <a:lnTo>
                    <a:pt x="2289" y="2560"/>
                  </a:lnTo>
                  <a:lnTo>
                    <a:pt x="2357" y="2526"/>
                  </a:lnTo>
                  <a:lnTo>
                    <a:pt x="2424" y="2358"/>
                  </a:lnTo>
                  <a:lnTo>
                    <a:pt x="2458" y="2156"/>
                  </a:lnTo>
                  <a:lnTo>
                    <a:pt x="2458" y="1785"/>
                  </a:lnTo>
                  <a:lnTo>
                    <a:pt x="2491" y="943"/>
                  </a:lnTo>
                  <a:lnTo>
                    <a:pt x="2491" y="102"/>
                  </a:lnTo>
                  <a:lnTo>
                    <a:pt x="2491" y="68"/>
                  </a:lnTo>
                  <a:lnTo>
                    <a:pt x="2458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1" name="Google Shape;1701;p12"/>
            <p:cNvSpPr/>
            <p:nvPr/>
          </p:nvSpPr>
          <p:spPr>
            <a:xfrm>
              <a:off x="2424550" y="2739650"/>
              <a:ext cx="16850" cy="17700"/>
            </a:xfrm>
            <a:custGeom>
              <a:rect b="b" l="l" r="r" t="t"/>
              <a:pathLst>
                <a:path extrusionOk="0" h="708" w="674">
                  <a:moveTo>
                    <a:pt x="169" y="0"/>
                  </a:moveTo>
                  <a:lnTo>
                    <a:pt x="135" y="101"/>
                  </a:lnTo>
                  <a:lnTo>
                    <a:pt x="135" y="202"/>
                  </a:lnTo>
                  <a:lnTo>
                    <a:pt x="68" y="202"/>
                  </a:lnTo>
                  <a:lnTo>
                    <a:pt x="0" y="236"/>
                  </a:lnTo>
                  <a:lnTo>
                    <a:pt x="0" y="303"/>
                  </a:lnTo>
                  <a:lnTo>
                    <a:pt x="34" y="337"/>
                  </a:lnTo>
                  <a:lnTo>
                    <a:pt x="135" y="337"/>
                  </a:lnTo>
                  <a:lnTo>
                    <a:pt x="135" y="505"/>
                  </a:lnTo>
                  <a:lnTo>
                    <a:pt x="135" y="674"/>
                  </a:lnTo>
                  <a:lnTo>
                    <a:pt x="169" y="708"/>
                  </a:lnTo>
                  <a:lnTo>
                    <a:pt x="236" y="708"/>
                  </a:lnTo>
                  <a:lnTo>
                    <a:pt x="270" y="674"/>
                  </a:lnTo>
                  <a:lnTo>
                    <a:pt x="270" y="505"/>
                  </a:lnTo>
                  <a:lnTo>
                    <a:pt x="270" y="303"/>
                  </a:lnTo>
                  <a:lnTo>
                    <a:pt x="337" y="303"/>
                  </a:lnTo>
                  <a:lnTo>
                    <a:pt x="505" y="337"/>
                  </a:lnTo>
                  <a:lnTo>
                    <a:pt x="640" y="337"/>
                  </a:lnTo>
                  <a:lnTo>
                    <a:pt x="674" y="303"/>
                  </a:lnTo>
                  <a:lnTo>
                    <a:pt x="674" y="270"/>
                  </a:lnTo>
                  <a:lnTo>
                    <a:pt x="674" y="202"/>
                  </a:lnTo>
                  <a:lnTo>
                    <a:pt x="606" y="169"/>
                  </a:lnTo>
                  <a:lnTo>
                    <a:pt x="270" y="169"/>
                  </a:lnTo>
                  <a:lnTo>
                    <a:pt x="270" y="68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2" name="Google Shape;1702;p12"/>
            <p:cNvSpPr/>
            <p:nvPr/>
          </p:nvSpPr>
          <p:spPr>
            <a:xfrm>
              <a:off x="2276400" y="2759850"/>
              <a:ext cx="13500" cy="17700"/>
            </a:xfrm>
            <a:custGeom>
              <a:rect b="b" l="l" r="r" t="t"/>
              <a:pathLst>
                <a:path extrusionOk="0" h="708" w="540">
                  <a:moveTo>
                    <a:pt x="405" y="135"/>
                  </a:moveTo>
                  <a:lnTo>
                    <a:pt x="405" y="236"/>
                  </a:lnTo>
                  <a:lnTo>
                    <a:pt x="405" y="304"/>
                  </a:lnTo>
                  <a:lnTo>
                    <a:pt x="338" y="472"/>
                  </a:lnTo>
                  <a:lnTo>
                    <a:pt x="270" y="607"/>
                  </a:lnTo>
                  <a:lnTo>
                    <a:pt x="203" y="607"/>
                  </a:lnTo>
                  <a:lnTo>
                    <a:pt x="169" y="506"/>
                  </a:lnTo>
                  <a:lnTo>
                    <a:pt x="136" y="405"/>
                  </a:lnTo>
                  <a:lnTo>
                    <a:pt x="136" y="304"/>
                  </a:lnTo>
                  <a:lnTo>
                    <a:pt x="203" y="236"/>
                  </a:lnTo>
                  <a:lnTo>
                    <a:pt x="371" y="169"/>
                  </a:lnTo>
                  <a:lnTo>
                    <a:pt x="338" y="135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203" y="102"/>
                  </a:lnTo>
                  <a:lnTo>
                    <a:pt x="136" y="169"/>
                  </a:lnTo>
                  <a:lnTo>
                    <a:pt x="68" y="236"/>
                  </a:lnTo>
                  <a:lnTo>
                    <a:pt x="1" y="337"/>
                  </a:lnTo>
                  <a:lnTo>
                    <a:pt x="1" y="405"/>
                  </a:lnTo>
                  <a:lnTo>
                    <a:pt x="68" y="607"/>
                  </a:lnTo>
                  <a:lnTo>
                    <a:pt x="136" y="674"/>
                  </a:lnTo>
                  <a:lnTo>
                    <a:pt x="203" y="708"/>
                  </a:lnTo>
                  <a:lnTo>
                    <a:pt x="270" y="708"/>
                  </a:lnTo>
                  <a:lnTo>
                    <a:pt x="371" y="674"/>
                  </a:lnTo>
                  <a:lnTo>
                    <a:pt x="439" y="607"/>
                  </a:lnTo>
                  <a:lnTo>
                    <a:pt x="472" y="539"/>
                  </a:lnTo>
                  <a:lnTo>
                    <a:pt x="506" y="337"/>
                  </a:lnTo>
                  <a:lnTo>
                    <a:pt x="540" y="169"/>
                  </a:lnTo>
                  <a:lnTo>
                    <a:pt x="506" y="68"/>
                  </a:lnTo>
                  <a:lnTo>
                    <a:pt x="439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3" name="Google Shape;1703;p12"/>
            <p:cNvSpPr/>
            <p:nvPr/>
          </p:nvSpPr>
          <p:spPr>
            <a:xfrm>
              <a:off x="1523075" y="2675675"/>
              <a:ext cx="67375" cy="38750"/>
            </a:xfrm>
            <a:custGeom>
              <a:rect b="b" l="l" r="r" t="t"/>
              <a:pathLst>
                <a:path extrusionOk="0" h="1550" w="2695">
                  <a:moveTo>
                    <a:pt x="2021" y="135"/>
                  </a:moveTo>
                  <a:lnTo>
                    <a:pt x="2358" y="169"/>
                  </a:lnTo>
                  <a:lnTo>
                    <a:pt x="2492" y="236"/>
                  </a:lnTo>
                  <a:lnTo>
                    <a:pt x="2560" y="304"/>
                  </a:lnTo>
                  <a:lnTo>
                    <a:pt x="2593" y="438"/>
                  </a:lnTo>
                  <a:lnTo>
                    <a:pt x="2593" y="573"/>
                  </a:lnTo>
                  <a:lnTo>
                    <a:pt x="2560" y="876"/>
                  </a:lnTo>
                  <a:lnTo>
                    <a:pt x="2492" y="1112"/>
                  </a:lnTo>
                  <a:lnTo>
                    <a:pt x="2459" y="1246"/>
                  </a:lnTo>
                  <a:lnTo>
                    <a:pt x="2391" y="1314"/>
                  </a:lnTo>
                  <a:lnTo>
                    <a:pt x="2324" y="1347"/>
                  </a:lnTo>
                  <a:lnTo>
                    <a:pt x="2223" y="1381"/>
                  </a:lnTo>
                  <a:lnTo>
                    <a:pt x="1617" y="1448"/>
                  </a:lnTo>
                  <a:lnTo>
                    <a:pt x="1146" y="1448"/>
                  </a:lnTo>
                  <a:lnTo>
                    <a:pt x="641" y="1415"/>
                  </a:lnTo>
                  <a:lnTo>
                    <a:pt x="270" y="1381"/>
                  </a:lnTo>
                  <a:lnTo>
                    <a:pt x="203" y="1381"/>
                  </a:lnTo>
                  <a:lnTo>
                    <a:pt x="169" y="1347"/>
                  </a:lnTo>
                  <a:lnTo>
                    <a:pt x="136" y="1246"/>
                  </a:lnTo>
                  <a:lnTo>
                    <a:pt x="102" y="1044"/>
                  </a:lnTo>
                  <a:lnTo>
                    <a:pt x="136" y="607"/>
                  </a:lnTo>
                  <a:lnTo>
                    <a:pt x="169" y="169"/>
                  </a:lnTo>
                  <a:lnTo>
                    <a:pt x="540" y="203"/>
                  </a:lnTo>
                  <a:lnTo>
                    <a:pt x="910" y="169"/>
                  </a:lnTo>
                  <a:lnTo>
                    <a:pt x="1651" y="135"/>
                  </a:lnTo>
                  <a:close/>
                  <a:moveTo>
                    <a:pt x="1785" y="1"/>
                  </a:moveTo>
                  <a:lnTo>
                    <a:pt x="1247" y="34"/>
                  </a:lnTo>
                  <a:lnTo>
                    <a:pt x="674" y="68"/>
                  </a:lnTo>
                  <a:lnTo>
                    <a:pt x="405" y="68"/>
                  </a:lnTo>
                  <a:lnTo>
                    <a:pt x="169" y="34"/>
                  </a:lnTo>
                  <a:lnTo>
                    <a:pt x="68" y="34"/>
                  </a:lnTo>
                  <a:lnTo>
                    <a:pt x="68" y="102"/>
                  </a:lnTo>
                  <a:lnTo>
                    <a:pt x="68" y="135"/>
                  </a:lnTo>
                  <a:lnTo>
                    <a:pt x="35" y="472"/>
                  </a:lnTo>
                  <a:lnTo>
                    <a:pt x="1" y="910"/>
                  </a:lnTo>
                  <a:lnTo>
                    <a:pt x="1" y="1145"/>
                  </a:lnTo>
                  <a:lnTo>
                    <a:pt x="35" y="1314"/>
                  </a:lnTo>
                  <a:lnTo>
                    <a:pt x="68" y="1448"/>
                  </a:lnTo>
                  <a:lnTo>
                    <a:pt x="136" y="1482"/>
                  </a:lnTo>
                  <a:lnTo>
                    <a:pt x="169" y="1516"/>
                  </a:lnTo>
                  <a:lnTo>
                    <a:pt x="775" y="1549"/>
                  </a:lnTo>
                  <a:lnTo>
                    <a:pt x="1348" y="1549"/>
                  </a:lnTo>
                  <a:lnTo>
                    <a:pt x="1920" y="1516"/>
                  </a:lnTo>
                  <a:lnTo>
                    <a:pt x="2492" y="1448"/>
                  </a:lnTo>
                  <a:lnTo>
                    <a:pt x="2526" y="1415"/>
                  </a:lnTo>
                  <a:lnTo>
                    <a:pt x="2526" y="1381"/>
                  </a:lnTo>
                  <a:lnTo>
                    <a:pt x="2627" y="1011"/>
                  </a:lnTo>
                  <a:lnTo>
                    <a:pt x="2661" y="809"/>
                  </a:lnTo>
                  <a:lnTo>
                    <a:pt x="2694" y="607"/>
                  </a:lnTo>
                  <a:lnTo>
                    <a:pt x="2694" y="405"/>
                  </a:lnTo>
                  <a:lnTo>
                    <a:pt x="2627" y="270"/>
                  </a:lnTo>
                  <a:lnTo>
                    <a:pt x="2593" y="169"/>
                  </a:lnTo>
                  <a:lnTo>
                    <a:pt x="2526" y="135"/>
                  </a:lnTo>
                  <a:lnTo>
                    <a:pt x="2425" y="68"/>
                  </a:lnTo>
                  <a:lnTo>
                    <a:pt x="2324" y="34"/>
                  </a:lnTo>
                  <a:lnTo>
                    <a:pt x="20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4" name="Google Shape;1704;p12"/>
            <p:cNvSpPr/>
            <p:nvPr/>
          </p:nvSpPr>
          <p:spPr>
            <a:xfrm>
              <a:off x="2347950" y="2750600"/>
              <a:ext cx="16025" cy="4225"/>
            </a:xfrm>
            <a:custGeom>
              <a:rect b="b" l="l" r="r" t="t"/>
              <a:pathLst>
                <a:path extrusionOk="0" h="169" w="641">
                  <a:moveTo>
                    <a:pt x="34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135" y="135"/>
                  </a:lnTo>
                  <a:lnTo>
                    <a:pt x="270" y="169"/>
                  </a:lnTo>
                  <a:lnTo>
                    <a:pt x="573" y="169"/>
                  </a:lnTo>
                  <a:lnTo>
                    <a:pt x="607" y="135"/>
                  </a:lnTo>
                  <a:lnTo>
                    <a:pt x="640" y="101"/>
                  </a:lnTo>
                  <a:lnTo>
                    <a:pt x="640" y="67"/>
                  </a:lnTo>
                  <a:lnTo>
                    <a:pt x="607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5" name="Google Shape;1705;p12"/>
            <p:cNvSpPr/>
            <p:nvPr/>
          </p:nvSpPr>
          <p:spPr>
            <a:xfrm>
              <a:off x="2319325" y="2720300"/>
              <a:ext cx="69900" cy="66500"/>
            </a:xfrm>
            <a:custGeom>
              <a:rect b="b" l="l" r="r" t="t"/>
              <a:pathLst>
                <a:path extrusionOk="0" h="2660" w="2796">
                  <a:moveTo>
                    <a:pt x="439" y="0"/>
                  </a:moveTo>
                  <a:lnTo>
                    <a:pt x="203" y="67"/>
                  </a:lnTo>
                  <a:lnTo>
                    <a:pt x="102" y="101"/>
                  </a:lnTo>
                  <a:lnTo>
                    <a:pt x="35" y="168"/>
                  </a:lnTo>
                  <a:lnTo>
                    <a:pt x="1" y="236"/>
                  </a:lnTo>
                  <a:lnTo>
                    <a:pt x="35" y="269"/>
                  </a:lnTo>
                  <a:lnTo>
                    <a:pt x="102" y="269"/>
                  </a:lnTo>
                  <a:lnTo>
                    <a:pt x="136" y="236"/>
                  </a:lnTo>
                  <a:lnTo>
                    <a:pt x="203" y="202"/>
                  </a:lnTo>
                  <a:lnTo>
                    <a:pt x="304" y="168"/>
                  </a:lnTo>
                  <a:lnTo>
                    <a:pt x="540" y="135"/>
                  </a:lnTo>
                  <a:lnTo>
                    <a:pt x="977" y="168"/>
                  </a:lnTo>
                  <a:lnTo>
                    <a:pt x="1920" y="202"/>
                  </a:lnTo>
                  <a:lnTo>
                    <a:pt x="2257" y="236"/>
                  </a:lnTo>
                  <a:lnTo>
                    <a:pt x="2391" y="269"/>
                  </a:lnTo>
                  <a:lnTo>
                    <a:pt x="2526" y="337"/>
                  </a:lnTo>
                  <a:lnTo>
                    <a:pt x="2593" y="370"/>
                  </a:lnTo>
                  <a:lnTo>
                    <a:pt x="2627" y="438"/>
                  </a:lnTo>
                  <a:lnTo>
                    <a:pt x="2661" y="606"/>
                  </a:lnTo>
                  <a:lnTo>
                    <a:pt x="2627" y="909"/>
                  </a:lnTo>
                  <a:lnTo>
                    <a:pt x="2661" y="1549"/>
                  </a:lnTo>
                  <a:lnTo>
                    <a:pt x="2627" y="2189"/>
                  </a:lnTo>
                  <a:lnTo>
                    <a:pt x="2593" y="2424"/>
                  </a:lnTo>
                  <a:lnTo>
                    <a:pt x="2593" y="2458"/>
                  </a:lnTo>
                  <a:lnTo>
                    <a:pt x="2526" y="2458"/>
                  </a:lnTo>
                  <a:lnTo>
                    <a:pt x="2425" y="2492"/>
                  </a:lnTo>
                  <a:lnTo>
                    <a:pt x="2156" y="2492"/>
                  </a:lnTo>
                  <a:lnTo>
                    <a:pt x="1449" y="2458"/>
                  </a:lnTo>
                  <a:lnTo>
                    <a:pt x="1146" y="2492"/>
                  </a:lnTo>
                  <a:lnTo>
                    <a:pt x="843" y="2525"/>
                  </a:lnTo>
                  <a:lnTo>
                    <a:pt x="708" y="2525"/>
                  </a:lnTo>
                  <a:lnTo>
                    <a:pt x="573" y="2458"/>
                  </a:lnTo>
                  <a:lnTo>
                    <a:pt x="472" y="2391"/>
                  </a:lnTo>
                  <a:lnTo>
                    <a:pt x="405" y="2256"/>
                  </a:lnTo>
                  <a:lnTo>
                    <a:pt x="338" y="2020"/>
                  </a:lnTo>
                  <a:lnTo>
                    <a:pt x="304" y="1785"/>
                  </a:lnTo>
                  <a:lnTo>
                    <a:pt x="304" y="1246"/>
                  </a:lnTo>
                  <a:lnTo>
                    <a:pt x="304" y="774"/>
                  </a:lnTo>
                  <a:lnTo>
                    <a:pt x="338" y="303"/>
                  </a:lnTo>
                  <a:lnTo>
                    <a:pt x="304" y="269"/>
                  </a:lnTo>
                  <a:lnTo>
                    <a:pt x="304" y="236"/>
                  </a:lnTo>
                  <a:lnTo>
                    <a:pt x="270" y="236"/>
                  </a:lnTo>
                  <a:lnTo>
                    <a:pt x="237" y="269"/>
                  </a:lnTo>
                  <a:lnTo>
                    <a:pt x="203" y="505"/>
                  </a:lnTo>
                  <a:lnTo>
                    <a:pt x="169" y="774"/>
                  </a:lnTo>
                  <a:lnTo>
                    <a:pt x="169" y="1246"/>
                  </a:lnTo>
                  <a:lnTo>
                    <a:pt x="203" y="1852"/>
                  </a:lnTo>
                  <a:lnTo>
                    <a:pt x="237" y="2121"/>
                  </a:lnTo>
                  <a:lnTo>
                    <a:pt x="270" y="2290"/>
                  </a:lnTo>
                  <a:lnTo>
                    <a:pt x="304" y="2391"/>
                  </a:lnTo>
                  <a:lnTo>
                    <a:pt x="371" y="2492"/>
                  </a:lnTo>
                  <a:lnTo>
                    <a:pt x="472" y="2559"/>
                  </a:lnTo>
                  <a:lnTo>
                    <a:pt x="540" y="2593"/>
                  </a:lnTo>
                  <a:lnTo>
                    <a:pt x="641" y="2626"/>
                  </a:lnTo>
                  <a:lnTo>
                    <a:pt x="843" y="2660"/>
                  </a:lnTo>
                  <a:lnTo>
                    <a:pt x="1078" y="2626"/>
                  </a:lnTo>
                  <a:lnTo>
                    <a:pt x="2290" y="2626"/>
                  </a:lnTo>
                  <a:lnTo>
                    <a:pt x="2694" y="2593"/>
                  </a:lnTo>
                  <a:lnTo>
                    <a:pt x="2728" y="2559"/>
                  </a:lnTo>
                  <a:lnTo>
                    <a:pt x="2728" y="2525"/>
                  </a:lnTo>
                  <a:lnTo>
                    <a:pt x="2762" y="2054"/>
                  </a:lnTo>
                  <a:lnTo>
                    <a:pt x="2795" y="1616"/>
                  </a:lnTo>
                  <a:lnTo>
                    <a:pt x="2762" y="707"/>
                  </a:lnTo>
                  <a:lnTo>
                    <a:pt x="2762" y="438"/>
                  </a:lnTo>
                  <a:lnTo>
                    <a:pt x="2728" y="370"/>
                  </a:lnTo>
                  <a:lnTo>
                    <a:pt x="2661" y="269"/>
                  </a:lnTo>
                  <a:lnTo>
                    <a:pt x="2593" y="236"/>
                  </a:lnTo>
                  <a:lnTo>
                    <a:pt x="2526" y="168"/>
                  </a:lnTo>
                  <a:lnTo>
                    <a:pt x="2257" y="101"/>
                  </a:lnTo>
                  <a:lnTo>
                    <a:pt x="1920" y="67"/>
                  </a:lnTo>
                  <a:lnTo>
                    <a:pt x="1583" y="67"/>
                  </a:lnTo>
                  <a:lnTo>
                    <a:pt x="910" y="34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6" name="Google Shape;1706;p12"/>
            <p:cNvSpPr/>
            <p:nvPr/>
          </p:nvSpPr>
          <p:spPr>
            <a:xfrm>
              <a:off x="2128275" y="2674000"/>
              <a:ext cx="67350" cy="42100"/>
            </a:xfrm>
            <a:custGeom>
              <a:rect b="b" l="l" r="r" t="t"/>
              <a:pathLst>
                <a:path extrusionOk="0" h="1684" w="2694">
                  <a:moveTo>
                    <a:pt x="707" y="135"/>
                  </a:moveTo>
                  <a:lnTo>
                    <a:pt x="977" y="202"/>
                  </a:lnTo>
                  <a:lnTo>
                    <a:pt x="1212" y="202"/>
                  </a:lnTo>
                  <a:lnTo>
                    <a:pt x="1886" y="236"/>
                  </a:lnTo>
                  <a:lnTo>
                    <a:pt x="2222" y="236"/>
                  </a:lnTo>
                  <a:lnTo>
                    <a:pt x="2559" y="202"/>
                  </a:lnTo>
                  <a:lnTo>
                    <a:pt x="2559" y="202"/>
                  </a:lnTo>
                  <a:lnTo>
                    <a:pt x="2492" y="707"/>
                  </a:lnTo>
                  <a:lnTo>
                    <a:pt x="2492" y="1179"/>
                  </a:lnTo>
                  <a:lnTo>
                    <a:pt x="2458" y="1313"/>
                  </a:lnTo>
                  <a:lnTo>
                    <a:pt x="2458" y="1414"/>
                  </a:lnTo>
                  <a:lnTo>
                    <a:pt x="2357" y="1482"/>
                  </a:lnTo>
                  <a:lnTo>
                    <a:pt x="2256" y="1482"/>
                  </a:lnTo>
                  <a:lnTo>
                    <a:pt x="1616" y="1515"/>
                  </a:lnTo>
                  <a:lnTo>
                    <a:pt x="1313" y="1515"/>
                  </a:lnTo>
                  <a:lnTo>
                    <a:pt x="876" y="1549"/>
                  </a:lnTo>
                  <a:lnTo>
                    <a:pt x="640" y="1515"/>
                  </a:lnTo>
                  <a:lnTo>
                    <a:pt x="438" y="1515"/>
                  </a:lnTo>
                  <a:lnTo>
                    <a:pt x="303" y="1448"/>
                  </a:lnTo>
                  <a:lnTo>
                    <a:pt x="270" y="1414"/>
                  </a:lnTo>
                  <a:lnTo>
                    <a:pt x="236" y="1381"/>
                  </a:lnTo>
                  <a:lnTo>
                    <a:pt x="202" y="606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169" y="270"/>
                  </a:lnTo>
                  <a:lnTo>
                    <a:pt x="135" y="236"/>
                  </a:lnTo>
                  <a:lnTo>
                    <a:pt x="169" y="236"/>
                  </a:lnTo>
                  <a:lnTo>
                    <a:pt x="169" y="202"/>
                  </a:lnTo>
                  <a:lnTo>
                    <a:pt x="169" y="169"/>
                  </a:lnTo>
                  <a:lnTo>
                    <a:pt x="438" y="135"/>
                  </a:lnTo>
                  <a:close/>
                  <a:moveTo>
                    <a:pt x="270" y="0"/>
                  </a:moveTo>
                  <a:lnTo>
                    <a:pt x="135" y="34"/>
                  </a:lnTo>
                  <a:lnTo>
                    <a:pt x="34" y="68"/>
                  </a:lnTo>
                  <a:lnTo>
                    <a:pt x="0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101" y="202"/>
                  </a:lnTo>
                  <a:lnTo>
                    <a:pt x="68" y="337"/>
                  </a:lnTo>
                  <a:lnTo>
                    <a:pt x="68" y="472"/>
                  </a:lnTo>
                  <a:lnTo>
                    <a:pt x="68" y="1010"/>
                  </a:lnTo>
                  <a:lnTo>
                    <a:pt x="101" y="1515"/>
                  </a:lnTo>
                  <a:lnTo>
                    <a:pt x="135" y="1549"/>
                  </a:lnTo>
                  <a:lnTo>
                    <a:pt x="169" y="1583"/>
                  </a:lnTo>
                  <a:lnTo>
                    <a:pt x="438" y="1650"/>
                  </a:lnTo>
                  <a:lnTo>
                    <a:pt x="707" y="1684"/>
                  </a:lnTo>
                  <a:lnTo>
                    <a:pt x="2121" y="1684"/>
                  </a:lnTo>
                  <a:lnTo>
                    <a:pt x="2391" y="1650"/>
                  </a:lnTo>
                  <a:lnTo>
                    <a:pt x="2492" y="1616"/>
                  </a:lnTo>
                  <a:lnTo>
                    <a:pt x="2559" y="1549"/>
                  </a:lnTo>
                  <a:lnTo>
                    <a:pt x="2593" y="1482"/>
                  </a:lnTo>
                  <a:lnTo>
                    <a:pt x="2626" y="1381"/>
                  </a:lnTo>
                  <a:lnTo>
                    <a:pt x="2626" y="775"/>
                  </a:lnTo>
                  <a:lnTo>
                    <a:pt x="2660" y="472"/>
                  </a:lnTo>
                  <a:lnTo>
                    <a:pt x="2694" y="169"/>
                  </a:lnTo>
                  <a:lnTo>
                    <a:pt x="2660" y="101"/>
                  </a:lnTo>
                  <a:lnTo>
                    <a:pt x="2593" y="68"/>
                  </a:lnTo>
                  <a:lnTo>
                    <a:pt x="2222" y="101"/>
                  </a:lnTo>
                  <a:lnTo>
                    <a:pt x="1818" y="101"/>
                  </a:lnTo>
                  <a:lnTo>
                    <a:pt x="977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7" name="Google Shape;1707;p12"/>
            <p:cNvSpPr/>
            <p:nvPr/>
          </p:nvSpPr>
          <p:spPr>
            <a:xfrm>
              <a:off x="2107225" y="2721125"/>
              <a:ext cx="60625" cy="64850"/>
            </a:xfrm>
            <a:custGeom>
              <a:rect b="b" l="l" r="r" t="t"/>
              <a:pathLst>
                <a:path extrusionOk="0" h="2594" w="2425">
                  <a:moveTo>
                    <a:pt x="1044" y="1"/>
                  </a:moveTo>
                  <a:lnTo>
                    <a:pt x="640" y="34"/>
                  </a:lnTo>
                  <a:lnTo>
                    <a:pt x="371" y="68"/>
                  </a:lnTo>
                  <a:lnTo>
                    <a:pt x="270" y="102"/>
                  </a:lnTo>
                  <a:lnTo>
                    <a:pt x="135" y="169"/>
                  </a:lnTo>
                  <a:lnTo>
                    <a:pt x="102" y="270"/>
                  </a:lnTo>
                  <a:lnTo>
                    <a:pt x="68" y="371"/>
                  </a:lnTo>
                  <a:lnTo>
                    <a:pt x="68" y="607"/>
                  </a:lnTo>
                  <a:lnTo>
                    <a:pt x="34" y="1819"/>
                  </a:lnTo>
                  <a:lnTo>
                    <a:pt x="1" y="2122"/>
                  </a:lnTo>
                  <a:lnTo>
                    <a:pt x="34" y="2290"/>
                  </a:lnTo>
                  <a:lnTo>
                    <a:pt x="68" y="2358"/>
                  </a:lnTo>
                  <a:lnTo>
                    <a:pt x="102" y="2391"/>
                  </a:lnTo>
                  <a:lnTo>
                    <a:pt x="135" y="2391"/>
                  </a:lnTo>
                  <a:lnTo>
                    <a:pt x="135" y="2358"/>
                  </a:lnTo>
                  <a:lnTo>
                    <a:pt x="135" y="2257"/>
                  </a:lnTo>
                  <a:lnTo>
                    <a:pt x="135" y="2088"/>
                  </a:lnTo>
                  <a:lnTo>
                    <a:pt x="169" y="1819"/>
                  </a:lnTo>
                  <a:lnTo>
                    <a:pt x="203" y="842"/>
                  </a:lnTo>
                  <a:lnTo>
                    <a:pt x="203" y="539"/>
                  </a:lnTo>
                  <a:lnTo>
                    <a:pt x="236" y="371"/>
                  </a:lnTo>
                  <a:lnTo>
                    <a:pt x="270" y="304"/>
                  </a:lnTo>
                  <a:lnTo>
                    <a:pt x="337" y="236"/>
                  </a:lnTo>
                  <a:lnTo>
                    <a:pt x="539" y="169"/>
                  </a:lnTo>
                  <a:lnTo>
                    <a:pt x="775" y="135"/>
                  </a:lnTo>
                  <a:lnTo>
                    <a:pt x="1145" y="135"/>
                  </a:lnTo>
                  <a:lnTo>
                    <a:pt x="1549" y="169"/>
                  </a:lnTo>
                  <a:lnTo>
                    <a:pt x="1920" y="203"/>
                  </a:lnTo>
                  <a:lnTo>
                    <a:pt x="2290" y="304"/>
                  </a:lnTo>
                  <a:lnTo>
                    <a:pt x="2256" y="674"/>
                  </a:lnTo>
                  <a:lnTo>
                    <a:pt x="2290" y="1044"/>
                  </a:lnTo>
                  <a:lnTo>
                    <a:pt x="2223" y="1651"/>
                  </a:lnTo>
                  <a:lnTo>
                    <a:pt x="2189" y="2290"/>
                  </a:lnTo>
                  <a:lnTo>
                    <a:pt x="1886" y="2358"/>
                  </a:lnTo>
                  <a:lnTo>
                    <a:pt x="1549" y="2358"/>
                  </a:lnTo>
                  <a:lnTo>
                    <a:pt x="910" y="2290"/>
                  </a:lnTo>
                  <a:lnTo>
                    <a:pt x="438" y="2290"/>
                  </a:lnTo>
                  <a:lnTo>
                    <a:pt x="236" y="2358"/>
                  </a:lnTo>
                  <a:lnTo>
                    <a:pt x="135" y="2391"/>
                  </a:lnTo>
                  <a:lnTo>
                    <a:pt x="68" y="2492"/>
                  </a:lnTo>
                  <a:lnTo>
                    <a:pt x="68" y="2526"/>
                  </a:lnTo>
                  <a:lnTo>
                    <a:pt x="169" y="2526"/>
                  </a:lnTo>
                  <a:lnTo>
                    <a:pt x="304" y="2492"/>
                  </a:lnTo>
                  <a:lnTo>
                    <a:pt x="506" y="2459"/>
                  </a:lnTo>
                  <a:lnTo>
                    <a:pt x="809" y="2459"/>
                  </a:lnTo>
                  <a:lnTo>
                    <a:pt x="1112" y="2492"/>
                  </a:lnTo>
                  <a:lnTo>
                    <a:pt x="1650" y="2526"/>
                  </a:lnTo>
                  <a:lnTo>
                    <a:pt x="1920" y="2526"/>
                  </a:lnTo>
                  <a:lnTo>
                    <a:pt x="2189" y="2459"/>
                  </a:lnTo>
                  <a:lnTo>
                    <a:pt x="2189" y="2526"/>
                  </a:lnTo>
                  <a:lnTo>
                    <a:pt x="2223" y="2560"/>
                  </a:lnTo>
                  <a:lnTo>
                    <a:pt x="2256" y="2593"/>
                  </a:lnTo>
                  <a:lnTo>
                    <a:pt x="2290" y="2593"/>
                  </a:lnTo>
                  <a:lnTo>
                    <a:pt x="2324" y="2560"/>
                  </a:lnTo>
                  <a:lnTo>
                    <a:pt x="2357" y="2358"/>
                  </a:lnTo>
                  <a:lnTo>
                    <a:pt x="2357" y="2156"/>
                  </a:lnTo>
                  <a:lnTo>
                    <a:pt x="2391" y="1752"/>
                  </a:lnTo>
                  <a:lnTo>
                    <a:pt x="2391" y="1381"/>
                  </a:lnTo>
                  <a:lnTo>
                    <a:pt x="2425" y="977"/>
                  </a:lnTo>
                  <a:lnTo>
                    <a:pt x="2391" y="438"/>
                  </a:lnTo>
                  <a:lnTo>
                    <a:pt x="2391" y="304"/>
                  </a:lnTo>
                  <a:lnTo>
                    <a:pt x="2425" y="304"/>
                  </a:lnTo>
                  <a:lnTo>
                    <a:pt x="2425" y="236"/>
                  </a:lnTo>
                  <a:lnTo>
                    <a:pt x="2425" y="203"/>
                  </a:lnTo>
                  <a:lnTo>
                    <a:pt x="2391" y="169"/>
                  </a:lnTo>
                  <a:lnTo>
                    <a:pt x="2357" y="169"/>
                  </a:lnTo>
                  <a:lnTo>
                    <a:pt x="1953" y="68"/>
                  </a:lnTo>
                  <a:lnTo>
                    <a:pt x="15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8" name="Google Shape;1708;p12"/>
            <p:cNvSpPr/>
            <p:nvPr/>
          </p:nvSpPr>
          <p:spPr>
            <a:xfrm>
              <a:off x="2435500" y="2794350"/>
              <a:ext cx="61450" cy="29500"/>
            </a:xfrm>
            <a:custGeom>
              <a:rect b="b" l="l" r="r" t="t"/>
              <a:pathLst>
                <a:path extrusionOk="0" h="1180" w="2458">
                  <a:moveTo>
                    <a:pt x="1616" y="1"/>
                  </a:moveTo>
                  <a:lnTo>
                    <a:pt x="1178" y="68"/>
                  </a:lnTo>
                  <a:lnTo>
                    <a:pt x="909" y="102"/>
                  </a:lnTo>
                  <a:lnTo>
                    <a:pt x="640" y="68"/>
                  </a:lnTo>
                  <a:lnTo>
                    <a:pt x="404" y="68"/>
                  </a:lnTo>
                  <a:lnTo>
                    <a:pt x="168" y="136"/>
                  </a:lnTo>
                  <a:lnTo>
                    <a:pt x="168" y="102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7" y="102"/>
                  </a:lnTo>
                  <a:lnTo>
                    <a:pt x="34" y="371"/>
                  </a:lnTo>
                  <a:lnTo>
                    <a:pt x="34" y="641"/>
                  </a:lnTo>
                  <a:lnTo>
                    <a:pt x="0" y="1179"/>
                  </a:lnTo>
                  <a:lnTo>
                    <a:pt x="135" y="1179"/>
                  </a:lnTo>
                  <a:lnTo>
                    <a:pt x="168" y="742"/>
                  </a:lnTo>
                  <a:lnTo>
                    <a:pt x="135" y="270"/>
                  </a:lnTo>
                  <a:lnTo>
                    <a:pt x="404" y="237"/>
                  </a:lnTo>
                  <a:lnTo>
                    <a:pt x="673" y="203"/>
                  </a:lnTo>
                  <a:lnTo>
                    <a:pt x="1414" y="203"/>
                  </a:lnTo>
                  <a:lnTo>
                    <a:pt x="1616" y="169"/>
                  </a:lnTo>
                  <a:lnTo>
                    <a:pt x="1852" y="136"/>
                  </a:lnTo>
                  <a:lnTo>
                    <a:pt x="2054" y="136"/>
                  </a:lnTo>
                  <a:lnTo>
                    <a:pt x="2189" y="203"/>
                  </a:lnTo>
                  <a:lnTo>
                    <a:pt x="2256" y="304"/>
                  </a:lnTo>
                  <a:lnTo>
                    <a:pt x="2323" y="405"/>
                  </a:lnTo>
                  <a:lnTo>
                    <a:pt x="2357" y="573"/>
                  </a:lnTo>
                  <a:lnTo>
                    <a:pt x="2357" y="876"/>
                  </a:lnTo>
                  <a:lnTo>
                    <a:pt x="2357" y="1179"/>
                  </a:lnTo>
                  <a:lnTo>
                    <a:pt x="2458" y="1179"/>
                  </a:lnTo>
                  <a:lnTo>
                    <a:pt x="2458" y="843"/>
                  </a:lnTo>
                  <a:lnTo>
                    <a:pt x="2424" y="472"/>
                  </a:lnTo>
                  <a:lnTo>
                    <a:pt x="2391" y="338"/>
                  </a:lnTo>
                  <a:lnTo>
                    <a:pt x="2290" y="203"/>
                  </a:lnTo>
                  <a:lnTo>
                    <a:pt x="2189" y="68"/>
                  </a:lnTo>
                  <a:lnTo>
                    <a:pt x="202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09" name="Google Shape;1709;p12"/>
            <p:cNvSpPr/>
            <p:nvPr/>
          </p:nvSpPr>
          <p:spPr>
            <a:xfrm>
              <a:off x="2508725" y="2793525"/>
              <a:ext cx="64825" cy="30325"/>
            </a:xfrm>
            <a:custGeom>
              <a:rect b="b" l="l" r="r" t="t"/>
              <a:pathLst>
                <a:path extrusionOk="0" h="1213" w="2593">
                  <a:moveTo>
                    <a:pt x="472" y="0"/>
                  </a:moveTo>
                  <a:lnTo>
                    <a:pt x="101" y="101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0" y="674"/>
                  </a:lnTo>
                  <a:lnTo>
                    <a:pt x="0" y="1212"/>
                  </a:lnTo>
                  <a:lnTo>
                    <a:pt x="135" y="1212"/>
                  </a:lnTo>
                  <a:lnTo>
                    <a:pt x="135" y="741"/>
                  </a:lnTo>
                  <a:lnTo>
                    <a:pt x="169" y="472"/>
                  </a:lnTo>
                  <a:lnTo>
                    <a:pt x="169" y="337"/>
                  </a:lnTo>
                  <a:lnTo>
                    <a:pt x="135" y="202"/>
                  </a:lnTo>
                  <a:lnTo>
                    <a:pt x="438" y="169"/>
                  </a:lnTo>
                  <a:lnTo>
                    <a:pt x="741" y="135"/>
                  </a:lnTo>
                  <a:lnTo>
                    <a:pt x="2088" y="135"/>
                  </a:lnTo>
                  <a:lnTo>
                    <a:pt x="2222" y="169"/>
                  </a:lnTo>
                  <a:lnTo>
                    <a:pt x="2323" y="236"/>
                  </a:lnTo>
                  <a:lnTo>
                    <a:pt x="2391" y="337"/>
                  </a:lnTo>
                  <a:lnTo>
                    <a:pt x="2458" y="539"/>
                  </a:lnTo>
                  <a:lnTo>
                    <a:pt x="2458" y="741"/>
                  </a:lnTo>
                  <a:lnTo>
                    <a:pt x="2458" y="1179"/>
                  </a:lnTo>
                  <a:lnTo>
                    <a:pt x="2458" y="1212"/>
                  </a:lnTo>
                  <a:lnTo>
                    <a:pt x="2593" y="1212"/>
                  </a:lnTo>
                  <a:lnTo>
                    <a:pt x="2593" y="707"/>
                  </a:lnTo>
                  <a:lnTo>
                    <a:pt x="2593" y="438"/>
                  </a:lnTo>
                  <a:lnTo>
                    <a:pt x="2559" y="337"/>
                  </a:lnTo>
                  <a:lnTo>
                    <a:pt x="2492" y="236"/>
                  </a:lnTo>
                  <a:lnTo>
                    <a:pt x="2424" y="135"/>
                  </a:lnTo>
                  <a:lnTo>
                    <a:pt x="2323" y="68"/>
                  </a:lnTo>
                  <a:lnTo>
                    <a:pt x="2222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0" name="Google Shape;1710;p12"/>
            <p:cNvSpPr/>
            <p:nvPr/>
          </p:nvSpPr>
          <p:spPr>
            <a:xfrm>
              <a:off x="1546650" y="2770800"/>
              <a:ext cx="13500" cy="3375"/>
            </a:xfrm>
            <a:custGeom>
              <a:rect b="b" l="l" r="r" t="t"/>
              <a:pathLst>
                <a:path extrusionOk="0" h="135" w="540">
                  <a:moveTo>
                    <a:pt x="270" y="0"/>
                  </a:moveTo>
                  <a:lnTo>
                    <a:pt x="135" y="34"/>
                  </a:lnTo>
                  <a:lnTo>
                    <a:pt x="68" y="68"/>
                  </a:lnTo>
                  <a:lnTo>
                    <a:pt x="1" y="68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36" y="135"/>
                  </a:lnTo>
                  <a:lnTo>
                    <a:pt x="472" y="101"/>
                  </a:lnTo>
                  <a:lnTo>
                    <a:pt x="506" y="68"/>
                  </a:lnTo>
                  <a:lnTo>
                    <a:pt x="539" y="68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1" name="Google Shape;1711;p12"/>
            <p:cNvSpPr/>
            <p:nvPr/>
          </p:nvSpPr>
          <p:spPr>
            <a:xfrm>
              <a:off x="2251150" y="2724500"/>
              <a:ext cx="64850" cy="64000"/>
            </a:xfrm>
            <a:custGeom>
              <a:rect b="b" l="l" r="r" t="t"/>
              <a:pathLst>
                <a:path extrusionOk="0" h="2560" w="2594">
                  <a:moveTo>
                    <a:pt x="2290" y="101"/>
                  </a:moveTo>
                  <a:lnTo>
                    <a:pt x="2425" y="135"/>
                  </a:lnTo>
                  <a:lnTo>
                    <a:pt x="2459" y="169"/>
                  </a:lnTo>
                  <a:lnTo>
                    <a:pt x="2492" y="808"/>
                  </a:lnTo>
                  <a:lnTo>
                    <a:pt x="2492" y="1448"/>
                  </a:lnTo>
                  <a:lnTo>
                    <a:pt x="2459" y="1751"/>
                  </a:lnTo>
                  <a:lnTo>
                    <a:pt x="2425" y="2054"/>
                  </a:lnTo>
                  <a:lnTo>
                    <a:pt x="2358" y="2189"/>
                  </a:lnTo>
                  <a:lnTo>
                    <a:pt x="2290" y="2290"/>
                  </a:lnTo>
                  <a:lnTo>
                    <a:pt x="2189" y="2391"/>
                  </a:lnTo>
                  <a:lnTo>
                    <a:pt x="2055" y="2425"/>
                  </a:lnTo>
                  <a:lnTo>
                    <a:pt x="1550" y="2425"/>
                  </a:lnTo>
                  <a:lnTo>
                    <a:pt x="1045" y="2391"/>
                  </a:lnTo>
                  <a:lnTo>
                    <a:pt x="741" y="2391"/>
                  </a:lnTo>
                  <a:lnTo>
                    <a:pt x="573" y="2357"/>
                  </a:lnTo>
                  <a:lnTo>
                    <a:pt x="438" y="2324"/>
                  </a:lnTo>
                  <a:lnTo>
                    <a:pt x="337" y="2256"/>
                  </a:lnTo>
                  <a:lnTo>
                    <a:pt x="236" y="2189"/>
                  </a:lnTo>
                  <a:lnTo>
                    <a:pt x="169" y="2054"/>
                  </a:lnTo>
                  <a:lnTo>
                    <a:pt x="135" y="1886"/>
                  </a:lnTo>
                  <a:lnTo>
                    <a:pt x="135" y="1684"/>
                  </a:lnTo>
                  <a:lnTo>
                    <a:pt x="169" y="1482"/>
                  </a:lnTo>
                  <a:lnTo>
                    <a:pt x="203" y="1111"/>
                  </a:lnTo>
                  <a:lnTo>
                    <a:pt x="203" y="876"/>
                  </a:lnTo>
                  <a:lnTo>
                    <a:pt x="169" y="640"/>
                  </a:lnTo>
                  <a:lnTo>
                    <a:pt x="169" y="404"/>
                  </a:lnTo>
                  <a:lnTo>
                    <a:pt x="169" y="169"/>
                  </a:lnTo>
                  <a:lnTo>
                    <a:pt x="1314" y="135"/>
                  </a:lnTo>
                  <a:lnTo>
                    <a:pt x="1954" y="101"/>
                  </a:lnTo>
                  <a:close/>
                  <a:moveTo>
                    <a:pt x="1348" y="0"/>
                  </a:moveTo>
                  <a:lnTo>
                    <a:pt x="169" y="34"/>
                  </a:lnTo>
                  <a:lnTo>
                    <a:pt x="135" y="68"/>
                  </a:lnTo>
                  <a:lnTo>
                    <a:pt x="102" y="68"/>
                  </a:lnTo>
                  <a:lnTo>
                    <a:pt x="34" y="270"/>
                  </a:lnTo>
                  <a:lnTo>
                    <a:pt x="34" y="472"/>
                  </a:lnTo>
                  <a:lnTo>
                    <a:pt x="68" y="909"/>
                  </a:lnTo>
                  <a:lnTo>
                    <a:pt x="68" y="1145"/>
                  </a:lnTo>
                  <a:lnTo>
                    <a:pt x="68" y="1347"/>
                  </a:lnTo>
                  <a:lnTo>
                    <a:pt x="1" y="1819"/>
                  </a:lnTo>
                  <a:lnTo>
                    <a:pt x="34" y="2021"/>
                  </a:lnTo>
                  <a:lnTo>
                    <a:pt x="68" y="2189"/>
                  </a:lnTo>
                  <a:lnTo>
                    <a:pt x="169" y="2290"/>
                  </a:lnTo>
                  <a:lnTo>
                    <a:pt x="270" y="2391"/>
                  </a:lnTo>
                  <a:lnTo>
                    <a:pt x="405" y="2458"/>
                  </a:lnTo>
                  <a:lnTo>
                    <a:pt x="573" y="2492"/>
                  </a:lnTo>
                  <a:lnTo>
                    <a:pt x="944" y="2526"/>
                  </a:lnTo>
                  <a:lnTo>
                    <a:pt x="1482" y="2559"/>
                  </a:lnTo>
                  <a:lnTo>
                    <a:pt x="2055" y="2559"/>
                  </a:lnTo>
                  <a:lnTo>
                    <a:pt x="2189" y="2526"/>
                  </a:lnTo>
                  <a:lnTo>
                    <a:pt x="2324" y="2492"/>
                  </a:lnTo>
                  <a:lnTo>
                    <a:pt x="2459" y="2425"/>
                  </a:lnTo>
                  <a:lnTo>
                    <a:pt x="2492" y="2357"/>
                  </a:lnTo>
                  <a:lnTo>
                    <a:pt x="2526" y="2324"/>
                  </a:lnTo>
                  <a:lnTo>
                    <a:pt x="2560" y="2021"/>
                  </a:lnTo>
                  <a:lnTo>
                    <a:pt x="2593" y="1751"/>
                  </a:lnTo>
                  <a:lnTo>
                    <a:pt x="2593" y="1179"/>
                  </a:lnTo>
                  <a:lnTo>
                    <a:pt x="2560" y="606"/>
                  </a:lnTo>
                  <a:lnTo>
                    <a:pt x="2560" y="34"/>
                  </a:lnTo>
                  <a:lnTo>
                    <a:pt x="25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2" name="Google Shape;1712;p12"/>
            <p:cNvSpPr/>
            <p:nvPr/>
          </p:nvSpPr>
          <p:spPr>
            <a:xfrm>
              <a:off x="1522250" y="2724500"/>
              <a:ext cx="63150" cy="63150"/>
            </a:xfrm>
            <a:custGeom>
              <a:rect b="b" l="l" r="r" t="t"/>
              <a:pathLst>
                <a:path extrusionOk="0" h="2526" w="2526">
                  <a:moveTo>
                    <a:pt x="2323" y="135"/>
                  </a:moveTo>
                  <a:lnTo>
                    <a:pt x="2323" y="606"/>
                  </a:lnTo>
                  <a:lnTo>
                    <a:pt x="2290" y="1078"/>
                  </a:lnTo>
                  <a:lnTo>
                    <a:pt x="2323" y="1381"/>
                  </a:lnTo>
                  <a:lnTo>
                    <a:pt x="2357" y="1684"/>
                  </a:lnTo>
                  <a:lnTo>
                    <a:pt x="2391" y="1852"/>
                  </a:lnTo>
                  <a:lnTo>
                    <a:pt x="2391" y="2054"/>
                  </a:lnTo>
                  <a:lnTo>
                    <a:pt x="2357" y="2223"/>
                  </a:lnTo>
                  <a:lnTo>
                    <a:pt x="2290" y="2290"/>
                  </a:lnTo>
                  <a:lnTo>
                    <a:pt x="2222" y="2324"/>
                  </a:lnTo>
                  <a:lnTo>
                    <a:pt x="2054" y="2357"/>
                  </a:lnTo>
                  <a:lnTo>
                    <a:pt x="1886" y="2391"/>
                  </a:lnTo>
                  <a:lnTo>
                    <a:pt x="1010" y="2391"/>
                  </a:lnTo>
                  <a:lnTo>
                    <a:pt x="775" y="2357"/>
                  </a:lnTo>
                  <a:lnTo>
                    <a:pt x="539" y="2324"/>
                  </a:lnTo>
                  <a:lnTo>
                    <a:pt x="236" y="2324"/>
                  </a:lnTo>
                  <a:lnTo>
                    <a:pt x="202" y="2290"/>
                  </a:lnTo>
                  <a:lnTo>
                    <a:pt x="169" y="2256"/>
                  </a:lnTo>
                  <a:lnTo>
                    <a:pt x="135" y="2088"/>
                  </a:lnTo>
                  <a:lnTo>
                    <a:pt x="135" y="1617"/>
                  </a:lnTo>
                  <a:lnTo>
                    <a:pt x="202" y="1145"/>
                  </a:lnTo>
                  <a:lnTo>
                    <a:pt x="202" y="640"/>
                  </a:lnTo>
                  <a:lnTo>
                    <a:pt x="169" y="438"/>
                  </a:lnTo>
                  <a:lnTo>
                    <a:pt x="135" y="202"/>
                  </a:lnTo>
                  <a:lnTo>
                    <a:pt x="674" y="169"/>
                  </a:lnTo>
                  <a:lnTo>
                    <a:pt x="1212" y="202"/>
                  </a:lnTo>
                  <a:lnTo>
                    <a:pt x="1785" y="169"/>
                  </a:lnTo>
                  <a:lnTo>
                    <a:pt x="2323" y="135"/>
                  </a:lnTo>
                  <a:close/>
                  <a:moveTo>
                    <a:pt x="2357" y="0"/>
                  </a:moveTo>
                  <a:lnTo>
                    <a:pt x="2088" y="34"/>
                  </a:lnTo>
                  <a:lnTo>
                    <a:pt x="1785" y="68"/>
                  </a:lnTo>
                  <a:lnTo>
                    <a:pt x="1212" y="68"/>
                  </a:lnTo>
                  <a:lnTo>
                    <a:pt x="640" y="34"/>
                  </a:lnTo>
                  <a:lnTo>
                    <a:pt x="68" y="68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68" y="202"/>
                  </a:lnTo>
                  <a:lnTo>
                    <a:pt x="34" y="741"/>
                  </a:lnTo>
                  <a:lnTo>
                    <a:pt x="34" y="1280"/>
                  </a:lnTo>
                  <a:lnTo>
                    <a:pt x="0" y="1852"/>
                  </a:lnTo>
                  <a:lnTo>
                    <a:pt x="0" y="2122"/>
                  </a:lnTo>
                  <a:lnTo>
                    <a:pt x="34" y="2391"/>
                  </a:lnTo>
                  <a:lnTo>
                    <a:pt x="34" y="2458"/>
                  </a:lnTo>
                  <a:lnTo>
                    <a:pt x="438" y="2458"/>
                  </a:lnTo>
                  <a:lnTo>
                    <a:pt x="775" y="2492"/>
                  </a:lnTo>
                  <a:lnTo>
                    <a:pt x="1448" y="2526"/>
                  </a:lnTo>
                  <a:lnTo>
                    <a:pt x="1953" y="2526"/>
                  </a:lnTo>
                  <a:lnTo>
                    <a:pt x="2189" y="2492"/>
                  </a:lnTo>
                  <a:lnTo>
                    <a:pt x="2290" y="2458"/>
                  </a:lnTo>
                  <a:lnTo>
                    <a:pt x="2391" y="2391"/>
                  </a:lnTo>
                  <a:lnTo>
                    <a:pt x="2458" y="2324"/>
                  </a:lnTo>
                  <a:lnTo>
                    <a:pt x="2492" y="2223"/>
                  </a:lnTo>
                  <a:lnTo>
                    <a:pt x="2525" y="2021"/>
                  </a:lnTo>
                  <a:lnTo>
                    <a:pt x="2525" y="1819"/>
                  </a:lnTo>
                  <a:lnTo>
                    <a:pt x="2492" y="1617"/>
                  </a:lnTo>
                  <a:lnTo>
                    <a:pt x="2458" y="1347"/>
                  </a:lnTo>
                  <a:lnTo>
                    <a:pt x="2424" y="1078"/>
                  </a:lnTo>
                  <a:lnTo>
                    <a:pt x="2458" y="573"/>
                  </a:lnTo>
                  <a:lnTo>
                    <a:pt x="2458" y="337"/>
                  </a:lnTo>
                  <a:lnTo>
                    <a:pt x="2458" y="68"/>
                  </a:lnTo>
                  <a:lnTo>
                    <a:pt x="2424" y="34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3" name="Google Shape;1713;p12"/>
            <p:cNvSpPr/>
            <p:nvPr/>
          </p:nvSpPr>
          <p:spPr>
            <a:xfrm>
              <a:off x="2179625" y="2722825"/>
              <a:ext cx="64825" cy="64825"/>
            </a:xfrm>
            <a:custGeom>
              <a:rect b="b" l="l" r="r" t="t"/>
              <a:pathLst>
                <a:path extrusionOk="0" h="2593" w="2593">
                  <a:moveTo>
                    <a:pt x="606" y="101"/>
                  </a:moveTo>
                  <a:lnTo>
                    <a:pt x="1111" y="135"/>
                  </a:lnTo>
                  <a:lnTo>
                    <a:pt x="1616" y="168"/>
                  </a:lnTo>
                  <a:lnTo>
                    <a:pt x="2121" y="202"/>
                  </a:lnTo>
                  <a:lnTo>
                    <a:pt x="2256" y="236"/>
                  </a:lnTo>
                  <a:lnTo>
                    <a:pt x="2357" y="269"/>
                  </a:lnTo>
                  <a:lnTo>
                    <a:pt x="2390" y="370"/>
                  </a:lnTo>
                  <a:lnTo>
                    <a:pt x="2424" y="471"/>
                  </a:lnTo>
                  <a:lnTo>
                    <a:pt x="2458" y="707"/>
                  </a:lnTo>
                  <a:lnTo>
                    <a:pt x="2458" y="943"/>
                  </a:lnTo>
                  <a:lnTo>
                    <a:pt x="2424" y="1482"/>
                  </a:lnTo>
                  <a:lnTo>
                    <a:pt x="2390" y="2020"/>
                  </a:lnTo>
                  <a:lnTo>
                    <a:pt x="2357" y="2189"/>
                  </a:lnTo>
                  <a:lnTo>
                    <a:pt x="2289" y="2290"/>
                  </a:lnTo>
                  <a:lnTo>
                    <a:pt x="2188" y="2391"/>
                  </a:lnTo>
                  <a:lnTo>
                    <a:pt x="2087" y="2424"/>
                  </a:lnTo>
                  <a:lnTo>
                    <a:pt x="1953" y="2458"/>
                  </a:lnTo>
                  <a:lnTo>
                    <a:pt x="1818" y="2458"/>
                  </a:lnTo>
                  <a:lnTo>
                    <a:pt x="1549" y="2424"/>
                  </a:lnTo>
                  <a:lnTo>
                    <a:pt x="943" y="2391"/>
                  </a:lnTo>
                  <a:lnTo>
                    <a:pt x="539" y="2357"/>
                  </a:lnTo>
                  <a:lnTo>
                    <a:pt x="337" y="2323"/>
                  </a:lnTo>
                  <a:lnTo>
                    <a:pt x="236" y="2256"/>
                  </a:lnTo>
                  <a:lnTo>
                    <a:pt x="202" y="2189"/>
                  </a:lnTo>
                  <a:lnTo>
                    <a:pt x="135" y="1953"/>
                  </a:lnTo>
                  <a:lnTo>
                    <a:pt x="101" y="1717"/>
                  </a:lnTo>
                  <a:lnTo>
                    <a:pt x="101" y="1212"/>
                  </a:lnTo>
                  <a:lnTo>
                    <a:pt x="135" y="707"/>
                  </a:lnTo>
                  <a:lnTo>
                    <a:pt x="135" y="202"/>
                  </a:lnTo>
                  <a:lnTo>
                    <a:pt x="370" y="135"/>
                  </a:lnTo>
                  <a:lnTo>
                    <a:pt x="606" y="101"/>
                  </a:lnTo>
                  <a:close/>
                  <a:moveTo>
                    <a:pt x="438" y="0"/>
                  </a:moveTo>
                  <a:lnTo>
                    <a:pt x="67" y="67"/>
                  </a:lnTo>
                  <a:lnTo>
                    <a:pt x="34" y="101"/>
                  </a:lnTo>
                  <a:lnTo>
                    <a:pt x="34" y="135"/>
                  </a:lnTo>
                  <a:lnTo>
                    <a:pt x="34" y="168"/>
                  </a:lnTo>
                  <a:lnTo>
                    <a:pt x="0" y="842"/>
                  </a:lnTo>
                  <a:lnTo>
                    <a:pt x="0" y="1515"/>
                  </a:lnTo>
                  <a:lnTo>
                    <a:pt x="0" y="1717"/>
                  </a:lnTo>
                  <a:lnTo>
                    <a:pt x="0" y="1987"/>
                  </a:lnTo>
                  <a:lnTo>
                    <a:pt x="34" y="2121"/>
                  </a:lnTo>
                  <a:lnTo>
                    <a:pt x="67" y="2256"/>
                  </a:lnTo>
                  <a:lnTo>
                    <a:pt x="135" y="2357"/>
                  </a:lnTo>
                  <a:lnTo>
                    <a:pt x="236" y="2424"/>
                  </a:lnTo>
                  <a:lnTo>
                    <a:pt x="337" y="2458"/>
                  </a:lnTo>
                  <a:lnTo>
                    <a:pt x="438" y="2492"/>
                  </a:lnTo>
                  <a:lnTo>
                    <a:pt x="673" y="2492"/>
                  </a:lnTo>
                  <a:lnTo>
                    <a:pt x="1178" y="2559"/>
                  </a:lnTo>
                  <a:lnTo>
                    <a:pt x="1650" y="2559"/>
                  </a:lnTo>
                  <a:lnTo>
                    <a:pt x="1885" y="2593"/>
                  </a:lnTo>
                  <a:lnTo>
                    <a:pt x="2121" y="2559"/>
                  </a:lnTo>
                  <a:lnTo>
                    <a:pt x="2222" y="2525"/>
                  </a:lnTo>
                  <a:lnTo>
                    <a:pt x="2323" y="2492"/>
                  </a:lnTo>
                  <a:lnTo>
                    <a:pt x="2390" y="2391"/>
                  </a:lnTo>
                  <a:lnTo>
                    <a:pt x="2458" y="2290"/>
                  </a:lnTo>
                  <a:lnTo>
                    <a:pt x="2525" y="1987"/>
                  </a:lnTo>
                  <a:lnTo>
                    <a:pt x="2559" y="1684"/>
                  </a:lnTo>
                  <a:lnTo>
                    <a:pt x="2559" y="1044"/>
                  </a:lnTo>
                  <a:lnTo>
                    <a:pt x="2592" y="572"/>
                  </a:lnTo>
                  <a:lnTo>
                    <a:pt x="2559" y="370"/>
                  </a:lnTo>
                  <a:lnTo>
                    <a:pt x="2525" y="236"/>
                  </a:lnTo>
                  <a:lnTo>
                    <a:pt x="2458" y="168"/>
                  </a:lnTo>
                  <a:lnTo>
                    <a:pt x="2357" y="101"/>
                  </a:lnTo>
                  <a:lnTo>
                    <a:pt x="2256" y="67"/>
                  </a:lnTo>
                  <a:lnTo>
                    <a:pt x="1986" y="34"/>
                  </a:lnTo>
                  <a:lnTo>
                    <a:pt x="1481" y="34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4" name="Google Shape;1714;p12"/>
            <p:cNvSpPr/>
            <p:nvPr/>
          </p:nvSpPr>
          <p:spPr>
            <a:xfrm>
              <a:off x="2205700" y="2761525"/>
              <a:ext cx="12650" cy="16025"/>
            </a:xfrm>
            <a:custGeom>
              <a:rect b="b" l="l" r="r" t="t"/>
              <a:pathLst>
                <a:path extrusionOk="0" h="641" w="506">
                  <a:moveTo>
                    <a:pt x="270" y="136"/>
                  </a:moveTo>
                  <a:lnTo>
                    <a:pt x="371" y="169"/>
                  </a:lnTo>
                  <a:lnTo>
                    <a:pt x="304" y="237"/>
                  </a:lnTo>
                  <a:lnTo>
                    <a:pt x="270" y="270"/>
                  </a:lnTo>
                  <a:lnTo>
                    <a:pt x="169" y="270"/>
                  </a:lnTo>
                  <a:lnTo>
                    <a:pt x="135" y="203"/>
                  </a:lnTo>
                  <a:lnTo>
                    <a:pt x="135" y="136"/>
                  </a:lnTo>
                  <a:close/>
                  <a:moveTo>
                    <a:pt x="203" y="1"/>
                  </a:moveTo>
                  <a:lnTo>
                    <a:pt x="135" y="35"/>
                  </a:lnTo>
                  <a:lnTo>
                    <a:pt x="68" y="68"/>
                  </a:lnTo>
                  <a:lnTo>
                    <a:pt x="34" y="102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68" y="338"/>
                  </a:lnTo>
                  <a:lnTo>
                    <a:pt x="203" y="405"/>
                  </a:lnTo>
                  <a:lnTo>
                    <a:pt x="304" y="405"/>
                  </a:lnTo>
                  <a:lnTo>
                    <a:pt x="270" y="439"/>
                  </a:lnTo>
                  <a:lnTo>
                    <a:pt x="236" y="506"/>
                  </a:lnTo>
                  <a:lnTo>
                    <a:pt x="203" y="472"/>
                  </a:lnTo>
                  <a:lnTo>
                    <a:pt x="135" y="472"/>
                  </a:lnTo>
                  <a:lnTo>
                    <a:pt x="135" y="573"/>
                  </a:lnTo>
                  <a:lnTo>
                    <a:pt x="169" y="641"/>
                  </a:lnTo>
                  <a:lnTo>
                    <a:pt x="236" y="641"/>
                  </a:lnTo>
                  <a:lnTo>
                    <a:pt x="304" y="607"/>
                  </a:lnTo>
                  <a:lnTo>
                    <a:pt x="371" y="540"/>
                  </a:lnTo>
                  <a:lnTo>
                    <a:pt x="438" y="439"/>
                  </a:lnTo>
                  <a:lnTo>
                    <a:pt x="472" y="304"/>
                  </a:lnTo>
                  <a:lnTo>
                    <a:pt x="506" y="203"/>
                  </a:lnTo>
                  <a:lnTo>
                    <a:pt x="472" y="169"/>
                  </a:lnTo>
                  <a:lnTo>
                    <a:pt x="405" y="136"/>
                  </a:lnTo>
                  <a:lnTo>
                    <a:pt x="371" y="68"/>
                  </a:lnTo>
                  <a:lnTo>
                    <a:pt x="304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5" name="Google Shape;1715;p12"/>
            <p:cNvSpPr/>
            <p:nvPr/>
          </p:nvSpPr>
          <p:spPr>
            <a:xfrm>
              <a:off x="1545800" y="2757325"/>
              <a:ext cx="12650" cy="10125"/>
            </a:xfrm>
            <a:custGeom>
              <a:rect b="b" l="l" r="r" t="t"/>
              <a:pathLst>
                <a:path extrusionOk="0" h="405" w="506">
                  <a:moveTo>
                    <a:pt x="203" y="102"/>
                  </a:moveTo>
                  <a:lnTo>
                    <a:pt x="203" y="135"/>
                  </a:lnTo>
                  <a:lnTo>
                    <a:pt x="237" y="169"/>
                  </a:lnTo>
                  <a:lnTo>
                    <a:pt x="338" y="135"/>
                  </a:lnTo>
                  <a:lnTo>
                    <a:pt x="203" y="270"/>
                  </a:lnTo>
                  <a:lnTo>
                    <a:pt x="136" y="304"/>
                  </a:lnTo>
                  <a:lnTo>
                    <a:pt x="102" y="304"/>
                  </a:lnTo>
                  <a:lnTo>
                    <a:pt x="136" y="203"/>
                  </a:lnTo>
                  <a:lnTo>
                    <a:pt x="169" y="135"/>
                  </a:lnTo>
                  <a:lnTo>
                    <a:pt x="203" y="102"/>
                  </a:lnTo>
                  <a:close/>
                  <a:moveTo>
                    <a:pt x="169" y="1"/>
                  </a:moveTo>
                  <a:lnTo>
                    <a:pt x="102" y="68"/>
                  </a:lnTo>
                  <a:lnTo>
                    <a:pt x="35" y="102"/>
                  </a:lnTo>
                  <a:lnTo>
                    <a:pt x="1" y="270"/>
                  </a:lnTo>
                  <a:lnTo>
                    <a:pt x="1" y="371"/>
                  </a:lnTo>
                  <a:lnTo>
                    <a:pt x="68" y="405"/>
                  </a:lnTo>
                  <a:lnTo>
                    <a:pt x="237" y="405"/>
                  </a:lnTo>
                  <a:lnTo>
                    <a:pt x="371" y="304"/>
                  </a:lnTo>
                  <a:lnTo>
                    <a:pt x="439" y="236"/>
                  </a:lnTo>
                  <a:lnTo>
                    <a:pt x="506" y="169"/>
                  </a:lnTo>
                  <a:lnTo>
                    <a:pt x="506" y="102"/>
                  </a:lnTo>
                  <a:lnTo>
                    <a:pt x="472" y="34"/>
                  </a:lnTo>
                  <a:lnTo>
                    <a:pt x="439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6" name="Google Shape;1716;p12"/>
            <p:cNvSpPr/>
            <p:nvPr/>
          </p:nvSpPr>
          <p:spPr>
            <a:xfrm>
              <a:off x="2287350" y="2795200"/>
              <a:ext cx="67350" cy="28650"/>
            </a:xfrm>
            <a:custGeom>
              <a:rect b="b" l="l" r="r" t="t"/>
              <a:pathLst>
                <a:path extrusionOk="0" h="1146" w="2694">
                  <a:moveTo>
                    <a:pt x="1549" y="1"/>
                  </a:moveTo>
                  <a:lnTo>
                    <a:pt x="1112" y="34"/>
                  </a:lnTo>
                  <a:lnTo>
                    <a:pt x="337" y="34"/>
                  </a:lnTo>
                  <a:lnTo>
                    <a:pt x="102" y="68"/>
                  </a:lnTo>
                  <a:lnTo>
                    <a:pt x="34" y="102"/>
                  </a:lnTo>
                  <a:lnTo>
                    <a:pt x="34" y="169"/>
                  </a:lnTo>
                  <a:lnTo>
                    <a:pt x="1" y="304"/>
                  </a:lnTo>
                  <a:lnTo>
                    <a:pt x="1" y="438"/>
                  </a:lnTo>
                  <a:lnTo>
                    <a:pt x="1" y="741"/>
                  </a:lnTo>
                  <a:lnTo>
                    <a:pt x="1" y="1145"/>
                  </a:lnTo>
                  <a:lnTo>
                    <a:pt x="135" y="1145"/>
                  </a:lnTo>
                  <a:lnTo>
                    <a:pt x="135" y="741"/>
                  </a:lnTo>
                  <a:lnTo>
                    <a:pt x="135" y="337"/>
                  </a:lnTo>
                  <a:lnTo>
                    <a:pt x="135" y="203"/>
                  </a:lnTo>
                  <a:lnTo>
                    <a:pt x="506" y="169"/>
                  </a:lnTo>
                  <a:lnTo>
                    <a:pt x="876" y="135"/>
                  </a:lnTo>
                  <a:lnTo>
                    <a:pt x="1246" y="169"/>
                  </a:lnTo>
                  <a:lnTo>
                    <a:pt x="1583" y="135"/>
                  </a:lnTo>
                  <a:lnTo>
                    <a:pt x="1953" y="135"/>
                  </a:lnTo>
                  <a:lnTo>
                    <a:pt x="2155" y="169"/>
                  </a:lnTo>
                  <a:lnTo>
                    <a:pt x="2324" y="203"/>
                  </a:lnTo>
                  <a:lnTo>
                    <a:pt x="2425" y="236"/>
                  </a:lnTo>
                  <a:lnTo>
                    <a:pt x="2492" y="304"/>
                  </a:lnTo>
                  <a:lnTo>
                    <a:pt x="2526" y="405"/>
                  </a:lnTo>
                  <a:lnTo>
                    <a:pt x="2559" y="506"/>
                  </a:lnTo>
                  <a:lnTo>
                    <a:pt x="2559" y="741"/>
                  </a:lnTo>
                  <a:lnTo>
                    <a:pt x="2559" y="943"/>
                  </a:lnTo>
                  <a:lnTo>
                    <a:pt x="2526" y="1145"/>
                  </a:lnTo>
                  <a:lnTo>
                    <a:pt x="2660" y="1145"/>
                  </a:lnTo>
                  <a:lnTo>
                    <a:pt x="2694" y="876"/>
                  </a:lnTo>
                  <a:lnTo>
                    <a:pt x="2694" y="539"/>
                  </a:lnTo>
                  <a:lnTo>
                    <a:pt x="2660" y="337"/>
                  </a:lnTo>
                  <a:lnTo>
                    <a:pt x="2593" y="203"/>
                  </a:lnTo>
                  <a:lnTo>
                    <a:pt x="2458" y="102"/>
                  </a:lnTo>
                  <a:lnTo>
                    <a:pt x="2324" y="68"/>
                  </a:lnTo>
                  <a:lnTo>
                    <a:pt x="2155" y="34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7" name="Google Shape;1717;p12"/>
            <p:cNvSpPr/>
            <p:nvPr/>
          </p:nvSpPr>
          <p:spPr>
            <a:xfrm>
              <a:off x="1692275" y="2759850"/>
              <a:ext cx="14325" cy="16025"/>
            </a:xfrm>
            <a:custGeom>
              <a:rect b="b" l="l" r="r" t="t"/>
              <a:pathLst>
                <a:path extrusionOk="0" h="641" w="573">
                  <a:moveTo>
                    <a:pt x="303" y="1"/>
                  </a:moveTo>
                  <a:lnTo>
                    <a:pt x="169" y="68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68" y="236"/>
                  </a:lnTo>
                  <a:lnTo>
                    <a:pt x="135" y="236"/>
                  </a:lnTo>
                  <a:lnTo>
                    <a:pt x="270" y="135"/>
                  </a:lnTo>
                  <a:lnTo>
                    <a:pt x="371" y="102"/>
                  </a:lnTo>
                  <a:lnTo>
                    <a:pt x="438" y="135"/>
                  </a:lnTo>
                  <a:lnTo>
                    <a:pt x="202" y="337"/>
                  </a:lnTo>
                  <a:lnTo>
                    <a:pt x="34" y="506"/>
                  </a:lnTo>
                  <a:lnTo>
                    <a:pt x="0" y="539"/>
                  </a:lnTo>
                  <a:lnTo>
                    <a:pt x="0" y="607"/>
                  </a:lnTo>
                  <a:lnTo>
                    <a:pt x="34" y="607"/>
                  </a:lnTo>
                  <a:lnTo>
                    <a:pt x="101" y="640"/>
                  </a:lnTo>
                  <a:lnTo>
                    <a:pt x="404" y="573"/>
                  </a:lnTo>
                  <a:lnTo>
                    <a:pt x="539" y="573"/>
                  </a:lnTo>
                  <a:lnTo>
                    <a:pt x="573" y="539"/>
                  </a:lnTo>
                  <a:lnTo>
                    <a:pt x="573" y="472"/>
                  </a:lnTo>
                  <a:lnTo>
                    <a:pt x="539" y="438"/>
                  </a:lnTo>
                  <a:lnTo>
                    <a:pt x="404" y="438"/>
                  </a:lnTo>
                  <a:lnTo>
                    <a:pt x="270" y="472"/>
                  </a:lnTo>
                  <a:lnTo>
                    <a:pt x="539" y="203"/>
                  </a:lnTo>
                  <a:lnTo>
                    <a:pt x="573" y="169"/>
                  </a:lnTo>
                  <a:lnTo>
                    <a:pt x="573" y="135"/>
                  </a:lnTo>
                  <a:lnTo>
                    <a:pt x="539" y="68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8" name="Google Shape;1718;p12"/>
            <p:cNvSpPr/>
            <p:nvPr/>
          </p:nvSpPr>
          <p:spPr>
            <a:xfrm>
              <a:off x="1825250" y="2676525"/>
              <a:ext cx="66525" cy="41275"/>
            </a:xfrm>
            <a:custGeom>
              <a:rect b="b" l="l" r="r" t="t"/>
              <a:pathLst>
                <a:path extrusionOk="0" h="1651" w="2661">
                  <a:moveTo>
                    <a:pt x="943" y="135"/>
                  </a:moveTo>
                  <a:lnTo>
                    <a:pt x="1954" y="169"/>
                  </a:lnTo>
                  <a:lnTo>
                    <a:pt x="2257" y="169"/>
                  </a:lnTo>
                  <a:lnTo>
                    <a:pt x="2358" y="202"/>
                  </a:lnTo>
                  <a:lnTo>
                    <a:pt x="2425" y="236"/>
                  </a:lnTo>
                  <a:lnTo>
                    <a:pt x="2459" y="303"/>
                  </a:lnTo>
                  <a:lnTo>
                    <a:pt x="2459" y="438"/>
                  </a:lnTo>
                  <a:lnTo>
                    <a:pt x="2459" y="573"/>
                  </a:lnTo>
                  <a:lnTo>
                    <a:pt x="2425" y="808"/>
                  </a:lnTo>
                  <a:lnTo>
                    <a:pt x="2425" y="1111"/>
                  </a:lnTo>
                  <a:lnTo>
                    <a:pt x="2459" y="1246"/>
                  </a:lnTo>
                  <a:lnTo>
                    <a:pt x="2492" y="1381"/>
                  </a:lnTo>
                  <a:lnTo>
                    <a:pt x="2021" y="1414"/>
                  </a:lnTo>
                  <a:lnTo>
                    <a:pt x="1516" y="1414"/>
                  </a:lnTo>
                  <a:lnTo>
                    <a:pt x="1112" y="1448"/>
                  </a:lnTo>
                  <a:lnTo>
                    <a:pt x="674" y="1515"/>
                  </a:lnTo>
                  <a:lnTo>
                    <a:pt x="438" y="1482"/>
                  </a:lnTo>
                  <a:lnTo>
                    <a:pt x="203" y="1414"/>
                  </a:lnTo>
                  <a:lnTo>
                    <a:pt x="169" y="1381"/>
                  </a:lnTo>
                  <a:lnTo>
                    <a:pt x="135" y="1347"/>
                  </a:lnTo>
                  <a:lnTo>
                    <a:pt x="135" y="1179"/>
                  </a:lnTo>
                  <a:lnTo>
                    <a:pt x="135" y="909"/>
                  </a:lnTo>
                  <a:lnTo>
                    <a:pt x="135" y="573"/>
                  </a:lnTo>
                  <a:lnTo>
                    <a:pt x="102" y="236"/>
                  </a:lnTo>
                  <a:lnTo>
                    <a:pt x="135" y="236"/>
                  </a:lnTo>
                  <a:lnTo>
                    <a:pt x="236" y="169"/>
                  </a:lnTo>
                  <a:lnTo>
                    <a:pt x="337" y="135"/>
                  </a:lnTo>
                  <a:close/>
                  <a:moveTo>
                    <a:pt x="304" y="0"/>
                  </a:moveTo>
                  <a:lnTo>
                    <a:pt x="203" y="34"/>
                  </a:lnTo>
                  <a:lnTo>
                    <a:pt x="102" y="101"/>
                  </a:lnTo>
                  <a:lnTo>
                    <a:pt x="102" y="34"/>
                  </a:lnTo>
                  <a:lnTo>
                    <a:pt x="34" y="34"/>
                  </a:lnTo>
                  <a:lnTo>
                    <a:pt x="1" y="337"/>
                  </a:lnTo>
                  <a:lnTo>
                    <a:pt x="1" y="640"/>
                  </a:lnTo>
                  <a:lnTo>
                    <a:pt x="1" y="1246"/>
                  </a:lnTo>
                  <a:lnTo>
                    <a:pt x="34" y="1347"/>
                  </a:lnTo>
                  <a:lnTo>
                    <a:pt x="68" y="1448"/>
                  </a:lnTo>
                  <a:lnTo>
                    <a:pt x="135" y="1515"/>
                  </a:lnTo>
                  <a:lnTo>
                    <a:pt x="236" y="1583"/>
                  </a:lnTo>
                  <a:lnTo>
                    <a:pt x="472" y="1616"/>
                  </a:lnTo>
                  <a:lnTo>
                    <a:pt x="741" y="1650"/>
                  </a:lnTo>
                  <a:lnTo>
                    <a:pt x="1280" y="1583"/>
                  </a:lnTo>
                  <a:lnTo>
                    <a:pt x="1617" y="1549"/>
                  </a:lnTo>
                  <a:lnTo>
                    <a:pt x="2257" y="1549"/>
                  </a:lnTo>
                  <a:lnTo>
                    <a:pt x="2593" y="1515"/>
                  </a:lnTo>
                  <a:lnTo>
                    <a:pt x="2661" y="1482"/>
                  </a:lnTo>
                  <a:lnTo>
                    <a:pt x="2661" y="1448"/>
                  </a:lnTo>
                  <a:lnTo>
                    <a:pt x="2661" y="1414"/>
                  </a:lnTo>
                  <a:lnTo>
                    <a:pt x="2593" y="1246"/>
                  </a:lnTo>
                  <a:lnTo>
                    <a:pt x="2560" y="1078"/>
                  </a:lnTo>
                  <a:lnTo>
                    <a:pt x="2560" y="741"/>
                  </a:lnTo>
                  <a:lnTo>
                    <a:pt x="2593" y="539"/>
                  </a:lnTo>
                  <a:lnTo>
                    <a:pt x="2593" y="371"/>
                  </a:lnTo>
                  <a:lnTo>
                    <a:pt x="2560" y="202"/>
                  </a:lnTo>
                  <a:lnTo>
                    <a:pt x="2459" y="34"/>
                  </a:lnTo>
                  <a:lnTo>
                    <a:pt x="2425" y="34"/>
                  </a:lnTo>
                  <a:lnTo>
                    <a:pt x="2391" y="0"/>
                  </a:lnTo>
                  <a:lnTo>
                    <a:pt x="2055" y="34"/>
                  </a:lnTo>
                  <a:lnTo>
                    <a:pt x="1718" y="34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19" name="Google Shape;1719;p12"/>
            <p:cNvSpPr/>
            <p:nvPr/>
          </p:nvSpPr>
          <p:spPr>
            <a:xfrm>
              <a:off x="2143425" y="2793525"/>
              <a:ext cx="64825" cy="30325"/>
            </a:xfrm>
            <a:custGeom>
              <a:rect b="b" l="l" r="r" t="t"/>
              <a:pathLst>
                <a:path extrusionOk="0" h="1213" w="2593">
                  <a:moveTo>
                    <a:pt x="1852" y="0"/>
                  </a:moveTo>
                  <a:lnTo>
                    <a:pt x="1347" y="34"/>
                  </a:lnTo>
                  <a:lnTo>
                    <a:pt x="842" y="68"/>
                  </a:lnTo>
                  <a:lnTo>
                    <a:pt x="68" y="68"/>
                  </a:lnTo>
                  <a:lnTo>
                    <a:pt x="34" y="101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0" y="404"/>
                  </a:lnTo>
                  <a:lnTo>
                    <a:pt x="0" y="640"/>
                  </a:lnTo>
                  <a:lnTo>
                    <a:pt x="34" y="1078"/>
                  </a:lnTo>
                  <a:lnTo>
                    <a:pt x="34" y="1212"/>
                  </a:lnTo>
                  <a:lnTo>
                    <a:pt x="169" y="1212"/>
                  </a:lnTo>
                  <a:lnTo>
                    <a:pt x="169" y="741"/>
                  </a:lnTo>
                  <a:lnTo>
                    <a:pt x="135" y="472"/>
                  </a:lnTo>
                  <a:lnTo>
                    <a:pt x="135" y="236"/>
                  </a:lnTo>
                  <a:lnTo>
                    <a:pt x="909" y="202"/>
                  </a:lnTo>
                  <a:lnTo>
                    <a:pt x="1684" y="135"/>
                  </a:lnTo>
                  <a:lnTo>
                    <a:pt x="1953" y="135"/>
                  </a:lnTo>
                  <a:lnTo>
                    <a:pt x="2189" y="169"/>
                  </a:lnTo>
                  <a:lnTo>
                    <a:pt x="2323" y="202"/>
                  </a:lnTo>
                  <a:lnTo>
                    <a:pt x="2391" y="303"/>
                  </a:lnTo>
                  <a:lnTo>
                    <a:pt x="2424" y="404"/>
                  </a:lnTo>
                  <a:lnTo>
                    <a:pt x="2458" y="539"/>
                  </a:lnTo>
                  <a:lnTo>
                    <a:pt x="2458" y="876"/>
                  </a:lnTo>
                  <a:lnTo>
                    <a:pt x="2424" y="1212"/>
                  </a:lnTo>
                  <a:lnTo>
                    <a:pt x="2525" y="1212"/>
                  </a:lnTo>
                  <a:lnTo>
                    <a:pt x="2593" y="842"/>
                  </a:lnTo>
                  <a:lnTo>
                    <a:pt x="2593" y="505"/>
                  </a:lnTo>
                  <a:lnTo>
                    <a:pt x="2559" y="303"/>
                  </a:lnTo>
                  <a:lnTo>
                    <a:pt x="2492" y="169"/>
                  </a:lnTo>
                  <a:lnTo>
                    <a:pt x="2357" y="68"/>
                  </a:lnTo>
                  <a:lnTo>
                    <a:pt x="2189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0" name="Google Shape;1720;p12"/>
            <p:cNvSpPr/>
            <p:nvPr/>
          </p:nvSpPr>
          <p:spPr>
            <a:xfrm>
              <a:off x="2050825" y="2675675"/>
              <a:ext cx="69050" cy="41275"/>
            </a:xfrm>
            <a:custGeom>
              <a:rect b="b" l="l" r="r" t="t"/>
              <a:pathLst>
                <a:path extrusionOk="0" h="1651" w="2762">
                  <a:moveTo>
                    <a:pt x="2593" y="135"/>
                  </a:moveTo>
                  <a:lnTo>
                    <a:pt x="2627" y="169"/>
                  </a:lnTo>
                  <a:lnTo>
                    <a:pt x="2661" y="169"/>
                  </a:lnTo>
                  <a:lnTo>
                    <a:pt x="2661" y="270"/>
                  </a:lnTo>
                  <a:lnTo>
                    <a:pt x="2627" y="573"/>
                  </a:lnTo>
                  <a:lnTo>
                    <a:pt x="2526" y="1145"/>
                  </a:lnTo>
                  <a:lnTo>
                    <a:pt x="2492" y="1314"/>
                  </a:lnTo>
                  <a:lnTo>
                    <a:pt x="2425" y="1415"/>
                  </a:lnTo>
                  <a:lnTo>
                    <a:pt x="2324" y="1448"/>
                  </a:lnTo>
                  <a:lnTo>
                    <a:pt x="2122" y="1482"/>
                  </a:lnTo>
                  <a:lnTo>
                    <a:pt x="1785" y="1516"/>
                  </a:lnTo>
                  <a:lnTo>
                    <a:pt x="1415" y="1482"/>
                  </a:lnTo>
                  <a:lnTo>
                    <a:pt x="843" y="1448"/>
                  </a:lnTo>
                  <a:lnTo>
                    <a:pt x="506" y="1448"/>
                  </a:lnTo>
                  <a:lnTo>
                    <a:pt x="337" y="1415"/>
                  </a:lnTo>
                  <a:lnTo>
                    <a:pt x="270" y="1381"/>
                  </a:lnTo>
                  <a:lnTo>
                    <a:pt x="203" y="1314"/>
                  </a:lnTo>
                  <a:lnTo>
                    <a:pt x="169" y="1246"/>
                  </a:lnTo>
                  <a:lnTo>
                    <a:pt x="135" y="1145"/>
                  </a:lnTo>
                  <a:lnTo>
                    <a:pt x="135" y="910"/>
                  </a:lnTo>
                  <a:lnTo>
                    <a:pt x="135" y="539"/>
                  </a:lnTo>
                  <a:lnTo>
                    <a:pt x="203" y="203"/>
                  </a:lnTo>
                  <a:lnTo>
                    <a:pt x="438" y="169"/>
                  </a:lnTo>
                  <a:lnTo>
                    <a:pt x="742" y="169"/>
                  </a:lnTo>
                  <a:lnTo>
                    <a:pt x="1213" y="135"/>
                  </a:lnTo>
                  <a:close/>
                  <a:moveTo>
                    <a:pt x="742" y="1"/>
                  </a:moveTo>
                  <a:lnTo>
                    <a:pt x="472" y="34"/>
                  </a:lnTo>
                  <a:lnTo>
                    <a:pt x="203" y="68"/>
                  </a:lnTo>
                  <a:lnTo>
                    <a:pt x="169" y="34"/>
                  </a:lnTo>
                  <a:lnTo>
                    <a:pt x="135" y="34"/>
                  </a:lnTo>
                  <a:lnTo>
                    <a:pt x="102" y="68"/>
                  </a:lnTo>
                  <a:lnTo>
                    <a:pt x="102" y="102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34" y="236"/>
                  </a:lnTo>
                  <a:lnTo>
                    <a:pt x="68" y="270"/>
                  </a:lnTo>
                  <a:lnTo>
                    <a:pt x="1" y="708"/>
                  </a:lnTo>
                  <a:lnTo>
                    <a:pt x="1" y="1145"/>
                  </a:lnTo>
                  <a:lnTo>
                    <a:pt x="34" y="1280"/>
                  </a:lnTo>
                  <a:lnTo>
                    <a:pt x="68" y="1381"/>
                  </a:lnTo>
                  <a:lnTo>
                    <a:pt x="135" y="1448"/>
                  </a:lnTo>
                  <a:lnTo>
                    <a:pt x="203" y="1516"/>
                  </a:lnTo>
                  <a:lnTo>
                    <a:pt x="472" y="1583"/>
                  </a:lnTo>
                  <a:lnTo>
                    <a:pt x="742" y="1617"/>
                  </a:lnTo>
                  <a:lnTo>
                    <a:pt x="1314" y="1650"/>
                  </a:lnTo>
                  <a:lnTo>
                    <a:pt x="1954" y="1650"/>
                  </a:lnTo>
                  <a:lnTo>
                    <a:pt x="2257" y="1617"/>
                  </a:lnTo>
                  <a:lnTo>
                    <a:pt x="2593" y="1549"/>
                  </a:lnTo>
                  <a:lnTo>
                    <a:pt x="2627" y="1516"/>
                  </a:lnTo>
                  <a:lnTo>
                    <a:pt x="2627" y="1482"/>
                  </a:lnTo>
                  <a:lnTo>
                    <a:pt x="2661" y="1145"/>
                  </a:lnTo>
                  <a:lnTo>
                    <a:pt x="2694" y="809"/>
                  </a:lnTo>
                  <a:lnTo>
                    <a:pt x="2728" y="472"/>
                  </a:lnTo>
                  <a:lnTo>
                    <a:pt x="2762" y="102"/>
                  </a:lnTo>
                  <a:lnTo>
                    <a:pt x="2762" y="68"/>
                  </a:lnTo>
                  <a:lnTo>
                    <a:pt x="2728" y="68"/>
                  </a:lnTo>
                  <a:lnTo>
                    <a:pt x="2324" y="34"/>
                  </a:lnTo>
                  <a:lnTo>
                    <a:pt x="1954" y="1"/>
                  </a:lnTo>
                  <a:lnTo>
                    <a:pt x="1146" y="34"/>
                  </a:lnTo>
                  <a:lnTo>
                    <a:pt x="7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1" name="Google Shape;1721;p12"/>
            <p:cNvSpPr/>
            <p:nvPr/>
          </p:nvSpPr>
          <p:spPr>
            <a:xfrm>
              <a:off x="1596325" y="2674000"/>
              <a:ext cx="67350" cy="42100"/>
            </a:xfrm>
            <a:custGeom>
              <a:rect b="b" l="l" r="r" t="t"/>
              <a:pathLst>
                <a:path extrusionOk="0" h="1684" w="2694">
                  <a:moveTo>
                    <a:pt x="707" y="135"/>
                  </a:moveTo>
                  <a:lnTo>
                    <a:pt x="976" y="202"/>
                  </a:lnTo>
                  <a:lnTo>
                    <a:pt x="1212" y="202"/>
                  </a:lnTo>
                  <a:lnTo>
                    <a:pt x="1885" y="236"/>
                  </a:lnTo>
                  <a:lnTo>
                    <a:pt x="2222" y="236"/>
                  </a:lnTo>
                  <a:lnTo>
                    <a:pt x="2559" y="202"/>
                  </a:lnTo>
                  <a:lnTo>
                    <a:pt x="2559" y="202"/>
                  </a:lnTo>
                  <a:lnTo>
                    <a:pt x="2492" y="707"/>
                  </a:lnTo>
                  <a:lnTo>
                    <a:pt x="2492" y="1179"/>
                  </a:lnTo>
                  <a:lnTo>
                    <a:pt x="2458" y="1313"/>
                  </a:lnTo>
                  <a:lnTo>
                    <a:pt x="2458" y="1414"/>
                  </a:lnTo>
                  <a:lnTo>
                    <a:pt x="2357" y="1482"/>
                  </a:lnTo>
                  <a:lnTo>
                    <a:pt x="2256" y="1482"/>
                  </a:lnTo>
                  <a:lnTo>
                    <a:pt x="1616" y="1515"/>
                  </a:lnTo>
                  <a:lnTo>
                    <a:pt x="1313" y="1515"/>
                  </a:lnTo>
                  <a:lnTo>
                    <a:pt x="875" y="1549"/>
                  </a:lnTo>
                  <a:lnTo>
                    <a:pt x="640" y="1515"/>
                  </a:lnTo>
                  <a:lnTo>
                    <a:pt x="438" y="1515"/>
                  </a:lnTo>
                  <a:lnTo>
                    <a:pt x="303" y="1448"/>
                  </a:lnTo>
                  <a:lnTo>
                    <a:pt x="269" y="1414"/>
                  </a:lnTo>
                  <a:lnTo>
                    <a:pt x="236" y="1381"/>
                  </a:lnTo>
                  <a:lnTo>
                    <a:pt x="202" y="606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168" y="270"/>
                  </a:lnTo>
                  <a:lnTo>
                    <a:pt x="135" y="236"/>
                  </a:lnTo>
                  <a:lnTo>
                    <a:pt x="168" y="236"/>
                  </a:lnTo>
                  <a:lnTo>
                    <a:pt x="168" y="202"/>
                  </a:lnTo>
                  <a:lnTo>
                    <a:pt x="168" y="169"/>
                  </a:lnTo>
                  <a:lnTo>
                    <a:pt x="438" y="135"/>
                  </a:lnTo>
                  <a:close/>
                  <a:moveTo>
                    <a:pt x="269" y="0"/>
                  </a:moveTo>
                  <a:lnTo>
                    <a:pt x="135" y="34"/>
                  </a:lnTo>
                  <a:lnTo>
                    <a:pt x="34" y="68"/>
                  </a:lnTo>
                  <a:lnTo>
                    <a:pt x="0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101" y="202"/>
                  </a:lnTo>
                  <a:lnTo>
                    <a:pt x="67" y="337"/>
                  </a:lnTo>
                  <a:lnTo>
                    <a:pt x="67" y="472"/>
                  </a:lnTo>
                  <a:lnTo>
                    <a:pt x="67" y="1010"/>
                  </a:lnTo>
                  <a:lnTo>
                    <a:pt x="101" y="1515"/>
                  </a:lnTo>
                  <a:lnTo>
                    <a:pt x="135" y="1549"/>
                  </a:lnTo>
                  <a:lnTo>
                    <a:pt x="168" y="1583"/>
                  </a:lnTo>
                  <a:lnTo>
                    <a:pt x="438" y="1650"/>
                  </a:lnTo>
                  <a:lnTo>
                    <a:pt x="707" y="1684"/>
                  </a:lnTo>
                  <a:lnTo>
                    <a:pt x="2121" y="1684"/>
                  </a:lnTo>
                  <a:lnTo>
                    <a:pt x="2390" y="1650"/>
                  </a:lnTo>
                  <a:lnTo>
                    <a:pt x="2492" y="1616"/>
                  </a:lnTo>
                  <a:lnTo>
                    <a:pt x="2559" y="1549"/>
                  </a:lnTo>
                  <a:lnTo>
                    <a:pt x="2593" y="1482"/>
                  </a:lnTo>
                  <a:lnTo>
                    <a:pt x="2626" y="1381"/>
                  </a:lnTo>
                  <a:lnTo>
                    <a:pt x="2626" y="775"/>
                  </a:lnTo>
                  <a:lnTo>
                    <a:pt x="2660" y="472"/>
                  </a:lnTo>
                  <a:lnTo>
                    <a:pt x="2694" y="169"/>
                  </a:lnTo>
                  <a:lnTo>
                    <a:pt x="2660" y="101"/>
                  </a:lnTo>
                  <a:lnTo>
                    <a:pt x="2593" y="68"/>
                  </a:lnTo>
                  <a:lnTo>
                    <a:pt x="2222" y="101"/>
                  </a:lnTo>
                  <a:lnTo>
                    <a:pt x="1818" y="101"/>
                  </a:lnTo>
                  <a:lnTo>
                    <a:pt x="976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2" name="Google Shape;1722;p12"/>
            <p:cNvSpPr/>
            <p:nvPr/>
          </p:nvSpPr>
          <p:spPr>
            <a:xfrm>
              <a:off x="2427925" y="2673150"/>
              <a:ext cx="69875" cy="43800"/>
            </a:xfrm>
            <a:custGeom>
              <a:rect b="b" l="l" r="r" t="t"/>
              <a:pathLst>
                <a:path extrusionOk="0" h="1752" w="2795">
                  <a:moveTo>
                    <a:pt x="505" y="102"/>
                  </a:moveTo>
                  <a:lnTo>
                    <a:pt x="909" y="135"/>
                  </a:lnTo>
                  <a:lnTo>
                    <a:pt x="1380" y="169"/>
                  </a:lnTo>
                  <a:lnTo>
                    <a:pt x="1818" y="203"/>
                  </a:lnTo>
                  <a:lnTo>
                    <a:pt x="2155" y="236"/>
                  </a:lnTo>
                  <a:lnTo>
                    <a:pt x="2492" y="236"/>
                  </a:lnTo>
                  <a:lnTo>
                    <a:pt x="2559" y="270"/>
                  </a:lnTo>
                  <a:lnTo>
                    <a:pt x="2593" y="337"/>
                  </a:lnTo>
                  <a:lnTo>
                    <a:pt x="2660" y="607"/>
                  </a:lnTo>
                  <a:lnTo>
                    <a:pt x="2660" y="876"/>
                  </a:lnTo>
                  <a:lnTo>
                    <a:pt x="2660" y="1078"/>
                  </a:lnTo>
                  <a:lnTo>
                    <a:pt x="2660" y="1246"/>
                  </a:lnTo>
                  <a:lnTo>
                    <a:pt x="2626" y="1448"/>
                  </a:lnTo>
                  <a:lnTo>
                    <a:pt x="2593" y="1516"/>
                  </a:lnTo>
                  <a:lnTo>
                    <a:pt x="2559" y="1549"/>
                  </a:lnTo>
                  <a:lnTo>
                    <a:pt x="2424" y="1617"/>
                  </a:lnTo>
                  <a:lnTo>
                    <a:pt x="2155" y="1617"/>
                  </a:lnTo>
                  <a:lnTo>
                    <a:pt x="1717" y="1583"/>
                  </a:lnTo>
                  <a:lnTo>
                    <a:pt x="1481" y="1549"/>
                  </a:lnTo>
                  <a:lnTo>
                    <a:pt x="1279" y="1549"/>
                  </a:lnTo>
                  <a:lnTo>
                    <a:pt x="707" y="1617"/>
                  </a:lnTo>
                  <a:lnTo>
                    <a:pt x="471" y="1583"/>
                  </a:lnTo>
                  <a:lnTo>
                    <a:pt x="404" y="1583"/>
                  </a:lnTo>
                  <a:lnTo>
                    <a:pt x="370" y="1549"/>
                  </a:lnTo>
                  <a:lnTo>
                    <a:pt x="337" y="1482"/>
                  </a:lnTo>
                  <a:lnTo>
                    <a:pt x="303" y="1280"/>
                  </a:lnTo>
                  <a:lnTo>
                    <a:pt x="303" y="741"/>
                  </a:lnTo>
                  <a:lnTo>
                    <a:pt x="303" y="203"/>
                  </a:lnTo>
                  <a:lnTo>
                    <a:pt x="303" y="169"/>
                  </a:lnTo>
                  <a:lnTo>
                    <a:pt x="269" y="135"/>
                  </a:lnTo>
                  <a:lnTo>
                    <a:pt x="505" y="102"/>
                  </a:lnTo>
                  <a:close/>
                  <a:moveTo>
                    <a:pt x="337" y="1"/>
                  </a:moveTo>
                  <a:lnTo>
                    <a:pt x="168" y="34"/>
                  </a:lnTo>
                  <a:lnTo>
                    <a:pt x="34" y="135"/>
                  </a:lnTo>
                  <a:lnTo>
                    <a:pt x="0" y="169"/>
                  </a:lnTo>
                  <a:lnTo>
                    <a:pt x="34" y="203"/>
                  </a:lnTo>
                  <a:lnTo>
                    <a:pt x="67" y="236"/>
                  </a:lnTo>
                  <a:lnTo>
                    <a:pt x="101" y="203"/>
                  </a:lnTo>
                  <a:lnTo>
                    <a:pt x="202" y="169"/>
                  </a:lnTo>
                  <a:lnTo>
                    <a:pt x="236" y="152"/>
                  </a:lnTo>
                  <a:lnTo>
                    <a:pt x="236" y="169"/>
                  </a:lnTo>
                  <a:lnTo>
                    <a:pt x="168" y="506"/>
                  </a:lnTo>
                  <a:lnTo>
                    <a:pt x="135" y="809"/>
                  </a:lnTo>
                  <a:lnTo>
                    <a:pt x="135" y="1011"/>
                  </a:lnTo>
                  <a:lnTo>
                    <a:pt x="168" y="1213"/>
                  </a:lnTo>
                  <a:lnTo>
                    <a:pt x="168" y="1415"/>
                  </a:lnTo>
                  <a:lnTo>
                    <a:pt x="168" y="1617"/>
                  </a:lnTo>
                  <a:lnTo>
                    <a:pt x="202" y="1684"/>
                  </a:lnTo>
                  <a:lnTo>
                    <a:pt x="236" y="1684"/>
                  </a:lnTo>
                  <a:lnTo>
                    <a:pt x="539" y="1718"/>
                  </a:lnTo>
                  <a:lnTo>
                    <a:pt x="842" y="1718"/>
                  </a:lnTo>
                  <a:lnTo>
                    <a:pt x="1481" y="1684"/>
                  </a:lnTo>
                  <a:lnTo>
                    <a:pt x="1717" y="1718"/>
                  </a:lnTo>
                  <a:lnTo>
                    <a:pt x="1953" y="1751"/>
                  </a:lnTo>
                  <a:lnTo>
                    <a:pt x="2458" y="1751"/>
                  </a:lnTo>
                  <a:lnTo>
                    <a:pt x="2593" y="1684"/>
                  </a:lnTo>
                  <a:lnTo>
                    <a:pt x="2727" y="1583"/>
                  </a:lnTo>
                  <a:lnTo>
                    <a:pt x="2761" y="1415"/>
                  </a:lnTo>
                  <a:lnTo>
                    <a:pt x="2795" y="1213"/>
                  </a:lnTo>
                  <a:lnTo>
                    <a:pt x="2795" y="842"/>
                  </a:lnTo>
                  <a:lnTo>
                    <a:pt x="2761" y="506"/>
                  </a:lnTo>
                  <a:lnTo>
                    <a:pt x="2694" y="304"/>
                  </a:lnTo>
                  <a:lnTo>
                    <a:pt x="2626" y="203"/>
                  </a:lnTo>
                  <a:lnTo>
                    <a:pt x="2559" y="135"/>
                  </a:lnTo>
                  <a:lnTo>
                    <a:pt x="2391" y="102"/>
                  </a:lnTo>
                  <a:lnTo>
                    <a:pt x="2222" y="135"/>
                  </a:lnTo>
                  <a:lnTo>
                    <a:pt x="2088" y="135"/>
                  </a:lnTo>
                  <a:lnTo>
                    <a:pt x="1919" y="102"/>
                  </a:lnTo>
                  <a:lnTo>
                    <a:pt x="1616" y="68"/>
                  </a:lnTo>
                  <a:lnTo>
                    <a:pt x="1145" y="34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3" name="Google Shape;1723;p12"/>
            <p:cNvSpPr/>
            <p:nvPr/>
          </p:nvSpPr>
          <p:spPr>
            <a:xfrm>
              <a:off x="2201500" y="2675675"/>
              <a:ext cx="69875" cy="40425"/>
            </a:xfrm>
            <a:custGeom>
              <a:rect b="b" l="l" r="r" t="t"/>
              <a:pathLst>
                <a:path extrusionOk="0" h="1617" w="2795">
                  <a:moveTo>
                    <a:pt x="2660" y="169"/>
                  </a:moveTo>
                  <a:lnTo>
                    <a:pt x="2593" y="1415"/>
                  </a:lnTo>
                  <a:lnTo>
                    <a:pt x="2020" y="1448"/>
                  </a:lnTo>
                  <a:lnTo>
                    <a:pt x="1448" y="1415"/>
                  </a:lnTo>
                  <a:lnTo>
                    <a:pt x="876" y="1415"/>
                  </a:lnTo>
                  <a:lnTo>
                    <a:pt x="303" y="1448"/>
                  </a:lnTo>
                  <a:lnTo>
                    <a:pt x="202" y="1145"/>
                  </a:lnTo>
                  <a:lnTo>
                    <a:pt x="169" y="809"/>
                  </a:lnTo>
                  <a:lnTo>
                    <a:pt x="135" y="506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404" y="169"/>
                  </a:lnTo>
                  <a:lnTo>
                    <a:pt x="606" y="203"/>
                  </a:lnTo>
                  <a:lnTo>
                    <a:pt x="1111" y="236"/>
                  </a:lnTo>
                  <a:lnTo>
                    <a:pt x="1886" y="236"/>
                  </a:lnTo>
                  <a:lnTo>
                    <a:pt x="2660" y="169"/>
                  </a:lnTo>
                  <a:close/>
                  <a:moveTo>
                    <a:pt x="404" y="1"/>
                  </a:moveTo>
                  <a:lnTo>
                    <a:pt x="202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8" y="135"/>
                  </a:lnTo>
                  <a:lnTo>
                    <a:pt x="101" y="169"/>
                  </a:lnTo>
                  <a:lnTo>
                    <a:pt x="34" y="337"/>
                  </a:lnTo>
                  <a:lnTo>
                    <a:pt x="0" y="506"/>
                  </a:lnTo>
                  <a:lnTo>
                    <a:pt x="0" y="876"/>
                  </a:lnTo>
                  <a:lnTo>
                    <a:pt x="68" y="1246"/>
                  </a:lnTo>
                  <a:lnTo>
                    <a:pt x="169" y="1549"/>
                  </a:lnTo>
                  <a:lnTo>
                    <a:pt x="202" y="1583"/>
                  </a:lnTo>
                  <a:lnTo>
                    <a:pt x="270" y="1617"/>
                  </a:lnTo>
                  <a:lnTo>
                    <a:pt x="573" y="1583"/>
                  </a:lnTo>
                  <a:lnTo>
                    <a:pt x="876" y="1549"/>
                  </a:lnTo>
                  <a:lnTo>
                    <a:pt x="1482" y="1583"/>
                  </a:lnTo>
                  <a:lnTo>
                    <a:pt x="2088" y="1617"/>
                  </a:lnTo>
                  <a:lnTo>
                    <a:pt x="2694" y="1583"/>
                  </a:lnTo>
                  <a:lnTo>
                    <a:pt x="2727" y="1549"/>
                  </a:lnTo>
                  <a:lnTo>
                    <a:pt x="2761" y="1516"/>
                  </a:lnTo>
                  <a:lnTo>
                    <a:pt x="2761" y="809"/>
                  </a:lnTo>
                  <a:lnTo>
                    <a:pt x="2795" y="102"/>
                  </a:lnTo>
                  <a:lnTo>
                    <a:pt x="2795" y="34"/>
                  </a:lnTo>
                  <a:lnTo>
                    <a:pt x="2727" y="1"/>
                  </a:lnTo>
                  <a:lnTo>
                    <a:pt x="1886" y="68"/>
                  </a:lnTo>
                  <a:lnTo>
                    <a:pt x="1482" y="102"/>
                  </a:lnTo>
                  <a:lnTo>
                    <a:pt x="1044" y="68"/>
                  </a:lnTo>
                  <a:lnTo>
                    <a:pt x="640" y="3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4" name="Google Shape;1724;p12"/>
            <p:cNvSpPr/>
            <p:nvPr/>
          </p:nvSpPr>
          <p:spPr>
            <a:xfrm>
              <a:off x="1668700" y="2721975"/>
              <a:ext cx="64825" cy="65675"/>
            </a:xfrm>
            <a:custGeom>
              <a:rect b="b" l="l" r="r" t="t"/>
              <a:pathLst>
                <a:path extrusionOk="0" h="2627" w="2593">
                  <a:moveTo>
                    <a:pt x="1953" y="135"/>
                  </a:moveTo>
                  <a:lnTo>
                    <a:pt x="2189" y="169"/>
                  </a:lnTo>
                  <a:lnTo>
                    <a:pt x="2324" y="202"/>
                  </a:lnTo>
                  <a:lnTo>
                    <a:pt x="2391" y="270"/>
                  </a:lnTo>
                  <a:lnTo>
                    <a:pt x="2425" y="404"/>
                  </a:lnTo>
                  <a:lnTo>
                    <a:pt x="2458" y="539"/>
                  </a:lnTo>
                  <a:lnTo>
                    <a:pt x="2458" y="775"/>
                  </a:lnTo>
                  <a:lnTo>
                    <a:pt x="2425" y="1010"/>
                  </a:lnTo>
                  <a:lnTo>
                    <a:pt x="2357" y="1516"/>
                  </a:lnTo>
                  <a:lnTo>
                    <a:pt x="2357" y="1751"/>
                  </a:lnTo>
                  <a:lnTo>
                    <a:pt x="2357" y="2088"/>
                  </a:lnTo>
                  <a:lnTo>
                    <a:pt x="2357" y="2223"/>
                  </a:lnTo>
                  <a:lnTo>
                    <a:pt x="2324" y="2357"/>
                  </a:lnTo>
                  <a:lnTo>
                    <a:pt x="2223" y="2425"/>
                  </a:lnTo>
                  <a:lnTo>
                    <a:pt x="2122" y="2458"/>
                  </a:lnTo>
                  <a:lnTo>
                    <a:pt x="1987" y="2458"/>
                  </a:lnTo>
                  <a:lnTo>
                    <a:pt x="1852" y="2425"/>
                  </a:lnTo>
                  <a:lnTo>
                    <a:pt x="1617" y="2357"/>
                  </a:lnTo>
                  <a:lnTo>
                    <a:pt x="1246" y="2357"/>
                  </a:lnTo>
                  <a:lnTo>
                    <a:pt x="910" y="2391"/>
                  </a:lnTo>
                  <a:lnTo>
                    <a:pt x="708" y="2425"/>
                  </a:lnTo>
                  <a:lnTo>
                    <a:pt x="472" y="2425"/>
                  </a:lnTo>
                  <a:lnTo>
                    <a:pt x="337" y="2391"/>
                  </a:lnTo>
                  <a:lnTo>
                    <a:pt x="270" y="2357"/>
                  </a:lnTo>
                  <a:lnTo>
                    <a:pt x="169" y="2290"/>
                  </a:lnTo>
                  <a:lnTo>
                    <a:pt x="135" y="2189"/>
                  </a:lnTo>
                  <a:lnTo>
                    <a:pt x="135" y="1819"/>
                  </a:lnTo>
                  <a:lnTo>
                    <a:pt x="135" y="1415"/>
                  </a:lnTo>
                  <a:lnTo>
                    <a:pt x="169" y="1078"/>
                  </a:lnTo>
                  <a:lnTo>
                    <a:pt x="135" y="741"/>
                  </a:lnTo>
                  <a:lnTo>
                    <a:pt x="135" y="472"/>
                  </a:lnTo>
                  <a:lnTo>
                    <a:pt x="135" y="202"/>
                  </a:lnTo>
                  <a:lnTo>
                    <a:pt x="910" y="202"/>
                  </a:lnTo>
                  <a:lnTo>
                    <a:pt x="1684" y="135"/>
                  </a:lnTo>
                  <a:close/>
                  <a:moveTo>
                    <a:pt x="1852" y="0"/>
                  </a:moveTo>
                  <a:lnTo>
                    <a:pt x="1347" y="34"/>
                  </a:lnTo>
                  <a:lnTo>
                    <a:pt x="842" y="68"/>
                  </a:lnTo>
                  <a:lnTo>
                    <a:pt x="68" y="68"/>
                  </a:lnTo>
                  <a:lnTo>
                    <a:pt x="34" y="101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2"/>
                  </a:lnTo>
                  <a:lnTo>
                    <a:pt x="1" y="404"/>
                  </a:lnTo>
                  <a:lnTo>
                    <a:pt x="1" y="640"/>
                  </a:lnTo>
                  <a:lnTo>
                    <a:pt x="34" y="1078"/>
                  </a:lnTo>
                  <a:lnTo>
                    <a:pt x="1" y="1751"/>
                  </a:lnTo>
                  <a:lnTo>
                    <a:pt x="1" y="2088"/>
                  </a:lnTo>
                  <a:lnTo>
                    <a:pt x="34" y="2425"/>
                  </a:lnTo>
                  <a:lnTo>
                    <a:pt x="68" y="2458"/>
                  </a:lnTo>
                  <a:lnTo>
                    <a:pt x="102" y="2492"/>
                  </a:lnTo>
                  <a:lnTo>
                    <a:pt x="438" y="2526"/>
                  </a:lnTo>
                  <a:lnTo>
                    <a:pt x="775" y="2559"/>
                  </a:lnTo>
                  <a:lnTo>
                    <a:pt x="1482" y="2492"/>
                  </a:lnTo>
                  <a:lnTo>
                    <a:pt x="1684" y="2526"/>
                  </a:lnTo>
                  <a:lnTo>
                    <a:pt x="1920" y="2593"/>
                  </a:lnTo>
                  <a:lnTo>
                    <a:pt x="2189" y="2627"/>
                  </a:lnTo>
                  <a:lnTo>
                    <a:pt x="2290" y="2593"/>
                  </a:lnTo>
                  <a:lnTo>
                    <a:pt x="2357" y="2559"/>
                  </a:lnTo>
                  <a:lnTo>
                    <a:pt x="2425" y="2458"/>
                  </a:lnTo>
                  <a:lnTo>
                    <a:pt x="2458" y="2391"/>
                  </a:lnTo>
                  <a:lnTo>
                    <a:pt x="2492" y="2189"/>
                  </a:lnTo>
                  <a:lnTo>
                    <a:pt x="2492" y="1785"/>
                  </a:lnTo>
                  <a:lnTo>
                    <a:pt x="2492" y="1549"/>
                  </a:lnTo>
                  <a:lnTo>
                    <a:pt x="2526" y="1314"/>
                  </a:lnTo>
                  <a:lnTo>
                    <a:pt x="2559" y="842"/>
                  </a:lnTo>
                  <a:lnTo>
                    <a:pt x="2593" y="505"/>
                  </a:lnTo>
                  <a:lnTo>
                    <a:pt x="2559" y="303"/>
                  </a:lnTo>
                  <a:lnTo>
                    <a:pt x="2492" y="169"/>
                  </a:lnTo>
                  <a:lnTo>
                    <a:pt x="2357" y="68"/>
                  </a:lnTo>
                  <a:lnTo>
                    <a:pt x="2189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5" name="Google Shape;1725;p12"/>
            <p:cNvSpPr/>
            <p:nvPr/>
          </p:nvSpPr>
          <p:spPr>
            <a:xfrm>
              <a:off x="1669550" y="2675675"/>
              <a:ext cx="69875" cy="40425"/>
            </a:xfrm>
            <a:custGeom>
              <a:rect b="b" l="l" r="r" t="t"/>
              <a:pathLst>
                <a:path extrusionOk="0" h="1617" w="2795">
                  <a:moveTo>
                    <a:pt x="2660" y="169"/>
                  </a:moveTo>
                  <a:lnTo>
                    <a:pt x="2593" y="1415"/>
                  </a:lnTo>
                  <a:lnTo>
                    <a:pt x="2020" y="1448"/>
                  </a:lnTo>
                  <a:lnTo>
                    <a:pt x="1448" y="1415"/>
                  </a:lnTo>
                  <a:lnTo>
                    <a:pt x="876" y="1415"/>
                  </a:lnTo>
                  <a:lnTo>
                    <a:pt x="303" y="1448"/>
                  </a:lnTo>
                  <a:lnTo>
                    <a:pt x="202" y="1145"/>
                  </a:lnTo>
                  <a:lnTo>
                    <a:pt x="169" y="809"/>
                  </a:lnTo>
                  <a:lnTo>
                    <a:pt x="135" y="506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404" y="169"/>
                  </a:lnTo>
                  <a:lnTo>
                    <a:pt x="606" y="203"/>
                  </a:lnTo>
                  <a:lnTo>
                    <a:pt x="1111" y="236"/>
                  </a:lnTo>
                  <a:lnTo>
                    <a:pt x="1886" y="236"/>
                  </a:lnTo>
                  <a:lnTo>
                    <a:pt x="2660" y="169"/>
                  </a:lnTo>
                  <a:close/>
                  <a:moveTo>
                    <a:pt x="404" y="1"/>
                  </a:moveTo>
                  <a:lnTo>
                    <a:pt x="202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8" y="135"/>
                  </a:lnTo>
                  <a:lnTo>
                    <a:pt x="101" y="169"/>
                  </a:lnTo>
                  <a:lnTo>
                    <a:pt x="34" y="337"/>
                  </a:lnTo>
                  <a:lnTo>
                    <a:pt x="0" y="506"/>
                  </a:lnTo>
                  <a:lnTo>
                    <a:pt x="0" y="876"/>
                  </a:lnTo>
                  <a:lnTo>
                    <a:pt x="68" y="1246"/>
                  </a:lnTo>
                  <a:lnTo>
                    <a:pt x="169" y="1549"/>
                  </a:lnTo>
                  <a:lnTo>
                    <a:pt x="202" y="1583"/>
                  </a:lnTo>
                  <a:lnTo>
                    <a:pt x="270" y="1617"/>
                  </a:lnTo>
                  <a:lnTo>
                    <a:pt x="573" y="1583"/>
                  </a:lnTo>
                  <a:lnTo>
                    <a:pt x="876" y="1549"/>
                  </a:lnTo>
                  <a:lnTo>
                    <a:pt x="1482" y="1583"/>
                  </a:lnTo>
                  <a:lnTo>
                    <a:pt x="2088" y="1617"/>
                  </a:lnTo>
                  <a:lnTo>
                    <a:pt x="2694" y="1583"/>
                  </a:lnTo>
                  <a:lnTo>
                    <a:pt x="2727" y="1549"/>
                  </a:lnTo>
                  <a:lnTo>
                    <a:pt x="2761" y="1516"/>
                  </a:lnTo>
                  <a:lnTo>
                    <a:pt x="2761" y="809"/>
                  </a:lnTo>
                  <a:lnTo>
                    <a:pt x="2795" y="102"/>
                  </a:lnTo>
                  <a:lnTo>
                    <a:pt x="2795" y="34"/>
                  </a:lnTo>
                  <a:lnTo>
                    <a:pt x="2727" y="1"/>
                  </a:lnTo>
                  <a:lnTo>
                    <a:pt x="1886" y="68"/>
                  </a:lnTo>
                  <a:lnTo>
                    <a:pt x="1482" y="102"/>
                  </a:lnTo>
                  <a:lnTo>
                    <a:pt x="1044" y="68"/>
                  </a:lnTo>
                  <a:lnTo>
                    <a:pt x="640" y="3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6" name="Google Shape;1726;p12"/>
            <p:cNvSpPr/>
            <p:nvPr/>
          </p:nvSpPr>
          <p:spPr>
            <a:xfrm>
              <a:off x="1704050" y="2795200"/>
              <a:ext cx="59775" cy="28650"/>
            </a:xfrm>
            <a:custGeom>
              <a:rect b="b" l="l" r="r" t="t"/>
              <a:pathLst>
                <a:path extrusionOk="0" h="1146" w="2391">
                  <a:moveTo>
                    <a:pt x="1011" y="1"/>
                  </a:moveTo>
                  <a:lnTo>
                    <a:pt x="607" y="34"/>
                  </a:lnTo>
                  <a:lnTo>
                    <a:pt x="337" y="68"/>
                  </a:lnTo>
                  <a:lnTo>
                    <a:pt x="236" y="102"/>
                  </a:lnTo>
                  <a:lnTo>
                    <a:pt x="102" y="169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34" y="607"/>
                  </a:lnTo>
                  <a:lnTo>
                    <a:pt x="1" y="1145"/>
                  </a:lnTo>
                  <a:lnTo>
                    <a:pt x="135" y="1145"/>
                  </a:lnTo>
                  <a:lnTo>
                    <a:pt x="169" y="842"/>
                  </a:lnTo>
                  <a:lnTo>
                    <a:pt x="169" y="539"/>
                  </a:lnTo>
                  <a:lnTo>
                    <a:pt x="203" y="371"/>
                  </a:lnTo>
                  <a:lnTo>
                    <a:pt x="236" y="304"/>
                  </a:lnTo>
                  <a:lnTo>
                    <a:pt x="304" y="236"/>
                  </a:lnTo>
                  <a:lnTo>
                    <a:pt x="506" y="169"/>
                  </a:lnTo>
                  <a:lnTo>
                    <a:pt x="741" y="135"/>
                  </a:lnTo>
                  <a:lnTo>
                    <a:pt x="1112" y="135"/>
                  </a:lnTo>
                  <a:lnTo>
                    <a:pt x="1516" y="169"/>
                  </a:lnTo>
                  <a:lnTo>
                    <a:pt x="1886" y="203"/>
                  </a:lnTo>
                  <a:lnTo>
                    <a:pt x="2256" y="304"/>
                  </a:lnTo>
                  <a:lnTo>
                    <a:pt x="2223" y="674"/>
                  </a:lnTo>
                  <a:lnTo>
                    <a:pt x="2256" y="1044"/>
                  </a:lnTo>
                  <a:lnTo>
                    <a:pt x="2223" y="1145"/>
                  </a:lnTo>
                  <a:lnTo>
                    <a:pt x="2391" y="1145"/>
                  </a:lnTo>
                  <a:lnTo>
                    <a:pt x="2391" y="977"/>
                  </a:lnTo>
                  <a:lnTo>
                    <a:pt x="2357" y="438"/>
                  </a:lnTo>
                  <a:lnTo>
                    <a:pt x="2357" y="304"/>
                  </a:lnTo>
                  <a:lnTo>
                    <a:pt x="2391" y="304"/>
                  </a:lnTo>
                  <a:lnTo>
                    <a:pt x="2391" y="236"/>
                  </a:lnTo>
                  <a:lnTo>
                    <a:pt x="2391" y="203"/>
                  </a:lnTo>
                  <a:lnTo>
                    <a:pt x="2357" y="169"/>
                  </a:lnTo>
                  <a:lnTo>
                    <a:pt x="2324" y="169"/>
                  </a:lnTo>
                  <a:lnTo>
                    <a:pt x="1920" y="68"/>
                  </a:lnTo>
                  <a:lnTo>
                    <a:pt x="14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7" name="Google Shape;1727;p12"/>
            <p:cNvSpPr/>
            <p:nvPr/>
          </p:nvSpPr>
          <p:spPr>
            <a:xfrm>
              <a:off x="2215800" y="2793525"/>
              <a:ext cx="61475" cy="30325"/>
            </a:xfrm>
            <a:custGeom>
              <a:rect b="b" l="l" r="r" t="t"/>
              <a:pathLst>
                <a:path extrusionOk="0" h="1213" w="2459">
                  <a:moveTo>
                    <a:pt x="2391" y="0"/>
                  </a:moveTo>
                  <a:lnTo>
                    <a:pt x="2021" y="34"/>
                  </a:lnTo>
                  <a:lnTo>
                    <a:pt x="1650" y="68"/>
                  </a:lnTo>
                  <a:lnTo>
                    <a:pt x="1280" y="101"/>
                  </a:lnTo>
                  <a:lnTo>
                    <a:pt x="304" y="101"/>
                  </a:lnTo>
                  <a:lnTo>
                    <a:pt x="169" y="68"/>
                  </a:lnTo>
                  <a:lnTo>
                    <a:pt x="34" y="101"/>
                  </a:lnTo>
                  <a:lnTo>
                    <a:pt x="1" y="169"/>
                  </a:lnTo>
                  <a:lnTo>
                    <a:pt x="1" y="202"/>
                  </a:lnTo>
                  <a:lnTo>
                    <a:pt x="34" y="236"/>
                  </a:lnTo>
                  <a:lnTo>
                    <a:pt x="34" y="404"/>
                  </a:lnTo>
                  <a:lnTo>
                    <a:pt x="34" y="573"/>
                  </a:lnTo>
                  <a:lnTo>
                    <a:pt x="68" y="876"/>
                  </a:lnTo>
                  <a:lnTo>
                    <a:pt x="68" y="1212"/>
                  </a:lnTo>
                  <a:lnTo>
                    <a:pt x="203" y="1212"/>
                  </a:lnTo>
                  <a:lnTo>
                    <a:pt x="203" y="1010"/>
                  </a:lnTo>
                  <a:lnTo>
                    <a:pt x="203" y="808"/>
                  </a:lnTo>
                  <a:lnTo>
                    <a:pt x="169" y="606"/>
                  </a:lnTo>
                  <a:lnTo>
                    <a:pt x="135" y="404"/>
                  </a:lnTo>
                  <a:lnTo>
                    <a:pt x="169" y="202"/>
                  </a:lnTo>
                  <a:lnTo>
                    <a:pt x="270" y="236"/>
                  </a:lnTo>
                  <a:lnTo>
                    <a:pt x="506" y="270"/>
                  </a:lnTo>
                  <a:lnTo>
                    <a:pt x="1145" y="236"/>
                  </a:lnTo>
                  <a:lnTo>
                    <a:pt x="2324" y="169"/>
                  </a:lnTo>
                  <a:lnTo>
                    <a:pt x="2324" y="674"/>
                  </a:lnTo>
                  <a:lnTo>
                    <a:pt x="2290" y="1212"/>
                  </a:lnTo>
                  <a:lnTo>
                    <a:pt x="2459" y="1212"/>
                  </a:lnTo>
                  <a:lnTo>
                    <a:pt x="2459" y="640"/>
                  </a:lnTo>
                  <a:lnTo>
                    <a:pt x="2459" y="68"/>
                  </a:lnTo>
                  <a:lnTo>
                    <a:pt x="2425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8" name="Google Shape;1728;p12"/>
            <p:cNvSpPr/>
            <p:nvPr/>
          </p:nvSpPr>
          <p:spPr>
            <a:xfrm>
              <a:off x="1746125" y="2674000"/>
              <a:ext cx="68225" cy="42100"/>
            </a:xfrm>
            <a:custGeom>
              <a:rect b="b" l="l" r="r" t="t"/>
              <a:pathLst>
                <a:path extrusionOk="0" h="1684" w="2729">
                  <a:moveTo>
                    <a:pt x="1853" y="101"/>
                  </a:moveTo>
                  <a:lnTo>
                    <a:pt x="2324" y="135"/>
                  </a:lnTo>
                  <a:lnTo>
                    <a:pt x="2391" y="169"/>
                  </a:lnTo>
                  <a:lnTo>
                    <a:pt x="2459" y="169"/>
                  </a:lnTo>
                  <a:lnTo>
                    <a:pt x="2492" y="202"/>
                  </a:lnTo>
                  <a:lnTo>
                    <a:pt x="2492" y="270"/>
                  </a:lnTo>
                  <a:lnTo>
                    <a:pt x="2526" y="404"/>
                  </a:lnTo>
                  <a:lnTo>
                    <a:pt x="2492" y="539"/>
                  </a:lnTo>
                  <a:lnTo>
                    <a:pt x="2492" y="1010"/>
                  </a:lnTo>
                  <a:lnTo>
                    <a:pt x="2526" y="1246"/>
                  </a:lnTo>
                  <a:lnTo>
                    <a:pt x="2560" y="1448"/>
                  </a:lnTo>
                  <a:lnTo>
                    <a:pt x="1449" y="1515"/>
                  </a:lnTo>
                  <a:lnTo>
                    <a:pt x="304" y="1515"/>
                  </a:lnTo>
                  <a:lnTo>
                    <a:pt x="237" y="707"/>
                  </a:lnTo>
                  <a:lnTo>
                    <a:pt x="237" y="303"/>
                  </a:lnTo>
                  <a:lnTo>
                    <a:pt x="237" y="236"/>
                  </a:lnTo>
                  <a:lnTo>
                    <a:pt x="641" y="202"/>
                  </a:lnTo>
                  <a:lnTo>
                    <a:pt x="1045" y="169"/>
                  </a:lnTo>
                  <a:lnTo>
                    <a:pt x="1449" y="135"/>
                  </a:lnTo>
                  <a:lnTo>
                    <a:pt x="1853" y="101"/>
                  </a:lnTo>
                  <a:close/>
                  <a:moveTo>
                    <a:pt x="1146" y="0"/>
                  </a:moveTo>
                  <a:lnTo>
                    <a:pt x="708" y="68"/>
                  </a:lnTo>
                  <a:lnTo>
                    <a:pt x="237" y="101"/>
                  </a:lnTo>
                  <a:lnTo>
                    <a:pt x="237" y="34"/>
                  </a:lnTo>
                  <a:lnTo>
                    <a:pt x="169" y="34"/>
                  </a:lnTo>
                  <a:lnTo>
                    <a:pt x="169" y="101"/>
                  </a:lnTo>
                  <a:lnTo>
                    <a:pt x="35" y="101"/>
                  </a:lnTo>
                  <a:lnTo>
                    <a:pt x="1" y="169"/>
                  </a:lnTo>
                  <a:lnTo>
                    <a:pt x="35" y="202"/>
                  </a:lnTo>
                  <a:lnTo>
                    <a:pt x="68" y="236"/>
                  </a:lnTo>
                  <a:lnTo>
                    <a:pt x="136" y="236"/>
                  </a:lnTo>
                  <a:lnTo>
                    <a:pt x="102" y="573"/>
                  </a:lnTo>
                  <a:lnTo>
                    <a:pt x="102" y="909"/>
                  </a:lnTo>
                  <a:lnTo>
                    <a:pt x="169" y="1583"/>
                  </a:lnTo>
                  <a:lnTo>
                    <a:pt x="203" y="1650"/>
                  </a:lnTo>
                  <a:lnTo>
                    <a:pt x="237" y="1684"/>
                  </a:lnTo>
                  <a:lnTo>
                    <a:pt x="1449" y="1684"/>
                  </a:lnTo>
                  <a:lnTo>
                    <a:pt x="2661" y="1583"/>
                  </a:lnTo>
                  <a:lnTo>
                    <a:pt x="2694" y="1583"/>
                  </a:lnTo>
                  <a:lnTo>
                    <a:pt x="2728" y="1515"/>
                  </a:lnTo>
                  <a:lnTo>
                    <a:pt x="2661" y="1145"/>
                  </a:lnTo>
                  <a:lnTo>
                    <a:pt x="2627" y="808"/>
                  </a:lnTo>
                  <a:lnTo>
                    <a:pt x="2627" y="438"/>
                  </a:lnTo>
                  <a:lnTo>
                    <a:pt x="2627" y="101"/>
                  </a:lnTo>
                  <a:lnTo>
                    <a:pt x="2593" y="34"/>
                  </a:lnTo>
                  <a:lnTo>
                    <a:pt x="2560" y="34"/>
                  </a:lnTo>
                  <a:lnTo>
                    <a:pt x="18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29" name="Google Shape;1729;p12"/>
            <p:cNvSpPr/>
            <p:nvPr/>
          </p:nvSpPr>
          <p:spPr>
            <a:xfrm>
              <a:off x="2278100" y="2674000"/>
              <a:ext cx="68200" cy="42100"/>
            </a:xfrm>
            <a:custGeom>
              <a:rect b="b" l="l" r="r" t="t"/>
              <a:pathLst>
                <a:path extrusionOk="0" h="1684" w="2728">
                  <a:moveTo>
                    <a:pt x="1852" y="101"/>
                  </a:moveTo>
                  <a:lnTo>
                    <a:pt x="2323" y="135"/>
                  </a:lnTo>
                  <a:lnTo>
                    <a:pt x="2391" y="169"/>
                  </a:lnTo>
                  <a:lnTo>
                    <a:pt x="2458" y="169"/>
                  </a:lnTo>
                  <a:lnTo>
                    <a:pt x="2492" y="202"/>
                  </a:lnTo>
                  <a:lnTo>
                    <a:pt x="2492" y="270"/>
                  </a:lnTo>
                  <a:lnTo>
                    <a:pt x="2525" y="404"/>
                  </a:lnTo>
                  <a:lnTo>
                    <a:pt x="2492" y="539"/>
                  </a:lnTo>
                  <a:lnTo>
                    <a:pt x="2492" y="1010"/>
                  </a:lnTo>
                  <a:lnTo>
                    <a:pt x="2525" y="1246"/>
                  </a:lnTo>
                  <a:lnTo>
                    <a:pt x="2559" y="1448"/>
                  </a:lnTo>
                  <a:lnTo>
                    <a:pt x="1448" y="1515"/>
                  </a:lnTo>
                  <a:lnTo>
                    <a:pt x="303" y="1515"/>
                  </a:lnTo>
                  <a:lnTo>
                    <a:pt x="236" y="707"/>
                  </a:lnTo>
                  <a:lnTo>
                    <a:pt x="236" y="303"/>
                  </a:lnTo>
                  <a:lnTo>
                    <a:pt x="236" y="236"/>
                  </a:lnTo>
                  <a:lnTo>
                    <a:pt x="640" y="202"/>
                  </a:lnTo>
                  <a:lnTo>
                    <a:pt x="1044" y="169"/>
                  </a:lnTo>
                  <a:lnTo>
                    <a:pt x="1448" y="135"/>
                  </a:lnTo>
                  <a:lnTo>
                    <a:pt x="1852" y="101"/>
                  </a:lnTo>
                  <a:close/>
                  <a:moveTo>
                    <a:pt x="1145" y="0"/>
                  </a:moveTo>
                  <a:lnTo>
                    <a:pt x="707" y="68"/>
                  </a:lnTo>
                  <a:lnTo>
                    <a:pt x="236" y="101"/>
                  </a:lnTo>
                  <a:lnTo>
                    <a:pt x="236" y="34"/>
                  </a:lnTo>
                  <a:lnTo>
                    <a:pt x="169" y="34"/>
                  </a:lnTo>
                  <a:lnTo>
                    <a:pt x="169" y="101"/>
                  </a:lnTo>
                  <a:lnTo>
                    <a:pt x="34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68" y="236"/>
                  </a:lnTo>
                  <a:lnTo>
                    <a:pt x="135" y="236"/>
                  </a:lnTo>
                  <a:lnTo>
                    <a:pt x="101" y="573"/>
                  </a:lnTo>
                  <a:lnTo>
                    <a:pt x="101" y="909"/>
                  </a:lnTo>
                  <a:lnTo>
                    <a:pt x="169" y="1583"/>
                  </a:lnTo>
                  <a:lnTo>
                    <a:pt x="202" y="1650"/>
                  </a:lnTo>
                  <a:lnTo>
                    <a:pt x="236" y="1684"/>
                  </a:lnTo>
                  <a:lnTo>
                    <a:pt x="1448" y="1684"/>
                  </a:lnTo>
                  <a:lnTo>
                    <a:pt x="2660" y="1583"/>
                  </a:lnTo>
                  <a:lnTo>
                    <a:pt x="2694" y="1583"/>
                  </a:lnTo>
                  <a:lnTo>
                    <a:pt x="2727" y="1515"/>
                  </a:lnTo>
                  <a:lnTo>
                    <a:pt x="2660" y="1145"/>
                  </a:lnTo>
                  <a:lnTo>
                    <a:pt x="2626" y="808"/>
                  </a:lnTo>
                  <a:lnTo>
                    <a:pt x="2626" y="438"/>
                  </a:lnTo>
                  <a:lnTo>
                    <a:pt x="2626" y="101"/>
                  </a:lnTo>
                  <a:lnTo>
                    <a:pt x="2593" y="34"/>
                  </a:lnTo>
                  <a:lnTo>
                    <a:pt x="255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0" name="Google Shape;1730;p12"/>
            <p:cNvSpPr/>
            <p:nvPr/>
          </p:nvSpPr>
          <p:spPr>
            <a:xfrm>
              <a:off x="2538175" y="2765750"/>
              <a:ext cx="24425" cy="11800"/>
            </a:xfrm>
            <a:custGeom>
              <a:rect b="b" l="l" r="r" t="t"/>
              <a:pathLst>
                <a:path extrusionOk="0" h="472" w="977">
                  <a:moveTo>
                    <a:pt x="371" y="0"/>
                  </a:moveTo>
                  <a:lnTo>
                    <a:pt x="270" y="34"/>
                  </a:lnTo>
                  <a:lnTo>
                    <a:pt x="169" y="101"/>
                  </a:lnTo>
                  <a:lnTo>
                    <a:pt x="68" y="135"/>
                  </a:lnTo>
                  <a:lnTo>
                    <a:pt x="1" y="202"/>
                  </a:lnTo>
                  <a:lnTo>
                    <a:pt x="1" y="236"/>
                  </a:lnTo>
                  <a:lnTo>
                    <a:pt x="1" y="303"/>
                  </a:lnTo>
                  <a:lnTo>
                    <a:pt x="34" y="371"/>
                  </a:lnTo>
                  <a:lnTo>
                    <a:pt x="102" y="404"/>
                  </a:lnTo>
                  <a:lnTo>
                    <a:pt x="270" y="472"/>
                  </a:lnTo>
                  <a:lnTo>
                    <a:pt x="337" y="472"/>
                  </a:lnTo>
                  <a:lnTo>
                    <a:pt x="371" y="438"/>
                  </a:lnTo>
                  <a:lnTo>
                    <a:pt x="337" y="371"/>
                  </a:lnTo>
                  <a:lnTo>
                    <a:pt x="304" y="337"/>
                  </a:lnTo>
                  <a:lnTo>
                    <a:pt x="708" y="337"/>
                  </a:lnTo>
                  <a:lnTo>
                    <a:pt x="910" y="303"/>
                  </a:lnTo>
                  <a:lnTo>
                    <a:pt x="943" y="270"/>
                  </a:lnTo>
                  <a:lnTo>
                    <a:pt x="977" y="236"/>
                  </a:lnTo>
                  <a:lnTo>
                    <a:pt x="943" y="202"/>
                  </a:lnTo>
                  <a:lnTo>
                    <a:pt x="910" y="169"/>
                  </a:lnTo>
                  <a:lnTo>
                    <a:pt x="506" y="202"/>
                  </a:lnTo>
                  <a:lnTo>
                    <a:pt x="236" y="202"/>
                  </a:lnTo>
                  <a:lnTo>
                    <a:pt x="304" y="169"/>
                  </a:lnTo>
                  <a:lnTo>
                    <a:pt x="405" y="101"/>
                  </a:lnTo>
                  <a:lnTo>
                    <a:pt x="438" y="68"/>
                  </a:lnTo>
                  <a:lnTo>
                    <a:pt x="438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1" name="Google Shape;1731;p12"/>
            <p:cNvSpPr/>
            <p:nvPr/>
          </p:nvSpPr>
          <p:spPr>
            <a:xfrm>
              <a:off x="2505350" y="2674850"/>
              <a:ext cx="68200" cy="42100"/>
            </a:xfrm>
            <a:custGeom>
              <a:rect b="b" l="l" r="r" t="t"/>
              <a:pathLst>
                <a:path extrusionOk="0" h="1684" w="2728">
                  <a:moveTo>
                    <a:pt x="236" y="135"/>
                  </a:moveTo>
                  <a:lnTo>
                    <a:pt x="640" y="168"/>
                  </a:lnTo>
                  <a:lnTo>
                    <a:pt x="1785" y="202"/>
                  </a:lnTo>
                  <a:lnTo>
                    <a:pt x="2189" y="202"/>
                  </a:lnTo>
                  <a:lnTo>
                    <a:pt x="2391" y="236"/>
                  </a:lnTo>
                  <a:lnTo>
                    <a:pt x="2492" y="236"/>
                  </a:lnTo>
                  <a:lnTo>
                    <a:pt x="2559" y="269"/>
                  </a:lnTo>
                  <a:lnTo>
                    <a:pt x="2593" y="404"/>
                  </a:lnTo>
                  <a:lnTo>
                    <a:pt x="2593" y="539"/>
                  </a:lnTo>
                  <a:lnTo>
                    <a:pt x="2593" y="808"/>
                  </a:lnTo>
                  <a:lnTo>
                    <a:pt x="2593" y="1414"/>
                  </a:lnTo>
                  <a:lnTo>
                    <a:pt x="2559" y="1448"/>
                  </a:lnTo>
                  <a:lnTo>
                    <a:pt x="2492" y="1515"/>
                  </a:lnTo>
                  <a:lnTo>
                    <a:pt x="2290" y="1549"/>
                  </a:lnTo>
                  <a:lnTo>
                    <a:pt x="1617" y="1549"/>
                  </a:lnTo>
                  <a:lnTo>
                    <a:pt x="910" y="1481"/>
                  </a:lnTo>
                  <a:lnTo>
                    <a:pt x="472" y="1448"/>
                  </a:lnTo>
                  <a:lnTo>
                    <a:pt x="371" y="1414"/>
                  </a:lnTo>
                  <a:lnTo>
                    <a:pt x="304" y="1313"/>
                  </a:lnTo>
                  <a:lnTo>
                    <a:pt x="236" y="1178"/>
                  </a:lnTo>
                  <a:lnTo>
                    <a:pt x="236" y="1044"/>
                  </a:lnTo>
                  <a:lnTo>
                    <a:pt x="203" y="707"/>
                  </a:lnTo>
                  <a:lnTo>
                    <a:pt x="203" y="438"/>
                  </a:lnTo>
                  <a:lnTo>
                    <a:pt x="236" y="303"/>
                  </a:lnTo>
                  <a:lnTo>
                    <a:pt x="203" y="135"/>
                  </a:lnTo>
                  <a:close/>
                  <a:moveTo>
                    <a:pt x="236" y="0"/>
                  </a:moveTo>
                  <a:lnTo>
                    <a:pt x="34" y="34"/>
                  </a:lnTo>
                  <a:lnTo>
                    <a:pt x="1" y="67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4" y="168"/>
                  </a:lnTo>
                  <a:lnTo>
                    <a:pt x="102" y="168"/>
                  </a:lnTo>
                  <a:lnTo>
                    <a:pt x="102" y="202"/>
                  </a:lnTo>
                  <a:lnTo>
                    <a:pt x="102" y="303"/>
                  </a:lnTo>
                  <a:lnTo>
                    <a:pt x="68" y="471"/>
                  </a:lnTo>
                  <a:lnTo>
                    <a:pt x="68" y="673"/>
                  </a:lnTo>
                  <a:lnTo>
                    <a:pt x="102" y="1111"/>
                  </a:lnTo>
                  <a:lnTo>
                    <a:pt x="203" y="1549"/>
                  </a:lnTo>
                  <a:lnTo>
                    <a:pt x="236" y="1582"/>
                  </a:lnTo>
                  <a:lnTo>
                    <a:pt x="573" y="1582"/>
                  </a:lnTo>
                  <a:lnTo>
                    <a:pt x="876" y="1616"/>
                  </a:lnTo>
                  <a:lnTo>
                    <a:pt x="1482" y="1683"/>
                  </a:lnTo>
                  <a:lnTo>
                    <a:pt x="2357" y="1683"/>
                  </a:lnTo>
                  <a:lnTo>
                    <a:pt x="2660" y="1616"/>
                  </a:lnTo>
                  <a:lnTo>
                    <a:pt x="2694" y="1582"/>
                  </a:lnTo>
                  <a:lnTo>
                    <a:pt x="2728" y="1549"/>
                  </a:lnTo>
                  <a:lnTo>
                    <a:pt x="2728" y="909"/>
                  </a:lnTo>
                  <a:lnTo>
                    <a:pt x="2728" y="572"/>
                  </a:lnTo>
                  <a:lnTo>
                    <a:pt x="2660" y="269"/>
                  </a:lnTo>
                  <a:lnTo>
                    <a:pt x="2627" y="168"/>
                  </a:lnTo>
                  <a:lnTo>
                    <a:pt x="2526" y="135"/>
                  </a:lnTo>
                  <a:lnTo>
                    <a:pt x="2425" y="101"/>
                  </a:lnTo>
                  <a:lnTo>
                    <a:pt x="1650" y="101"/>
                  </a:lnTo>
                  <a:lnTo>
                    <a:pt x="977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2" name="Google Shape;1732;p12"/>
            <p:cNvSpPr/>
            <p:nvPr/>
          </p:nvSpPr>
          <p:spPr>
            <a:xfrm>
              <a:off x="2469150" y="2722825"/>
              <a:ext cx="103550" cy="64825"/>
            </a:xfrm>
            <a:custGeom>
              <a:rect b="b" l="l" r="r" t="t"/>
              <a:pathLst>
                <a:path extrusionOk="0" h="2593" w="4142">
                  <a:moveTo>
                    <a:pt x="2661" y="135"/>
                  </a:moveTo>
                  <a:lnTo>
                    <a:pt x="3772" y="168"/>
                  </a:lnTo>
                  <a:lnTo>
                    <a:pt x="3873" y="168"/>
                  </a:lnTo>
                  <a:lnTo>
                    <a:pt x="3940" y="269"/>
                  </a:lnTo>
                  <a:lnTo>
                    <a:pt x="3974" y="404"/>
                  </a:lnTo>
                  <a:lnTo>
                    <a:pt x="4007" y="539"/>
                  </a:lnTo>
                  <a:lnTo>
                    <a:pt x="4007" y="842"/>
                  </a:lnTo>
                  <a:lnTo>
                    <a:pt x="4007" y="1044"/>
                  </a:lnTo>
                  <a:lnTo>
                    <a:pt x="4007" y="1751"/>
                  </a:lnTo>
                  <a:lnTo>
                    <a:pt x="3974" y="2189"/>
                  </a:lnTo>
                  <a:lnTo>
                    <a:pt x="3940" y="2323"/>
                  </a:lnTo>
                  <a:lnTo>
                    <a:pt x="3873" y="2357"/>
                  </a:lnTo>
                  <a:lnTo>
                    <a:pt x="3267" y="2424"/>
                  </a:lnTo>
                  <a:lnTo>
                    <a:pt x="2021" y="2424"/>
                  </a:lnTo>
                  <a:lnTo>
                    <a:pt x="1415" y="2357"/>
                  </a:lnTo>
                  <a:lnTo>
                    <a:pt x="809" y="2323"/>
                  </a:lnTo>
                  <a:lnTo>
                    <a:pt x="506" y="2323"/>
                  </a:lnTo>
                  <a:lnTo>
                    <a:pt x="203" y="2357"/>
                  </a:lnTo>
                  <a:lnTo>
                    <a:pt x="169" y="1616"/>
                  </a:lnTo>
                  <a:lnTo>
                    <a:pt x="135" y="875"/>
                  </a:lnTo>
                  <a:lnTo>
                    <a:pt x="203" y="539"/>
                  </a:lnTo>
                  <a:lnTo>
                    <a:pt x="203" y="370"/>
                  </a:lnTo>
                  <a:lnTo>
                    <a:pt x="203" y="202"/>
                  </a:lnTo>
                  <a:lnTo>
                    <a:pt x="270" y="202"/>
                  </a:lnTo>
                  <a:lnTo>
                    <a:pt x="371" y="168"/>
                  </a:lnTo>
                  <a:lnTo>
                    <a:pt x="775" y="168"/>
                  </a:lnTo>
                  <a:lnTo>
                    <a:pt x="1415" y="135"/>
                  </a:lnTo>
                  <a:close/>
                  <a:moveTo>
                    <a:pt x="540" y="0"/>
                  </a:moveTo>
                  <a:lnTo>
                    <a:pt x="371" y="34"/>
                  </a:lnTo>
                  <a:lnTo>
                    <a:pt x="203" y="67"/>
                  </a:lnTo>
                  <a:lnTo>
                    <a:pt x="169" y="101"/>
                  </a:lnTo>
                  <a:lnTo>
                    <a:pt x="135" y="101"/>
                  </a:lnTo>
                  <a:lnTo>
                    <a:pt x="102" y="135"/>
                  </a:lnTo>
                  <a:lnTo>
                    <a:pt x="102" y="168"/>
                  </a:lnTo>
                  <a:lnTo>
                    <a:pt x="135" y="202"/>
                  </a:lnTo>
                  <a:lnTo>
                    <a:pt x="169" y="202"/>
                  </a:lnTo>
                  <a:lnTo>
                    <a:pt x="102" y="269"/>
                  </a:lnTo>
                  <a:lnTo>
                    <a:pt x="68" y="337"/>
                  </a:lnTo>
                  <a:lnTo>
                    <a:pt x="34" y="572"/>
                  </a:lnTo>
                  <a:lnTo>
                    <a:pt x="1" y="1010"/>
                  </a:lnTo>
                  <a:lnTo>
                    <a:pt x="1" y="1717"/>
                  </a:lnTo>
                  <a:lnTo>
                    <a:pt x="68" y="2458"/>
                  </a:lnTo>
                  <a:lnTo>
                    <a:pt x="102" y="2492"/>
                  </a:lnTo>
                  <a:lnTo>
                    <a:pt x="169" y="2525"/>
                  </a:lnTo>
                  <a:lnTo>
                    <a:pt x="641" y="2492"/>
                  </a:lnTo>
                  <a:lnTo>
                    <a:pt x="1146" y="2492"/>
                  </a:lnTo>
                  <a:lnTo>
                    <a:pt x="2122" y="2559"/>
                  </a:lnTo>
                  <a:lnTo>
                    <a:pt x="2593" y="2593"/>
                  </a:lnTo>
                  <a:lnTo>
                    <a:pt x="3065" y="2559"/>
                  </a:lnTo>
                  <a:lnTo>
                    <a:pt x="4007" y="2492"/>
                  </a:lnTo>
                  <a:lnTo>
                    <a:pt x="4041" y="2458"/>
                  </a:lnTo>
                  <a:lnTo>
                    <a:pt x="4075" y="2424"/>
                  </a:lnTo>
                  <a:lnTo>
                    <a:pt x="4108" y="1987"/>
                  </a:lnTo>
                  <a:lnTo>
                    <a:pt x="4142" y="1515"/>
                  </a:lnTo>
                  <a:lnTo>
                    <a:pt x="4142" y="606"/>
                  </a:lnTo>
                  <a:lnTo>
                    <a:pt x="4108" y="404"/>
                  </a:lnTo>
                  <a:lnTo>
                    <a:pt x="4041" y="236"/>
                  </a:lnTo>
                  <a:lnTo>
                    <a:pt x="4007" y="135"/>
                  </a:lnTo>
                  <a:lnTo>
                    <a:pt x="3940" y="101"/>
                  </a:lnTo>
                  <a:lnTo>
                    <a:pt x="3873" y="34"/>
                  </a:lnTo>
                  <a:lnTo>
                    <a:pt x="3772" y="34"/>
                  </a:lnTo>
                  <a:lnTo>
                    <a:pt x="2863" y="0"/>
                  </a:lnTo>
                  <a:lnTo>
                    <a:pt x="1920" y="0"/>
                  </a:lnTo>
                  <a:lnTo>
                    <a:pt x="910" y="34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3" name="Google Shape;1733;p12"/>
            <p:cNvSpPr/>
            <p:nvPr/>
          </p:nvSpPr>
          <p:spPr>
            <a:xfrm>
              <a:off x="1623250" y="2758175"/>
              <a:ext cx="9275" cy="17700"/>
            </a:xfrm>
            <a:custGeom>
              <a:rect b="b" l="l" r="r" t="t"/>
              <a:pathLst>
                <a:path extrusionOk="0" h="708" w="371">
                  <a:moveTo>
                    <a:pt x="303" y="0"/>
                  </a:moveTo>
                  <a:lnTo>
                    <a:pt x="270" y="34"/>
                  </a:lnTo>
                  <a:lnTo>
                    <a:pt x="135" y="135"/>
                  </a:lnTo>
                  <a:lnTo>
                    <a:pt x="0" y="270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68" y="371"/>
                  </a:lnTo>
                  <a:lnTo>
                    <a:pt x="202" y="270"/>
                  </a:lnTo>
                  <a:lnTo>
                    <a:pt x="202" y="270"/>
                  </a:lnTo>
                  <a:lnTo>
                    <a:pt x="169" y="640"/>
                  </a:lnTo>
                  <a:lnTo>
                    <a:pt x="202" y="674"/>
                  </a:lnTo>
                  <a:lnTo>
                    <a:pt x="236" y="707"/>
                  </a:lnTo>
                  <a:lnTo>
                    <a:pt x="303" y="674"/>
                  </a:lnTo>
                  <a:lnTo>
                    <a:pt x="303" y="640"/>
                  </a:lnTo>
                  <a:lnTo>
                    <a:pt x="337" y="371"/>
                  </a:lnTo>
                  <a:lnTo>
                    <a:pt x="371" y="101"/>
                  </a:lnTo>
                  <a:lnTo>
                    <a:pt x="371" y="34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4" name="Google Shape;1734;p12"/>
            <p:cNvSpPr/>
            <p:nvPr/>
          </p:nvSpPr>
          <p:spPr>
            <a:xfrm>
              <a:off x="2357200" y="2676525"/>
              <a:ext cx="66525" cy="41275"/>
            </a:xfrm>
            <a:custGeom>
              <a:rect b="b" l="l" r="r" t="t"/>
              <a:pathLst>
                <a:path extrusionOk="0" h="1651" w="2661">
                  <a:moveTo>
                    <a:pt x="944" y="135"/>
                  </a:moveTo>
                  <a:lnTo>
                    <a:pt x="1954" y="169"/>
                  </a:lnTo>
                  <a:lnTo>
                    <a:pt x="2257" y="169"/>
                  </a:lnTo>
                  <a:lnTo>
                    <a:pt x="2358" y="202"/>
                  </a:lnTo>
                  <a:lnTo>
                    <a:pt x="2425" y="236"/>
                  </a:lnTo>
                  <a:lnTo>
                    <a:pt x="2459" y="303"/>
                  </a:lnTo>
                  <a:lnTo>
                    <a:pt x="2459" y="438"/>
                  </a:lnTo>
                  <a:lnTo>
                    <a:pt x="2459" y="573"/>
                  </a:lnTo>
                  <a:lnTo>
                    <a:pt x="2425" y="808"/>
                  </a:lnTo>
                  <a:lnTo>
                    <a:pt x="2425" y="1111"/>
                  </a:lnTo>
                  <a:lnTo>
                    <a:pt x="2459" y="1246"/>
                  </a:lnTo>
                  <a:lnTo>
                    <a:pt x="2492" y="1381"/>
                  </a:lnTo>
                  <a:lnTo>
                    <a:pt x="2021" y="1414"/>
                  </a:lnTo>
                  <a:lnTo>
                    <a:pt x="1516" y="1414"/>
                  </a:lnTo>
                  <a:lnTo>
                    <a:pt x="1112" y="1448"/>
                  </a:lnTo>
                  <a:lnTo>
                    <a:pt x="674" y="1515"/>
                  </a:lnTo>
                  <a:lnTo>
                    <a:pt x="439" y="1482"/>
                  </a:lnTo>
                  <a:lnTo>
                    <a:pt x="203" y="1414"/>
                  </a:lnTo>
                  <a:lnTo>
                    <a:pt x="169" y="1381"/>
                  </a:lnTo>
                  <a:lnTo>
                    <a:pt x="136" y="1347"/>
                  </a:lnTo>
                  <a:lnTo>
                    <a:pt x="136" y="1179"/>
                  </a:lnTo>
                  <a:lnTo>
                    <a:pt x="136" y="909"/>
                  </a:lnTo>
                  <a:lnTo>
                    <a:pt x="136" y="573"/>
                  </a:lnTo>
                  <a:lnTo>
                    <a:pt x="102" y="236"/>
                  </a:lnTo>
                  <a:lnTo>
                    <a:pt x="136" y="236"/>
                  </a:lnTo>
                  <a:lnTo>
                    <a:pt x="237" y="169"/>
                  </a:lnTo>
                  <a:lnTo>
                    <a:pt x="338" y="135"/>
                  </a:lnTo>
                  <a:close/>
                  <a:moveTo>
                    <a:pt x="304" y="0"/>
                  </a:moveTo>
                  <a:lnTo>
                    <a:pt x="203" y="34"/>
                  </a:lnTo>
                  <a:lnTo>
                    <a:pt x="102" y="101"/>
                  </a:lnTo>
                  <a:lnTo>
                    <a:pt x="102" y="34"/>
                  </a:lnTo>
                  <a:lnTo>
                    <a:pt x="35" y="34"/>
                  </a:lnTo>
                  <a:lnTo>
                    <a:pt x="1" y="337"/>
                  </a:lnTo>
                  <a:lnTo>
                    <a:pt x="1" y="640"/>
                  </a:lnTo>
                  <a:lnTo>
                    <a:pt x="1" y="1246"/>
                  </a:lnTo>
                  <a:lnTo>
                    <a:pt x="35" y="1347"/>
                  </a:lnTo>
                  <a:lnTo>
                    <a:pt x="68" y="1448"/>
                  </a:lnTo>
                  <a:lnTo>
                    <a:pt x="136" y="1515"/>
                  </a:lnTo>
                  <a:lnTo>
                    <a:pt x="237" y="1583"/>
                  </a:lnTo>
                  <a:lnTo>
                    <a:pt x="472" y="1616"/>
                  </a:lnTo>
                  <a:lnTo>
                    <a:pt x="742" y="1650"/>
                  </a:lnTo>
                  <a:lnTo>
                    <a:pt x="1280" y="1583"/>
                  </a:lnTo>
                  <a:lnTo>
                    <a:pt x="1617" y="1549"/>
                  </a:lnTo>
                  <a:lnTo>
                    <a:pt x="2257" y="1549"/>
                  </a:lnTo>
                  <a:lnTo>
                    <a:pt x="2593" y="1515"/>
                  </a:lnTo>
                  <a:lnTo>
                    <a:pt x="2661" y="1482"/>
                  </a:lnTo>
                  <a:lnTo>
                    <a:pt x="2661" y="1448"/>
                  </a:lnTo>
                  <a:lnTo>
                    <a:pt x="2661" y="1414"/>
                  </a:lnTo>
                  <a:lnTo>
                    <a:pt x="2593" y="1246"/>
                  </a:lnTo>
                  <a:lnTo>
                    <a:pt x="2560" y="1078"/>
                  </a:lnTo>
                  <a:lnTo>
                    <a:pt x="2560" y="741"/>
                  </a:lnTo>
                  <a:lnTo>
                    <a:pt x="2593" y="539"/>
                  </a:lnTo>
                  <a:lnTo>
                    <a:pt x="2593" y="371"/>
                  </a:lnTo>
                  <a:lnTo>
                    <a:pt x="2560" y="202"/>
                  </a:lnTo>
                  <a:lnTo>
                    <a:pt x="2459" y="34"/>
                  </a:lnTo>
                  <a:lnTo>
                    <a:pt x="2425" y="34"/>
                  </a:lnTo>
                  <a:lnTo>
                    <a:pt x="2391" y="0"/>
                  </a:lnTo>
                  <a:lnTo>
                    <a:pt x="2055" y="34"/>
                  </a:lnTo>
                  <a:lnTo>
                    <a:pt x="1718" y="34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5" name="Google Shape;1735;p12"/>
            <p:cNvSpPr/>
            <p:nvPr/>
          </p:nvSpPr>
          <p:spPr>
            <a:xfrm>
              <a:off x="1629975" y="2796050"/>
              <a:ext cx="64850" cy="27800"/>
            </a:xfrm>
            <a:custGeom>
              <a:rect b="b" l="l" r="r" t="t"/>
              <a:pathLst>
                <a:path extrusionOk="0" h="1112" w="2594">
                  <a:moveTo>
                    <a:pt x="472" y="0"/>
                  </a:moveTo>
                  <a:lnTo>
                    <a:pt x="102" y="68"/>
                  </a:lnTo>
                  <a:lnTo>
                    <a:pt x="102" y="101"/>
                  </a:lnTo>
                  <a:lnTo>
                    <a:pt x="68" y="101"/>
                  </a:lnTo>
                  <a:lnTo>
                    <a:pt x="34" y="135"/>
                  </a:lnTo>
                  <a:lnTo>
                    <a:pt x="1" y="640"/>
                  </a:lnTo>
                  <a:lnTo>
                    <a:pt x="1" y="1111"/>
                  </a:lnTo>
                  <a:lnTo>
                    <a:pt x="135" y="1111"/>
                  </a:lnTo>
                  <a:lnTo>
                    <a:pt x="135" y="741"/>
                  </a:lnTo>
                  <a:lnTo>
                    <a:pt x="169" y="472"/>
                  </a:lnTo>
                  <a:lnTo>
                    <a:pt x="135" y="337"/>
                  </a:lnTo>
                  <a:lnTo>
                    <a:pt x="102" y="202"/>
                  </a:lnTo>
                  <a:lnTo>
                    <a:pt x="135" y="202"/>
                  </a:lnTo>
                  <a:lnTo>
                    <a:pt x="438" y="169"/>
                  </a:lnTo>
                  <a:lnTo>
                    <a:pt x="741" y="135"/>
                  </a:lnTo>
                  <a:lnTo>
                    <a:pt x="2088" y="135"/>
                  </a:lnTo>
                  <a:lnTo>
                    <a:pt x="2223" y="169"/>
                  </a:lnTo>
                  <a:lnTo>
                    <a:pt x="2324" y="236"/>
                  </a:lnTo>
                  <a:lnTo>
                    <a:pt x="2391" y="337"/>
                  </a:lnTo>
                  <a:lnTo>
                    <a:pt x="2459" y="505"/>
                  </a:lnTo>
                  <a:lnTo>
                    <a:pt x="2459" y="707"/>
                  </a:lnTo>
                  <a:lnTo>
                    <a:pt x="2459" y="1111"/>
                  </a:lnTo>
                  <a:lnTo>
                    <a:pt x="2593" y="1111"/>
                  </a:lnTo>
                  <a:lnTo>
                    <a:pt x="2593" y="640"/>
                  </a:lnTo>
                  <a:lnTo>
                    <a:pt x="2560" y="404"/>
                  </a:lnTo>
                  <a:lnTo>
                    <a:pt x="2492" y="202"/>
                  </a:lnTo>
                  <a:lnTo>
                    <a:pt x="2425" y="135"/>
                  </a:lnTo>
                  <a:lnTo>
                    <a:pt x="2324" y="68"/>
                  </a:lnTo>
                  <a:lnTo>
                    <a:pt x="2223" y="34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6" name="Google Shape;1736;p12"/>
            <p:cNvSpPr/>
            <p:nvPr/>
          </p:nvSpPr>
          <p:spPr>
            <a:xfrm>
              <a:off x="1593800" y="2723650"/>
              <a:ext cx="62300" cy="64850"/>
            </a:xfrm>
            <a:custGeom>
              <a:rect b="b" l="l" r="r" t="t"/>
              <a:pathLst>
                <a:path extrusionOk="0" h="2594" w="2492">
                  <a:moveTo>
                    <a:pt x="2222" y="135"/>
                  </a:moveTo>
                  <a:lnTo>
                    <a:pt x="2289" y="169"/>
                  </a:lnTo>
                  <a:lnTo>
                    <a:pt x="2323" y="203"/>
                  </a:lnTo>
                  <a:lnTo>
                    <a:pt x="2357" y="236"/>
                  </a:lnTo>
                  <a:lnTo>
                    <a:pt x="2357" y="337"/>
                  </a:lnTo>
                  <a:lnTo>
                    <a:pt x="2357" y="842"/>
                  </a:lnTo>
                  <a:lnTo>
                    <a:pt x="2323" y="1348"/>
                  </a:lnTo>
                  <a:lnTo>
                    <a:pt x="2323" y="1853"/>
                  </a:lnTo>
                  <a:lnTo>
                    <a:pt x="2357" y="2358"/>
                  </a:lnTo>
                  <a:lnTo>
                    <a:pt x="2087" y="2425"/>
                  </a:lnTo>
                  <a:lnTo>
                    <a:pt x="1818" y="2459"/>
                  </a:lnTo>
                  <a:lnTo>
                    <a:pt x="1246" y="2425"/>
                  </a:lnTo>
                  <a:lnTo>
                    <a:pt x="707" y="2391"/>
                  </a:lnTo>
                  <a:lnTo>
                    <a:pt x="438" y="2358"/>
                  </a:lnTo>
                  <a:lnTo>
                    <a:pt x="269" y="2324"/>
                  </a:lnTo>
                  <a:lnTo>
                    <a:pt x="202" y="2257"/>
                  </a:lnTo>
                  <a:lnTo>
                    <a:pt x="135" y="2021"/>
                  </a:lnTo>
                  <a:lnTo>
                    <a:pt x="135" y="1752"/>
                  </a:lnTo>
                  <a:lnTo>
                    <a:pt x="135" y="1247"/>
                  </a:lnTo>
                  <a:lnTo>
                    <a:pt x="168" y="708"/>
                  </a:lnTo>
                  <a:lnTo>
                    <a:pt x="202" y="169"/>
                  </a:lnTo>
                  <a:lnTo>
                    <a:pt x="1279" y="169"/>
                  </a:lnTo>
                  <a:lnTo>
                    <a:pt x="1919" y="135"/>
                  </a:lnTo>
                  <a:close/>
                  <a:moveTo>
                    <a:pt x="135" y="1"/>
                  </a:moveTo>
                  <a:lnTo>
                    <a:pt x="101" y="34"/>
                  </a:lnTo>
                  <a:lnTo>
                    <a:pt x="67" y="68"/>
                  </a:lnTo>
                  <a:lnTo>
                    <a:pt x="67" y="102"/>
                  </a:lnTo>
                  <a:lnTo>
                    <a:pt x="101" y="135"/>
                  </a:lnTo>
                  <a:lnTo>
                    <a:pt x="34" y="438"/>
                  </a:lnTo>
                  <a:lnTo>
                    <a:pt x="0" y="741"/>
                  </a:lnTo>
                  <a:lnTo>
                    <a:pt x="0" y="1348"/>
                  </a:lnTo>
                  <a:lnTo>
                    <a:pt x="34" y="2021"/>
                  </a:lnTo>
                  <a:lnTo>
                    <a:pt x="34" y="2189"/>
                  </a:lnTo>
                  <a:lnTo>
                    <a:pt x="67" y="2290"/>
                  </a:lnTo>
                  <a:lnTo>
                    <a:pt x="101" y="2358"/>
                  </a:lnTo>
                  <a:lnTo>
                    <a:pt x="135" y="2391"/>
                  </a:lnTo>
                  <a:lnTo>
                    <a:pt x="168" y="2425"/>
                  </a:lnTo>
                  <a:lnTo>
                    <a:pt x="303" y="2459"/>
                  </a:lnTo>
                  <a:lnTo>
                    <a:pt x="673" y="2492"/>
                  </a:lnTo>
                  <a:lnTo>
                    <a:pt x="1044" y="2560"/>
                  </a:lnTo>
                  <a:lnTo>
                    <a:pt x="1751" y="2593"/>
                  </a:lnTo>
                  <a:lnTo>
                    <a:pt x="2121" y="2560"/>
                  </a:lnTo>
                  <a:lnTo>
                    <a:pt x="2289" y="2526"/>
                  </a:lnTo>
                  <a:lnTo>
                    <a:pt x="2458" y="2492"/>
                  </a:lnTo>
                  <a:lnTo>
                    <a:pt x="2491" y="2459"/>
                  </a:lnTo>
                  <a:lnTo>
                    <a:pt x="2491" y="2391"/>
                  </a:lnTo>
                  <a:lnTo>
                    <a:pt x="2458" y="2122"/>
                  </a:lnTo>
                  <a:lnTo>
                    <a:pt x="2458" y="1819"/>
                  </a:lnTo>
                  <a:lnTo>
                    <a:pt x="2458" y="1247"/>
                  </a:lnTo>
                  <a:lnTo>
                    <a:pt x="2491" y="674"/>
                  </a:lnTo>
                  <a:lnTo>
                    <a:pt x="2491" y="102"/>
                  </a:lnTo>
                  <a:lnTo>
                    <a:pt x="2491" y="68"/>
                  </a:lnTo>
                  <a:lnTo>
                    <a:pt x="2424" y="34"/>
                  </a:lnTo>
                  <a:lnTo>
                    <a:pt x="1852" y="1"/>
                  </a:lnTo>
                  <a:lnTo>
                    <a:pt x="1279" y="1"/>
                  </a:lnTo>
                  <a:lnTo>
                    <a:pt x="707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7" name="Google Shape;1737;p12"/>
            <p:cNvSpPr/>
            <p:nvPr/>
          </p:nvSpPr>
          <p:spPr>
            <a:xfrm>
              <a:off x="2068500" y="2795200"/>
              <a:ext cx="62325" cy="28650"/>
            </a:xfrm>
            <a:custGeom>
              <a:rect b="b" l="l" r="r" t="t"/>
              <a:pathLst>
                <a:path extrusionOk="0" h="1146" w="2493">
                  <a:moveTo>
                    <a:pt x="169" y="1"/>
                  </a:moveTo>
                  <a:lnTo>
                    <a:pt x="102" y="34"/>
                  </a:lnTo>
                  <a:lnTo>
                    <a:pt x="102" y="68"/>
                  </a:lnTo>
                  <a:lnTo>
                    <a:pt x="102" y="102"/>
                  </a:lnTo>
                  <a:lnTo>
                    <a:pt x="102" y="135"/>
                  </a:lnTo>
                  <a:lnTo>
                    <a:pt x="68" y="371"/>
                  </a:lnTo>
                  <a:lnTo>
                    <a:pt x="35" y="640"/>
                  </a:lnTo>
                  <a:lnTo>
                    <a:pt x="1" y="1145"/>
                  </a:lnTo>
                  <a:lnTo>
                    <a:pt x="136" y="1145"/>
                  </a:lnTo>
                  <a:lnTo>
                    <a:pt x="203" y="169"/>
                  </a:lnTo>
                  <a:lnTo>
                    <a:pt x="1314" y="169"/>
                  </a:lnTo>
                  <a:lnTo>
                    <a:pt x="1920" y="135"/>
                  </a:lnTo>
                  <a:lnTo>
                    <a:pt x="2223" y="135"/>
                  </a:lnTo>
                  <a:lnTo>
                    <a:pt x="2290" y="169"/>
                  </a:lnTo>
                  <a:lnTo>
                    <a:pt x="2324" y="203"/>
                  </a:lnTo>
                  <a:lnTo>
                    <a:pt x="2358" y="236"/>
                  </a:lnTo>
                  <a:lnTo>
                    <a:pt x="2391" y="337"/>
                  </a:lnTo>
                  <a:lnTo>
                    <a:pt x="2358" y="1145"/>
                  </a:lnTo>
                  <a:lnTo>
                    <a:pt x="2459" y="1145"/>
                  </a:lnTo>
                  <a:lnTo>
                    <a:pt x="2492" y="640"/>
                  </a:lnTo>
                  <a:lnTo>
                    <a:pt x="2492" y="102"/>
                  </a:lnTo>
                  <a:lnTo>
                    <a:pt x="2492" y="68"/>
                  </a:lnTo>
                  <a:lnTo>
                    <a:pt x="2459" y="34"/>
                  </a:lnTo>
                  <a:lnTo>
                    <a:pt x="1886" y="1"/>
                  </a:lnTo>
                  <a:lnTo>
                    <a:pt x="1314" y="34"/>
                  </a:lnTo>
                  <a:lnTo>
                    <a:pt x="742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8" name="Google Shape;1738;p12"/>
            <p:cNvSpPr/>
            <p:nvPr/>
          </p:nvSpPr>
          <p:spPr>
            <a:xfrm>
              <a:off x="1519725" y="2792675"/>
              <a:ext cx="106075" cy="31175"/>
            </a:xfrm>
            <a:custGeom>
              <a:rect b="b" l="l" r="r" t="t"/>
              <a:pathLst>
                <a:path extrusionOk="0" h="1247" w="4243">
                  <a:moveTo>
                    <a:pt x="3333" y="1"/>
                  </a:moveTo>
                  <a:lnTo>
                    <a:pt x="3098" y="34"/>
                  </a:lnTo>
                  <a:lnTo>
                    <a:pt x="2727" y="68"/>
                  </a:lnTo>
                  <a:lnTo>
                    <a:pt x="2155" y="102"/>
                  </a:lnTo>
                  <a:lnTo>
                    <a:pt x="1044" y="102"/>
                  </a:lnTo>
                  <a:lnTo>
                    <a:pt x="505" y="135"/>
                  </a:lnTo>
                  <a:lnTo>
                    <a:pt x="303" y="169"/>
                  </a:lnTo>
                  <a:lnTo>
                    <a:pt x="202" y="236"/>
                  </a:lnTo>
                  <a:lnTo>
                    <a:pt x="101" y="371"/>
                  </a:lnTo>
                  <a:lnTo>
                    <a:pt x="34" y="506"/>
                  </a:lnTo>
                  <a:lnTo>
                    <a:pt x="0" y="708"/>
                  </a:lnTo>
                  <a:lnTo>
                    <a:pt x="0" y="876"/>
                  </a:lnTo>
                  <a:lnTo>
                    <a:pt x="0" y="1246"/>
                  </a:lnTo>
                  <a:lnTo>
                    <a:pt x="169" y="1246"/>
                  </a:lnTo>
                  <a:lnTo>
                    <a:pt x="169" y="842"/>
                  </a:lnTo>
                  <a:lnTo>
                    <a:pt x="202" y="573"/>
                  </a:lnTo>
                  <a:lnTo>
                    <a:pt x="236" y="438"/>
                  </a:lnTo>
                  <a:lnTo>
                    <a:pt x="303" y="337"/>
                  </a:lnTo>
                  <a:lnTo>
                    <a:pt x="371" y="304"/>
                  </a:lnTo>
                  <a:lnTo>
                    <a:pt x="505" y="270"/>
                  </a:lnTo>
                  <a:lnTo>
                    <a:pt x="1650" y="270"/>
                  </a:lnTo>
                  <a:lnTo>
                    <a:pt x="2593" y="236"/>
                  </a:lnTo>
                  <a:lnTo>
                    <a:pt x="2963" y="203"/>
                  </a:lnTo>
                  <a:lnTo>
                    <a:pt x="3434" y="169"/>
                  </a:lnTo>
                  <a:lnTo>
                    <a:pt x="3636" y="203"/>
                  </a:lnTo>
                  <a:lnTo>
                    <a:pt x="3838" y="270"/>
                  </a:lnTo>
                  <a:lnTo>
                    <a:pt x="3973" y="371"/>
                  </a:lnTo>
                  <a:lnTo>
                    <a:pt x="4007" y="438"/>
                  </a:lnTo>
                  <a:lnTo>
                    <a:pt x="4040" y="539"/>
                  </a:lnTo>
                  <a:lnTo>
                    <a:pt x="4074" y="876"/>
                  </a:lnTo>
                  <a:lnTo>
                    <a:pt x="4040" y="1246"/>
                  </a:lnTo>
                  <a:lnTo>
                    <a:pt x="4242" y="1246"/>
                  </a:lnTo>
                  <a:lnTo>
                    <a:pt x="4242" y="842"/>
                  </a:lnTo>
                  <a:lnTo>
                    <a:pt x="4175" y="438"/>
                  </a:lnTo>
                  <a:lnTo>
                    <a:pt x="4175" y="337"/>
                  </a:lnTo>
                  <a:lnTo>
                    <a:pt x="4108" y="270"/>
                  </a:lnTo>
                  <a:lnTo>
                    <a:pt x="3973" y="135"/>
                  </a:lnTo>
                  <a:lnTo>
                    <a:pt x="3771" y="68"/>
                  </a:lnTo>
                  <a:lnTo>
                    <a:pt x="3569" y="34"/>
                  </a:lnTo>
                  <a:lnTo>
                    <a:pt x="333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39" name="Google Shape;1739;p12"/>
            <p:cNvSpPr/>
            <p:nvPr/>
          </p:nvSpPr>
          <p:spPr>
            <a:xfrm>
              <a:off x="2130800" y="2762375"/>
              <a:ext cx="11800" cy="13500"/>
            </a:xfrm>
            <a:custGeom>
              <a:rect b="b" l="l" r="r" t="t"/>
              <a:pathLst>
                <a:path extrusionOk="0" h="540" w="472">
                  <a:moveTo>
                    <a:pt x="303" y="102"/>
                  </a:moveTo>
                  <a:lnTo>
                    <a:pt x="337" y="169"/>
                  </a:lnTo>
                  <a:lnTo>
                    <a:pt x="303" y="203"/>
                  </a:lnTo>
                  <a:lnTo>
                    <a:pt x="169" y="135"/>
                  </a:lnTo>
                  <a:lnTo>
                    <a:pt x="236" y="102"/>
                  </a:lnTo>
                  <a:close/>
                  <a:moveTo>
                    <a:pt x="169" y="1"/>
                  </a:moveTo>
                  <a:lnTo>
                    <a:pt x="68" y="34"/>
                  </a:lnTo>
                  <a:lnTo>
                    <a:pt x="0" y="135"/>
                  </a:lnTo>
                  <a:lnTo>
                    <a:pt x="0" y="203"/>
                  </a:lnTo>
                  <a:lnTo>
                    <a:pt x="34" y="236"/>
                  </a:lnTo>
                  <a:lnTo>
                    <a:pt x="202" y="270"/>
                  </a:lnTo>
                  <a:lnTo>
                    <a:pt x="202" y="304"/>
                  </a:lnTo>
                  <a:lnTo>
                    <a:pt x="270" y="304"/>
                  </a:lnTo>
                  <a:lnTo>
                    <a:pt x="169" y="337"/>
                  </a:lnTo>
                  <a:lnTo>
                    <a:pt x="101" y="405"/>
                  </a:lnTo>
                  <a:lnTo>
                    <a:pt x="68" y="438"/>
                  </a:lnTo>
                  <a:lnTo>
                    <a:pt x="101" y="506"/>
                  </a:lnTo>
                  <a:lnTo>
                    <a:pt x="270" y="539"/>
                  </a:lnTo>
                  <a:lnTo>
                    <a:pt x="404" y="506"/>
                  </a:lnTo>
                  <a:lnTo>
                    <a:pt x="438" y="506"/>
                  </a:lnTo>
                  <a:lnTo>
                    <a:pt x="472" y="472"/>
                  </a:lnTo>
                  <a:lnTo>
                    <a:pt x="438" y="337"/>
                  </a:lnTo>
                  <a:lnTo>
                    <a:pt x="371" y="236"/>
                  </a:lnTo>
                  <a:lnTo>
                    <a:pt x="438" y="203"/>
                  </a:lnTo>
                  <a:lnTo>
                    <a:pt x="438" y="102"/>
                  </a:lnTo>
                  <a:lnTo>
                    <a:pt x="371" y="3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0" name="Google Shape;1740;p12"/>
            <p:cNvSpPr/>
            <p:nvPr/>
          </p:nvSpPr>
          <p:spPr>
            <a:xfrm>
              <a:off x="1993600" y="2795200"/>
              <a:ext cx="62300" cy="28650"/>
            </a:xfrm>
            <a:custGeom>
              <a:rect b="b" l="l" r="r" t="t"/>
              <a:pathLst>
                <a:path extrusionOk="0" h="1146" w="2492">
                  <a:moveTo>
                    <a:pt x="1280" y="1"/>
                  </a:moveTo>
                  <a:lnTo>
                    <a:pt x="135" y="102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101" y="236"/>
                  </a:lnTo>
                  <a:lnTo>
                    <a:pt x="135" y="236"/>
                  </a:lnTo>
                  <a:lnTo>
                    <a:pt x="68" y="472"/>
                  </a:lnTo>
                  <a:lnTo>
                    <a:pt x="34" y="708"/>
                  </a:lnTo>
                  <a:lnTo>
                    <a:pt x="0" y="1145"/>
                  </a:lnTo>
                  <a:lnTo>
                    <a:pt x="135" y="1145"/>
                  </a:lnTo>
                  <a:lnTo>
                    <a:pt x="135" y="708"/>
                  </a:lnTo>
                  <a:lnTo>
                    <a:pt x="202" y="270"/>
                  </a:lnTo>
                  <a:lnTo>
                    <a:pt x="236" y="270"/>
                  </a:lnTo>
                  <a:lnTo>
                    <a:pt x="270" y="236"/>
                  </a:lnTo>
                  <a:lnTo>
                    <a:pt x="876" y="203"/>
                  </a:lnTo>
                  <a:lnTo>
                    <a:pt x="1515" y="135"/>
                  </a:lnTo>
                  <a:lnTo>
                    <a:pt x="1886" y="135"/>
                  </a:lnTo>
                  <a:lnTo>
                    <a:pt x="2290" y="169"/>
                  </a:lnTo>
                  <a:lnTo>
                    <a:pt x="2323" y="203"/>
                  </a:lnTo>
                  <a:lnTo>
                    <a:pt x="2357" y="270"/>
                  </a:lnTo>
                  <a:lnTo>
                    <a:pt x="2357" y="539"/>
                  </a:lnTo>
                  <a:lnTo>
                    <a:pt x="2357" y="1011"/>
                  </a:lnTo>
                  <a:lnTo>
                    <a:pt x="2357" y="1145"/>
                  </a:lnTo>
                  <a:lnTo>
                    <a:pt x="2492" y="1145"/>
                  </a:lnTo>
                  <a:lnTo>
                    <a:pt x="2492" y="102"/>
                  </a:lnTo>
                  <a:lnTo>
                    <a:pt x="2492" y="68"/>
                  </a:lnTo>
                  <a:lnTo>
                    <a:pt x="2458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1" name="Google Shape;1741;p12"/>
            <p:cNvSpPr/>
            <p:nvPr/>
          </p:nvSpPr>
          <p:spPr>
            <a:xfrm>
              <a:off x="3731700" y="1357575"/>
              <a:ext cx="44650" cy="18550"/>
            </a:xfrm>
            <a:custGeom>
              <a:rect b="b" l="l" r="r" t="t"/>
              <a:pathLst>
                <a:path extrusionOk="0" h="742" w="1786">
                  <a:moveTo>
                    <a:pt x="1752" y="1"/>
                  </a:moveTo>
                  <a:lnTo>
                    <a:pt x="1314" y="102"/>
                  </a:lnTo>
                  <a:lnTo>
                    <a:pt x="876" y="236"/>
                  </a:lnTo>
                  <a:lnTo>
                    <a:pt x="439" y="405"/>
                  </a:lnTo>
                  <a:lnTo>
                    <a:pt x="35" y="573"/>
                  </a:lnTo>
                  <a:lnTo>
                    <a:pt x="1" y="607"/>
                  </a:lnTo>
                  <a:lnTo>
                    <a:pt x="1" y="674"/>
                  </a:lnTo>
                  <a:lnTo>
                    <a:pt x="35" y="708"/>
                  </a:lnTo>
                  <a:lnTo>
                    <a:pt x="68" y="741"/>
                  </a:lnTo>
                  <a:lnTo>
                    <a:pt x="371" y="708"/>
                  </a:lnTo>
                  <a:lnTo>
                    <a:pt x="641" y="640"/>
                  </a:lnTo>
                  <a:lnTo>
                    <a:pt x="1213" y="438"/>
                  </a:lnTo>
                  <a:lnTo>
                    <a:pt x="1785" y="270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2" name="Google Shape;1742;p12"/>
            <p:cNvSpPr/>
            <p:nvPr/>
          </p:nvSpPr>
          <p:spPr>
            <a:xfrm>
              <a:off x="3708150" y="1295300"/>
              <a:ext cx="68200" cy="24425"/>
            </a:xfrm>
            <a:custGeom>
              <a:rect b="b" l="l" r="r" t="t"/>
              <a:pathLst>
                <a:path extrusionOk="0" h="977" w="2728">
                  <a:moveTo>
                    <a:pt x="2727" y="0"/>
                  </a:moveTo>
                  <a:lnTo>
                    <a:pt x="2492" y="67"/>
                  </a:lnTo>
                  <a:lnTo>
                    <a:pt x="1886" y="236"/>
                  </a:lnTo>
                  <a:lnTo>
                    <a:pt x="1246" y="438"/>
                  </a:lnTo>
                  <a:lnTo>
                    <a:pt x="34" y="909"/>
                  </a:lnTo>
                  <a:lnTo>
                    <a:pt x="0" y="943"/>
                  </a:lnTo>
                  <a:lnTo>
                    <a:pt x="34" y="976"/>
                  </a:lnTo>
                  <a:lnTo>
                    <a:pt x="371" y="976"/>
                  </a:lnTo>
                  <a:lnTo>
                    <a:pt x="707" y="943"/>
                  </a:lnTo>
                  <a:lnTo>
                    <a:pt x="1044" y="842"/>
                  </a:lnTo>
                  <a:lnTo>
                    <a:pt x="1381" y="741"/>
                  </a:lnTo>
                  <a:lnTo>
                    <a:pt x="2054" y="505"/>
                  </a:lnTo>
                  <a:lnTo>
                    <a:pt x="2391" y="404"/>
                  </a:lnTo>
                  <a:lnTo>
                    <a:pt x="2727" y="303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3" name="Google Shape;1743;p12"/>
            <p:cNvSpPr/>
            <p:nvPr/>
          </p:nvSpPr>
          <p:spPr>
            <a:xfrm>
              <a:off x="3718250" y="1315500"/>
              <a:ext cx="58100" cy="21900"/>
            </a:xfrm>
            <a:custGeom>
              <a:rect b="b" l="l" r="r" t="t"/>
              <a:pathLst>
                <a:path extrusionOk="0" h="876" w="2324">
                  <a:moveTo>
                    <a:pt x="2323" y="0"/>
                  </a:moveTo>
                  <a:lnTo>
                    <a:pt x="1953" y="135"/>
                  </a:lnTo>
                  <a:lnTo>
                    <a:pt x="1448" y="303"/>
                  </a:lnTo>
                  <a:lnTo>
                    <a:pt x="977" y="471"/>
                  </a:lnTo>
                  <a:lnTo>
                    <a:pt x="472" y="640"/>
                  </a:lnTo>
                  <a:lnTo>
                    <a:pt x="34" y="842"/>
                  </a:lnTo>
                  <a:lnTo>
                    <a:pt x="0" y="875"/>
                  </a:lnTo>
                  <a:lnTo>
                    <a:pt x="303" y="875"/>
                  </a:lnTo>
                  <a:lnTo>
                    <a:pt x="539" y="842"/>
                  </a:lnTo>
                  <a:lnTo>
                    <a:pt x="1044" y="741"/>
                  </a:lnTo>
                  <a:lnTo>
                    <a:pt x="1549" y="606"/>
                  </a:lnTo>
                  <a:lnTo>
                    <a:pt x="2020" y="438"/>
                  </a:lnTo>
                  <a:lnTo>
                    <a:pt x="2323" y="303"/>
                  </a:lnTo>
                  <a:lnTo>
                    <a:pt x="23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4" name="Google Shape;1744;p12"/>
            <p:cNvSpPr/>
            <p:nvPr/>
          </p:nvSpPr>
          <p:spPr>
            <a:xfrm>
              <a:off x="3741800" y="1396300"/>
              <a:ext cx="34550" cy="16000"/>
            </a:xfrm>
            <a:custGeom>
              <a:rect b="b" l="l" r="r" t="t"/>
              <a:pathLst>
                <a:path extrusionOk="0" h="640" w="1382">
                  <a:moveTo>
                    <a:pt x="1381" y="0"/>
                  </a:moveTo>
                  <a:lnTo>
                    <a:pt x="1045" y="101"/>
                  </a:lnTo>
                  <a:lnTo>
                    <a:pt x="775" y="169"/>
                  </a:lnTo>
                  <a:lnTo>
                    <a:pt x="439" y="236"/>
                  </a:lnTo>
                  <a:lnTo>
                    <a:pt x="270" y="303"/>
                  </a:lnTo>
                  <a:lnTo>
                    <a:pt x="136" y="404"/>
                  </a:lnTo>
                  <a:lnTo>
                    <a:pt x="68" y="505"/>
                  </a:lnTo>
                  <a:lnTo>
                    <a:pt x="1" y="640"/>
                  </a:lnTo>
                  <a:lnTo>
                    <a:pt x="35" y="640"/>
                  </a:lnTo>
                  <a:lnTo>
                    <a:pt x="371" y="573"/>
                  </a:lnTo>
                  <a:lnTo>
                    <a:pt x="708" y="472"/>
                  </a:lnTo>
                  <a:lnTo>
                    <a:pt x="1381" y="303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5" name="Google Shape;1745;p12"/>
            <p:cNvSpPr/>
            <p:nvPr/>
          </p:nvSpPr>
          <p:spPr>
            <a:xfrm>
              <a:off x="3708150" y="1270875"/>
              <a:ext cx="68200" cy="25275"/>
            </a:xfrm>
            <a:custGeom>
              <a:rect b="b" l="l" r="r" t="t"/>
              <a:pathLst>
                <a:path extrusionOk="0" h="1011" w="2728">
                  <a:moveTo>
                    <a:pt x="2727" y="1"/>
                  </a:moveTo>
                  <a:lnTo>
                    <a:pt x="1347" y="438"/>
                  </a:lnTo>
                  <a:lnTo>
                    <a:pt x="674" y="674"/>
                  </a:lnTo>
                  <a:lnTo>
                    <a:pt x="34" y="943"/>
                  </a:lnTo>
                  <a:lnTo>
                    <a:pt x="0" y="977"/>
                  </a:lnTo>
                  <a:lnTo>
                    <a:pt x="34" y="1011"/>
                  </a:lnTo>
                  <a:lnTo>
                    <a:pt x="404" y="1011"/>
                  </a:lnTo>
                  <a:lnTo>
                    <a:pt x="775" y="943"/>
                  </a:lnTo>
                  <a:lnTo>
                    <a:pt x="1145" y="809"/>
                  </a:lnTo>
                  <a:lnTo>
                    <a:pt x="1515" y="674"/>
                  </a:lnTo>
                  <a:lnTo>
                    <a:pt x="2121" y="438"/>
                  </a:lnTo>
                  <a:lnTo>
                    <a:pt x="2727" y="236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6" name="Google Shape;1746;p12"/>
            <p:cNvSpPr/>
            <p:nvPr/>
          </p:nvSpPr>
          <p:spPr>
            <a:xfrm>
              <a:off x="3733400" y="1377775"/>
              <a:ext cx="42950" cy="19375"/>
            </a:xfrm>
            <a:custGeom>
              <a:rect b="b" l="l" r="r" t="t"/>
              <a:pathLst>
                <a:path extrusionOk="0" h="775" w="1718">
                  <a:moveTo>
                    <a:pt x="1717" y="1"/>
                  </a:moveTo>
                  <a:lnTo>
                    <a:pt x="842" y="337"/>
                  </a:lnTo>
                  <a:lnTo>
                    <a:pt x="34" y="708"/>
                  </a:lnTo>
                  <a:lnTo>
                    <a:pt x="0" y="741"/>
                  </a:lnTo>
                  <a:lnTo>
                    <a:pt x="68" y="775"/>
                  </a:lnTo>
                  <a:lnTo>
                    <a:pt x="472" y="741"/>
                  </a:lnTo>
                  <a:lnTo>
                    <a:pt x="876" y="640"/>
                  </a:lnTo>
                  <a:lnTo>
                    <a:pt x="1313" y="506"/>
                  </a:lnTo>
                  <a:lnTo>
                    <a:pt x="1717" y="371"/>
                  </a:lnTo>
                  <a:lnTo>
                    <a:pt x="17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7" name="Google Shape;1747;p12"/>
            <p:cNvSpPr/>
            <p:nvPr/>
          </p:nvSpPr>
          <p:spPr>
            <a:xfrm>
              <a:off x="3340325" y="1364300"/>
              <a:ext cx="161625" cy="55575"/>
            </a:xfrm>
            <a:custGeom>
              <a:rect b="b" l="l" r="r" t="t"/>
              <a:pathLst>
                <a:path extrusionOk="0" h="2223" w="6465">
                  <a:moveTo>
                    <a:pt x="6364" y="1"/>
                  </a:moveTo>
                  <a:lnTo>
                    <a:pt x="6128" y="102"/>
                  </a:lnTo>
                  <a:lnTo>
                    <a:pt x="5825" y="237"/>
                  </a:lnTo>
                  <a:lnTo>
                    <a:pt x="5252" y="540"/>
                  </a:lnTo>
                  <a:lnTo>
                    <a:pt x="4949" y="641"/>
                  </a:lnTo>
                  <a:lnTo>
                    <a:pt x="4646" y="708"/>
                  </a:lnTo>
                  <a:lnTo>
                    <a:pt x="4512" y="742"/>
                  </a:lnTo>
                  <a:lnTo>
                    <a:pt x="4343" y="742"/>
                  </a:lnTo>
                  <a:lnTo>
                    <a:pt x="4209" y="708"/>
                  </a:lnTo>
                  <a:lnTo>
                    <a:pt x="4074" y="641"/>
                  </a:lnTo>
                  <a:lnTo>
                    <a:pt x="4007" y="641"/>
                  </a:lnTo>
                  <a:lnTo>
                    <a:pt x="3939" y="674"/>
                  </a:lnTo>
                  <a:lnTo>
                    <a:pt x="3872" y="775"/>
                  </a:lnTo>
                  <a:lnTo>
                    <a:pt x="3805" y="876"/>
                  </a:lnTo>
                  <a:lnTo>
                    <a:pt x="3704" y="910"/>
                  </a:lnTo>
                  <a:lnTo>
                    <a:pt x="3636" y="944"/>
                  </a:lnTo>
                  <a:lnTo>
                    <a:pt x="3569" y="910"/>
                  </a:lnTo>
                  <a:lnTo>
                    <a:pt x="3502" y="843"/>
                  </a:lnTo>
                  <a:lnTo>
                    <a:pt x="3333" y="641"/>
                  </a:lnTo>
                  <a:lnTo>
                    <a:pt x="3367" y="472"/>
                  </a:lnTo>
                  <a:lnTo>
                    <a:pt x="3333" y="405"/>
                  </a:lnTo>
                  <a:lnTo>
                    <a:pt x="3300" y="371"/>
                  </a:lnTo>
                  <a:lnTo>
                    <a:pt x="3199" y="371"/>
                  </a:lnTo>
                  <a:lnTo>
                    <a:pt x="3030" y="506"/>
                  </a:lnTo>
                  <a:lnTo>
                    <a:pt x="2963" y="641"/>
                  </a:lnTo>
                  <a:lnTo>
                    <a:pt x="2929" y="775"/>
                  </a:lnTo>
                  <a:lnTo>
                    <a:pt x="2963" y="876"/>
                  </a:lnTo>
                  <a:lnTo>
                    <a:pt x="2828" y="1011"/>
                  </a:lnTo>
                  <a:lnTo>
                    <a:pt x="2727" y="1045"/>
                  </a:lnTo>
                  <a:lnTo>
                    <a:pt x="2593" y="1112"/>
                  </a:lnTo>
                  <a:lnTo>
                    <a:pt x="2458" y="1112"/>
                  </a:lnTo>
                  <a:lnTo>
                    <a:pt x="2391" y="1045"/>
                  </a:lnTo>
                  <a:lnTo>
                    <a:pt x="2391" y="977"/>
                  </a:lnTo>
                  <a:lnTo>
                    <a:pt x="2424" y="876"/>
                  </a:lnTo>
                  <a:lnTo>
                    <a:pt x="2424" y="843"/>
                  </a:lnTo>
                  <a:lnTo>
                    <a:pt x="2391" y="775"/>
                  </a:lnTo>
                  <a:lnTo>
                    <a:pt x="2323" y="742"/>
                  </a:lnTo>
                  <a:lnTo>
                    <a:pt x="2256" y="742"/>
                  </a:lnTo>
                  <a:lnTo>
                    <a:pt x="2222" y="809"/>
                  </a:lnTo>
                  <a:lnTo>
                    <a:pt x="2189" y="977"/>
                  </a:lnTo>
                  <a:lnTo>
                    <a:pt x="2088" y="1179"/>
                  </a:lnTo>
                  <a:lnTo>
                    <a:pt x="1919" y="1348"/>
                  </a:lnTo>
                  <a:lnTo>
                    <a:pt x="1751" y="1449"/>
                  </a:lnTo>
                  <a:lnTo>
                    <a:pt x="1515" y="1482"/>
                  </a:lnTo>
                  <a:lnTo>
                    <a:pt x="1313" y="1482"/>
                  </a:lnTo>
                  <a:lnTo>
                    <a:pt x="1179" y="1449"/>
                  </a:lnTo>
                  <a:lnTo>
                    <a:pt x="1347" y="1078"/>
                  </a:lnTo>
                  <a:lnTo>
                    <a:pt x="1414" y="809"/>
                  </a:lnTo>
                  <a:lnTo>
                    <a:pt x="1414" y="742"/>
                  </a:lnTo>
                  <a:lnTo>
                    <a:pt x="1381" y="708"/>
                  </a:lnTo>
                  <a:lnTo>
                    <a:pt x="1347" y="674"/>
                  </a:lnTo>
                  <a:lnTo>
                    <a:pt x="1280" y="708"/>
                  </a:lnTo>
                  <a:lnTo>
                    <a:pt x="1044" y="843"/>
                  </a:lnTo>
                  <a:lnTo>
                    <a:pt x="876" y="1078"/>
                  </a:lnTo>
                  <a:lnTo>
                    <a:pt x="842" y="1179"/>
                  </a:lnTo>
                  <a:lnTo>
                    <a:pt x="808" y="1280"/>
                  </a:lnTo>
                  <a:lnTo>
                    <a:pt x="808" y="1415"/>
                  </a:lnTo>
                  <a:lnTo>
                    <a:pt x="876" y="1516"/>
                  </a:lnTo>
                  <a:lnTo>
                    <a:pt x="606" y="1819"/>
                  </a:lnTo>
                  <a:lnTo>
                    <a:pt x="539" y="1886"/>
                  </a:lnTo>
                  <a:lnTo>
                    <a:pt x="472" y="1920"/>
                  </a:lnTo>
                  <a:lnTo>
                    <a:pt x="404" y="1920"/>
                  </a:lnTo>
                  <a:lnTo>
                    <a:pt x="371" y="1886"/>
                  </a:lnTo>
                  <a:lnTo>
                    <a:pt x="270" y="1819"/>
                  </a:lnTo>
                  <a:lnTo>
                    <a:pt x="202" y="1651"/>
                  </a:lnTo>
                  <a:lnTo>
                    <a:pt x="202" y="1482"/>
                  </a:lnTo>
                  <a:lnTo>
                    <a:pt x="236" y="1280"/>
                  </a:lnTo>
                  <a:lnTo>
                    <a:pt x="337" y="1112"/>
                  </a:lnTo>
                  <a:lnTo>
                    <a:pt x="404" y="1045"/>
                  </a:lnTo>
                  <a:lnTo>
                    <a:pt x="505" y="977"/>
                  </a:lnTo>
                  <a:lnTo>
                    <a:pt x="539" y="944"/>
                  </a:lnTo>
                  <a:lnTo>
                    <a:pt x="539" y="910"/>
                  </a:lnTo>
                  <a:lnTo>
                    <a:pt x="505" y="876"/>
                  </a:lnTo>
                  <a:lnTo>
                    <a:pt x="472" y="876"/>
                  </a:lnTo>
                  <a:lnTo>
                    <a:pt x="371" y="910"/>
                  </a:lnTo>
                  <a:lnTo>
                    <a:pt x="303" y="944"/>
                  </a:lnTo>
                  <a:lnTo>
                    <a:pt x="169" y="1078"/>
                  </a:lnTo>
                  <a:lnTo>
                    <a:pt x="68" y="1280"/>
                  </a:lnTo>
                  <a:lnTo>
                    <a:pt x="0" y="1516"/>
                  </a:lnTo>
                  <a:lnTo>
                    <a:pt x="0" y="1752"/>
                  </a:lnTo>
                  <a:lnTo>
                    <a:pt x="34" y="1954"/>
                  </a:lnTo>
                  <a:lnTo>
                    <a:pt x="68" y="2021"/>
                  </a:lnTo>
                  <a:lnTo>
                    <a:pt x="135" y="2122"/>
                  </a:lnTo>
                  <a:lnTo>
                    <a:pt x="202" y="2156"/>
                  </a:lnTo>
                  <a:lnTo>
                    <a:pt x="303" y="2189"/>
                  </a:lnTo>
                  <a:lnTo>
                    <a:pt x="404" y="2223"/>
                  </a:lnTo>
                  <a:lnTo>
                    <a:pt x="505" y="2189"/>
                  </a:lnTo>
                  <a:lnTo>
                    <a:pt x="606" y="2156"/>
                  </a:lnTo>
                  <a:lnTo>
                    <a:pt x="707" y="2088"/>
                  </a:lnTo>
                  <a:lnTo>
                    <a:pt x="909" y="1886"/>
                  </a:lnTo>
                  <a:lnTo>
                    <a:pt x="1078" y="1617"/>
                  </a:lnTo>
                  <a:lnTo>
                    <a:pt x="1145" y="1651"/>
                  </a:lnTo>
                  <a:lnTo>
                    <a:pt x="1313" y="1684"/>
                  </a:lnTo>
                  <a:lnTo>
                    <a:pt x="1482" y="1718"/>
                  </a:lnTo>
                  <a:lnTo>
                    <a:pt x="1650" y="1684"/>
                  </a:lnTo>
                  <a:lnTo>
                    <a:pt x="1818" y="1651"/>
                  </a:lnTo>
                  <a:lnTo>
                    <a:pt x="1953" y="1583"/>
                  </a:lnTo>
                  <a:lnTo>
                    <a:pt x="2088" y="1482"/>
                  </a:lnTo>
                  <a:lnTo>
                    <a:pt x="2189" y="1381"/>
                  </a:lnTo>
                  <a:lnTo>
                    <a:pt x="2290" y="1247"/>
                  </a:lnTo>
                  <a:lnTo>
                    <a:pt x="2357" y="1280"/>
                  </a:lnTo>
                  <a:lnTo>
                    <a:pt x="2458" y="1314"/>
                  </a:lnTo>
                  <a:lnTo>
                    <a:pt x="2660" y="1280"/>
                  </a:lnTo>
                  <a:lnTo>
                    <a:pt x="2896" y="1179"/>
                  </a:lnTo>
                  <a:lnTo>
                    <a:pt x="3098" y="1045"/>
                  </a:lnTo>
                  <a:lnTo>
                    <a:pt x="3232" y="1112"/>
                  </a:lnTo>
                  <a:lnTo>
                    <a:pt x="3401" y="1146"/>
                  </a:lnTo>
                  <a:lnTo>
                    <a:pt x="3603" y="1179"/>
                  </a:lnTo>
                  <a:lnTo>
                    <a:pt x="3771" y="1112"/>
                  </a:lnTo>
                  <a:lnTo>
                    <a:pt x="3906" y="1045"/>
                  </a:lnTo>
                  <a:lnTo>
                    <a:pt x="4007" y="977"/>
                  </a:lnTo>
                  <a:lnTo>
                    <a:pt x="4074" y="944"/>
                  </a:lnTo>
                  <a:lnTo>
                    <a:pt x="4209" y="910"/>
                  </a:lnTo>
                  <a:lnTo>
                    <a:pt x="4613" y="910"/>
                  </a:lnTo>
                  <a:lnTo>
                    <a:pt x="4983" y="809"/>
                  </a:lnTo>
                  <a:lnTo>
                    <a:pt x="5353" y="708"/>
                  </a:lnTo>
                  <a:lnTo>
                    <a:pt x="5757" y="540"/>
                  </a:lnTo>
                  <a:lnTo>
                    <a:pt x="6128" y="371"/>
                  </a:lnTo>
                  <a:lnTo>
                    <a:pt x="6296" y="237"/>
                  </a:lnTo>
                  <a:lnTo>
                    <a:pt x="6465" y="136"/>
                  </a:lnTo>
                  <a:lnTo>
                    <a:pt x="6465" y="68"/>
                  </a:lnTo>
                  <a:lnTo>
                    <a:pt x="6465" y="35"/>
                  </a:lnTo>
                  <a:lnTo>
                    <a:pt x="6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8" name="Google Shape;1748;p12"/>
            <p:cNvSpPr/>
            <p:nvPr/>
          </p:nvSpPr>
          <p:spPr>
            <a:xfrm>
              <a:off x="3405125" y="1533500"/>
              <a:ext cx="238225" cy="68200"/>
            </a:xfrm>
            <a:custGeom>
              <a:rect b="b" l="l" r="r" t="t"/>
              <a:pathLst>
                <a:path extrusionOk="0" h="2728" w="9529">
                  <a:moveTo>
                    <a:pt x="9360" y="0"/>
                  </a:moveTo>
                  <a:lnTo>
                    <a:pt x="8855" y="67"/>
                  </a:lnTo>
                  <a:lnTo>
                    <a:pt x="8350" y="168"/>
                  </a:lnTo>
                  <a:lnTo>
                    <a:pt x="7845" y="303"/>
                  </a:lnTo>
                  <a:lnTo>
                    <a:pt x="7340" y="471"/>
                  </a:lnTo>
                  <a:lnTo>
                    <a:pt x="6330" y="842"/>
                  </a:lnTo>
                  <a:lnTo>
                    <a:pt x="5825" y="1010"/>
                  </a:lnTo>
                  <a:lnTo>
                    <a:pt x="5320" y="1145"/>
                  </a:lnTo>
                  <a:lnTo>
                    <a:pt x="2694" y="1886"/>
                  </a:lnTo>
                  <a:lnTo>
                    <a:pt x="1516" y="2189"/>
                  </a:lnTo>
                  <a:lnTo>
                    <a:pt x="775" y="2357"/>
                  </a:lnTo>
                  <a:lnTo>
                    <a:pt x="539" y="2424"/>
                  </a:lnTo>
                  <a:lnTo>
                    <a:pt x="438" y="2424"/>
                  </a:lnTo>
                  <a:lnTo>
                    <a:pt x="337" y="2458"/>
                  </a:lnTo>
                  <a:lnTo>
                    <a:pt x="270" y="2525"/>
                  </a:lnTo>
                  <a:lnTo>
                    <a:pt x="203" y="2593"/>
                  </a:lnTo>
                  <a:lnTo>
                    <a:pt x="169" y="2559"/>
                  </a:lnTo>
                  <a:lnTo>
                    <a:pt x="1" y="2559"/>
                  </a:lnTo>
                  <a:lnTo>
                    <a:pt x="1" y="2593"/>
                  </a:lnTo>
                  <a:lnTo>
                    <a:pt x="1" y="2626"/>
                  </a:lnTo>
                  <a:lnTo>
                    <a:pt x="34" y="2694"/>
                  </a:lnTo>
                  <a:lnTo>
                    <a:pt x="68" y="2727"/>
                  </a:lnTo>
                  <a:lnTo>
                    <a:pt x="708" y="2660"/>
                  </a:lnTo>
                  <a:lnTo>
                    <a:pt x="1314" y="2559"/>
                  </a:lnTo>
                  <a:lnTo>
                    <a:pt x="1920" y="2424"/>
                  </a:lnTo>
                  <a:lnTo>
                    <a:pt x="2526" y="2290"/>
                  </a:lnTo>
                  <a:lnTo>
                    <a:pt x="3738" y="1919"/>
                  </a:lnTo>
                  <a:lnTo>
                    <a:pt x="4950" y="1549"/>
                  </a:lnTo>
                  <a:lnTo>
                    <a:pt x="5489" y="1414"/>
                  </a:lnTo>
                  <a:lnTo>
                    <a:pt x="6027" y="1212"/>
                  </a:lnTo>
                  <a:lnTo>
                    <a:pt x="7138" y="808"/>
                  </a:lnTo>
                  <a:lnTo>
                    <a:pt x="7677" y="640"/>
                  </a:lnTo>
                  <a:lnTo>
                    <a:pt x="8249" y="471"/>
                  </a:lnTo>
                  <a:lnTo>
                    <a:pt x="8822" y="370"/>
                  </a:lnTo>
                  <a:lnTo>
                    <a:pt x="9360" y="337"/>
                  </a:lnTo>
                  <a:lnTo>
                    <a:pt x="9428" y="303"/>
                  </a:lnTo>
                  <a:lnTo>
                    <a:pt x="9495" y="269"/>
                  </a:lnTo>
                  <a:lnTo>
                    <a:pt x="9495" y="236"/>
                  </a:lnTo>
                  <a:lnTo>
                    <a:pt x="9529" y="168"/>
                  </a:lnTo>
                  <a:lnTo>
                    <a:pt x="9495" y="101"/>
                  </a:lnTo>
                  <a:lnTo>
                    <a:pt x="9495" y="67"/>
                  </a:lnTo>
                  <a:lnTo>
                    <a:pt x="9428" y="34"/>
                  </a:lnTo>
                  <a:lnTo>
                    <a:pt x="936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49" name="Google Shape;1749;p12"/>
            <p:cNvSpPr/>
            <p:nvPr/>
          </p:nvSpPr>
          <p:spPr>
            <a:xfrm>
              <a:off x="396900" y="2062925"/>
              <a:ext cx="184350" cy="760925"/>
            </a:xfrm>
            <a:custGeom>
              <a:rect b="b" l="l" r="r" t="t"/>
              <a:pathLst>
                <a:path extrusionOk="0" h="30437" w="7374">
                  <a:moveTo>
                    <a:pt x="2660" y="236"/>
                  </a:moveTo>
                  <a:lnTo>
                    <a:pt x="2862" y="270"/>
                  </a:lnTo>
                  <a:lnTo>
                    <a:pt x="2997" y="337"/>
                  </a:lnTo>
                  <a:lnTo>
                    <a:pt x="3131" y="404"/>
                  </a:lnTo>
                  <a:lnTo>
                    <a:pt x="3199" y="539"/>
                  </a:lnTo>
                  <a:lnTo>
                    <a:pt x="3266" y="674"/>
                  </a:lnTo>
                  <a:lnTo>
                    <a:pt x="3333" y="842"/>
                  </a:lnTo>
                  <a:lnTo>
                    <a:pt x="3401" y="1179"/>
                  </a:lnTo>
                  <a:lnTo>
                    <a:pt x="3468" y="1650"/>
                  </a:lnTo>
                  <a:lnTo>
                    <a:pt x="3535" y="2155"/>
                  </a:lnTo>
                  <a:lnTo>
                    <a:pt x="3569" y="3165"/>
                  </a:lnTo>
                  <a:lnTo>
                    <a:pt x="3603" y="3502"/>
                  </a:lnTo>
                  <a:lnTo>
                    <a:pt x="3670" y="3805"/>
                  </a:lnTo>
                  <a:lnTo>
                    <a:pt x="3535" y="3872"/>
                  </a:lnTo>
                  <a:lnTo>
                    <a:pt x="3502" y="3805"/>
                  </a:lnTo>
                  <a:lnTo>
                    <a:pt x="3468" y="3771"/>
                  </a:lnTo>
                  <a:lnTo>
                    <a:pt x="3367" y="3771"/>
                  </a:lnTo>
                  <a:lnTo>
                    <a:pt x="3367" y="3839"/>
                  </a:lnTo>
                  <a:lnTo>
                    <a:pt x="3367" y="3940"/>
                  </a:lnTo>
                  <a:lnTo>
                    <a:pt x="3030" y="4074"/>
                  </a:lnTo>
                  <a:lnTo>
                    <a:pt x="2727" y="4142"/>
                  </a:lnTo>
                  <a:lnTo>
                    <a:pt x="2357" y="4175"/>
                  </a:lnTo>
                  <a:lnTo>
                    <a:pt x="1987" y="4142"/>
                  </a:lnTo>
                  <a:lnTo>
                    <a:pt x="1583" y="4175"/>
                  </a:lnTo>
                  <a:lnTo>
                    <a:pt x="1381" y="4175"/>
                  </a:lnTo>
                  <a:lnTo>
                    <a:pt x="1145" y="4142"/>
                  </a:lnTo>
                  <a:lnTo>
                    <a:pt x="976" y="4108"/>
                  </a:lnTo>
                  <a:lnTo>
                    <a:pt x="808" y="4041"/>
                  </a:lnTo>
                  <a:lnTo>
                    <a:pt x="707" y="3872"/>
                  </a:lnTo>
                  <a:lnTo>
                    <a:pt x="640" y="3670"/>
                  </a:lnTo>
                  <a:lnTo>
                    <a:pt x="471" y="2896"/>
                  </a:lnTo>
                  <a:lnTo>
                    <a:pt x="337" y="2121"/>
                  </a:lnTo>
                  <a:lnTo>
                    <a:pt x="269" y="1751"/>
                  </a:lnTo>
                  <a:lnTo>
                    <a:pt x="236" y="1381"/>
                  </a:lnTo>
                  <a:lnTo>
                    <a:pt x="236" y="977"/>
                  </a:lnTo>
                  <a:lnTo>
                    <a:pt x="269" y="573"/>
                  </a:lnTo>
                  <a:lnTo>
                    <a:pt x="640" y="472"/>
                  </a:lnTo>
                  <a:lnTo>
                    <a:pt x="1044" y="371"/>
                  </a:lnTo>
                  <a:lnTo>
                    <a:pt x="1448" y="303"/>
                  </a:lnTo>
                  <a:lnTo>
                    <a:pt x="1886" y="236"/>
                  </a:lnTo>
                  <a:close/>
                  <a:moveTo>
                    <a:pt x="3401" y="4175"/>
                  </a:moveTo>
                  <a:lnTo>
                    <a:pt x="3502" y="4579"/>
                  </a:lnTo>
                  <a:lnTo>
                    <a:pt x="3603" y="5118"/>
                  </a:lnTo>
                  <a:lnTo>
                    <a:pt x="3603" y="5320"/>
                  </a:lnTo>
                  <a:lnTo>
                    <a:pt x="3636" y="5488"/>
                  </a:lnTo>
                  <a:lnTo>
                    <a:pt x="2997" y="5556"/>
                  </a:lnTo>
                  <a:lnTo>
                    <a:pt x="2357" y="5623"/>
                  </a:lnTo>
                  <a:lnTo>
                    <a:pt x="1818" y="5690"/>
                  </a:lnTo>
                  <a:lnTo>
                    <a:pt x="1549" y="5724"/>
                  </a:lnTo>
                  <a:lnTo>
                    <a:pt x="1313" y="5825"/>
                  </a:lnTo>
                  <a:lnTo>
                    <a:pt x="1313" y="5657"/>
                  </a:lnTo>
                  <a:lnTo>
                    <a:pt x="1279" y="5488"/>
                  </a:lnTo>
                  <a:lnTo>
                    <a:pt x="1212" y="5152"/>
                  </a:lnTo>
                  <a:lnTo>
                    <a:pt x="1178" y="4748"/>
                  </a:lnTo>
                  <a:lnTo>
                    <a:pt x="1145" y="4377"/>
                  </a:lnTo>
                  <a:lnTo>
                    <a:pt x="1482" y="4377"/>
                  </a:lnTo>
                  <a:lnTo>
                    <a:pt x="1785" y="4344"/>
                  </a:lnTo>
                  <a:lnTo>
                    <a:pt x="2222" y="4377"/>
                  </a:lnTo>
                  <a:lnTo>
                    <a:pt x="2626" y="4344"/>
                  </a:lnTo>
                  <a:lnTo>
                    <a:pt x="3030" y="4310"/>
                  </a:lnTo>
                  <a:lnTo>
                    <a:pt x="3199" y="4243"/>
                  </a:lnTo>
                  <a:lnTo>
                    <a:pt x="3401" y="4175"/>
                  </a:lnTo>
                  <a:close/>
                  <a:moveTo>
                    <a:pt x="3737" y="5724"/>
                  </a:moveTo>
                  <a:lnTo>
                    <a:pt x="3838" y="5758"/>
                  </a:lnTo>
                  <a:lnTo>
                    <a:pt x="3906" y="5791"/>
                  </a:lnTo>
                  <a:lnTo>
                    <a:pt x="3939" y="5892"/>
                  </a:lnTo>
                  <a:lnTo>
                    <a:pt x="3973" y="5993"/>
                  </a:lnTo>
                  <a:lnTo>
                    <a:pt x="4007" y="6263"/>
                  </a:lnTo>
                  <a:lnTo>
                    <a:pt x="3973" y="6532"/>
                  </a:lnTo>
                  <a:lnTo>
                    <a:pt x="2593" y="6700"/>
                  </a:lnTo>
                  <a:lnTo>
                    <a:pt x="2020" y="6768"/>
                  </a:lnTo>
                  <a:lnTo>
                    <a:pt x="1751" y="6835"/>
                  </a:lnTo>
                  <a:lnTo>
                    <a:pt x="1448" y="6936"/>
                  </a:lnTo>
                  <a:lnTo>
                    <a:pt x="1279" y="6667"/>
                  </a:lnTo>
                  <a:lnTo>
                    <a:pt x="1212" y="6532"/>
                  </a:lnTo>
                  <a:lnTo>
                    <a:pt x="1145" y="6397"/>
                  </a:lnTo>
                  <a:lnTo>
                    <a:pt x="1111" y="6229"/>
                  </a:lnTo>
                  <a:lnTo>
                    <a:pt x="1111" y="6061"/>
                  </a:lnTo>
                  <a:lnTo>
                    <a:pt x="1246" y="6061"/>
                  </a:lnTo>
                  <a:lnTo>
                    <a:pt x="1414" y="6027"/>
                  </a:lnTo>
                  <a:lnTo>
                    <a:pt x="1684" y="5960"/>
                  </a:lnTo>
                  <a:lnTo>
                    <a:pt x="2290" y="5859"/>
                  </a:lnTo>
                  <a:lnTo>
                    <a:pt x="2896" y="5791"/>
                  </a:lnTo>
                  <a:lnTo>
                    <a:pt x="3737" y="5724"/>
                  </a:lnTo>
                  <a:close/>
                  <a:moveTo>
                    <a:pt x="3771" y="6801"/>
                  </a:moveTo>
                  <a:lnTo>
                    <a:pt x="3771" y="6835"/>
                  </a:lnTo>
                  <a:lnTo>
                    <a:pt x="3771" y="7374"/>
                  </a:lnTo>
                  <a:lnTo>
                    <a:pt x="3838" y="7946"/>
                  </a:lnTo>
                  <a:lnTo>
                    <a:pt x="3906" y="8518"/>
                  </a:lnTo>
                  <a:lnTo>
                    <a:pt x="3973" y="9057"/>
                  </a:lnTo>
                  <a:lnTo>
                    <a:pt x="4040" y="9798"/>
                  </a:lnTo>
                  <a:lnTo>
                    <a:pt x="4175" y="10505"/>
                  </a:lnTo>
                  <a:lnTo>
                    <a:pt x="4276" y="10942"/>
                  </a:lnTo>
                  <a:lnTo>
                    <a:pt x="4444" y="11380"/>
                  </a:lnTo>
                  <a:lnTo>
                    <a:pt x="4815" y="12188"/>
                  </a:lnTo>
                  <a:lnTo>
                    <a:pt x="4411" y="12323"/>
                  </a:lnTo>
                  <a:lnTo>
                    <a:pt x="3973" y="12424"/>
                  </a:lnTo>
                  <a:lnTo>
                    <a:pt x="3131" y="12525"/>
                  </a:lnTo>
                  <a:lnTo>
                    <a:pt x="2694" y="12559"/>
                  </a:lnTo>
                  <a:lnTo>
                    <a:pt x="2458" y="12592"/>
                  </a:lnTo>
                  <a:lnTo>
                    <a:pt x="2256" y="12660"/>
                  </a:lnTo>
                  <a:lnTo>
                    <a:pt x="2222" y="11919"/>
                  </a:lnTo>
                  <a:lnTo>
                    <a:pt x="2155" y="11178"/>
                  </a:lnTo>
                  <a:lnTo>
                    <a:pt x="1987" y="9697"/>
                  </a:lnTo>
                  <a:lnTo>
                    <a:pt x="1953" y="9057"/>
                  </a:lnTo>
                  <a:lnTo>
                    <a:pt x="1886" y="8384"/>
                  </a:lnTo>
                  <a:lnTo>
                    <a:pt x="1785" y="7744"/>
                  </a:lnTo>
                  <a:lnTo>
                    <a:pt x="1684" y="7407"/>
                  </a:lnTo>
                  <a:lnTo>
                    <a:pt x="1583" y="7104"/>
                  </a:lnTo>
                  <a:lnTo>
                    <a:pt x="1886" y="7071"/>
                  </a:lnTo>
                  <a:lnTo>
                    <a:pt x="2222" y="7037"/>
                  </a:lnTo>
                  <a:lnTo>
                    <a:pt x="2862" y="6936"/>
                  </a:lnTo>
                  <a:lnTo>
                    <a:pt x="3771" y="6801"/>
                  </a:lnTo>
                  <a:close/>
                  <a:moveTo>
                    <a:pt x="5185" y="12256"/>
                  </a:moveTo>
                  <a:lnTo>
                    <a:pt x="5185" y="12424"/>
                  </a:lnTo>
                  <a:lnTo>
                    <a:pt x="5252" y="12592"/>
                  </a:lnTo>
                  <a:lnTo>
                    <a:pt x="5320" y="12761"/>
                  </a:lnTo>
                  <a:lnTo>
                    <a:pt x="5421" y="12929"/>
                  </a:lnTo>
                  <a:lnTo>
                    <a:pt x="5623" y="13232"/>
                  </a:lnTo>
                  <a:lnTo>
                    <a:pt x="5892" y="13535"/>
                  </a:lnTo>
                  <a:lnTo>
                    <a:pt x="6161" y="13804"/>
                  </a:lnTo>
                  <a:lnTo>
                    <a:pt x="6431" y="14107"/>
                  </a:lnTo>
                  <a:lnTo>
                    <a:pt x="6666" y="14410"/>
                  </a:lnTo>
                  <a:lnTo>
                    <a:pt x="6734" y="14579"/>
                  </a:lnTo>
                  <a:lnTo>
                    <a:pt x="6801" y="14747"/>
                  </a:lnTo>
                  <a:lnTo>
                    <a:pt x="6868" y="14983"/>
                  </a:lnTo>
                  <a:lnTo>
                    <a:pt x="6868" y="15252"/>
                  </a:lnTo>
                  <a:lnTo>
                    <a:pt x="6868" y="15488"/>
                  </a:lnTo>
                  <a:lnTo>
                    <a:pt x="6835" y="15723"/>
                  </a:lnTo>
                  <a:lnTo>
                    <a:pt x="6700" y="16228"/>
                  </a:lnTo>
                  <a:lnTo>
                    <a:pt x="6532" y="16700"/>
                  </a:lnTo>
                  <a:lnTo>
                    <a:pt x="6363" y="17171"/>
                  </a:lnTo>
                  <a:lnTo>
                    <a:pt x="6229" y="17676"/>
                  </a:lnTo>
                  <a:lnTo>
                    <a:pt x="6161" y="17912"/>
                  </a:lnTo>
                  <a:lnTo>
                    <a:pt x="6128" y="18147"/>
                  </a:lnTo>
                  <a:lnTo>
                    <a:pt x="6128" y="18383"/>
                  </a:lnTo>
                  <a:lnTo>
                    <a:pt x="6161" y="18652"/>
                  </a:lnTo>
                  <a:lnTo>
                    <a:pt x="5320" y="18821"/>
                  </a:lnTo>
                  <a:lnTo>
                    <a:pt x="4882" y="18888"/>
                  </a:lnTo>
                  <a:lnTo>
                    <a:pt x="4444" y="18955"/>
                  </a:lnTo>
                  <a:lnTo>
                    <a:pt x="3636" y="19023"/>
                  </a:lnTo>
                  <a:lnTo>
                    <a:pt x="3232" y="19090"/>
                  </a:lnTo>
                  <a:lnTo>
                    <a:pt x="2862" y="19191"/>
                  </a:lnTo>
                  <a:lnTo>
                    <a:pt x="2727" y="18888"/>
                  </a:lnTo>
                  <a:lnTo>
                    <a:pt x="2559" y="18619"/>
                  </a:lnTo>
                  <a:lnTo>
                    <a:pt x="2323" y="18383"/>
                  </a:lnTo>
                  <a:lnTo>
                    <a:pt x="2088" y="18147"/>
                  </a:lnTo>
                  <a:lnTo>
                    <a:pt x="1852" y="17945"/>
                  </a:lnTo>
                  <a:lnTo>
                    <a:pt x="1650" y="17710"/>
                  </a:lnTo>
                  <a:lnTo>
                    <a:pt x="1515" y="17508"/>
                  </a:lnTo>
                  <a:lnTo>
                    <a:pt x="1381" y="17272"/>
                  </a:lnTo>
                  <a:lnTo>
                    <a:pt x="1279" y="17003"/>
                  </a:lnTo>
                  <a:lnTo>
                    <a:pt x="1212" y="16733"/>
                  </a:lnTo>
                  <a:lnTo>
                    <a:pt x="1145" y="16464"/>
                  </a:lnTo>
                  <a:lnTo>
                    <a:pt x="1111" y="16161"/>
                  </a:lnTo>
                  <a:lnTo>
                    <a:pt x="1111" y="15757"/>
                  </a:lnTo>
                  <a:lnTo>
                    <a:pt x="1178" y="15319"/>
                  </a:lnTo>
                  <a:lnTo>
                    <a:pt x="1279" y="14915"/>
                  </a:lnTo>
                  <a:lnTo>
                    <a:pt x="1414" y="14511"/>
                  </a:lnTo>
                  <a:lnTo>
                    <a:pt x="1684" y="13703"/>
                  </a:lnTo>
                  <a:lnTo>
                    <a:pt x="1818" y="13299"/>
                  </a:lnTo>
                  <a:lnTo>
                    <a:pt x="1919" y="12929"/>
                  </a:lnTo>
                  <a:lnTo>
                    <a:pt x="2357" y="12862"/>
                  </a:lnTo>
                  <a:lnTo>
                    <a:pt x="2795" y="12828"/>
                  </a:lnTo>
                  <a:lnTo>
                    <a:pt x="3704" y="12660"/>
                  </a:lnTo>
                  <a:lnTo>
                    <a:pt x="4007" y="12626"/>
                  </a:lnTo>
                  <a:lnTo>
                    <a:pt x="4343" y="12559"/>
                  </a:lnTo>
                  <a:lnTo>
                    <a:pt x="4646" y="12491"/>
                  </a:lnTo>
                  <a:lnTo>
                    <a:pt x="4916" y="12390"/>
                  </a:lnTo>
                  <a:lnTo>
                    <a:pt x="4983" y="12357"/>
                  </a:lnTo>
                  <a:lnTo>
                    <a:pt x="5050" y="12323"/>
                  </a:lnTo>
                  <a:lnTo>
                    <a:pt x="5185" y="12256"/>
                  </a:lnTo>
                  <a:close/>
                  <a:moveTo>
                    <a:pt x="2054" y="0"/>
                  </a:moveTo>
                  <a:lnTo>
                    <a:pt x="1549" y="34"/>
                  </a:lnTo>
                  <a:lnTo>
                    <a:pt x="1044" y="135"/>
                  </a:lnTo>
                  <a:lnTo>
                    <a:pt x="539" y="270"/>
                  </a:lnTo>
                  <a:lnTo>
                    <a:pt x="303" y="337"/>
                  </a:lnTo>
                  <a:lnTo>
                    <a:pt x="101" y="472"/>
                  </a:lnTo>
                  <a:lnTo>
                    <a:pt x="67" y="505"/>
                  </a:lnTo>
                  <a:lnTo>
                    <a:pt x="67" y="539"/>
                  </a:lnTo>
                  <a:lnTo>
                    <a:pt x="67" y="573"/>
                  </a:lnTo>
                  <a:lnTo>
                    <a:pt x="101" y="606"/>
                  </a:lnTo>
                  <a:lnTo>
                    <a:pt x="34" y="808"/>
                  </a:lnTo>
                  <a:lnTo>
                    <a:pt x="0" y="1010"/>
                  </a:lnTo>
                  <a:lnTo>
                    <a:pt x="0" y="1414"/>
                  </a:lnTo>
                  <a:lnTo>
                    <a:pt x="67" y="1852"/>
                  </a:lnTo>
                  <a:lnTo>
                    <a:pt x="135" y="2256"/>
                  </a:lnTo>
                  <a:lnTo>
                    <a:pt x="236" y="2828"/>
                  </a:lnTo>
                  <a:lnTo>
                    <a:pt x="370" y="3401"/>
                  </a:lnTo>
                  <a:lnTo>
                    <a:pt x="404" y="3738"/>
                  </a:lnTo>
                  <a:lnTo>
                    <a:pt x="438" y="3940"/>
                  </a:lnTo>
                  <a:lnTo>
                    <a:pt x="505" y="4108"/>
                  </a:lnTo>
                  <a:lnTo>
                    <a:pt x="606" y="4209"/>
                  </a:lnTo>
                  <a:lnTo>
                    <a:pt x="673" y="4276"/>
                  </a:lnTo>
                  <a:lnTo>
                    <a:pt x="808" y="4344"/>
                  </a:lnTo>
                  <a:lnTo>
                    <a:pt x="909" y="4377"/>
                  </a:lnTo>
                  <a:lnTo>
                    <a:pt x="943" y="4815"/>
                  </a:lnTo>
                  <a:lnTo>
                    <a:pt x="976" y="5253"/>
                  </a:lnTo>
                  <a:lnTo>
                    <a:pt x="1010" y="5589"/>
                  </a:lnTo>
                  <a:lnTo>
                    <a:pt x="1044" y="5791"/>
                  </a:lnTo>
                  <a:lnTo>
                    <a:pt x="1145" y="5926"/>
                  </a:lnTo>
                  <a:lnTo>
                    <a:pt x="1111" y="5960"/>
                  </a:lnTo>
                  <a:lnTo>
                    <a:pt x="1077" y="5892"/>
                  </a:lnTo>
                  <a:lnTo>
                    <a:pt x="1010" y="5892"/>
                  </a:lnTo>
                  <a:lnTo>
                    <a:pt x="943" y="6027"/>
                  </a:lnTo>
                  <a:lnTo>
                    <a:pt x="943" y="6162"/>
                  </a:lnTo>
                  <a:lnTo>
                    <a:pt x="943" y="6296"/>
                  </a:lnTo>
                  <a:lnTo>
                    <a:pt x="976" y="6465"/>
                  </a:lnTo>
                  <a:lnTo>
                    <a:pt x="1111" y="6768"/>
                  </a:lnTo>
                  <a:lnTo>
                    <a:pt x="1279" y="7003"/>
                  </a:lnTo>
                  <a:lnTo>
                    <a:pt x="1212" y="7037"/>
                  </a:lnTo>
                  <a:lnTo>
                    <a:pt x="1178" y="7071"/>
                  </a:lnTo>
                  <a:lnTo>
                    <a:pt x="1212" y="7104"/>
                  </a:lnTo>
                  <a:lnTo>
                    <a:pt x="1381" y="7104"/>
                  </a:lnTo>
                  <a:lnTo>
                    <a:pt x="1482" y="7744"/>
                  </a:lnTo>
                  <a:lnTo>
                    <a:pt x="1583" y="8417"/>
                  </a:lnTo>
                  <a:lnTo>
                    <a:pt x="1684" y="9057"/>
                  </a:lnTo>
                  <a:lnTo>
                    <a:pt x="1751" y="9697"/>
                  </a:lnTo>
                  <a:lnTo>
                    <a:pt x="1886" y="11212"/>
                  </a:lnTo>
                  <a:lnTo>
                    <a:pt x="1953" y="11986"/>
                  </a:lnTo>
                  <a:lnTo>
                    <a:pt x="1987" y="12727"/>
                  </a:lnTo>
                  <a:lnTo>
                    <a:pt x="1987" y="12761"/>
                  </a:lnTo>
                  <a:lnTo>
                    <a:pt x="1919" y="12828"/>
                  </a:lnTo>
                  <a:lnTo>
                    <a:pt x="1919" y="12794"/>
                  </a:lnTo>
                  <a:lnTo>
                    <a:pt x="1852" y="12828"/>
                  </a:lnTo>
                  <a:lnTo>
                    <a:pt x="1785" y="12929"/>
                  </a:lnTo>
                  <a:lnTo>
                    <a:pt x="1684" y="13165"/>
                  </a:lnTo>
                  <a:lnTo>
                    <a:pt x="1549" y="13636"/>
                  </a:lnTo>
                  <a:lnTo>
                    <a:pt x="1313" y="14141"/>
                  </a:lnTo>
                  <a:lnTo>
                    <a:pt x="1145" y="14680"/>
                  </a:lnTo>
                  <a:lnTo>
                    <a:pt x="1010" y="15218"/>
                  </a:lnTo>
                  <a:lnTo>
                    <a:pt x="909" y="15791"/>
                  </a:lnTo>
                  <a:lnTo>
                    <a:pt x="909" y="16296"/>
                  </a:lnTo>
                  <a:lnTo>
                    <a:pt x="943" y="16767"/>
                  </a:lnTo>
                  <a:lnTo>
                    <a:pt x="1077" y="17238"/>
                  </a:lnTo>
                  <a:lnTo>
                    <a:pt x="1145" y="17440"/>
                  </a:lnTo>
                  <a:lnTo>
                    <a:pt x="1279" y="17676"/>
                  </a:lnTo>
                  <a:lnTo>
                    <a:pt x="1414" y="17912"/>
                  </a:lnTo>
                  <a:lnTo>
                    <a:pt x="1616" y="18114"/>
                  </a:lnTo>
                  <a:lnTo>
                    <a:pt x="2020" y="18484"/>
                  </a:lnTo>
                  <a:lnTo>
                    <a:pt x="2189" y="18652"/>
                  </a:lnTo>
                  <a:lnTo>
                    <a:pt x="2391" y="18854"/>
                  </a:lnTo>
                  <a:lnTo>
                    <a:pt x="2525" y="19090"/>
                  </a:lnTo>
                  <a:lnTo>
                    <a:pt x="2626" y="19359"/>
                  </a:lnTo>
                  <a:lnTo>
                    <a:pt x="2660" y="19427"/>
                  </a:lnTo>
                  <a:lnTo>
                    <a:pt x="2727" y="19460"/>
                  </a:lnTo>
                  <a:lnTo>
                    <a:pt x="2761" y="19460"/>
                  </a:lnTo>
                  <a:lnTo>
                    <a:pt x="2828" y="19427"/>
                  </a:lnTo>
                  <a:lnTo>
                    <a:pt x="2963" y="19764"/>
                  </a:lnTo>
                  <a:lnTo>
                    <a:pt x="3098" y="20134"/>
                  </a:lnTo>
                  <a:lnTo>
                    <a:pt x="3199" y="20471"/>
                  </a:lnTo>
                  <a:lnTo>
                    <a:pt x="3266" y="20841"/>
                  </a:lnTo>
                  <a:lnTo>
                    <a:pt x="3333" y="21582"/>
                  </a:lnTo>
                  <a:lnTo>
                    <a:pt x="3434" y="22322"/>
                  </a:lnTo>
                  <a:lnTo>
                    <a:pt x="3704" y="24107"/>
                  </a:lnTo>
                  <a:lnTo>
                    <a:pt x="3838" y="24982"/>
                  </a:lnTo>
                  <a:lnTo>
                    <a:pt x="3939" y="25891"/>
                  </a:lnTo>
                  <a:lnTo>
                    <a:pt x="4074" y="27036"/>
                  </a:lnTo>
                  <a:lnTo>
                    <a:pt x="4209" y="28181"/>
                  </a:lnTo>
                  <a:lnTo>
                    <a:pt x="4411" y="29325"/>
                  </a:lnTo>
                  <a:lnTo>
                    <a:pt x="4680" y="30436"/>
                  </a:lnTo>
                  <a:lnTo>
                    <a:pt x="4983" y="30436"/>
                  </a:lnTo>
                  <a:lnTo>
                    <a:pt x="4781" y="29797"/>
                  </a:lnTo>
                  <a:lnTo>
                    <a:pt x="4613" y="29123"/>
                  </a:lnTo>
                  <a:lnTo>
                    <a:pt x="4444" y="28181"/>
                  </a:lnTo>
                  <a:lnTo>
                    <a:pt x="4343" y="27271"/>
                  </a:lnTo>
                  <a:lnTo>
                    <a:pt x="4141" y="25386"/>
                  </a:lnTo>
                  <a:lnTo>
                    <a:pt x="3872" y="23669"/>
                  </a:lnTo>
                  <a:lnTo>
                    <a:pt x="3603" y="21986"/>
                  </a:lnTo>
                  <a:lnTo>
                    <a:pt x="3535" y="21312"/>
                  </a:lnTo>
                  <a:lnTo>
                    <a:pt x="3434" y="20639"/>
                  </a:lnTo>
                  <a:lnTo>
                    <a:pt x="3367" y="20302"/>
                  </a:lnTo>
                  <a:lnTo>
                    <a:pt x="3266" y="19966"/>
                  </a:lnTo>
                  <a:lnTo>
                    <a:pt x="3165" y="19663"/>
                  </a:lnTo>
                  <a:lnTo>
                    <a:pt x="2997" y="19393"/>
                  </a:lnTo>
                  <a:lnTo>
                    <a:pt x="3939" y="19225"/>
                  </a:lnTo>
                  <a:lnTo>
                    <a:pt x="4882" y="19124"/>
                  </a:lnTo>
                  <a:lnTo>
                    <a:pt x="5488" y="19056"/>
                  </a:lnTo>
                  <a:lnTo>
                    <a:pt x="5757" y="18989"/>
                  </a:lnTo>
                  <a:lnTo>
                    <a:pt x="6060" y="18888"/>
                  </a:lnTo>
                  <a:lnTo>
                    <a:pt x="6060" y="18888"/>
                  </a:lnTo>
                  <a:lnTo>
                    <a:pt x="6027" y="19663"/>
                  </a:lnTo>
                  <a:lnTo>
                    <a:pt x="6027" y="20437"/>
                  </a:lnTo>
                  <a:lnTo>
                    <a:pt x="6094" y="21211"/>
                  </a:lnTo>
                  <a:lnTo>
                    <a:pt x="6161" y="21986"/>
                  </a:lnTo>
                  <a:lnTo>
                    <a:pt x="6363" y="23568"/>
                  </a:lnTo>
                  <a:lnTo>
                    <a:pt x="6532" y="25083"/>
                  </a:lnTo>
                  <a:lnTo>
                    <a:pt x="7070" y="30436"/>
                  </a:lnTo>
                  <a:lnTo>
                    <a:pt x="7373" y="30436"/>
                  </a:lnTo>
                  <a:lnTo>
                    <a:pt x="7104" y="27777"/>
                  </a:lnTo>
                  <a:lnTo>
                    <a:pt x="6801" y="25083"/>
                  </a:lnTo>
                  <a:lnTo>
                    <a:pt x="6498" y="21952"/>
                  </a:lnTo>
                  <a:lnTo>
                    <a:pt x="6195" y="18821"/>
                  </a:lnTo>
                  <a:lnTo>
                    <a:pt x="6262" y="19023"/>
                  </a:lnTo>
                  <a:lnTo>
                    <a:pt x="6296" y="19056"/>
                  </a:lnTo>
                  <a:lnTo>
                    <a:pt x="6330" y="19090"/>
                  </a:lnTo>
                  <a:lnTo>
                    <a:pt x="6431" y="19124"/>
                  </a:lnTo>
                  <a:lnTo>
                    <a:pt x="6498" y="19056"/>
                  </a:lnTo>
                  <a:lnTo>
                    <a:pt x="6532" y="19023"/>
                  </a:lnTo>
                  <a:lnTo>
                    <a:pt x="6532" y="18955"/>
                  </a:lnTo>
                  <a:lnTo>
                    <a:pt x="6464" y="18686"/>
                  </a:lnTo>
                  <a:lnTo>
                    <a:pt x="6431" y="18450"/>
                  </a:lnTo>
                  <a:lnTo>
                    <a:pt x="6431" y="18181"/>
                  </a:lnTo>
                  <a:lnTo>
                    <a:pt x="6464" y="17945"/>
                  </a:lnTo>
                  <a:lnTo>
                    <a:pt x="6565" y="17440"/>
                  </a:lnTo>
                  <a:lnTo>
                    <a:pt x="6734" y="16935"/>
                  </a:lnTo>
                  <a:lnTo>
                    <a:pt x="6868" y="16430"/>
                  </a:lnTo>
                  <a:lnTo>
                    <a:pt x="7037" y="15925"/>
                  </a:lnTo>
                  <a:lnTo>
                    <a:pt x="7104" y="15420"/>
                  </a:lnTo>
                  <a:lnTo>
                    <a:pt x="7104" y="15185"/>
                  </a:lnTo>
                  <a:lnTo>
                    <a:pt x="7104" y="14915"/>
                  </a:lnTo>
                  <a:lnTo>
                    <a:pt x="7070" y="14713"/>
                  </a:lnTo>
                  <a:lnTo>
                    <a:pt x="7037" y="14545"/>
                  </a:lnTo>
                  <a:lnTo>
                    <a:pt x="6868" y="14208"/>
                  </a:lnTo>
                  <a:lnTo>
                    <a:pt x="6666" y="13905"/>
                  </a:lnTo>
                  <a:lnTo>
                    <a:pt x="6397" y="13636"/>
                  </a:lnTo>
                  <a:lnTo>
                    <a:pt x="6060" y="13266"/>
                  </a:lnTo>
                  <a:lnTo>
                    <a:pt x="5757" y="12862"/>
                  </a:lnTo>
                  <a:lnTo>
                    <a:pt x="5623" y="12660"/>
                  </a:lnTo>
                  <a:lnTo>
                    <a:pt x="5488" y="12458"/>
                  </a:lnTo>
                  <a:lnTo>
                    <a:pt x="5387" y="12222"/>
                  </a:lnTo>
                  <a:lnTo>
                    <a:pt x="5320" y="11953"/>
                  </a:lnTo>
                  <a:lnTo>
                    <a:pt x="5286" y="11919"/>
                  </a:lnTo>
                  <a:lnTo>
                    <a:pt x="5219" y="11919"/>
                  </a:lnTo>
                  <a:lnTo>
                    <a:pt x="5185" y="11953"/>
                  </a:lnTo>
                  <a:lnTo>
                    <a:pt x="5185" y="12087"/>
                  </a:lnTo>
                  <a:lnTo>
                    <a:pt x="5118" y="12054"/>
                  </a:lnTo>
                  <a:lnTo>
                    <a:pt x="5050" y="12054"/>
                  </a:lnTo>
                  <a:lnTo>
                    <a:pt x="5017" y="12087"/>
                  </a:lnTo>
                  <a:lnTo>
                    <a:pt x="4983" y="11919"/>
                  </a:lnTo>
                  <a:lnTo>
                    <a:pt x="4882" y="11751"/>
                  </a:lnTo>
                  <a:lnTo>
                    <a:pt x="4613" y="11111"/>
                  </a:lnTo>
                  <a:lnTo>
                    <a:pt x="4478" y="10808"/>
                  </a:lnTo>
                  <a:lnTo>
                    <a:pt x="4411" y="10437"/>
                  </a:lnTo>
                  <a:lnTo>
                    <a:pt x="4242" y="9596"/>
                  </a:lnTo>
                  <a:lnTo>
                    <a:pt x="4141" y="8687"/>
                  </a:lnTo>
                  <a:lnTo>
                    <a:pt x="4141" y="8350"/>
                  </a:lnTo>
                  <a:lnTo>
                    <a:pt x="4108" y="7710"/>
                  </a:lnTo>
                  <a:lnTo>
                    <a:pt x="4074" y="7374"/>
                  </a:lnTo>
                  <a:lnTo>
                    <a:pt x="4007" y="7104"/>
                  </a:lnTo>
                  <a:lnTo>
                    <a:pt x="3939" y="6902"/>
                  </a:lnTo>
                  <a:lnTo>
                    <a:pt x="3872" y="6835"/>
                  </a:lnTo>
                  <a:lnTo>
                    <a:pt x="3838" y="6801"/>
                  </a:lnTo>
                  <a:lnTo>
                    <a:pt x="3973" y="6801"/>
                  </a:lnTo>
                  <a:lnTo>
                    <a:pt x="4007" y="6835"/>
                  </a:lnTo>
                  <a:lnTo>
                    <a:pt x="4141" y="6835"/>
                  </a:lnTo>
                  <a:lnTo>
                    <a:pt x="4209" y="6734"/>
                  </a:lnTo>
                  <a:lnTo>
                    <a:pt x="4343" y="6734"/>
                  </a:lnTo>
                  <a:lnTo>
                    <a:pt x="4411" y="6700"/>
                  </a:lnTo>
                  <a:lnTo>
                    <a:pt x="4444" y="6667"/>
                  </a:lnTo>
                  <a:lnTo>
                    <a:pt x="4444" y="6566"/>
                  </a:lnTo>
                  <a:lnTo>
                    <a:pt x="4377" y="6498"/>
                  </a:lnTo>
                  <a:lnTo>
                    <a:pt x="4343" y="6465"/>
                  </a:lnTo>
                  <a:lnTo>
                    <a:pt x="4276" y="6465"/>
                  </a:lnTo>
                  <a:lnTo>
                    <a:pt x="4209" y="6498"/>
                  </a:lnTo>
                  <a:lnTo>
                    <a:pt x="4209" y="6027"/>
                  </a:lnTo>
                  <a:lnTo>
                    <a:pt x="4141" y="5556"/>
                  </a:lnTo>
                  <a:lnTo>
                    <a:pt x="4108" y="5488"/>
                  </a:lnTo>
                  <a:lnTo>
                    <a:pt x="4040" y="5455"/>
                  </a:lnTo>
                  <a:lnTo>
                    <a:pt x="3771" y="5488"/>
                  </a:lnTo>
                  <a:lnTo>
                    <a:pt x="3838" y="5320"/>
                  </a:lnTo>
                  <a:lnTo>
                    <a:pt x="3838" y="5152"/>
                  </a:lnTo>
                  <a:lnTo>
                    <a:pt x="3771" y="4815"/>
                  </a:lnTo>
                  <a:lnTo>
                    <a:pt x="3704" y="4445"/>
                  </a:lnTo>
                  <a:lnTo>
                    <a:pt x="3603" y="4074"/>
                  </a:lnTo>
                  <a:lnTo>
                    <a:pt x="3737" y="4007"/>
                  </a:lnTo>
                  <a:lnTo>
                    <a:pt x="3838" y="4074"/>
                  </a:lnTo>
                  <a:lnTo>
                    <a:pt x="3906" y="4108"/>
                  </a:lnTo>
                  <a:lnTo>
                    <a:pt x="3973" y="4108"/>
                  </a:lnTo>
                  <a:lnTo>
                    <a:pt x="4007" y="4041"/>
                  </a:lnTo>
                  <a:lnTo>
                    <a:pt x="4007" y="3940"/>
                  </a:lnTo>
                  <a:lnTo>
                    <a:pt x="3906" y="3738"/>
                  </a:lnTo>
                  <a:lnTo>
                    <a:pt x="3805" y="3502"/>
                  </a:lnTo>
                  <a:lnTo>
                    <a:pt x="3771" y="3232"/>
                  </a:lnTo>
                  <a:lnTo>
                    <a:pt x="3771" y="2929"/>
                  </a:lnTo>
                  <a:lnTo>
                    <a:pt x="3737" y="2357"/>
                  </a:lnTo>
                  <a:lnTo>
                    <a:pt x="3737" y="1852"/>
                  </a:lnTo>
                  <a:lnTo>
                    <a:pt x="3704" y="1448"/>
                  </a:lnTo>
                  <a:lnTo>
                    <a:pt x="3636" y="977"/>
                  </a:lnTo>
                  <a:lnTo>
                    <a:pt x="3603" y="775"/>
                  </a:lnTo>
                  <a:lnTo>
                    <a:pt x="3535" y="539"/>
                  </a:lnTo>
                  <a:lnTo>
                    <a:pt x="3434" y="371"/>
                  </a:lnTo>
                  <a:lnTo>
                    <a:pt x="3333" y="236"/>
                  </a:lnTo>
                  <a:lnTo>
                    <a:pt x="3199" y="135"/>
                  </a:lnTo>
                  <a:lnTo>
                    <a:pt x="3064" y="68"/>
                  </a:lnTo>
                  <a:lnTo>
                    <a:pt x="2896" y="34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0" name="Google Shape;1750;p12"/>
            <p:cNvSpPr/>
            <p:nvPr/>
          </p:nvSpPr>
          <p:spPr>
            <a:xfrm>
              <a:off x="328725" y="1041100"/>
              <a:ext cx="351000" cy="772700"/>
            </a:xfrm>
            <a:custGeom>
              <a:rect b="b" l="l" r="r" t="t"/>
              <a:pathLst>
                <a:path extrusionOk="0" h="30908" w="14040">
                  <a:moveTo>
                    <a:pt x="0" y="0"/>
                  </a:moveTo>
                  <a:lnTo>
                    <a:pt x="0" y="135"/>
                  </a:lnTo>
                  <a:lnTo>
                    <a:pt x="303" y="236"/>
                  </a:lnTo>
                  <a:lnTo>
                    <a:pt x="606" y="371"/>
                  </a:lnTo>
                  <a:lnTo>
                    <a:pt x="1178" y="674"/>
                  </a:lnTo>
                  <a:lnTo>
                    <a:pt x="1549" y="842"/>
                  </a:lnTo>
                  <a:lnTo>
                    <a:pt x="1953" y="977"/>
                  </a:lnTo>
                  <a:lnTo>
                    <a:pt x="2761" y="1179"/>
                  </a:lnTo>
                  <a:lnTo>
                    <a:pt x="3703" y="1448"/>
                  </a:lnTo>
                  <a:lnTo>
                    <a:pt x="4613" y="1717"/>
                  </a:lnTo>
                  <a:lnTo>
                    <a:pt x="5522" y="2020"/>
                  </a:lnTo>
                  <a:lnTo>
                    <a:pt x="6397" y="2357"/>
                  </a:lnTo>
                  <a:lnTo>
                    <a:pt x="8215" y="3064"/>
                  </a:lnTo>
                  <a:lnTo>
                    <a:pt x="10067" y="3670"/>
                  </a:lnTo>
                  <a:lnTo>
                    <a:pt x="10976" y="3939"/>
                  </a:lnTo>
                  <a:lnTo>
                    <a:pt x="11885" y="4209"/>
                  </a:lnTo>
                  <a:lnTo>
                    <a:pt x="12794" y="4478"/>
                  </a:lnTo>
                  <a:lnTo>
                    <a:pt x="13703" y="4748"/>
                  </a:lnTo>
                  <a:lnTo>
                    <a:pt x="13703" y="4815"/>
                  </a:lnTo>
                  <a:lnTo>
                    <a:pt x="13737" y="4849"/>
                  </a:lnTo>
                  <a:lnTo>
                    <a:pt x="13770" y="4882"/>
                  </a:lnTo>
                  <a:lnTo>
                    <a:pt x="13669" y="5017"/>
                  </a:lnTo>
                  <a:lnTo>
                    <a:pt x="13568" y="5522"/>
                  </a:lnTo>
                  <a:lnTo>
                    <a:pt x="13400" y="6364"/>
                  </a:lnTo>
                  <a:lnTo>
                    <a:pt x="13164" y="7239"/>
                  </a:lnTo>
                  <a:lnTo>
                    <a:pt x="12895" y="8081"/>
                  </a:lnTo>
                  <a:lnTo>
                    <a:pt x="12626" y="8922"/>
                  </a:lnTo>
                  <a:lnTo>
                    <a:pt x="12053" y="10639"/>
                  </a:lnTo>
                  <a:lnTo>
                    <a:pt x="10841" y="14141"/>
                  </a:lnTo>
                  <a:lnTo>
                    <a:pt x="10235" y="15858"/>
                  </a:lnTo>
                  <a:lnTo>
                    <a:pt x="9562" y="17609"/>
                  </a:lnTo>
                  <a:lnTo>
                    <a:pt x="8989" y="19225"/>
                  </a:lnTo>
                  <a:lnTo>
                    <a:pt x="8383" y="20841"/>
                  </a:lnTo>
                  <a:lnTo>
                    <a:pt x="7272" y="24107"/>
                  </a:lnTo>
                  <a:lnTo>
                    <a:pt x="6161" y="27339"/>
                  </a:lnTo>
                  <a:lnTo>
                    <a:pt x="5017" y="30605"/>
                  </a:lnTo>
                  <a:lnTo>
                    <a:pt x="4680" y="30571"/>
                  </a:lnTo>
                  <a:lnTo>
                    <a:pt x="4411" y="30504"/>
                  </a:lnTo>
                  <a:lnTo>
                    <a:pt x="4175" y="30436"/>
                  </a:lnTo>
                  <a:lnTo>
                    <a:pt x="3703" y="30268"/>
                  </a:lnTo>
                  <a:lnTo>
                    <a:pt x="2693" y="29830"/>
                  </a:lnTo>
                  <a:lnTo>
                    <a:pt x="2222" y="29628"/>
                  </a:lnTo>
                  <a:lnTo>
                    <a:pt x="1717" y="29460"/>
                  </a:lnTo>
                  <a:lnTo>
                    <a:pt x="842" y="29191"/>
                  </a:lnTo>
                  <a:lnTo>
                    <a:pt x="0" y="28888"/>
                  </a:lnTo>
                  <a:lnTo>
                    <a:pt x="0" y="29224"/>
                  </a:lnTo>
                  <a:lnTo>
                    <a:pt x="505" y="29393"/>
                  </a:lnTo>
                  <a:lnTo>
                    <a:pt x="1044" y="29561"/>
                  </a:lnTo>
                  <a:lnTo>
                    <a:pt x="2087" y="29864"/>
                  </a:lnTo>
                  <a:lnTo>
                    <a:pt x="2559" y="30032"/>
                  </a:lnTo>
                  <a:lnTo>
                    <a:pt x="3030" y="30234"/>
                  </a:lnTo>
                  <a:lnTo>
                    <a:pt x="3501" y="30436"/>
                  </a:lnTo>
                  <a:lnTo>
                    <a:pt x="3973" y="30638"/>
                  </a:lnTo>
                  <a:lnTo>
                    <a:pt x="4444" y="30773"/>
                  </a:lnTo>
                  <a:lnTo>
                    <a:pt x="4714" y="30840"/>
                  </a:lnTo>
                  <a:lnTo>
                    <a:pt x="4848" y="30840"/>
                  </a:lnTo>
                  <a:lnTo>
                    <a:pt x="4983" y="30807"/>
                  </a:lnTo>
                  <a:lnTo>
                    <a:pt x="5017" y="30874"/>
                  </a:lnTo>
                  <a:lnTo>
                    <a:pt x="5118" y="30908"/>
                  </a:lnTo>
                  <a:lnTo>
                    <a:pt x="5185" y="30874"/>
                  </a:lnTo>
                  <a:lnTo>
                    <a:pt x="5252" y="30807"/>
                  </a:lnTo>
                  <a:lnTo>
                    <a:pt x="6330" y="27642"/>
                  </a:lnTo>
                  <a:lnTo>
                    <a:pt x="7407" y="24477"/>
                  </a:lnTo>
                  <a:lnTo>
                    <a:pt x="8484" y="21312"/>
                  </a:lnTo>
                  <a:lnTo>
                    <a:pt x="9057" y="19730"/>
                  </a:lnTo>
                  <a:lnTo>
                    <a:pt x="9663" y="18181"/>
                  </a:lnTo>
                  <a:lnTo>
                    <a:pt x="10302" y="16498"/>
                  </a:lnTo>
                  <a:lnTo>
                    <a:pt x="10908" y="14814"/>
                  </a:lnTo>
                  <a:lnTo>
                    <a:pt x="12053" y="11447"/>
                  </a:lnTo>
                  <a:lnTo>
                    <a:pt x="12626" y="9831"/>
                  </a:lnTo>
                  <a:lnTo>
                    <a:pt x="13198" y="8182"/>
                  </a:lnTo>
                  <a:lnTo>
                    <a:pt x="13434" y="7340"/>
                  </a:lnTo>
                  <a:lnTo>
                    <a:pt x="13669" y="6498"/>
                  </a:lnTo>
                  <a:lnTo>
                    <a:pt x="13838" y="5657"/>
                  </a:lnTo>
                  <a:lnTo>
                    <a:pt x="13905" y="4815"/>
                  </a:lnTo>
                  <a:lnTo>
                    <a:pt x="14006" y="4781"/>
                  </a:lnTo>
                  <a:lnTo>
                    <a:pt x="14040" y="4714"/>
                  </a:lnTo>
                  <a:lnTo>
                    <a:pt x="14006" y="4647"/>
                  </a:lnTo>
                  <a:lnTo>
                    <a:pt x="13939" y="4579"/>
                  </a:lnTo>
                  <a:lnTo>
                    <a:pt x="13063" y="4276"/>
                  </a:lnTo>
                  <a:lnTo>
                    <a:pt x="12154" y="4040"/>
                  </a:lnTo>
                  <a:lnTo>
                    <a:pt x="11279" y="3771"/>
                  </a:lnTo>
                  <a:lnTo>
                    <a:pt x="10370" y="3535"/>
                  </a:lnTo>
                  <a:lnTo>
                    <a:pt x="9393" y="3199"/>
                  </a:lnTo>
                  <a:lnTo>
                    <a:pt x="8417" y="2862"/>
                  </a:lnTo>
                  <a:lnTo>
                    <a:pt x="6464" y="2121"/>
                  </a:lnTo>
                  <a:lnTo>
                    <a:pt x="5555" y="1785"/>
                  </a:lnTo>
                  <a:lnTo>
                    <a:pt x="4680" y="1482"/>
                  </a:lnTo>
                  <a:lnTo>
                    <a:pt x="3771" y="1212"/>
                  </a:lnTo>
                  <a:lnTo>
                    <a:pt x="2828" y="977"/>
                  </a:lnTo>
                  <a:lnTo>
                    <a:pt x="2323" y="842"/>
                  </a:lnTo>
                  <a:lnTo>
                    <a:pt x="1818" y="707"/>
                  </a:lnTo>
                  <a:lnTo>
                    <a:pt x="1347" y="539"/>
                  </a:lnTo>
                  <a:lnTo>
                    <a:pt x="875" y="337"/>
                  </a:lnTo>
                  <a:lnTo>
                    <a:pt x="438" y="135"/>
                  </a:lnTo>
                  <a:lnTo>
                    <a:pt x="236" y="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1" name="Google Shape;1751;p12"/>
            <p:cNvSpPr/>
            <p:nvPr/>
          </p:nvSpPr>
          <p:spPr>
            <a:xfrm>
              <a:off x="3187975" y="1455225"/>
              <a:ext cx="118700" cy="109425"/>
            </a:xfrm>
            <a:custGeom>
              <a:rect b="b" l="l" r="r" t="t"/>
              <a:pathLst>
                <a:path extrusionOk="0" h="4377" w="4748">
                  <a:moveTo>
                    <a:pt x="606" y="202"/>
                  </a:moveTo>
                  <a:lnTo>
                    <a:pt x="674" y="269"/>
                  </a:lnTo>
                  <a:lnTo>
                    <a:pt x="775" y="370"/>
                  </a:lnTo>
                  <a:lnTo>
                    <a:pt x="943" y="539"/>
                  </a:lnTo>
                  <a:lnTo>
                    <a:pt x="1482" y="1077"/>
                  </a:lnTo>
                  <a:lnTo>
                    <a:pt x="1987" y="1650"/>
                  </a:lnTo>
                  <a:lnTo>
                    <a:pt x="2559" y="2256"/>
                  </a:lnTo>
                  <a:lnTo>
                    <a:pt x="3165" y="2794"/>
                  </a:lnTo>
                  <a:lnTo>
                    <a:pt x="3333" y="2895"/>
                  </a:lnTo>
                  <a:lnTo>
                    <a:pt x="3502" y="3030"/>
                  </a:lnTo>
                  <a:lnTo>
                    <a:pt x="3872" y="3232"/>
                  </a:lnTo>
                  <a:lnTo>
                    <a:pt x="4040" y="3333"/>
                  </a:lnTo>
                  <a:lnTo>
                    <a:pt x="4209" y="3468"/>
                  </a:lnTo>
                  <a:lnTo>
                    <a:pt x="4310" y="3636"/>
                  </a:lnTo>
                  <a:lnTo>
                    <a:pt x="4377" y="3805"/>
                  </a:lnTo>
                  <a:lnTo>
                    <a:pt x="4243" y="3838"/>
                  </a:lnTo>
                  <a:lnTo>
                    <a:pt x="4141" y="3805"/>
                  </a:lnTo>
                  <a:lnTo>
                    <a:pt x="4007" y="3737"/>
                  </a:lnTo>
                  <a:lnTo>
                    <a:pt x="3906" y="3636"/>
                  </a:lnTo>
                  <a:lnTo>
                    <a:pt x="3805" y="3501"/>
                  </a:lnTo>
                  <a:lnTo>
                    <a:pt x="3704" y="3400"/>
                  </a:lnTo>
                  <a:lnTo>
                    <a:pt x="3468" y="3198"/>
                  </a:lnTo>
                  <a:lnTo>
                    <a:pt x="3199" y="2996"/>
                  </a:lnTo>
                  <a:lnTo>
                    <a:pt x="2929" y="2828"/>
                  </a:lnTo>
                  <a:lnTo>
                    <a:pt x="2357" y="2525"/>
                  </a:lnTo>
                  <a:lnTo>
                    <a:pt x="2020" y="2289"/>
                  </a:lnTo>
                  <a:lnTo>
                    <a:pt x="1684" y="2020"/>
                  </a:lnTo>
                  <a:lnTo>
                    <a:pt x="1381" y="1751"/>
                  </a:lnTo>
                  <a:lnTo>
                    <a:pt x="1078" y="1448"/>
                  </a:lnTo>
                  <a:lnTo>
                    <a:pt x="640" y="943"/>
                  </a:lnTo>
                  <a:lnTo>
                    <a:pt x="404" y="707"/>
                  </a:lnTo>
                  <a:lnTo>
                    <a:pt x="169" y="505"/>
                  </a:lnTo>
                  <a:lnTo>
                    <a:pt x="202" y="471"/>
                  </a:lnTo>
                  <a:lnTo>
                    <a:pt x="337" y="337"/>
                  </a:lnTo>
                  <a:lnTo>
                    <a:pt x="472" y="269"/>
                  </a:lnTo>
                  <a:lnTo>
                    <a:pt x="606" y="202"/>
                  </a:lnTo>
                  <a:close/>
                  <a:moveTo>
                    <a:pt x="505" y="0"/>
                  </a:moveTo>
                  <a:lnTo>
                    <a:pt x="371" y="67"/>
                  </a:lnTo>
                  <a:lnTo>
                    <a:pt x="169" y="202"/>
                  </a:lnTo>
                  <a:lnTo>
                    <a:pt x="34" y="370"/>
                  </a:lnTo>
                  <a:lnTo>
                    <a:pt x="0" y="404"/>
                  </a:lnTo>
                  <a:lnTo>
                    <a:pt x="0" y="471"/>
                  </a:lnTo>
                  <a:lnTo>
                    <a:pt x="34" y="505"/>
                  </a:lnTo>
                  <a:lnTo>
                    <a:pt x="68" y="539"/>
                  </a:lnTo>
                  <a:lnTo>
                    <a:pt x="135" y="505"/>
                  </a:lnTo>
                  <a:lnTo>
                    <a:pt x="303" y="707"/>
                  </a:lnTo>
                  <a:lnTo>
                    <a:pt x="505" y="943"/>
                  </a:lnTo>
                  <a:lnTo>
                    <a:pt x="808" y="1414"/>
                  </a:lnTo>
                  <a:lnTo>
                    <a:pt x="1246" y="1885"/>
                  </a:lnTo>
                  <a:lnTo>
                    <a:pt x="1717" y="2323"/>
                  </a:lnTo>
                  <a:lnTo>
                    <a:pt x="2020" y="2525"/>
                  </a:lnTo>
                  <a:lnTo>
                    <a:pt x="2323" y="2727"/>
                  </a:lnTo>
                  <a:lnTo>
                    <a:pt x="2929" y="3097"/>
                  </a:lnTo>
                  <a:lnTo>
                    <a:pt x="3199" y="3299"/>
                  </a:lnTo>
                  <a:lnTo>
                    <a:pt x="3468" y="3501"/>
                  </a:lnTo>
                  <a:lnTo>
                    <a:pt x="3737" y="3771"/>
                  </a:lnTo>
                  <a:lnTo>
                    <a:pt x="3939" y="4074"/>
                  </a:lnTo>
                  <a:lnTo>
                    <a:pt x="4040" y="4209"/>
                  </a:lnTo>
                  <a:lnTo>
                    <a:pt x="4141" y="4276"/>
                  </a:lnTo>
                  <a:lnTo>
                    <a:pt x="4243" y="4343"/>
                  </a:lnTo>
                  <a:lnTo>
                    <a:pt x="4344" y="4377"/>
                  </a:lnTo>
                  <a:lnTo>
                    <a:pt x="4411" y="4377"/>
                  </a:lnTo>
                  <a:lnTo>
                    <a:pt x="4512" y="4343"/>
                  </a:lnTo>
                  <a:lnTo>
                    <a:pt x="4647" y="4209"/>
                  </a:lnTo>
                  <a:lnTo>
                    <a:pt x="4748" y="4074"/>
                  </a:lnTo>
                  <a:lnTo>
                    <a:pt x="4748" y="3872"/>
                  </a:lnTo>
                  <a:lnTo>
                    <a:pt x="4748" y="3805"/>
                  </a:lnTo>
                  <a:lnTo>
                    <a:pt x="4680" y="3704"/>
                  </a:lnTo>
                  <a:lnTo>
                    <a:pt x="4613" y="3636"/>
                  </a:lnTo>
                  <a:lnTo>
                    <a:pt x="4512" y="3569"/>
                  </a:lnTo>
                  <a:lnTo>
                    <a:pt x="4445" y="3434"/>
                  </a:lnTo>
                  <a:lnTo>
                    <a:pt x="4310" y="3266"/>
                  </a:lnTo>
                  <a:lnTo>
                    <a:pt x="4209" y="3165"/>
                  </a:lnTo>
                  <a:lnTo>
                    <a:pt x="4074" y="3097"/>
                  </a:lnTo>
                  <a:lnTo>
                    <a:pt x="3771" y="2963"/>
                  </a:lnTo>
                  <a:lnTo>
                    <a:pt x="3535" y="2828"/>
                  </a:lnTo>
                  <a:lnTo>
                    <a:pt x="3300" y="2660"/>
                  </a:lnTo>
                  <a:lnTo>
                    <a:pt x="2828" y="2256"/>
                  </a:lnTo>
                  <a:lnTo>
                    <a:pt x="2189" y="1582"/>
                  </a:lnTo>
                  <a:lnTo>
                    <a:pt x="1549" y="875"/>
                  </a:lnTo>
                  <a:lnTo>
                    <a:pt x="1111" y="471"/>
                  </a:lnTo>
                  <a:lnTo>
                    <a:pt x="909" y="269"/>
                  </a:lnTo>
                  <a:lnTo>
                    <a:pt x="674" y="101"/>
                  </a:lnTo>
                  <a:lnTo>
                    <a:pt x="640" y="34"/>
                  </a:lnTo>
                  <a:lnTo>
                    <a:pt x="6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2" name="Google Shape;1752;p12"/>
            <p:cNvSpPr/>
            <p:nvPr/>
          </p:nvSpPr>
          <p:spPr>
            <a:xfrm>
              <a:off x="434775" y="1035200"/>
              <a:ext cx="10125" cy="11825"/>
            </a:xfrm>
            <a:custGeom>
              <a:rect b="b" l="l" r="r" t="t"/>
              <a:pathLst>
                <a:path extrusionOk="0" h="473" w="405">
                  <a:moveTo>
                    <a:pt x="202" y="1"/>
                  </a:moveTo>
                  <a:lnTo>
                    <a:pt x="101" y="68"/>
                  </a:lnTo>
                  <a:lnTo>
                    <a:pt x="68" y="102"/>
                  </a:lnTo>
                  <a:lnTo>
                    <a:pt x="34" y="135"/>
                  </a:lnTo>
                  <a:lnTo>
                    <a:pt x="0" y="270"/>
                  </a:lnTo>
                  <a:lnTo>
                    <a:pt x="0" y="371"/>
                  </a:lnTo>
                  <a:lnTo>
                    <a:pt x="68" y="438"/>
                  </a:lnTo>
                  <a:lnTo>
                    <a:pt x="135" y="472"/>
                  </a:lnTo>
                  <a:lnTo>
                    <a:pt x="236" y="438"/>
                  </a:lnTo>
                  <a:lnTo>
                    <a:pt x="303" y="405"/>
                  </a:lnTo>
                  <a:lnTo>
                    <a:pt x="371" y="304"/>
                  </a:lnTo>
                  <a:lnTo>
                    <a:pt x="371" y="270"/>
                  </a:lnTo>
                  <a:lnTo>
                    <a:pt x="404" y="270"/>
                  </a:lnTo>
                  <a:lnTo>
                    <a:pt x="404" y="203"/>
                  </a:lnTo>
                  <a:lnTo>
                    <a:pt x="404" y="169"/>
                  </a:lnTo>
                  <a:lnTo>
                    <a:pt x="404" y="102"/>
                  </a:lnTo>
                  <a:lnTo>
                    <a:pt x="371" y="68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3" name="Google Shape;1753;p12"/>
            <p:cNvSpPr/>
            <p:nvPr/>
          </p:nvSpPr>
          <p:spPr>
            <a:xfrm>
              <a:off x="577850" y="270950"/>
              <a:ext cx="194475" cy="158250"/>
            </a:xfrm>
            <a:custGeom>
              <a:rect b="b" l="l" r="r" t="t"/>
              <a:pathLst>
                <a:path extrusionOk="0" h="6330" w="7779">
                  <a:moveTo>
                    <a:pt x="5893" y="168"/>
                  </a:moveTo>
                  <a:lnTo>
                    <a:pt x="6196" y="202"/>
                  </a:lnTo>
                  <a:lnTo>
                    <a:pt x="6532" y="269"/>
                  </a:lnTo>
                  <a:lnTo>
                    <a:pt x="6835" y="337"/>
                  </a:lnTo>
                  <a:lnTo>
                    <a:pt x="7105" y="438"/>
                  </a:lnTo>
                  <a:lnTo>
                    <a:pt x="7239" y="673"/>
                  </a:lnTo>
                  <a:lnTo>
                    <a:pt x="7340" y="909"/>
                  </a:lnTo>
                  <a:lnTo>
                    <a:pt x="5960" y="943"/>
                  </a:lnTo>
                  <a:lnTo>
                    <a:pt x="4613" y="976"/>
                  </a:lnTo>
                  <a:lnTo>
                    <a:pt x="2795" y="976"/>
                  </a:lnTo>
                  <a:lnTo>
                    <a:pt x="2189" y="1010"/>
                  </a:lnTo>
                  <a:lnTo>
                    <a:pt x="2189" y="1010"/>
                  </a:lnTo>
                  <a:lnTo>
                    <a:pt x="3368" y="606"/>
                  </a:lnTo>
                  <a:lnTo>
                    <a:pt x="4007" y="438"/>
                  </a:lnTo>
                  <a:lnTo>
                    <a:pt x="4647" y="303"/>
                  </a:lnTo>
                  <a:lnTo>
                    <a:pt x="5287" y="202"/>
                  </a:lnTo>
                  <a:lnTo>
                    <a:pt x="5590" y="168"/>
                  </a:lnTo>
                  <a:close/>
                  <a:moveTo>
                    <a:pt x="6768" y="1111"/>
                  </a:moveTo>
                  <a:lnTo>
                    <a:pt x="6027" y="1347"/>
                  </a:lnTo>
                  <a:lnTo>
                    <a:pt x="4984" y="1717"/>
                  </a:lnTo>
                  <a:lnTo>
                    <a:pt x="4445" y="1919"/>
                  </a:lnTo>
                  <a:lnTo>
                    <a:pt x="3940" y="2155"/>
                  </a:lnTo>
                  <a:lnTo>
                    <a:pt x="3637" y="2323"/>
                  </a:lnTo>
                  <a:lnTo>
                    <a:pt x="3334" y="2525"/>
                  </a:lnTo>
                  <a:lnTo>
                    <a:pt x="3065" y="2761"/>
                  </a:lnTo>
                  <a:lnTo>
                    <a:pt x="2795" y="2997"/>
                  </a:lnTo>
                  <a:lnTo>
                    <a:pt x="2762" y="2997"/>
                  </a:lnTo>
                  <a:lnTo>
                    <a:pt x="2459" y="3030"/>
                  </a:lnTo>
                  <a:lnTo>
                    <a:pt x="2155" y="3064"/>
                  </a:lnTo>
                  <a:lnTo>
                    <a:pt x="1516" y="3030"/>
                  </a:lnTo>
                  <a:lnTo>
                    <a:pt x="876" y="2997"/>
                  </a:lnTo>
                  <a:lnTo>
                    <a:pt x="539" y="3030"/>
                  </a:lnTo>
                  <a:lnTo>
                    <a:pt x="236" y="3098"/>
                  </a:lnTo>
                  <a:lnTo>
                    <a:pt x="236" y="2795"/>
                  </a:lnTo>
                  <a:lnTo>
                    <a:pt x="270" y="2424"/>
                  </a:lnTo>
                  <a:lnTo>
                    <a:pt x="337" y="2155"/>
                  </a:lnTo>
                  <a:lnTo>
                    <a:pt x="472" y="1885"/>
                  </a:lnTo>
                  <a:lnTo>
                    <a:pt x="640" y="1683"/>
                  </a:lnTo>
                  <a:lnTo>
                    <a:pt x="842" y="1515"/>
                  </a:lnTo>
                  <a:lnTo>
                    <a:pt x="1078" y="1380"/>
                  </a:lnTo>
                  <a:lnTo>
                    <a:pt x="1347" y="1246"/>
                  </a:lnTo>
                  <a:lnTo>
                    <a:pt x="1617" y="1145"/>
                  </a:lnTo>
                  <a:lnTo>
                    <a:pt x="2256" y="1212"/>
                  </a:lnTo>
                  <a:lnTo>
                    <a:pt x="4176" y="1212"/>
                  </a:lnTo>
                  <a:lnTo>
                    <a:pt x="5489" y="1145"/>
                  </a:lnTo>
                  <a:lnTo>
                    <a:pt x="6768" y="1111"/>
                  </a:lnTo>
                  <a:close/>
                  <a:moveTo>
                    <a:pt x="7441" y="1212"/>
                  </a:moveTo>
                  <a:lnTo>
                    <a:pt x="7509" y="1616"/>
                  </a:lnTo>
                  <a:lnTo>
                    <a:pt x="7509" y="2054"/>
                  </a:lnTo>
                  <a:lnTo>
                    <a:pt x="7475" y="2087"/>
                  </a:lnTo>
                  <a:lnTo>
                    <a:pt x="7307" y="2222"/>
                  </a:lnTo>
                  <a:lnTo>
                    <a:pt x="7105" y="2357"/>
                  </a:lnTo>
                  <a:lnTo>
                    <a:pt x="6869" y="2458"/>
                  </a:lnTo>
                  <a:lnTo>
                    <a:pt x="6600" y="2525"/>
                  </a:lnTo>
                  <a:lnTo>
                    <a:pt x="6061" y="2693"/>
                  </a:lnTo>
                  <a:lnTo>
                    <a:pt x="5623" y="2828"/>
                  </a:lnTo>
                  <a:lnTo>
                    <a:pt x="4748" y="3131"/>
                  </a:lnTo>
                  <a:lnTo>
                    <a:pt x="3906" y="3502"/>
                  </a:lnTo>
                  <a:lnTo>
                    <a:pt x="3570" y="3670"/>
                  </a:lnTo>
                  <a:lnTo>
                    <a:pt x="3300" y="3872"/>
                  </a:lnTo>
                  <a:lnTo>
                    <a:pt x="3031" y="4108"/>
                  </a:lnTo>
                  <a:lnTo>
                    <a:pt x="2829" y="4377"/>
                  </a:lnTo>
                  <a:lnTo>
                    <a:pt x="2694" y="4579"/>
                  </a:lnTo>
                  <a:lnTo>
                    <a:pt x="2627" y="4781"/>
                  </a:lnTo>
                  <a:lnTo>
                    <a:pt x="2492" y="5185"/>
                  </a:lnTo>
                  <a:lnTo>
                    <a:pt x="2425" y="5387"/>
                  </a:lnTo>
                  <a:lnTo>
                    <a:pt x="2358" y="5589"/>
                  </a:lnTo>
                  <a:lnTo>
                    <a:pt x="2223" y="5791"/>
                  </a:lnTo>
                  <a:lnTo>
                    <a:pt x="2088" y="5959"/>
                  </a:lnTo>
                  <a:lnTo>
                    <a:pt x="2054" y="6027"/>
                  </a:lnTo>
                  <a:lnTo>
                    <a:pt x="1751" y="5892"/>
                  </a:lnTo>
                  <a:lnTo>
                    <a:pt x="1415" y="5724"/>
                  </a:lnTo>
                  <a:lnTo>
                    <a:pt x="1145" y="5488"/>
                  </a:lnTo>
                  <a:lnTo>
                    <a:pt x="876" y="5185"/>
                  </a:lnTo>
                  <a:lnTo>
                    <a:pt x="741" y="4983"/>
                  </a:lnTo>
                  <a:lnTo>
                    <a:pt x="640" y="4747"/>
                  </a:lnTo>
                  <a:lnTo>
                    <a:pt x="438" y="4242"/>
                  </a:lnTo>
                  <a:lnTo>
                    <a:pt x="304" y="3737"/>
                  </a:lnTo>
                  <a:lnTo>
                    <a:pt x="270" y="3199"/>
                  </a:lnTo>
                  <a:lnTo>
                    <a:pt x="270" y="3199"/>
                  </a:lnTo>
                  <a:lnTo>
                    <a:pt x="573" y="3266"/>
                  </a:lnTo>
                  <a:lnTo>
                    <a:pt x="2021" y="3266"/>
                  </a:lnTo>
                  <a:lnTo>
                    <a:pt x="2560" y="3232"/>
                  </a:lnTo>
                  <a:lnTo>
                    <a:pt x="2155" y="3737"/>
                  </a:lnTo>
                  <a:lnTo>
                    <a:pt x="1751" y="4242"/>
                  </a:lnTo>
                  <a:lnTo>
                    <a:pt x="1011" y="5286"/>
                  </a:lnTo>
                  <a:lnTo>
                    <a:pt x="1011" y="5320"/>
                  </a:lnTo>
                  <a:lnTo>
                    <a:pt x="1044" y="5353"/>
                  </a:lnTo>
                  <a:lnTo>
                    <a:pt x="1112" y="5353"/>
                  </a:lnTo>
                  <a:lnTo>
                    <a:pt x="1280" y="5185"/>
                  </a:lnTo>
                  <a:lnTo>
                    <a:pt x="1448" y="5017"/>
                  </a:lnTo>
                  <a:lnTo>
                    <a:pt x="1751" y="4646"/>
                  </a:lnTo>
                  <a:lnTo>
                    <a:pt x="2324" y="3872"/>
                  </a:lnTo>
                  <a:lnTo>
                    <a:pt x="2694" y="3401"/>
                  </a:lnTo>
                  <a:lnTo>
                    <a:pt x="3098" y="2997"/>
                  </a:lnTo>
                  <a:lnTo>
                    <a:pt x="3536" y="2626"/>
                  </a:lnTo>
                  <a:lnTo>
                    <a:pt x="4041" y="2323"/>
                  </a:lnTo>
                  <a:lnTo>
                    <a:pt x="4445" y="2121"/>
                  </a:lnTo>
                  <a:lnTo>
                    <a:pt x="4849" y="1953"/>
                  </a:lnTo>
                  <a:lnTo>
                    <a:pt x="5724" y="1683"/>
                  </a:lnTo>
                  <a:lnTo>
                    <a:pt x="7441" y="1212"/>
                  </a:lnTo>
                  <a:close/>
                  <a:moveTo>
                    <a:pt x="7509" y="2390"/>
                  </a:moveTo>
                  <a:lnTo>
                    <a:pt x="7441" y="2795"/>
                  </a:lnTo>
                  <a:lnTo>
                    <a:pt x="7307" y="3199"/>
                  </a:lnTo>
                  <a:lnTo>
                    <a:pt x="7172" y="3603"/>
                  </a:lnTo>
                  <a:lnTo>
                    <a:pt x="6970" y="3973"/>
                  </a:lnTo>
                  <a:lnTo>
                    <a:pt x="6768" y="4310"/>
                  </a:lnTo>
                  <a:lnTo>
                    <a:pt x="6532" y="4646"/>
                  </a:lnTo>
                  <a:lnTo>
                    <a:pt x="6263" y="4916"/>
                  </a:lnTo>
                  <a:lnTo>
                    <a:pt x="5960" y="5151"/>
                  </a:lnTo>
                  <a:lnTo>
                    <a:pt x="5691" y="5320"/>
                  </a:lnTo>
                  <a:lnTo>
                    <a:pt x="5421" y="5454"/>
                  </a:lnTo>
                  <a:lnTo>
                    <a:pt x="4849" y="5656"/>
                  </a:lnTo>
                  <a:lnTo>
                    <a:pt x="4277" y="5825"/>
                  </a:lnTo>
                  <a:lnTo>
                    <a:pt x="3671" y="5959"/>
                  </a:lnTo>
                  <a:lnTo>
                    <a:pt x="3300" y="6027"/>
                  </a:lnTo>
                  <a:lnTo>
                    <a:pt x="2930" y="6060"/>
                  </a:lnTo>
                  <a:lnTo>
                    <a:pt x="2223" y="6060"/>
                  </a:lnTo>
                  <a:lnTo>
                    <a:pt x="2425" y="5825"/>
                  </a:lnTo>
                  <a:lnTo>
                    <a:pt x="2560" y="5589"/>
                  </a:lnTo>
                  <a:lnTo>
                    <a:pt x="2661" y="5320"/>
                  </a:lnTo>
                  <a:lnTo>
                    <a:pt x="2762" y="5050"/>
                  </a:lnTo>
                  <a:lnTo>
                    <a:pt x="2863" y="4781"/>
                  </a:lnTo>
                  <a:lnTo>
                    <a:pt x="2964" y="4545"/>
                  </a:lnTo>
                  <a:lnTo>
                    <a:pt x="3132" y="4343"/>
                  </a:lnTo>
                  <a:lnTo>
                    <a:pt x="3267" y="4141"/>
                  </a:lnTo>
                  <a:lnTo>
                    <a:pt x="3469" y="3973"/>
                  </a:lnTo>
                  <a:lnTo>
                    <a:pt x="3671" y="3838"/>
                  </a:lnTo>
                  <a:lnTo>
                    <a:pt x="4142" y="3569"/>
                  </a:lnTo>
                  <a:lnTo>
                    <a:pt x="4681" y="3333"/>
                  </a:lnTo>
                  <a:lnTo>
                    <a:pt x="5219" y="3165"/>
                  </a:lnTo>
                  <a:lnTo>
                    <a:pt x="6297" y="2828"/>
                  </a:lnTo>
                  <a:lnTo>
                    <a:pt x="6903" y="2660"/>
                  </a:lnTo>
                  <a:lnTo>
                    <a:pt x="7206" y="2525"/>
                  </a:lnTo>
                  <a:lnTo>
                    <a:pt x="7509" y="2390"/>
                  </a:lnTo>
                  <a:close/>
                  <a:moveTo>
                    <a:pt x="5219" y="0"/>
                  </a:moveTo>
                  <a:lnTo>
                    <a:pt x="4613" y="67"/>
                  </a:lnTo>
                  <a:lnTo>
                    <a:pt x="3738" y="269"/>
                  </a:lnTo>
                  <a:lnTo>
                    <a:pt x="2896" y="505"/>
                  </a:lnTo>
                  <a:lnTo>
                    <a:pt x="2054" y="774"/>
                  </a:lnTo>
                  <a:lnTo>
                    <a:pt x="1213" y="1077"/>
                  </a:lnTo>
                  <a:lnTo>
                    <a:pt x="910" y="1212"/>
                  </a:lnTo>
                  <a:lnTo>
                    <a:pt x="640" y="1380"/>
                  </a:lnTo>
                  <a:lnTo>
                    <a:pt x="438" y="1616"/>
                  </a:lnTo>
                  <a:lnTo>
                    <a:pt x="270" y="1852"/>
                  </a:lnTo>
                  <a:lnTo>
                    <a:pt x="135" y="2121"/>
                  </a:lnTo>
                  <a:lnTo>
                    <a:pt x="68" y="2424"/>
                  </a:lnTo>
                  <a:lnTo>
                    <a:pt x="1" y="2727"/>
                  </a:lnTo>
                  <a:lnTo>
                    <a:pt x="1" y="3030"/>
                  </a:lnTo>
                  <a:lnTo>
                    <a:pt x="34" y="3367"/>
                  </a:lnTo>
                  <a:lnTo>
                    <a:pt x="68" y="3704"/>
                  </a:lnTo>
                  <a:lnTo>
                    <a:pt x="135" y="4007"/>
                  </a:lnTo>
                  <a:lnTo>
                    <a:pt x="236" y="4343"/>
                  </a:lnTo>
                  <a:lnTo>
                    <a:pt x="371" y="4646"/>
                  </a:lnTo>
                  <a:lnTo>
                    <a:pt x="506" y="4949"/>
                  </a:lnTo>
                  <a:lnTo>
                    <a:pt x="640" y="5219"/>
                  </a:lnTo>
                  <a:lnTo>
                    <a:pt x="809" y="5454"/>
                  </a:lnTo>
                  <a:lnTo>
                    <a:pt x="1011" y="5724"/>
                  </a:lnTo>
                  <a:lnTo>
                    <a:pt x="1280" y="5926"/>
                  </a:lnTo>
                  <a:lnTo>
                    <a:pt x="1549" y="6094"/>
                  </a:lnTo>
                  <a:lnTo>
                    <a:pt x="1819" y="6229"/>
                  </a:lnTo>
                  <a:lnTo>
                    <a:pt x="2155" y="6296"/>
                  </a:lnTo>
                  <a:lnTo>
                    <a:pt x="2459" y="6330"/>
                  </a:lnTo>
                  <a:lnTo>
                    <a:pt x="2795" y="6330"/>
                  </a:lnTo>
                  <a:lnTo>
                    <a:pt x="3132" y="6296"/>
                  </a:lnTo>
                  <a:lnTo>
                    <a:pt x="3906" y="6195"/>
                  </a:lnTo>
                  <a:lnTo>
                    <a:pt x="4647" y="5993"/>
                  </a:lnTo>
                  <a:lnTo>
                    <a:pt x="5017" y="5892"/>
                  </a:lnTo>
                  <a:lnTo>
                    <a:pt x="5388" y="5724"/>
                  </a:lnTo>
                  <a:lnTo>
                    <a:pt x="5758" y="5555"/>
                  </a:lnTo>
                  <a:lnTo>
                    <a:pt x="6095" y="5387"/>
                  </a:lnTo>
                  <a:lnTo>
                    <a:pt x="6364" y="5185"/>
                  </a:lnTo>
                  <a:lnTo>
                    <a:pt x="6600" y="4949"/>
                  </a:lnTo>
                  <a:lnTo>
                    <a:pt x="6835" y="4680"/>
                  </a:lnTo>
                  <a:lnTo>
                    <a:pt x="7037" y="4411"/>
                  </a:lnTo>
                  <a:lnTo>
                    <a:pt x="7239" y="4074"/>
                  </a:lnTo>
                  <a:lnTo>
                    <a:pt x="7408" y="3771"/>
                  </a:lnTo>
                  <a:lnTo>
                    <a:pt x="7542" y="3401"/>
                  </a:lnTo>
                  <a:lnTo>
                    <a:pt x="7643" y="3064"/>
                  </a:lnTo>
                  <a:lnTo>
                    <a:pt x="7711" y="2693"/>
                  </a:lnTo>
                  <a:lnTo>
                    <a:pt x="7744" y="2323"/>
                  </a:lnTo>
                  <a:lnTo>
                    <a:pt x="7778" y="1953"/>
                  </a:lnTo>
                  <a:lnTo>
                    <a:pt x="7744" y="1582"/>
                  </a:lnTo>
                  <a:lnTo>
                    <a:pt x="7677" y="1246"/>
                  </a:lnTo>
                  <a:lnTo>
                    <a:pt x="7610" y="909"/>
                  </a:lnTo>
                  <a:lnTo>
                    <a:pt x="7475" y="572"/>
                  </a:lnTo>
                  <a:lnTo>
                    <a:pt x="7307" y="303"/>
                  </a:lnTo>
                  <a:lnTo>
                    <a:pt x="7273" y="236"/>
                  </a:lnTo>
                  <a:lnTo>
                    <a:pt x="7172" y="236"/>
                  </a:lnTo>
                  <a:lnTo>
                    <a:pt x="7105" y="269"/>
                  </a:lnTo>
                  <a:lnTo>
                    <a:pt x="6835" y="168"/>
                  </a:lnTo>
                  <a:lnTo>
                    <a:pt x="6499" y="67"/>
                  </a:lnTo>
                  <a:lnTo>
                    <a:pt x="6196" y="34"/>
                  </a:lnTo>
                  <a:lnTo>
                    <a:pt x="585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4" name="Google Shape;1754;p12"/>
            <p:cNvSpPr/>
            <p:nvPr/>
          </p:nvSpPr>
          <p:spPr>
            <a:xfrm>
              <a:off x="328725" y="961125"/>
              <a:ext cx="417500" cy="928425"/>
            </a:xfrm>
            <a:custGeom>
              <a:rect b="b" l="l" r="r" t="t"/>
              <a:pathLst>
                <a:path extrusionOk="0" h="37137" w="16700">
                  <a:moveTo>
                    <a:pt x="0" y="1"/>
                  </a:moveTo>
                  <a:lnTo>
                    <a:pt x="0" y="169"/>
                  </a:lnTo>
                  <a:lnTo>
                    <a:pt x="505" y="270"/>
                  </a:lnTo>
                  <a:lnTo>
                    <a:pt x="976" y="439"/>
                  </a:lnTo>
                  <a:lnTo>
                    <a:pt x="1953" y="809"/>
                  </a:lnTo>
                  <a:lnTo>
                    <a:pt x="2592" y="1011"/>
                  </a:lnTo>
                  <a:lnTo>
                    <a:pt x="3232" y="1179"/>
                  </a:lnTo>
                  <a:lnTo>
                    <a:pt x="3872" y="1348"/>
                  </a:lnTo>
                  <a:lnTo>
                    <a:pt x="4512" y="1550"/>
                  </a:lnTo>
                  <a:lnTo>
                    <a:pt x="7171" y="2358"/>
                  </a:lnTo>
                  <a:lnTo>
                    <a:pt x="8484" y="2795"/>
                  </a:lnTo>
                  <a:lnTo>
                    <a:pt x="9831" y="3233"/>
                  </a:lnTo>
                  <a:lnTo>
                    <a:pt x="12019" y="4007"/>
                  </a:lnTo>
                  <a:lnTo>
                    <a:pt x="14242" y="4815"/>
                  </a:lnTo>
                  <a:lnTo>
                    <a:pt x="14747" y="4984"/>
                  </a:lnTo>
                  <a:lnTo>
                    <a:pt x="15252" y="5186"/>
                  </a:lnTo>
                  <a:lnTo>
                    <a:pt x="15757" y="5455"/>
                  </a:lnTo>
                  <a:lnTo>
                    <a:pt x="15959" y="5623"/>
                  </a:lnTo>
                  <a:lnTo>
                    <a:pt x="16194" y="5792"/>
                  </a:lnTo>
                  <a:lnTo>
                    <a:pt x="16329" y="5960"/>
                  </a:lnTo>
                  <a:lnTo>
                    <a:pt x="16396" y="6162"/>
                  </a:lnTo>
                  <a:lnTo>
                    <a:pt x="16430" y="6431"/>
                  </a:lnTo>
                  <a:lnTo>
                    <a:pt x="16430" y="6768"/>
                  </a:lnTo>
                  <a:lnTo>
                    <a:pt x="16430" y="7105"/>
                  </a:lnTo>
                  <a:lnTo>
                    <a:pt x="16363" y="7475"/>
                  </a:lnTo>
                  <a:lnTo>
                    <a:pt x="16228" y="8283"/>
                  </a:lnTo>
                  <a:lnTo>
                    <a:pt x="16026" y="9091"/>
                  </a:lnTo>
                  <a:lnTo>
                    <a:pt x="15790" y="9798"/>
                  </a:lnTo>
                  <a:lnTo>
                    <a:pt x="15487" y="10808"/>
                  </a:lnTo>
                  <a:lnTo>
                    <a:pt x="15285" y="11448"/>
                  </a:lnTo>
                  <a:lnTo>
                    <a:pt x="15083" y="12054"/>
                  </a:lnTo>
                  <a:lnTo>
                    <a:pt x="14612" y="13333"/>
                  </a:lnTo>
                  <a:lnTo>
                    <a:pt x="14141" y="14613"/>
                  </a:lnTo>
                  <a:lnTo>
                    <a:pt x="13703" y="15892"/>
                  </a:lnTo>
                  <a:lnTo>
                    <a:pt x="13299" y="17172"/>
                  </a:lnTo>
                  <a:lnTo>
                    <a:pt x="12929" y="18485"/>
                  </a:lnTo>
                  <a:lnTo>
                    <a:pt x="12525" y="19831"/>
                  </a:lnTo>
                  <a:lnTo>
                    <a:pt x="12120" y="21144"/>
                  </a:lnTo>
                  <a:lnTo>
                    <a:pt x="11211" y="23838"/>
                  </a:lnTo>
                  <a:lnTo>
                    <a:pt x="9326" y="29124"/>
                  </a:lnTo>
                  <a:lnTo>
                    <a:pt x="7508" y="34376"/>
                  </a:lnTo>
                  <a:lnTo>
                    <a:pt x="7340" y="34982"/>
                  </a:lnTo>
                  <a:lnTo>
                    <a:pt x="7138" y="35655"/>
                  </a:lnTo>
                  <a:lnTo>
                    <a:pt x="7003" y="35992"/>
                  </a:lnTo>
                  <a:lnTo>
                    <a:pt x="6835" y="36261"/>
                  </a:lnTo>
                  <a:lnTo>
                    <a:pt x="6599" y="36497"/>
                  </a:lnTo>
                  <a:lnTo>
                    <a:pt x="6498" y="36598"/>
                  </a:lnTo>
                  <a:lnTo>
                    <a:pt x="6363" y="36699"/>
                  </a:lnTo>
                  <a:lnTo>
                    <a:pt x="6161" y="36800"/>
                  </a:lnTo>
                  <a:lnTo>
                    <a:pt x="5926" y="36834"/>
                  </a:lnTo>
                  <a:lnTo>
                    <a:pt x="5690" y="36867"/>
                  </a:lnTo>
                  <a:lnTo>
                    <a:pt x="5454" y="36834"/>
                  </a:lnTo>
                  <a:lnTo>
                    <a:pt x="4983" y="36733"/>
                  </a:lnTo>
                  <a:lnTo>
                    <a:pt x="4512" y="36598"/>
                  </a:lnTo>
                  <a:lnTo>
                    <a:pt x="4074" y="36430"/>
                  </a:lnTo>
                  <a:lnTo>
                    <a:pt x="3670" y="36228"/>
                  </a:lnTo>
                  <a:lnTo>
                    <a:pt x="2794" y="35824"/>
                  </a:lnTo>
                  <a:lnTo>
                    <a:pt x="2525" y="35689"/>
                  </a:lnTo>
                  <a:lnTo>
                    <a:pt x="2222" y="35588"/>
                  </a:lnTo>
                  <a:lnTo>
                    <a:pt x="1616" y="35386"/>
                  </a:lnTo>
                  <a:lnTo>
                    <a:pt x="1010" y="35218"/>
                  </a:lnTo>
                  <a:lnTo>
                    <a:pt x="404" y="35049"/>
                  </a:lnTo>
                  <a:lnTo>
                    <a:pt x="202" y="34948"/>
                  </a:lnTo>
                  <a:lnTo>
                    <a:pt x="0" y="34847"/>
                  </a:lnTo>
                  <a:lnTo>
                    <a:pt x="0" y="35184"/>
                  </a:lnTo>
                  <a:lnTo>
                    <a:pt x="505" y="35386"/>
                  </a:lnTo>
                  <a:lnTo>
                    <a:pt x="1044" y="35554"/>
                  </a:lnTo>
                  <a:lnTo>
                    <a:pt x="1650" y="35756"/>
                  </a:lnTo>
                  <a:lnTo>
                    <a:pt x="2222" y="35992"/>
                  </a:lnTo>
                  <a:lnTo>
                    <a:pt x="2828" y="36228"/>
                  </a:lnTo>
                  <a:lnTo>
                    <a:pt x="3400" y="36497"/>
                  </a:lnTo>
                  <a:lnTo>
                    <a:pt x="3804" y="36665"/>
                  </a:lnTo>
                  <a:lnTo>
                    <a:pt x="4209" y="36834"/>
                  </a:lnTo>
                  <a:lnTo>
                    <a:pt x="4613" y="36968"/>
                  </a:lnTo>
                  <a:lnTo>
                    <a:pt x="5050" y="37103"/>
                  </a:lnTo>
                  <a:lnTo>
                    <a:pt x="5387" y="37137"/>
                  </a:lnTo>
                  <a:lnTo>
                    <a:pt x="5690" y="37137"/>
                  </a:lnTo>
                  <a:lnTo>
                    <a:pt x="6027" y="37103"/>
                  </a:lnTo>
                  <a:lnTo>
                    <a:pt x="6330" y="37002"/>
                  </a:lnTo>
                  <a:lnTo>
                    <a:pt x="6599" y="36867"/>
                  </a:lnTo>
                  <a:lnTo>
                    <a:pt x="6835" y="36665"/>
                  </a:lnTo>
                  <a:lnTo>
                    <a:pt x="7037" y="36430"/>
                  </a:lnTo>
                  <a:lnTo>
                    <a:pt x="7205" y="36093"/>
                  </a:lnTo>
                  <a:lnTo>
                    <a:pt x="7710" y="34679"/>
                  </a:lnTo>
                  <a:lnTo>
                    <a:pt x="8181" y="33265"/>
                  </a:lnTo>
                  <a:lnTo>
                    <a:pt x="9158" y="30437"/>
                  </a:lnTo>
                  <a:lnTo>
                    <a:pt x="11178" y="24747"/>
                  </a:lnTo>
                  <a:lnTo>
                    <a:pt x="12154" y="21885"/>
                  </a:lnTo>
                  <a:lnTo>
                    <a:pt x="12592" y="20471"/>
                  </a:lnTo>
                  <a:lnTo>
                    <a:pt x="13030" y="19023"/>
                  </a:lnTo>
                  <a:lnTo>
                    <a:pt x="13838" y="16296"/>
                  </a:lnTo>
                  <a:lnTo>
                    <a:pt x="14275" y="14949"/>
                  </a:lnTo>
                  <a:lnTo>
                    <a:pt x="14747" y="13636"/>
                  </a:lnTo>
                  <a:lnTo>
                    <a:pt x="15252" y="12256"/>
                  </a:lnTo>
                  <a:lnTo>
                    <a:pt x="15723" y="10842"/>
                  </a:lnTo>
                  <a:lnTo>
                    <a:pt x="16060" y="9765"/>
                  </a:lnTo>
                  <a:lnTo>
                    <a:pt x="16329" y="8957"/>
                  </a:lnTo>
                  <a:lnTo>
                    <a:pt x="16531" y="8048"/>
                  </a:lnTo>
                  <a:lnTo>
                    <a:pt x="16632" y="7610"/>
                  </a:lnTo>
                  <a:lnTo>
                    <a:pt x="16666" y="7172"/>
                  </a:lnTo>
                  <a:lnTo>
                    <a:pt x="16699" y="6734"/>
                  </a:lnTo>
                  <a:lnTo>
                    <a:pt x="16666" y="6364"/>
                  </a:lnTo>
                  <a:lnTo>
                    <a:pt x="16598" y="5994"/>
                  </a:lnTo>
                  <a:lnTo>
                    <a:pt x="16464" y="5691"/>
                  </a:lnTo>
                  <a:lnTo>
                    <a:pt x="16363" y="5556"/>
                  </a:lnTo>
                  <a:lnTo>
                    <a:pt x="16262" y="5455"/>
                  </a:lnTo>
                  <a:lnTo>
                    <a:pt x="16127" y="5354"/>
                  </a:lnTo>
                  <a:lnTo>
                    <a:pt x="15992" y="5287"/>
                  </a:lnTo>
                  <a:lnTo>
                    <a:pt x="14982" y="4815"/>
                  </a:lnTo>
                  <a:lnTo>
                    <a:pt x="14477" y="4613"/>
                  </a:lnTo>
                  <a:lnTo>
                    <a:pt x="13972" y="4445"/>
                  </a:lnTo>
                  <a:lnTo>
                    <a:pt x="12659" y="3974"/>
                  </a:lnTo>
                  <a:lnTo>
                    <a:pt x="11346" y="3502"/>
                  </a:lnTo>
                  <a:lnTo>
                    <a:pt x="9831" y="2964"/>
                  </a:lnTo>
                  <a:lnTo>
                    <a:pt x="8316" y="2492"/>
                  </a:lnTo>
                  <a:lnTo>
                    <a:pt x="5286" y="1516"/>
                  </a:lnTo>
                  <a:lnTo>
                    <a:pt x="3737" y="1078"/>
                  </a:lnTo>
                  <a:lnTo>
                    <a:pt x="2188" y="641"/>
                  </a:lnTo>
                  <a:lnTo>
                    <a:pt x="1650" y="439"/>
                  </a:lnTo>
                  <a:lnTo>
                    <a:pt x="1111" y="237"/>
                  </a:lnTo>
                  <a:lnTo>
                    <a:pt x="842" y="136"/>
                  </a:lnTo>
                  <a:lnTo>
                    <a:pt x="572" y="68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5" name="Google Shape;1755;p12"/>
            <p:cNvSpPr/>
            <p:nvPr/>
          </p:nvSpPr>
          <p:spPr>
            <a:xfrm>
              <a:off x="554300" y="238125"/>
              <a:ext cx="479775" cy="203700"/>
            </a:xfrm>
            <a:custGeom>
              <a:rect b="b" l="l" r="r" t="t"/>
              <a:pathLst>
                <a:path extrusionOk="0" h="8148" w="19191">
                  <a:moveTo>
                    <a:pt x="9528" y="2761"/>
                  </a:moveTo>
                  <a:lnTo>
                    <a:pt x="9663" y="2794"/>
                  </a:lnTo>
                  <a:lnTo>
                    <a:pt x="9932" y="2895"/>
                  </a:lnTo>
                  <a:lnTo>
                    <a:pt x="10100" y="3030"/>
                  </a:lnTo>
                  <a:lnTo>
                    <a:pt x="10235" y="3165"/>
                  </a:lnTo>
                  <a:lnTo>
                    <a:pt x="10336" y="3333"/>
                  </a:lnTo>
                  <a:lnTo>
                    <a:pt x="9730" y="3367"/>
                  </a:lnTo>
                  <a:lnTo>
                    <a:pt x="9461" y="3367"/>
                  </a:lnTo>
                  <a:lnTo>
                    <a:pt x="9158" y="3434"/>
                  </a:lnTo>
                  <a:lnTo>
                    <a:pt x="9191" y="3400"/>
                  </a:lnTo>
                  <a:lnTo>
                    <a:pt x="9259" y="2963"/>
                  </a:lnTo>
                  <a:lnTo>
                    <a:pt x="9292" y="2828"/>
                  </a:lnTo>
                  <a:lnTo>
                    <a:pt x="9393" y="2761"/>
                  </a:lnTo>
                  <a:close/>
                  <a:moveTo>
                    <a:pt x="18618" y="3973"/>
                  </a:moveTo>
                  <a:lnTo>
                    <a:pt x="18719" y="4006"/>
                  </a:lnTo>
                  <a:lnTo>
                    <a:pt x="18820" y="4074"/>
                  </a:lnTo>
                  <a:lnTo>
                    <a:pt x="18888" y="4141"/>
                  </a:lnTo>
                  <a:lnTo>
                    <a:pt x="18955" y="4209"/>
                  </a:lnTo>
                  <a:lnTo>
                    <a:pt x="18989" y="4310"/>
                  </a:lnTo>
                  <a:lnTo>
                    <a:pt x="18989" y="4444"/>
                  </a:lnTo>
                  <a:lnTo>
                    <a:pt x="18989" y="4545"/>
                  </a:lnTo>
                  <a:lnTo>
                    <a:pt x="18955" y="4646"/>
                  </a:lnTo>
                  <a:lnTo>
                    <a:pt x="18854" y="4781"/>
                  </a:lnTo>
                  <a:lnTo>
                    <a:pt x="18719" y="4848"/>
                  </a:lnTo>
                  <a:lnTo>
                    <a:pt x="18585" y="4916"/>
                  </a:lnTo>
                  <a:lnTo>
                    <a:pt x="18450" y="4949"/>
                  </a:lnTo>
                  <a:lnTo>
                    <a:pt x="18214" y="4916"/>
                  </a:lnTo>
                  <a:lnTo>
                    <a:pt x="18012" y="4916"/>
                  </a:lnTo>
                  <a:lnTo>
                    <a:pt x="18181" y="4680"/>
                  </a:lnTo>
                  <a:lnTo>
                    <a:pt x="18349" y="4478"/>
                  </a:lnTo>
                  <a:lnTo>
                    <a:pt x="18484" y="4209"/>
                  </a:lnTo>
                  <a:lnTo>
                    <a:pt x="18618" y="3973"/>
                  </a:lnTo>
                  <a:close/>
                  <a:moveTo>
                    <a:pt x="1650" y="7171"/>
                  </a:moveTo>
                  <a:lnTo>
                    <a:pt x="1885" y="7373"/>
                  </a:lnTo>
                  <a:lnTo>
                    <a:pt x="2121" y="7542"/>
                  </a:lnTo>
                  <a:lnTo>
                    <a:pt x="2390" y="7676"/>
                  </a:lnTo>
                  <a:lnTo>
                    <a:pt x="2660" y="7811"/>
                  </a:lnTo>
                  <a:lnTo>
                    <a:pt x="2491" y="7878"/>
                  </a:lnTo>
                  <a:lnTo>
                    <a:pt x="2289" y="7946"/>
                  </a:lnTo>
                  <a:lnTo>
                    <a:pt x="2087" y="7946"/>
                  </a:lnTo>
                  <a:lnTo>
                    <a:pt x="1852" y="7912"/>
                  </a:lnTo>
                  <a:lnTo>
                    <a:pt x="1683" y="7845"/>
                  </a:lnTo>
                  <a:lnTo>
                    <a:pt x="1582" y="7777"/>
                  </a:lnTo>
                  <a:lnTo>
                    <a:pt x="1549" y="7710"/>
                  </a:lnTo>
                  <a:lnTo>
                    <a:pt x="1515" y="7609"/>
                  </a:lnTo>
                  <a:lnTo>
                    <a:pt x="1549" y="7542"/>
                  </a:lnTo>
                  <a:lnTo>
                    <a:pt x="1582" y="7340"/>
                  </a:lnTo>
                  <a:lnTo>
                    <a:pt x="1650" y="7171"/>
                  </a:lnTo>
                  <a:close/>
                  <a:moveTo>
                    <a:pt x="9090" y="0"/>
                  </a:moveTo>
                  <a:lnTo>
                    <a:pt x="7845" y="370"/>
                  </a:lnTo>
                  <a:lnTo>
                    <a:pt x="7373" y="471"/>
                  </a:lnTo>
                  <a:lnTo>
                    <a:pt x="6902" y="606"/>
                  </a:lnTo>
                  <a:lnTo>
                    <a:pt x="6397" y="707"/>
                  </a:lnTo>
                  <a:lnTo>
                    <a:pt x="5926" y="808"/>
                  </a:lnTo>
                  <a:lnTo>
                    <a:pt x="5017" y="1077"/>
                  </a:lnTo>
                  <a:lnTo>
                    <a:pt x="4141" y="1380"/>
                  </a:lnTo>
                  <a:lnTo>
                    <a:pt x="2323" y="1953"/>
                  </a:lnTo>
                  <a:lnTo>
                    <a:pt x="1549" y="2155"/>
                  </a:lnTo>
                  <a:lnTo>
                    <a:pt x="774" y="2390"/>
                  </a:lnTo>
                  <a:lnTo>
                    <a:pt x="438" y="2491"/>
                  </a:lnTo>
                  <a:lnTo>
                    <a:pt x="269" y="2559"/>
                  </a:lnTo>
                  <a:lnTo>
                    <a:pt x="135" y="2626"/>
                  </a:lnTo>
                  <a:lnTo>
                    <a:pt x="34" y="2626"/>
                  </a:lnTo>
                  <a:lnTo>
                    <a:pt x="34" y="2660"/>
                  </a:lnTo>
                  <a:lnTo>
                    <a:pt x="0" y="2727"/>
                  </a:lnTo>
                  <a:lnTo>
                    <a:pt x="0" y="3266"/>
                  </a:lnTo>
                  <a:lnTo>
                    <a:pt x="67" y="3838"/>
                  </a:lnTo>
                  <a:lnTo>
                    <a:pt x="168" y="4377"/>
                  </a:lnTo>
                  <a:lnTo>
                    <a:pt x="303" y="4949"/>
                  </a:lnTo>
                  <a:lnTo>
                    <a:pt x="539" y="5488"/>
                  </a:lnTo>
                  <a:lnTo>
                    <a:pt x="774" y="5993"/>
                  </a:lnTo>
                  <a:lnTo>
                    <a:pt x="1077" y="6464"/>
                  </a:lnTo>
                  <a:lnTo>
                    <a:pt x="1414" y="6902"/>
                  </a:lnTo>
                  <a:lnTo>
                    <a:pt x="1549" y="7070"/>
                  </a:lnTo>
                  <a:lnTo>
                    <a:pt x="1549" y="7104"/>
                  </a:lnTo>
                  <a:lnTo>
                    <a:pt x="1414" y="7306"/>
                  </a:lnTo>
                  <a:lnTo>
                    <a:pt x="1347" y="7542"/>
                  </a:lnTo>
                  <a:lnTo>
                    <a:pt x="1347" y="7676"/>
                  </a:lnTo>
                  <a:lnTo>
                    <a:pt x="1347" y="7777"/>
                  </a:lnTo>
                  <a:lnTo>
                    <a:pt x="1414" y="7878"/>
                  </a:lnTo>
                  <a:lnTo>
                    <a:pt x="1515" y="7979"/>
                  </a:lnTo>
                  <a:lnTo>
                    <a:pt x="1650" y="8047"/>
                  </a:lnTo>
                  <a:lnTo>
                    <a:pt x="1784" y="8114"/>
                  </a:lnTo>
                  <a:lnTo>
                    <a:pt x="1919" y="8148"/>
                  </a:lnTo>
                  <a:lnTo>
                    <a:pt x="2424" y="8148"/>
                  </a:lnTo>
                  <a:lnTo>
                    <a:pt x="2693" y="8047"/>
                  </a:lnTo>
                  <a:lnTo>
                    <a:pt x="2794" y="7979"/>
                  </a:lnTo>
                  <a:lnTo>
                    <a:pt x="2895" y="7912"/>
                  </a:lnTo>
                  <a:lnTo>
                    <a:pt x="3165" y="7979"/>
                  </a:lnTo>
                  <a:lnTo>
                    <a:pt x="3468" y="8047"/>
                  </a:lnTo>
                  <a:lnTo>
                    <a:pt x="4040" y="8148"/>
                  </a:lnTo>
                  <a:lnTo>
                    <a:pt x="4646" y="8148"/>
                  </a:lnTo>
                  <a:lnTo>
                    <a:pt x="5252" y="8080"/>
                  </a:lnTo>
                  <a:lnTo>
                    <a:pt x="5757" y="7946"/>
                  </a:lnTo>
                  <a:lnTo>
                    <a:pt x="6262" y="7811"/>
                  </a:lnTo>
                  <a:lnTo>
                    <a:pt x="6734" y="7609"/>
                  </a:lnTo>
                  <a:lnTo>
                    <a:pt x="7205" y="7373"/>
                  </a:lnTo>
                  <a:lnTo>
                    <a:pt x="7643" y="7070"/>
                  </a:lnTo>
                  <a:lnTo>
                    <a:pt x="8013" y="6734"/>
                  </a:lnTo>
                  <a:lnTo>
                    <a:pt x="8181" y="6565"/>
                  </a:lnTo>
                  <a:lnTo>
                    <a:pt x="8350" y="6330"/>
                  </a:lnTo>
                  <a:lnTo>
                    <a:pt x="8451" y="6128"/>
                  </a:lnTo>
                  <a:lnTo>
                    <a:pt x="8585" y="5892"/>
                  </a:lnTo>
                  <a:lnTo>
                    <a:pt x="8787" y="5320"/>
                  </a:lnTo>
                  <a:lnTo>
                    <a:pt x="8922" y="4781"/>
                  </a:lnTo>
                  <a:lnTo>
                    <a:pt x="9023" y="4209"/>
                  </a:lnTo>
                  <a:lnTo>
                    <a:pt x="9124" y="3636"/>
                  </a:lnTo>
                  <a:lnTo>
                    <a:pt x="10370" y="3535"/>
                  </a:lnTo>
                  <a:lnTo>
                    <a:pt x="10403" y="3501"/>
                  </a:lnTo>
                  <a:lnTo>
                    <a:pt x="10504" y="3771"/>
                  </a:lnTo>
                  <a:lnTo>
                    <a:pt x="10605" y="4040"/>
                  </a:lnTo>
                  <a:lnTo>
                    <a:pt x="10706" y="4242"/>
                  </a:lnTo>
                  <a:lnTo>
                    <a:pt x="10841" y="4444"/>
                  </a:lnTo>
                  <a:lnTo>
                    <a:pt x="11144" y="4781"/>
                  </a:lnTo>
                  <a:lnTo>
                    <a:pt x="11481" y="5118"/>
                  </a:lnTo>
                  <a:lnTo>
                    <a:pt x="11885" y="5387"/>
                  </a:lnTo>
                  <a:lnTo>
                    <a:pt x="12323" y="5623"/>
                  </a:lnTo>
                  <a:lnTo>
                    <a:pt x="12794" y="5825"/>
                  </a:lnTo>
                  <a:lnTo>
                    <a:pt x="13232" y="5959"/>
                  </a:lnTo>
                  <a:lnTo>
                    <a:pt x="13669" y="6060"/>
                  </a:lnTo>
                  <a:lnTo>
                    <a:pt x="14073" y="6128"/>
                  </a:lnTo>
                  <a:lnTo>
                    <a:pt x="14511" y="6161"/>
                  </a:lnTo>
                  <a:lnTo>
                    <a:pt x="14915" y="6161"/>
                  </a:lnTo>
                  <a:lnTo>
                    <a:pt x="15319" y="6128"/>
                  </a:lnTo>
                  <a:lnTo>
                    <a:pt x="15723" y="6060"/>
                  </a:lnTo>
                  <a:lnTo>
                    <a:pt x="16127" y="5959"/>
                  </a:lnTo>
                  <a:lnTo>
                    <a:pt x="16497" y="5858"/>
                  </a:lnTo>
                  <a:lnTo>
                    <a:pt x="16901" y="5690"/>
                  </a:lnTo>
                  <a:lnTo>
                    <a:pt x="17171" y="5555"/>
                  </a:lnTo>
                  <a:lnTo>
                    <a:pt x="17440" y="5387"/>
                  </a:lnTo>
                  <a:lnTo>
                    <a:pt x="17676" y="5219"/>
                  </a:lnTo>
                  <a:lnTo>
                    <a:pt x="17911" y="5017"/>
                  </a:lnTo>
                  <a:lnTo>
                    <a:pt x="18046" y="5084"/>
                  </a:lnTo>
                  <a:lnTo>
                    <a:pt x="18214" y="5118"/>
                  </a:lnTo>
                  <a:lnTo>
                    <a:pt x="18517" y="5118"/>
                  </a:lnTo>
                  <a:lnTo>
                    <a:pt x="18719" y="5050"/>
                  </a:lnTo>
                  <a:lnTo>
                    <a:pt x="18888" y="4983"/>
                  </a:lnTo>
                  <a:lnTo>
                    <a:pt x="19022" y="4848"/>
                  </a:lnTo>
                  <a:lnTo>
                    <a:pt x="19123" y="4714"/>
                  </a:lnTo>
                  <a:lnTo>
                    <a:pt x="19191" y="4579"/>
                  </a:lnTo>
                  <a:lnTo>
                    <a:pt x="19191" y="4411"/>
                  </a:lnTo>
                  <a:lnTo>
                    <a:pt x="19157" y="4276"/>
                  </a:lnTo>
                  <a:lnTo>
                    <a:pt x="19123" y="4141"/>
                  </a:lnTo>
                  <a:lnTo>
                    <a:pt x="19056" y="4040"/>
                  </a:lnTo>
                  <a:lnTo>
                    <a:pt x="18921" y="3905"/>
                  </a:lnTo>
                  <a:lnTo>
                    <a:pt x="18820" y="3838"/>
                  </a:lnTo>
                  <a:lnTo>
                    <a:pt x="18686" y="3804"/>
                  </a:lnTo>
                  <a:lnTo>
                    <a:pt x="18787" y="3400"/>
                  </a:lnTo>
                  <a:lnTo>
                    <a:pt x="18888" y="2996"/>
                  </a:lnTo>
                  <a:lnTo>
                    <a:pt x="18989" y="2357"/>
                  </a:lnTo>
                  <a:lnTo>
                    <a:pt x="19022" y="1717"/>
                  </a:lnTo>
                  <a:lnTo>
                    <a:pt x="19056" y="1077"/>
                  </a:lnTo>
                  <a:lnTo>
                    <a:pt x="19022" y="438"/>
                  </a:lnTo>
                  <a:lnTo>
                    <a:pt x="19022" y="0"/>
                  </a:lnTo>
                  <a:lnTo>
                    <a:pt x="18753" y="0"/>
                  </a:lnTo>
                  <a:lnTo>
                    <a:pt x="18753" y="640"/>
                  </a:lnTo>
                  <a:lnTo>
                    <a:pt x="18787" y="1279"/>
                  </a:lnTo>
                  <a:lnTo>
                    <a:pt x="18753" y="1919"/>
                  </a:lnTo>
                  <a:lnTo>
                    <a:pt x="18686" y="2559"/>
                  </a:lnTo>
                  <a:lnTo>
                    <a:pt x="18585" y="3165"/>
                  </a:lnTo>
                  <a:lnTo>
                    <a:pt x="18551" y="3400"/>
                  </a:lnTo>
                  <a:lnTo>
                    <a:pt x="18450" y="3636"/>
                  </a:lnTo>
                  <a:lnTo>
                    <a:pt x="18282" y="4074"/>
                  </a:lnTo>
                  <a:lnTo>
                    <a:pt x="18012" y="4478"/>
                  </a:lnTo>
                  <a:lnTo>
                    <a:pt x="17709" y="4815"/>
                  </a:lnTo>
                  <a:lnTo>
                    <a:pt x="17339" y="5118"/>
                  </a:lnTo>
                  <a:lnTo>
                    <a:pt x="16969" y="5353"/>
                  </a:lnTo>
                  <a:lnTo>
                    <a:pt x="16531" y="5555"/>
                  </a:lnTo>
                  <a:lnTo>
                    <a:pt x="16060" y="5724"/>
                  </a:lnTo>
                  <a:lnTo>
                    <a:pt x="15656" y="5825"/>
                  </a:lnTo>
                  <a:lnTo>
                    <a:pt x="15252" y="5858"/>
                  </a:lnTo>
                  <a:lnTo>
                    <a:pt x="14848" y="5892"/>
                  </a:lnTo>
                  <a:lnTo>
                    <a:pt x="14444" y="5892"/>
                  </a:lnTo>
                  <a:lnTo>
                    <a:pt x="14040" y="5858"/>
                  </a:lnTo>
                  <a:lnTo>
                    <a:pt x="13636" y="5791"/>
                  </a:lnTo>
                  <a:lnTo>
                    <a:pt x="13265" y="5690"/>
                  </a:lnTo>
                  <a:lnTo>
                    <a:pt x="12861" y="5589"/>
                  </a:lnTo>
                  <a:lnTo>
                    <a:pt x="12592" y="5454"/>
                  </a:lnTo>
                  <a:lnTo>
                    <a:pt x="12289" y="5320"/>
                  </a:lnTo>
                  <a:lnTo>
                    <a:pt x="12020" y="5151"/>
                  </a:lnTo>
                  <a:lnTo>
                    <a:pt x="11750" y="4983"/>
                  </a:lnTo>
                  <a:lnTo>
                    <a:pt x="11481" y="4781"/>
                  </a:lnTo>
                  <a:lnTo>
                    <a:pt x="11245" y="4545"/>
                  </a:lnTo>
                  <a:lnTo>
                    <a:pt x="11043" y="4310"/>
                  </a:lnTo>
                  <a:lnTo>
                    <a:pt x="10875" y="4040"/>
                  </a:lnTo>
                  <a:lnTo>
                    <a:pt x="10706" y="3703"/>
                  </a:lnTo>
                  <a:lnTo>
                    <a:pt x="10572" y="3367"/>
                  </a:lnTo>
                  <a:lnTo>
                    <a:pt x="10403" y="3030"/>
                  </a:lnTo>
                  <a:lnTo>
                    <a:pt x="10302" y="2862"/>
                  </a:lnTo>
                  <a:lnTo>
                    <a:pt x="10168" y="2727"/>
                  </a:lnTo>
                  <a:lnTo>
                    <a:pt x="9999" y="2626"/>
                  </a:lnTo>
                  <a:lnTo>
                    <a:pt x="9764" y="2559"/>
                  </a:lnTo>
                  <a:lnTo>
                    <a:pt x="9528" y="2491"/>
                  </a:lnTo>
                  <a:lnTo>
                    <a:pt x="9326" y="2525"/>
                  </a:lnTo>
                  <a:lnTo>
                    <a:pt x="9191" y="2592"/>
                  </a:lnTo>
                  <a:lnTo>
                    <a:pt x="9124" y="2660"/>
                  </a:lnTo>
                  <a:lnTo>
                    <a:pt x="9057" y="2761"/>
                  </a:lnTo>
                  <a:lnTo>
                    <a:pt x="9023" y="2862"/>
                  </a:lnTo>
                  <a:lnTo>
                    <a:pt x="8956" y="3097"/>
                  </a:lnTo>
                  <a:lnTo>
                    <a:pt x="8922" y="3367"/>
                  </a:lnTo>
                  <a:lnTo>
                    <a:pt x="8720" y="4478"/>
                  </a:lnTo>
                  <a:lnTo>
                    <a:pt x="8585" y="5017"/>
                  </a:lnTo>
                  <a:lnTo>
                    <a:pt x="8417" y="5555"/>
                  </a:lnTo>
                  <a:lnTo>
                    <a:pt x="8316" y="5825"/>
                  </a:lnTo>
                  <a:lnTo>
                    <a:pt x="8181" y="6060"/>
                  </a:lnTo>
                  <a:lnTo>
                    <a:pt x="8047" y="6296"/>
                  </a:lnTo>
                  <a:lnTo>
                    <a:pt x="7878" y="6498"/>
                  </a:lnTo>
                  <a:lnTo>
                    <a:pt x="7676" y="6700"/>
                  </a:lnTo>
                  <a:lnTo>
                    <a:pt x="7474" y="6868"/>
                  </a:lnTo>
                  <a:lnTo>
                    <a:pt x="7239" y="7037"/>
                  </a:lnTo>
                  <a:lnTo>
                    <a:pt x="6969" y="7205"/>
                  </a:lnTo>
                  <a:lnTo>
                    <a:pt x="6363" y="7441"/>
                  </a:lnTo>
                  <a:lnTo>
                    <a:pt x="5757" y="7643"/>
                  </a:lnTo>
                  <a:lnTo>
                    <a:pt x="5151" y="7811"/>
                  </a:lnTo>
                  <a:lnTo>
                    <a:pt x="4545" y="7878"/>
                  </a:lnTo>
                  <a:lnTo>
                    <a:pt x="3939" y="7878"/>
                  </a:lnTo>
                  <a:lnTo>
                    <a:pt x="3636" y="7845"/>
                  </a:lnTo>
                  <a:lnTo>
                    <a:pt x="3333" y="7777"/>
                  </a:lnTo>
                  <a:lnTo>
                    <a:pt x="3030" y="7676"/>
                  </a:lnTo>
                  <a:lnTo>
                    <a:pt x="2727" y="7575"/>
                  </a:lnTo>
                  <a:lnTo>
                    <a:pt x="2424" y="7407"/>
                  </a:lnTo>
                  <a:lnTo>
                    <a:pt x="2155" y="7239"/>
                  </a:lnTo>
                  <a:lnTo>
                    <a:pt x="1919" y="7070"/>
                  </a:lnTo>
                  <a:lnTo>
                    <a:pt x="1683" y="6868"/>
                  </a:lnTo>
                  <a:lnTo>
                    <a:pt x="1481" y="6633"/>
                  </a:lnTo>
                  <a:lnTo>
                    <a:pt x="1279" y="6397"/>
                  </a:lnTo>
                  <a:lnTo>
                    <a:pt x="1077" y="6128"/>
                  </a:lnTo>
                  <a:lnTo>
                    <a:pt x="943" y="5858"/>
                  </a:lnTo>
                  <a:lnTo>
                    <a:pt x="640" y="5252"/>
                  </a:lnTo>
                  <a:lnTo>
                    <a:pt x="438" y="4613"/>
                  </a:lnTo>
                  <a:lnTo>
                    <a:pt x="303" y="4006"/>
                  </a:lnTo>
                  <a:lnTo>
                    <a:pt x="202" y="3367"/>
                  </a:lnTo>
                  <a:lnTo>
                    <a:pt x="202" y="2761"/>
                  </a:lnTo>
                  <a:lnTo>
                    <a:pt x="505" y="2626"/>
                  </a:lnTo>
                  <a:lnTo>
                    <a:pt x="808" y="2491"/>
                  </a:lnTo>
                  <a:lnTo>
                    <a:pt x="1515" y="2323"/>
                  </a:lnTo>
                  <a:lnTo>
                    <a:pt x="2188" y="2155"/>
                  </a:lnTo>
                  <a:lnTo>
                    <a:pt x="2862" y="1986"/>
                  </a:lnTo>
                  <a:lnTo>
                    <a:pt x="4545" y="1481"/>
                  </a:lnTo>
                  <a:lnTo>
                    <a:pt x="5387" y="1212"/>
                  </a:lnTo>
                  <a:lnTo>
                    <a:pt x="6229" y="943"/>
                  </a:lnTo>
                  <a:lnTo>
                    <a:pt x="7070" y="774"/>
                  </a:lnTo>
                  <a:lnTo>
                    <a:pt x="7912" y="572"/>
                  </a:lnTo>
                  <a:lnTo>
                    <a:pt x="8686" y="370"/>
                  </a:lnTo>
                  <a:lnTo>
                    <a:pt x="9090" y="269"/>
                  </a:lnTo>
                  <a:lnTo>
                    <a:pt x="9461" y="168"/>
                  </a:lnTo>
                  <a:lnTo>
                    <a:pt x="1020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6" name="Google Shape;1756;p12"/>
            <p:cNvSpPr/>
            <p:nvPr/>
          </p:nvSpPr>
          <p:spPr>
            <a:xfrm>
              <a:off x="812700" y="238125"/>
              <a:ext cx="198650" cy="136375"/>
            </a:xfrm>
            <a:custGeom>
              <a:rect b="b" l="l" r="r" t="t"/>
              <a:pathLst>
                <a:path extrusionOk="0" h="5455" w="7946">
                  <a:moveTo>
                    <a:pt x="7373" y="1380"/>
                  </a:moveTo>
                  <a:lnTo>
                    <a:pt x="7609" y="2155"/>
                  </a:lnTo>
                  <a:lnTo>
                    <a:pt x="7676" y="2559"/>
                  </a:lnTo>
                  <a:lnTo>
                    <a:pt x="7710" y="2996"/>
                  </a:lnTo>
                  <a:lnTo>
                    <a:pt x="7710" y="3232"/>
                  </a:lnTo>
                  <a:lnTo>
                    <a:pt x="7676" y="3434"/>
                  </a:lnTo>
                  <a:lnTo>
                    <a:pt x="7643" y="3400"/>
                  </a:lnTo>
                  <a:lnTo>
                    <a:pt x="6700" y="2828"/>
                  </a:lnTo>
                  <a:lnTo>
                    <a:pt x="6229" y="2559"/>
                  </a:lnTo>
                  <a:lnTo>
                    <a:pt x="5757" y="2323"/>
                  </a:lnTo>
                  <a:lnTo>
                    <a:pt x="5387" y="2121"/>
                  </a:lnTo>
                  <a:lnTo>
                    <a:pt x="5185" y="2054"/>
                  </a:lnTo>
                  <a:lnTo>
                    <a:pt x="4983" y="1986"/>
                  </a:lnTo>
                  <a:lnTo>
                    <a:pt x="6195" y="1717"/>
                  </a:lnTo>
                  <a:lnTo>
                    <a:pt x="6801" y="1549"/>
                  </a:lnTo>
                  <a:lnTo>
                    <a:pt x="7373" y="1380"/>
                  </a:lnTo>
                  <a:close/>
                  <a:moveTo>
                    <a:pt x="4512" y="2087"/>
                  </a:moveTo>
                  <a:lnTo>
                    <a:pt x="5151" y="2323"/>
                  </a:lnTo>
                  <a:lnTo>
                    <a:pt x="5454" y="2424"/>
                  </a:lnTo>
                  <a:lnTo>
                    <a:pt x="5791" y="2559"/>
                  </a:lnTo>
                  <a:lnTo>
                    <a:pt x="6229" y="2794"/>
                  </a:lnTo>
                  <a:lnTo>
                    <a:pt x="6666" y="3064"/>
                  </a:lnTo>
                  <a:lnTo>
                    <a:pt x="7104" y="3333"/>
                  </a:lnTo>
                  <a:lnTo>
                    <a:pt x="7542" y="3602"/>
                  </a:lnTo>
                  <a:lnTo>
                    <a:pt x="7609" y="3602"/>
                  </a:lnTo>
                  <a:lnTo>
                    <a:pt x="7508" y="3838"/>
                  </a:lnTo>
                  <a:lnTo>
                    <a:pt x="7373" y="4040"/>
                  </a:lnTo>
                  <a:lnTo>
                    <a:pt x="7205" y="4242"/>
                  </a:lnTo>
                  <a:lnTo>
                    <a:pt x="7003" y="4411"/>
                  </a:lnTo>
                  <a:lnTo>
                    <a:pt x="6599" y="3939"/>
                  </a:lnTo>
                  <a:lnTo>
                    <a:pt x="6363" y="3703"/>
                  </a:lnTo>
                  <a:lnTo>
                    <a:pt x="6128" y="3468"/>
                  </a:lnTo>
                  <a:lnTo>
                    <a:pt x="5858" y="3266"/>
                  </a:lnTo>
                  <a:lnTo>
                    <a:pt x="5589" y="3097"/>
                  </a:lnTo>
                  <a:lnTo>
                    <a:pt x="5286" y="2963"/>
                  </a:lnTo>
                  <a:lnTo>
                    <a:pt x="4983" y="2929"/>
                  </a:lnTo>
                  <a:lnTo>
                    <a:pt x="4478" y="2895"/>
                  </a:lnTo>
                  <a:lnTo>
                    <a:pt x="3973" y="2929"/>
                  </a:lnTo>
                  <a:lnTo>
                    <a:pt x="2963" y="2996"/>
                  </a:lnTo>
                  <a:lnTo>
                    <a:pt x="1987" y="3097"/>
                  </a:lnTo>
                  <a:lnTo>
                    <a:pt x="976" y="3165"/>
                  </a:lnTo>
                  <a:lnTo>
                    <a:pt x="909" y="3198"/>
                  </a:lnTo>
                  <a:lnTo>
                    <a:pt x="909" y="3232"/>
                  </a:lnTo>
                  <a:lnTo>
                    <a:pt x="875" y="3165"/>
                  </a:lnTo>
                  <a:lnTo>
                    <a:pt x="741" y="2996"/>
                  </a:lnTo>
                  <a:lnTo>
                    <a:pt x="1145" y="2895"/>
                  </a:lnTo>
                  <a:lnTo>
                    <a:pt x="1549" y="2794"/>
                  </a:lnTo>
                  <a:lnTo>
                    <a:pt x="2357" y="2592"/>
                  </a:lnTo>
                  <a:lnTo>
                    <a:pt x="3973" y="2222"/>
                  </a:lnTo>
                  <a:lnTo>
                    <a:pt x="4512" y="2087"/>
                  </a:lnTo>
                  <a:close/>
                  <a:moveTo>
                    <a:pt x="4646" y="3131"/>
                  </a:moveTo>
                  <a:lnTo>
                    <a:pt x="4882" y="3165"/>
                  </a:lnTo>
                  <a:lnTo>
                    <a:pt x="5084" y="3198"/>
                  </a:lnTo>
                  <a:lnTo>
                    <a:pt x="5320" y="3232"/>
                  </a:lnTo>
                  <a:lnTo>
                    <a:pt x="5522" y="3333"/>
                  </a:lnTo>
                  <a:lnTo>
                    <a:pt x="5757" y="3434"/>
                  </a:lnTo>
                  <a:lnTo>
                    <a:pt x="5959" y="3602"/>
                  </a:lnTo>
                  <a:lnTo>
                    <a:pt x="6195" y="3804"/>
                  </a:lnTo>
                  <a:lnTo>
                    <a:pt x="6397" y="4040"/>
                  </a:lnTo>
                  <a:lnTo>
                    <a:pt x="6835" y="4545"/>
                  </a:lnTo>
                  <a:lnTo>
                    <a:pt x="6532" y="4680"/>
                  </a:lnTo>
                  <a:lnTo>
                    <a:pt x="6195" y="4815"/>
                  </a:lnTo>
                  <a:lnTo>
                    <a:pt x="5825" y="4916"/>
                  </a:lnTo>
                  <a:lnTo>
                    <a:pt x="5454" y="5017"/>
                  </a:lnTo>
                  <a:lnTo>
                    <a:pt x="4714" y="5118"/>
                  </a:lnTo>
                  <a:lnTo>
                    <a:pt x="4040" y="5185"/>
                  </a:lnTo>
                  <a:lnTo>
                    <a:pt x="3468" y="5219"/>
                  </a:lnTo>
                  <a:lnTo>
                    <a:pt x="3199" y="5185"/>
                  </a:lnTo>
                  <a:lnTo>
                    <a:pt x="2929" y="5151"/>
                  </a:lnTo>
                  <a:lnTo>
                    <a:pt x="2660" y="5084"/>
                  </a:lnTo>
                  <a:lnTo>
                    <a:pt x="2424" y="4983"/>
                  </a:lnTo>
                  <a:lnTo>
                    <a:pt x="2189" y="4848"/>
                  </a:lnTo>
                  <a:lnTo>
                    <a:pt x="1953" y="4680"/>
                  </a:lnTo>
                  <a:lnTo>
                    <a:pt x="1650" y="4377"/>
                  </a:lnTo>
                  <a:lnTo>
                    <a:pt x="1414" y="4040"/>
                  </a:lnTo>
                  <a:lnTo>
                    <a:pt x="943" y="3299"/>
                  </a:lnTo>
                  <a:lnTo>
                    <a:pt x="943" y="3299"/>
                  </a:lnTo>
                  <a:lnTo>
                    <a:pt x="976" y="3333"/>
                  </a:lnTo>
                  <a:lnTo>
                    <a:pt x="1785" y="3333"/>
                  </a:lnTo>
                  <a:lnTo>
                    <a:pt x="2559" y="3299"/>
                  </a:lnTo>
                  <a:lnTo>
                    <a:pt x="3367" y="3198"/>
                  </a:lnTo>
                  <a:lnTo>
                    <a:pt x="4141" y="3131"/>
                  </a:lnTo>
                  <a:close/>
                  <a:moveTo>
                    <a:pt x="1583" y="0"/>
                  </a:moveTo>
                  <a:lnTo>
                    <a:pt x="1313" y="101"/>
                  </a:lnTo>
                  <a:lnTo>
                    <a:pt x="1010" y="236"/>
                  </a:lnTo>
                  <a:lnTo>
                    <a:pt x="774" y="404"/>
                  </a:lnTo>
                  <a:lnTo>
                    <a:pt x="572" y="539"/>
                  </a:lnTo>
                  <a:lnTo>
                    <a:pt x="370" y="707"/>
                  </a:lnTo>
                  <a:lnTo>
                    <a:pt x="202" y="909"/>
                  </a:lnTo>
                  <a:lnTo>
                    <a:pt x="101" y="1111"/>
                  </a:lnTo>
                  <a:lnTo>
                    <a:pt x="0" y="1347"/>
                  </a:lnTo>
                  <a:lnTo>
                    <a:pt x="0" y="1582"/>
                  </a:lnTo>
                  <a:lnTo>
                    <a:pt x="0" y="1818"/>
                  </a:lnTo>
                  <a:lnTo>
                    <a:pt x="34" y="2054"/>
                  </a:lnTo>
                  <a:lnTo>
                    <a:pt x="135" y="2323"/>
                  </a:lnTo>
                  <a:lnTo>
                    <a:pt x="370" y="2828"/>
                  </a:lnTo>
                  <a:lnTo>
                    <a:pt x="673" y="3367"/>
                  </a:lnTo>
                  <a:lnTo>
                    <a:pt x="976" y="3838"/>
                  </a:lnTo>
                  <a:lnTo>
                    <a:pt x="1313" y="4310"/>
                  </a:lnTo>
                  <a:lnTo>
                    <a:pt x="1616" y="4714"/>
                  </a:lnTo>
                  <a:lnTo>
                    <a:pt x="1818" y="4882"/>
                  </a:lnTo>
                  <a:lnTo>
                    <a:pt x="2020" y="5017"/>
                  </a:lnTo>
                  <a:lnTo>
                    <a:pt x="2222" y="5151"/>
                  </a:lnTo>
                  <a:lnTo>
                    <a:pt x="2424" y="5286"/>
                  </a:lnTo>
                  <a:lnTo>
                    <a:pt x="2660" y="5353"/>
                  </a:lnTo>
                  <a:lnTo>
                    <a:pt x="2929" y="5421"/>
                  </a:lnTo>
                  <a:lnTo>
                    <a:pt x="3300" y="5454"/>
                  </a:lnTo>
                  <a:lnTo>
                    <a:pt x="3670" y="5454"/>
                  </a:lnTo>
                  <a:lnTo>
                    <a:pt x="4040" y="5421"/>
                  </a:lnTo>
                  <a:lnTo>
                    <a:pt x="4444" y="5387"/>
                  </a:lnTo>
                  <a:lnTo>
                    <a:pt x="5185" y="5286"/>
                  </a:lnTo>
                  <a:lnTo>
                    <a:pt x="5926" y="5118"/>
                  </a:lnTo>
                  <a:lnTo>
                    <a:pt x="6229" y="5050"/>
                  </a:lnTo>
                  <a:lnTo>
                    <a:pt x="6498" y="4949"/>
                  </a:lnTo>
                  <a:lnTo>
                    <a:pt x="6767" y="4848"/>
                  </a:lnTo>
                  <a:lnTo>
                    <a:pt x="7003" y="4714"/>
                  </a:lnTo>
                  <a:lnTo>
                    <a:pt x="7205" y="4579"/>
                  </a:lnTo>
                  <a:lnTo>
                    <a:pt x="7407" y="4377"/>
                  </a:lnTo>
                  <a:lnTo>
                    <a:pt x="7609" y="4175"/>
                  </a:lnTo>
                  <a:lnTo>
                    <a:pt x="7744" y="3905"/>
                  </a:lnTo>
                  <a:lnTo>
                    <a:pt x="7878" y="3636"/>
                  </a:lnTo>
                  <a:lnTo>
                    <a:pt x="7946" y="3367"/>
                  </a:lnTo>
                  <a:lnTo>
                    <a:pt x="7946" y="3064"/>
                  </a:lnTo>
                  <a:lnTo>
                    <a:pt x="7946" y="2794"/>
                  </a:lnTo>
                  <a:lnTo>
                    <a:pt x="7946" y="2525"/>
                  </a:lnTo>
                  <a:lnTo>
                    <a:pt x="7878" y="2222"/>
                  </a:lnTo>
                  <a:lnTo>
                    <a:pt x="7777" y="1683"/>
                  </a:lnTo>
                  <a:lnTo>
                    <a:pt x="7542" y="842"/>
                  </a:lnTo>
                  <a:lnTo>
                    <a:pt x="7272" y="0"/>
                  </a:lnTo>
                  <a:lnTo>
                    <a:pt x="6936" y="0"/>
                  </a:lnTo>
                  <a:lnTo>
                    <a:pt x="7104" y="404"/>
                  </a:lnTo>
                  <a:lnTo>
                    <a:pt x="7239" y="875"/>
                  </a:lnTo>
                  <a:lnTo>
                    <a:pt x="7306" y="1145"/>
                  </a:lnTo>
                  <a:lnTo>
                    <a:pt x="6498" y="1380"/>
                  </a:lnTo>
                  <a:lnTo>
                    <a:pt x="5623" y="1616"/>
                  </a:lnTo>
                  <a:lnTo>
                    <a:pt x="3939" y="2020"/>
                  </a:lnTo>
                  <a:lnTo>
                    <a:pt x="3131" y="2188"/>
                  </a:lnTo>
                  <a:lnTo>
                    <a:pt x="2256" y="2323"/>
                  </a:lnTo>
                  <a:lnTo>
                    <a:pt x="1852" y="2424"/>
                  </a:lnTo>
                  <a:lnTo>
                    <a:pt x="1448" y="2559"/>
                  </a:lnTo>
                  <a:lnTo>
                    <a:pt x="1044" y="2693"/>
                  </a:lnTo>
                  <a:lnTo>
                    <a:pt x="707" y="2895"/>
                  </a:lnTo>
                  <a:lnTo>
                    <a:pt x="505" y="2592"/>
                  </a:lnTo>
                  <a:lnTo>
                    <a:pt x="370" y="2289"/>
                  </a:lnTo>
                  <a:lnTo>
                    <a:pt x="269" y="1986"/>
                  </a:lnTo>
                  <a:lnTo>
                    <a:pt x="202" y="1650"/>
                  </a:lnTo>
                  <a:lnTo>
                    <a:pt x="370" y="1683"/>
                  </a:lnTo>
                  <a:lnTo>
                    <a:pt x="741" y="1683"/>
                  </a:lnTo>
                  <a:lnTo>
                    <a:pt x="909" y="1616"/>
                  </a:lnTo>
                  <a:lnTo>
                    <a:pt x="1280" y="1481"/>
                  </a:lnTo>
                  <a:lnTo>
                    <a:pt x="1583" y="1347"/>
                  </a:lnTo>
                  <a:lnTo>
                    <a:pt x="3805" y="606"/>
                  </a:lnTo>
                  <a:lnTo>
                    <a:pt x="4512" y="303"/>
                  </a:lnTo>
                  <a:lnTo>
                    <a:pt x="5252" y="0"/>
                  </a:lnTo>
                  <a:lnTo>
                    <a:pt x="4579" y="0"/>
                  </a:lnTo>
                  <a:lnTo>
                    <a:pt x="4040" y="236"/>
                  </a:lnTo>
                  <a:lnTo>
                    <a:pt x="3502" y="438"/>
                  </a:lnTo>
                  <a:lnTo>
                    <a:pt x="202" y="1582"/>
                  </a:lnTo>
                  <a:lnTo>
                    <a:pt x="236" y="1347"/>
                  </a:lnTo>
                  <a:lnTo>
                    <a:pt x="269" y="1212"/>
                  </a:lnTo>
                  <a:lnTo>
                    <a:pt x="337" y="1077"/>
                  </a:lnTo>
                  <a:lnTo>
                    <a:pt x="505" y="842"/>
                  </a:lnTo>
                  <a:lnTo>
                    <a:pt x="774" y="640"/>
                  </a:lnTo>
                  <a:lnTo>
                    <a:pt x="1078" y="471"/>
                  </a:lnTo>
                  <a:lnTo>
                    <a:pt x="1414" y="303"/>
                  </a:lnTo>
                  <a:lnTo>
                    <a:pt x="1717" y="202"/>
                  </a:lnTo>
                  <a:lnTo>
                    <a:pt x="2054" y="101"/>
                  </a:lnTo>
                  <a:lnTo>
                    <a:pt x="2323" y="67"/>
                  </a:lnTo>
                  <a:lnTo>
                    <a:pt x="2357" y="67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7" name="Google Shape;1757;p12"/>
            <p:cNvSpPr/>
            <p:nvPr/>
          </p:nvSpPr>
          <p:spPr>
            <a:xfrm>
              <a:off x="3282250" y="332375"/>
              <a:ext cx="417500" cy="425925"/>
            </a:xfrm>
            <a:custGeom>
              <a:rect b="b" l="l" r="r" t="t"/>
              <a:pathLst>
                <a:path extrusionOk="0" h="17037" w="16700">
                  <a:moveTo>
                    <a:pt x="10471" y="169"/>
                  </a:moveTo>
                  <a:lnTo>
                    <a:pt x="10471" y="338"/>
                  </a:lnTo>
                  <a:lnTo>
                    <a:pt x="10538" y="472"/>
                  </a:lnTo>
                  <a:lnTo>
                    <a:pt x="10606" y="674"/>
                  </a:lnTo>
                  <a:lnTo>
                    <a:pt x="10336" y="775"/>
                  </a:lnTo>
                  <a:lnTo>
                    <a:pt x="10303" y="809"/>
                  </a:lnTo>
                  <a:lnTo>
                    <a:pt x="10202" y="641"/>
                  </a:lnTo>
                  <a:lnTo>
                    <a:pt x="10101" y="472"/>
                  </a:lnTo>
                  <a:lnTo>
                    <a:pt x="10269" y="338"/>
                  </a:lnTo>
                  <a:lnTo>
                    <a:pt x="10404" y="236"/>
                  </a:lnTo>
                  <a:lnTo>
                    <a:pt x="10471" y="169"/>
                  </a:lnTo>
                  <a:close/>
                  <a:moveTo>
                    <a:pt x="10673" y="944"/>
                  </a:moveTo>
                  <a:lnTo>
                    <a:pt x="10673" y="1011"/>
                  </a:lnTo>
                  <a:lnTo>
                    <a:pt x="10707" y="1112"/>
                  </a:lnTo>
                  <a:lnTo>
                    <a:pt x="10774" y="1314"/>
                  </a:lnTo>
                  <a:lnTo>
                    <a:pt x="10673" y="1314"/>
                  </a:lnTo>
                  <a:lnTo>
                    <a:pt x="10336" y="1381"/>
                  </a:lnTo>
                  <a:lnTo>
                    <a:pt x="10303" y="1213"/>
                  </a:lnTo>
                  <a:lnTo>
                    <a:pt x="10269" y="1078"/>
                  </a:lnTo>
                  <a:lnTo>
                    <a:pt x="10404" y="1045"/>
                  </a:lnTo>
                  <a:lnTo>
                    <a:pt x="10673" y="944"/>
                  </a:lnTo>
                  <a:close/>
                  <a:moveTo>
                    <a:pt x="10942" y="1516"/>
                  </a:moveTo>
                  <a:lnTo>
                    <a:pt x="11043" y="1617"/>
                  </a:lnTo>
                  <a:lnTo>
                    <a:pt x="11481" y="2055"/>
                  </a:lnTo>
                  <a:lnTo>
                    <a:pt x="11717" y="2290"/>
                  </a:lnTo>
                  <a:lnTo>
                    <a:pt x="11919" y="2526"/>
                  </a:lnTo>
                  <a:lnTo>
                    <a:pt x="11649" y="2627"/>
                  </a:lnTo>
                  <a:lnTo>
                    <a:pt x="11346" y="2694"/>
                  </a:lnTo>
                  <a:lnTo>
                    <a:pt x="10740" y="2829"/>
                  </a:lnTo>
                  <a:lnTo>
                    <a:pt x="10404" y="2896"/>
                  </a:lnTo>
                  <a:lnTo>
                    <a:pt x="10235" y="2930"/>
                  </a:lnTo>
                  <a:lnTo>
                    <a:pt x="10101" y="3031"/>
                  </a:lnTo>
                  <a:lnTo>
                    <a:pt x="10168" y="2425"/>
                  </a:lnTo>
                  <a:lnTo>
                    <a:pt x="10303" y="1819"/>
                  </a:lnTo>
                  <a:lnTo>
                    <a:pt x="10336" y="1583"/>
                  </a:lnTo>
                  <a:lnTo>
                    <a:pt x="10505" y="1550"/>
                  </a:lnTo>
                  <a:lnTo>
                    <a:pt x="10808" y="1516"/>
                  </a:lnTo>
                  <a:close/>
                  <a:moveTo>
                    <a:pt x="12087" y="2728"/>
                  </a:moveTo>
                  <a:lnTo>
                    <a:pt x="12255" y="2964"/>
                  </a:lnTo>
                  <a:lnTo>
                    <a:pt x="11582" y="3199"/>
                  </a:lnTo>
                  <a:lnTo>
                    <a:pt x="10942" y="3368"/>
                  </a:lnTo>
                  <a:lnTo>
                    <a:pt x="10505" y="3502"/>
                  </a:lnTo>
                  <a:lnTo>
                    <a:pt x="10067" y="3637"/>
                  </a:lnTo>
                  <a:lnTo>
                    <a:pt x="10101" y="3199"/>
                  </a:lnTo>
                  <a:lnTo>
                    <a:pt x="10303" y="3166"/>
                  </a:lnTo>
                  <a:lnTo>
                    <a:pt x="10505" y="3132"/>
                  </a:lnTo>
                  <a:lnTo>
                    <a:pt x="10942" y="3031"/>
                  </a:lnTo>
                  <a:lnTo>
                    <a:pt x="11515" y="2896"/>
                  </a:lnTo>
                  <a:lnTo>
                    <a:pt x="11818" y="2829"/>
                  </a:lnTo>
                  <a:lnTo>
                    <a:pt x="12087" y="2728"/>
                  </a:lnTo>
                  <a:close/>
                  <a:moveTo>
                    <a:pt x="12525" y="3098"/>
                  </a:moveTo>
                  <a:lnTo>
                    <a:pt x="12626" y="3671"/>
                  </a:lnTo>
                  <a:lnTo>
                    <a:pt x="12760" y="4243"/>
                  </a:lnTo>
                  <a:lnTo>
                    <a:pt x="13063" y="5320"/>
                  </a:lnTo>
                  <a:lnTo>
                    <a:pt x="13265" y="5994"/>
                  </a:lnTo>
                  <a:lnTo>
                    <a:pt x="13535" y="6633"/>
                  </a:lnTo>
                  <a:lnTo>
                    <a:pt x="13804" y="7273"/>
                  </a:lnTo>
                  <a:lnTo>
                    <a:pt x="14040" y="7913"/>
                  </a:lnTo>
                  <a:lnTo>
                    <a:pt x="14242" y="8519"/>
                  </a:lnTo>
                  <a:lnTo>
                    <a:pt x="14410" y="9159"/>
                  </a:lnTo>
                  <a:lnTo>
                    <a:pt x="14679" y="10404"/>
                  </a:lnTo>
                  <a:lnTo>
                    <a:pt x="14780" y="10876"/>
                  </a:lnTo>
                  <a:lnTo>
                    <a:pt x="14881" y="11347"/>
                  </a:lnTo>
                  <a:lnTo>
                    <a:pt x="15016" y="11818"/>
                  </a:lnTo>
                  <a:lnTo>
                    <a:pt x="15117" y="12020"/>
                  </a:lnTo>
                  <a:lnTo>
                    <a:pt x="15252" y="12222"/>
                  </a:lnTo>
                  <a:lnTo>
                    <a:pt x="14612" y="12458"/>
                  </a:lnTo>
                  <a:lnTo>
                    <a:pt x="13939" y="12660"/>
                  </a:lnTo>
                  <a:lnTo>
                    <a:pt x="13333" y="12828"/>
                  </a:lnTo>
                  <a:lnTo>
                    <a:pt x="12996" y="12929"/>
                  </a:lnTo>
                  <a:lnTo>
                    <a:pt x="12727" y="13030"/>
                  </a:lnTo>
                  <a:lnTo>
                    <a:pt x="12592" y="12458"/>
                  </a:lnTo>
                  <a:lnTo>
                    <a:pt x="12457" y="11919"/>
                  </a:lnTo>
                  <a:lnTo>
                    <a:pt x="12154" y="10808"/>
                  </a:lnTo>
                  <a:lnTo>
                    <a:pt x="11818" y="9563"/>
                  </a:lnTo>
                  <a:lnTo>
                    <a:pt x="11616" y="8923"/>
                  </a:lnTo>
                  <a:lnTo>
                    <a:pt x="11414" y="8317"/>
                  </a:lnTo>
                  <a:lnTo>
                    <a:pt x="11010" y="7239"/>
                  </a:lnTo>
                  <a:lnTo>
                    <a:pt x="10808" y="6667"/>
                  </a:lnTo>
                  <a:lnTo>
                    <a:pt x="10639" y="6128"/>
                  </a:lnTo>
                  <a:lnTo>
                    <a:pt x="10471" y="5590"/>
                  </a:lnTo>
                  <a:lnTo>
                    <a:pt x="10269" y="5051"/>
                  </a:lnTo>
                  <a:lnTo>
                    <a:pt x="10101" y="4479"/>
                  </a:lnTo>
                  <a:lnTo>
                    <a:pt x="9932" y="3940"/>
                  </a:lnTo>
                  <a:lnTo>
                    <a:pt x="9966" y="3906"/>
                  </a:lnTo>
                  <a:lnTo>
                    <a:pt x="10572" y="3704"/>
                  </a:lnTo>
                  <a:lnTo>
                    <a:pt x="11178" y="3536"/>
                  </a:lnTo>
                  <a:lnTo>
                    <a:pt x="11885" y="3368"/>
                  </a:lnTo>
                  <a:lnTo>
                    <a:pt x="12222" y="3233"/>
                  </a:lnTo>
                  <a:lnTo>
                    <a:pt x="12525" y="3098"/>
                  </a:lnTo>
                  <a:close/>
                  <a:moveTo>
                    <a:pt x="15353" y="12492"/>
                  </a:moveTo>
                  <a:lnTo>
                    <a:pt x="15386" y="12761"/>
                  </a:lnTo>
                  <a:lnTo>
                    <a:pt x="15454" y="12997"/>
                  </a:lnTo>
                  <a:lnTo>
                    <a:pt x="15622" y="13535"/>
                  </a:lnTo>
                  <a:lnTo>
                    <a:pt x="15521" y="13502"/>
                  </a:lnTo>
                  <a:lnTo>
                    <a:pt x="15420" y="13502"/>
                  </a:lnTo>
                  <a:lnTo>
                    <a:pt x="15117" y="13535"/>
                  </a:lnTo>
                  <a:lnTo>
                    <a:pt x="14646" y="13670"/>
                  </a:lnTo>
                  <a:lnTo>
                    <a:pt x="13972" y="13872"/>
                  </a:lnTo>
                  <a:lnTo>
                    <a:pt x="13535" y="13973"/>
                  </a:lnTo>
                  <a:lnTo>
                    <a:pt x="13265" y="14040"/>
                  </a:lnTo>
                  <a:lnTo>
                    <a:pt x="13164" y="13805"/>
                  </a:lnTo>
                  <a:lnTo>
                    <a:pt x="13097" y="13569"/>
                  </a:lnTo>
                  <a:lnTo>
                    <a:pt x="12996" y="13367"/>
                  </a:lnTo>
                  <a:lnTo>
                    <a:pt x="12861" y="13199"/>
                  </a:lnTo>
                  <a:lnTo>
                    <a:pt x="13097" y="13165"/>
                  </a:lnTo>
                  <a:lnTo>
                    <a:pt x="13366" y="13098"/>
                  </a:lnTo>
                  <a:lnTo>
                    <a:pt x="13838" y="12963"/>
                  </a:lnTo>
                  <a:lnTo>
                    <a:pt x="14612" y="12727"/>
                  </a:lnTo>
                  <a:lnTo>
                    <a:pt x="15353" y="12492"/>
                  </a:lnTo>
                  <a:close/>
                  <a:moveTo>
                    <a:pt x="337" y="11886"/>
                  </a:moveTo>
                  <a:lnTo>
                    <a:pt x="472" y="12155"/>
                  </a:lnTo>
                  <a:lnTo>
                    <a:pt x="674" y="12357"/>
                  </a:lnTo>
                  <a:lnTo>
                    <a:pt x="909" y="12593"/>
                  </a:lnTo>
                  <a:lnTo>
                    <a:pt x="1145" y="12727"/>
                  </a:lnTo>
                  <a:lnTo>
                    <a:pt x="1381" y="12828"/>
                  </a:lnTo>
                  <a:lnTo>
                    <a:pt x="1650" y="12896"/>
                  </a:lnTo>
                  <a:lnTo>
                    <a:pt x="1919" y="12929"/>
                  </a:lnTo>
                  <a:lnTo>
                    <a:pt x="2020" y="13333"/>
                  </a:lnTo>
                  <a:lnTo>
                    <a:pt x="2121" y="13805"/>
                  </a:lnTo>
                  <a:lnTo>
                    <a:pt x="2222" y="13939"/>
                  </a:lnTo>
                  <a:lnTo>
                    <a:pt x="2290" y="14074"/>
                  </a:lnTo>
                  <a:lnTo>
                    <a:pt x="2525" y="14276"/>
                  </a:lnTo>
                  <a:lnTo>
                    <a:pt x="2189" y="14175"/>
                  </a:lnTo>
                  <a:lnTo>
                    <a:pt x="1886" y="14040"/>
                  </a:lnTo>
                  <a:lnTo>
                    <a:pt x="1583" y="13906"/>
                  </a:lnTo>
                  <a:lnTo>
                    <a:pt x="1313" y="13704"/>
                  </a:lnTo>
                  <a:lnTo>
                    <a:pt x="1078" y="13468"/>
                  </a:lnTo>
                  <a:lnTo>
                    <a:pt x="876" y="13199"/>
                  </a:lnTo>
                  <a:lnTo>
                    <a:pt x="674" y="12929"/>
                  </a:lnTo>
                  <a:lnTo>
                    <a:pt x="539" y="12593"/>
                  </a:lnTo>
                  <a:lnTo>
                    <a:pt x="404" y="12256"/>
                  </a:lnTo>
                  <a:lnTo>
                    <a:pt x="337" y="11886"/>
                  </a:lnTo>
                  <a:close/>
                  <a:moveTo>
                    <a:pt x="15285" y="13838"/>
                  </a:moveTo>
                  <a:lnTo>
                    <a:pt x="14545" y="14074"/>
                  </a:lnTo>
                  <a:lnTo>
                    <a:pt x="13972" y="14276"/>
                  </a:lnTo>
                  <a:lnTo>
                    <a:pt x="13669" y="14377"/>
                  </a:lnTo>
                  <a:lnTo>
                    <a:pt x="13400" y="14512"/>
                  </a:lnTo>
                  <a:lnTo>
                    <a:pt x="13400" y="14545"/>
                  </a:lnTo>
                  <a:lnTo>
                    <a:pt x="13400" y="14579"/>
                  </a:lnTo>
                  <a:lnTo>
                    <a:pt x="13669" y="14579"/>
                  </a:lnTo>
                  <a:lnTo>
                    <a:pt x="13939" y="14512"/>
                  </a:lnTo>
                  <a:lnTo>
                    <a:pt x="14444" y="14377"/>
                  </a:lnTo>
                  <a:lnTo>
                    <a:pt x="15117" y="14175"/>
                  </a:lnTo>
                  <a:lnTo>
                    <a:pt x="15757" y="13973"/>
                  </a:lnTo>
                  <a:lnTo>
                    <a:pt x="15790" y="14108"/>
                  </a:lnTo>
                  <a:lnTo>
                    <a:pt x="15184" y="14209"/>
                  </a:lnTo>
                  <a:lnTo>
                    <a:pt x="14578" y="14377"/>
                  </a:lnTo>
                  <a:lnTo>
                    <a:pt x="13972" y="14646"/>
                  </a:lnTo>
                  <a:lnTo>
                    <a:pt x="13703" y="14781"/>
                  </a:lnTo>
                  <a:lnTo>
                    <a:pt x="13467" y="14949"/>
                  </a:lnTo>
                  <a:lnTo>
                    <a:pt x="13400" y="14747"/>
                  </a:lnTo>
                  <a:lnTo>
                    <a:pt x="13299" y="14242"/>
                  </a:lnTo>
                  <a:lnTo>
                    <a:pt x="13669" y="14175"/>
                  </a:lnTo>
                  <a:lnTo>
                    <a:pt x="14073" y="14108"/>
                  </a:lnTo>
                  <a:lnTo>
                    <a:pt x="14814" y="13906"/>
                  </a:lnTo>
                  <a:lnTo>
                    <a:pt x="15285" y="13838"/>
                  </a:lnTo>
                  <a:close/>
                  <a:moveTo>
                    <a:pt x="1145" y="3098"/>
                  </a:moveTo>
                  <a:lnTo>
                    <a:pt x="1684" y="3199"/>
                  </a:lnTo>
                  <a:lnTo>
                    <a:pt x="2189" y="3267"/>
                  </a:lnTo>
                  <a:lnTo>
                    <a:pt x="3232" y="3368"/>
                  </a:lnTo>
                  <a:lnTo>
                    <a:pt x="4276" y="3435"/>
                  </a:lnTo>
                  <a:lnTo>
                    <a:pt x="5320" y="3502"/>
                  </a:lnTo>
                  <a:lnTo>
                    <a:pt x="6397" y="3637"/>
                  </a:lnTo>
                  <a:lnTo>
                    <a:pt x="7508" y="3772"/>
                  </a:lnTo>
                  <a:lnTo>
                    <a:pt x="8619" y="3906"/>
                  </a:lnTo>
                  <a:lnTo>
                    <a:pt x="9730" y="3974"/>
                  </a:lnTo>
                  <a:lnTo>
                    <a:pt x="9831" y="4411"/>
                  </a:lnTo>
                  <a:lnTo>
                    <a:pt x="9932" y="4883"/>
                  </a:lnTo>
                  <a:lnTo>
                    <a:pt x="10269" y="5758"/>
                  </a:lnTo>
                  <a:lnTo>
                    <a:pt x="10639" y="6970"/>
                  </a:lnTo>
                  <a:lnTo>
                    <a:pt x="11077" y="8148"/>
                  </a:lnTo>
                  <a:lnTo>
                    <a:pt x="11346" y="8990"/>
                  </a:lnTo>
                  <a:lnTo>
                    <a:pt x="11616" y="9866"/>
                  </a:lnTo>
                  <a:lnTo>
                    <a:pt x="11582" y="9899"/>
                  </a:lnTo>
                  <a:lnTo>
                    <a:pt x="11649" y="10573"/>
                  </a:lnTo>
                  <a:lnTo>
                    <a:pt x="11616" y="11246"/>
                  </a:lnTo>
                  <a:lnTo>
                    <a:pt x="11548" y="11919"/>
                  </a:lnTo>
                  <a:lnTo>
                    <a:pt x="11447" y="12593"/>
                  </a:lnTo>
                  <a:lnTo>
                    <a:pt x="11178" y="13771"/>
                  </a:lnTo>
                  <a:lnTo>
                    <a:pt x="11111" y="14377"/>
                  </a:lnTo>
                  <a:lnTo>
                    <a:pt x="11077" y="14983"/>
                  </a:lnTo>
                  <a:lnTo>
                    <a:pt x="10538" y="15050"/>
                  </a:lnTo>
                  <a:lnTo>
                    <a:pt x="9495" y="15050"/>
                  </a:lnTo>
                  <a:lnTo>
                    <a:pt x="8956" y="14983"/>
                  </a:lnTo>
                  <a:lnTo>
                    <a:pt x="7878" y="14848"/>
                  </a:lnTo>
                  <a:lnTo>
                    <a:pt x="6835" y="14714"/>
                  </a:lnTo>
                  <a:lnTo>
                    <a:pt x="5892" y="14613"/>
                  </a:lnTo>
                  <a:lnTo>
                    <a:pt x="4949" y="14545"/>
                  </a:lnTo>
                  <a:lnTo>
                    <a:pt x="3064" y="14444"/>
                  </a:lnTo>
                  <a:lnTo>
                    <a:pt x="3064" y="14411"/>
                  </a:lnTo>
                  <a:lnTo>
                    <a:pt x="3064" y="14343"/>
                  </a:lnTo>
                  <a:lnTo>
                    <a:pt x="3030" y="14310"/>
                  </a:lnTo>
                  <a:lnTo>
                    <a:pt x="2997" y="14276"/>
                  </a:lnTo>
                  <a:lnTo>
                    <a:pt x="2795" y="14175"/>
                  </a:lnTo>
                  <a:lnTo>
                    <a:pt x="2593" y="14040"/>
                  </a:lnTo>
                  <a:lnTo>
                    <a:pt x="2458" y="13872"/>
                  </a:lnTo>
                  <a:lnTo>
                    <a:pt x="2323" y="13704"/>
                  </a:lnTo>
                  <a:lnTo>
                    <a:pt x="2256" y="13502"/>
                  </a:lnTo>
                  <a:lnTo>
                    <a:pt x="2189" y="13300"/>
                  </a:lnTo>
                  <a:lnTo>
                    <a:pt x="2189" y="13064"/>
                  </a:lnTo>
                  <a:lnTo>
                    <a:pt x="2189" y="12828"/>
                  </a:lnTo>
                  <a:lnTo>
                    <a:pt x="2155" y="12761"/>
                  </a:lnTo>
                  <a:lnTo>
                    <a:pt x="2088" y="12727"/>
                  </a:lnTo>
                  <a:lnTo>
                    <a:pt x="1852" y="12727"/>
                  </a:lnTo>
                  <a:lnTo>
                    <a:pt x="1650" y="12694"/>
                  </a:lnTo>
                  <a:lnTo>
                    <a:pt x="1448" y="12626"/>
                  </a:lnTo>
                  <a:lnTo>
                    <a:pt x="1246" y="12559"/>
                  </a:lnTo>
                  <a:lnTo>
                    <a:pt x="1078" y="12458"/>
                  </a:lnTo>
                  <a:lnTo>
                    <a:pt x="909" y="12357"/>
                  </a:lnTo>
                  <a:lnTo>
                    <a:pt x="573" y="12054"/>
                  </a:lnTo>
                  <a:lnTo>
                    <a:pt x="472" y="11886"/>
                  </a:lnTo>
                  <a:lnTo>
                    <a:pt x="303" y="11717"/>
                  </a:lnTo>
                  <a:lnTo>
                    <a:pt x="236" y="11111"/>
                  </a:lnTo>
                  <a:lnTo>
                    <a:pt x="269" y="10505"/>
                  </a:lnTo>
                  <a:lnTo>
                    <a:pt x="303" y="9899"/>
                  </a:lnTo>
                  <a:lnTo>
                    <a:pt x="370" y="9327"/>
                  </a:lnTo>
                  <a:lnTo>
                    <a:pt x="505" y="7778"/>
                  </a:lnTo>
                  <a:lnTo>
                    <a:pt x="674" y="6196"/>
                  </a:lnTo>
                  <a:lnTo>
                    <a:pt x="741" y="5421"/>
                  </a:lnTo>
                  <a:lnTo>
                    <a:pt x="842" y="4647"/>
                  </a:lnTo>
                  <a:lnTo>
                    <a:pt x="977" y="3873"/>
                  </a:lnTo>
                  <a:lnTo>
                    <a:pt x="1145" y="3098"/>
                  </a:lnTo>
                  <a:close/>
                  <a:moveTo>
                    <a:pt x="15858" y="14377"/>
                  </a:moveTo>
                  <a:lnTo>
                    <a:pt x="15858" y="14444"/>
                  </a:lnTo>
                  <a:lnTo>
                    <a:pt x="15656" y="14478"/>
                  </a:lnTo>
                  <a:lnTo>
                    <a:pt x="15420" y="14545"/>
                  </a:lnTo>
                  <a:lnTo>
                    <a:pt x="15083" y="14646"/>
                  </a:lnTo>
                  <a:lnTo>
                    <a:pt x="14679" y="14747"/>
                  </a:lnTo>
                  <a:lnTo>
                    <a:pt x="14275" y="14916"/>
                  </a:lnTo>
                  <a:lnTo>
                    <a:pt x="13871" y="15084"/>
                  </a:lnTo>
                  <a:lnTo>
                    <a:pt x="13703" y="15185"/>
                  </a:lnTo>
                  <a:lnTo>
                    <a:pt x="13535" y="15320"/>
                  </a:lnTo>
                  <a:lnTo>
                    <a:pt x="13467" y="15017"/>
                  </a:lnTo>
                  <a:lnTo>
                    <a:pt x="13905" y="14916"/>
                  </a:lnTo>
                  <a:lnTo>
                    <a:pt x="14376" y="14781"/>
                  </a:lnTo>
                  <a:lnTo>
                    <a:pt x="14814" y="14646"/>
                  </a:lnTo>
                  <a:lnTo>
                    <a:pt x="15285" y="14512"/>
                  </a:lnTo>
                  <a:lnTo>
                    <a:pt x="15521" y="14444"/>
                  </a:lnTo>
                  <a:lnTo>
                    <a:pt x="15689" y="14411"/>
                  </a:lnTo>
                  <a:lnTo>
                    <a:pt x="15858" y="14377"/>
                  </a:lnTo>
                  <a:close/>
                  <a:moveTo>
                    <a:pt x="15925" y="14747"/>
                  </a:moveTo>
                  <a:lnTo>
                    <a:pt x="15925" y="14815"/>
                  </a:lnTo>
                  <a:lnTo>
                    <a:pt x="14747" y="15151"/>
                  </a:lnTo>
                  <a:lnTo>
                    <a:pt x="14141" y="15387"/>
                  </a:lnTo>
                  <a:lnTo>
                    <a:pt x="13871" y="15522"/>
                  </a:lnTo>
                  <a:lnTo>
                    <a:pt x="13602" y="15656"/>
                  </a:lnTo>
                  <a:lnTo>
                    <a:pt x="13535" y="15421"/>
                  </a:lnTo>
                  <a:lnTo>
                    <a:pt x="13905" y="15320"/>
                  </a:lnTo>
                  <a:lnTo>
                    <a:pt x="14275" y="15219"/>
                  </a:lnTo>
                  <a:lnTo>
                    <a:pt x="14612" y="15084"/>
                  </a:lnTo>
                  <a:lnTo>
                    <a:pt x="14982" y="14949"/>
                  </a:lnTo>
                  <a:lnTo>
                    <a:pt x="15420" y="14882"/>
                  </a:lnTo>
                  <a:lnTo>
                    <a:pt x="15689" y="14815"/>
                  </a:lnTo>
                  <a:lnTo>
                    <a:pt x="15925" y="14747"/>
                  </a:lnTo>
                  <a:close/>
                  <a:moveTo>
                    <a:pt x="15959" y="15050"/>
                  </a:moveTo>
                  <a:lnTo>
                    <a:pt x="15992" y="15185"/>
                  </a:lnTo>
                  <a:lnTo>
                    <a:pt x="15790" y="15219"/>
                  </a:lnTo>
                  <a:lnTo>
                    <a:pt x="15588" y="15252"/>
                  </a:lnTo>
                  <a:lnTo>
                    <a:pt x="15218" y="15387"/>
                  </a:lnTo>
                  <a:lnTo>
                    <a:pt x="14444" y="15690"/>
                  </a:lnTo>
                  <a:lnTo>
                    <a:pt x="14073" y="15858"/>
                  </a:lnTo>
                  <a:lnTo>
                    <a:pt x="13703" y="16060"/>
                  </a:lnTo>
                  <a:lnTo>
                    <a:pt x="13636" y="15791"/>
                  </a:lnTo>
                  <a:lnTo>
                    <a:pt x="13804" y="15757"/>
                  </a:lnTo>
                  <a:lnTo>
                    <a:pt x="13972" y="15724"/>
                  </a:lnTo>
                  <a:lnTo>
                    <a:pt x="14275" y="15623"/>
                  </a:lnTo>
                  <a:lnTo>
                    <a:pt x="14612" y="15488"/>
                  </a:lnTo>
                  <a:lnTo>
                    <a:pt x="14915" y="15387"/>
                  </a:lnTo>
                  <a:lnTo>
                    <a:pt x="15454" y="15252"/>
                  </a:lnTo>
                  <a:lnTo>
                    <a:pt x="15723" y="15151"/>
                  </a:lnTo>
                  <a:lnTo>
                    <a:pt x="15959" y="15050"/>
                  </a:lnTo>
                  <a:close/>
                  <a:moveTo>
                    <a:pt x="16026" y="15421"/>
                  </a:moveTo>
                  <a:lnTo>
                    <a:pt x="16093" y="15623"/>
                  </a:lnTo>
                  <a:lnTo>
                    <a:pt x="15420" y="15858"/>
                  </a:lnTo>
                  <a:lnTo>
                    <a:pt x="14747" y="16027"/>
                  </a:lnTo>
                  <a:lnTo>
                    <a:pt x="14275" y="16195"/>
                  </a:lnTo>
                  <a:lnTo>
                    <a:pt x="14040" y="16262"/>
                  </a:lnTo>
                  <a:lnTo>
                    <a:pt x="13838" y="16397"/>
                  </a:lnTo>
                  <a:lnTo>
                    <a:pt x="13737" y="16128"/>
                  </a:lnTo>
                  <a:lnTo>
                    <a:pt x="14073" y="16060"/>
                  </a:lnTo>
                  <a:lnTo>
                    <a:pt x="14410" y="15959"/>
                  </a:lnTo>
                  <a:lnTo>
                    <a:pt x="14713" y="15825"/>
                  </a:lnTo>
                  <a:lnTo>
                    <a:pt x="15050" y="15690"/>
                  </a:lnTo>
                  <a:lnTo>
                    <a:pt x="16026" y="15421"/>
                  </a:lnTo>
                  <a:close/>
                  <a:moveTo>
                    <a:pt x="16161" y="15825"/>
                  </a:moveTo>
                  <a:lnTo>
                    <a:pt x="16228" y="15993"/>
                  </a:lnTo>
                  <a:lnTo>
                    <a:pt x="15151" y="16330"/>
                  </a:lnTo>
                  <a:lnTo>
                    <a:pt x="14578" y="16532"/>
                  </a:lnTo>
                  <a:lnTo>
                    <a:pt x="14309" y="16667"/>
                  </a:lnTo>
                  <a:lnTo>
                    <a:pt x="14040" y="16835"/>
                  </a:lnTo>
                  <a:lnTo>
                    <a:pt x="13871" y="16532"/>
                  </a:lnTo>
                  <a:lnTo>
                    <a:pt x="14174" y="16465"/>
                  </a:lnTo>
                  <a:lnTo>
                    <a:pt x="14444" y="16397"/>
                  </a:lnTo>
                  <a:lnTo>
                    <a:pt x="14982" y="16229"/>
                  </a:lnTo>
                  <a:lnTo>
                    <a:pt x="15588" y="16060"/>
                  </a:lnTo>
                  <a:lnTo>
                    <a:pt x="16161" y="15825"/>
                  </a:lnTo>
                  <a:close/>
                  <a:moveTo>
                    <a:pt x="10370" y="1"/>
                  </a:moveTo>
                  <a:lnTo>
                    <a:pt x="10303" y="68"/>
                  </a:lnTo>
                  <a:lnTo>
                    <a:pt x="10168" y="169"/>
                  </a:lnTo>
                  <a:lnTo>
                    <a:pt x="10033" y="304"/>
                  </a:lnTo>
                  <a:lnTo>
                    <a:pt x="10000" y="371"/>
                  </a:lnTo>
                  <a:lnTo>
                    <a:pt x="9966" y="472"/>
                  </a:lnTo>
                  <a:lnTo>
                    <a:pt x="10000" y="506"/>
                  </a:lnTo>
                  <a:lnTo>
                    <a:pt x="10033" y="607"/>
                  </a:lnTo>
                  <a:lnTo>
                    <a:pt x="10067" y="674"/>
                  </a:lnTo>
                  <a:lnTo>
                    <a:pt x="10134" y="876"/>
                  </a:lnTo>
                  <a:lnTo>
                    <a:pt x="10067" y="910"/>
                  </a:lnTo>
                  <a:lnTo>
                    <a:pt x="10033" y="977"/>
                  </a:lnTo>
                  <a:lnTo>
                    <a:pt x="10033" y="1045"/>
                  </a:lnTo>
                  <a:lnTo>
                    <a:pt x="10067" y="1078"/>
                  </a:lnTo>
                  <a:lnTo>
                    <a:pt x="10033" y="1449"/>
                  </a:lnTo>
                  <a:lnTo>
                    <a:pt x="10033" y="1651"/>
                  </a:lnTo>
                  <a:lnTo>
                    <a:pt x="10000" y="1886"/>
                  </a:lnTo>
                  <a:lnTo>
                    <a:pt x="9899" y="2324"/>
                  </a:lnTo>
                  <a:lnTo>
                    <a:pt x="9831" y="2661"/>
                  </a:lnTo>
                  <a:lnTo>
                    <a:pt x="9798" y="2997"/>
                  </a:lnTo>
                  <a:lnTo>
                    <a:pt x="9764" y="3334"/>
                  </a:lnTo>
                  <a:lnTo>
                    <a:pt x="9798" y="3671"/>
                  </a:lnTo>
                  <a:lnTo>
                    <a:pt x="9831" y="3772"/>
                  </a:lnTo>
                  <a:lnTo>
                    <a:pt x="9798" y="3772"/>
                  </a:lnTo>
                  <a:lnTo>
                    <a:pt x="7643" y="3536"/>
                  </a:lnTo>
                  <a:lnTo>
                    <a:pt x="5488" y="3368"/>
                  </a:lnTo>
                  <a:lnTo>
                    <a:pt x="3333" y="3166"/>
                  </a:lnTo>
                  <a:lnTo>
                    <a:pt x="1179" y="2964"/>
                  </a:lnTo>
                  <a:lnTo>
                    <a:pt x="1145" y="2930"/>
                  </a:lnTo>
                  <a:lnTo>
                    <a:pt x="1078" y="2930"/>
                  </a:lnTo>
                  <a:lnTo>
                    <a:pt x="1044" y="2964"/>
                  </a:lnTo>
                  <a:lnTo>
                    <a:pt x="1010" y="2997"/>
                  </a:lnTo>
                  <a:lnTo>
                    <a:pt x="1010" y="3031"/>
                  </a:lnTo>
                  <a:lnTo>
                    <a:pt x="876" y="3469"/>
                  </a:lnTo>
                  <a:lnTo>
                    <a:pt x="775" y="3906"/>
                  </a:lnTo>
                  <a:lnTo>
                    <a:pt x="674" y="4344"/>
                  </a:lnTo>
                  <a:lnTo>
                    <a:pt x="606" y="4782"/>
                  </a:lnTo>
                  <a:lnTo>
                    <a:pt x="539" y="5691"/>
                  </a:lnTo>
                  <a:lnTo>
                    <a:pt x="472" y="6566"/>
                  </a:lnTo>
                  <a:lnTo>
                    <a:pt x="370" y="7542"/>
                  </a:lnTo>
                  <a:lnTo>
                    <a:pt x="236" y="8519"/>
                  </a:lnTo>
                  <a:lnTo>
                    <a:pt x="101" y="9495"/>
                  </a:lnTo>
                  <a:lnTo>
                    <a:pt x="34" y="10472"/>
                  </a:lnTo>
                  <a:lnTo>
                    <a:pt x="0" y="10842"/>
                  </a:lnTo>
                  <a:lnTo>
                    <a:pt x="0" y="11246"/>
                  </a:lnTo>
                  <a:lnTo>
                    <a:pt x="34" y="11650"/>
                  </a:lnTo>
                  <a:lnTo>
                    <a:pt x="101" y="12054"/>
                  </a:lnTo>
                  <a:lnTo>
                    <a:pt x="168" y="12424"/>
                  </a:lnTo>
                  <a:lnTo>
                    <a:pt x="303" y="12795"/>
                  </a:lnTo>
                  <a:lnTo>
                    <a:pt x="505" y="13165"/>
                  </a:lnTo>
                  <a:lnTo>
                    <a:pt x="741" y="13468"/>
                  </a:lnTo>
                  <a:lnTo>
                    <a:pt x="909" y="13704"/>
                  </a:lnTo>
                  <a:lnTo>
                    <a:pt x="1145" y="13906"/>
                  </a:lnTo>
                  <a:lnTo>
                    <a:pt x="1381" y="14108"/>
                  </a:lnTo>
                  <a:lnTo>
                    <a:pt x="1650" y="14310"/>
                  </a:lnTo>
                  <a:lnTo>
                    <a:pt x="1953" y="14444"/>
                  </a:lnTo>
                  <a:lnTo>
                    <a:pt x="2256" y="14579"/>
                  </a:lnTo>
                  <a:lnTo>
                    <a:pt x="2559" y="14613"/>
                  </a:lnTo>
                  <a:lnTo>
                    <a:pt x="2828" y="14579"/>
                  </a:lnTo>
                  <a:lnTo>
                    <a:pt x="3333" y="14714"/>
                  </a:lnTo>
                  <a:lnTo>
                    <a:pt x="3838" y="14781"/>
                  </a:lnTo>
                  <a:lnTo>
                    <a:pt x="4310" y="14815"/>
                  </a:lnTo>
                  <a:lnTo>
                    <a:pt x="4848" y="14848"/>
                  </a:lnTo>
                  <a:lnTo>
                    <a:pt x="5858" y="14882"/>
                  </a:lnTo>
                  <a:lnTo>
                    <a:pt x="6835" y="14949"/>
                  </a:lnTo>
                  <a:lnTo>
                    <a:pt x="7912" y="15084"/>
                  </a:lnTo>
                  <a:lnTo>
                    <a:pt x="8956" y="15252"/>
                  </a:lnTo>
                  <a:lnTo>
                    <a:pt x="9495" y="15286"/>
                  </a:lnTo>
                  <a:lnTo>
                    <a:pt x="10033" y="15320"/>
                  </a:lnTo>
                  <a:lnTo>
                    <a:pt x="10572" y="15286"/>
                  </a:lnTo>
                  <a:lnTo>
                    <a:pt x="11111" y="15252"/>
                  </a:lnTo>
                  <a:lnTo>
                    <a:pt x="11245" y="15252"/>
                  </a:lnTo>
                  <a:lnTo>
                    <a:pt x="11279" y="15219"/>
                  </a:lnTo>
                  <a:lnTo>
                    <a:pt x="11313" y="15151"/>
                  </a:lnTo>
                  <a:lnTo>
                    <a:pt x="11313" y="14680"/>
                  </a:lnTo>
                  <a:lnTo>
                    <a:pt x="11380" y="14175"/>
                  </a:lnTo>
                  <a:lnTo>
                    <a:pt x="11616" y="13165"/>
                  </a:lnTo>
                  <a:lnTo>
                    <a:pt x="11818" y="12155"/>
                  </a:lnTo>
                  <a:lnTo>
                    <a:pt x="11919" y="11616"/>
                  </a:lnTo>
                  <a:lnTo>
                    <a:pt x="11919" y="11145"/>
                  </a:lnTo>
                  <a:lnTo>
                    <a:pt x="12222" y="12155"/>
                  </a:lnTo>
                  <a:lnTo>
                    <a:pt x="12356" y="12660"/>
                  </a:lnTo>
                  <a:lnTo>
                    <a:pt x="12491" y="13199"/>
                  </a:lnTo>
                  <a:lnTo>
                    <a:pt x="12525" y="13266"/>
                  </a:lnTo>
                  <a:lnTo>
                    <a:pt x="12626" y="13266"/>
                  </a:lnTo>
                  <a:lnTo>
                    <a:pt x="12693" y="13232"/>
                  </a:lnTo>
                  <a:lnTo>
                    <a:pt x="12727" y="13468"/>
                  </a:lnTo>
                  <a:lnTo>
                    <a:pt x="12828" y="13704"/>
                  </a:lnTo>
                  <a:lnTo>
                    <a:pt x="12996" y="14108"/>
                  </a:lnTo>
                  <a:lnTo>
                    <a:pt x="13131" y="14613"/>
                  </a:lnTo>
                  <a:lnTo>
                    <a:pt x="13265" y="15151"/>
                  </a:lnTo>
                  <a:lnTo>
                    <a:pt x="13333" y="15589"/>
                  </a:lnTo>
                  <a:lnTo>
                    <a:pt x="13467" y="16229"/>
                  </a:lnTo>
                  <a:lnTo>
                    <a:pt x="13568" y="16532"/>
                  </a:lnTo>
                  <a:lnTo>
                    <a:pt x="13669" y="16801"/>
                  </a:lnTo>
                  <a:lnTo>
                    <a:pt x="13737" y="16902"/>
                  </a:lnTo>
                  <a:lnTo>
                    <a:pt x="13804" y="16970"/>
                  </a:lnTo>
                  <a:lnTo>
                    <a:pt x="13905" y="17037"/>
                  </a:lnTo>
                  <a:lnTo>
                    <a:pt x="14040" y="17037"/>
                  </a:lnTo>
                  <a:lnTo>
                    <a:pt x="14107" y="16970"/>
                  </a:lnTo>
                  <a:lnTo>
                    <a:pt x="14376" y="16902"/>
                  </a:lnTo>
                  <a:lnTo>
                    <a:pt x="14679" y="16801"/>
                  </a:lnTo>
                  <a:lnTo>
                    <a:pt x="15218" y="16566"/>
                  </a:lnTo>
                  <a:lnTo>
                    <a:pt x="16262" y="16229"/>
                  </a:lnTo>
                  <a:lnTo>
                    <a:pt x="16295" y="16296"/>
                  </a:lnTo>
                  <a:lnTo>
                    <a:pt x="16329" y="16330"/>
                  </a:lnTo>
                  <a:lnTo>
                    <a:pt x="16430" y="16330"/>
                  </a:lnTo>
                  <a:lnTo>
                    <a:pt x="16497" y="16262"/>
                  </a:lnTo>
                  <a:lnTo>
                    <a:pt x="16497" y="16229"/>
                  </a:lnTo>
                  <a:lnTo>
                    <a:pt x="16531" y="16161"/>
                  </a:lnTo>
                  <a:lnTo>
                    <a:pt x="16497" y="16161"/>
                  </a:lnTo>
                  <a:lnTo>
                    <a:pt x="16598" y="16128"/>
                  </a:lnTo>
                  <a:lnTo>
                    <a:pt x="16666" y="16094"/>
                  </a:lnTo>
                  <a:lnTo>
                    <a:pt x="16666" y="16060"/>
                  </a:lnTo>
                  <a:lnTo>
                    <a:pt x="16699" y="15959"/>
                  </a:lnTo>
                  <a:lnTo>
                    <a:pt x="16632" y="15892"/>
                  </a:lnTo>
                  <a:lnTo>
                    <a:pt x="16531" y="15892"/>
                  </a:lnTo>
                  <a:lnTo>
                    <a:pt x="16464" y="15926"/>
                  </a:lnTo>
                  <a:lnTo>
                    <a:pt x="16396" y="15724"/>
                  </a:lnTo>
                  <a:lnTo>
                    <a:pt x="16464" y="15690"/>
                  </a:lnTo>
                  <a:lnTo>
                    <a:pt x="16430" y="15623"/>
                  </a:lnTo>
                  <a:lnTo>
                    <a:pt x="16396" y="15555"/>
                  </a:lnTo>
                  <a:lnTo>
                    <a:pt x="16363" y="15522"/>
                  </a:lnTo>
                  <a:lnTo>
                    <a:pt x="16262" y="15219"/>
                  </a:lnTo>
                  <a:lnTo>
                    <a:pt x="16161" y="14949"/>
                  </a:lnTo>
                  <a:lnTo>
                    <a:pt x="16127" y="14646"/>
                  </a:lnTo>
                  <a:lnTo>
                    <a:pt x="16026" y="14074"/>
                  </a:lnTo>
                  <a:lnTo>
                    <a:pt x="15959" y="13670"/>
                  </a:lnTo>
                  <a:lnTo>
                    <a:pt x="15824" y="13232"/>
                  </a:lnTo>
                  <a:lnTo>
                    <a:pt x="15656" y="12828"/>
                  </a:lnTo>
                  <a:lnTo>
                    <a:pt x="15454" y="12424"/>
                  </a:lnTo>
                  <a:lnTo>
                    <a:pt x="15521" y="12424"/>
                  </a:lnTo>
                  <a:lnTo>
                    <a:pt x="15588" y="12357"/>
                  </a:lnTo>
                  <a:lnTo>
                    <a:pt x="15588" y="12290"/>
                  </a:lnTo>
                  <a:lnTo>
                    <a:pt x="15555" y="12222"/>
                  </a:lnTo>
                  <a:lnTo>
                    <a:pt x="15487" y="12155"/>
                  </a:lnTo>
                  <a:lnTo>
                    <a:pt x="15487" y="12088"/>
                  </a:lnTo>
                  <a:lnTo>
                    <a:pt x="15353" y="11886"/>
                  </a:lnTo>
                  <a:lnTo>
                    <a:pt x="15218" y="11650"/>
                  </a:lnTo>
                  <a:lnTo>
                    <a:pt x="15151" y="11414"/>
                  </a:lnTo>
                  <a:lnTo>
                    <a:pt x="15083" y="11179"/>
                  </a:lnTo>
                  <a:lnTo>
                    <a:pt x="14982" y="10674"/>
                  </a:lnTo>
                  <a:lnTo>
                    <a:pt x="14881" y="10169"/>
                  </a:lnTo>
                  <a:lnTo>
                    <a:pt x="14612" y="8990"/>
                  </a:lnTo>
                  <a:lnTo>
                    <a:pt x="14477" y="8418"/>
                  </a:lnTo>
                  <a:lnTo>
                    <a:pt x="14309" y="7845"/>
                  </a:lnTo>
                  <a:lnTo>
                    <a:pt x="14073" y="7239"/>
                  </a:lnTo>
                  <a:lnTo>
                    <a:pt x="13838" y="6667"/>
                  </a:lnTo>
                  <a:lnTo>
                    <a:pt x="13568" y="6095"/>
                  </a:lnTo>
                  <a:lnTo>
                    <a:pt x="13366" y="5489"/>
                  </a:lnTo>
                  <a:lnTo>
                    <a:pt x="13164" y="4883"/>
                  </a:lnTo>
                  <a:lnTo>
                    <a:pt x="13030" y="4243"/>
                  </a:lnTo>
                  <a:lnTo>
                    <a:pt x="12861" y="3603"/>
                  </a:lnTo>
                  <a:lnTo>
                    <a:pt x="12693" y="2997"/>
                  </a:lnTo>
                  <a:lnTo>
                    <a:pt x="12693" y="2930"/>
                  </a:lnTo>
                  <a:lnTo>
                    <a:pt x="12693" y="2896"/>
                  </a:lnTo>
                  <a:lnTo>
                    <a:pt x="12659" y="2863"/>
                  </a:lnTo>
                  <a:lnTo>
                    <a:pt x="12626" y="2829"/>
                  </a:lnTo>
                  <a:lnTo>
                    <a:pt x="12558" y="2829"/>
                  </a:lnTo>
                  <a:lnTo>
                    <a:pt x="12525" y="2863"/>
                  </a:lnTo>
                  <a:lnTo>
                    <a:pt x="12457" y="2896"/>
                  </a:lnTo>
                  <a:lnTo>
                    <a:pt x="12323" y="2627"/>
                  </a:lnTo>
                  <a:lnTo>
                    <a:pt x="12154" y="2358"/>
                  </a:lnTo>
                  <a:lnTo>
                    <a:pt x="11952" y="2122"/>
                  </a:lnTo>
                  <a:lnTo>
                    <a:pt x="11717" y="1920"/>
                  </a:lnTo>
                  <a:lnTo>
                    <a:pt x="11447" y="1651"/>
                  </a:lnTo>
                  <a:lnTo>
                    <a:pt x="11212" y="1415"/>
                  </a:lnTo>
                  <a:lnTo>
                    <a:pt x="11010" y="1146"/>
                  </a:lnTo>
                  <a:lnTo>
                    <a:pt x="10909" y="977"/>
                  </a:lnTo>
                  <a:lnTo>
                    <a:pt x="10841" y="809"/>
                  </a:lnTo>
                  <a:lnTo>
                    <a:pt x="10841" y="742"/>
                  </a:lnTo>
                  <a:lnTo>
                    <a:pt x="10808" y="641"/>
                  </a:lnTo>
                  <a:lnTo>
                    <a:pt x="10707" y="439"/>
                  </a:lnTo>
                  <a:lnTo>
                    <a:pt x="10639" y="203"/>
                  </a:lnTo>
                  <a:lnTo>
                    <a:pt x="10606" y="102"/>
                  </a:lnTo>
                  <a:lnTo>
                    <a:pt x="10538" y="34"/>
                  </a:lnTo>
                  <a:lnTo>
                    <a:pt x="10505" y="1"/>
                  </a:lnTo>
                  <a:lnTo>
                    <a:pt x="10471" y="34"/>
                  </a:lnTo>
                  <a:lnTo>
                    <a:pt x="104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8" name="Google Shape;1758;p12"/>
            <p:cNvSpPr/>
            <p:nvPr/>
          </p:nvSpPr>
          <p:spPr>
            <a:xfrm>
              <a:off x="1163675" y="316400"/>
              <a:ext cx="196150" cy="86700"/>
            </a:xfrm>
            <a:custGeom>
              <a:rect b="b" l="l" r="r" t="t"/>
              <a:pathLst>
                <a:path extrusionOk="0" h="3468" w="7846">
                  <a:moveTo>
                    <a:pt x="135" y="707"/>
                  </a:moveTo>
                  <a:lnTo>
                    <a:pt x="304" y="774"/>
                  </a:lnTo>
                  <a:lnTo>
                    <a:pt x="1583" y="774"/>
                  </a:lnTo>
                  <a:lnTo>
                    <a:pt x="1549" y="1179"/>
                  </a:lnTo>
                  <a:lnTo>
                    <a:pt x="1516" y="1549"/>
                  </a:lnTo>
                  <a:lnTo>
                    <a:pt x="1549" y="1953"/>
                  </a:lnTo>
                  <a:lnTo>
                    <a:pt x="506" y="1953"/>
                  </a:lnTo>
                  <a:lnTo>
                    <a:pt x="371" y="1987"/>
                  </a:lnTo>
                  <a:lnTo>
                    <a:pt x="203" y="2054"/>
                  </a:lnTo>
                  <a:lnTo>
                    <a:pt x="203" y="1717"/>
                  </a:lnTo>
                  <a:lnTo>
                    <a:pt x="203" y="1347"/>
                  </a:lnTo>
                  <a:lnTo>
                    <a:pt x="203" y="1010"/>
                  </a:lnTo>
                  <a:lnTo>
                    <a:pt x="203" y="875"/>
                  </a:lnTo>
                  <a:lnTo>
                    <a:pt x="135" y="707"/>
                  </a:lnTo>
                  <a:close/>
                  <a:moveTo>
                    <a:pt x="2189" y="236"/>
                  </a:moveTo>
                  <a:lnTo>
                    <a:pt x="2862" y="303"/>
                  </a:lnTo>
                  <a:lnTo>
                    <a:pt x="3536" y="303"/>
                  </a:lnTo>
                  <a:lnTo>
                    <a:pt x="4883" y="269"/>
                  </a:lnTo>
                  <a:lnTo>
                    <a:pt x="5556" y="303"/>
                  </a:lnTo>
                  <a:lnTo>
                    <a:pt x="6229" y="337"/>
                  </a:lnTo>
                  <a:lnTo>
                    <a:pt x="6903" y="370"/>
                  </a:lnTo>
                  <a:lnTo>
                    <a:pt x="7610" y="404"/>
                  </a:lnTo>
                  <a:lnTo>
                    <a:pt x="7542" y="707"/>
                  </a:lnTo>
                  <a:lnTo>
                    <a:pt x="7509" y="1044"/>
                  </a:lnTo>
                  <a:lnTo>
                    <a:pt x="7542" y="1684"/>
                  </a:lnTo>
                  <a:lnTo>
                    <a:pt x="7542" y="3098"/>
                  </a:lnTo>
                  <a:lnTo>
                    <a:pt x="6229" y="3030"/>
                  </a:lnTo>
                  <a:lnTo>
                    <a:pt x="4883" y="2963"/>
                  </a:lnTo>
                  <a:lnTo>
                    <a:pt x="3671" y="2862"/>
                  </a:lnTo>
                  <a:lnTo>
                    <a:pt x="3064" y="2828"/>
                  </a:lnTo>
                  <a:lnTo>
                    <a:pt x="2458" y="2862"/>
                  </a:lnTo>
                  <a:lnTo>
                    <a:pt x="2458" y="2828"/>
                  </a:lnTo>
                  <a:lnTo>
                    <a:pt x="2391" y="2795"/>
                  </a:lnTo>
                  <a:lnTo>
                    <a:pt x="2189" y="2694"/>
                  </a:lnTo>
                  <a:lnTo>
                    <a:pt x="2021" y="2626"/>
                  </a:lnTo>
                  <a:lnTo>
                    <a:pt x="1953" y="2559"/>
                  </a:lnTo>
                  <a:lnTo>
                    <a:pt x="1886" y="2492"/>
                  </a:lnTo>
                  <a:lnTo>
                    <a:pt x="1785" y="2256"/>
                  </a:lnTo>
                  <a:lnTo>
                    <a:pt x="1751" y="2088"/>
                  </a:lnTo>
                  <a:lnTo>
                    <a:pt x="1751" y="1886"/>
                  </a:lnTo>
                  <a:lnTo>
                    <a:pt x="1785" y="1549"/>
                  </a:lnTo>
                  <a:lnTo>
                    <a:pt x="1785" y="1179"/>
                  </a:lnTo>
                  <a:lnTo>
                    <a:pt x="1785" y="774"/>
                  </a:lnTo>
                  <a:lnTo>
                    <a:pt x="1852" y="606"/>
                  </a:lnTo>
                  <a:lnTo>
                    <a:pt x="1920" y="438"/>
                  </a:lnTo>
                  <a:lnTo>
                    <a:pt x="2021" y="337"/>
                  </a:lnTo>
                  <a:lnTo>
                    <a:pt x="2189" y="236"/>
                  </a:lnTo>
                  <a:close/>
                  <a:moveTo>
                    <a:pt x="3603" y="0"/>
                  </a:moveTo>
                  <a:lnTo>
                    <a:pt x="2930" y="34"/>
                  </a:lnTo>
                  <a:lnTo>
                    <a:pt x="2290" y="101"/>
                  </a:lnTo>
                  <a:lnTo>
                    <a:pt x="2256" y="67"/>
                  </a:lnTo>
                  <a:lnTo>
                    <a:pt x="1987" y="67"/>
                  </a:lnTo>
                  <a:lnTo>
                    <a:pt x="1886" y="135"/>
                  </a:lnTo>
                  <a:lnTo>
                    <a:pt x="1819" y="168"/>
                  </a:lnTo>
                  <a:lnTo>
                    <a:pt x="1751" y="269"/>
                  </a:lnTo>
                  <a:lnTo>
                    <a:pt x="1684" y="370"/>
                  </a:lnTo>
                  <a:lnTo>
                    <a:pt x="1617" y="606"/>
                  </a:lnTo>
                  <a:lnTo>
                    <a:pt x="1213" y="572"/>
                  </a:lnTo>
                  <a:lnTo>
                    <a:pt x="438" y="572"/>
                  </a:lnTo>
                  <a:lnTo>
                    <a:pt x="270" y="606"/>
                  </a:lnTo>
                  <a:lnTo>
                    <a:pt x="102" y="673"/>
                  </a:lnTo>
                  <a:lnTo>
                    <a:pt x="68" y="673"/>
                  </a:lnTo>
                  <a:lnTo>
                    <a:pt x="102" y="707"/>
                  </a:lnTo>
                  <a:lnTo>
                    <a:pt x="68" y="842"/>
                  </a:lnTo>
                  <a:lnTo>
                    <a:pt x="34" y="1010"/>
                  </a:lnTo>
                  <a:lnTo>
                    <a:pt x="34" y="1347"/>
                  </a:lnTo>
                  <a:lnTo>
                    <a:pt x="1" y="1751"/>
                  </a:lnTo>
                  <a:lnTo>
                    <a:pt x="34" y="1919"/>
                  </a:lnTo>
                  <a:lnTo>
                    <a:pt x="68" y="2121"/>
                  </a:lnTo>
                  <a:lnTo>
                    <a:pt x="102" y="2155"/>
                  </a:lnTo>
                  <a:lnTo>
                    <a:pt x="68" y="2189"/>
                  </a:lnTo>
                  <a:lnTo>
                    <a:pt x="405" y="2189"/>
                  </a:lnTo>
                  <a:lnTo>
                    <a:pt x="741" y="2155"/>
                  </a:lnTo>
                  <a:lnTo>
                    <a:pt x="1145" y="2189"/>
                  </a:lnTo>
                  <a:lnTo>
                    <a:pt x="1549" y="2155"/>
                  </a:lnTo>
                  <a:lnTo>
                    <a:pt x="1617" y="2492"/>
                  </a:lnTo>
                  <a:lnTo>
                    <a:pt x="1684" y="2626"/>
                  </a:lnTo>
                  <a:lnTo>
                    <a:pt x="1751" y="2761"/>
                  </a:lnTo>
                  <a:lnTo>
                    <a:pt x="1852" y="2862"/>
                  </a:lnTo>
                  <a:lnTo>
                    <a:pt x="1953" y="2963"/>
                  </a:lnTo>
                  <a:lnTo>
                    <a:pt x="2088" y="2997"/>
                  </a:lnTo>
                  <a:lnTo>
                    <a:pt x="2290" y="2997"/>
                  </a:lnTo>
                  <a:lnTo>
                    <a:pt x="2930" y="3064"/>
                  </a:lnTo>
                  <a:lnTo>
                    <a:pt x="3603" y="3131"/>
                  </a:lnTo>
                  <a:lnTo>
                    <a:pt x="4883" y="3165"/>
                  </a:lnTo>
                  <a:lnTo>
                    <a:pt x="6196" y="3266"/>
                  </a:lnTo>
                  <a:lnTo>
                    <a:pt x="7542" y="3333"/>
                  </a:lnTo>
                  <a:lnTo>
                    <a:pt x="7542" y="3367"/>
                  </a:lnTo>
                  <a:lnTo>
                    <a:pt x="7576" y="3434"/>
                  </a:lnTo>
                  <a:lnTo>
                    <a:pt x="7677" y="3468"/>
                  </a:lnTo>
                  <a:lnTo>
                    <a:pt x="7778" y="3434"/>
                  </a:lnTo>
                  <a:lnTo>
                    <a:pt x="7812" y="3367"/>
                  </a:lnTo>
                  <a:lnTo>
                    <a:pt x="7812" y="3333"/>
                  </a:lnTo>
                  <a:lnTo>
                    <a:pt x="7812" y="2559"/>
                  </a:lnTo>
                  <a:lnTo>
                    <a:pt x="7812" y="1818"/>
                  </a:lnTo>
                  <a:lnTo>
                    <a:pt x="7845" y="1078"/>
                  </a:lnTo>
                  <a:lnTo>
                    <a:pt x="7812" y="707"/>
                  </a:lnTo>
                  <a:lnTo>
                    <a:pt x="7778" y="337"/>
                  </a:lnTo>
                  <a:lnTo>
                    <a:pt x="7744" y="303"/>
                  </a:lnTo>
                  <a:lnTo>
                    <a:pt x="7778" y="269"/>
                  </a:lnTo>
                  <a:lnTo>
                    <a:pt x="7744" y="202"/>
                  </a:lnTo>
                  <a:lnTo>
                    <a:pt x="7711" y="168"/>
                  </a:lnTo>
                  <a:lnTo>
                    <a:pt x="7643" y="135"/>
                  </a:lnTo>
                  <a:lnTo>
                    <a:pt x="6970" y="135"/>
                  </a:lnTo>
                  <a:lnTo>
                    <a:pt x="6297" y="101"/>
                  </a:lnTo>
                  <a:lnTo>
                    <a:pt x="4950" y="34"/>
                  </a:lnTo>
                  <a:lnTo>
                    <a:pt x="4277" y="34"/>
                  </a:lnTo>
                  <a:lnTo>
                    <a:pt x="36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59" name="Google Shape;1759;p12"/>
            <p:cNvSpPr/>
            <p:nvPr/>
          </p:nvSpPr>
          <p:spPr>
            <a:xfrm>
              <a:off x="1182200" y="340800"/>
              <a:ext cx="14325" cy="6750"/>
            </a:xfrm>
            <a:custGeom>
              <a:rect b="b" l="l" r="r" t="t"/>
              <a:pathLst>
                <a:path extrusionOk="0" h="270" w="573">
                  <a:moveTo>
                    <a:pt x="169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34" y="203"/>
                  </a:lnTo>
                  <a:lnTo>
                    <a:pt x="135" y="236"/>
                  </a:lnTo>
                  <a:lnTo>
                    <a:pt x="236" y="236"/>
                  </a:lnTo>
                  <a:lnTo>
                    <a:pt x="438" y="270"/>
                  </a:lnTo>
                  <a:lnTo>
                    <a:pt x="505" y="270"/>
                  </a:lnTo>
                  <a:lnTo>
                    <a:pt x="539" y="236"/>
                  </a:lnTo>
                  <a:lnTo>
                    <a:pt x="573" y="169"/>
                  </a:lnTo>
                  <a:lnTo>
                    <a:pt x="539" y="68"/>
                  </a:lnTo>
                  <a:lnTo>
                    <a:pt x="505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0" name="Google Shape;1760;p12"/>
            <p:cNvSpPr/>
            <p:nvPr/>
          </p:nvSpPr>
          <p:spPr>
            <a:xfrm>
              <a:off x="1322750" y="339950"/>
              <a:ext cx="7600" cy="38750"/>
            </a:xfrm>
            <a:custGeom>
              <a:rect b="b" l="l" r="r" t="t"/>
              <a:pathLst>
                <a:path extrusionOk="0" h="1550" w="304">
                  <a:moveTo>
                    <a:pt x="237" y="1"/>
                  </a:moveTo>
                  <a:lnTo>
                    <a:pt x="136" y="136"/>
                  </a:lnTo>
                  <a:lnTo>
                    <a:pt x="68" y="304"/>
                  </a:lnTo>
                  <a:lnTo>
                    <a:pt x="35" y="641"/>
                  </a:lnTo>
                  <a:lnTo>
                    <a:pt x="1" y="1045"/>
                  </a:lnTo>
                  <a:lnTo>
                    <a:pt x="68" y="1449"/>
                  </a:lnTo>
                  <a:lnTo>
                    <a:pt x="68" y="1516"/>
                  </a:lnTo>
                  <a:lnTo>
                    <a:pt x="102" y="1516"/>
                  </a:lnTo>
                  <a:lnTo>
                    <a:pt x="203" y="1550"/>
                  </a:lnTo>
                  <a:lnTo>
                    <a:pt x="304" y="1482"/>
                  </a:lnTo>
                  <a:lnTo>
                    <a:pt x="304" y="1449"/>
                  </a:lnTo>
                  <a:lnTo>
                    <a:pt x="304" y="1381"/>
                  </a:lnTo>
                  <a:lnTo>
                    <a:pt x="270" y="1011"/>
                  </a:lnTo>
                  <a:lnTo>
                    <a:pt x="270" y="641"/>
                  </a:lnTo>
                  <a:lnTo>
                    <a:pt x="304" y="338"/>
                  </a:lnTo>
                  <a:lnTo>
                    <a:pt x="304" y="169"/>
                  </a:lnTo>
                  <a:lnTo>
                    <a:pt x="304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1" name="Google Shape;1761;p12"/>
            <p:cNvSpPr/>
            <p:nvPr/>
          </p:nvSpPr>
          <p:spPr>
            <a:xfrm>
              <a:off x="1311825" y="347525"/>
              <a:ext cx="5900" cy="21075"/>
            </a:xfrm>
            <a:custGeom>
              <a:rect b="b" l="l" r="r" t="t"/>
              <a:pathLst>
                <a:path extrusionOk="0" h="843" w="236">
                  <a:moveTo>
                    <a:pt x="135" y="1"/>
                  </a:moveTo>
                  <a:lnTo>
                    <a:pt x="68" y="68"/>
                  </a:lnTo>
                  <a:lnTo>
                    <a:pt x="34" y="169"/>
                  </a:lnTo>
                  <a:lnTo>
                    <a:pt x="0" y="338"/>
                  </a:lnTo>
                  <a:lnTo>
                    <a:pt x="0" y="742"/>
                  </a:lnTo>
                  <a:lnTo>
                    <a:pt x="34" y="775"/>
                  </a:lnTo>
                  <a:lnTo>
                    <a:pt x="68" y="809"/>
                  </a:lnTo>
                  <a:lnTo>
                    <a:pt x="135" y="843"/>
                  </a:lnTo>
                  <a:lnTo>
                    <a:pt x="202" y="809"/>
                  </a:lnTo>
                  <a:lnTo>
                    <a:pt x="236" y="775"/>
                  </a:lnTo>
                  <a:lnTo>
                    <a:pt x="236" y="742"/>
                  </a:lnTo>
                  <a:lnTo>
                    <a:pt x="202" y="405"/>
                  </a:lnTo>
                  <a:lnTo>
                    <a:pt x="236" y="237"/>
                  </a:lnTo>
                  <a:lnTo>
                    <a:pt x="236" y="68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2" name="Google Shape;1762;p12"/>
            <p:cNvSpPr/>
            <p:nvPr/>
          </p:nvSpPr>
          <p:spPr>
            <a:xfrm>
              <a:off x="1075300" y="284400"/>
              <a:ext cx="87575" cy="75775"/>
            </a:xfrm>
            <a:custGeom>
              <a:rect b="b" l="l" r="r" t="t"/>
              <a:pathLst>
                <a:path extrusionOk="0" h="3031" w="3503">
                  <a:moveTo>
                    <a:pt x="1516" y="169"/>
                  </a:moveTo>
                  <a:lnTo>
                    <a:pt x="1886" y="304"/>
                  </a:lnTo>
                  <a:lnTo>
                    <a:pt x="2256" y="472"/>
                  </a:lnTo>
                  <a:lnTo>
                    <a:pt x="2627" y="708"/>
                  </a:lnTo>
                  <a:lnTo>
                    <a:pt x="2930" y="977"/>
                  </a:lnTo>
                  <a:lnTo>
                    <a:pt x="2829" y="1011"/>
                  </a:lnTo>
                  <a:lnTo>
                    <a:pt x="2728" y="1044"/>
                  </a:lnTo>
                  <a:lnTo>
                    <a:pt x="2559" y="1145"/>
                  </a:lnTo>
                  <a:lnTo>
                    <a:pt x="2391" y="1314"/>
                  </a:lnTo>
                  <a:lnTo>
                    <a:pt x="2256" y="1482"/>
                  </a:lnTo>
                  <a:lnTo>
                    <a:pt x="2021" y="1819"/>
                  </a:lnTo>
                  <a:lnTo>
                    <a:pt x="1819" y="2155"/>
                  </a:lnTo>
                  <a:lnTo>
                    <a:pt x="1751" y="2358"/>
                  </a:lnTo>
                  <a:lnTo>
                    <a:pt x="1684" y="2560"/>
                  </a:lnTo>
                  <a:lnTo>
                    <a:pt x="1650" y="2526"/>
                  </a:lnTo>
                  <a:lnTo>
                    <a:pt x="1314" y="2324"/>
                  </a:lnTo>
                  <a:lnTo>
                    <a:pt x="1011" y="2088"/>
                  </a:lnTo>
                  <a:lnTo>
                    <a:pt x="809" y="1852"/>
                  </a:lnTo>
                  <a:lnTo>
                    <a:pt x="573" y="1617"/>
                  </a:lnTo>
                  <a:lnTo>
                    <a:pt x="135" y="1213"/>
                  </a:lnTo>
                  <a:lnTo>
                    <a:pt x="169" y="1179"/>
                  </a:lnTo>
                  <a:lnTo>
                    <a:pt x="304" y="1011"/>
                  </a:lnTo>
                  <a:lnTo>
                    <a:pt x="438" y="876"/>
                  </a:lnTo>
                  <a:lnTo>
                    <a:pt x="775" y="640"/>
                  </a:lnTo>
                  <a:lnTo>
                    <a:pt x="1112" y="405"/>
                  </a:lnTo>
                  <a:lnTo>
                    <a:pt x="1280" y="304"/>
                  </a:lnTo>
                  <a:lnTo>
                    <a:pt x="1482" y="203"/>
                  </a:lnTo>
                  <a:lnTo>
                    <a:pt x="1516" y="169"/>
                  </a:lnTo>
                  <a:close/>
                  <a:moveTo>
                    <a:pt x="3064" y="1044"/>
                  </a:moveTo>
                  <a:lnTo>
                    <a:pt x="3266" y="1246"/>
                  </a:lnTo>
                  <a:lnTo>
                    <a:pt x="3165" y="1482"/>
                  </a:lnTo>
                  <a:lnTo>
                    <a:pt x="3031" y="1718"/>
                  </a:lnTo>
                  <a:lnTo>
                    <a:pt x="2694" y="2122"/>
                  </a:lnTo>
                  <a:lnTo>
                    <a:pt x="2324" y="2492"/>
                  </a:lnTo>
                  <a:lnTo>
                    <a:pt x="2155" y="2661"/>
                  </a:lnTo>
                  <a:lnTo>
                    <a:pt x="1953" y="2728"/>
                  </a:lnTo>
                  <a:lnTo>
                    <a:pt x="1987" y="2492"/>
                  </a:lnTo>
                  <a:lnTo>
                    <a:pt x="2054" y="2324"/>
                  </a:lnTo>
                  <a:lnTo>
                    <a:pt x="2122" y="2155"/>
                  </a:lnTo>
                  <a:lnTo>
                    <a:pt x="2324" y="1852"/>
                  </a:lnTo>
                  <a:lnTo>
                    <a:pt x="2458" y="1650"/>
                  </a:lnTo>
                  <a:lnTo>
                    <a:pt x="2627" y="1415"/>
                  </a:lnTo>
                  <a:lnTo>
                    <a:pt x="2795" y="1213"/>
                  </a:lnTo>
                  <a:lnTo>
                    <a:pt x="3031" y="1078"/>
                  </a:lnTo>
                  <a:lnTo>
                    <a:pt x="3031" y="1044"/>
                  </a:lnTo>
                  <a:close/>
                  <a:moveTo>
                    <a:pt x="1415" y="1"/>
                  </a:moveTo>
                  <a:lnTo>
                    <a:pt x="1179" y="102"/>
                  </a:lnTo>
                  <a:lnTo>
                    <a:pt x="977" y="203"/>
                  </a:lnTo>
                  <a:lnTo>
                    <a:pt x="573" y="506"/>
                  </a:lnTo>
                  <a:lnTo>
                    <a:pt x="405" y="640"/>
                  </a:lnTo>
                  <a:lnTo>
                    <a:pt x="236" y="775"/>
                  </a:lnTo>
                  <a:lnTo>
                    <a:pt x="68" y="943"/>
                  </a:lnTo>
                  <a:lnTo>
                    <a:pt x="34" y="1044"/>
                  </a:lnTo>
                  <a:lnTo>
                    <a:pt x="34" y="1145"/>
                  </a:lnTo>
                  <a:lnTo>
                    <a:pt x="34" y="1179"/>
                  </a:lnTo>
                  <a:lnTo>
                    <a:pt x="1" y="1246"/>
                  </a:lnTo>
                  <a:lnTo>
                    <a:pt x="1" y="1314"/>
                  </a:lnTo>
                  <a:lnTo>
                    <a:pt x="68" y="1415"/>
                  </a:lnTo>
                  <a:lnTo>
                    <a:pt x="169" y="1583"/>
                  </a:lnTo>
                  <a:lnTo>
                    <a:pt x="337" y="1751"/>
                  </a:lnTo>
                  <a:lnTo>
                    <a:pt x="607" y="2054"/>
                  </a:lnTo>
                  <a:lnTo>
                    <a:pt x="842" y="2290"/>
                  </a:lnTo>
                  <a:lnTo>
                    <a:pt x="1112" y="2492"/>
                  </a:lnTo>
                  <a:lnTo>
                    <a:pt x="1381" y="2661"/>
                  </a:lnTo>
                  <a:lnTo>
                    <a:pt x="1617" y="2829"/>
                  </a:lnTo>
                  <a:lnTo>
                    <a:pt x="1617" y="2863"/>
                  </a:lnTo>
                  <a:lnTo>
                    <a:pt x="1617" y="2896"/>
                  </a:lnTo>
                  <a:lnTo>
                    <a:pt x="1617" y="2930"/>
                  </a:lnTo>
                  <a:lnTo>
                    <a:pt x="1684" y="2997"/>
                  </a:lnTo>
                  <a:lnTo>
                    <a:pt x="1785" y="3031"/>
                  </a:lnTo>
                  <a:lnTo>
                    <a:pt x="1852" y="2964"/>
                  </a:lnTo>
                  <a:lnTo>
                    <a:pt x="2088" y="2964"/>
                  </a:lnTo>
                  <a:lnTo>
                    <a:pt x="2223" y="2896"/>
                  </a:lnTo>
                  <a:lnTo>
                    <a:pt x="2324" y="2829"/>
                  </a:lnTo>
                  <a:lnTo>
                    <a:pt x="2593" y="2593"/>
                  </a:lnTo>
                  <a:lnTo>
                    <a:pt x="2829" y="2290"/>
                  </a:lnTo>
                  <a:lnTo>
                    <a:pt x="3064" y="1987"/>
                  </a:lnTo>
                  <a:lnTo>
                    <a:pt x="3266" y="1650"/>
                  </a:lnTo>
                  <a:lnTo>
                    <a:pt x="3401" y="1415"/>
                  </a:lnTo>
                  <a:lnTo>
                    <a:pt x="3502" y="1246"/>
                  </a:lnTo>
                  <a:lnTo>
                    <a:pt x="3468" y="1179"/>
                  </a:lnTo>
                  <a:lnTo>
                    <a:pt x="3435" y="1112"/>
                  </a:lnTo>
                  <a:lnTo>
                    <a:pt x="3334" y="1011"/>
                  </a:lnTo>
                  <a:lnTo>
                    <a:pt x="3233" y="943"/>
                  </a:lnTo>
                  <a:lnTo>
                    <a:pt x="3233" y="876"/>
                  </a:lnTo>
                  <a:lnTo>
                    <a:pt x="3199" y="842"/>
                  </a:lnTo>
                  <a:lnTo>
                    <a:pt x="2829" y="539"/>
                  </a:lnTo>
                  <a:lnTo>
                    <a:pt x="2425" y="270"/>
                  </a:lnTo>
                  <a:lnTo>
                    <a:pt x="2189" y="135"/>
                  </a:lnTo>
                  <a:lnTo>
                    <a:pt x="1953" y="34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3" name="Google Shape;1763;p12"/>
            <p:cNvSpPr/>
            <p:nvPr/>
          </p:nvSpPr>
          <p:spPr>
            <a:xfrm>
              <a:off x="3745175" y="1413975"/>
              <a:ext cx="31175" cy="15175"/>
            </a:xfrm>
            <a:custGeom>
              <a:rect b="b" l="l" r="r" t="t"/>
              <a:pathLst>
                <a:path extrusionOk="0" h="607" w="1247">
                  <a:moveTo>
                    <a:pt x="1246" y="0"/>
                  </a:moveTo>
                  <a:lnTo>
                    <a:pt x="607" y="202"/>
                  </a:lnTo>
                  <a:lnTo>
                    <a:pt x="304" y="337"/>
                  </a:lnTo>
                  <a:lnTo>
                    <a:pt x="1" y="505"/>
                  </a:lnTo>
                  <a:lnTo>
                    <a:pt x="1" y="539"/>
                  </a:lnTo>
                  <a:lnTo>
                    <a:pt x="1" y="573"/>
                  </a:lnTo>
                  <a:lnTo>
                    <a:pt x="1" y="606"/>
                  </a:lnTo>
                  <a:lnTo>
                    <a:pt x="34" y="606"/>
                  </a:lnTo>
                  <a:lnTo>
                    <a:pt x="1246" y="303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4" name="Google Shape;1764;p12"/>
            <p:cNvSpPr/>
            <p:nvPr/>
          </p:nvSpPr>
          <p:spPr>
            <a:xfrm>
              <a:off x="3255300" y="2000625"/>
              <a:ext cx="521050" cy="741575"/>
            </a:xfrm>
            <a:custGeom>
              <a:rect b="b" l="l" r="r" t="t"/>
              <a:pathLst>
                <a:path extrusionOk="0" h="29663" w="20842">
                  <a:moveTo>
                    <a:pt x="19394" y="10707"/>
                  </a:moveTo>
                  <a:lnTo>
                    <a:pt x="19427" y="10876"/>
                  </a:lnTo>
                  <a:lnTo>
                    <a:pt x="19495" y="11044"/>
                  </a:lnTo>
                  <a:lnTo>
                    <a:pt x="19663" y="11347"/>
                  </a:lnTo>
                  <a:lnTo>
                    <a:pt x="19865" y="11616"/>
                  </a:lnTo>
                  <a:lnTo>
                    <a:pt x="19966" y="11717"/>
                  </a:lnTo>
                  <a:lnTo>
                    <a:pt x="20101" y="11818"/>
                  </a:lnTo>
                  <a:lnTo>
                    <a:pt x="19865" y="12458"/>
                  </a:lnTo>
                  <a:lnTo>
                    <a:pt x="19798" y="12357"/>
                  </a:lnTo>
                  <a:lnTo>
                    <a:pt x="19730" y="12222"/>
                  </a:lnTo>
                  <a:lnTo>
                    <a:pt x="19495" y="11785"/>
                  </a:lnTo>
                  <a:lnTo>
                    <a:pt x="19326" y="11549"/>
                  </a:lnTo>
                  <a:lnTo>
                    <a:pt x="19225" y="11414"/>
                  </a:lnTo>
                  <a:lnTo>
                    <a:pt x="19091" y="11347"/>
                  </a:lnTo>
                  <a:lnTo>
                    <a:pt x="19394" y="10707"/>
                  </a:lnTo>
                  <a:close/>
                  <a:moveTo>
                    <a:pt x="19023" y="11448"/>
                  </a:moveTo>
                  <a:lnTo>
                    <a:pt x="19225" y="11717"/>
                  </a:lnTo>
                  <a:lnTo>
                    <a:pt x="19394" y="12020"/>
                  </a:lnTo>
                  <a:lnTo>
                    <a:pt x="19528" y="12357"/>
                  </a:lnTo>
                  <a:lnTo>
                    <a:pt x="19629" y="12525"/>
                  </a:lnTo>
                  <a:lnTo>
                    <a:pt x="19764" y="12626"/>
                  </a:lnTo>
                  <a:lnTo>
                    <a:pt x="19798" y="12626"/>
                  </a:lnTo>
                  <a:lnTo>
                    <a:pt x="19629" y="13165"/>
                  </a:lnTo>
                  <a:lnTo>
                    <a:pt x="19394" y="12828"/>
                  </a:lnTo>
                  <a:lnTo>
                    <a:pt x="19192" y="12424"/>
                  </a:lnTo>
                  <a:lnTo>
                    <a:pt x="18990" y="12020"/>
                  </a:lnTo>
                  <a:lnTo>
                    <a:pt x="18956" y="12020"/>
                  </a:lnTo>
                  <a:lnTo>
                    <a:pt x="18922" y="12054"/>
                  </a:lnTo>
                  <a:lnTo>
                    <a:pt x="18956" y="12256"/>
                  </a:lnTo>
                  <a:lnTo>
                    <a:pt x="19023" y="12458"/>
                  </a:lnTo>
                  <a:lnTo>
                    <a:pt x="19192" y="12828"/>
                  </a:lnTo>
                  <a:lnTo>
                    <a:pt x="19360" y="13098"/>
                  </a:lnTo>
                  <a:lnTo>
                    <a:pt x="19427" y="13266"/>
                  </a:lnTo>
                  <a:lnTo>
                    <a:pt x="19562" y="13367"/>
                  </a:lnTo>
                  <a:lnTo>
                    <a:pt x="19259" y="14108"/>
                  </a:lnTo>
                  <a:lnTo>
                    <a:pt x="19192" y="13973"/>
                  </a:lnTo>
                  <a:lnTo>
                    <a:pt x="19091" y="13805"/>
                  </a:lnTo>
                  <a:lnTo>
                    <a:pt x="18922" y="13535"/>
                  </a:lnTo>
                  <a:lnTo>
                    <a:pt x="18687" y="13098"/>
                  </a:lnTo>
                  <a:lnTo>
                    <a:pt x="18417" y="12694"/>
                  </a:lnTo>
                  <a:lnTo>
                    <a:pt x="18821" y="11919"/>
                  </a:lnTo>
                  <a:lnTo>
                    <a:pt x="19023" y="11448"/>
                  </a:lnTo>
                  <a:close/>
                  <a:moveTo>
                    <a:pt x="18350" y="12828"/>
                  </a:moveTo>
                  <a:lnTo>
                    <a:pt x="18518" y="13199"/>
                  </a:lnTo>
                  <a:lnTo>
                    <a:pt x="18687" y="13535"/>
                  </a:lnTo>
                  <a:lnTo>
                    <a:pt x="18889" y="13939"/>
                  </a:lnTo>
                  <a:lnTo>
                    <a:pt x="19023" y="14142"/>
                  </a:lnTo>
                  <a:lnTo>
                    <a:pt x="19158" y="14276"/>
                  </a:lnTo>
                  <a:lnTo>
                    <a:pt x="19124" y="14377"/>
                  </a:lnTo>
                  <a:lnTo>
                    <a:pt x="18922" y="14781"/>
                  </a:lnTo>
                  <a:lnTo>
                    <a:pt x="18788" y="14512"/>
                  </a:lnTo>
                  <a:lnTo>
                    <a:pt x="18653" y="14310"/>
                  </a:lnTo>
                  <a:lnTo>
                    <a:pt x="18384" y="13805"/>
                  </a:lnTo>
                  <a:lnTo>
                    <a:pt x="18249" y="13535"/>
                  </a:lnTo>
                  <a:lnTo>
                    <a:pt x="18215" y="13401"/>
                  </a:lnTo>
                  <a:lnTo>
                    <a:pt x="18215" y="13266"/>
                  </a:lnTo>
                  <a:lnTo>
                    <a:pt x="18215" y="13232"/>
                  </a:lnTo>
                  <a:lnTo>
                    <a:pt x="18182" y="13266"/>
                  </a:lnTo>
                  <a:lnTo>
                    <a:pt x="18182" y="13266"/>
                  </a:lnTo>
                  <a:lnTo>
                    <a:pt x="18350" y="12828"/>
                  </a:lnTo>
                  <a:close/>
                  <a:moveTo>
                    <a:pt x="18182" y="13266"/>
                  </a:moveTo>
                  <a:lnTo>
                    <a:pt x="18148" y="13468"/>
                  </a:lnTo>
                  <a:lnTo>
                    <a:pt x="18148" y="13670"/>
                  </a:lnTo>
                  <a:lnTo>
                    <a:pt x="18215" y="13872"/>
                  </a:lnTo>
                  <a:lnTo>
                    <a:pt x="18316" y="14074"/>
                  </a:lnTo>
                  <a:lnTo>
                    <a:pt x="18518" y="14546"/>
                  </a:lnTo>
                  <a:lnTo>
                    <a:pt x="18653" y="14781"/>
                  </a:lnTo>
                  <a:lnTo>
                    <a:pt x="18788" y="15017"/>
                  </a:lnTo>
                  <a:lnTo>
                    <a:pt x="18619" y="15387"/>
                  </a:lnTo>
                  <a:lnTo>
                    <a:pt x="18552" y="15185"/>
                  </a:lnTo>
                  <a:lnTo>
                    <a:pt x="18451" y="14983"/>
                  </a:lnTo>
                  <a:lnTo>
                    <a:pt x="18249" y="14613"/>
                  </a:lnTo>
                  <a:lnTo>
                    <a:pt x="18081" y="14310"/>
                  </a:lnTo>
                  <a:lnTo>
                    <a:pt x="17980" y="14175"/>
                  </a:lnTo>
                  <a:lnTo>
                    <a:pt x="17845" y="14041"/>
                  </a:lnTo>
                  <a:lnTo>
                    <a:pt x="18182" y="13266"/>
                  </a:lnTo>
                  <a:close/>
                  <a:moveTo>
                    <a:pt x="17777" y="14209"/>
                  </a:moveTo>
                  <a:lnTo>
                    <a:pt x="17946" y="14512"/>
                  </a:lnTo>
                  <a:lnTo>
                    <a:pt x="18114" y="14781"/>
                  </a:lnTo>
                  <a:lnTo>
                    <a:pt x="18283" y="15185"/>
                  </a:lnTo>
                  <a:lnTo>
                    <a:pt x="18384" y="15387"/>
                  </a:lnTo>
                  <a:lnTo>
                    <a:pt x="18485" y="15589"/>
                  </a:lnTo>
                  <a:lnTo>
                    <a:pt x="18518" y="15589"/>
                  </a:lnTo>
                  <a:lnTo>
                    <a:pt x="18283" y="16094"/>
                  </a:lnTo>
                  <a:lnTo>
                    <a:pt x="18081" y="15758"/>
                  </a:lnTo>
                  <a:lnTo>
                    <a:pt x="17845" y="15286"/>
                  </a:lnTo>
                  <a:lnTo>
                    <a:pt x="17609" y="14815"/>
                  </a:lnTo>
                  <a:lnTo>
                    <a:pt x="17575" y="14781"/>
                  </a:lnTo>
                  <a:lnTo>
                    <a:pt x="17542" y="14781"/>
                  </a:lnTo>
                  <a:lnTo>
                    <a:pt x="17777" y="14209"/>
                  </a:lnTo>
                  <a:close/>
                  <a:moveTo>
                    <a:pt x="17508" y="14882"/>
                  </a:moveTo>
                  <a:lnTo>
                    <a:pt x="17575" y="15084"/>
                  </a:lnTo>
                  <a:lnTo>
                    <a:pt x="17643" y="15286"/>
                  </a:lnTo>
                  <a:lnTo>
                    <a:pt x="17811" y="15657"/>
                  </a:lnTo>
                  <a:lnTo>
                    <a:pt x="18148" y="16364"/>
                  </a:lnTo>
                  <a:lnTo>
                    <a:pt x="17878" y="16970"/>
                  </a:lnTo>
                  <a:lnTo>
                    <a:pt x="17643" y="16532"/>
                  </a:lnTo>
                  <a:lnTo>
                    <a:pt x="17407" y="16128"/>
                  </a:lnTo>
                  <a:lnTo>
                    <a:pt x="17205" y="15758"/>
                  </a:lnTo>
                  <a:lnTo>
                    <a:pt x="17508" y="14882"/>
                  </a:lnTo>
                  <a:close/>
                  <a:moveTo>
                    <a:pt x="17138" y="15892"/>
                  </a:moveTo>
                  <a:lnTo>
                    <a:pt x="17474" y="16633"/>
                  </a:lnTo>
                  <a:lnTo>
                    <a:pt x="17609" y="16902"/>
                  </a:lnTo>
                  <a:lnTo>
                    <a:pt x="17777" y="17205"/>
                  </a:lnTo>
                  <a:lnTo>
                    <a:pt x="17643" y="17441"/>
                  </a:lnTo>
                  <a:lnTo>
                    <a:pt x="17373" y="16936"/>
                  </a:lnTo>
                  <a:lnTo>
                    <a:pt x="17003" y="16229"/>
                  </a:lnTo>
                  <a:lnTo>
                    <a:pt x="17138" y="15892"/>
                  </a:lnTo>
                  <a:close/>
                  <a:moveTo>
                    <a:pt x="16936" y="16431"/>
                  </a:moveTo>
                  <a:lnTo>
                    <a:pt x="17037" y="16768"/>
                  </a:lnTo>
                  <a:lnTo>
                    <a:pt x="17171" y="17104"/>
                  </a:lnTo>
                  <a:lnTo>
                    <a:pt x="17340" y="17441"/>
                  </a:lnTo>
                  <a:lnTo>
                    <a:pt x="17441" y="17576"/>
                  </a:lnTo>
                  <a:lnTo>
                    <a:pt x="17542" y="17677"/>
                  </a:lnTo>
                  <a:lnTo>
                    <a:pt x="17340" y="18114"/>
                  </a:lnTo>
                  <a:lnTo>
                    <a:pt x="17104" y="17677"/>
                  </a:lnTo>
                  <a:lnTo>
                    <a:pt x="16936" y="17374"/>
                  </a:lnTo>
                  <a:lnTo>
                    <a:pt x="16700" y="17037"/>
                  </a:lnTo>
                  <a:lnTo>
                    <a:pt x="16936" y="16431"/>
                  </a:lnTo>
                  <a:close/>
                  <a:moveTo>
                    <a:pt x="16666" y="17172"/>
                  </a:moveTo>
                  <a:lnTo>
                    <a:pt x="16868" y="17542"/>
                  </a:lnTo>
                  <a:lnTo>
                    <a:pt x="17037" y="17912"/>
                  </a:lnTo>
                  <a:lnTo>
                    <a:pt x="17104" y="18148"/>
                  </a:lnTo>
                  <a:lnTo>
                    <a:pt x="17239" y="18384"/>
                  </a:lnTo>
                  <a:lnTo>
                    <a:pt x="16902" y="19124"/>
                  </a:lnTo>
                  <a:lnTo>
                    <a:pt x="16767" y="18922"/>
                  </a:lnTo>
                  <a:lnTo>
                    <a:pt x="16532" y="18316"/>
                  </a:lnTo>
                  <a:lnTo>
                    <a:pt x="16464" y="18148"/>
                  </a:lnTo>
                  <a:lnTo>
                    <a:pt x="16397" y="18081"/>
                  </a:lnTo>
                  <a:lnTo>
                    <a:pt x="16363" y="18013"/>
                  </a:lnTo>
                  <a:lnTo>
                    <a:pt x="16464" y="17744"/>
                  </a:lnTo>
                  <a:lnTo>
                    <a:pt x="16666" y="17172"/>
                  </a:lnTo>
                  <a:close/>
                  <a:moveTo>
                    <a:pt x="6499" y="8654"/>
                  </a:moveTo>
                  <a:lnTo>
                    <a:pt x="9428" y="9866"/>
                  </a:lnTo>
                  <a:lnTo>
                    <a:pt x="10876" y="10472"/>
                  </a:lnTo>
                  <a:lnTo>
                    <a:pt x="12323" y="11111"/>
                  </a:lnTo>
                  <a:lnTo>
                    <a:pt x="13030" y="11414"/>
                  </a:lnTo>
                  <a:lnTo>
                    <a:pt x="13771" y="11684"/>
                  </a:lnTo>
                  <a:lnTo>
                    <a:pt x="14478" y="11987"/>
                  </a:lnTo>
                  <a:lnTo>
                    <a:pt x="15185" y="12290"/>
                  </a:lnTo>
                  <a:lnTo>
                    <a:pt x="16464" y="12963"/>
                  </a:lnTo>
                  <a:lnTo>
                    <a:pt x="17104" y="13232"/>
                  </a:lnTo>
                  <a:lnTo>
                    <a:pt x="17441" y="13367"/>
                  </a:lnTo>
                  <a:lnTo>
                    <a:pt x="17811" y="13468"/>
                  </a:lnTo>
                  <a:lnTo>
                    <a:pt x="17138" y="15084"/>
                  </a:lnTo>
                  <a:lnTo>
                    <a:pt x="16801" y="15892"/>
                  </a:lnTo>
                  <a:lnTo>
                    <a:pt x="16532" y="16734"/>
                  </a:lnTo>
                  <a:lnTo>
                    <a:pt x="16027" y="18047"/>
                  </a:lnTo>
                  <a:lnTo>
                    <a:pt x="15488" y="19326"/>
                  </a:lnTo>
                  <a:lnTo>
                    <a:pt x="14882" y="19023"/>
                  </a:lnTo>
                  <a:lnTo>
                    <a:pt x="14276" y="18788"/>
                  </a:lnTo>
                  <a:lnTo>
                    <a:pt x="13030" y="18316"/>
                  </a:lnTo>
                  <a:lnTo>
                    <a:pt x="12290" y="17980"/>
                  </a:lnTo>
                  <a:lnTo>
                    <a:pt x="11583" y="17643"/>
                  </a:lnTo>
                  <a:lnTo>
                    <a:pt x="10876" y="17273"/>
                  </a:lnTo>
                  <a:lnTo>
                    <a:pt x="10135" y="16970"/>
                  </a:lnTo>
                  <a:lnTo>
                    <a:pt x="8586" y="16330"/>
                  </a:lnTo>
                  <a:lnTo>
                    <a:pt x="7037" y="15657"/>
                  </a:lnTo>
                  <a:lnTo>
                    <a:pt x="5455" y="14983"/>
                  </a:lnTo>
                  <a:lnTo>
                    <a:pt x="4681" y="14680"/>
                  </a:lnTo>
                  <a:lnTo>
                    <a:pt x="3873" y="14377"/>
                  </a:lnTo>
                  <a:lnTo>
                    <a:pt x="3906" y="14310"/>
                  </a:lnTo>
                  <a:lnTo>
                    <a:pt x="4815" y="12290"/>
                  </a:lnTo>
                  <a:lnTo>
                    <a:pt x="5724" y="10303"/>
                  </a:lnTo>
                  <a:lnTo>
                    <a:pt x="6499" y="8654"/>
                  </a:lnTo>
                  <a:close/>
                  <a:moveTo>
                    <a:pt x="16262" y="18215"/>
                  </a:moveTo>
                  <a:lnTo>
                    <a:pt x="16330" y="18485"/>
                  </a:lnTo>
                  <a:lnTo>
                    <a:pt x="16431" y="18821"/>
                  </a:lnTo>
                  <a:lnTo>
                    <a:pt x="16599" y="19158"/>
                  </a:lnTo>
                  <a:lnTo>
                    <a:pt x="16767" y="19427"/>
                  </a:lnTo>
                  <a:lnTo>
                    <a:pt x="16599" y="19730"/>
                  </a:lnTo>
                  <a:lnTo>
                    <a:pt x="16397" y="19192"/>
                  </a:lnTo>
                  <a:lnTo>
                    <a:pt x="16229" y="18922"/>
                  </a:lnTo>
                  <a:lnTo>
                    <a:pt x="16060" y="18720"/>
                  </a:lnTo>
                  <a:lnTo>
                    <a:pt x="16262" y="18215"/>
                  </a:lnTo>
                  <a:close/>
                  <a:moveTo>
                    <a:pt x="15993" y="18855"/>
                  </a:moveTo>
                  <a:lnTo>
                    <a:pt x="16229" y="19427"/>
                  </a:lnTo>
                  <a:lnTo>
                    <a:pt x="16363" y="19730"/>
                  </a:lnTo>
                  <a:lnTo>
                    <a:pt x="16498" y="20000"/>
                  </a:lnTo>
                  <a:lnTo>
                    <a:pt x="16363" y="20303"/>
                  </a:lnTo>
                  <a:lnTo>
                    <a:pt x="16195" y="20000"/>
                  </a:lnTo>
                  <a:lnTo>
                    <a:pt x="16027" y="19596"/>
                  </a:lnTo>
                  <a:lnTo>
                    <a:pt x="15892" y="19158"/>
                  </a:lnTo>
                  <a:lnTo>
                    <a:pt x="15993" y="18855"/>
                  </a:lnTo>
                  <a:close/>
                  <a:moveTo>
                    <a:pt x="15791" y="19394"/>
                  </a:moveTo>
                  <a:lnTo>
                    <a:pt x="15858" y="19764"/>
                  </a:lnTo>
                  <a:lnTo>
                    <a:pt x="15926" y="20067"/>
                  </a:lnTo>
                  <a:lnTo>
                    <a:pt x="16027" y="20370"/>
                  </a:lnTo>
                  <a:lnTo>
                    <a:pt x="16094" y="20505"/>
                  </a:lnTo>
                  <a:lnTo>
                    <a:pt x="16195" y="20639"/>
                  </a:lnTo>
                  <a:lnTo>
                    <a:pt x="16060" y="20942"/>
                  </a:lnTo>
                  <a:lnTo>
                    <a:pt x="15858" y="20505"/>
                  </a:lnTo>
                  <a:lnTo>
                    <a:pt x="15724" y="20235"/>
                  </a:lnTo>
                  <a:lnTo>
                    <a:pt x="15589" y="19932"/>
                  </a:lnTo>
                  <a:lnTo>
                    <a:pt x="15791" y="19394"/>
                  </a:lnTo>
                  <a:close/>
                  <a:moveTo>
                    <a:pt x="15522" y="20067"/>
                  </a:moveTo>
                  <a:lnTo>
                    <a:pt x="15757" y="20740"/>
                  </a:lnTo>
                  <a:lnTo>
                    <a:pt x="15825" y="20976"/>
                  </a:lnTo>
                  <a:lnTo>
                    <a:pt x="15892" y="21111"/>
                  </a:lnTo>
                  <a:lnTo>
                    <a:pt x="15959" y="21212"/>
                  </a:lnTo>
                  <a:lnTo>
                    <a:pt x="15858" y="21447"/>
                  </a:lnTo>
                  <a:lnTo>
                    <a:pt x="15690" y="21144"/>
                  </a:lnTo>
                  <a:lnTo>
                    <a:pt x="15353" y="20437"/>
                  </a:lnTo>
                  <a:lnTo>
                    <a:pt x="15522" y="20067"/>
                  </a:lnTo>
                  <a:close/>
                  <a:moveTo>
                    <a:pt x="15286" y="20606"/>
                  </a:moveTo>
                  <a:lnTo>
                    <a:pt x="15488" y="21245"/>
                  </a:lnTo>
                  <a:lnTo>
                    <a:pt x="15589" y="21515"/>
                  </a:lnTo>
                  <a:lnTo>
                    <a:pt x="15724" y="21750"/>
                  </a:lnTo>
                  <a:lnTo>
                    <a:pt x="15555" y="22155"/>
                  </a:lnTo>
                  <a:lnTo>
                    <a:pt x="15454" y="21919"/>
                  </a:lnTo>
                  <a:lnTo>
                    <a:pt x="15353" y="21683"/>
                  </a:lnTo>
                  <a:lnTo>
                    <a:pt x="15219" y="21414"/>
                  </a:lnTo>
                  <a:lnTo>
                    <a:pt x="15084" y="21144"/>
                  </a:lnTo>
                  <a:lnTo>
                    <a:pt x="15286" y="20606"/>
                  </a:lnTo>
                  <a:close/>
                  <a:moveTo>
                    <a:pt x="15017" y="21279"/>
                  </a:moveTo>
                  <a:lnTo>
                    <a:pt x="15185" y="21750"/>
                  </a:lnTo>
                  <a:lnTo>
                    <a:pt x="15286" y="22087"/>
                  </a:lnTo>
                  <a:lnTo>
                    <a:pt x="15353" y="22222"/>
                  </a:lnTo>
                  <a:lnTo>
                    <a:pt x="15454" y="22357"/>
                  </a:lnTo>
                  <a:lnTo>
                    <a:pt x="15488" y="22357"/>
                  </a:lnTo>
                  <a:lnTo>
                    <a:pt x="15320" y="22794"/>
                  </a:lnTo>
                  <a:lnTo>
                    <a:pt x="15151" y="22525"/>
                  </a:lnTo>
                  <a:lnTo>
                    <a:pt x="14949" y="22188"/>
                  </a:lnTo>
                  <a:lnTo>
                    <a:pt x="14781" y="21885"/>
                  </a:lnTo>
                  <a:lnTo>
                    <a:pt x="15017" y="21279"/>
                  </a:lnTo>
                  <a:close/>
                  <a:moveTo>
                    <a:pt x="14747" y="21986"/>
                  </a:moveTo>
                  <a:lnTo>
                    <a:pt x="14815" y="22289"/>
                  </a:lnTo>
                  <a:lnTo>
                    <a:pt x="14949" y="22525"/>
                  </a:lnTo>
                  <a:lnTo>
                    <a:pt x="15050" y="22794"/>
                  </a:lnTo>
                  <a:lnTo>
                    <a:pt x="15219" y="23064"/>
                  </a:lnTo>
                  <a:lnTo>
                    <a:pt x="15050" y="23400"/>
                  </a:lnTo>
                  <a:lnTo>
                    <a:pt x="14949" y="23198"/>
                  </a:lnTo>
                  <a:lnTo>
                    <a:pt x="14882" y="22996"/>
                  </a:lnTo>
                  <a:lnTo>
                    <a:pt x="14747" y="22693"/>
                  </a:lnTo>
                  <a:lnTo>
                    <a:pt x="14579" y="22390"/>
                  </a:lnTo>
                  <a:lnTo>
                    <a:pt x="14747" y="21986"/>
                  </a:lnTo>
                  <a:close/>
                  <a:moveTo>
                    <a:pt x="14545" y="22458"/>
                  </a:moveTo>
                  <a:lnTo>
                    <a:pt x="14680" y="23097"/>
                  </a:lnTo>
                  <a:lnTo>
                    <a:pt x="14815" y="23400"/>
                  </a:lnTo>
                  <a:lnTo>
                    <a:pt x="14882" y="23535"/>
                  </a:lnTo>
                  <a:lnTo>
                    <a:pt x="14983" y="23670"/>
                  </a:lnTo>
                  <a:lnTo>
                    <a:pt x="14815" y="24074"/>
                  </a:lnTo>
                  <a:lnTo>
                    <a:pt x="14680" y="23771"/>
                  </a:lnTo>
                  <a:lnTo>
                    <a:pt x="14478" y="23434"/>
                  </a:lnTo>
                  <a:lnTo>
                    <a:pt x="14377" y="23299"/>
                  </a:lnTo>
                  <a:lnTo>
                    <a:pt x="14276" y="23131"/>
                  </a:lnTo>
                  <a:lnTo>
                    <a:pt x="14545" y="22458"/>
                  </a:lnTo>
                  <a:close/>
                  <a:moveTo>
                    <a:pt x="14242" y="23198"/>
                  </a:moveTo>
                  <a:lnTo>
                    <a:pt x="14512" y="23905"/>
                  </a:lnTo>
                  <a:lnTo>
                    <a:pt x="14613" y="24141"/>
                  </a:lnTo>
                  <a:lnTo>
                    <a:pt x="14714" y="24343"/>
                  </a:lnTo>
                  <a:lnTo>
                    <a:pt x="14613" y="24713"/>
                  </a:lnTo>
                  <a:lnTo>
                    <a:pt x="14478" y="24444"/>
                  </a:lnTo>
                  <a:lnTo>
                    <a:pt x="14377" y="24175"/>
                  </a:lnTo>
                  <a:lnTo>
                    <a:pt x="14242" y="23905"/>
                  </a:lnTo>
                  <a:lnTo>
                    <a:pt x="14074" y="23670"/>
                  </a:lnTo>
                  <a:lnTo>
                    <a:pt x="14108" y="23569"/>
                  </a:lnTo>
                  <a:lnTo>
                    <a:pt x="14242" y="23198"/>
                  </a:lnTo>
                  <a:close/>
                  <a:moveTo>
                    <a:pt x="13973" y="23838"/>
                  </a:moveTo>
                  <a:lnTo>
                    <a:pt x="14007" y="23939"/>
                  </a:lnTo>
                  <a:lnTo>
                    <a:pt x="14242" y="24511"/>
                  </a:lnTo>
                  <a:lnTo>
                    <a:pt x="14343" y="24747"/>
                  </a:lnTo>
                  <a:lnTo>
                    <a:pt x="14411" y="24882"/>
                  </a:lnTo>
                  <a:lnTo>
                    <a:pt x="14478" y="25016"/>
                  </a:lnTo>
                  <a:lnTo>
                    <a:pt x="14343" y="25420"/>
                  </a:lnTo>
                  <a:lnTo>
                    <a:pt x="14276" y="25319"/>
                  </a:lnTo>
                  <a:lnTo>
                    <a:pt x="14209" y="25218"/>
                  </a:lnTo>
                  <a:lnTo>
                    <a:pt x="14141" y="25117"/>
                  </a:lnTo>
                  <a:lnTo>
                    <a:pt x="14040" y="24915"/>
                  </a:lnTo>
                  <a:lnTo>
                    <a:pt x="13939" y="24646"/>
                  </a:lnTo>
                  <a:lnTo>
                    <a:pt x="13838" y="24511"/>
                  </a:lnTo>
                  <a:lnTo>
                    <a:pt x="13737" y="24410"/>
                  </a:lnTo>
                  <a:lnTo>
                    <a:pt x="13973" y="23838"/>
                  </a:lnTo>
                  <a:close/>
                  <a:moveTo>
                    <a:pt x="13704" y="24511"/>
                  </a:moveTo>
                  <a:lnTo>
                    <a:pt x="13838" y="24848"/>
                  </a:lnTo>
                  <a:lnTo>
                    <a:pt x="13973" y="25185"/>
                  </a:lnTo>
                  <a:lnTo>
                    <a:pt x="14108" y="25387"/>
                  </a:lnTo>
                  <a:lnTo>
                    <a:pt x="14175" y="25521"/>
                  </a:lnTo>
                  <a:lnTo>
                    <a:pt x="14310" y="25555"/>
                  </a:lnTo>
                  <a:lnTo>
                    <a:pt x="14108" y="26127"/>
                  </a:lnTo>
                  <a:lnTo>
                    <a:pt x="14040" y="26026"/>
                  </a:lnTo>
                  <a:lnTo>
                    <a:pt x="13838" y="25521"/>
                  </a:lnTo>
                  <a:lnTo>
                    <a:pt x="13704" y="25218"/>
                  </a:lnTo>
                  <a:lnTo>
                    <a:pt x="13603" y="25084"/>
                  </a:lnTo>
                  <a:lnTo>
                    <a:pt x="13502" y="24983"/>
                  </a:lnTo>
                  <a:lnTo>
                    <a:pt x="13704" y="24511"/>
                  </a:lnTo>
                  <a:close/>
                  <a:moveTo>
                    <a:pt x="13468" y="25050"/>
                  </a:moveTo>
                  <a:lnTo>
                    <a:pt x="13569" y="25218"/>
                  </a:lnTo>
                  <a:lnTo>
                    <a:pt x="13636" y="25420"/>
                  </a:lnTo>
                  <a:lnTo>
                    <a:pt x="13737" y="25757"/>
                  </a:lnTo>
                  <a:lnTo>
                    <a:pt x="13838" y="26060"/>
                  </a:lnTo>
                  <a:lnTo>
                    <a:pt x="13906" y="26195"/>
                  </a:lnTo>
                  <a:lnTo>
                    <a:pt x="14007" y="26329"/>
                  </a:lnTo>
                  <a:lnTo>
                    <a:pt x="13838" y="26733"/>
                  </a:lnTo>
                  <a:lnTo>
                    <a:pt x="13670" y="26397"/>
                  </a:lnTo>
                  <a:lnTo>
                    <a:pt x="13569" y="26094"/>
                  </a:lnTo>
                  <a:lnTo>
                    <a:pt x="13468" y="25757"/>
                  </a:lnTo>
                  <a:lnTo>
                    <a:pt x="13333" y="25454"/>
                  </a:lnTo>
                  <a:lnTo>
                    <a:pt x="13300" y="25454"/>
                  </a:lnTo>
                  <a:lnTo>
                    <a:pt x="13468" y="25050"/>
                  </a:lnTo>
                  <a:close/>
                  <a:moveTo>
                    <a:pt x="13266" y="25521"/>
                  </a:moveTo>
                  <a:lnTo>
                    <a:pt x="13333" y="25892"/>
                  </a:lnTo>
                  <a:lnTo>
                    <a:pt x="13401" y="26262"/>
                  </a:lnTo>
                  <a:lnTo>
                    <a:pt x="13468" y="26430"/>
                  </a:lnTo>
                  <a:lnTo>
                    <a:pt x="13535" y="26599"/>
                  </a:lnTo>
                  <a:lnTo>
                    <a:pt x="13603" y="26767"/>
                  </a:lnTo>
                  <a:lnTo>
                    <a:pt x="13737" y="26902"/>
                  </a:lnTo>
                  <a:lnTo>
                    <a:pt x="13603" y="27238"/>
                  </a:lnTo>
                  <a:lnTo>
                    <a:pt x="13367" y="26834"/>
                  </a:lnTo>
                  <a:lnTo>
                    <a:pt x="13199" y="26498"/>
                  </a:lnTo>
                  <a:lnTo>
                    <a:pt x="12997" y="26195"/>
                  </a:lnTo>
                  <a:lnTo>
                    <a:pt x="13266" y="25521"/>
                  </a:lnTo>
                  <a:close/>
                  <a:moveTo>
                    <a:pt x="270" y="23400"/>
                  </a:moveTo>
                  <a:lnTo>
                    <a:pt x="405" y="23569"/>
                  </a:lnTo>
                  <a:lnTo>
                    <a:pt x="573" y="23703"/>
                  </a:lnTo>
                  <a:lnTo>
                    <a:pt x="741" y="23838"/>
                  </a:lnTo>
                  <a:lnTo>
                    <a:pt x="977" y="23939"/>
                  </a:lnTo>
                  <a:lnTo>
                    <a:pt x="1381" y="24141"/>
                  </a:lnTo>
                  <a:lnTo>
                    <a:pt x="1785" y="24276"/>
                  </a:lnTo>
                  <a:lnTo>
                    <a:pt x="3469" y="24949"/>
                  </a:lnTo>
                  <a:lnTo>
                    <a:pt x="4310" y="25286"/>
                  </a:lnTo>
                  <a:lnTo>
                    <a:pt x="5152" y="25589"/>
                  </a:lnTo>
                  <a:lnTo>
                    <a:pt x="6936" y="26262"/>
                  </a:lnTo>
                  <a:lnTo>
                    <a:pt x="8721" y="26969"/>
                  </a:lnTo>
                  <a:lnTo>
                    <a:pt x="9529" y="27339"/>
                  </a:lnTo>
                  <a:lnTo>
                    <a:pt x="9529" y="27339"/>
                  </a:lnTo>
                  <a:lnTo>
                    <a:pt x="7273" y="26531"/>
                  </a:lnTo>
                  <a:lnTo>
                    <a:pt x="5455" y="25892"/>
                  </a:lnTo>
                  <a:lnTo>
                    <a:pt x="4546" y="25555"/>
                  </a:lnTo>
                  <a:lnTo>
                    <a:pt x="3637" y="25218"/>
                  </a:lnTo>
                  <a:lnTo>
                    <a:pt x="3536" y="25185"/>
                  </a:lnTo>
                  <a:lnTo>
                    <a:pt x="2896" y="24915"/>
                  </a:lnTo>
                  <a:lnTo>
                    <a:pt x="2223" y="24612"/>
                  </a:lnTo>
                  <a:lnTo>
                    <a:pt x="1583" y="24276"/>
                  </a:lnTo>
                  <a:lnTo>
                    <a:pt x="910" y="23973"/>
                  </a:lnTo>
                  <a:lnTo>
                    <a:pt x="304" y="23602"/>
                  </a:lnTo>
                  <a:lnTo>
                    <a:pt x="236" y="23434"/>
                  </a:lnTo>
                  <a:lnTo>
                    <a:pt x="270" y="23400"/>
                  </a:lnTo>
                  <a:close/>
                  <a:moveTo>
                    <a:pt x="3940" y="14546"/>
                  </a:moveTo>
                  <a:lnTo>
                    <a:pt x="4041" y="14680"/>
                  </a:lnTo>
                  <a:lnTo>
                    <a:pt x="4512" y="14882"/>
                  </a:lnTo>
                  <a:lnTo>
                    <a:pt x="6431" y="15690"/>
                  </a:lnTo>
                  <a:lnTo>
                    <a:pt x="7879" y="16296"/>
                  </a:lnTo>
                  <a:lnTo>
                    <a:pt x="9360" y="16902"/>
                  </a:lnTo>
                  <a:lnTo>
                    <a:pt x="10135" y="17273"/>
                  </a:lnTo>
                  <a:lnTo>
                    <a:pt x="10909" y="17609"/>
                  </a:lnTo>
                  <a:lnTo>
                    <a:pt x="12458" y="18350"/>
                  </a:lnTo>
                  <a:lnTo>
                    <a:pt x="13199" y="18653"/>
                  </a:lnTo>
                  <a:lnTo>
                    <a:pt x="13939" y="18922"/>
                  </a:lnTo>
                  <a:lnTo>
                    <a:pt x="14680" y="19225"/>
                  </a:lnTo>
                  <a:lnTo>
                    <a:pt x="15050" y="19394"/>
                  </a:lnTo>
                  <a:lnTo>
                    <a:pt x="15387" y="19562"/>
                  </a:lnTo>
                  <a:lnTo>
                    <a:pt x="14781" y="21043"/>
                  </a:lnTo>
                  <a:lnTo>
                    <a:pt x="14478" y="21750"/>
                  </a:lnTo>
                  <a:lnTo>
                    <a:pt x="14175" y="22525"/>
                  </a:lnTo>
                  <a:lnTo>
                    <a:pt x="13603" y="24040"/>
                  </a:lnTo>
                  <a:lnTo>
                    <a:pt x="12963" y="25589"/>
                  </a:lnTo>
                  <a:lnTo>
                    <a:pt x="12727" y="26195"/>
                  </a:lnTo>
                  <a:lnTo>
                    <a:pt x="12492" y="26834"/>
                  </a:lnTo>
                  <a:lnTo>
                    <a:pt x="12357" y="27137"/>
                  </a:lnTo>
                  <a:lnTo>
                    <a:pt x="12189" y="27407"/>
                  </a:lnTo>
                  <a:lnTo>
                    <a:pt x="12020" y="27710"/>
                  </a:lnTo>
                  <a:lnTo>
                    <a:pt x="11818" y="27945"/>
                  </a:lnTo>
                  <a:lnTo>
                    <a:pt x="11212" y="27777"/>
                  </a:lnTo>
                  <a:lnTo>
                    <a:pt x="10640" y="27508"/>
                  </a:lnTo>
                  <a:lnTo>
                    <a:pt x="9495" y="27003"/>
                  </a:lnTo>
                  <a:lnTo>
                    <a:pt x="7845" y="26329"/>
                  </a:lnTo>
                  <a:lnTo>
                    <a:pt x="6196" y="25690"/>
                  </a:lnTo>
                  <a:lnTo>
                    <a:pt x="2829" y="24410"/>
                  </a:lnTo>
                  <a:lnTo>
                    <a:pt x="2189" y="24175"/>
                  </a:lnTo>
                  <a:lnTo>
                    <a:pt x="1550" y="23939"/>
                  </a:lnTo>
                  <a:lnTo>
                    <a:pt x="943" y="23636"/>
                  </a:lnTo>
                  <a:lnTo>
                    <a:pt x="640" y="23468"/>
                  </a:lnTo>
                  <a:lnTo>
                    <a:pt x="371" y="23266"/>
                  </a:lnTo>
                  <a:lnTo>
                    <a:pt x="371" y="23232"/>
                  </a:lnTo>
                  <a:lnTo>
                    <a:pt x="371" y="23198"/>
                  </a:lnTo>
                  <a:lnTo>
                    <a:pt x="405" y="23131"/>
                  </a:lnTo>
                  <a:lnTo>
                    <a:pt x="405" y="23064"/>
                  </a:lnTo>
                  <a:lnTo>
                    <a:pt x="472" y="22895"/>
                  </a:lnTo>
                  <a:lnTo>
                    <a:pt x="708" y="22155"/>
                  </a:lnTo>
                  <a:lnTo>
                    <a:pt x="1583" y="19932"/>
                  </a:lnTo>
                  <a:lnTo>
                    <a:pt x="2661" y="17239"/>
                  </a:lnTo>
                  <a:lnTo>
                    <a:pt x="3805" y="14579"/>
                  </a:lnTo>
                  <a:lnTo>
                    <a:pt x="3873" y="14579"/>
                  </a:lnTo>
                  <a:lnTo>
                    <a:pt x="3906" y="14546"/>
                  </a:lnTo>
                  <a:close/>
                  <a:moveTo>
                    <a:pt x="12963" y="26296"/>
                  </a:moveTo>
                  <a:lnTo>
                    <a:pt x="13199" y="26834"/>
                  </a:lnTo>
                  <a:lnTo>
                    <a:pt x="13333" y="27137"/>
                  </a:lnTo>
                  <a:lnTo>
                    <a:pt x="13502" y="27440"/>
                  </a:lnTo>
                  <a:lnTo>
                    <a:pt x="13266" y="27912"/>
                  </a:lnTo>
                  <a:lnTo>
                    <a:pt x="13232" y="27945"/>
                  </a:lnTo>
                  <a:lnTo>
                    <a:pt x="13165" y="27710"/>
                  </a:lnTo>
                  <a:lnTo>
                    <a:pt x="13098" y="27508"/>
                  </a:lnTo>
                  <a:lnTo>
                    <a:pt x="12963" y="27104"/>
                  </a:lnTo>
                  <a:lnTo>
                    <a:pt x="12795" y="26700"/>
                  </a:lnTo>
                  <a:lnTo>
                    <a:pt x="12929" y="26397"/>
                  </a:lnTo>
                  <a:lnTo>
                    <a:pt x="12963" y="26296"/>
                  </a:lnTo>
                  <a:close/>
                  <a:moveTo>
                    <a:pt x="12391" y="27609"/>
                  </a:moveTo>
                  <a:lnTo>
                    <a:pt x="12424" y="27777"/>
                  </a:lnTo>
                  <a:lnTo>
                    <a:pt x="12492" y="27912"/>
                  </a:lnTo>
                  <a:lnTo>
                    <a:pt x="12626" y="28248"/>
                  </a:lnTo>
                  <a:lnTo>
                    <a:pt x="12626" y="28248"/>
                  </a:lnTo>
                  <a:lnTo>
                    <a:pt x="12020" y="28080"/>
                  </a:lnTo>
                  <a:lnTo>
                    <a:pt x="12222" y="27844"/>
                  </a:lnTo>
                  <a:lnTo>
                    <a:pt x="12391" y="27609"/>
                  </a:lnTo>
                  <a:close/>
                  <a:moveTo>
                    <a:pt x="12727" y="26902"/>
                  </a:moveTo>
                  <a:lnTo>
                    <a:pt x="12862" y="27440"/>
                  </a:lnTo>
                  <a:lnTo>
                    <a:pt x="12963" y="27811"/>
                  </a:lnTo>
                  <a:lnTo>
                    <a:pt x="13030" y="28013"/>
                  </a:lnTo>
                  <a:lnTo>
                    <a:pt x="13131" y="28147"/>
                  </a:lnTo>
                  <a:lnTo>
                    <a:pt x="13030" y="28349"/>
                  </a:lnTo>
                  <a:lnTo>
                    <a:pt x="12997" y="28349"/>
                  </a:lnTo>
                  <a:lnTo>
                    <a:pt x="12997" y="28248"/>
                  </a:lnTo>
                  <a:lnTo>
                    <a:pt x="12963" y="28215"/>
                  </a:lnTo>
                  <a:lnTo>
                    <a:pt x="12929" y="28215"/>
                  </a:lnTo>
                  <a:lnTo>
                    <a:pt x="12896" y="28248"/>
                  </a:lnTo>
                  <a:lnTo>
                    <a:pt x="12660" y="27777"/>
                  </a:lnTo>
                  <a:lnTo>
                    <a:pt x="12593" y="27575"/>
                  </a:lnTo>
                  <a:lnTo>
                    <a:pt x="12525" y="27339"/>
                  </a:lnTo>
                  <a:lnTo>
                    <a:pt x="12727" y="26902"/>
                  </a:lnTo>
                  <a:close/>
                  <a:moveTo>
                    <a:pt x="19764" y="18788"/>
                  </a:moveTo>
                  <a:lnTo>
                    <a:pt x="19360" y="19697"/>
                  </a:lnTo>
                  <a:lnTo>
                    <a:pt x="19023" y="20606"/>
                  </a:lnTo>
                  <a:lnTo>
                    <a:pt x="18687" y="21548"/>
                  </a:lnTo>
                  <a:lnTo>
                    <a:pt x="18316" y="22491"/>
                  </a:lnTo>
                  <a:lnTo>
                    <a:pt x="17878" y="23468"/>
                  </a:lnTo>
                  <a:lnTo>
                    <a:pt x="17441" y="24410"/>
                  </a:lnTo>
                  <a:lnTo>
                    <a:pt x="16969" y="25387"/>
                  </a:lnTo>
                  <a:lnTo>
                    <a:pt x="16532" y="26329"/>
                  </a:lnTo>
                  <a:lnTo>
                    <a:pt x="16296" y="26834"/>
                  </a:lnTo>
                  <a:lnTo>
                    <a:pt x="16094" y="27373"/>
                  </a:lnTo>
                  <a:lnTo>
                    <a:pt x="15892" y="27878"/>
                  </a:lnTo>
                  <a:lnTo>
                    <a:pt x="15623" y="28383"/>
                  </a:lnTo>
                  <a:lnTo>
                    <a:pt x="15724" y="28147"/>
                  </a:lnTo>
                  <a:lnTo>
                    <a:pt x="16767" y="25723"/>
                  </a:lnTo>
                  <a:lnTo>
                    <a:pt x="17811" y="23333"/>
                  </a:lnTo>
                  <a:lnTo>
                    <a:pt x="18249" y="22188"/>
                  </a:lnTo>
                  <a:lnTo>
                    <a:pt x="18653" y="21043"/>
                  </a:lnTo>
                  <a:lnTo>
                    <a:pt x="18889" y="20437"/>
                  </a:lnTo>
                  <a:lnTo>
                    <a:pt x="19158" y="19899"/>
                  </a:lnTo>
                  <a:lnTo>
                    <a:pt x="19764" y="18788"/>
                  </a:lnTo>
                  <a:close/>
                  <a:moveTo>
                    <a:pt x="5489" y="26060"/>
                  </a:moveTo>
                  <a:lnTo>
                    <a:pt x="6532" y="26430"/>
                  </a:lnTo>
                  <a:lnTo>
                    <a:pt x="8451" y="27070"/>
                  </a:lnTo>
                  <a:lnTo>
                    <a:pt x="10371" y="27743"/>
                  </a:lnTo>
                  <a:lnTo>
                    <a:pt x="11145" y="28013"/>
                  </a:lnTo>
                  <a:lnTo>
                    <a:pt x="11650" y="28181"/>
                  </a:lnTo>
                  <a:lnTo>
                    <a:pt x="11616" y="28215"/>
                  </a:lnTo>
                  <a:lnTo>
                    <a:pt x="11549" y="28349"/>
                  </a:lnTo>
                  <a:lnTo>
                    <a:pt x="11515" y="28450"/>
                  </a:lnTo>
                  <a:lnTo>
                    <a:pt x="11111" y="28282"/>
                  </a:lnTo>
                  <a:lnTo>
                    <a:pt x="9327" y="27541"/>
                  </a:lnTo>
                  <a:lnTo>
                    <a:pt x="7509" y="26868"/>
                  </a:lnTo>
                  <a:lnTo>
                    <a:pt x="6499" y="26464"/>
                  </a:lnTo>
                  <a:lnTo>
                    <a:pt x="5489" y="26060"/>
                  </a:lnTo>
                  <a:close/>
                  <a:moveTo>
                    <a:pt x="12323" y="28316"/>
                  </a:moveTo>
                  <a:lnTo>
                    <a:pt x="12761" y="28450"/>
                  </a:lnTo>
                  <a:lnTo>
                    <a:pt x="12525" y="28417"/>
                  </a:lnTo>
                  <a:lnTo>
                    <a:pt x="12323" y="28316"/>
                  </a:lnTo>
                  <a:close/>
                  <a:moveTo>
                    <a:pt x="371" y="23905"/>
                  </a:moveTo>
                  <a:lnTo>
                    <a:pt x="741" y="24141"/>
                  </a:lnTo>
                  <a:lnTo>
                    <a:pt x="1145" y="24377"/>
                  </a:lnTo>
                  <a:lnTo>
                    <a:pt x="1550" y="24579"/>
                  </a:lnTo>
                  <a:lnTo>
                    <a:pt x="1987" y="24747"/>
                  </a:lnTo>
                  <a:lnTo>
                    <a:pt x="2829" y="25084"/>
                  </a:lnTo>
                  <a:lnTo>
                    <a:pt x="3704" y="25420"/>
                  </a:lnTo>
                  <a:lnTo>
                    <a:pt x="5691" y="26296"/>
                  </a:lnTo>
                  <a:lnTo>
                    <a:pt x="6701" y="26733"/>
                  </a:lnTo>
                  <a:lnTo>
                    <a:pt x="7711" y="27137"/>
                  </a:lnTo>
                  <a:lnTo>
                    <a:pt x="9630" y="27878"/>
                  </a:lnTo>
                  <a:lnTo>
                    <a:pt x="11515" y="28652"/>
                  </a:lnTo>
                  <a:lnTo>
                    <a:pt x="11515" y="28753"/>
                  </a:lnTo>
                  <a:lnTo>
                    <a:pt x="11381" y="28720"/>
                  </a:lnTo>
                  <a:lnTo>
                    <a:pt x="10640" y="28383"/>
                  </a:lnTo>
                  <a:lnTo>
                    <a:pt x="9866" y="28080"/>
                  </a:lnTo>
                  <a:lnTo>
                    <a:pt x="8317" y="27474"/>
                  </a:lnTo>
                  <a:lnTo>
                    <a:pt x="7340" y="27070"/>
                  </a:lnTo>
                  <a:lnTo>
                    <a:pt x="6364" y="26666"/>
                  </a:lnTo>
                  <a:lnTo>
                    <a:pt x="4411" y="25791"/>
                  </a:lnTo>
                  <a:lnTo>
                    <a:pt x="2459" y="24949"/>
                  </a:lnTo>
                  <a:lnTo>
                    <a:pt x="1482" y="24579"/>
                  </a:lnTo>
                  <a:lnTo>
                    <a:pt x="506" y="24208"/>
                  </a:lnTo>
                  <a:lnTo>
                    <a:pt x="506" y="24175"/>
                  </a:lnTo>
                  <a:lnTo>
                    <a:pt x="472" y="24141"/>
                  </a:lnTo>
                  <a:lnTo>
                    <a:pt x="371" y="23905"/>
                  </a:lnTo>
                  <a:close/>
                  <a:moveTo>
                    <a:pt x="11852" y="28349"/>
                  </a:moveTo>
                  <a:lnTo>
                    <a:pt x="11919" y="28417"/>
                  </a:lnTo>
                  <a:lnTo>
                    <a:pt x="12020" y="28484"/>
                  </a:lnTo>
                  <a:lnTo>
                    <a:pt x="12256" y="28585"/>
                  </a:lnTo>
                  <a:lnTo>
                    <a:pt x="12525" y="28686"/>
                  </a:lnTo>
                  <a:lnTo>
                    <a:pt x="12795" y="28753"/>
                  </a:lnTo>
                  <a:lnTo>
                    <a:pt x="12727" y="28888"/>
                  </a:lnTo>
                  <a:lnTo>
                    <a:pt x="12256" y="28753"/>
                  </a:lnTo>
                  <a:lnTo>
                    <a:pt x="11785" y="28551"/>
                  </a:lnTo>
                  <a:lnTo>
                    <a:pt x="11785" y="28349"/>
                  </a:lnTo>
                  <a:close/>
                  <a:moveTo>
                    <a:pt x="13064" y="28753"/>
                  </a:moveTo>
                  <a:lnTo>
                    <a:pt x="13098" y="28821"/>
                  </a:lnTo>
                  <a:lnTo>
                    <a:pt x="13165" y="28854"/>
                  </a:lnTo>
                  <a:lnTo>
                    <a:pt x="13401" y="28888"/>
                  </a:lnTo>
                  <a:lnTo>
                    <a:pt x="13636" y="28922"/>
                  </a:lnTo>
                  <a:lnTo>
                    <a:pt x="14074" y="29023"/>
                  </a:lnTo>
                  <a:lnTo>
                    <a:pt x="13805" y="29056"/>
                  </a:lnTo>
                  <a:lnTo>
                    <a:pt x="13502" y="29023"/>
                  </a:lnTo>
                  <a:lnTo>
                    <a:pt x="13232" y="28989"/>
                  </a:lnTo>
                  <a:lnTo>
                    <a:pt x="12929" y="28955"/>
                  </a:lnTo>
                  <a:lnTo>
                    <a:pt x="12963" y="28753"/>
                  </a:lnTo>
                  <a:close/>
                  <a:moveTo>
                    <a:pt x="11751" y="28753"/>
                  </a:moveTo>
                  <a:lnTo>
                    <a:pt x="11852" y="28787"/>
                  </a:lnTo>
                  <a:lnTo>
                    <a:pt x="12290" y="28955"/>
                  </a:lnTo>
                  <a:lnTo>
                    <a:pt x="12727" y="29090"/>
                  </a:lnTo>
                  <a:lnTo>
                    <a:pt x="12761" y="29292"/>
                  </a:lnTo>
                  <a:lnTo>
                    <a:pt x="12256" y="29090"/>
                  </a:lnTo>
                  <a:lnTo>
                    <a:pt x="11751" y="28888"/>
                  </a:lnTo>
                  <a:lnTo>
                    <a:pt x="11751" y="28753"/>
                  </a:lnTo>
                  <a:close/>
                  <a:moveTo>
                    <a:pt x="15084" y="28989"/>
                  </a:moveTo>
                  <a:lnTo>
                    <a:pt x="14916" y="29124"/>
                  </a:lnTo>
                  <a:lnTo>
                    <a:pt x="14714" y="29258"/>
                  </a:lnTo>
                  <a:lnTo>
                    <a:pt x="14512" y="29359"/>
                  </a:lnTo>
                  <a:lnTo>
                    <a:pt x="14310" y="29427"/>
                  </a:lnTo>
                  <a:lnTo>
                    <a:pt x="14074" y="29460"/>
                  </a:lnTo>
                  <a:lnTo>
                    <a:pt x="13872" y="29460"/>
                  </a:lnTo>
                  <a:lnTo>
                    <a:pt x="13401" y="29427"/>
                  </a:lnTo>
                  <a:lnTo>
                    <a:pt x="12963" y="29326"/>
                  </a:lnTo>
                  <a:lnTo>
                    <a:pt x="12997" y="29292"/>
                  </a:lnTo>
                  <a:lnTo>
                    <a:pt x="12963" y="29225"/>
                  </a:lnTo>
                  <a:lnTo>
                    <a:pt x="12963" y="29157"/>
                  </a:lnTo>
                  <a:lnTo>
                    <a:pt x="13502" y="29225"/>
                  </a:lnTo>
                  <a:lnTo>
                    <a:pt x="14276" y="29225"/>
                  </a:lnTo>
                  <a:lnTo>
                    <a:pt x="14545" y="29157"/>
                  </a:lnTo>
                  <a:lnTo>
                    <a:pt x="14815" y="29090"/>
                  </a:lnTo>
                  <a:lnTo>
                    <a:pt x="15084" y="28989"/>
                  </a:lnTo>
                  <a:close/>
                  <a:moveTo>
                    <a:pt x="9765" y="1"/>
                  </a:moveTo>
                  <a:lnTo>
                    <a:pt x="9731" y="35"/>
                  </a:lnTo>
                  <a:lnTo>
                    <a:pt x="9529" y="775"/>
                  </a:lnTo>
                  <a:lnTo>
                    <a:pt x="9327" y="1482"/>
                  </a:lnTo>
                  <a:lnTo>
                    <a:pt x="9057" y="2189"/>
                  </a:lnTo>
                  <a:lnTo>
                    <a:pt x="8788" y="2863"/>
                  </a:lnTo>
                  <a:lnTo>
                    <a:pt x="8216" y="4243"/>
                  </a:lnTo>
                  <a:lnTo>
                    <a:pt x="7576" y="5590"/>
                  </a:lnTo>
                  <a:lnTo>
                    <a:pt x="6398" y="8250"/>
                  </a:lnTo>
                  <a:lnTo>
                    <a:pt x="5825" y="9563"/>
                  </a:lnTo>
                  <a:lnTo>
                    <a:pt x="5186" y="10876"/>
                  </a:lnTo>
                  <a:lnTo>
                    <a:pt x="4714" y="11818"/>
                  </a:lnTo>
                  <a:lnTo>
                    <a:pt x="4277" y="12795"/>
                  </a:lnTo>
                  <a:lnTo>
                    <a:pt x="3469" y="14781"/>
                  </a:lnTo>
                  <a:lnTo>
                    <a:pt x="2257" y="17576"/>
                  </a:lnTo>
                  <a:lnTo>
                    <a:pt x="1078" y="20437"/>
                  </a:lnTo>
                  <a:lnTo>
                    <a:pt x="674" y="21481"/>
                  </a:lnTo>
                  <a:lnTo>
                    <a:pt x="270" y="22525"/>
                  </a:lnTo>
                  <a:lnTo>
                    <a:pt x="169" y="22828"/>
                  </a:lnTo>
                  <a:lnTo>
                    <a:pt x="102" y="23030"/>
                  </a:lnTo>
                  <a:lnTo>
                    <a:pt x="68" y="23198"/>
                  </a:lnTo>
                  <a:lnTo>
                    <a:pt x="34" y="23232"/>
                  </a:lnTo>
                  <a:lnTo>
                    <a:pt x="1" y="23299"/>
                  </a:lnTo>
                  <a:lnTo>
                    <a:pt x="102" y="23535"/>
                  </a:lnTo>
                  <a:lnTo>
                    <a:pt x="135" y="23771"/>
                  </a:lnTo>
                  <a:lnTo>
                    <a:pt x="203" y="24006"/>
                  </a:lnTo>
                  <a:lnTo>
                    <a:pt x="304" y="24242"/>
                  </a:lnTo>
                  <a:lnTo>
                    <a:pt x="337" y="24276"/>
                  </a:lnTo>
                  <a:lnTo>
                    <a:pt x="405" y="24276"/>
                  </a:lnTo>
                  <a:lnTo>
                    <a:pt x="2459" y="25252"/>
                  </a:lnTo>
                  <a:lnTo>
                    <a:pt x="4512" y="26161"/>
                  </a:lnTo>
                  <a:lnTo>
                    <a:pt x="6633" y="27036"/>
                  </a:lnTo>
                  <a:lnTo>
                    <a:pt x="8721" y="27878"/>
                  </a:lnTo>
                  <a:lnTo>
                    <a:pt x="10135" y="28450"/>
                  </a:lnTo>
                  <a:lnTo>
                    <a:pt x="11549" y="29056"/>
                  </a:lnTo>
                  <a:lnTo>
                    <a:pt x="11583" y="29090"/>
                  </a:lnTo>
                  <a:lnTo>
                    <a:pt x="11650" y="29090"/>
                  </a:lnTo>
                  <a:lnTo>
                    <a:pt x="12020" y="29258"/>
                  </a:lnTo>
                  <a:lnTo>
                    <a:pt x="12694" y="29494"/>
                  </a:lnTo>
                  <a:lnTo>
                    <a:pt x="13064" y="29595"/>
                  </a:lnTo>
                  <a:lnTo>
                    <a:pt x="13401" y="29662"/>
                  </a:lnTo>
                  <a:lnTo>
                    <a:pt x="14141" y="29662"/>
                  </a:lnTo>
                  <a:lnTo>
                    <a:pt x="14478" y="29595"/>
                  </a:lnTo>
                  <a:lnTo>
                    <a:pt x="14848" y="29460"/>
                  </a:lnTo>
                  <a:lnTo>
                    <a:pt x="15151" y="29292"/>
                  </a:lnTo>
                  <a:lnTo>
                    <a:pt x="15421" y="29090"/>
                  </a:lnTo>
                  <a:lnTo>
                    <a:pt x="15656" y="28821"/>
                  </a:lnTo>
                  <a:lnTo>
                    <a:pt x="15825" y="28518"/>
                  </a:lnTo>
                  <a:lnTo>
                    <a:pt x="15993" y="28181"/>
                  </a:lnTo>
                  <a:lnTo>
                    <a:pt x="16161" y="27844"/>
                  </a:lnTo>
                  <a:lnTo>
                    <a:pt x="16431" y="27205"/>
                  </a:lnTo>
                  <a:lnTo>
                    <a:pt x="16868" y="26127"/>
                  </a:lnTo>
                  <a:lnTo>
                    <a:pt x="17373" y="25117"/>
                  </a:lnTo>
                  <a:lnTo>
                    <a:pt x="17878" y="24074"/>
                  </a:lnTo>
                  <a:lnTo>
                    <a:pt x="18350" y="23030"/>
                  </a:lnTo>
                  <a:lnTo>
                    <a:pt x="18788" y="21952"/>
                  </a:lnTo>
                  <a:lnTo>
                    <a:pt x="19192" y="20841"/>
                  </a:lnTo>
                  <a:lnTo>
                    <a:pt x="19596" y="19730"/>
                  </a:lnTo>
                  <a:lnTo>
                    <a:pt x="20067" y="18653"/>
                  </a:lnTo>
                  <a:lnTo>
                    <a:pt x="20437" y="17946"/>
                  </a:lnTo>
                  <a:lnTo>
                    <a:pt x="20841" y="17273"/>
                  </a:lnTo>
                  <a:lnTo>
                    <a:pt x="20841" y="16902"/>
                  </a:lnTo>
                  <a:lnTo>
                    <a:pt x="20505" y="17407"/>
                  </a:lnTo>
                  <a:lnTo>
                    <a:pt x="20202" y="17879"/>
                  </a:lnTo>
                  <a:lnTo>
                    <a:pt x="20505" y="17172"/>
                  </a:lnTo>
                  <a:lnTo>
                    <a:pt x="20673" y="16835"/>
                  </a:lnTo>
                  <a:lnTo>
                    <a:pt x="20841" y="16498"/>
                  </a:lnTo>
                  <a:lnTo>
                    <a:pt x="20841" y="15960"/>
                  </a:lnTo>
                  <a:lnTo>
                    <a:pt x="20639" y="16296"/>
                  </a:lnTo>
                  <a:lnTo>
                    <a:pt x="20370" y="16768"/>
                  </a:lnTo>
                  <a:lnTo>
                    <a:pt x="20168" y="17273"/>
                  </a:lnTo>
                  <a:lnTo>
                    <a:pt x="19966" y="17744"/>
                  </a:lnTo>
                  <a:lnTo>
                    <a:pt x="19730" y="18249"/>
                  </a:lnTo>
                  <a:lnTo>
                    <a:pt x="19192" y="19259"/>
                  </a:lnTo>
                  <a:lnTo>
                    <a:pt x="18922" y="19764"/>
                  </a:lnTo>
                  <a:lnTo>
                    <a:pt x="18653" y="20303"/>
                  </a:lnTo>
                  <a:lnTo>
                    <a:pt x="18451" y="20841"/>
                  </a:lnTo>
                  <a:lnTo>
                    <a:pt x="18249" y="21414"/>
                  </a:lnTo>
                  <a:lnTo>
                    <a:pt x="18047" y="21986"/>
                  </a:lnTo>
                  <a:lnTo>
                    <a:pt x="17845" y="22559"/>
                  </a:lnTo>
                  <a:lnTo>
                    <a:pt x="17373" y="23670"/>
                  </a:lnTo>
                  <a:lnTo>
                    <a:pt x="16868" y="24781"/>
                  </a:lnTo>
                  <a:lnTo>
                    <a:pt x="16363" y="25892"/>
                  </a:lnTo>
                  <a:lnTo>
                    <a:pt x="15858" y="27003"/>
                  </a:lnTo>
                  <a:lnTo>
                    <a:pt x="15555" y="27844"/>
                  </a:lnTo>
                  <a:lnTo>
                    <a:pt x="15353" y="28248"/>
                  </a:lnTo>
                  <a:lnTo>
                    <a:pt x="15252" y="28417"/>
                  </a:lnTo>
                  <a:lnTo>
                    <a:pt x="15084" y="28585"/>
                  </a:lnTo>
                  <a:lnTo>
                    <a:pt x="14983" y="28686"/>
                  </a:lnTo>
                  <a:lnTo>
                    <a:pt x="14848" y="28753"/>
                  </a:lnTo>
                  <a:lnTo>
                    <a:pt x="14747" y="28787"/>
                  </a:lnTo>
                  <a:lnTo>
                    <a:pt x="14613" y="28821"/>
                  </a:lnTo>
                  <a:lnTo>
                    <a:pt x="14343" y="28821"/>
                  </a:lnTo>
                  <a:lnTo>
                    <a:pt x="14040" y="28753"/>
                  </a:lnTo>
                  <a:lnTo>
                    <a:pt x="13636" y="28585"/>
                  </a:lnTo>
                  <a:lnTo>
                    <a:pt x="13232" y="28417"/>
                  </a:lnTo>
                  <a:lnTo>
                    <a:pt x="13670" y="27575"/>
                  </a:lnTo>
                  <a:lnTo>
                    <a:pt x="13704" y="27541"/>
                  </a:lnTo>
                  <a:lnTo>
                    <a:pt x="13906" y="27137"/>
                  </a:lnTo>
                  <a:lnTo>
                    <a:pt x="14141" y="26666"/>
                  </a:lnTo>
                  <a:lnTo>
                    <a:pt x="14343" y="26161"/>
                  </a:lnTo>
                  <a:lnTo>
                    <a:pt x="14680" y="25117"/>
                  </a:lnTo>
                  <a:lnTo>
                    <a:pt x="14747" y="25117"/>
                  </a:lnTo>
                  <a:lnTo>
                    <a:pt x="14781" y="25050"/>
                  </a:lnTo>
                  <a:lnTo>
                    <a:pt x="14781" y="25016"/>
                  </a:lnTo>
                  <a:lnTo>
                    <a:pt x="14781" y="24983"/>
                  </a:lnTo>
                  <a:lnTo>
                    <a:pt x="14747" y="24949"/>
                  </a:lnTo>
                  <a:lnTo>
                    <a:pt x="14848" y="24646"/>
                  </a:lnTo>
                  <a:lnTo>
                    <a:pt x="14882" y="24545"/>
                  </a:lnTo>
                  <a:lnTo>
                    <a:pt x="14916" y="24545"/>
                  </a:lnTo>
                  <a:lnTo>
                    <a:pt x="14983" y="24579"/>
                  </a:lnTo>
                  <a:lnTo>
                    <a:pt x="15017" y="24545"/>
                  </a:lnTo>
                  <a:lnTo>
                    <a:pt x="15050" y="24511"/>
                  </a:lnTo>
                  <a:lnTo>
                    <a:pt x="15050" y="24478"/>
                  </a:lnTo>
                  <a:lnTo>
                    <a:pt x="14949" y="24309"/>
                  </a:lnTo>
                  <a:lnTo>
                    <a:pt x="15151" y="23771"/>
                  </a:lnTo>
                  <a:lnTo>
                    <a:pt x="15219" y="23737"/>
                  </a:lnTo>
                  <a:lnTo>
                    <a:pt x="15252" y="23703"/>
                  </a:lnTo>
                  <a:lnTo>
                    <a:pt x="15252" y="23636"/>
                  </a:lnTo>
                  <a:lnTo>
                    <a:pt x="15219" y="23602"/>
                  </a:lnTo>
                  <a:lnTo>
                    <a:pt x="15353" y="23232"/>
                  </a:lnTo>
                  <a:lnTo>
                    <a:pt x="15421" y="23232"/>
                  </a:lnTo>
                  <a:lnTo>
                    <a:pt x="15488" y="23198"/>
                  </a:lnTo>
                  <a:lnTo>
                    <a:pt x="15488" y="23165"/>
                  </a:lnTo>
                  <a:lnTo>
                    <a:pt x="15488" y="23097"/>
                  </a:lnTo>
                  <a:lnTo>
                    <a:pt x="15454" y="22996"/>
                  </a:lnTo>
                  <a:lnTo>
                    <a:pt x="15858" y="21952"/>
                  </a:lnTo>
                  <a:lnTo>
                    <a:pt x="15892" y="21986"/>
                  </a:lnTo>
                  <a:lnTo>
                    <a:pt x="15993" y="21986"/>
                  </a:lnTo>
                  <a:lnTo>
                    <a:pt x="16027" y="21952"/>
                  </a:lnTo>
                  <a:lnTo>
                    <a:pt x="16027" y="21919"/>
                  </a:lnTo>
                  <a:lnTo>
                    <a:pt x="15959" y="21717"/>
                  </a:lnTo>
                  <a:lnTo>
                    <a:pt x="16161" y="21313"/>
                  </a:lnTo>
                  <a:lnTo>
                    <a:pt x="16195" y="21245"/>
                  </a:lnTo>
                  <a:lnTo>
                    <a:pt x="16397" y="20808"/>
                  </a:lnTo>
                  <a:lnTo>
                    <a:pt x="16431" y="20808"/>
                  </a:lnTo>
                  <a:lnTo>
                    <a:pt x="16498" y="20774"/>
                  </a:lnTo>
                  <a:lnTo>
                    <a:pt x="16532" y="20774"/>
                  </a:lnTo>
                  <a:lnTo>
                    <a:pt x="16532" y="20707"/>
                  </a:lnTo>
                  <a:lnTo>
                    <a:pt x="16498" y="20572"/>
                  </a:lnTo>
                  <a:lnTo>
                    <a:pt x="16666" y="20202"/>
                  </a:lnTo>
                  <a:lnTo>
                    <a:pt x="16700" y="20202"/>
                  </a:lnTo>
                  <a:lnTo>
                    <a:pt x="16734" y="20168"/>
                  </a:lnTo>
                  <a:lnTo>
                    <a:pt x="16868" y="20235"/>
                  </a:lnTo>
                  <a:lnTo>
                    <a:pt x="17037" y="20269"/>
                  </a:lnTo>
                  <a:lnTo>
                    <a:pt x="17306" y="20370"/>
                  </a:lnTo>
                  <a:lnTo>
                    <a:pt x="17575" y="20471"/>
                  </a:lnTo>
                  <a:lnTo>
                    <a:pt x="17946" y="20673"/>
                  </a:lnTo>
                  <a:lnTo>
                    <a:pt x="18114" y="20774"/>
                  </a:lnTo>
                  <a:lnTo>
                    <a:pt x="18316" y="20808"/>
                  </a:lnTo>
                  <a:lnTo>
                    <a:pt x="18350" y="20808"/>
                  </a:lnTo>
                  <a:lnTo>
                    <a:pt x="18384" y="20774"/>
                  </a:lnTo>
                  <a:lnTo>
                    <a:pt x="18417" y="20707"/>
                  </a:lnTo>
                  <a:lnTo>
                    <a:pt x="18417" y="20673"/>
                  </a:lnTo>
                  <a:lnTo>
                    <a:pt x="18384" y="20572"/>
                  </a:lnTo>
                  <a:lnTo>
                    <a:pt x="18283" y="20505"/>
                  </a:lnTo>
                  <a:lnTo>
                    <a:pt x="18081" y="20370"/>
                  </a:lnTo>
                  <a:lnTo>
                    <a:pt x="17676" y="20202"/>
                  </a:lnTo>
                  <a:lnTo>
                    <a:pt x="17239" y="20033"/>
                  </a:lnTo>
                  <a:lnTo>
                    <a:pt x="16969" y="19966"/>
                  </a:lnTo>
                  <a:lnTo>
                    <a:pt x="16868" y="19966"/>
                  </a:lnTo>
                  <a:lnTo>
                    <a:pt x="16767" y="20000"/>
                  </a:lnTo>
                  <a:lnTo>
                    <a:pt x="16969" y="19562"/>
                  </a:lnTo>
                  <a:lnTo>
                    <a:pt x="17070" y="19562"/>
                  </a:lnTo>
                  <a:lnTo>
                    <a:pt x="17104" y="19495"/>
                  </a:lnTo>
                  <a:lnTo>
                    <a:pt x="17138" y="19461"/>
                  </a:lnTo>
                  <a:lnTo>
                    <a:pt x="17104" y="19394"/>
                  </a:lnTo>
                  <a:lnTo>
                    <a:pt x="17070" y="19360"/>
                  </a:lnTo>
                  <a:lnTo>
                    <a:pt x="17306" y="18855"/>
                  </a:lnTo>
                  <a:lnTo>
                    <a:pt x="17441" y="18552"/>
                  </a:lnTo>
                  <a:lnTo>
                    <a:pt x="17474" y="18518"/>
                  </a:lnTo>
                  <a:lnTo>
                    <a:pt x="17508" y="18451"/>
                  </a:lnTo>
                  <a:lnTo>
                    <a:pt x="17980" y="17441"/>
                  </a:lnTo>
                  <a:lnTo>
                    <a:pt x="18047" y="17441"/>
                  </a:lnTo>
                  <a:lnTo>
                    <a:pt x="18081" y="17374"/>
                  </a:lnTo>
                  <a:lnTo>
                    <a:pt x="18047" y="17273"/>
                  </a:lnTo>
                  <a:lnTo>
                    <a:pt x="18384" y="16566"/>
                  </a:lnTo>
                  <a:lnTo>
                    <a:pt x="18417" y="16532"/>
                  </a:lnTo>
                  <a:lnTo>
                    <a:pt x="18417" y="16498"/>
                  </a:lnTo>
                  <a:lnTo>
                    <a:pt x="19528" y="14108"/>
                  </a:lnTo>
                  <a:lnTo>
                    <a:pt x="19697" y="14243"/>
                  </a:lnTo>
                  <a:lnTo>
                    <a:pt x="19865" y="14310"/>
                  </a:lnTo>
                  <a:lnTo>
                    <a:pt x="20235" y="14445"/>
                  </a:lnTo>
                  <a:lnTo>
                    <a:pt x="20841" y="14714"/>
                  </a:lnTo>
                  <a:lnTo>
                    <a:pt x="20841" y="14445"/>
                  </a:lnTo>
                  <a:lnTo>
                    <a:pt x="20639" y="14377"/>
                  </a:lnTo>
                  <a:lnTo>
                    <a:pt x="20101" y="14142"/>
                  </a:lnTo>
                  <a:lnTo>
                    <a:pt x="19831" y="14074"/>
                  </a:lnTo>
                  <a:lnTo>
                    <a:pt x="19562" y="14041"/>
                  </a:lnTo>
                  <a:lnTo>
                    <a:pt x="19629" y="13872"/>
                  </a:lnTo>
                  <a:lnTo>
                    <a:pt x="19865" y="13266"/>
                  </a:lnTo>
                  <a:lnTo>
                    <a:pt x="20067" y="12660"/>
                  </a:lnTo>
                  <a:lnTo>
                    <a:pt x="20269" y="12088"/>
                  </a:lnTo>
                  <a:lnTo>
                    <a:pt x="20505" y="11482"/>
                  </a:lnTo>
                  <a:lnTo>
                    <a:pt x="20673" y="11145"/>
                  </a:lnTo>
                  <a:lnTo>
                    <a:pt x="20841" y="10842"/>
                  </a:lnTo>
                  <a:lnTo>
                    <a:pt x="20841" y="10371"/>
                  </a:lnTo>
                  <a:lnTo>
                    <a:pt x="20774" y="10472"/>
                  </a:lnTo>
                  <a:lnTo>
                    <a:pt x="20404" y="9798"/>
                  </a:lnTo>
                  <a:lnTo>
                    <a:pt x="20269" y="9462"/>
                  </a:lnTo>
                  <a:lnTo>
                    <a:pt x="20134" y="9091"/>
                  </a:lnTo>
                  <a:lnTo>
                    <a:pt x="20134" y="9058"/>
                  </a:lnTo>
                  <a:lnTo>
                    <a:pt x="20101" y="9091"/>
                  </a:lnTo>
                  <a:lnTo>
                    <a:pt x="20101" y="9293"/>
                  </a:lnTo>
                  <a:lnTo>
                    <a:pt x="20134" y="9529"/>
                  </a:lnTo>
                  <a:lnTo>
                    <a:pt x="20269" y="9933"/>
                  </a:lnTo>
                  <a:lnTo>
                    <a:pt x="20437" y="10337"/>
                  </a:lnTo>
                  <a:lnTo>
                    <a:pt x="20639" y="10707"/>
                  </a:lnTo>
                  <a:lnTo>
                    <a:pt x="20471" y="11044"/>
                  </a:lnTo>
                  <a:lnTo>
                    <a:pt x="20336" y="10876"/>
                  </a:lnTo>
                  <a:lnTo>
                    <a:pt x="20269" y="10707"/>
                  </a:lnTo>
                  <a:lnTo>
                    <a:pt x="20101" y="10371"/>
                  </a:lnTo>
                  <a:lnTo>
                    <a:pt x="20000" y="10202"/>
                  </a:lnTo>
                  <a:lnTo>
                    <a:pt x="19865" y="10068"/>
                  </a:lnTo>
                  <a:lnTo>
                    <a:pt x="19831" y="10068"/>
                  </a:lnTo>
                  <a:lnTo>
                    <a:pt x="19831" y="10101"/>
                  </a:lnTo>
                  <a:lnTo>
                    <a:pt x="19932" y="10303"/>
                  </a:lnTo>
                  <a:lnTo>
                    <a:pt x="20000" y="10505"/>
                  </a:lnTo>
                  <a:lnTo>
                    <a:pt x="20067" y="10707"/>
                  </a:lnTo>
                  <a:lnTo>
                    <a:pt x="20134" y="10909"/>
                  </a:lnTo>
                  <a:lnTo>
                    <a:pt x="20235" y="11078"/>
                  </a:lnTo>
                  <a:lnTo>
                    <a:pt x="20370" y="11246"/>
                  </a:lnTo>
                  <a:lnTo>
                    <a:pt x="20202" y="11583"/>
                  </a:lnTo>
                  <a:lnTo>
                    <a:pt x="20134" y="11549"/>
                  </a:lnTo>
                  <a:lnTo>
                    <a:pt x="19899" y="11280"/>
                  </a:lnTo>
                  <a:lnTo>
                    <a:pt x="19764" y="11111"/>
                  </a:lnTo>
                  <a:lnTo>
                    <a:pt x="19663" y="10909"/>
                  </a:lnTo>
                  <a:lnTo>
                    <a:pt x="19495" y="10539"/>
                  </a:lnTo>
                  <a:lnTo>
                    <a:pt x="19461" y="10505"/>
                  </a:lnTo>
                  <a:lnTo>
                    <a:pt x="20168" y="8923"/>
                  </a:lnTo>
                  <a:lnTo>
                    <a:pt x="20841" y="7341"/>
                  </a:lnTo>
                  <a:lnTo>
                    <a:pt x="20841" y="6667"/>
                  </a:lnTo>
                  <a:lnTo>
                    <a:pt x="20336" y="7846"/>
                  </a:lnTo>
                  <a:lnTo>
                    <a:pt x="19831" y="9024"/>
                  </a:lnTo>
                  <a:lnTo>
                    <a:pt x="19326" y="10202"/>
                  </a:lnTo>
                  <a:lnTo>
                    <a:pt x="18788" y="11347"/>
                  </a:lnTo>
                  <a:lnTo>
                    <a:pt x="18350" y="12290"/>
                  </a:lnTo>
                  <a:lnTo>
                    <a:pt x="17912" y="13232"/>
                  </a:lnTo>
                  <a:lnTo>
                    <a:pt x="17508" y="13131"/>
                  </a:lnTo>
                  <a:lnTo>
                    <a:pt x="17171" y="12997"/>
                  </a:lnTo>
                  <a:lnTo>
                    <a:pt x="16801" y="12862"/>
                  </a:lnTo>
                  <a:lnTo>
                    <a:pt x="16464" y="12694"/>
                  </a:lnTo>
                  <a:lnTo>
                    <a:pt x="15118" y="11953"/>
                  </a:lnTo>
                  <a:lnTo>
                    <a:pt x="14343" y="11616"/>
                  </a:lnTo>
                  <a:lnTo>
                    <a:pt x="13569" y="11313"/>
                  </a:lnTo>
                  <a:lnTo>
                    <a:pt x="12795" y="11010"/>
                  </a:lnTo>
                  <a:lnTo>
                    <a:pt x="12020" y="10707"/>
                  </a:lnTo>
                  <a:lnTo>
                    <a:pt x="10640" y="10101"/>
                  </a:lnTo>
                  <a:lnTo>
                    <a:pt x="9226" y="9495"/>
                  </a:lnTo>
                  <a:lnTo>
                    <a:pt x="8317" y="9159"/>
                  </a:lnTo>
                  <a:lnTo>
                    <a:pt x="7879" y="8990"/>
                  </a:lnTo>
                  <a:lnTo>
                    <a:pt x="7441" y="8788"/>
                  </a:lnTo>
                  <a:lnTo>
                    <a:pt x="7004" y="8620"/>
                  </a:lnTo>
                  <a:lnTo>
                    <a:pt x="6802" y="8553"/>
                  </a:lnTo>
                  <a:lnTo>
                    <a:pt x="6566" y="8485"/>
                  </a:lnTo>
                  <a:lnTo>
                    <a:pt x="8014" y="5253"/>
                  </a:lnTo>
                  <a:lnTo>
                    <a:pt x="8552" y="4007"/>
                  </a:lnTo>
                  <a:lnTo>
                    <a:pt x="9091" y="2762"/>
                  </a:lnTo>
                  <a:lnTo>
                    <a:pt x="9327" y="2122"/>
                  </a:lnTo>
                  <a:lnTo>
                    <a:pt x="9529" y="1482"/>
                  </a:lnTo>
                  <a:lnTo>
                    <a:pt x="9697" y="809"/>
                  </a:lnTo>
                  <a:lnTo>
                    <a:pt x="9866" y="169"/>
                  </a:lnTo>
                  <a:lnTo>
                    <a:pt x="9899" y="203"/>
                  </a:lnTo>
                  <a:lnTo>
                    <a:pt x="10371" y="371"/>
                  </a:lnTo>
                  <a:lnTo>
                    <a:pt x="10775" y="540"/>
                  </a:lnTo>
                  <a:lnTo>
                    <a:pt x="11650" y="977"/>
                  </a:lnTo>
                  <a:lnTo>
                    <a:pt x="12088" y="1146"/>
                  </a:lnTo>
                  <a:lnTo>
                    <a:pt x="12559" y="1280"/>
                  </a:lnTo>
                  <a:lnTo>
                    <a:pt x="13468" y="1583"/>
                  </a:lnTo>
                  <a:lnTo>
                    <a:pt x="14478" y="1920"/>
                  </a:lnTo>
                  <a:lnTo>
                    <a:pt x="15488" y="2358"/>
                  </a:lnTo>
                  <a:lnTo>
                    <a:pt x="17474" y="3233"/>
                  </a:lnTo>
                  <a:lnTo>
                    <a:pt x="18586" y="3671"/>
                  </a:lnTo>
                  <a:lnTo>
                    <a:pt x="19697" y="4108"/>
                  </a:lnTo>
                  <a:lnTo>
                    <a:pt x="20740" y="4546"/>
                  </a:lnTo>
                  <a:lnTo>
                    <a:pt x="20841" y="4580"/>
                  </a:lnTo>
                  <a:lnTo>
                    <a:pt x="20841" y="4243"/>
                  </a:lnTo>
                  <a:lnTo>
                    <a:pt x="20033" y="3940"/>
                  </a:lnTo>
                  <a:lnTo>
                    <a:pt x="18720" y="3435"/>
                  </a:lnTo>
                  <a:lnTo>
                    <a:pt x="17407" y="2896"/>
                  </a:lnTo>
                  <a:lnTo>
                    <a:pt x="15488" y="2055"/>
                  </a:lnTo>
                  <a:lnTo>
                    <a:pt x="14512" y="1651"/>
                  </a:lnTo>
                  <a:lnTo>
                    <a:pt x="13535" y="1314"/>
                  </a:lnTo>
                  <a:lnTo>
                    <a:pt x="12458" y="977"/>
                  </a:lnTo>
                  <a:lnTo>
                    <a:pt x="11919" y="775"/>
                  </a:lnTo>
                  <a:lnTo>
                    <a:pt x="11414" y="540"/>
                  </a:lnTo>
                  <a:lnTo>
                    <a:pt x="11044" y="371"/>
                  </a:lnTo>
                  <a:lnTo>
                    <a:pt x="10674" y="203"/>
                  </a:lnTo>
                  <a:lnTo>
                    <a:pt x="10337" y="102"/>
                  </a:lnTo>
                  <a:lnTo>
                    <a:pt x="9933" y="35"/>
                  </a:lnTo>
                  <a:lnTo>
                    <a:pt x="9899" y="35"/>
                  </a:lnTo>
                  <a:lnTo>
                    <a:pt x="9866" y="68"/>
                  </a:lnTo>
                  <a:lnTo>
                    <a:pt x="983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5" name="Google Shape;1765;p12"/>
            <p:cNvSpPr/>
            <p:nvPr/>
          </p:nvSpPr>
          <p:spPr>
            <a:xfrm>
              <a:off x="3169450" y="1194275"/>
              <a:ext cx="606900" cy="726425"/>
            </a:xfrm>
            <a:custGeom>
              <a:rect b="b" l="l" r="r" t="t"/>
              <a:pathLst>
                <a:path extrusionOk="0" h="29057" w="24276">
                  <a:moveTo>
                    <a:pt x="236" y="10909"/>
                  </a:moveTo>
                  <a:lnTo>
                    <a:pt x="203" y="10943"/>
                  </a:lnTo>
                  <a:lnTo>
                    <a:pt x="203" y="10909"/>
                  </a:lnTo>
                  <a:close/>
                  <a:moveTo>
                    <a:pt x="1246" y="9933"/>
                  </a:moveTo>
                  <a:lnTo>
                    <a:pt x="1650" y="10202"/>
                  </a:lnTo>
                  <a:lnTo>
                    <a:pt x="1987" y="10472"/>
                  </a:lnTo>
                  <a:lnTo>
                    <a:pt x="2660" y="11078"/>
                  </a:lnTo>
                  <a:lnTo>
                    <a:pt x="3064" y="11448"/>
                  </a:lnTo>
                  <a:lnTo>
                    <a:pt x="3468" y="11785"/>
                  </a:lnTo>
                  <a:lnTo>
                    <a:pt x="3872" y="12121"/>
                  </a:lnTo>
                  <a:lnTo>
                    <a:pt x="4243" y="12458"/>
                  </a:lnTo>
                  <a:lnTo>
                    <a:pt x="4916" y="13131"/>
                  </a:lnTo>
                  <a:lnTo>
                    <a:pt x="5556" y="13838"/>
                  </a:lnTo>
                  <a:lnTo>
                    <a:pt x="5724" y="14007"/>
                  </a:lnTo>
                  <a:lnTo>
                    <a:pt x="5724" y="14074"/>
                  </a:lnTo>
                  <a:lnTo>
                    <a:pt x="5792" y="14142"/>
                  </a:lnTo>
                  <a:lnTo>
                    <a:pt x="5859" y="14142"/>
                  </a:lnTo>
                  <a:lnTo>
                    <a:pt x="6364" y="14613"/>
                  </a:lnTo>
                  <a:lnTo>
                    <a:pt x="6600" y="14882"/>
                  </a:lnTo>
                  <a:lnTo>
                    <a:pt x="6835" y="15118"/>
                  </a:lnTo>
                  <a:lnTo>
                    <a:pt x="6734" y="15253"/>
                  </a:lnTo>
                  <a:lnTo>
                    <a:pt x="6633" y="15387"/>
                  </a:lnTo>
                  <a:lnTo>
                    <a:pt x="6465" y="15623"/>
                  </a:lnTo>
                  <a:lnTo>
                    <a:pt x="6162" y="15960"/>
                  </a:lnTo>
                  <a:lnTo>
                    <a:pt x="6027" y="16162"/>
                  </a:lnTo>
                  <a:lnTo>
                    <a:pt x="5893" y="16330"/>
                  </a:lnTo>
                  <a:lnTo>
                    <a:pt x="5590" y="15960"/>
                  </a:lnTo>
                  <a:lnTo>
                    <a:pt x="5287" y="15657"/>
                  </a:lnTo>
                  <a:lnTo>
                    <a:pt x="4950" y="15320"/>
                  </a:lnTo>
                  <a:lnTo>
                    <a:pt x="4613" y="15017"/>
                  </a:lnTo>
                  <a:lnTo>
                    <a:pt x="3738" y="14209"/>
                  </a:lnTo>
                  <a:lnTo>
                    <a:pt x="3300" y="13838"/>
                  </a:lnTo>
                  <a:lnTo>
                    <a:pt x="2829" y="13502"/>
                  </a:lnTo>
                  <a:lnTo>
                    <a:pt x="2391" y="13165"/>
                  </a:lnTo>
                  <a:lnTo>
                    <a:pt x="1953" y="12761"/>
                  </a:lnTo>
                  <a:lnTo>
                    <a:pt x="1583" y="12323"/>
                  </a:lnTo>
                  <a:lnTo>
                    <a:pt x="1213" y="11886"/>
                  </a:lnTo>
                  <a:lnTo>
                    <a:pt x="1044" y="11684"/>
                  </a:lnTo>
                  <a:lnTo>
                    <a:pt x="708" y="11313"/>
                  </a:lnTo>
                  <a:lnTo>
                    <a:pt x="405" y="11010"/>
                  </a:lnTo>
                  <a:lnTo>
                    <a:pt x="270" y="10943"/>
                  </a:lnTo>
                  <a:lnTo>
                    <a:pt x="236" y="10909"/>
                  </a:lnTo>
                  <a:lnTo>
                    <a:pt x="270" y="10909"/>
                  </a:lnTo>
                  <a:lnTo>
                    <a:pt x="304" y="10876"/>
                  </a:lnTo>
                  <a:lnTo>
                    <a:pt x="438" y="10775"/>
                  </a:lnTo>
                  <a:lnTo>
                    <a:pt x="607" y="10505"/>
                  </a:lnTo>
                  <a:lnTo>
                    <a:pt x="910" y="10202"/>
                  </a:lnTo>
                  <a:lnTo>
                    <a:pt x="1044" y="10068"/>
                  </a:lnTo>
                  <a:lnTo>
                    <a:pt x="1246" y="9933"/>
                  </a:lnTo>
                  <a:close/>
                  <a:moveTo>
                    <a:pt x="17003" y="3098"/>
                  </a:moveTo>
                  <a:lnTo>
                    <a:pt x="17138" y="3502"/>
                  </a:lnTo>
                  <a:lnTo>
                    <a:pt x="17272" y="3906"/>
                  </a:lnTo>
                  <a:lnTo>
                    <a:pt x="17609" y="4681"/>
                  </a:lnTo>
                  <a:lnTo>
                    <a:pt x="17744" y="4984"/>
                  </a:lnTo>
                  <a:lnTo>
                    <a:pt x="17845" y="5320"/>
                  </a:lnTo>
                  <a:lnTo>
                    <a:pt x="18013" y="5960"/>
                  </a:lnTo>
                  <a:lnTo>
                    <a:pt x="18249" y="7307"/>
                  </a:lnTo>
                  <a:lnTo>
                    <a:pt x="18518" y="8721"/>
                  </a:lnTo>
                  <a:lnTo>
                    <a:pt x="18282" y="8755"/>
                  </a:lnTo>
                  <a:lnTo>
                    <a:pt x="18047" y="8788"/>
                  </a:lnTo>
                  <a:lnTo>
                    <a:pt x="17575" y="8923"/>
                  </a:lnTo>
                  <a:lnTo>
                    <a:pt x="16700" y="9260"/>
                  </a:lnTo>
                  <a:lnTo>
                    <a:pt x="15959" y="9495"/>
                  </a:lnTo>
                  <a:lnTo>
                    <a:pt x="15219" y="9697"/>
                  </a:lnTo>
                  <a:lnTo>
                    <a:pt x="13670" y="10034"/>
                  </a:lnTo>
                  <a:lnTo>
                    <a:pt x="12895" y="10202"/>
                  </a:lnTo>
                  <a:lnTo>
                    <a:pt x="12087" y="10404"/>
                  </a:lnTo>
                  <a:lnTo>
                    <a:pt x="10539" y="10876"/>
                  </a:lnTo>
                  <a:lnTo>
                    <a:pt x="9933" y="11044"/>
                  </a:lnTo>
                  <a:lnTo>
                    <a:pt x="9293" y="11179"/>
                  </a:lnTo>
                  <a:lnTo>
                    <a:pt x="8956" y="11280"/>
                  </a:lnTo>
                  <a:lnTo>
                    <a:pt x="8653" y="11381"/>
                  </a:lnTo>
                  <a:lnTo>
                    <a:pt x="8384" y="11482"/>
                  </a:lnTo>
                  <a:lnTo>
                    <a:pt x="8115" y="11650"/>
                  </a:lnTo>
                  <a:lnTo>
                    <a:pt x="8081" y="11684"/>
                  </a:lnTo>
                  <a:lnTo>
                    <a:pt x="8081" y="11751"/>
                  </a:lnTo>
                  <a:lnTo>
                    <a:pt x="8115" y="11818"/>
                  </a:lnTo>
                  <a:lnTo>
                    <a:pt x="8182" y="11818"/>
                  </a:lnTo>
                  <a:lnTo>
                    <a:pt x="8788" y="11616"/>
                  </a:lnTo>
                  <a:lnTo>
                    <a:pt x="9394" y="11482"/>
                  </a:lnTo>
                  <a:lnTo>
                    <a:pt x="10000" y="11347"/>
                  </a:lnTo>
                  <a:lnTo>
                    <a:pt x="10606" y="11179"/>
                  </a:lnTo>
                  <a:lnTo>
                    <a:pt x="12054" y="10741"/>
                  </a:lnTo>
                  <a:lnTo>
                    <a:pt x="13502" y="10371"/>
                  </a:lnTo>
                  <a:lnTo>
                    <a:pt x="14983" y="10068"/>
                  </a:lnTo>
                  <a:lnTo>
                    <a:pt x="15690" y="9899"/>
                  </a:lnTo>
                  <a:lnTo>
                    <a:pt x="16397" y="9697"/>
                  </a:lnTo>
                  <a:lnTo>
                    <a:pt x="16936" y="9495"/>
                  </a:lnTo>
                  <a:lnTo>
                    <a:pt x="17474" y="9293"/>
                  </a:lnTo>
                  <a:lnTo>
                    <a:pt x="18013" y="9125"/>
                  </a:lnTo>
                  <a:lnTo>
                    <a:pt x="18282" y="9058"/>
                  </a:lnTo>
                  <a:lnTo>
                    <a:pt x="18585" y="9024"/>
                  </a:lnTo>
                  <a:lnTo>
                    <a:pt x="18686" y="9529"/>
                  </a:lnTo>
                  <a:lnTo>
                    <a:pt x="18484" y="9529"/>
                  </a:lnTo>
                  <a:lnTo>
                    <a:pt x="18249" y="9563"/>
                  </a:lnTo>
                  <a:lnTo>
                    <a:pt x="17845" y="9664"/>
                  </a:lnTo>
                  <a:lnTo>
                    <a:pt x="17037" y="9967"/>
                  </a:lnTo>
                  <a:lnTo>
                    <a:pt x="16363" y="10202"/>
                  </a:lnTo>
                  <a:lnTo>
                    <a:pt x="15656" y="10404"/>
                  </a:lnTo>
                  <a:lnTo>
                    <a:pt x="14276" y="10775"/>
                  </a:lnTo>
                  <a:lnTo>
                    <a:pt x="11313" y="11583"/>
                  </a:lnTo>
                  <a:lnTo>
                    <a:pt x="9832" y="11953"/>
                  </a:lnTo>
                  <a:lnTo>
                    <a:pt x="8350" y="12323"/>
                  </a:lnTo>
                  <a:lnTo>
                    <a:pt x="8283" y="12357"/>
                  </a:lnTo>
                  <a:lnTo>
                    <a:pt x="8283" y="12458"/>
                  </a:lnTo>
                  <a:lnTo>
                    <a:pt x="8317" y="12525"/>
                  </a:lnTo>
                  <a:lnTo>
                    <a:pt x="8384" y="12559"/>
                  </a:lnTo>
                  <a:lnTo>
                    <a:pt x="9091" y="12458"/>
                  </a:lnTo>
                  <a:lnTo>
                    <a:pt x="9764" y="12357"/>
                  </a:lnTo>
                  <a:lnTo>
                    <a:pt x="10471" y="12189"/>
                  </a:lnTo>
                  <a:lnTo>
                    <a:pt x="11145" y="12020"/>
                  </a:lnTo>
                  <a:lnTo>
                    <a:pt x="12525" y="11616"/>
                  </a:lnTo>
                  <a:lnTo>
                    <a:pt x="13872" y="11212"/>
                  </a:lnTo>
                  <a:lnTo>
                    <a:pt x="15320" y="10808"/>
                  </a:lnTo>
                  <a:lnTo>
                    <a:pt x="16767" y="10371"/>
                  </a:lnTo>
                  <a:lnTo>
                    <a:pt x="17744" y="10068"/>
                  </a:lnTo>
                  <a:lnTo>
                    <a:pt x="18249" y="9933"/>
                  </a:lnTo>
                  <a:lnTo>
                    <a:pt x="18754" y="9832"/>
                  </a:lnTo>
                  <a:lnTo>
                    <a:pt x="18855" y="10371"/>
                  </a:lnTo>
                  <a:lnTo>
                    <a:pt x="17542" y="10775"/>
                  </a:lnTo>
                  <a:lnTo>
                    <a:pt x="16229" y="11179"/>
                  </a:lnTo>
                  <a:lnTo>
                    <a:pt x="14882" y="11515"/>
                  </a:lnTo>
                  <a:lnTo>
                    <a:pt x="13569" y="11818"/>
                  </a:lnTo>
                  <a:lnTo>
                    <a:pt x="12256" y="12121"/>
                  </a:lnTo>
                  <a:lnTo>
                    <a:pt x="10976" y="12458"/>
                  </a:lnTo>
                  <a:lnTo>
                    <a:pt x="9731" y="12761"/>
                  </a:lnTo>
                  <a:lnTo>
                    <a:pt x="9428" y="12862"/>
                  </a:lnTo>
                  <a:lnTo>
                    <a:pt x="9125" y="12963"/>
                  </a:lnTo>
                  <a:lnTo>
                    <a:pt x="8923" y="13098"/>
                  </a:lnTo>
                  <a:lnTo>
                    <a:pt x="8788" y="13131"/>
                  </a:lnTo>
                  <a:lnTo>
                    <a:pt x="8721" y="13165"/>
                  </a:lnTo>
                  <a:lnTo>
                    <a:pt x="8653" y="13199"/>
                  </a:lnTo>
                  <a:lnTo>
                    <a:pt x="8620" y="13232"/>
                  </a:lnTo>
                  <a:lnTo>
                    <a:pt x="8620" y="13300"/>
                  </a:lnTo>
                  <a:lnTo>
                    <a:pt x="8687" y="13333"/>
                  </a:lnTo>
                  <a:lnTo>
                    <a:pt x="8754" y="13401"/>
                  </a:lnTo>
                  <a:lnTo>
                    <a:pt x="8855" y="13401"/>
                  </a:lnTo>
                  <a:lnTo>
                    <a:pt x="9024" y="13300"/>
                  </a:lnTo>
                  <a:lnTo>
                    <a:pt x="9394" y="13165"/>
                  </a:lnTo>
                  <a:lnTo>
                    <a:pt x="9731" y="13064"/>
                  </a:lnTo>
                  <a:lnTo>
                    <a:pt x="10438" y="12896"/>
                  </a:lnTo>
                  <a:lnTo>
                    <a:pt x="11784" y="12525"/>
                  </a:lnTo>
                  <a:lnTo>
                    <a:pt x="12458" y="12357"/>
                  </a:lnTo>
                  <a:lnTo>
                    <a:pt x="13165" y="12222"/>
                  </a:lnTo>
                  <a:lnTo>
                    <a:pt x="14613" y="11886"/>
                  </a:lnTo>
                  <a:lnTo>
                    <a:pt x="16060" y="11515"/>
                  </a:lnTo>
                  <a:lnTo>
                    <a:pt x="17508" y="11111"/>
                  </a:lnTo>
                  <a:lnTo>
                    <a:pt x="18922" y="10674"/>
                  </a:lnTo>
                  <a:lnTo>
                    <a:pt x="19023" y="11078"/>
                  </a:lnTo>
                  <a:lnTo>
                    <a:pt x="17676" y="11414"/>
                  </a:lnTo>
                  <a:lnTo>
                    <a:pt x="16330" y="11785"/>
                  </a:lnTo>
                  <a:lnTo>
                    <a:pt x="14983" y="12155"/>
                  </a:lnTo>
                  <a:lnTo>
                    <a:pt x="13636" y="12424"/>
                  </a:lnTo>
                  <a:lnTo>
                    <a:pt x="12996" y="12593"/>
                  </a:lnTo>
                  <a:lnTo>
                    <a:pt x="12390" y="12761"/>
                  </a:lnTo>
                  <a:lnTo>
                    <a:pt x="11212" y="13165"/>
                  </a:lnTo>
                  <a:lnTo>
                    <a:pt x="10640" y="13300"/>
                  </a:lnTo>
                  <a:lnTo>
                    <a:pt x="10034" y="13434"/>
                  </a:lnTo>
                  <a:lnTo>
                    <a:pt x="9461" y="13569"/>
                  </a:lnTo>
                  <a:lnTo>
                    <a:pt x="9192" y="13670"/>
                  </a:lnTo>
                  <a:lnTo>
                    <a:pt x="8923" y="13805"/>
                  </a:lnTo>
                  <a:lnTo>
                    <a:pt x="8923" y="13838"/>
                  </a:lnTo>
                  <a:lnTo>
                    <a:pt x="8923" y="13906"/>
                  </a:lnTo>
                  <a:lnTo>
                    <a:pt x="8923" y="13939"/>
                  </a:lnTo>
                  <a:lnTo>
                    <a:pt x="8990" y="13939"/>
                  </a:lnTo>
                  <a:lnTo>
                    <a:pt x="9596" y="13838"/>
                  </a:lnTo>
                  <a:lnTo>
                    <a:pt x="10168" y="13704"/>
                  </a:lnTo>
                  <a:lnTo>
                    <a:pt x="11347" y="13367"/>
                  </a:lnTo>
                  <a:lnTo>
                    <a:pt x="12525" y="12997"/>
                  </a:lnTo>
                  <a:lnTo>
                    <a:pt x="13097" y="12828"/>
                  </a:lnTo>
                  <a:lnTo>
                    <a:pt x="13704" y="12694"/>
                  </a:lnTo>
                  <a:lnTo>
                    <a:pt x="15050" y="12424"/>
                  </a:lnTo>
                  <a:lnTo>
                    <a:pt x="15724" y="12256"/>
                  </a:lnTo>
                  <a:lnTo>
                    <a:pt x="16397" y="12088"/>
                  </a:lnTo>
                  <a:lnTo>
                    <a:pt x="17744" y="11717"/>
                  </a:lnTo>
                  <a:lnTo>
                    <a:pt x="19090" y="11347"/>
                  </a:lnTo>
                  <a:lnTo>
                    <a:pt x="19225" y="11818"/>
                  </a:lnTo>
                  <a:lnTo>
                    <a:pt x="19191" y="11818"/>
                  </a:lnTo>
                  <a:lnTo>
                    <a:pt x="18484" y="11919"/>
                  </a:lnTo>
                  <a:lnTo>
                    <a:pt x="17811" y="12088"/>
                  </a:lnTo>
                  <a:lnTo>
                    <a:pt x="17138" y="12256"/>
                  </a:lnTo>
                  <a:lnTo>
                    <a:pt x="16431" y="12458"/>
                  </a:lnTo>
                  <a:lnTo>
                    <a:pt x="15084" y="12929"/>
                  </a:lnTo>
                  <a:lnTo>
                    <a:pt x="14411" y="13131"/>
                  </a:lnTo>
                  <a:lnTo>
                    <a:pt x="13737" y="13333"/>
                  </a:lnTo>
                  <a:lnTo>
                    <a:pt x="11010" y="14007"/>
                  </a:lnTo>
                  <a:lnTo>
                    <a:pt x="10471" y="14142"/>
                  </a:lnTo>
                  <a:lnTo>
                    <a:pt x="9865" y="14276"/>
                  </a:lnTo>
                  <a:lnTo>
                    <a:pt x="9562" y="14377"/>
                  </a:lnTo>
                  <a:lnTo>
                    <a:pt x="9293" y="14478"/>
                  </a:lnTo>
                  <a:lnTo>
                    <a:pt x="9057" y="14613"/>
                  </a:lnTo>
                  <a:lnTo>
                    <a:pt x="8855" y="14781"/>
                  </a:lnTo>
                  <a:lnTo>
                    <a:pt x="8855" y="14815"/>
                  </a:lnTo>
                  <a:lnTo>
                    <a:pt x="8889" y="14849"/>
                  </a:lnTo>
                  <a:lnTo>
                    <a:pt x="9125" y="14849"/>
                  </a:lnTo>
                  <a:lnTo>
                    <a:pt x="9428" y="14815"/>
                  </a:lnTo>
                  <a:lnTo>
                    <a:pt x="9697" y="14748"/>
                  </a:lnTo>
                  <a:lnTo>
                    <a:pt x="10000" y="14647"/>
                  </a:lnTo>
                  <a:lnTo>
                    <a:pt x="10539" y="14478"/>
                  </a:lnTo>
                  <a:lnTo>
                    <a:pt x="11077" y="14310"/>
                  </a:lnTo>
                  <a:lnTo>
                    <a:pt x="13603" y="13670"/>
                  </a:lnTo>
                  <a:lnTo>
                    <a:pt x="14310" y="13468"/>
                  </a:lnTo>
                  <a:lnTo>
                    <a:pt x="14983" y="13266"/>
                  </a:lnTo>
                  <a:lnTo>
                    <a:pt x="16363" y="12828"/>
                  </a:lnTo>
                  <a:lnTo>
                    <a:pt x="17070" y="12593"/>
                  </a:lnTo>
                  <a:lnTo>
                    <a:pt x="17777" y="12424"/>
                  </a:lnTo>
                  <a:lnTo>
                    <a:pt x="18484" y="12256"/>
                  </a:lnTo>
                  <a:lnTo>
                    <a:pt x="19191" y="12155"/>
                  </a:lnTo>
                  <a:lnTo>
                    <a:pt x="19292" y="12121"/>
                  </a:lnTo>
                  <a:lnTo>
                    <a:pt x="19427" y="12660"/>
                  </a:lnTo>
                  <a:lnTo>
                    <a:pt x="19158" y="12660"/>
                  </a:lnTo>
                  <a:lnTo>
                    <a:pt x="18888" y="12727"/>
                  </a:lnTo>
                  <a:lnTo>
                    <a:pt x="18215" y="12929"/>
                  </a:lnTo>
                  <a:lnTo>
                    <a:pt x="17542" y="13131"/>
                  </a:lnTo>
                  <a:lnTo>
                    <a:pt x="16633" y="13401"/>
                  </a:lnTo>
                  <a:lnTo>
                    <a:pt x="15757" y="13670"/>
                  </a:lnTo>
                  <a:lnTo>
                    <a:pt x="14848" y="13939"/>
                  </a:lnTo>
                  <a:lnTo>
                    <a:pt x="13973" y="14209"/>
                  </a:lnTo>
                  <a:lnTo>
                    <a:pt x="11549" y="14849"/>
                  </a:lnTo>
                  <a:lnTo>
                    <a:pt x="10269" y="15152"/>
                  </a:lnTo>
                  <a:lnTo>
                    <a:pt x="9933" y="15253"/>
                  </a:lnTo>
                  <a:lnTo>
                    <a:pt x="9731" y="15286"/>
                  </a:lnTo>
                  <a:lnTo>
                    <a:pt x="9529" y="15286"/>
                  </a:lnTo>
                  <a:lnTo>
                    <a:pt x="9495" y="15320"/>
                  </a:lnTo>
                  <a:lnTo>
                    <a:pt x="9495" y="15354"/>
                  </a:lnTo>
                  <a:lnTo>
                    <a:pt x="9495" y="15387"/>
                  </a:lnTo>
                  <a:lnTo>
                    <a:pt x="9630" y="15455"/>
                  </a:lnTo>
                  <a:lnTo>
                    <a:pt x="9764" y="15488"/>
                  </a:lnTo>
                  <a:lnTo>
                    <a:pt x="9933" y="15488"/>
                  </a:lnTo>
                  <a:lnTo>
                    <a:pt x="10101" y="15455"/>
                  </a:lnTo>
                  <a:lnTo>
                    <a:pt x="10438" y="15387"/>
                  </a:lnTo>
                  <a:lnTo>
                    <a:pt x="10707" y="15320"/>
                  </a:lnTo>
                  <a:lnTo>
                    <a:pt x="12054" y="14983"/>
                  </a:lnTo>
                  <a:lnTo>
                    <a:pt x="13401" y="14647"/>
                  </a:lnTo>
                  <a:lnTo>
                    <a:pt x="14882" y="14243"/>
                  </a:lnTo>
                  <a:lnTo>
                    <a:pt x="15623" y="14040"/>
                  </a:lnTo>
                  <a:lnTo>
                    <a:pt x="16330" y="13805"/>
                  </a:lnTo>
                  <a:lnTo>
                    <a:pt x="18114" y="13266"/>
                  </a:lnTo>
                  <a:lnTo>
                    <a:pt x="18754" y="13030"/>
                  </a:lnTo>
                  <a:lnTo>
                    <a:pt x="19090" y="12929"/>
                  </a:lnTo>
                  <a:lnTo>
                    <a:pt x="19494" y="12929"/>
                  </a:lnTo>
                  <a:lnTo>
                    <a:pt x="19999" y="14882"/>
                  </a:lnTo>
                  <a:lnTo>
                    <a:pt x="17508" y="15623"/>
                  </a:lnTo>
                  <a:lnTo>
                    <a:pt x="15017" y="16364"/>
                  </a:lnTo>
                  <a:lnTo>
                    <a:pt x="12559" y="17003"/>
                  </a:lnTo>
                  <a:lnTo>
                    <a:pt x="11885" y="17172"/>
                  </a:lnTo>
                  <a:lnTo>
                    <a:pt x="11212" y="17306"/>
                  </a:lnTo>
                  <a:lnTo>
                    <a:pt x="10539" y="17475"/>
                  </a:lnTo>
                  <a:lnTo>
                    <a:pt x="9899" y="17677"/>
                  </a:lnTo>
                  <a:lnTo>
                    <a:pt x="9865" y="17710"/>
                  </a:lnTo>
                  <a:lnTo>
                    <a:pt x="9865" y="17744"/>
                  </a:lnTo>
                  <a:lnTo>
                    <a:pt x="9865" y="17778"/>
                  </a:lnTo>
                  <a:lnTo>
                    <a:pt x="9899" y="17778"/>
                  </a:lnTo>
                  <a:lnTo>
                    <a:pt x="10471" y="17744"/>
                  </a:lnTo>
                  <a:lnTo>
                    <a:pt x="11044" y="17677"/>
                  </a:lnTo>
                  <a:lnTo>
                    <a:pt x="12121" y="17407"/>
                  </a:lnTo>
                  <a:lnTo>
                    <a:pt x="13502" y="17071"/>
                  </a:lnTo>
                  <a:lnTo>
                    <a:pt x="14848" y="16700"/>
                  </a:lnTo>
                  <a:lnTo>
                    <a:pt x="17474" y="15960"/>
                  </a:lnTo>
                  <a:lnTo>
                    <a:pt x="20067" y="15185"/>
                  </a:lnTo>
                  <a:lnTo>
                    <a:pt x="20168" y="15657"/>
                  </a:lnTo>
                  <a:lnTo>
                    <a:pt x="19629" y="15825"/>
                  </a:lnTo>
                  <a:lnTo>
                    <a:pt x="19090" y="15960"/>
                  </a:lnTo>
                  <a:lnTo>
                    <a:pt x="18552" y="16094"/>
                  </a:lnTo>
                  <a:lnTo>
                    <a:pt x="18013" y="16229"/>
                  </a:lnTo>
                  <a:lnTo>
                    <a:pt x="16666" y="16633"/>
                  </a:lnTo>
                  <a:lnTo>
                    <a:pt x="15993" y="16835"/>
                  </a:lnTo>
                  <a:lnTo>
                    <a:pt x="15320" y="17037"/>
                  </a:lnTo>
                  <a:lnTo>
                    <a:pt x="12862" y="17643"/>
                  </a:lnTo>
                  <a:lnTo>
                    <a:pt x="11616" y="17946"/>
                  </a:lnTo>
                  <a:lnTo>
                    <a:pt x="11010" y="18114"/>
                  </a:lnTo>
                  <a:lnTo>
                    <a:pt x="10404" y="18316"/>
                  </a:lnTo>
                  <a:lnTo>
                    <a:pt x="10303" y="18350"/>
                  </a:lnTo>
                  <a:lnTo>
                    <a:pt x="9630" y="17677"/>
                  </a:lnTo>
                  <a:lnTo>
                    <a:pt x="9125" y="17104"/>
                  </a:lnTo>
                  <a:lnTo>
                    <a:pt x="8552" y="16498"/>
                  </a:lnTo>
                  <a:lnTo>
                    <a:pt x="8249" y="16229"/>
                  </a:lnTo>
                  <a:lnTo>
                    <a:pt x="7946" y="15960"/>
                  </a:lnTo>
                  <a:lnTo>
                    <a:pt x="7610" y="15724"/>
                  </a:lnTo>
                  <a:lnTo>
                    <a:pt x="7273" y="15556"/>
                  </a:lnTo>
                  <a:lnTo>
                    <a:pt x="7172" y="15185"/>
                  </a:lnTo>
                  <a:lnTo>
                    <a:pt x="7172" y="15118"/>
                  </a:lnTo>
                  <a:lnTo>
                    <a:pt x="7138" y="15084"/>
                  </a:lnTo>
                  <a:lnTo>
                    <a:pt x="7105" y="15051"/>
                  </a:lnTo>
                  <a:lnTo>
                    <a:pt x="6768" y="14074"/>
                  </a:lnTo>
                  <a:lnTo>
                    <a:pt x="6600" y="13569"/>
                  </a:lnTo>
                  <a:lnTo>
                    <a:pt x="6465" y="13064"/>
                  </a:lnTo>
                  <a:lnTo>
                    <a:pt x="6095" y="11616"/>
                  </a:lnTo>
                  <a:lnTo>
                    <a:pt x="5792" y="10135"/>
                  </a:lnTo>
                  <a:lnTo>
                    <a:pt x="5489" y="8755"/>
                  </a:lnTo>
                  <a:lnTo>
                    <a:pt x="5320" y="8048"/>
                  </a:lnTo>
                  <a:lnTo>
                    <a:pt x="5219" y="7374"/>
                  </a:lnTo>
                  <a:lnTo>
                    <a:pt x="5219" y="7105"/>
                  </a:lnTo>
                  <a:lnTo>
                    <a:pt x="5253" y="6869"/>
                  </a:lnTo>
                  <a:lnTo>
                    <a:pt x="5320" y="6667"/>
                  </a:lnTo>
                  <a:lnTo>
                    <a:pt x="5421" y="6465"/>
                  </a:lnTo>
                  <a:lnTo>
                    <a:pt x="5556" y="6297"/>
                  </a:lnTo>
                  <a:lnTo>
                    <a:pt x="5724" y="6162"/>
                  </a:lnTo>
                  <a:lnTo>
                    <a:pt x="5926" y="6027"/>
                  </a:lnTo>
                  <a:lnTo>
                    <a:pt x="6128" y="5926"/>
                  </a:lnTo>
                  <a:lnTo>
                    <a:pt x="6398" y="5825"/>
                  </a:lnTo>
                  <a:lnTo>
                    <a:pt x="6499" y="5758"/>
                  </a:lnTo>
                  <a:lnTo>
                    <a:pt x="6566" y="5657"/>
                  </a:lnTo>
                  <a:lnTo>
                    <a:pt x="6600" y="5657"/>
                  </a:lnTo>
                  <a:lnTo>
                    <a:pt x="7071" y="5623"/>
                  </a:lnTo>
                  <a:lnTo>
                    <a:pt x="7542" y="5522"/>
                  </a:lnTo>
                  <a:lnTo>
                    <a:pt x="8485" y="5253"/>
                  </a:lnTo>
                  <a:lnTo>
                    <a:pt x="9259" y="5051"/>
                  </a:lnTo>
                  <a:lnTo>
                    <a:pt x="10000" y="4849"/>
                  </a:lnTo>
                  <a:lnTo>
                    <a:pt x="10774" y="4613"/>
                  </a:lnTo>
                  <a:lnTo>
                    <a:pt x="11549" y="4445"/>
                  </a:lnTo>
                  <a:lnTo>
                    <a:pt x="12929" y="4142"/>
                  </a:lnTo>
                  <a:lnTo>
                    <a:pt x="14310" y="3839"/>
                  </a:lnTo>
                  <a:lnTo>
                    <a:pt x="15656" y="3536"/>
                  </a:lnTo>
                  <a:lnTo>
                    <a:pt x="16330" y="3334"/>
                  </a:lnTo>
                  <a:lnTo>
                    <a:pt x="17003" y="3098"/>
                  </a:lnTo>
                  <a:close/>
                  <a:moveTo>
                    <a:pt x="20235" y="15892"/>
                  </a:moveTo>
                  <a:lnTo>
                    <a:pt x="20336" y="16397"/>
                  </a:lnTo>
                  <a:lnTo>
                    <a:pt x="18181" y="16835"/>
                  </a:lnTo>
                  <a:lnTo>
                    <a:pt x="17104" y="17104"/>
                  </a:lnTo>
                  <a:lnTo>
                    <a:pt x="16027" y="17374"/>
                  </a:lnTo>
                  <a:lnTo>
                    <a:pt x="14815" y="17710"/>
                  </a:lnTo>
                  <a:lnTo>
                    <a:pt x="13636" y="18114"/>
                  </a:lnTo>
                  <a:lnTo>
                    <a:pt x="13064" y="18283"/>
                  </a:lnTo>
                  <a:lnTo>
                    <a:pt x="12491" y="18451"/>
                  </a:lnTo>
                  <a:lnTo>
                    <a:pt x="11919" y="18619"/>
                  </a:lnTo>
                  <a:lnTo>
                    <a:pt x="11347" y="18821"/>
                  </a:lnTo>
                  <a:lnTo>
                    <a:pt x="11111" y="18855"/>
                  </a:lnTo>
                  <a:lnTo>
                    <a:pt x="10909" y="18956"/>
                  </a:lnTo>
                  <a:lnTo>
                    <a:pt x="10471" y="18518"/>
                  </a:lnTo>
                  <a:lnTo>
                    <a:pt x="10606" y="18485"/>
                  </a:lnTo>
                  <a:lnTo>
                    <a:pt x="10741" y="18451"/>
                  </a:lnTo>
                  <a:lnTo>
                    <a:pt x="10842" y="18384"/>
                  </a:lnTo>
                  <a:lnTo>
                    <a:pt x="11380" y="18283"/>
                  </a:lnTo>
                  <a:lnTo>
                    <a:pt x="11885" y="18182"/>
                  </a:lnTo>
                  <a:lnTo>
                    <a:pt x="12929" y="17879"/>
                  </a:lnTo>
                  <a:lnTo>
                    <a:pt x="15623" y="17205"/>
                  </a:lnTo>
                  <a:lnTo>
                    <a:pt x="16296" y="17003"/>
                  </a:lnTo>
                  <a:lnTo>
                    <a:pt x="16936" y="16801"/>
                  </a:lnTo>
                  <a:lnTo>
                    <a:pt x="18282" y="16397"/>
                  </a:lnTo>
                  <a:lnTo>
                    <a:pt x="19259" y="16162"/>
                  </a:lnTo>
                  <a:lnTo>
                    <a:pt x="19764" y="16061"/>
                  </a:lnTo>
                  <a:lnTo>
                    <a:pt x="20235" y="15892"/>
                  </a:lnTo>
                  <a:close/>
                  <a:moveTo>
                    <a:pt x="20403" y="16667"/>
                  </a:moveTo>
                  <a:lnTo>
                    <a:pt x="20504" y="17138"/>
                  </a:lnTo>
                  <a:lnTo>
                    <a:pt x="19393" y="17407"/>
                  </a:lnTo>
                  <a:lnTo>
                    <a:pt x="18282" y="17677"/>
                  </a:lnTo>
                  <a:lnTo>
                    <a:pt x="17205" y="18013"/>
                  </a:lnTo>
                  <a:lnTo>
                    <a:pt x="16128" y="18384"/>
                  </a:lnTo>
                  <a:lnTo>
                    <a:pt x="15118" y="18754"/>
                  </a:lnTo>
                  <a:lnTo>
                    <a:pt x="14074" y="19124"/>
                  </a:lnTo>
                  <a:lnTo>
                    <a:pt x="13502" y="19293"/>
                  </a:lnTo>
                  <a:lnTo>
                    <a:pt x="12929" y="19394"/>
                  </a:lnTo>
                  <a:lnTo>
                    <a:pt x="11751" y="19596"/>
                  </a:lnTo>
                  <a:lnTo>
                    <a:pt x="11717" y="19629"/>
                  </a:lnTo>
                  <a:lnTo>
                    <a:pt x="11683" y="19663"/>
                  </a:lnTo>
                  <a:lnTo>
                    <a:pt x="11212" y="19259"/>
                  </a:lnTo>
                  <a:lnTo>
                    <a:pt x="11111" y="19158"/>
                  </a:lnTo>
                  <a:lnTo>
                    <a:pt x="11313" y="19091"/>
                  </a:lnTo>
                  <a:lnTo>
                    <a:pt x="11515" y="19023"/>
                  </a:lnTo>
                  <a:lnTo>
                    <a:pt x="12020" y="18889"/>
                  </a:lnTo>
                  <a:lnTo>
                    <a:pt x="12289" y="18855"/>
                  </a:lnTo>
                  <a:lnTo>
                    <a:pt x="12424" y="18821"/>
                  </a:lnTo>
                  <a:lnTo>
                    <a:pt x="12525" y="18754"/>
                  </a:lnTo>
                  <a:lnTo>
                    <a:pt x="12559" y="18754"/>
                  </a:lnTo>
                  <a:lnTo>
                    <a:pt x="13468" y="18451"/>
                  </a:lnTo>
                  <a:lnTo>
                    <a:pt x="14680" y="18047"/>
                  </a:lnTo>
                  <a:lnTo>
                    <a:pt x="15858" y="17677"/>
                  </a:lnTo>
                  <a:lnTo>
                    <a:pt x="17003" y="17407"/>
                  </a:lnTo>
                  <a:lnTo>
                    <a:pt x="18114" y="17138"/>
                  </a:lnTo>
                  <a:lnTo>
                    <a:pt x="20403" y="16667"/>
                  </a:lnTo>
                  <a:close/>
                  <a:moveTo>
                    <a:pt x="6835" y="15556"/>
                  </a:moveTo>
                  <a:lnTo>
                    <a:pt x="7239" y="15825"/>
                  </a:lnTo>
                  <a:lnTo>
                    <a:pt x="7610" y="16094"/>
                  </a:lnTo>
                  <a:lnTo>
                    <a:pt x="7980" y="16397"/>
                  </a:lnTo>
                  <a:lnTo>
                    <a:pt x="8317" y="16700"/>
                  </a:lnTo>
                  <a:lnTo>
                    <a:pt x="8990" y="17340"/>
                  </a:lnTo>
                  <a:lnTo>
                    <a:pt x="9630" y="18013"/>
                  </a:lnTo>
                  <a:lnTo>
                    <a:pt x="10337" y="18754"/>
                  </a:lnTo>
                  <a:lnTo>
                    <a:pt x="11044" y="19461"/>
                  </a:lnTo>
                  <a:lnTo>
                    <a:pt x="11380" y="19730"/>
                  </a:lnTo>
                  <a:lnTo>
                    <a:pt x="11717" y="20000"/>
                  </a:lnTo>
                  <a:lnTo>
                    <a:pt x="12054" y="20303"/>
                  </a:lnTo>
                  <a:lnTo>
                    <a:pt x="12357" y="20572"/>
                  </a:lnTo>
                  <a:lnTo>
                    <a:pt x="12289" y="20639"/>
                  </a:lnTo>
                  <a:lnTo>
                    <a:pt x="12256" y="20707"/>
                  </a:lnTo>
                  <a:lnTo>
                    <a:pt x="12256" y="20740"/>
                  </a:lnTo>
                  <a:lnTo>
                    <a:pt x="12054" y="20976"/>
                  </a:lnTo>
                  <a:lnTo>
                    <a:pt x="11852" y="21178"/>
                  </a:lnTo>
                  <a:lnTo>
                    <a:pt x="11650" y="21346"/>
                  </a:lnTo>
                  <a:lnTo>
                    <a:pt x="11414" y="21212"/>
                  </a:lnTo>
                  <a:lnTo>
                    <a:pt x="11212" y="21077"/>
                  </a:lnTo>
                  <a:lnTo>
                    <a:pt x="10842" y="20740"/>
                  </a:lnTo>
                  <a:lnTo>
                    <a:pt x="10438" y="20404"/>
                  </a:lnTo>
                  <a:lnTo>
                    <a:pt x="10034" y="20067"/>
                  </a:lnTo>
                  <a:lnTo>
                    <a:pt x="9226" y="19293"/>
                  </a:lnTo>
                  <a:lnTo>
                    <a:pt x="8384" y="18552"/>
                  </a:lnTo>
                  <a:lnTo>
                    <a:pt x="7643" y="17946"/>
                  </a:lnTo>
                  <a:lnTo>
                    <a:pt x="7273" y="17643"/>
                  </a:lnTo>
                  <a:lnTo>
                    <a:pt x="6936" y="17273"/>
                  </a:lnTo>
                  <a:lnTo>
                    <a:pt x="6566" y="16835"/>
                  </a:lnTo>
                  <a:lnTo>
                    <a:pt x="6364" y="16633"/>
                  </a:lnTo>
                  <a:lnTo>
                    <a:pt x="6128" y="16465"/>
                  </a:lnTo>
                  <a:lnTo>
                    <a:pt x="6398" y="16128"/>
                  </a:lnTo>
                  <a:lnTo>
                    <a:pt x="6701" y="15791"/>
                  </a:lnTo>
                  <a:lnTo>
                    <a:pt x="6835" y="15556"/>
                  </a:lnTo>
                  <a:close/>
                  <a:moveTo>
                    <a:pt x="20538" y="17407"/>
                  </a:moveTo>
                  <a:lnTo>
                    <a:pt x="20673" y="18081"/>
                  </a:lnTo>
                  <a:lnTo>
                    <a:pt x="20942" y="19562"/>
                  </a:lnTo>
                  <a:lnTo>
                    <a:pt x="18619" y="20134"/>
                  </a:lnTo>
                  <a:lnTo>
                    <a:pt x="16296" y="20707"/>
                  </a:lnTo>
                  <a:lnTo>
                    <a:pt x="14916" y="21077"/>
                  </a:lnTo>
                  <a:lnTo>
                    <a:pt x="13535" y="21481"/>
                  </a:lnTo>
                  <a:lnTo>
                    <a:pt x="12862" y="21683"/>
                  </a:lnTo>
                  <a:lnTo>
                    <a:pt x="12963" y="21616"/>
                  </a:lnTo>
                  <a:lnTo>
                    <a:pt x="13030" y="21515"/>
                  </a:lnTo>
                  <a:lnTo>
                    <a:pt x="13064" y="21414"/>
                  </a:lnTo>
                  <a:lnTo>
                    <a:pt x="13064" y="21279"/>
                  </a:lnTo>
                  <a:lnTo>
                    <a:pt x="12996" y="21178"/>
                  </a:lnTo>
                  <a:lnTo>
                    <a:pt x="12895" y="21077"/>
                  </a:lnTo>
                  <a:lnTo>
                    <a:pt x="12794" y="20976"/>
                  </a:lnTo>
                  <a:lnTo>
                    <a:pt x="12559" y="20774"/>
                  </a:lnTo>
                  <a:lnTo>
                    <a:pt x="12660" y="20572"/>
                  </a:lnTo>
                  <a:lnTo>
                    <a:pt x="12660" y="20505"/>
                  </a:lnTo>
                  <a:lnTo>
                    <a:pt x="12592" y="20471"/>
                  </a:lnTo>
                  <a:lnTo>
                    <a:pt x="12592" y="20437"/>
                  </a:lnTo>
                  <a:lnTo>
                    <a:pt x="12929" y="20404"/>
                  </a:lnTo>
                  <a:lnTo>
                    <a:pt x="13266" y="20336"/>
                  </a:lnTo>
                  <a:lnTo>
                    <a:pt x="13973" y="20168"/>
                  </a:lnTo>
                  <a:lnTo>
                    <a:pt x="14646" y="19966"/>
                  </a:lnTo>
                  <a:lnTo>
                    <a:pt x="15286" y="19764"/>
                  </a:lnTo>
                  <a:lnTo>
                    <a:pt x="15690" y="19629"/>
                  </a:lnTo>
                  <a:lnTo>
                    <a:pt x="16094" y="19461"/>
                  </a:lnTo>
                  <a:lnTo>
                    <a:pt x="16868" y="19091"/>
                  </a:lnTo>
                  <a:lnTo>
                    <a:pt x="17239" y="18956"/>
                  </a:lnTo>
                  <a:lnTo>
                    <a:pt x="17643" y="18821"/>
                  </a:lnTo>
                  <a:lnTo>
                    <a:pt x="18047" y="18720"/>
                  </a:lnTo>
                  <a:lnTo>
                    <a:pt x="18484" y="18687"/>
                  </a:lnTo>
                  <a:lnTo>
                    <a:pt x="18552" y="18687"/>
                  </a:lnTo>
                  <a:lnTo>
                    <a:pt x="18585" y="18653"/>
                  </a:lnTo>
                  <a:lnTo>
                    <a:pt x="18619" y="18552"/>
                  </a:lnTo>
                  <a:lnTo>
                    <a:pt x="18585" y="18451"/>
                  </a:lnTo>
                  <a:lnTo>
                    <a:pt x="18552" y="18417"/>
                  </a:lnTo>
                  <a:lnTo>
                    <a:pt x="18484" y="18384"/>
                  </a:lnTo>
                  <a:lnTo>
                    <a:pt x="18114" y="18417"/>
                  </a:lnTo>
                  <a:lnTo>
                    <a:pt x="17777" y="18485"/>
                  </a:lnTo>
                  <a:lnTo>
                    <a:pt x="17407" y="18552"/>
                  </a:lnTo>
                  <a:lnTo>
                    <a:pt x="17070" y="18687"/>
                  </a:lnTo>
                  <a:lnTo>
                    <a:pt x="16397" y="18956"/>
                  </a:lnTo>
                  <a:lnTo>
                    <a:pt x="15757" y="19259"/>
                  </a:lnTo>
                  <a:lnTo>
                    <a:pt x="15353" y="19427"/>
                  </a:lnTo>
                  <a:lnTo>
                    <a:pt x="14916" y="19562"/>
                  </a:lnTo>
                  <a:lnTo>
                    <a:pt x="14108" y="19798"/>
                  </a:lnTo>
                  <a:lnTo>
                    <a:pt x="13232" y="20000"/>
                  </a:lnTo>
                  <a:lnTo>
                    <a:pt x="12828" y="20134"/>
                  </a:lnTo>
                  <a:lnTo>
                    <a:pt x="12424" y="20269"/>
                  </a:lnTo>
                  <a:lnTo>
                    <a:pt x="11784" y="19730"/>
                  </a:lnTo>
                  <a:lnTo>
                    <a:pt x="12054" y="19764"/>
                  </a:lnTo>
                  <a:lnTo>
                    <a:pt x="12323" y="19764"/>
                  </a:lnTo>
                  <a:lnTo>
                    <a:pt x="12828" y="19730"/>
                  </a:lnTo>
                  <a:lnTo>
                    <a:pt x="13367" y="19629"/>
                  </a:lnTo>
                  <a:lnTo>
                    <a:pt x="13906" y="19461"/>
                  </a:lnTo>
                  <a:lnTo>
                    <a:pt x="14444" y="19293"/>
                  </a:lnTo>
                  <a:lnTo>
                    <a:pt x="14983" y="19091"/>
                  </a:lnTo>
                  <a:lnTo>
                    <a:pt x="15959" y="18720"/>
                  </a:lnTo>
                  <a:lnTo>
                    <a:pt x="17070" y="18316"/>
                  </a:lnTo>
                  <a:lnTo>
                    <a:pt x="18215" y="17980"/>
                  </a:lnTo>
                  <a:lnTo>
                    <a:pt x="19393" y="17677"/>
                  </a:lnTo>
                  <a:lnTo>
                    <a:pt x="20538" y="17407"/>
                  </a:lnTo>
                  <a:close/>
                  <a:moveTo>
                    <a:pt x="12458" y="20909"/>
                  </a:moveTo>
                  <a:lnTo>
                    <a:pt x="12559" y="21010"/>
                  </a:lnTo>
                  <a:lnTo>
                    <a:pt x="12761" y="21178"/>
                  </a:lnTo>
                  <a:lnTo>
                    <a:pt x="12862" y="21245"/>
                  </a:lnTo>
                  <a:lnTo>
                    <a:pt x="12895" y="21313"/>
                  </a:lnTo>
                  <a:lnTo>
                    <a:pt x="12895" y="21380"/>
                  </a:lnTo>
                  <a:lnTo>
                    <a:pt x="12794" y="21447"/>
                  </a:lnTo>
                  <a:lnTo>
                    <a:pt x="12693" y="21582"/>
                  </a:lnTo>
                  <a:lnTo>
                    <a:pt x="12559" y="21649"/>
                  </a:lnTo>
                  <a:lnTo>
                    <a:pt x="12390" y="21717"/>
                  </a:lnTo>
                  <a:lnTo>
                    <a:pt x="12222" y="21717"/>
                  </a:lnTo>
                  <a:lnTo>
                    <a:pt x="12020" y="21616"/>
                  </a:lnTo>
                  <a:lnTo>
                    <a:pt x="11919" y="21548"/>
                  </a:lnTo>
                  <a:lnTo>
                    <a:pt x="11852" y="21481"/>
                  </a:lnTo>
                  <a:lnTo>
                    <a:pt x="12020" y="21346"/>
                  </a:lnTo>
                  <a:lnTo>
                    <a:pt x="12155" y="21212"/>
                  </a:lnTo>
                  <a:lnTo>
                    <a:pt x="12458" y="20909"/>
                  </a:lnTo>
                  <a:close/>
                  <a:moveTo>
                    <a:pt x="17979" y="2661"/>
                  </a:moveTo>
                  <a:lnTo>
                    <a:pt x="18047" y="2762"/>
                  </a:lnTo>
                  <a:lnTo>
                    <a:pt x="18148" y="2762"/>
                  </a:lnTo>
                  <a:lnTo>
                    <a:pt x="18080" y="2829"/>
                  </a:lnTo>
                  <a:lnTo>
                    <a:pt x="18080" y="2964"/>
                  </a:lnTo>
                  <a:lnTo>
                    <a:pt x="18181" y="3300"/>
                  </a:lnTo>
                  <a:lnTo>
                    <a:pt x="18417" y="3940"/>
                  </a:lnTo>
                  <a:lnTo>
                    <a:pt x="18787" y="5085"/>
                  </a:lnTo>
                  <a:lnTo>
                    <a:pt x="19124" y="6230"/>
                  </a:lnTo>
                  <a:lnTo>
                    <a:pt x="19427" y="7576"/>
                  </a:lnTo>
                  <a:lnTo>
                    <a:pt x="19595" y="8250"/>
                  </a:lnTo>
                  <a:lnTo>
                    <a:pt x="19764" y="8923"/>
                  </a:lnTo>
                  <a:lnTo>
                    <a:pt x="20134" y="10236"/>
                  </a:lnTo>
                  <a:lnTo>
                    <a:pt x="20302" y="10876"/>
                  </a:lnTo>
                  <a:lnTo>
                    <a:pt x="20471" y="11549"/>
                  </a:lnTo>
                  <a:lnTo>
                    <a:pt x="20605" y="12222"/>
                  </a:lnTo>
                  <a:lnTo>
                    <a:pt x="20706" y="12929"/>
                  </a:lnTo>
                  <a:lnTo>
                    <a:pt x="20807" y="13636"/>
                  </a:lnTo>
                  <a:lnTo>
                    <a:pt x="20942" y="14344"/>
                  </a:lnTo>
                  <a:lnTo>
                    <a:pt x="21211" y="15724"/>
                  </a:lnTo>
                  <a:lnTo>
                    <a:pt x="21548" y="17104"/>
                  </a:lnTo>
                  <a:lnTo>
                    <a:pt x="21885" y="18350"/>
                  </a:lnTo>
                  <a:lnTo>
                    <a:pt x="22289" y="19596"/>
                  </a:lnTo>
                  <a:lnTo>
                    <a:pt x="22659" y="20841"/>
                  </a:lnTo>
                  <a:lnTo>
                    <a:pt x="23063" y="22087"/>
                  </a:lnTo>
                  <a:lnTo>
                    <a:pt x="22895" y="21952"/>
                  </a:lnTo>
                  <a:lnTo>
                    <a:pt x="22760" y="21784"/>
                  </a:lnTo>
                  <a:lnTo>
                    <a:pt x="22727" y="21750"/>
                  </a:lnTo>
                  <a:lnTo>
                    <a:pt x="22659" y="21717"/>
                  </a:lnTo>
                  <a:lnTo>
                    <a:pt x="22592" y="21750"/>
                  </a:lnTo>
                  <a:lnTo>
                    <a:pt x="22558" y="21784"/>
                  </a:lnTo>
                  <a:lnTo>
                    <a:pt x="22424" y="21986"/>
                  </a:lnTo>
                  <a:lnTo>
                    <a:pt x="22356" y="22188"/>
                  </a:lnTo>
                  <a:lnTo>
                    <a:pt x="22222" y="22559"/>
                  </a:lnTo>
                  <a:lnTo>
                    <a:pt x="21986" y="22053"/>
                  </a:lnTo>
                  <a:lnTo>
                    <a:pt x="21784" y="21515"/>
                  </a:lnTo>
                  <a:lnTo>
                    <a:pt x="21616" y="20976"/>
                  </a:lnTo>
                  <a:lnTo>
                    <a:pt x="21447" y="20437"/>
                  </a:lnTo>
                  <a:lnTo>
                    <a:pt x="21481" y="20404"/>
                  </a:lnTo>
                  <a:lnTo>
                    <a:pt x="21447" y="20336"/>
                  </a:lnTo>
                  <a:lnTo>
                    <a:pt x="21447" y="20303"/>
                  </a:lnTo>
                  <a:lnTo>
                    <a:pt x="21380" y="20269"/>
                  </a:lnTo>
                  <a:lnTo>
                    <a:pt x="21245" y="19629"/>
                  </a:lnTo>
                  <a:lnTo>
                    <a:pt x="21077" y="18821"/>
                  </a:lnTo>
                  <a:lnTo>
                    <a:pt x="20908" y="18013"/>
                  </a:lnTo>
                  <a:lnTo>
                    <a:pt x="20774" y="17340"/>
                  </a:lnTo>
                  <a:lnTo>
                    <a:pt x="20807" y="17273"/>
                  </a:lnTo>
                  <a:lnTo>
                    <a:pt x="20807" y="17239"/>
                  </a:lnTo>
                  <a:lnTo>
                    <a:pt x="20774" y="17172"/>
                  </a:lnTo>
                  <a:lnTo>
                    <a:pt x="20740" y="17138"/>
                  </a:lnTo>
                  <a:lnTo>
                    <a:pt x="20471" y="15791"/>
                  </a:lnTo>
                  <a:lnTo>
                    <a:pt x="20504" y="15758"/>
                  </a:lnTo>
                  <a:lnTo>
                    <a:pt x="20504" y="15690"/>
                  </a:lnTo>
                  <a:lnTo>
                    <a:pt x="20471" y="15657"/>
                  </a:lnTo>
                  <a:lnTo>
                    <a:pt x="20403" y="15589"/>
                  </a:lnTo>
                  <a:lnTo>
                    <a:pt x="20302" y="15118"/>
                  </a:lnTo>
                  <a:lnTo>
                    <a:pt x="20336" y="15017"/>
                  </a:lnTo>
                  <a:lnTo>
                    <a:pt x="20336" y="14950"/>
                  </a:lnTo>
                  <a:lnTo>
                    <a:pt x="20302" y="14882"/>
                  </a:lnTo>
                  <a:lnTo>
                    <a:pt x="20235" y="14849"/>
                  </a:lnTo>
                  <a:lnTo>
                    <a:pt x="19764" y="12963"/>
                  </a:lnTo>
                  <a:lnTo>
                    <a:pt x="19326" y="11246"/>
                  </a:lnTo>
                  <a:lnTo>
                    <a:pt x="19326" y="11145"/>
                  </a:lnTo>
                  <a:lnTo>
                    <a:pt x="19259" y="11078"/>
                  </a:lnTo>
                  <a:lnTo>
                    <a:pt x="18956" y="9731"/>
                  </a:lnTo>
                  <a:lnTo>
                    <a:pt x="18956" y="9630"/>
                  </a:lnTo>
                  <a:lnTo>
                    <a:pt x="18787" y="8957"/>
                  </a:lnTo>
                  <a:lnTo>
                    <a:pt x="18821" y="8856"/>
                  </a:lnTo>
                  <a:lnTo>
                    <a:pt x="18787" y="8788"/>
                  </a:lnTo>
                  <a:lnTo>
                    <a:pt x="18754" y="8755"/>
                  </a:lnTo>
                  <a:lnTo>
                    <a:pt x="18552" y="7745"/>
                  </a:lnTo>
                  <a:lnTo>
                    <a:pt x="18316" y="6364"/>
                  </a:lnTo>
                  <a:lnTo>
                    <a:pt x="18148" y="5691"/>
                  </a:lnTo>
                  <a:lnTo>
                    <a:pt x="17979" y="4984"/>
                  </a:lnTo>
                  <a:lnTo>
                    <a:pt x="17777" y="4512"/>
                  </a:lnTo>
                  <a:lnTo>
                    <a:pt x="17575" y="4007"/>
                  </a:lnTo>
                  <a:lnTo>
                    <a:pt x="17340" y="3536"/>
                  </a:lnTo>
                  <a:lnTo>
                    <a:pt x="17239" y="3267"/>
                  </a:lnTo>
                  <a:lnTo>
                    <a:pt x="17171" y="3031"/>
                  </a:lnTo>
                  <a:lnTo>
                    <a:pt x="17205" y="2930"/>
                  </a:lnTo>
                  <a:lnTo>
                    <a:pt x="17171" y="2896"/>
                  </a:lnTo>
                  <a:lnTo>
                    <a:pt x="17138" y="2863"/>
                  </a:lnTo>
                  <a:lnTo>
                    <a:pt x="17138" y="2829"/>
                  </a:lnTo>
                  <a:lnTo>
                    <a:pt x="17171" y="2829"/>
                  </a:lnTo>
                  <a:lnTo>
                    <a:pt x="17441" y="2728"/>
                  </a:lnTo>
                  <a:lnTo>
                    <a:pt x="17710" y="2694"/>
                  </a:lnTo>
                  <a:lnTo>
                    <a:pt x="17979" y="2661"/>
                  </a:lnTo>
                  <a:close/>
                  <a:moveTo>
                    <a:pt x="24275" y="1"/>
                  </a:moveTo>
                  <a:lnTo>
                    <a:pt x="22626" y="506"/>
                  </a:lnTo>
                  <a:lnTo>
                    <a:pt x="20976" y="977"/>
                  </a:lnTo>
                  <a:lnTo>
                    <a:pt x="19326" y="1381"/>
                  </a:lnTo>
                  <a:lnTo>
                    <a:pt x="17643" y="1785"/>
                  </a:lnTo>
                  <a:lnTo>
                    <a:pt x="14310" y="2593"/>
                  </a:lnTo>
                  <a:lnTo>
                    <a:pt x="12626" y="2997"/>
                  </a:lnTo>
                  <a:lnTo>
                    <a:pt x="10976" y="3401"/>
                  </a:lnTo>
                  <a:lnTo>
                    <a:pt x="9630" y="3772"/>
                  </a:lnTo>
                  <a:lnTo>
                    <a:pt x="8317" y="4176"/>
                  </a:lnTo>
                  <a:lnTo>
                    <a:pt x="5691" y="5017"/>
                  </a:lnTo>
                  <a:lnTo>
                    <a:pt x="5051" y="5253"/>
                  </a:lnTo>
                  <a:lnTo>
                    <a:pt x="4714" y="5388"/>
                  </a:lnTo>
                  <a:lnTo>
                    <a:pt x="4377" y="5590"/>
                  </a:lnTo>
                  <a:lnTo>
                    <a:pt x="4108" y="5792"/>
                  </a:lnTo>
                  <a:lnTo>
                    <a:pt x="3973" y="5926"/>
                  </a:lnTo>
                  <a:lnTo>
                    <a:pt x="3906" y="6061"/>
                  </a:lnTo>
                  <a:lnTo>
                    <a:pt x="3839" y="6230"/>
                  </a:lnTo>
                  <a:lnTo>
                    <a:pt x="3805" y="6364"/>
                  </a:lnTo>
                  <a:lnTo>
                    <a:pt x="3771" y="6533"/>
                  </a:lnTo>
                  <a:lnTo>
                    <a:pt x="3805" y="6735"/>
                  </a:lnTo>
                  <a:lnTo>
                    <a:pt x="3771" y="7105"/>
                  </a:lnTo>
                  <a:lnTo>
                    <a:pt x="3805" y="7509"/>
                  </a:lnTo>
                  <a:lnTo>
                    <a:pt x="3906" y="7913"/>
                  </a:lnTo>
                  <a:lnTo>
                    <a:pt x="4007" y="8317"/>
                  </a:lnTo>
                  <a:lnTo>
                    <a:pt x="4310" y="9125"/>
                  </a:lnTo>
                  <a:lnTo>
                    <a:pt x="4546" y="9866"/>
                  </a:lnTo>
                  <a:lnTo>
                    <a:pt x="5556" y="13434"/>
                  </a:lnTo>
                  <a:lnTo>
                    <a:pt x="4916" y="12761"/>
                  </a:lnTo>
                  <a:lnTo>
                    <a:pt x="4243" y="12121"/>
                  </a:lnTo>
                  <a:lnTo>
                    <a:pt x="3839" y="11717"/>
                  </a:lnTo>
                  <a:lnTo>
                    <a:pt x="3401" y="11381"/>
                  </a:lnTo>
                  <a:lnTo>
                    <a:pt x="2963" y="11010"/>
                  </a:lnTo>
                  <a:lnTo>
                    <a:pt x="2559" y="10606"/>
                  </a:lnTo>
                  <a:lnTo>
                    <a:pt x="2290" y="10371"/>
                  </a:lnTo>
                  <a:lnTo>
                    <a:pt x="1987" y="10101"/>
                  </a:lnTo>
                  <a:lnTo>
                    <a:pt x="1819" y="9967"/>
                  </a:lnTo>
                  <a:lnTo>
                    <a:pt x="1650" y="9899"/>
                  </a:lnTo>
                  <a:lnTo>
                    <a:pt x="1482" y="9866"/>
                  </a:lnTo>
                  <a:lnTo>
                    <a:pt x="1280" y="9899"/>
                  </a:lnTo>
                  <a:lnTo>
                    <a:pt x="1280" y="9832"/>
                  </a:lnTo>
                  <a:lnTo>
                    <a:pt x="1246" y="9765"/>
                  </a:lnTo>
                  <a:lnTo>
                    <a:pt x="1179" y="9731"/>
                  </a:lnTo>
                  <a:lnTo>
                    <a:pt x="1112" y="9731"/>
                  </a:lnTo>
                  <a:lnTo>
                    <a:pt x="943" y="9832"/>
                  </a:lnTo>
                  <a:lnTo>
                    <a:pt x="775" y="10000"/>
                  </a:lnTo>
                  <a:lnTo>
                    <a:pt x="506" y="10303"/>
                  </a:lnTo>
                  <a:lnTo>
                    <a:pt x="270" y="10573"/>
                  </a:lnTo>
                  <a:lnTo>
                    <a:pt x="169" y="10741"/>
                  </a:lnTo>
                  <a:lnTo>
                    <a:pt x="135" y="10808"/>
                  </a:lnTo>
                  <a:lnTo>
                    <a:pt x="135" y="10876"/>
                  </a:lnTo>
                  <a:lnTo>
                    <a:pt x="102" y="10876"/>
                  </a:lnTo>
                  <a:lnTo>
                    <a:pt x="68" y="10909"/>
                  </a:lnTo>
                  <a:lnTo>
                    <a:pt x="34" y="10943"/>
                  </a:lnTo>
                  <a:lnTo>
                    <a:pt x="1" y="10977"/>
                  </a:lnTo>
                  <a:lnTo>
                    <a:pt x="34" y="11010"/>
                  </a:lnTo>
                  <a:lnTo>
                    <a:pt x="68" y="11044"/>
                  </a:lnTo>
                  <a:lnTo>
                    <a:pt x="236" y="11145"/>
                  </a:lnTo>
                  <a:lnTo>
                    <a:pt x="371" y="11280"/>
                  </a:lnTo>
                  <a:lnTo>
                    <a:pt x="640" y="11549"/>
                  </a:lnTo>
                  <a:lnTo>
                    <a:pt x="1145" y="12155"/>
                  </a:lnTo>
                  <a:lnTo>
                    <a:pt x="1448" y="12525"/>
                  </a:lnTo>
                  <a:lnTo>
                    <a:pt x="1785" y="12896"/>
                  </a:lnTo>
                  <a:lnTo>
                    <a:pt x="2155" y="13232"/>
                  </a:lnTo>
                  <a:lnTo>
                    <a:pt x="2526" y="13569"/>
                  </a:lnTo>
                  <a:lnTo>
                    <a:pt x="3401" y="14243"/>
                  </a:lnTo>
                  <a:lnTo>
                    <a:pt x="4276" y="14983"/>
                  </a:lnTo>
                  <a:lnTo>
                    <a:pt x="4680" y="15354"/>
                  </a:lnTo>
                  <a:lnTo>
                    <a:pt x="5085" y="15758"/>
                  </a:lnTo>
                  <a:lnTo>
                    <a:pt x="5455" y="16195"/>
                  </a:lnTo>
                  <a:lnTo>
                    <a:pt x="5792" y="16633"/>
                  </a:lnTo>
                  <a:lnTo>
                    <a:pt x="5859" y="16700"/>
                  </a:lnTo>
                  <a:lnTo>
                    <a:pt x="5994" y="16700"/>
                  </a:lnTo>
                  <a:lnTo>
                    <a:pt x="6027" y="16633"/>
                  </a:lnTo>
                  <a:lnTo>
                    <a:pt x="6061" y="16599"/>
                  </a:lnTo>
                  <a:lnTo>
                    <a:pt x="6162" y="16734"/>
                  </a:lnTo>
                  <a:lnTo>
                    <a:pt x="6263" y="16835"/>
                  </a:lnTo>
                  <a:lnTo>
                    <a:pt x="6330" y="16869"/>
                  </a:lnTo>
                  <a:lnTo>
                    <a:pt x="6330" y="16902"/>
                  </a:lnTo>
                  <a:lnTo>
                    <a:pt x="6600" y="17744"/>
                  </a:lnTo>
                  <a:lnTo>
                    <a:pt x="6869" y="18619"/>
                  </a:lnTo>
                  <a:lnTo>
                    <a:pt x="7071" y="19461"/>
                  </a:lnTo>
                  <a:lnTo>
                    <a:pt x="7239" y="20336"/>
                  </a:lnTo>
                  <a:lnTo>
                    <a:pt x="7610" y="22087"/>
                  </a:lnTo>
                  <a:lnTo>
                    <a:pt x="7812" y="22963"/>
                  </a:lnTo>
                  <a:lnTo>
                    <a:pt x="8081" y="23838"/>
                  </a:lnTo>
                  <a:lnTo>
                    <a:pt x="8653" y="25656"/>
                  </a:lnTo>
                  <a:lnTo>
                    <a:pt x="9226" y="27474"/>
                  </a:lnTo>
                  <a:lnTo>
                    <a:pt x="9327" y="27710"/>
                  </a:lnTo>
                  <a:lnTo>
                    <a:pt x="9428" y="27912"/>
                  </a:lnTo>
                  <a:lnTo>
                    <a:pt x="9529" y="28114"/>
                  </a:lnTo>
                  <a:lnTo>
                    <a:pt x="9663" y="28316"/>
                  </a:lnTo>
                  <a:lnTo>
                    <a:pt x="9832" y="28484"/>
                  </a:lnTo>
                  <a:lnTo>
                    <a:pt x="10000" y="28652"/>
                  </a:lnTo>
                  <a:lnTo>
                    <a:pt x="10202" y="28787"/>
                  </a:lnTo>
                  <a:lnTo>
                    <a:pt x="10438" y="28888"/>
                  </a:lnTo>
                  <a:lnTo>
                    <a:pt x="10707" y="28955"/>
                  </a:lnTo>
                  <a:lnTo>
                    <a:pt x="11010" y="29023"/>
                  </a:lnTo>
                  <a:lnTo>
                    <a:pt x="11313" y="29056"/>
                  </a:lnTo>
                  <a:lnTo>
                    <a:pt x="11616" y="29056"/>
                  </a:lnTo>
                  <a:lnTo>
                    <a:pt x="11919" y="29023"/>
                  </a:lnTo>
                  <a:lnTo>
                    <a:pt x="12222" y="28989"/>
                  </a:lnTo>
                  <a:lnTo>
                    <a:pt x="12828" y="28854"/>
                  </a:lnTo>
                  <a:lnTo>
                    <a:pt x="13434" y="28686"/>
                  </a:lnTo>
                  <a:lnTo>
                    <a:pt x="14040" y="28484"/>
                  </a:lnTo>
                  <a:lnTo>
                    <a:pt x="15151" y="28080"/>
                  </a:lnTo>
                  <a:lnTo>
                    <a:pt x="17104" y="27541"/>
                  </a:lnTo>
                  <a:lnTo>
                    <a:pt x="19057" y="27003"/>
                  </a:lnTo>
                  <a:lnTo>
                    <a:pt x="20067" y="26666"/>
                  </a:lnTo>
                  <a:lnTo>
                    <a:pt x="21110" y="26329"/>
                  </a:lnTo>
                  <a:lnTo>
                    <a:pt x="21616" y="26161"/>
                  </a:lnTo>
                  <a:lnTo>
                    <a:pt x="22154" y="26026"/>
                  </a:lnTo>
                  <a:lnTo>
                    <a:pt x="22659" y="25892"/>
                  </a:lnTo>
                  <a:lnTo>
                    <a:pt x="23198" y="25824"/>
                  </a:lnTo>
                  <a:lnTo>
                    <a:pt x="23265" y="25791"/>
                  </a:lnTo>
                  <a:lnTo>
                    <a:pt x="23333" y="25690"/>
                  </a:lnTo>
                  <a:lnTo>
                    <a:pt x="23467" y="25690"/>
                  </a:lnTo>
                  <a:lnTo>
                    <a:pt x="23636" y="25656"/>
                  </a:lnTo>
                  <a:lnTo>
                    <a:pt x="23972" y="25589"/>
                  </a:lnTo>
                  <a:lnTo>
                    <a:pt x="24275" y="25488"/>
                  </a:lnTo>
                  <a:lnTo>
                    <a:pt x="24275" y="25151"/>
                  </a:lnTo>
                  <a:lnTo>
                    <a:pt x="23636" y="25353"/>
                  </a:lnTo>
                  <a:lnTo>
                    <a:pt x="23366" y="25454"/>
                  </a:lnTo>
                  <a:lnTo>
                    <a:pt x="23198" y="25555"/>
                  </a:lnTo>
                  <a:lnTo>
                    <a:pt x="22760" y="25589"/>
                  </a:lnTo>
                  <a:lnTo>
                    <a:pt x="22356" y="25690"/>
                  </a:lnTo>
                  <a:lnTo>
                    <a:pt x="21548" y="25892"/>
                  </a:lnTo>
                  <a:lnTo>
                    <a:pt x="19966" y="26430"/>
                  </a:lnTo>
                  <a:lnTo>
                    <a:pt x="19057" y="26700"/>
                  </a:lnTo>
                  <a:lnTo>
                    <a:pt x="18148" y="26969"/>
                  </a:lnTo>
                  <a:lnTo>
                    <a:pt x="16296" y="27474"/>
                  </a:lnTo>
                  <a:lnTo>
                    <a:pt x="14882" y="27912"/>
                  </a:lnTo>
                  <a:lnTo>
                    <a:pt x="13468" y="28349"/>
                  </a:lnTo>
                  <a:lnTo>
                    <a:pt x="12895" y="28518"/>
                  </a:lnTo>
                  <a:lnTo>
                    <a:pt x="12323" y="28686"/>
                  </a:lnTo>
                  <a:lnTo>
                    <a:pt x="11717" y="28753"/>
                  </a:lnTo>
                  <a:lnTo>
                    <a:pt x="11414" y="28787"/>
                  </a:lnTo>
                  <a:lnTo>
                    <a:pt x="11111" y="28787"/>
                  </a:lnTo>
                  <a:lnTo>
                    <a:pt x="10741" y="28720"/>
                  </a:lnTo>
                  <a:lnTo>
                    <a:pt x="10438" y="28585"/>
                  </a:lnTo>
                  <a:lnTo>
                    <a:pt x="10202" y="28417"/>
                  </a:lnTo>
                  <a:lnTo>
                    <a:pt x="9966" y="28181"/>
                  </a:lnTo>
                  <a:lnTo>
                    <a:pt x="9798" y="27912"/>
                  </a:lnTo>
                  <a:lnTo>
                    <a:pt x="9630" y="27609"/>
                  </a:lnTo>
                  <a:lnTo>
                    <a:pt x="9495" y="27306"/>
                  </a:lnTo>
                  <a:lnTo>
                    <a:pt x="9394" y="26969"/>
                  </a:lnTo>
                  <a:lnTo>
                    <a:pt x="9125" y="26094"/>
                  </a:lnTo>
                  <a:lnTo>
                    <a:pt x="8822" y="25252"/>
                  </a:lnTo>
                  <a:lnTo>
                    <a:pt x="8249" y="23535"/>
                  </a:lnTo>
                  <a:lnTo>
                    <a:pt x="8014" y="22761"/>
                  </a:lnTo>
                  <a:lnTo>
                    <a:pt x="7812" y="21986"/>
                  </a:lnTo>
                  <a:lnTo>
                    <a:pt x="7475" y="20437"/>
                  </a:lnTo>
                  <a:lnTo>
                    <a:pt x="7138" y="18855"/>
                  </a:lnTo>
                  <a:lnTo>
                    <a:pt x="6936" y="18114"/>
                  </a:lnTo>
                  <a:lnTo>
                    <a:pt x="6667" y="17340"/>
                  </a:lnTo>
                  <a:lnTo>
                    <a:pt x="6768" y="17441"/>
                  </a:lnTo>
                  <a:lnTo>
                    <a:pt x="7037" y="17744"/>
                  </a:lnTo>
                  <a:lnTo>
                    <a:pt x="7307" y="18047"/>
                  </a:lnTo>
                  <a:lnTo>
                    <a:pt x="7946" y="18586"/>
                  </a:lnTo>
                  <a:lnTo>
                    <a:pt x="8115" y="18956"/>
                  </a:lnTo>
                  <a:lnTo>
                    <a:pt x="8216" y="19360"/>
                  </a:lnTo>
                  <a:lnTo>
                    <a:pt x="8418" y="20168"/>
                  </a:lnTo>
                  <a:lnTo>
                    <a:pt x="8586" y="21010"/>
                  </a:lnTo>
                  <a:lnTo>
                    <a:pt x="8721" y="21818"/>
                  </a:lnTo>
                  <a:lnTo>
                    <a:pt x="8923" y="23030"/>
                  </a:lnTo>
                  <a:lnTo>
                    <a:pt x="9192" y="24242"/>
                  </a:lnTo>
                  <a:lnTo>
                    <a:pt x="9394" y="25319"/>
                  </a:lnTo>
                  <a:lnTo>
                    <a:pt x="9562" y="25892"/>
                  </a:lnTo>
                  <a:lnTo>
                    <a:pt x="9731" y="26498"/>
                  </a:lnTo>
                  <a:lnTo>
                    <a:pt x="10000" y="27036"/>
                  </a:lnTo>
                  <a:lnTo>
                    <a:pt x="10135" y="27272"/>
                  </a:lnTo>
                  <a:lnTo>
                    <a:pt x="10303" y="27508"/>
                  </a:lnTo>
                  <a:lnTo>
                    <a:pt x="10505" y="27710"/>
                  </a:lnTo>
                  <a:lnTo>
                    <a:pt x="10707" y="27878"/>
                  </a:lnTo>
                  <a:lnTo>
                    <a:pt x="10943" y="28013"/>
                  </a:lnTo>
                  <a:lnTo>
                    <a:pt x="11178" y="28147"/>
                  </a:lnTo>
                  <a:lnTo>
                    <a:pt x="11515" y="28215"/>
                  </a:lnTo>
                  <a:lnTo>
                    <a:pt x="11852" y="28248"/>
                  </a:lnTo>
                  <a:lnTo>
                    <a:pt x="12188" y="28248"/>
                  </a:lnTo>
                  <a:lnTo>
                    <a:pt x="12525" y="28215"/>
                  </a:lnTo>
                  <a:lnTo>
                    <a:pt x="12862" y="28147"/>
                  </a:lnTo>
                  <a:lnTo>
                    <a:pt x="13199" y="28046"/>
                  </a:lnTo>
                  <a:lnTo>
                    <a:pt x="13838" y="27878"/>
                  </a:lnTo>
                  <a:lnTo>
                    <a:pt x="14613" y="27609"/>
                  </a:lnTo>
                  <a:lnTo>
                    <a:pt x="15387" y="27306"/>
                  </a:lnTo>
                  <a:lnTo>
                    <a:pt x="16195" y="27003"/>
                  </a:lnTo>
                  <a:lnTo>
                    <a:pt x="16969" y="26733"/>
                  </a:lnTo>
                  <a:lnTo>
                    <a:pt x="21279" y="25488"/>
                  </a:lnTo>
                  <a:lnTo>
                    <a:pt x="22356" y="25151"/>
                  </a:lnTo>
                  <a:lnTo>
                    <a:pt x="23467" y="24814"/>
                  </a:lnTo>
                  <a:lnTo>
                    <a:pt x="24275" y="24579"/>
                  </a:lnTo>
                  <a:lnTo>
                    <a:pt x="24275" y="24276"/>
                  </a:lnTo>
                  <a:lnTo>
                    <a:pt x="22929" y="24713"/>
                  </a:lnTo>
                  <a:lnTo>
                    <a:pt x="20807" y="25387"/>
                  </a:lnTo>
                  <a:lnTo>
                    <a:pt x="18686" y="25993"/>
                  </a:lnTo>
                  <a:lnTo>
                    <a:pt x="16936" y="26531"/>
                  </a:lnTo>
                  <a:lnTo>
                    <a:pt x="16094" y="26801"/>
                  </a:lnTo>
                  <a:lnTo>
                    <a:pt x="15252" y="27104"/>
                  </a:lnTo>
                  <a:lnTo>
                    <a:pt x="14444" y="27407"/>
                  </a:lnTo>
                  <a:lnTo>
                    <a:pt x="13670" y="27676"/>
                  </a:lnTo>
                  <a:lnTo>
                    <a:pt x="13232" y="27811"/>
                  </a:lnTo>
                  <a:lnTo>
                    <a:pt x="12828" y="27878"/>
                  </a:lnTo>
                  <a:lnTo>
                    <a:pt x="12424" y="27945"/>
                  </a:lnTo>
                  <a:lnTo>
                    <a:pt x="12020" y="27979"/>
                  </a:lnTo>
                  <a:lnTo>
                    <a:pt x="11650" y="27979"/>
                  </a:lnTo>
                  <a:lnTo>
                    <a:pt x="11313" y="27878"/>
                  </a:lnTo>
                  <a:lnTo>
                    <a:pt x="11044" y="27777"/>
                  </a:lnTo>
                  <a:lnTo>
                    <a:pt x="10774" y="27575"/>
                  </a:lnTo>
                  <a:lnTo>
                    <a:pt x="10539" y="27373"/>
                  </a:lnTo>
                  <a:lnTo>
                    <a:pt x="10337" y="27104"/>
                  </a:lnTo>
                  <a:lnTo>
                    <a:pt x="10168" y="26834"/>
                  </a:lnTo>
                  <a:lnTo>
                    <a:pt x="10034" y="26531"/>
                  </a:lnTo>
                  <a:lnTo>
                    <a:pt x="9899" y="26195"/>
                  </a:lnTo>
                  <a:lnTo>
                    <a:pt x="9764" y="25858"/>
                  </a:lnTo>
                  <a:lnTo>
                    <a:pt x="9596" y="25185"/>
                  </a:lnTo>
                  <a:lnTo>
                    <a:pt x="9461" y="24511"/>
                  </a:lnTo>
                  <a:lnTo>
                    <a:pt x="9327" y="23872"/>
                  </a:lnTo>
                  <a:lnTo>
                    <a:pt x="9125" y="22626"/>
                  </a:lnTo>
                  <a:lnTo>
                    <a:pt x="8923" y="21346"/>
                  </a:lnTo>
                  <a:lnTo>
                    <a:pt x="8822" y="20707"/>
                  </a:lnTo>
                  <a:lnTo>
                    <a:pt x="8687" y="20101"/>
                  </a:lnTo>
                  <a:lnTo>
                    <a:pt x="8519" y="19495"/>
                  </a:lnTo>
                  <a:lnTo>
                    <a:pt x="8317" y="18889"/>
                  </a:lnTo>
                  <a:lnTo>
                    <a:pt x="8350" y="18922"/>
                  </a:lnTo>
                  <a:lnTo>
                    <a:pt x="9259" y="19764"/>
                  </a:lnTo>
                  <a:lnTo>
                    <a:pt x="9697" y="20168"/>
                  </a:lnTo>
                  <a:lnTo>
                    <a:pt x="10135" y="20572"/>
                  </a:lnTo>
                  <a:lnTo>
                    <a:pt x="10539" y="20875"/>
                  </a:lnTo>
                  <a:lnTo>
                    <a:pt x="10741" y="21043"/>
                  </a:lnTo>
                  <a:lnTo>
                    <a:pt x="10909" y="21178"/>
                  </a:lnTo>
                  <a:lnTo>
                    <a:pt x="11212" y="21447"/>
                  </a:lnTo>
                  <a:lnTo>
                    <a:pt x="11347" y="21548"/>
                  </a:lnTo>
                  <a:lnTo>
                    <a:pt x="11549" y="21616"/>
                  </a:lnTo>
                  <a:lnTo>
                    <a:pt x="11616" y="21649"/>
                  </a:lnTo>
                  <a:lnTo>
                    <a:pt x="11683" y="21616"/>
                  </a:lnTo>
                  <a:lnTo>
                    <a:pt x="11717" y="21582"/>
                  </a:lnTo>
                  <a:lnTo>
                    <a:pt x="11717" y="21616"/>
                  </a:lnTo>
                  <a:lnTo>
                    <a:pt x="11751" y="21649"/>
                  </a:lnTo>
                  <a:lnTo>
                    <a:pt x="11919" y="21784"/>
                  </a:lnTo>
                  <a:lnTo>
                    <a:pt x="12121" y="21885"/>
                  </a:lnTo>
                  <a:lnTo>
                    <a:pt x="11616" y="21986"/>
                  </a:lnTo>
                  <a:lnTo>
                    <a:pt x="11380" y="22053"/>
                  </a:lnTo>
                  <a:lnTo>
                    <a:pt x="11178" y="22155"/>
                  </a:lnTo>
                  <a:lnTo>
                    <a:pt x="11111" y="22222"/>
                  </a:lnTo>
                  <a:lnTo>
                    <a:pt x="11111" y="22289"/>
                  </a:lnTo>
                  <a:lnTo>
                    <a:pt x="11178" y="22357"/>
                  </a:lnTo>
                  <a:lnTo>
                    <a:pt x="11246" y="22357"/>
                  </a:lnTo>
                  <a:lnTo>
                    <a:pt x="12525" y="22020"/>
                  </a:lnTo>
                  <a:lnTo>
                    <a:pt x="13805" y="21683"/>
                  </a:lnTo>
                  <a:lnTo>
                    <a:pt x="15084" y="21313"/>
                  </a:lnTo>
                  <a:lnTo>
                    <a:pt x="16363" y="20976"/>
                  </a:lnTo>
                  <a:lnTo>
                    <a:pt x="18686" y="20404"/>
                  </a:lnTo>
                  <a:lnTo>
                    <a:pt x="21009" y="19831"/>
                  </a:lnTo>
                  <a:lnTo>
                    <a:pt x="21110" y="20235"/>
                  </a:lnTo>
                  <a:lnTo>
                    <a:pt x="20841" y="20269"/>
                  </a:lnTo>
                  <a:lnTo>
                    <a:pt x="20538" y="20303"/>
                  </a:lnTo>
                  <a:lnTo>
                    <a:pt x="19932" y="20437"/>
                  </a:lnTo>
                  <a:lnTo>
                    <a:pt x="18821" y="20740"/>
                  </a:lnTo>
                  <a:lnTo>
                    <a:pt x="18013" y="20942"/>
                  </a:lnTo>
                  <a:lnTo>
                    <a:pt x="17239" y="21178"/>
                  </a:lnTo>
                  <a:lnTo>
                    <a:pt x="15690" y="21649"/>
                  </a:lnTo>
                  <a:lnTo>
                    <a:pt x="14108" y="22155"/>
                  </a:lnTo>
                  <a:lnTo>
                    <a:pt x="13333" y="22424"/>
                  </a:lnTo>
                  <a:lnTo>
                    <a:pt x="12525" y="22660"/>
                  </a:lnTo>
                  <a:lnTo>
                    <a:pt x="12188" y="22693"/>
                  </a:lnTo>
                  <a:lnTo>
                    <a:pt x="11852" y="22761"/>
                  </a:lnTo>
                  <a:lnTo>
                    <a:pt x="11683" y="22794"/>
                  </a:lnTo>
                  <a:lnTo>
                    <a:pt x="11515" y="22895"/>
                  </a:lnTo>
                  <a:lnTo>
                    <a:pt x="11414" y="22996"/>
                  </a:lnTo>
                  <a:lnTo>
                    <a:pt x="11313" y="23131"/>
                  </a:lnTo>
                  <a:lnTo>
                    <a:pt x="11313" y="23165"/>
                  </a:lnTo>
                  <a:lnTo>
                    <a:pt x="11347" y="23165"/>
                  </a:lnTo>
                  <a:lnTo>
                    <a:pt x="11784" y="23030"/>
                  </a:lnTo>
                  <a:lnTo>
                    <a:pt x="12222" y="22929"/>
                  </a:lnTo>
                  <a:lnTo>
                    <a:pt x="12660" y="22862"/>
                  </a:lnTo>
                  <a:lnTo>
                    <a:pt x="13097" y="22727"/>
                  </a:lnTo>
                  <a:lnTo>
                    <a:pt x="14545" y="22289"/>
                  </a:lnTo>
                  <a:lnTo>
                    <a:pt x="15993" y="21818"/>
                  </a:lnTo>
                  <a:lnTo>
                    <a:pt x="17306" y="21414"/>
                  </a:lnTo>
                  <a:lnTo>
                    <a:pt x="18653" y="21043"/>
                  </a:lnTo>
                  <a:lnTo>
                    <a:pt x="19259" y="20841"/>
                  </a:lnTo>
                  <a:lnTo>
                    <a:pt x="19898" y="20673"/>
                  </a:lnTo>
                  <a:lnTo>
                    <a:pt x="20538" y="20538"/>
                  </a:lnTo>
                  <a:lnTo>
                    <a:pt x="20875" y="20505"/>
                  </a:lnTo>
                  <a:lnTo>
                    <a:pt x="21178" y="20505"/>
                  </a:lnTo>
                  <a:lnTo>
                    <a:pt x="21346" y="21043"/>
                  </a:lnTo>
                  <a:lnTo>
                    <a:pt x="20740" y="21144"/>
                  </a:lnTo>
                  <a:lnTo>
                    <a:pt x="20134" y="21279"/>
                  </a:lnTo>
                  <a:lnTo>
                    <a:pt x="18922" y="21582"/>
                  </a:lnTo>
                  <a:lnTo>
                    <a:pt x="16498" y="22256"/>
                  </a:lnTo>
                  <a:lnTo>
                    <a:pt x="15252" y="22592"/>
                  </a:lnTo>
                  <a:lnTo>
                    <a:pt x="14007" y="22963"/>
                  </a:lnTo>
                  <a:lnTo>
                    <a:pt x="12761" y="23400"/>
                  </a:lnTo>
                  <a:lnTo>
                    <a:pt x="11549" y="23838"/>
                  </a:lnTo>
                  <a:lnTo>
                    <a:pt x="11515" y="23872"/>
                  </a:lnTo>
                  <a:lnTo>
                    <a:pt x="11515" y="23905"/>
                  </a:lnTo>
                  <a:lnTo>
                    <a:pt x="11549" y="23973"/>
                  </a:lnTo>
                  <a:lnTo>
                    <a:pt x="11582" y="23973"/>
                  </a:lnTo>
                  <a:lnTo>
                    <a:pt x="12188" y="23872"/>
                  </a:lnTo>
                  <a:lnTo>
                    <a:pt x="12794" y="23737"/>
                  </a:lnTo>
                  <a:lnTo>
                    <a:pt x="13367" y="23569"/>
                  </a:lnTo>
                  <a:lnTo>
                    <a:pt x="13973" y="23333"/>
                  </a:lnTo>
                  <a:lnTo>
                    <a:pt x="15151" y="22929"/>
                  </a:lnTo>
                  <a:lnTo>
                    <a:pt x="15724" y="22727"/>
                  </a:lnTo>
                  <a:lnTo>
                    <a:pt x="16330" y="22559"/>
                  </a:lnTo>
                  <a:lnTo>
                    <a:pt x="17575" y="22222"/>
                  </a:lnTo>
                  <a:lnTo>
                    <a:pt x="18855" y="21851"/>
                  </a:lnTo>
                  <a:lnTo>
                    <a:pt x="20134" y="21548"/>
                  </a:lnTo>
                  <a:lnTo>
                    <a:pt x="20774" y="21414"/>
                  </a:lnTo>
                  <a:lnTo>
                    <a:pt x="21414" y="21279"/>
                  </a:lnTo>
                  <a:lnTo>
                    <a:pt x="21750" y="22155"/>
                  </a:lnTo>
                  <a:lnTo>
                    <a:pt x="21919" y="22592"/>
                  </a:lnTo>
                  <a:lnTo>
                    <a:pt x="22154" y="22996"/>
                  </a:lnTo>
                  <a:lnTo>
                    <a:pt x="22188" y="23064"/>
                  </a:lnTo>
                  <a:lnTo>
                    <a:pt x="22255" y="23064"/>
                  </a:lnTo>
                  <a:lnTo>
                    <a:pt x="22356" y="23030"/>
                  </a:lnTo>
                  <a:lnTo>
                    <a:pt x="22390" y="22963"/>
                  </a:lnTo>
                  <a:lnTo>
                    <a:pt x="22525" y="22525"/>
                  </a:lnTo>
                  <a:lnTo>
                    <a:pt x="22592" y="22323"/>
                  </a:lnTo>
                  <a:lnTo>
                    <a:pt x="22659" y="22121"/>
                  </a:lnTo>
                  <a:lnTo>
                    <a:pt x="22760" y="22222"/>
                  </a:lnTo>
                  <a:lnTo>
                    <a:pt x="22861" y="22289"/>
                  </a:lnTo>
                  <a:lnTo>
                    <a:pt x="23131" y="22390"/>
                  </a:lnTo>
                  <a:lnTo>
                    <a:pt x="23164" y="22491"/>
                  </a:lnTo>
                  <a:lnTo>
                    <a:pt x="23198" y="22525"/>
                  </a:lnTo>
                  <a:lnTo>
                    <a:pt x="23232" y="22559"/>
                  </a:lnTo>
                  <a:lnTo>
                    <a:pt x="23333" y="22559"/>
                  </a:lnTo>
                  <a:lnTo>
                    <a:pt x="23400" y="22525"/>
                  </a:lnTo>
                  <a:lnTo>
                    <a:pt x="23434" y="22458"/>
                  </a:lnTo>
                  <a:lnTo>
                    <a:pt x="23434" y="22424"/>
                  </a:lnTo>
                  <a:lnTo>
                    <a:pt x="23400" y="22357"/>
                  </a:lnTo>
                  <a:lnTo>
                    <a:pt x="23400" y="22256"/>
                  </a:lnTo>
                  <a:lnTo>
                    <a:pt x="23366" y="22188"/>
                  </a:lnTo>
                  <a:lnTo>
                    <a:pt x="22962" y="20841"/>
                  </a:lnTo>
                  <a:lnTo>
                    <a:pt x="22558" y="19495"/>
                  </a:lnTo>
                  <a:lnTo>
                    <a:pt x="22121" y="18114"/>
                  </a:lnTo>
                  <a:lnTo>
                    <a:pt x="21750" y="16768"/>
                  </a:lnTo>
                  <a:lnTo>
                    <a:pt x="21582" y="16061"/>
                  </a:lnTo>
                  <a:lnTo>
                    <a:pt x="21414" y="15320"/>
                  </a:lnTo>
                  <a:lnTo>
                    <a:pt x="21178" y="13872"/>
                  </a:lnTo>
                  <a:lnTo>
                    <a:pt x="20908" y="12424"/>
                  </a:lnTo>
                  <a:lnTo>
                    <a:pt x="20774" y="11717"/>
                  </a:lnTo>
                  <a:lnTo>
                    <a:pt x="20639" y="10977"/>
                  </a:lnTo>
                  <a:lnTo>
                    <a:pt x="20437" y="10337"/>
                  </a:lnTo>
                  <a:lnTo>
                    <a:pt x="20269" y="9664"/>
                  </a:lnTo>
                  <a:lnTo>
                    <a:pt x="19898" y="8384"/>
                  </a:lnTo>
                  <a:lnTo>
                    <a:pt x="19528" y="6903"/>
                  </a:lnTo>
                  <a:lnTo>
                    <a:pt x="19360" y="6162"/>
                  </a:lnTo>
                  <a:lnTo>
                    <a:pt x="19158" y="5421"/>
                  </a:lnTo>
                  <a:lnTo>
                    <a:pt x="18855" y="4479"/>
                  </a:lnTo>
                  <a:lnTo>
                    <a:pt x="18552" y="3570"/>
                  </a:lnTo>
                  <a:lnTo>
                    <a:pt x="18451" y="3132"/>
                  </a:lnTo>
                  <a:lnTo>
                    <a:pt x="18350" y="2896"/>
                  </a:lnTo>
                  <a:lnTo>
                    <a:pt x="18282" y="2694"/>
                  </a:lnTo>
                  <a:lnTo>
                    <a:pt x="18518" y="2728"/>
                  </a:lnTo>
                  <a:lnTo>
                    <a:pt x="18821" y="2694"/>
                  </a:lnTo>
                  <a:lnTo>
                    <a:pt x="19494" y="2560"/>
                  </a:lnTo>
                  <a:lnTo>
                    <a:pt x="19494" y="2795"/>
                  </a:lnTo>
                  <a:lnTo>
                    <a:pt x="19528" y="3065"/>
                  </a:lnTo>
                  <a:lnTo>
                    <a:pt x="19629" y="3570"/>
                  </a:lnTo>
                  <a:lnTo>
                    <a:pt x="19764" y="4075"/>
                  </a:lnTo>
                  <a:lnTo>
                    <a:pt x="19932" y="4580"/>
                  </a:lnTo>
                  <a:lnTo>
                    <a:pt x="20100" y="5287"/>
                  </a:lnTo>
                  <a:lnTo>
                    <a:pt x="20269" y="5994"/>
                  </a:lnTo>
                  <a:lnTo>
                    <a:pt x="20572" y="7442"/>
                  </a:lnTo>
                  <a:lnTo>
                    <a:pt x="20740" y="8182"/>
                  </a:lnTo>
                  <a:lnTo>
                    <a:pt x="20908" y="8889"/>
                  </a:lnTo>
                  <a:lnTo>
                    <a:pt x="21312" y="10371"/>
                  </a:lnTo>
                  <a:lnTo>
                    <a:pt x="22154" y="13232"/>
                  </a:lnTo>
                  <a:lnTo>
                    <a:pt x="22962" y="16061"/>
                  </a:lnTo>
                  <a:lnTo>
                    <a:pt x="23366" y="17441"/>
                  </a:lnTo>
                  <a:lnTo>
                    <a:pt x="23737" y="18855"/>
                  </a:lnTo>
                  <a:lnTo>
                    <a:pt x="23972" y="19663"/>
                  </a:lnTo>
                  <a:lnTo>
                    <a:pt x="24275" y="20471"/>
                  </a:lnTo>
                  <a:lnTo>
                    <a:pt x="24275" y="19697"/>
                  </a:lnTo>
                  <a:lnTo>
                    <a:pt x="24107" y="19259"/>
                  </a:lnTo>
                  <a:lnTo>
                    <a:pt x="23972" y="18788"/>
                  </a:lnTo>
                  <a:lnTo>
                    <a:pt x="23602" y="17441"/>
                  </a:lnTo>
                  <a:lnTo>
                    <a:pt x="23232" y="16094"/>
                  </a:lnTo>
                  <a:lnTo>
                    <a:pt x="22457" y="13434"/>
                  </a:lnTo>
                  <a:lnTo>
                    <a:pt x="21649" y="10674"/>
                  </a:lnTo>
                  <a:lnTo>
                    <a:pt x="21245" y="9260"/>
                  </a:lnTo>
                  <a:lnTo>
                    <a:pt x="20875" y="7879"/>
                  </a:lnTo>
                  <a:lnTo>
                    <a:pt x="20605" y="6499"/>
                  </a:lnTo>
                  <a:lnTo>
                    <a:pt x="20302" y="5152"/>
                  </a:lnTo>
                  <a:lnTo>
                    <a:pt x="20134" y="4479"/>
                  </a:lnTo>
                  <a:lnTo>
                    <a:pt x="19932" y="3839"/>
                  </a:lnTo>
                  <a:lnTo>
                    <a:pt x="19764" y="3166"/>
                  </a:lnTo>
                  <a:lnTo>
                    <a:pt x="19629" y="2492"/>
                  </a:lnTo>
                  <a:lnTo>
                    <a:pt x="20504" y="2257"/>
                  </a:lnTo>
                  <a:lnTo>
                    <a:pt x="20976" y="2088"/>
                  </a:lnTo>
                  <a:lnTo>
                    <a:pt x="21818" y="1819"/>
                  </a:lnTo>
                  <a:lnTo>
                    <a:pt x="22626" y="1516"/>
                  </a:lnTo>
                  <a:lnTo>
                    <a:pt x="23434" y="1247"/>
                  </a:lnTo>
                  <a:lnTo>
                    <a:pt x="24275" y="1011"/>
                  </a:lnTo>
                  <a:lnTo>
                    <a:pt x="24275" y="742"/>
                  </a:lnTo>
                  <a:lnTo>
                    <a:pt x="24141" y="809"/>
                  </a:lnTo>
                  <a:lnTo>
                    <a:pt x="21851" y="1583"/>
                  </a:lnTo>
                  <a:lnTo>
                    <a:pt x="20706" y="1954"/>
                  </a:lnTo>
                  <a:lnTo>
                    <a:pt x="19595" y="2290"/>
                  </a:lnTo>
                  <a:lnTo>
                    <a:pt x="18922" y="2492"/>
                  </a:lnTo>
                  <a:lnTo>
                    <a:pt x="18518" y="2560"/>
                  </a:lnTo>
                  <a:lnTo>
                    <a:pt x="18350" y="2560"/>
                  </a:lnTo>
                  <a:lnTo>
                    <a:pt x="18215" y="2526"/>
                  </a:lnTo>
                  <a:lnTo>
                    <a:pt x="18181" y="2492"/>
                  </a:lnTo>
                  <a:lnTo>
                    <a:pt x="18047" y="2459"/>
                  </a:lnTo>
                  <a:lnTo>
                    <a:pt x="17609" y="2459"/>
                  </a:lnTo>
                  <a:lnTo>
                    <a:pt x="17340" y="2526"/>
                  </a:lnTo>
                  <a:lnTo>
                    <a:pt x="17205" y="2593"/>
                  </a:lnTo>
                  <a:lnTo>
                    <a:pt x="17104" y="2661"/>
                  </a:lnTo>
                  <a:lnTo>
                    <a:pt x="17003" y="2661"/>
                  </a:lnTo>
                  <a:lnTo>
                    <a:pt x="16969" y="2694"/>
                  </a:lnTo>
                  <a:lnTo>
                    <a:pt x="16969" y="2728"/>
                  </a:lnTo>
                  <a:lnTo>
                    <a:pt x="16969" y="2863"/>
                  </a:lnTo>
                  <a:lnTo>
                    <a:pt x="16969" y="2896"/>
                  </a:lnTo>
                  <a:lnTo>
                    <a:pt x="16296" y="3098"/>
                  </a:lnTo>
                  <a:lnTo>
                    <a:pt x="15623" y="3300"/>
                  </a:lnTo>
                  <a:lnTo>
                    <a:pt x="14242" y="3637"/>
                  </a:lnTo>
                  <a:lnTo>
                    <a:pt x="12862" y="3906"/>
                  </a:lnTo>
                  <a:lnTo>
                    <a:pt x="11481" y="4209"/>
                  </a:lnTo>
                  <a:lnTo>
                    <a:pt x="10707" y="4411"/>
                  </a:lnTo>
                  <a:lnTo>
                    <a:pt x="9933" y="4647"/>
                  </a:lnTo>
                  <a:lnTo>
                    <a:pt x="8418" y="5051"/>
                  </a:lnTo>
                  <a:lnTo>
                    <a:pt x="7812" y="5219"/>
                  </a:lnTo>
                  <a:lnTo>
                    <a:pt x="7239" y="5354"/>
                  </a:lnTo>
                  <a:lnTo>
                    <a:pt x="6869" y="5455"/>
                  </a:lnTo>
                  <a:lnTo>
                    <a:pt x="6667" y="5522"/>
                  </a:lnTo>
                  <a:lnTo>
                    <a:pt x="6532" y="5522"/>
                  </a:lnTo>
                  <a:lnTo>
                    <a:pt x="6532" y="5556"/>
                  </a:lnTo>
                  <a:lnTo>
                    <a:pt x="6532" y="5623"/>
                  </a:lnTo>
                  <a:lnTo>
                    <a:pt x="6095" y="5758"/>
                  </a:lnTo>
                  <a:lnTo>
                    <a:pt x="5859" y="5859"/>
                  </a:lnTo>
                  <a:lnTo>
                    <a:pt x="5657" y="5994"/>
                  </a:lnTo>
                  <a:lnTo>
                    <a:pt x="5489" y="6129"/>
                  </a:lnTo>
                  <a:lnTo>
                    <a:pt x="5320" y="6263"/>
                  </a:lnTo>
                  <a:lnTo>
                    <a:pt x="5186" y="6465"/>
                  </a:lnTo>
                  <a:lnTo>
                    <a:pt x="5085" y="6701"/>
                  </a:lnTo>
                  <a:lnTo>
                    <a:pt x="5017" y="6937"/>
                  </a:lnTo>
                  <a:lnTo>
                    <a:pt x="4984" y="7240"/>
                  </a:lnTo>
                  <a:lnTo>
                    <a:pt x="5017" y="7543"/>
                  </a:lnTo>
                  <a:lnTo>
                    <a:pt x="5051" y="7846"/>
                  </a:lnTo>
                  <a:lnTo>
                    <a:pt x="5219" y="8418"/>
                  </a:lnTo>
                  <a:lnTo>
                    <a:pt x="5354" y="8957"/>
                  </a:lnTo>
                  <a:lnTo>
                    <a:pt x="5691" y="10674"/>
                  </a:lnTo>
                  <a:lnTo>
                    <a:pt x="6095" y="12391"/>
                  </a:lnTo>
                  <a:lnTo>
                    <a:pt x="6229" y="12963"/>
                  </a:lnTo>
                  <a:lnTo>
                    <a:pt x="6398" y="13535"/>
                  </a:lnTo>
                  <a:lnTo>
                    <a:pt x="6768" y="14647"/>
                  </a:lnTo>
                  <a:lnTo>
                    <a:pt x="6330" y="14243"/>
                  </a:lnTo>
                  <a:lnTo>
                    <a:pt x="5893" y="13805"/>
                  </a:lnTo>
                  <a:lnTo>
                    <a:pt x="5792" y="13333"/>
                  </a:lnTo>
                  <a:lnTo>
                    <a:pt x="5691" y="12862"/>
                  </a:lnTo>
                  <a:lnTo>
                    <a:pt x="5421" y="11919"/>
                  </a:lnTo>
                  <a:lnTo>
                    <a:pt x="5118" y="10977"/>
                  </a:lnTo>
                  <a:lnTo>
                    <a:pt x="4815" y="10034"/>
                  </a:lnTo>
                  <a:lnTo>
                    <a:pt x="4579" y="9226"/>
                  </a:lnTo>
                  <a:lnTo>
                    <a:pt x="4310" y="8384"/>
                  </a:lnTo>
                  <a:lnTo>
                    <a:pt x="4209" y="8014"/>
                  </a:lnTo>
                  <a:lnTo>
                    <a:pt x="4142" y="7644"/>
                  </a:lnTo>
                  <a:lnTo>
                    <a:pt x="4007" y="6903"/>
                  </a:lnTo>
                  <a:lnTo>
                    <a:pt x="4041" y="6869"/>
                  </a:lnTo>
                  <a:lnTo>
                    <a:pt x="4041" y="6802"/>
                  </a:lnTo>
                  <a:lnTo>
                    <a:pt x="4007" y="6566"/>
                  </a:lnTo>
                  <a:lnTo>
                    <a:pt x="4041" y="6364"/>
                  </a:lnTo>
                  <a:lnTo>
                    <a:pt x="4108" y="6196"/>
                  </a:lnTo>
                  <a:lnTo>
                    <a:pt x="4243" y="6027"/>
                  </a:lnTo>
                  <a:lnTo>
                    <a:pt x="4411" y="5859"/>
                  </a:lnTo>
                  <a:lnTo>
                    <a:pt x="4579" y="5724"/>
                  </a:lnTo>
                  <a:lnTo>
                    <a:pt x="4815" y="5590"/>
                  </a:lnTo>
                  <a:lnTo>
                    <a:pt x="5051" y="5489"/>
                  </a:lnTo>
                  <a:lnTo>
                    <a:pt x="5556" y="5287"/>
                  </a:lnTo>
                  <a:lnTo>
                    <a:pt x="6095" y="5152"/>
                  </a:lnTo>
                  <a:lnTo>
                    <a:pt x="6903" y="4916"/>
                  </a:lnTo>
                  <a:lnTo>
                    <a:pt x="9663" y="4075"/>
                  </a:lnTo>
                  <a:lnTo>
                    <a:pt x="11077" y="3671"/>
                  </a:lnTo>
                  <a:lnTo>
                    <a:pt x="12458" y="3300"/>
                  </a:lnTo>
                  <a:lnTo>
                    <a:pt x="15421" y="2593"/>
                  </a:lnTo>
                  <a:lnTo>
                    <a:pt x="18383" y="1886"/>
                  </a:lnTo>
                  <a:lnTo>
                    <a:pt x="19865" y="1516"/>
                  </a:lnTo>
                  <a:lnTo>
                    <a:pt x="21346" y="1146"/>
                  </a:lnTo>
                  <a:lnTo>
                    <a:pt x="22828" y="742"/>
                  </a:lnTo>
                  <a:lnTo>
                    <a:pt x="24275" y="304"/>
                  </a:lnTo>
                  <a:lnTo>
                    <a:pt x="2427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6" name="Google Shape;1766;p12"/>
            <p:cNvSpPr/>
            <p:nvPr/>
          </p:nvSpPr>
          <p:spPr>
            <a:xfrm>
              <a:off x="1181350" y="352575"/>
              <a:ext cx="14350" cy="7600"/>
            </a:xfrm>
            <a:custGeom>
              <a:rect b="b" l="l" r="r" t="t"/>
              <a:pathLst>
                <a:path extrusionOk="0" h="304" w="574">
                  <a:moveTo>
                    <a:pt x="405" y="1"/>
                  </a:moveTo>
                  <a:lnTo>
                    <a:pt x="169" y="35"/>
                  </a:lnTo>
                  <a:lnTo>
                    <a:pt x="68" y="102"/>
                  </a:lnTo>
                  <a:lnTo>
                    <a:pt x="34" y="136"/>
                  </a:lnTo>
                  <a:lnTo>
                    <a:pt x="34" y="169"/>
                  </a:lnTo>
                  <a:lnTo>
                    <a:pt x="1" y="203"/>
                  </a:lnTo>
                  <a:lnTo>
                    <a:pt x="68" y="270"/>
                  </a:lnTo>
                  <a:lnTo>
                    <a:pt x="135" y="270"/>
                  </a:lnTo>
                  <a:lnTo>
                    <a:pt x="203" y="304"/>
                  </a:lnTo>
                  <a:lnTo>
                    <a:pt x="438" y="270"/>
                  </a:lnTo>
                  <a:lnTo>
                    <a:pt x="506" y="237"/>
                  </a:lnTo>
                  <a:lnTo>
                    <a:pt x="573" y="203"/>
                  </a:lnTo>
                  <a:lnTo>
                    <a:pt x="573" y="169"/>
                  </a:lnTo>
                  <a:lnTo>
                    <a:pt x="573" y="102"/>
                  </a:lnTo>
                  <a:lnTo>
                    <a:pt x="573" y="68"/>
                  </a:lnTo>
                  <a:lnTo>
                    <a:pt x="539" y="35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7" name="Google Shape;1767;p12"/>
            <p:cNvSpPr/>
            <p:nvPr/>
          </p:nvSpPr>
          <p:spPr>
            <a:xfrm>
              <a:off x="3756950" y="1480475"/>
              <a:ext cx="19400" cy="8425"/>
            </a:xfrm>
            <a:custGeom>
              <a:rect b="b" l="l" r="r" t="t"/>
              <a:pathLst>
                <a:path extrusionOk="0" h="337" w="776">
                  <a:moveTo>
                    <a:pt x="775" y="0"/>
                  </a:moveTo>
                  <a:lnTo>
                    <a:pt x="371" y="101"/>
                  </a:lnTo>
                  <a:lnTo>
                    <a:pt x="203" y="202"/>
                  </a:lnTo>
                  <a:lnTo>
                    <a:pt x="1" y="303"/>
                  </a:lnTo>
                  <a:lnTo>
                    <a:pt x="1" y="337"/>
                  </a:lnTo>
                  <a:lnTo>
                    <a:pt x="405" y="337"/>
                  </a:lnTo>
                  <a:lnTo>
                    <a:pt x="775" y="269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8" name="Google Shape;1768;p12"/>
            <p:cNvSpPr/>
            <p:nvPr/>
          </p:nvSpPr>
          <p:spPr>
            <a:xfrm>
              <a:off x="3750225" y="1433325"/>
              <a:ext cx="26125" cy="14325"/>
            </a:xfrm>
            <a:custGeom>
              <a:rect b="b" l="l" r="r" t="t"/>
              <a:pathLst>
                <a:path extrusionOk="0" h="573" w="1045">
                  <a:moveTo>
                    <a:pt x="1044" y="1"/>
                  </a:moveTo>
                  <a:lnTo>
                    <a:pt x="573" y="236"/>
                  </a:lnTo>
                  <a:lnTo>
                    <a:pt x="337" y="304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34" y="506"/>
                  </a:lnTo>
                  <a:lnTo>
                    <a:pt x="68" y="573"/>
                  </a:lnTo>
                  <a:lnTo>
                    <a:pt x="304" y="573"/>
                  </a:lnTo>
                  <a:lnTo>
                    <a:pt x="573" y="539"/>
                  </a:lnTo>
                  <a:lnTo>
                    <a:pt x="809" y="438"/>
                  </a:lnTo>
                  <a:lnTo>
                    <a:pt x="1044" y="337"/>
                  </a:lnTo>
                  <a:lnTo>
                    <a:pt x="10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69" name="Google Shape;1769;p12"/>
            <p:cNvSpPr/>
            <p:nvPr/>
          </p:nvSpPr>
          <p:spPr>
            <a:xfrm>
              <a:off x="3766225" y="1498975"/>
              <a:ext cx="10125" cy="8450"/>
            </a:xfrm>
            <a:custGeom>
              <a:rect b="b" l="l" r="r" t="t"/>
              <a:pathLst>
                <a:path extrusionOk="0" h="338" w="405">
                  <a:moveTo>
                    <a:pt x="404" y="1"/>
                  </a:moveTo>
                  <a:lnTo>
                    <a:pt x="236" y="68"/>
                  </a:lnTo>
                  <a:lnTo>
                    <a:pt x="68" y="135"/>
                  </a:lnTo>
                  <a:lnTo>
                    <a:pt x="0" y="203"/>
                  </a:lnTo>
                  <a:lnTo>
                    <a:pt x="0" y="270"/>
                  </a:lnTo>
                  <a:lnTo>
                    <a:pt x="34" y="304"/>
                  </a:lnTo>
                  <a:lnTo>
                    <a:pt x="101" y="337"/>
                  </a:lnTo>
                  <a:lnTo>
                    <a:pt x="270" y="337"/>
                  </a:lnTo>
                  <a:lnTo>
                    <a:pt x="404" y="30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0" name="Google Shape;1770;p12"/>
            <p:cNvSpPr/>
            <p:nvPr/>
          </p:nvSpPr>
          <p:spPr>
            <a:xfrm>
              <a:off x="3769575" y="2203475"/>
              <a:ext cx="6775" cy="14350"/>
            </a:xfrm>
            <a:custGeom>
              <a:rect b="b" l="l" r="r" t="t"/>
              <a:pathLst>
                <a:path extrusionOk="0" h="574" w="271">
                  <a:moveTo>
                    <a:pt x="68" y="1"/>
                  </a:moveTo>
                  <a:lnTo>
                    <a:pt x="35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136" y="338"/>
                  </a:lnTo>
                  <a:lnTo>
                    <a:pt x="270" y="573"/>
                  </a:lnTo>
                  <a:lnTo>
                    <a:pt x="270" y="169"/>
                  </a:lnTo>
                  <a:lnTo>
                    <a:pt x="136" y="35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1" name="Google Shape;1771;p12"/>
            <p:cNvSpPr/>
            <p:nvPr/>
          </p:nvSpPr>
          <p:spPr>
            <a:xfrm>
              <a:off x="2059250" y="2761525"/>
              <a:ext cx="9275" cy="15175"/>
            </a:xfrm>
            <a:custGeom>
              <a:rect b="b" l="l" r="r" t="t"/>
              <a:pathLst>
                <a:path extrusionOk="0" h="607" w="371">
                  <a:moveTo>
                    <a:pt x="169" y="1"/>
                  </a:moveTo>
                  <a:lnTo>
                    <a:pt x="0" y="68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236" y="136"/>
                  </a:lnTo>
                  <a:lnTo>
                    <a:pt x="68" y="439"/>
                  </a:lnTo>
                  <a:lnTo>
                    <a:pt x="34" y="573"/>
                  </a:lnTo>
                  <a:lnTo>
                    <a:pt x="68" y="607"/>
                  </a:lnTo>
                  <a:lnTo>
                    <a:pt x="169" y="607"/>
                  </a:lnTo>
                  <a:lnTo>
                    <a:pt x="202" y="540"/>
                  </a:lnTo>
                  <a:lnTo>
                    <a:pt x="236" y="439"/>
                  </a:lnTo>
                  <a:lnTo>
                    <a:pt x="303" y="270"/>
                  </a:lnTo>
                  <a:lnTo>
                    <a:pt x="371" y="68"/>
                  </a:lnTo>
                  <a:lnTo>
                    <a:pt x="371" y="35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2" name="Google Shape;1772;p12"/>
            <p:cNvSpPr/>
            <p:nvPr/>
          </p:nvSpPr>
          <p:spPr>
            <a:xfrm>
              <a:off x="3767900" y="2217800"/>
              <a:ext cx="8450" cy="25275"/>
            </a:xfrm>
            <a:custGeom>
              <a:rect b="b" l="l" r="r" t="t"/>
              <a:pathLst>
                <a:path extrusionOk="0" h="1011" w="338">
                  <a:moveTo>
                    <a:pt x="68" y="0"/>
                  </a:moveTo>
                  <a:lnTo>
                    <a:pt x="34" y="34"/>
                  </a:lnTo>
                  <a:lnTo>
                    <a:pt x="1" y="101"/>
                  </a:lnTo>
                  <a:lnTo>
                    <a:pt x="1" y="202"/>
                  </a:lnTo>
                  <a:lnTo>
                    <a:pt x="34" y="371"/>
                  </a:lnTo>
                  <a:lnTo>
                    <a:pt x="102" y="539"/>
                  </a:lnTo>
                  <a:lnTo>
                    <a:pt x="169" y="707"/>
                  </a:lnTo>
                  <a:lnTo>
                    <a:pt x="337" y="1010"/>
                  </a:lnTo>
                  <a:lnTo>
                    <a:pt x="337" y="505"/>
                  </a:lnTo>
                  <a:lnTo>
                    <a:pt x="236" y="270"/>
                  </a:lnTo>
                  <a:lnTo>
                    <a:pt x="102" y="68"/>
                  </a:lnTo>
                  <a:lnTo>
                    <a:pt x="102" y="34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3" name="Google Shape;1773;p12"/>
            <p:cNvSpPr/>
            <p:nvPr/>
          </p:nvSpPr>
          <p:spPr>
            <a:xfrm>
              <a:off x="429725" y="2388650"/>
              <a:ext cx="132175" cy="129650"/>
            </a:xfrm>
            <a:custGeom>
              <a:rect b="b" l="l" r="r" t="t"/>
              <a:pathLst>
                <a:path extrusionOk="0" h="5186" w="5287">
                  <a:moveTo>
                    <a:pt x="2997" y="237"/>
                  </a:moveTo>
                  <a:lnTo>
                    <a:pt x="3333" y="304"/>
                  </a:lnTo>
                  <a:lnTo>
                    <a:pt x="3670" y="439"/>
                  </a:lnTo>
                  <a:lnTo>
                    <a:pt x="3603" y="439"/>
                  </a:lnTo>
                  <a:lnTo>
                    <a:pt x="3535" y="506"/>
                  </a:lnTo>
                  <a:lnTo>
                    <a:pt x="3434" y="607"/>
                  </a:lnTo>
                  <a:lnTo>
                    <a:pt x="3300" y="775"/>
                  </a:lnTo>
                  <a:lnTo>
                    <a:pt x="3232" y="876"/>
                  </a:lnTo>
                  <a:lnTo>
                    <a:pt x="3232" y="910"/>
                  </a:lnTo>
                  <a:lnTo>
                    <a:pt x="3232" y="977"/>
                  </a:lnTo>
                  <a:lnTo>
                    <a:pt x="3266" y="1011"/>
                  </a:lnTo>
                  <a:lnTo>
                    <a:pt x="3300" y="1045"/>
                  </a:lnTo>
                  <a:lnTo>
                    <a:pt x="3401" y="1011"/>
                  </a:lnTo>
                  <a:lnTo>
                    <a:pt x="3468" y="977"/>
                  </a:lnTo>
                  <a:lnTo>
                    <a:pt x="3603" y="809"/>
                  </a:lnTo>
                  <a:lnTo>
                    <a:pt x="3704" y="674"/>
                  </a:lnTo>
                  <a:lnTo>
                    <a:pt x="3737" y="674"/>
                  </a:lnTo>
                  <a:lnTo>
                    <a:pt x="3737" y="641"/>
                  </a:lnTo>
                  <a:lnTo>
                    <a:pt x="3771" y="641"/>
                  </a:lnTo>
                  <a:lnTo>
                    <a:pt x="3805" y="607"/>
                  </a:lnTo>
                  <a:lnTo>
                    <a:pt x="3805" y="540"/>
                  </a:lnTo>
                  <a:lnTo>
                    <a:pt x="3771" y="472"/>
                  </a:lnTo>
                  <a:lnTo>
                    <a:pt x="3973" y="607"/>
                  </a:lnTo>
                  <a:lnTo>
                    <a:pt x="4175" y="742"/>
                  </a:lnTo>
                  <a:lnTo>
                    <a:pt x="4545" y="1045"/>
                  </a:lnTo>
                  <a:lnTo>
                    <a:pt x="4680" y="1247"/>
                  </a:lnTo>
                  <a:lnTo>
                    <a:pt x="4815" y="1415"/>
                  </a:lnTo>
                  <a:lnTo>
                    <a:pt x="4949" y="1617"/>
                  </a:lnTo>
                  <a:lnTo>
                    <a:pt x="5017" y="1819"/>
                  </a:lnTo>
                  <a:lnTo>
                    <a:pt x="5084" y="1987"/>
                  </a:lnTo>
                  <a:lnTo>
                    <a:pt x="5118" y="2189"/>
                  </a:lnTo>
                  <a:lnTo>
                    <a:pt x="5084" y="2189"/>
                  </a:lnTo>
                  <a:lnTo>
                    <a:pt x="4949" y="2257"/>
                  </a:lnTo>
                  <a:lnTo>
                    <a:pt x="4815" y="2324"/>
                  </a:lnTo>
                  <a:lnTo>
                    <a:pt x="4545" y="2425"/>
                  </a:lnTo>
                  <a:lnTo>
                    <a:pt x="4512" y="2459"/>
                  </a:lnTo>
                  <a:lnTo>
                    <a:pt x="4478" y="2492"/>
                  </a:lnTo>
                  <a:lnTo>
                    <a:pt x="4512" y="2526"/>
                  </a:lnTo>
                  <a:lnTo>
                    <a:pt x="4545" y="2560"/>
                  </a:lnTo>
                  <a:lnTo>
                    <a:pt x="4680" y="2593"/>
                  </a:lnTo>
                  <a:lnTo>
                    <a:pt x="4848" y="2593"/>
                  </a:lnTo>
                  <a:lnTo>
                    <a:pt x="4983" y="2526"/>
                  </a:lnTo>
                  <a:lnTo>
                    <a:pt x="5118" y="2459"/>
                  </a:lnTo>
                  <a:lnTo>
                    <a:pt x="5118" y="2728"/>
                  </a:lnTo>
                  <a:lnTo>
                    <a:pt x="5050" y="2997"/>
                  </a:lnTo>
                  <a:lnTo>
                    <a:pt x="4949" y="3233"/>
                  </a:lnTo>
                  <a:lnTo>
                    <a:pt x="4848" y="3469"/>
                  </a:lnTo>
                  <a:lnTo>
                    <a:pt x="4714" y="3435"/>
                  </a:lnTo>
                  <a:lnTo>
                    <a:pt x="4613" y="3401"/>
                  </a:lnTo>
                  <a:lnTo>
                    <a:pt x="4478" y="3435"/>
                  </a:lnTo>
                  <a:lnTo>
                    <a:pt x="4377" y="3469"/>
                  </a:lnTo>
                  <a:lnTo>
                    <a:pt x="4377" y="3502"/>
                  </a:lnTo>
                  <a:lnTo>
                    <a:pt x="4377" y="3536"/>
                  </a:lnTo>
                  <a:lnTo>
                    <a:pt x="4545" y="3637"/>
                  </a:lnTo>
                  <a:lnTo>
                    <a:pt x="4714" y="3671"/>
                  </a:lnTo>
                  <a:lnTo>
                    <a:pt x="4579" y="3873"/>
                  </a:lnTo>
                  <a:lnTo>
                    <a:pt x="4411" y="4075"/>
                  </a:lnTo>
                  <a:lnTo>
                    <a:pt x="4209" y="4243"/>
                  </a:lnTo>
                  <a:lnTo>
                    <a:pt x="4040" y="4411"/>
                  </a:lnTo>
                  <a:lnTo>
                    <a:pt x="3838" y="4546"/>
                  </a:lnTo>
                  <a:lnTo>
                    <a:pt x="3603" y="4681"/>
                  </a:lnTo>
                  <a:lnTo>
                    <a:pt x="3401" y="4782"/>
                  </a:lnTo>
                  <a:lnTo>
                    <a:pt x="3165" y="4883"/>
                  </a:lnTo>
                  <a:lnTo>
                    <a:pt x="3165" y="4815"/>
                  </a:lnTo>
                  <a:lnTo>
                    <a:pt x="3098" y="4580"/>
                  </a:lnTo>
                  <a:lnTo>
                    <a:pt x="3064" y="4479"/>
                  </a:lnTo>
                  <a:lnTo>
                    <a:pt x="3030" y="4411"/>
                  </a:lnTo>
                  <a:lnTo>
                    <a:pt x="2997" y="4378"/>
                  </a:lnTo>
                  <a:lnTo>
                    <a:pt x="2929" y="4378"/>
                  </a:lnTo>
                  <a:lnTo>
                    <a:pt x="2896" y="4411"/>
                  </a:lnTo>
                  <a:lnTo>
                    <a:pt x="2862" y="4479"/>
                  </a:lnTo>
                  <a:lnTo>
                    <a:pt x="2862" y="4647"/>
                  </a:lnTo>
                  <a:lnTo>
                    <a:pt x="2896" y="4782"/>
                  </a:lnTo>
                  <a:lnTo>
                    <a:pt x="2963" y="4916"/>
                  </a:lnTo>
                  <a:lnTo>
                    <a:pt x="2727" y="4950"/>
                  </a:lnTo>
                  <a:lnTo>
                    <a:pt x="2323" y="4950"/>
                  </a:lnTo>
                  <a:lnTo>
                    <a:pt x="1953" y="4849"/>
                  </a:lnTo>
                  <a:lnTo>
                    <a:pt x="2054" y="4580"/>
                  </a:lnTo>
                  <a:lnTo>
                    <a:pt x="2088" y="4277"/>
                  </a:lnTo>
                  <a:lnTo>
                    <a:pt x="2054" y="4243"/>
                  </a:lnTo>
                  <a:lnTo>
                    <a:pt x="2020" y="4243"/>
                  </a:lnTo>
                  <a:lnTo>
                    <a:pt x="1953" y="4378"/>
                  </a:lnTo>
                  <a:lnTo>
                    <a:pt x="1852" y="4479"/>
                  </a:lnTo>
                  <a:lnTo>
                    <a:pt x="1751" y="4748"/>
                  </a:lnTo>
                  <a:lnTo>
                    <a:pt x="1751" y="4782"/>
                  </a:lnTo>
                  <a:lnTo>
                    <a:pt x="1549" y="4647"/>
                  </a:lnTo>
                  <a:lnTo>
                    <a:pt x="1347" y="4512"/>
                  </a:lnTo>
                  <a:lnTo>
                    <a:pt x="1145" y="4378"/>
                  </a:lnTo>
                  <a:lnTo>
                    <a:pt x="977" y="4209"/>
                  </a:lnTo>
                  <a:lnTo>
                    <a:pt x="1044" y="4108"/>
                  </a:lnTo>
                  <a:lnTo>
                    <a:pt x="1212" y="4007"/>
                  </a:lnTo>
                  <a:lnTo>
                    <a:pt x="1246" y="3940"/>
                  </a:lnTo>
                  <a:lnTo>
                    <a:pt x="1280" y="3873"/>
                  </a:lnTo>
                  <a:lnTo>
                    <a:pt x="1145" y="3873"/>
                  </a:lnTo>
                  <a:lnTo>
                    <a:pt x="977" y="3940"/>
                  </a:lnTo>
                  <a:lnTo>
                    <a:pt x="808" y="4041"/>
                  </a:lnTo>
                  <a:lnTo>
                    <a:pt x="674" y="3805"/>
                  </a:lnTo>
                  <a:lnTo>
                    <a:pt x="505" y="3570"/>
                  </a:lnTo>
                  <a:lnTo>
                    <a:pt x="404" y="3334"/>
                  </a:lnTo>
                  <a:lnTo>
                    <a:pt x="303" y="3065"/>
                  </a:lnTo>
                  <a:lnTo>
                    <a:pt x="573" y="3132"/>
                  </a:lnTo>
                  <a:lnTo>
                    <a:pt x="808" y="3098"/>
                  </a:lnTo>
                  <a:lnTo>
                    <a:pt x="876" y="3065"/>
                  </a:lnTo>
                  <a:lnTo>
                    <a:pt x="876" y="2997"/>
                  </a:lnTo>
                  <a:lnTo>
                    <a:pt x="842" y="2930"/>
                  </a:lnTo>
                  <a:lnTo>
                    <a:pt x="775" y="2896"/>
                  </a:lnTo>
                  <a:lnTo>
                    <a:pt x="270" y="2896"/>
                  </a:lnTo>
                  <a:lnTo>
                    <a:pt x="236" y="2661"/>
                  </a:lnTo>
                  <a:lnTo>
                    <a:pt x="236" y="2257"/>
                  </a:lnTo>
                  <a:lnTo>
                    <a:pt x="303" y="1886"/>
                  </a:lnTo>
                  <a:lnTo>
                    <a:pt x="438" y="1550"/>
                  </a:lnTo>
                  <a:lnTo>
                    <a:pt x="640" y="1247"/>
                  </a:lnTo>
                  <a:lnTo>
                    <a:pt x="876" y="977"/>
                  </a:lnTo>
                  <a:lnTo>
                    <a:pt x="1179" y="775"/>
                  </a:lnTo>
                  <a:lnTo>
                    <a:pt x="1482" y="573"/>
                  </a:lnTo>
                  <a:lnTo>
                    <a:pt x="1818" y="439"/>
                  </a:lnTo>
                  <a:lnTo>
                    <a:pt x="1886" y="506"/>
                  </a:lnTo>
                  <a:lnTo>
                    <a:pt x="1919" y="506"/>
                  </a:lnTo>
                  <a:lnTo>
                    <a:pt x="1987" y="472"/>
                  </a:lnTo>
                  <a:lnTo>
                    <a:pt x="2222" y="338"/>
                  </a:lnTo>
                  <a:lnTo>
                    <a:pt x="2290" y="338"/>
                  </a:lnTo>
                  <a:lnTo>
                    <a:pt x="2357" y="304"/>
                  </a:lnTo>
                  <a:lnTo>
                    <a:pt x="2660" y="237"/>
                  </a:lnTo>
                  <a:close/>
                  <a:moveTo>
                    <a:pt x="2626" y="1"/>
                  </a:moveTo>
                  <a:lnTo>
                    <a:pt x="2391" y="35"/>
                  </a:lnTo>
                  <a:lnTo>
                    <a:pt x="2155" y="102"/>
                  </a:lnTo>
                  <a:lnTo>
                    <a:pt x="1953" y="203"/>
                  </a:lnTo>
                  <a:lnTo>
                    <a:pt x="1717" y="237"/>
                  </a:lnTo>
                  <a:lnTo>
                    <a:pt x="1515" y="304"/>
                  </a:lnTo>
                  <a:lnTo>
                    <a:pt x="1313" y="371"/>
                  </a:lnTo>
                  <a:lnTo>
                    <a:pt x="1111" y="506"/>
                  </a:lnTo>
                  <a:lnTo>
                    <a:pt x="943" y="607"/>
                  </a:lnTo>
                  <a:lnTo>
                    <a:pt x="775" y="775"/>
                  </a:lnTo>
                  <a:lnTo>
                    <a:pt x="606" y="910"/>
                  </a:lnTo>
                  <a:lnTo>
                    <a:pt x="472" y="1112"/>
                  </a:lnTo>
                  <a:lnTo>
                    <a:pt x="270" y="1482"/>
                  </a:lnTo>
                  <a:lnTo>
                    <a:pt x="101" y="1920"/>
                  </a:lnTo>
                  <a:lnTo>
                    <a:pt x="0" y="2358"/>
                  </a:lnTo>
                  <a:lnTo>
                    <a:pt x="0" y="2593"/>
                  </a:lnTo>
                  <a:lnTo>
                    <a:pt x="0" y="2829"/>
                  </a:lnTo>
                  <a:lnTo>
                    <a:pt x="101" y="3199"/>
                  </a:lnTo>
                  <a:lnTo>
                    <a:pt x="236" y="3570"/>
                  </a:lnTo>
                  <a:lnTo>
                    <a:pt x="438" y="3940"/>
                  </a:lnTo>
                  <a:lnTo>
                    <a:pt x="674" y="4277"/>
                  </a:lnTo>
                  <a:lnTo>
                    <a:pt x="707" y="4310"/>
                  </a:lnTo>
                  <a:lnTo>
                    <a:pt x="741" y="4344"/>
                  </a:lnTo>
                  <a:lnTo>
                    <a:pt x="977" y="4546"/>
                  </a:lnTo>
                  <a:lnTo>
                    <a:pt x="1212" y="4748"/>
                  </a:lnTo>
                  <a:lnTo>
                    <a:pt x="1482" y="4883"/>
                  </a:lnTo>
                  <a:lnTo>
                    <a:pt x="1751" y="5017"/>
                  </a:lnTo>
                  <a:lnTo>
                    <a:pt x="2054" y="5118"/>
                  </a:lnTo>
                  <a:lnTo>
                    <a:pt x="2323" y="5186"/>
                  </a:lnTo>
                  <a:lnTo>
                    <a:pt x="2929" y="5186"/>
                  </a:lnTo>
                  <a:lnTo>
                    <a:pt x="3232" y="5118"/>
                  </a:lnTo>
                  <a:lnTo>
                    <a:pt x="3502" y="5017"/>
                  </a:lnTo>
                  <a:lnTo>
                    <a:pt x="3805" y="4883"/>
                  </a:lnTo>
                  <a:lnTo>
                    <a:pt x="4040" y="4714"/>
                  </a:lnTo>
                  <a:lnTo>
                    <a:pt x="4276" y="4546"/>
                  </a:lnTo>
                  <a:lnTo>
                    <a:pt x="4512" y="4310"/>
                  </a:lnTo>
                  <a:lnTo>
                    <a:pt x="4680" y="4108"/>
                  </a:lnTo>
                  <a:lnTo>
                    <a:pt x="4848" y="3839"/>
                  </a:lnTo>
                  <a:lnTo>
                    <a:pt x="5017" y="3603"/>
                  </a:lnTo>
                  <a:lnTo>
                    <a:pt x="5118" y="3300"/>
                  </a:lnTo>
                  <a:lnTo>
                    <a:pt x="5219" y="3031"/>
                  </a:lnTo>
                  <a:lnTo>
                    <a:pt x="5286" y="2728"/>
                  </a:lnTo>
                  <a:lnTo>
                    <a:pt x="5286" y="2459"/>
                  </a:lnTo>
                  <a:lnTo>
                    <a:pt x="5286" y="2156"/>
                  </a:lnTo>
                  <a:lnTo>
                    <a:pt x="5252" y="1853"/>
                  </a:lnTo>
                  <a:lnTo>
                    <a:pt x="5151" y="1550"/>
                  </a:lnTo>
                  <a:lnTo>
                    <a:pt x="5050" y="1348"/>
                  </a:lnTo>
                  <a:lnTo>
                    <a:pt x="4949" y="1146"/>
                  </a:lnTo>
                  <a:lnTo>
                    <a:pt x="4781" y="977"/>
                  </a:lnTo>
                  <a:lnTo>
                    <a:pt x="4613" y="775"/>
                  </a:lnTo>
                  <a:lnTo>
                    <a:pt x="4444" y="607"/>
                  </a:lnTo>
                  <a:lnTo>
                    <a:pt x="4242" y="472"/>
                  </a:lnTo>
                  <a:lnTo>
                    <a:pt x="4040" y="338"/>
                  </a:lnTo>
                  <a:lnTo>
                    <a:pt x="3805" y="237"/>
                  </a:lnTo>
                  <a:lnTo>
                    <a:pt x="3569" y="136"/>
                  </a:lnTo>
                  <a:lnTo>
                    <a:pt x="3333" y="68"/>
                  </a:lnTo>
                  <a:lnTo>
                    <a:pt x="3098" y="35"/>
                  </a:lnTo>
                  <a:lnTo>
                    <a:pt x="286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4" name="Google Shape;1774;p12"/>
            <p:cNvSpPr/>
            <p:nvPr/>
          </p:nvSpPr>
          <p:spPr>
            <a:xfrm>
              <a:off x="1768875" y="2760700"/>
              <a:ext cx="12650" cy="16000"/>
            </a:xfrm>
            <a:custGeom>
              <a:rect b="b" l="l" r="r" t="t"/>
              <a:pathLst>
                <a:path extrusionOk="0" h="640" w="506">
                  <a:moveTo>
                    <a:pt x="202" y="0"/>
                  </a:moveTo>
                  <a:lnTo>
                    <a:pt x="34" y="135"/>
                  </a:lnTo>
                  <a:lnTo>
                    <a:pt x="0" y="169"/>
                  </a:lnTo>
                  <a:lnTo>
                    <a:pt x="135" y="169"/>
                  </a:lnTo>
                  <a:lnTo>
                    <a:pt x="202" y="135"/>
                  </a:lnTo>
                  <a:lnTo>
                    <a:pt x="236" y="169"/>
                  </a:lnTo>
                  <a:lnTo>
                    <a:pt x="135" y="236"/>
                  </a:lnTo>
                  <a:lnTo>
                    <a:pt x="34" y="303"/>
                  </a:lnTo>
                  <a:lnTo>
                    <a:pt x="0" y="337"/>
                  </a:lnTo>
                  <a:lnTo>
                    <a:pt x="0" y="404"/>
                  </a:lnTo>
                  <a:lnTo>
                    <a:pt x="34" y="438"/>
                  </a:lnTo>
                  <a:lnTo>
                    <a:pt x="67" y="438"/>
                  </a:lnTo>
                  <a:lnTo>
                    <a:pt x="202" y="404"/>
                  </a:lnTo>
                  <a:lnTo>
                    <a:pt x="337" y="404"/>
                  </a:lnTo>
                  <a:lnTo>
                    <a:pt x="269" y="472"/>
                  </a:lnTo>
                  <a:lnTo>
                    <a:pt x="135" y="505"/>
                  </a:lnTo>
                  <a:lnTo>
                    <a:pt x="101" y="539"/>
                  </a:lnTo>
                  <a:lnTo>
                    <a:pt x="67" y="573"/>
                  </a:lnTo>
                  <a:lnTo>
                    <a:pt x="101" y="606"/>
                  </a:lnTo>
                  <a:lnTo>
                    <a:pt x="135" y="640"/>
                  </a:lnTo>
                  <a:lnTo>
                    <a:pt x="269" y="606"/>
                  </a:lnTo>
                  <a:lnTo>
                    <a:pt x="337" y="573"/>
                  </a:lnTo>
                  <a:lnTo>
                    <a:pt x="438" y="505"/>
                  </a:lnTo>
                  <a:lnTo>
                    <a:pt x="505" y="438"/>
                  </a:lnTo>
                  <a:lnTo>
                    <a:pt x="505" y="371"/>
                  </a:lnTo>
                  <a:lnTo>
                    <a:pt x="471" y="337"/>
                  </a:lnTo>
                  <a:lnTo>
                    <a:pt x="370" y="303"/>
                  </a:lnTo>
                  <a:lnTo>
                    <a:pt x="269" y="270"/>
                  </a:lnTo>
                  <a:lnTo>
                    <a:pt x="337" y="202"/>
                  </a:lnTo>
                  <a:lnTo>
                    <a:pt x="370" y="169"/>
                  </a:lnTo>
                  <a:lnTo>
                    <a:pt x="269" y="34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5" name="Google Shape;1775;p12"/>
            <p:cNvSpPr/>
            <p:nvPr/>
          </p:nvSpPr>
          <p:spPr>
            <a:xfrm>
              <a:off x="1741075" y="2721975"/>
              <a:ext cx="61475" cy="64000"/>
            </a:xfrm>
            <a:custGeom>
              <a:rect b="b" l="l" r="r" t="t"/>
              <a:pathLst>
                <a:path extrusionOk="0" h="2560" w="2459">
                  <a:moveTo>
                    <a:pt x="2324" y="135"/>
                  </a:moveTo>
                  <a:lnTo>
                    <a:pt x="2324" y="707"/>
                  </a:lnTo>
                  <a:lnTo>
                    <a:pt x="2290" y="1280"/>
                  </a:lnTo>
                  <a:lnTo>
                    <a:pt x="2257" y="1819"/>
                  </a:lnTo>
                  <a:lnTo>
                    <a:pt x="2290" y="2391"/>
                  </a:lnTo>
                  <a:lnTo>
                    <a:pt x="1213" y="2391"/>
                  </a:lnTo>
                  <a:lnTo>
                    <a:pt x="169" y="2425"/>
                  </a:lnTo>
                  <a:lnTo>
                    <a:pt x="169" y="2054"/>
                  </a:lnTo>
                  <a:lnTo>
                    <a:pt x="169" y="1718"/>
                  </a:lnTo>
                  <a:lnTo>
                    <a:pt x="203" y="1010"/>
                  </a:lnTo>
                  <a:lnTo>
                    <a:pt x="203" y="808"/>
                  </a:lnTo>
                  <a:lnTo>
                    <a:pt x="169" y="606"/>
                  </a:lnTo>
                  <a:lnTo>
                    <a:pt x="136" y="404"/>
                  </a:lnTo>
                  <a:lnTo>
                    <a:pt x="136" y="202"/>
                  </a:lnTo>
                  <a:lnTo>
                    <a:pt x="270" y="236"/>
                  </a:lnTo>
                  <a:lnTo>
                    <a:pt x="1146" y="236"/>
                  </a:lnTo>
                  <a:lnTo>
                    <a:pt x="2324" y="135"/>
                  </a:lnTo>
                  <a:close/>
                  <a:moveTo>
                    <a:pt x="2391" y="0"/>
                  </a:moveTo>
                  <a:lnTo>
                    <a:pt x="2021" y="34"/>
                  </a:lnTo>
                  <a:lnTo>
                    <a:pt x="1651" y="34"/>
                  </a:lnTo>
                  <a:lnTo>
                    <a:pt x="1280" y="68"/>
                  </a:lnTo>
                  <a:lnTo>
                    <a:pt x="910" y="101"/>
                  </a:lnTo>
                  <a:lnTo>
                    <a:pt x="304" y="101"/>
                  </a:lnTo>
                  <a:lnTo>
                    <a:pt x="169" y="68"/>
                  </a:lnTo>
                  <a:lnTo>
                    <a:pt x="35" y="101"/>
                  </a:lnTo>
                  <a:lnTo>
                    <a:pt x="1" y="169"/>
                  </a:lnTo>
                  <a:lnTo>
                    <a:pt x="1" y="202"/>
                  </a:lnTo>
                  <a:lnTo>
                    <a:pt x="35" y="236"/>
                  </a:lnTo>
                  <a:lnTo>
                    <a:pt x="35" y="404"/>
                  </a:lnTo>
                  <a:lnTo>
                    <a:pt x="35" y="573"/>
                  </a:lnTo>
                  <a:lnTo>
                    <a:pt x="68" y="876"/>
                  </a:lnTo>
                  <a:lnTo>
                    <a:pt x="68" y="1280"/>
                  </a:lnTo>
                  <a:lnTo>
                    <a:pt x="35" y="1684"/>
                  </a:lnTo>
                  <a:lnTo>
                    <a:pt x="35" y="2088"/>
                  </a:lnTo>
                  <a:lnTo>
                    <a:pt x="35" y="2492"/>
                  </a:lnTo>
                  <a:lnTo>
                    <a:pt x="35" y="2526"/>
                  </a:lnTo>
                  <a:lnTo>
                    <a:pt x="102" y="2559"/>
                  </a:lnTo>
                  <a:lnTo>
                    <a:pt x="1247" y="2526"/>
                  </a:lnTo>
                  <a:lnTo>
                    <a:pt x="2391" y="2526"/>
                  </a:lnTo>
                  <a:lnTo>
                    <a:pt x="2425" y="2492"/>
                  </a:lnTo>
                  <a:lnTo>
                    <a:pt x="2459" y="2425"/>
                  </a:lnTo>
                  <a:lnTo>
                    <a:pt x="2425" y="2155"/>
                  </a:lnTo>
                  <a:lnTo>
                    <a:pt x="2425" y="1852"/>
                  </a:lnTo>
                  <a:lnTo>
                    <a:pt x="2425" y="1246"/>
                  </a:lnTo>
                  <a:lnTo>
                    <a:pt x="2459" y="674"/>
                  </a:lnTo>
                  <a:lnTo>
                    <a:pt x="2459" y="371"/>
                  </a:lnTo>
                  <a:lnTo>
                    <a:pt x="2459" y="68"/>
                  </a:lnTo>
                  <a:lnTo>
                    <a:pt x="2425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6" name="Google Shape;1776;p12"/>
            <p:cNvSpPr/>
            <p:nvPr/>
          </p:nvSpPr>
          <p:spPr>
            <a:xfrm>
              <a:off x="1811800" y="2723650"/>
              <a:ext cx="68200" cy="64000"/>
            </a:xfrm>
            <a:custGeom>
              <a:rect b="b" l="l" r="r" t="t"/>
              <a:pathLst>
                <a:path extrusionOk="0" h="2560" w="2728">
                  <a:moveTo>
                    <a:pt x="2189" y="135"/>
                  </a:moveTo>
                  <a:lnTo>
                    <a:pt x="2357" y="203"/>
                  </a:lnTo>
                  <a:lnTo>
                    <a:pt x="2458" y="236"/>
                  </a:lnTo>
                  <a:lnTo>
                    <a:pt x="2525" y="304"/>
                  </a:lnTo>
                  <a:lnTo>
                    <a:pt x="2559" y="405"/>
                  </a:lnTo>
                  <a:lnTo>
                    <a:pt x="2593" y="506"/>
                  </a:lnTo>
                  <a:lnTo>
                    <a:pt x="2593" y="741"/>
                  </a:lnTo>
                  <a:lnTo>
                    <a:pt x="2559" y="943"/>
                  </a:lnTo>
                  <a:lnTo>
                    <a:pt x="2525" y="1314"/>
                  </a:lnTo>
                  <a:lnTo>
                    <a:pt x="2458" y="1718"/>
                  </a:lnTo>
                  <a:lnTo>
                    <a:pt x="2458" y="1920"/>
                  </a:lnTo>
                  <a:lnTo>
                    <a:pt x="2424" y="2156"/>
                  </a:lnTo>
                  <a:lnTo>
                    <a:pt x="2391" y="2257"/>
                  </a:lnTo>
                  <a:lnTo>
                    <a:pt x="2357" y="2324"/>
                  </a:lnTo>
                  <a:lnTo>
                    <a:pt x="2256" y="2391"/>
                  </a:lnTo>
                  <a:lnTo>
                    <a:pt x="2121" y="2391"/>
                  </a:lnTo>
                  <a:lnTo>
                    <a:pt x="1212" y="2324"/>
                  </a:lnTo>
                  <a:lnTo>
                    <a:pt x="303" y="2324"/>
                  </a:lnTo>
                  <a:lnTo>
                    <a:pt x="269" y="1920"/>
                  </a:lnTo>
                  <a:lnTo>
                    <a:pt x="236" y="1550"/>
                  </a:lnTo>
                  <a:lnTo>
                    <a:pt x="168" y="1145"/>
                  </a:lnTo>
                  <a:lnTo>
                    <a:pt x="168" y="741"/>
                  </a:lnTo>
                  <a:lnTo>
                    <a:pt x="168" y="304"/>
                  </a:lnTo>
                  <a:lnTo>
                    <a:pt x="168" y="203"/>
                  </a:lnTo>
                  <a:lnTo>
                    <a:pt x="505" y="169"/>
                  </a:lnTo>
                  <a:lnTo>
                    <a:pt x="875" y="135"/>
                  </a:lnTo>
                  <a:close/>
                  <a:moveTo>
                    <a:pt x="1582" y="1"/>
                  </a:moveTo>
                  <a:lnTo>
                    <a:pt x="1145" y="34"/>
                  </a:lnTo>
                  <a:lnTo>
                    <a:pt x="370" y="34"/>
                  </a:lnTo>
                  <a:lnTo>
                    <a:pt x="101" y="68"/>
                  </a:lnTo>
                  <a:lnTo>
                    <a:pt x="67" y="102"/>
                  </a:lnTo>
                  <a:lnTo>
                    <a:pt x="67" y="135"/>
                  </a:lnTo>
                  <a:lnTo>
                    <a:pt x="34" y="270"/>
                  </a:lnTo>
                  <a:lnTo>
                    <a:pt x="0" y="438"/>
                  </a:lnTo>
                  <a:lnTo>
                    <a:pt x="34" y="741"/>
                  </a:lnTo>
                  <a:lnTo>
                    <a:pt x="34" y="1179"/>
                  </a:lnTo>
                  <a:lnTo>
                    <a:pt x="101" y="1583"/>
                  </a:lnTo>
                  <a:lnTo>
                    <a:pt x="135" y="1987"/>
                  </a:lnTo>
                  <a:lnTo>
                    <a:pt x="168" y="2425"/>
                  </a:lnTo>
                  <a:lnTo>
                    <a:pt x="202" y="2459"/>
                  </a:lnTo>
                  <a:lnTo>
                    <a:pt x="236" y="2492"/>
                  </a:lnTo>
                  <a:lnTo>
                    <a:pt x="606" y="2459"/>
                  </a:lnTo>
                  <a:lnTo>
                    <a:pt x="943" y="2459"/>
                  </a:lnTo>
                  <a:lnTo>
                    <a:pt x="1650" y="2492"/>
                  </a:lnTo>
                  <a:lnTo>
                    <a:pt x="2054" y="2560"/>
                  </a:lnTo>
                  <a:lnTo>
                    <a:pt x="2256" y="2560"/>
                  </a:lnTo>
                  <a:lnTo>
                    <a:pt x="2323" y="2526"/>
                  </a:lnTo>
                  <a:lnTo>
                    <a:pt x="2424" y="2492"/>
                  </a:lnTo>
                  <a:lnTo>
                    <a:pt x="2492" y="2425"/>
                  </a:lnTo>
                  <a:lnTo>
                    <a:pt x="2525" y="2358"/>
                  </a:lnTo>
                  <a:lnTo>
                    <a:pt x="2593" y="2189"/>
                  </a:lnTo>
                  <a:lnTo>
                    <a:pt x="2593" y="1853"/>
                  </a:lnTo>
                  <a:lnTo>
                    <a:pt x="2660" y="1348"/>
                  </a:lnTo>
                  <a:lnTo>
                    <a:pt x="2727" y="842"/>
                  </a:lnTo>
                  <a:lnTo>
                    <a:pt x="2727" y="506"/>
                  </a:lnTo>
                  <a:lnTo>
                    <a:pt x="2694" y="337"/>
                  </a:lnTo>
                  <a:lnTo>
                    <a:pt x="2626" y="203"/>
                  </a:lnTo>
                  <a:lnTo>
                    <a:pt x="2492" y="102"/>
                  </a:lnTo>
                  <a:lnTo>
                    <a:pt x="2323" y="34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7" name="Google Shape;1777;p12"/>
            <p:cNvSpPr/>
            <p:nvPr/>
          </p:nvSpPr>
          <p:spPr>
            <a:xfrm>
              <a:off x="1839575" y="2762375"/>
              <a:ext cx="14325" cy="16025"/>
            </a:xfrm>
            <a:custGeom>
              <a:rect b="b" l="l" r="r" t="t"/>
              <a:pathLst>
                <a:path extrusionOk="0" h="641" w="573">
                  <a:moveTo>
                    <a:pt x="337" y="1"/>
                  </a:moveTo>
                  <a:lnTo>
                    <a:pt x="269" y="68"/>
                  </a:lnTo>
                  <a:lnTo>
                    <a:pt x="202" y="135"/>
                  </a:lnTo>
                  <a:lnTo>
                    <a:pt x="34" y="337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38"/>
                  </a:lnTo>
                  <a:lnTo>
                    <a:pt x="236" y="438"/>
                  </a:lnTo>
                  <a:lnTo>
                    <a:pt x="404" y="405"/>
                  </a:lnTo>
                  <a:lnTo>
                    <a:pt x="404" y="573"/>
                  </a:lnTo>
                  <a:lnTo>
                    <a:pt x="404" y="607"/>
                  </a:lnTo>
                  <a:lnTo>
                    <a:pt x="438" y="640"/>
                  </a:lnTo>
                  <a:lnTo>
                    <a:pt x="471" y="640"/>
                  </a:lnTo>
                  <a:lnTo>
                    <a:pt x="505" y="607"/>
                  </a:lnTo>
                  <a:lnTo>
                    <a:pt x="505" y="573"/>
                  </a:lnTo>
                  <a:lnTo>
                    <a:pt x="572" y="573"/>
                  </a:lnTo>
                  <a:lnTo>
                    <a:pt x="539" y="506"/>
                  </a:lnTo>
                  <a:lnTo>
                    <a:pt x="572" y="304"/>
                  </a:lnTo>
                  <a:lnTo>
                    <a:pt x="572" y="270"/>
                  </a:lnTo>
                  <a:lnTo>
                    <a:pt x="539" y="236"/>
                  </a:lnTo>
                  <a:lnTo>
                    <a:pt x="505" y="203"/>
                  </a:lnTo>
                  <a:lnTo>
                    <a:pt x="471" y="236"/>
                  </a:lnTo>
                  <a:lnTo>
                    <a:pt x="337" y="304"/>
                  </a:lnTo>
                  <a:lnTo>
                    <a:pt x="168" y="304"/>
                  </a:lnTo>
                  <a:lnTo>
                    <a:pt x="337" y="135"/>
                  </a:lnTo>
                  <a:lnTo>
                    <a:pt x="370" y="68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8" name="Google Shape;1778;p12"/>
            <p:cNvSpPr/>
            <p:nvPr/>
          </p:nvSpPr>
          <p:spPr>
            <a:xfrm>
              <a:off x="1919525" y="2800250"/>
              <a:ext cx="4225" cy="23600"/>
            </a:xfrm>
            <a:custGeom>
              <a:rect b="b" l="l" r="r" t="t"/>
              <a:pathLst>
                <a:path extrusionOk="0" h="944" w="169">
                  <a:moveTo>
                    <a:pt x="102" y="1"/>
                  </a:moveTo>
                  <a:lnTo>
                    <a:pt x="68" y="34"/>
                  </a:lnTo>
                  <a:lnTo>
                    <a:pt x="34" y="270"/>
                  </a:lnTo>
                  <a:lnTo>
                    <a:pt x="1" y="472"/>
                  </a:lnTo>
                  <a:lnTo>
                    <a:pt x="1" y="943"/>
                  </a:lnTo>
                  <a:lnTo>
                    <a:pt x="135" y="943"/>
                  </a:lnTo>
                  <a:lnTo>
                    <a:pt x="135" y="506"/>
                  </a:lnTo>
                  <a:lnTo>
                    <a:pt x="169" y="68"/>
                  </a:lnTo>
                  <a:lnTo>
                    <a:pt x="135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79" name="Google Shape;1779;p12"/>
            <p:cNvSpPr/>
            <p:nvPr/>
          </p:nvSpPr>
          <p:spPr>
            <a:xfrm>
              <a:off x="1775600" y="2796875"/>
              <a:ext cx="64825" cy="26975"/>
            </a:xfrm>
            <a:custGeom>
              <a:rect b="b" l="l" r="r" t="t"/>
              <a:pathLst>
                <a:path extrusionOk="0" h="1079" w="2593">
                  <a:moveTo>
                    <a:pt x="438" y="1"/>
                  </a:moveTo>
                  <a:lnTo>
                    <a:pt x="68" y="68"/>
                  </a:lnTo>
                  <a:lnTo>
                    <a:pt x="34" y="102"/>
                  </a:lnTo>
                  <a:lnTo>
                    <a:pt x="34" y="136"/>
                  </a:lnTo>
                  <a:lnTo>
                    <a:pt x="34" y="169"/>
                  </a:lnTo>
                  <a:lnTo>
                    <a:pt x="0" y="1078"/>
                  </a:lnTo>
                  <a:lnTo>
                    <a:pt x="101" y="1078"/>
                  </a:lnTo>
                  <a:lnTo>
                    <a:pt x="135" y="641"/>
                  </a:lnTo>
                  <a:lnTo>
                    <a:pt x="135" y="203"/>
                  </a:lnTo>
                  <a:lnTo>
                    <a:pt x="371" y="136"/>
                  </a:lnTo>
                  <a:lnTo>
                    <a:pt x="606" y="102"/>
                  </a:lnTo>
                  <a:lnTo>
                    <a:pt x="1111" y="136"/>
                  </a:lnTo>
                  <a:lnTo>
                    <a:pt x="1616" y="169"/>
                  </a:lnTo>
                  <a:lnTo>
                    <a:pt x="2121" y="203"/>
                  </a:lnTo>
                  <a:lnTo>
                    <a:pt x="2256" y="237"/>
                  </a:lnTo>
                  <a:lnTo>
                    <a:pt x="2357" y="270"/>
                  </a:lnTo>
                  <a:lnTo>
                    <a:pt x="2391" y="371"/>
                  </a:lnTo>
                  <a:lnTo>
                    <a:pt x="2424" y="472"/>
                  </a:lnTo>
                  <a:lnTo>
                    <a:pt x="2458" y="708"/>
                  </a:lnTo>
                  <a:lnTo>
                    <a:pt x="2458" y="944"/>
                  </a:lnTo>
                  <a:lnTo>
                    <a:pt x="2458" y="1078"/>
                  </a:lnTo>
                  <a:lnTo>
                    <a:pt x="2559" y="1078"/>
                  </a:lnTo>
                  <a:lnTo>
                    <a:pt x="2559" y="1045"/>
                  </a:lnTo>
                  <a:lnTo>
                    <a:pt x="2593" y="573"/>
                  </a:lnTo>
                  <a:lnTo>
                    <a:pt x="2559" y="371"/>
                  </a:lnTo>
                  <a:lnTo>
                    <a:pt x="2525" y="237"/>
                  </a:lnTo>
                  <a:lnTo>
                    <a:pt x="2458" y="169"/>
                  </a:lnTo>
                  <a:lnTo>
                    <a:pt x="2357" y="102"/>
                  </a:lnTo>
                  <a:lnTo>
                    <a:pt x="2256" y="68"/>
                  </a:lnTo>
                  <a:lnTo>
                    <a:pt x="1987" y="35"/>
                  </a:lnTo>
                  <a:lnTo>
                    <a:pt x="1482" y="35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0" name="Google Shape;1780;p12"/>
            <p:cNvSpPr/>
            <p:nvPr/>
          </p:nvSpPr>
          <p:spPr>
            <a:xfrm>
              <a:off x="528200" y="2421475"/>
              <a:ext cx="15175" cy="10125"/>
            </a:xfrm>
            <a:custGeom>
              <a:rect b="b" l="l" r="r" t="t"/>
              <a:pathLst>
                <a:path extrusionOk="0" h="405" w="607">
                  <a:moveTo>
                    <a:pt x="337" y="1"/>
                  </a:moveTo>
                  <a:lnTo>
                    <a:pt x="202" y="102"/>
                  </a:lnTo>
                  <a:lnTo>
                    <a:pt x="68" y="203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05"/>
                  </a:lnTo>
                  <a:lnTo>
                    <a:pt x="303" y="304"/>
                  </a:lnTo>
                  <a:lnTo>
                    <a:pt x="438" y="237"/>
                  </a:lnTo>
                  <a:lnTo>
                    <a:pt x="539" y="203"/>
                  </a:lnTo>
                  <a:lnTo>
                    <a:pt x="573" y="136"/>
                  </a:lnTo>
                  <a:lnTo>
                    <a:pt x="606" y="102"/>
                  </a:lnTo>
                  <a:lnTo>
                    <a:pt x="573" y="35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1" name="Google Shape;1781;p12"/>
            <p:cNvSpPr/>
            <p:nvPr/>
          </p:nvSpPr>
          <p:spPr>
            <a:xfrm>
              <a:off x="1885850" y="2721975"/>
              <a:ext cx="63150" cy="68200"/>
            </a:xfrm>
            <a:custGeom>
              <a:rect b="b" l="l" r="r" t="t"/>
              <a:pathLst>
                <a:path extrusionOk="0" h="2728" w="2526">
                  <a:moveTo>
                    <a:pt x="439" y="135"/>
                  </a:moveTo>
                  <a:lnTo>
                    <a:pt x="708" y="169"/>
                  </a:lnTo>
                  <a:lnTo>
                    <a:pt x="1516" y="202"/>
                  </a:lnTo>
                  <a:lnTo>
                    <a:pt x="2189" y="202"/>
                  </a:lnTo>
                  <a:lnTo>
                    <a:pt x="2257" y="236"/>
                  </a:lnTo>
                  <a:lnTo>
                    <a:pt x="2290" y="270"/>
                  </a:lnTo>
                  <a:lnTo>
                    <a:pt x="2358" y="404"/>
                  </a:lnTo>
                  <a:lnTo>
                    <a:pt x="2391" y="606"/>
                  </a:lnTo>
                  <a:lnTo>
                    <a:pt x="2391" y="808"/>
                  </a:lnTo>
                  <a:lnTo>
                    <a:pt x="2358" y="1280"/>
                  </a:lnTo>
                  <a:lnTo>
                    <a:pt x="2358" y="1583"/>
                  </a:lnTo>
                  <a:lnTo>
                    <a:pt x="2324" y="1987"/>
                  </a:lnTo>
                  <a:lnTo>
                    <a:pt x="2290" y="2189"/>
                  </a:lnTo>
                  <a:lnTo>
                    <a:pt x="2189" y="2391"/>
                  </a:lnTo>
                  <a:lnTo>
                    <a:pt x="2156" y="2458"/>
                  </a:lnTo>
                  <a:lnTo>
                    <a:pt x="2122" y="2492"/>
                  </a:lnTo>
                  <a:lnTo>
                    <a:pt x="1987" y="2526"/>
                  </a:lnTo>
                  <a:lnTo>
                    <a:pt x="1684" y="2559"/>
                  </a:lnTo>
                  <a:lnTo>
                    <a:pt x="1112" y="2559"/>
                  </a:lnTo>
                  <a:lnTo>
                    <a:pt x="843" y="2526"/>
                  </a:lnTo>
                  <a:lnTo>
                    <a:pt x="540" y="2458"/>
                  </a:lnTo>
                  <a:lnTo>
                    <a:pt x="405" y="2391"/>
                  </a:lnTo>
                  <a:lnTo>
                    <a:pt x="304" y="2324"/>
                  </a:lnTo>
                  <a:lnTo>
                    <a:pt x="237" y="2189"/>
                  </a:lnTo>
                  <a:lnTo>
                    <a:pt x="203" y="2054"/>
                  </a:lnTo>
                  <a:lnTo>
                    <a:pt x="203" y="1718"/>
                  </a:lnTo>
                  <a:lnTo>
                    <a:pt x="237" y="1415"/>
                  </a:lnTo>
                  <a:lnTo>
                    <a:pt x="270" y="1111"/>
                  </a:lnTo>
                  <a:lnTo>
                    <a:pt x="237" y="775"/>
                  </a:lnTo>
                  <a:lnTo>
                    <a:pt x="169" y="135"/>
                  </a:lnTo>
                  <a:close/>
                  <a:moveTo>
                    <a:pt x="102" y="0"/>
                  </a:moveTo>
                  <a:lnTo>
                    <a:pt x="35" y="68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102" y="202"/>
                  </a:lnTo>
                  <a:lnTo>
                    <a:pt x="68" y="404"/>
                  </a:lnTo>
                  <a:lnTo>
                    <a:pt x="68" y="573"/>
                  </a:lnTo>
                  <a:lnTo>
                    <a:pt x="102" y="977"/>
                  </a:lnTo>
                  <a:lnTo>
                    <a:pt x="102" y="1381"/>
                  </a:lnTo>
                  <a:lnTo>
                    <a:pt x="68" y="1751"/>
                  </a:lnTo>
                  <a:lnTo>
                    <a:pt x="35" y="2054"/>
                  </a:lnTo>
                  <a:lnTo>
                    <a:pt x="68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92"/>
                  </a:lnTo>
                  <a:lnTo>
                    <a:pt x="371" y="2559"/>
                  </a:lnTo>
                  <a:lnTo>
                    <a:pt x="506" y="2627"/>
                  </a:lnTo>
                  <a:lnTo>
                    <a:pt x="876" y="2694"/>
                  </a:lnTo>
                  <a:lnTo>
                    <a:pt x="1213" y="2728"/>
                  </a:lnTo>
                  <a:lnTo>
                    <a:pt x="1583" y="2728"/>
                  </a:lnTo>
                  <a:lnTo>
                    <a:pt x="1954" y="2660"/>
                  </a:lnTo>
                  <a:lnTo>
                    <a:pt x="2088" y="2660"/>
                  </a:lnTo>
                  <a:lnTo>
                    <a:pt x="2189" y="2593"/>
                  </a:lnTo>
                  <a:lnTo>
                    <a:pt x="2290" y="2526"/>
                  </a:lnTo>
                  <a:lnTo>
                    <a:pt x="2358" y="2425"/>
                  </a:lnTo>
                  <a:lnTo>
                    <a:pt x="2459" y="2223"/>
                  </a:lnTo>
                  <a:lnTo>
                    <a:pt x="2492" y="1953"/>
                  </a:lnTo>
                  <a:lnTo>
                    <a:pt x="2526" y="1684"/>
                  </a:lnTo>
                  <a:lnTo>
                    <a:pt x="2526" y="1448"/>
                  </a:lnTo>
                  <a:lnTo>
                    <a:pt x="2526" y="977"/>
                  </a:lnTo>
                  <a:lnTo>
                    <a:pt x="2526" y="606"/>
                  </a:lnTo>
                  <a:lnTo>
                    <a:pt x="2526" y="404"/>
                  </a:lnTo>
                  <a:lnTo>
                    <a:pt x="2459" y="236"/>
                  </a:lnTo>
                  <a:lnTo>
                    <a:pt x="2391" y="135"/>
                  </a:lnTo>
                  <a:lnTo>
                    <a:pt x="2324" y="101"/>
                  </a:lnTo>
                  <a:lnTo>
                    <a:pt x="2223" y="68"/>
                  </a:lnTo>
                  <a:lnTo>
                    <a:pt x="2122" y="34"/>
                  </a:lnTo>
                  <a:lnTo>
                    <a:pt x="1718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2" name="Google Shape;1782;p12"/>
            <p:cNvSpPr/>
            <p:nvPr/>
          </p:nvSpPr>
          <p:spPr>
            <a:xfrm>
              <a:off x="1984350" y="2761525"/>
              <a:ext cx="14325" cy="15175"/>
            </a:xfrm>
            <a:custGeom>
              <a:rect b="b" l="l" r="r" t="t"/>
              <a:pathLst>
                <a:path extrusionOk="0" h="607" w="573">
                  <a:moveTo>
                    <a:pt x="370" y="371"/>
                  </a:moveTo>
                  <a:lnTo>
                    <a:pt x="438" y="405"/>
                  </a:lnTo>
                  <a:lnTo>
                    <a:pt x="438" y="439"/>
                  </a:lnTo>
                  <a:lnTo>
                    <a:pt x="370" y="472"/>
                  </a:lnTo>
                  <a:lnTo>
                    <a:pt x="303" y="472"/>
                  </a:lnTo>
                  <a:lnTo>
                    <a:pt x="236" y="439"/>
                  </a:lnTo>
                  <a:lnTo>
                    <a:pt x="202" y="439"/>
                  </a:lnTo>
                  <a:lnTo>
                    <a:pt x="337" y="371"/>
                  </a:lnTo>
                  <a:close/>
                  <a:moveTo>
                    <a:pt x="337" y="1"/>
                  </a:moveTo>
                  <a:lnTo>
                    <a:pt x="168" y="68"/>
                  </a:lnTo>
                  <a:lnTo>
                    <a:pt x="67" y="203"/>
                  </a:lnTo>
                  <a:lnTo>
                    <a:pt x="0" y="270"/>
                  </a:lnTo>
                  <a:lnTo>
                    <a:pt x="0" y="338"/>
                  </a:lnTo>
                  <a:lnTo>
                    <a:pt x="0" y="405"/>
                  </a:lnTo>
                  <a:lnTo>
                    <a:pt x="34" y="439"/>
                  </a:lnTo>
                  <a:lnTo>
                    <a:pt x="0" y="472"/>
                  </a:lnTo>
                  <a:lnTo>
                    <a:pt x="0" y="506"/>
                  </a:lnTo>
                  <a:lnTo>
                    <a:pt x="34" y="540"/>
                  </a:lnTo>
                  <a:lnTo>
                    <a:pt x="67" y="573"/>
                  </a:lnTo>
                  <a:lnTo>
                    <a:pt x="135" y="540"/>
                  </a:lnTo>
                  <a:lnTo>
                    <a:pt x="236" y="607"/>
                  </a:lnTo>
                  <a:lnTo>
                    <a:pt x="438" y="607"/>
                  </a:lnTo>
                  <a:lnTo>
                    <a:pt x="505" y="573"/>
                  </a:lnTo>
                  <a:lnTo>
                    <a:pt x="572" y="506"/>
                  </a:lnTo>
                  <a:lnTo>
                    <a:pt x="572" y="439"/>
                  </a:lnTo>
                  <a:lnTo>
                    <a:pt x="572" y="371"/>
                  </a:lnTo>
                  <a:lnTo>
                    <a:pt x="539" y="304"/>
                  </a:lnTo>
                  <a:lnTo>
                    <a:pt x="438" y="270"/>
                  </a:lnTo>
                  <a:lnTo>
                    <a:pt x="337" y="237"/>
                  </a:lnTo>
                  <a:lnTo>
                    <a:pt x="236" y="270"/>
                  </a:lnTo>
                  <a:lnTo>
                    <a:pt x="135" y="338"/>
                  </a:lnTo>
                  <a:lnTo>
                    <a:pt x="135" y="270"/>
                  </a:lnTo>
                  <a:lnTo>
                    <a:pt x="202" y="203"/>
                  </a:lnTo>
                  <a:lnTo>
                    <a:pt x="269" y="136"/>
                  </a:lnTo>
                  <a:lnTo>
                    <a:pt x="370" y="102"/>
                  </a:lnTo>
                  <a:lnTo>
                    <a:pt x="471" y="102"/>
                  </a:lnTo>
                  <a:lnTo>
                    <a:pt x="505" y="68"/>
                  </a:lnTo>
                  <a:lnTo>
                    <a:pt x="4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3" name="Google Shape;1783;p12"/>
            <p:cNvSpPr/>
            <p:nvPr/>
          </p:nvSpPr>
          <p:spPr>
            <a:xfrm>
              <a:off x="1973400" y="2674850"/>
              <a:ext cx="68200" cy="42100"/>
            </a:xfrm>
            <a:custGeom>
              <a:rect b="b" l="l" r="r" t="t"/>
              <a:pathLst>
                <a:path extrusionOk="0" h="1684" w="2728">
                  <a:moveTo>
                    <a:pt x="236" y="135"/>
                  </a:moveTo>
                  <a:lnTo>
                    <a:pt x="640" y="168"/>
                  </a:lnTo>
                  <a:lnTo>
                    <a:pt x="1785" y="202"/>
                  </a:lnTo>
                  <a:lnTo>
                    <a:pt x="2189" y="202"/>
                  </a:lnTo>
                  <a:lnTo>
                    <a:pt x="2391" y="236"/>
                  </a:lnTo>
                  <a:lnTo>
                    <a:pt x="2492" y="236"/>
                  </a:lnTo>
                  <a:lnTo>
                    <a:pt x="2559" y="269"/>
                  </a:lnTo>
                  <a:lnTo>
                    <a:pt x="2593" y="404"/>
                  </a:lnTo>
                  <a:lnTo>
                    <a:pt x="2593" y="539"/>
                  </a:lnTo>
                  <a:lnTo>
                    <a:pt x="2593" y="808"/>
                  </a:lnTo>
                  <a:lnTo>
                    <a:pt x="2593" y="1414"/>
                  </a:lnTo>
                  <a:lnTo>
                    <a:pt x="2559" y="1448"/>
                  </a:lnTo>
                  <a:lnTo>
                    <a:pt x="2492" y="1515"/>
                  </a:lnTo>
                  <a:lnTo>
                    <a:pt x="2290" y="1549"/>
                  </a:lnTo>
                  <a:lnTo>
                    <a:pt x="1616" y="1549"/>
                  </a:lnTo>
                  <a:lnTo>
                    <a:pt x="909" y="1481"/>
                  </a:lnTo>
                  <a:lnTo>
                    <a:pt x="472" y="1448"/>
                  </a:lnTo>
                  <a:lnTo>
                    <a:pt x="371" y="1414"/>
                  </a:lnTo>
                  <a:lnTo>
                    <a:pt x="303" y="1313"/>
                  </a:lnTo>
                  <a:lnTo>
                    <a:pt x="236" y="1178"/>
                  </a:lnTo>
                  <a:lnTo>
                    <a:pt x="236" y="1044"/>
                  </a:lnTo>
                  <a:lnTo>
                    <a:pt x="202" y="707"/>
                  </a:lnTo>
                  <a:lnTo>
                    <a:pt x="202" y="438"/>
                  </a:lnTo>
                  <a:lnTo>
                    <a:pt x="236" y="303"/>
                  </a:lnTo>
                  <a:lnTo>
                    <a:pt x="202" y="135"/>
                  </a:lnTo>
                  <a:close/>
                  <a:moveTo>
                    <a:pt x="236" y="0"/>
                  </a:moveTo>
                  <a:lnTo>
                    <a:pt x="34" y="34"/>
                  </a:lnTo>
                  <a:lnTo>
                    <a:pt x="0" y="67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34" y="168"/>
                  </a:lnTo>
                  <a:lnTo>
                    <a:pt x="101" y="168"/>
                  </a:lnTo>
                  <a:lnTo>
                    <a:pt x="101" y="202"/>
                  </a:lnTo>
                  <a:lnTo>
                    <a:pt x="101" y="303"/>
                  </a:lnTo>
                  <a:lnTo>
                    <a:pt x="68" y="471"/>
                  </a:lnTo>
                  <a:lnTo>
                    <a:pt x="68" y="673"/>
                  </a:lnTo>
                  <a:lnTo>
                    <a:pt x="101" y="1111"/>
                  </a:lnTo>
                  <a:lnTo>
                    <a:pt x="202" y="1549"/>
                  </a:lnTo>
                  <a:lnTo>
                    <a:pt x="236" y="1582"/>
                  </a:lnTo>
                  <a:lnTo>
                    <a:pt x="573" y="1582"/>
                  </a:lnTo>
                  <a:lnTo>
                    <a:pt x="876" y="1616"/>
                  </a:lnTo>
                  <a:lnTo>
                    <a:pt x="1482" y="1683"/>
                  </a:lnTo>
                  <a:lnTo>
                    <a:pt x="2357" y="1683"/>
                  </a:lnTo>
                  <a:lnTo>
                    <a:pt x="2660" y="1616"/>
                  </a:lnTo>
                  <a:lnTo>
                    <a:pt x="2694" y="1582"/>
                  </a:lnTo>
                  <a:lnTo>
                    <a:pt x="2727" y="1549"/>
                  </a:lnTo>
                  <a:lnTo>
                    <a:pt x="2727" y="909"/>
                  </a:lnTo>
                  <a:lnTo>
                    <a:pt x="2727" y="572"/>
                  </a:lnTo>
                  <a:lnTo>
                    <a:pt x="2660" y="269"/>
                  </a:lnTo>
                  <a:lnTo>
                    <a:pt x="2626" y="168"/>
                  </a:lnTo>
                  <a:lnTo>
                    <a:pt x="2525" y="135"/>
                  </a:lnTo>
                  <a:lnTo>
                    <a:pt x="2424" y="101"/>
                  </a:lnTo>
                  <a:lnTo>
                    <a:pt x="1650" y="101"/>
                  </a:lnTo>
                  <a:lnTo>
                    <a:pt x="977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4" name="Google Shape;1784;p12"/>
            <p:cNvSpPr/>
            <p:nvPr/>
          </p:nvSpPr>
          <p:spPr>
            <a:xfrm>
              <a:off x="1915325" y="2794350"/>
              <a:ext cx="69050" cy="29500"/>
            </a:xfrm>
            <a:custGeom>
              <a:rect b="b" l="l" r="r" t="t"/>
              <a:pathLst>
                <a:path extrusionOk="0" h="1180" w="2762">
                  <a:moveTo>
                    <a:pt x="438" y="1"/>
                  </a:moveTo>
                  <a:lnTo>
                    <a:pt x="202" y="68"/>
                  </a:lnTo>
                  <a:lnTo>
                    <a:pt x="101" y="102"/>
                  </a:lnTo>
                  <a:lnTo>
                    <a:pt x="34" y="169"/>
                  </a:lnTo>
                  <a:lnTo>
                    <a:pt x="0" y="237"/>
                  </a:lnTo>
                  <a:lnTo>
                    <a:pt x="34" y="270"/>
                  </a:lnTo>
                  <a:lnTo>
                    <a:pt x="101" y="270"/>
                  </a:lnTo>
                  <a:lnTo>
                    <a:pt x="135" y="237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539" y="136"/>
                  </a:lnTo>
                  <a:lnTo>
                    <a:pt x="977" y="169"/>
                  </a:lnTo>
                  <a:lnTo>
                    <a:pt x="1919" y="203"/>
                  </a:lnTo>
                  <a:lnTo>
                    <a:pt x="2256" y="237"/>
                  </a:lnTo>
                  <a:lnTo>
                    <a:pt x="2391" y="270"/>
                  </a:lnTo>
                  <a:lnTo>
                    <a:pt x="2525" y="338"/>
                  </a:lnTo>
                  <a:lnTo>
                    <a:pt x="2593" y="371"/>
                  </a:lnTo>
                  <a:lnTo>
                    <a:pt x="2626" y="439"/>
                  </a:lnTo>
                  <a:lnTo>
                    <a:pt x="2660" y="607"/>
                  </a:lnTo>
                  <a:lnTo>
                    <a:pt x="2626" y="910"/>
                  </a:lnTo>
                  <a:lnTo>
                    <a:pt x="2660" y="1179"/>
                  </a:lnTo>
                  <a:lnTo>
                    <a:pt x="2761" y="1179"/>
                  </a:lnTo>
                  <a:lnTo>
                    <a:pt x="2761" y="708"/>
                  </a:lnTo>
                  <a:lnTo>
                    <a:pt x="2761" y="439"/>
                  </a:lnTo>
                  <a:lnTo>
                    <a:pt x="2727" y="371"/>
                  </a:lnTo>
                  <a:lnTo>
                    <a:pt x="2660" y="270"/>
                  </a:lnTo>
                  <a:lnTo>
                    <a:pt x="2593" y="237"/>
                  </a:lnTo>
                  <a:lnTo>
                    <a:pt x="2525" y="169"/>
                  </a:lnTo>
                  <a:lnTo>
                    <a:pt x="2256" y="102"/>
                  </a:lnTo>
                  <a:lnTo>
                    <a:pt x="1919" y="68"/>
                  </a:lnTo>
                  <a:lnTo>
                    <a:pt x="1583" y="68"/>
                  </a:lnTo>
                  <a:lnTo>
                    <a:pt x="909" y="3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5" name="Google Shape;1785;p12"/>
            <p:cNvSpPr/>
            <p:nvPr/>
          </p:nvSpPr>
          <p:spPr>
            <a:xfrm>
              <a:off x="2033150" y="2721975"/>
              <a:ext cx="65675" cy="66525"/>
            </a:xfrm>
            <a:custGeom>
              <a:rect b="b" l="l" r="r" t="t"/>
              <a:pathLst>
                <a:path extrusionOk="0" h="2661" w="2627">
                  <a:moveTo>
                    <a:pt x="2122" y="135"/>
                  </a:moveTo>
                  <a:lnTo>
                    <a:pt x="2257" y="169"/>
                  </a:lnTo>
                  <a:lnTo>
                    <a:pt x="2358" y="236"/>
                  </a:lnTo>
                  <a:lnTo>
                    <a:pt x="2425" y="337"/>
                  </a:lnTo>
                  <a:lnTo>
                    <a:pt x="2492" y="539"/>
                  </a:lnTo>
                  <a:lnTo>
                    <a:pt x="2492" y="741"/>
                  </a:lnTo>
                  <a:lnTo>
                    <a:pt x="2492" y="1179"/>
                  </a:lnTo>
                  <a:lnTo>
                    <a:pt x="2425" y="1718"/>
                  </a:lnTo>
                  <a:lnTo>
                    <a:pt x="2391" y="1953"/>
                  </a:lnTo>
                  <a:lnTo>
                    <a:pt x="2290" y="2223"/>
                  </a:lnTo>
                  <a:lnTo>
                    <a:pt x="2223" y="2324"/>
                  </a:lnTo>
                  <a:lnTo>
                    <a:pt x="2156" y="2391"/>
                  </a:lnTo>
                  <a:lnTo>
                    <a:pt x="2021" y="2458"/>
                  </a:lnTo>
                  <a:lnTo>
                    <a:pt x="1920" y="2492"/>
                  </a:lnTo>
                  <a:lnTo>
                    <a:pt x="1381" y="2492"/>
                  </a:lnTo>
                  <a:lnTo>
                    <a:pt x="472" y="2458"/>
                  </a:lnTo>
                  <a:lnTo>
                    <a:pt x="337" y="2425"/>
                  </a:lnTo>
                  <a:lnTo>
                    <a:pt x="236" y="2324"/>
                  </a:lnTo>
                  <a:lnTo>
                    <a:pt x="169" y="2223"/>
                  </a:lnTo>
                  <a:lnTo>
                    <a:pt x="135" y="2088"/>
                  </a:lnTo>
                  <a:lnTo>
                    <a:pt x="135" y="1785"/>
                  </a:lnTo>
                  <a:lnTo>
                    <a:pt x="169" y="1516"/>
                  </a:lnTo>
                  <a:lnTo>
                    <a:pt x="169" y="741"/>
                  </a:lnTo>
                  <a:lnTo>
                    <a:pt x="203" y="472"/>
                  </a:lnTo>
                  <a:lnTo>
                    <a:pt x="169" y="337"/>
                  </a:lnTo>
                  <a:lnTo>
                    <a:pt x="135" y="202"/>
                  </a:lnTo>
                  <a:lnTo>
                    <a:pt x="169" y="202"/>
                  </a:lnTo>
                  <a:lnTo>
                    <a:pt x="472" y="169"/>
                  </a:lnTo>
                  <a:lnTo>
                    <a:pt x="775" y="135"/>
                  </a:lnTo>
                  <a:close/>
                  <a:moveTo>
                    <a:pt x="506" y="0"/>
                  </a:moveTo>
                  <a:lnTo>
                    <a:pt x="135" y="68"/>
                  </a:lnTo>
                  <a:lnTo>
                    <a:pt x="135" y="101"/>
                  </a:lnTo>
                  <a:lnTo>
                    <a:pt x="102" y="101"/>
                  </a:lnTo>
                  <a:lnTo>
                    <a:pt x="68" y="135"/>
                  </a:lnTo>
                  <a:lnTo>
                    <a:pt x="34" y="573"/>
                  </a:lnTo>
                  <a:lnTo>
                    <a:pt x="34" y="1010"/>
                  </a:lnTo>
                  <a:lnTo>
                    <a:pt x="34" y="1852"/>
                  </a:lnTo>
                  <a:lnTo>
                    <a:pt x="1" y="2088"/>
                  </a:lnTo>
                  <a:lnTo>
                    <a:pt x="34" y="2290"/>
                  </a:lnTo>
                  <a:lnTo>
                    <a:pt x="68" y="2357"/>
                  </a:lnTo>
                  <a:lnTo>
                    <a:pt x="102" y="2458"/>
                  </a:lnTo>
                  <a:lnTo>
                    <a:pt x="169" y="2526"/>
                  </a:lnTo>
                  <a:lnTo>
                    <a:pt x="270" y="2559"/>
                  </a:lnTo>
                  <a:lnTo>
                    <a:pt x="573" y="2627"/>
                  </a:lnTo>
                  <a:lnTo>
                    <a:pt x="876" y="2660"/>
                  </a:lnTo>
                  <a:lnTo>
                    <a:pt x="1482" y="2627"/>
                  </a:lnTo>
                  <a:lnTo>
                    <a:pt x="1718" y="2627"/>
                  </a:lnTo>
                  <a:lnTo>
                    <a:pt x="1987" y="2593"/>
                  </a:lnTo>
                  <a:lnTo>
                    <a:pt x="2122" y="2559"/>
                  </a:lnTo>
                  <a:lnTo>
                    <a:pt x="2223" y="2526"/>
                  </a:lnTo>
                  <a:lnTo>
                    <a:pt x="2324" y="2458"/>
                  </a:lnTo>
                  <a:lnTo>
                    <a:pt x="2391" y="2357"/>
                  </a:lnTo>
                  <a:lnTo>
                    <a:pt x="2526" y="2088"/>
                  </a:lnTo>
                  <a:lnTo>
                    <a:pt x="2560" y="1819"/>
                  </a:lnTo>
                  <a:lnTo>
                    <a:pt x="2593" y="1246"/>
                  </a:lnTo>
                  <a:lnTo>
                    <a:pt x="2627" y="707"/>
                  </a:lnTo>
                  <a:lnTo>
                    <a:pt x="2627" y="438"/>
                  </a:lnTo>
                  <a:lnTo>
                    <a:pt x="2593" y="337"/>
                  </a:lnTo>
                  <a:lnTo>
                    <a:pt x="2526" y="202"/>
                  </a:lnTo>
                  <a:lnTo>
                    <a:pt x="2459" y="135"/>
                  </a:lnTo>
                  <a:lnTo>
                    <a:pt x="2358" y="68"/>
                  </a:lnTo>
                  <a:lnTo>
                    <a:pt x="2257" y="34"/>
                  </a:lnTo>
                  <a:lnTo>
                    <a:pt x="21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6" name="Google Shape;1786;p12"/>
            <p:cNvSpPr/>
            <p:nvPr/>
          </p:nvSpPr>
          <p:spPr>
            <a:xfrm>
              <a:off x="1913625" y="2764050"/>
              <a:ext cx="10125" cy="13500"/>
            </a:xfrm>
            <a:custGeom>
              <a:rect b="b" l="l" r="r" t="t"/>
              <a:pathLst>
                <a:path extrusionOk="0" h="540" w="405">
                  <a:moveTo>
                    <a:pt x="1" y="1"/>
                  </a:moveTo>
                  <a:lnTo>
                    <a:pt x="1" y="68"/>
                  </a:lnTo>
                  <a:lnTo>
                    <a:pt x="1" y="169"/>
                  </a:lnTo>
                  <a:lnTo>
                    <a:pt x="35" y="237"/>
                  </a:lnTo>
                  <a:lnTo>
                    <a:pt x="68" y="270"/>
                  </a:lnTo>
                  <a:lnTo>
                    <a:pt x="237" y="270"/>
                  </a:lnTo>
                  <a:lnTo>
                    <a:pt x="270" y="338"/>
                  </a:lnTo>
                  <a:lnTo>
                    <a:pt x="270" y="405"/>
                  </a:lnTo>
                  <a:lnTo>
                    <a:pt x="102" y="405"/>
                  </a:lnTo>
                  <a:lnTo>
                    <a:pt x="68" y="371"/>
                  </a:lnTo>
                  <a:lnTo>
                    <a:pt x="35" y="405"/>
                  </a:lnTo>
                  <a:lnTo>
                    <a:pt x="1" y="439"/>
                  </a:lnTo>
                  <a:lnTo>
                    <a:pt x="1" y="506"/>
                  </a:lnTo>
                  <a:lnTo>
                    <a:pt x="35" y="540"/>
                  </a:lnTo>
                  <a:lnTo>
                    <a:pt x="304" y="540"/>
                  </a:lnTo>
                  <a:lnTo>
                    <a:pt x="338" y="506"/>
                  </a:lnTo>
                  <a:lnTo>
                    <a:pt x="371" y="472"/>
                  </a:lnTo>
                  <a:lnTo>
                    <a:pt x="405" y="371"/>
                  </a:lnTo>
                  <a:lnTo>
                    <a:pt x="405" y="270"/>
                  </a:lnTo>
                  <a:lnTo>
                    <a:pt x="371" y="203"/>
                  </a:lnTo>
                  <a:lnTo>
                    <a:pt x="304" y="169"/>
                  </a:lnTo>
                  <a:lnTo>
                    <a:pt x="237" y="136"/>
                  </a:lnTo>
                  <a:lnTo>
                    <a:pt x="136" y="136"/>
                  </a:lnTo>
                  <a:lnTo>
                    <a:pt x="136" y="102"/>
                  </a:lnTo>
                  <a:lnTo>
                    <a:pt x="237" y="102"/>
                  </a:lnTo>
                  <a:lnTo>
                    <a:pt x="304" y="68"/>
                  </a:lnTo>
                  <a:lnTo>
                    <a:pt x="405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7" name="Google Shape;1787;p12"/>
            <p:cNvSpPr/>
            <p:nvPr/>
          </p:nvSpPr>
          <p:spPr>
            <a:xfrm>
              <a:off x="1959075" y="2722825"/>
              <a:ext cx="63175" cy="66500"/>
            </a:xfrm>
            <a:custGeom>
              <a:rect b="b" l="l" r="r" t="t"/>
              <a:pathLst>
                <a:path extrusionOk="0" h="2660" w="2527">
                  <a:moveTo>
                    <a:pt x="2122" y="135"/>
                  </a:moveTo>
                  <a:lnTo>
                    <a:pt x="2257" y="202"/>
                  </a:lnTo>
                  <a:lnTo>
                    <a:pt x="2324" y="337"/>
                  </a:lnTo>
                  <a:lnTo>
                    <a:pt x="2391" y="471"/>
                  </a:lnTo>
                  <a:lnTo>
                    <a:pt x="2425" y="673"/>
                  </a:lnTo>
                  <a:lnTo>
                    <a:pt x="2425" y="1044"/>
                  </a:lnTo>
                  <a:lnTo>
                    <a:pt x="2391" y="1347"/>
                  </a:lnTo>
                  <a:lnTo>
                    <a:pt x="2391" y="1818"/>
                  </a:lnTo>
                  <a:lnTo>
                    <a:pt x="2391" y="2054"/>
                  </a:lnTo>
                  <a:lnTo>
                    <a:pt x="2358" y="2290"/>
                  </a:lnTo>
                  <a:lnTo>
                    <a:pt x="2290" y="2424"/>
                  </a:lnTo>
                  <a:lnTo>
                    <a:pt x="2189" y="2492"/>
                  </a:lnTo>
                  <a:lnTo>
                    <a:pt x="1886" y="2492"/>
                  </a:lnTo>
                  <a:lnTo>
                    <a:pt x="1550" y="2458"/>
                  </a:lnTo>
                  <a:lnTo>
                    <a:pt x="1280" y="2424"/>
                  </a:lnTo>
                  <a:lnTo>
                    <a:pt x="674" y="2424"/>
                  </a:lnTo>
                  <a:lnTo>
                    <a:pt x="371" y="2458"/>
                  </a:lnTo>
                  <a:lnTo>
                    <a:pt x="203" y="2424"/>
                  </a:lnTo>
                  <a:lnTo>
                    <a:pt x="136" y="2391"/>
                  </a:lnTo>
                  <a:lnTo>
                    <a:pt x="136" y="2323"/>
                  </a:lnTo>
                  <a:lnTo>
                    <a:pt x="136" y="2054"/>
                  </a:lnTo>
                  <a:lnTo>
                    <a:pt x="136" y="1785"/>
                  </a:lnTo>
                  <a:lnTo>
                    <a:pt x="203" y="1246"/>
                  </a:lnTo>
                  <a:lnTo>
                    <a:pt x="237" y="774"/>
                  </a:lnTo>
                  <a:lnTo>
                    <a:pt x="203" y="269"/>
                  </a:lnTo>
                  <a:lnTo>
                    <a:pt x="472" y="202"/>
                  </a:lnTo>
                  <a:lnTo>
                    <a:pt x="1449" y="202"/>
                  </a:lnTo>
                  <a:lnTo>
                    <a:pt x="1684" y="135"/>
                  </a:lnTo>
                  <a:close/>
                  <a:moveTo>
                    <a:pt x="1684" y="0"/>
                  </a:moveTo>
                  <a:lnTo>
                    <a:pt x="1247" y="67"/>
                  </a:lnTo>
                  <a:lnTo>
                    <a:pt x="472" y="67"/>
                  </a:lnTo>
                  <a:lnTo>
                    <a:pt x="237" y="135"/>
                  </a:lnTo>
                  <a:lnTo>
                    <a:pt x="237" y="101"/>
                  </a:lnTo>
                  <a:lnTo>
                    <a:pt x="203" y="67"/>
                  </a:lnTo>
                  <a:lnTo>
                    <a:pt x="169" y="67"/>
                  </a:lnTo>
                  <a:lnTo>
                    <a:pt x="136" y="101"/>
                  </a:lnTo>
                  <a:lnTo>
                    <a:pt x="102" y="404"/>
                  </a:lnTo>
                  <a:lnTo>
                    <a:pt x="68" y="741"/>
                  </a:lnTo>
                  <a:lnTo>
                    <a:pt x="68" y="1044"/>
                  </a:lnTo>
                  <a:lnTo>
                    <a:pt x="68" y="1347"/>
                  </a:lnTo>
                  <a:lnTo>
                    <a:pt x="1" y="1953"/>
                  </a:lnTo>
                  <a:lnTo>
                    <a:pt x="1" y="2222"/>
                  </a:lnTo>
                  <a:lnTo>
                    <a:pt x="1" y="2525"/>
                  </a:lnTo>
                  <a:lnTo>
                    <a:pt x="35" y="2559"/>
                  </a:lnTo>
                  <a:lnTo>
                    <a:pt x="68" y="2593"/>
                  </a:lnTo>
                  <a:lnTo>
                    <a:pt x="674" y="2593"/>
                  </a:lnTo>
                  <a:lnTo>
                    <a:pt x="1280" y="2559"/>
                  </a:lnTo>
                  <a:lnTo>
                    <a:pt x="1516" y="2593"/>
                  </a:lnTo>
                  <a:lnTo>
                    <a:pt x="1752" y="2626"/>
                  </a:lnTo>
                  <a:lnTo>
                    <a:pt x="1987" y="2660"/>
                  </a:lnTo>
                  <a:lnTo>
                    <a:pt x="2223" y="2660"/>
                  </a:lnTo>
                  <a:lnTo>
                    <a:pt x="2290" y="2626"/>
                  </a:lnTo>
                  <a:lnTo>
                    <a:pt x="2358" y="2593"/>
                  </a:lnTo>
                  <a:lnTo>
                    <a:pt x="2459" y="2458"/>
                  </a:lnTo>
                  <a:lnTo>
                    <a:pt x="2526" y="2290"/>
                  </a:lnTo>
                  <a:lnTo>
                    <a:pt x="2526" y="2088"/>
                  </a:lnTo>
                  <a:lnTo>
                    <a:pt x="2526" y="1650"/>
                  </a:lnTo>
                  <a:lnTo>
                    <a:pt x="2526" y="1347"/>
                  </a:lnTo>
                  <a:lnTo>
                    <a:pt x="2526" y="976"/>
                  </a:lnTo>
                  <a:lnTo>
                    <a:pt x="2526" y="572"/>
                  </a:lnTo>
                  <a:lnTo>
                    <a:pt x="2459" y="370"/>
                  </a:lnTo>
                  <a:lnTo>
                    <a:pt x="2391" y="202"/>
                  </a:lnTo>
                  <a:lnTo>
                    <a:pt x="2257" y="101"/>
                  </a:lnTo>
                  <a:lnTo>
                    <a:pt x="2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8" name="Google Shape;1788;p12"/>
            <p:cNvSpPr/>
            <p:nvPr/>
          </p:nvSpPr>
          <p:spPr>
            <a:xfrm>
              <a:off x="1895950" y="2673150"/>
              <a:ext cx="69900" cy="43800"/>
            </a:xfrm>
            <a:custGeom>
              <a:rect b="b" l="l" r="r" t="t"/>
              <a:pathLst>
                <a:path extrusionOk="0" h="1752" w="2796">
                  <a:moveTo>
                    <a:pt x="506" y="102"/>
                  </a:moveTo>
                  <a:lnTo>
                    <a:pt x="910" y="135"/>
                  </a:lnTo>
                  <a:lnTo>
                    <a:pt x="1381" y="169"/>
                  </a:lnTo>
                  <a:lnTo>
                    <a:pt x="1819" y="203"/>
                  </a:lnTo>
                  <a:lnTo>
                    <a:pt x="2156" y="236"/>
                  </a:lnTo>
                  <a:lnTo>
                    <a:pt x="2492" y="236"/>
                  </a:lnTo>
                  <a:lnTo>
                    <a:pt x="2560" y="270"/>
                  </a:lnTo>
                  <a:lnTo>
                    <a:pt x="2593" y="337"/>
                  </a:lnTo>
                  <a:lnTo>
                    <a:pt x="2661" y="607"/>
                  </a:lnTo>
                  <a:lnTo>
                    <a:pt x="2661" y="876"/>
                  </a:lnTo>
                  <a:lnTo>
                    <a:pt x="2661" y="1078"/>
                  </a:lnTo>
                  <a:lnTo>
                    <a:pt x="2661" y="1246"/>
                  </a:lnTo>
                  <a:lnTo>
                    <a:pt x="2627" y="1448"/>
                  </a:lnTo>
                  <a:lnTo>
                    <a:pt x="2593" y="1516"/>
                  </a:lnTo>
                  <a:lnTo>
                    <a:pt x="2560" y="1549"/>
                  </a:lnTo>
                  <a:lnTo>
                    <a:pt x="2425" y="1617"/>
                  </a:lnTo>
                  <a:lnTo>
                    <a:pt x="2156" y="1617"/>
                  </a:lnTo>
                  <a:lnTo>
                    <a:pt x="1718" y="1583"/>
                  </a:lnTo>
                  <a:lnTo>
                    <a:pt x="1482" y="1549"/>
                  </a:lnTo>
                  <a:lnTo>
                    <a:pt x="1280" y="1549"/>
                  </a:lnTo>
                  <a:lnTo>
                    <a:pt x="708" y="1617"/>
                  </a:lnTo>
                  <a:lnTo>
                    <a:pt x="472" y="1583"/>
                  </a:lnTo>
                  <a:lnTo>
                    <a:pt x="405" y="1583"/>
                  </a:lnTo>
                  <a:lnTo>
                    <a:pt x="371" y="1549"/>
                  </a:lnTo>
                  <a:lnTo>
                    <a:pt x="338" y="1482"/>
                  </a:lnTo>
                  <a:lnTo>
                    <a:pt x="304" y="1280"/>
                  </a:lnTo>
                  <a:lnTo>
                    <a:pt x="304" y="741"/>
                  </a:lnTo>
                  <a:lnTo>
                    <a:pt x="304" y="203"/>
                  </a:lnTo>
                  <a:lnTo>
                    <a:pt x="304" y="169"/>
                  </a:lnTo>
                  <a:lnTo>
                    <a:pt x="270" y="135"/>
                  </a:lnTo>
                  <a:lnTo>
                    <a:pt x="506" y="102"/>
                  </a:lnTo>
                  <a:close/>
                  <a:moveTo>
                    <a:pt x="338" y="1"/>
                  </a:moveTo>
                  <a:lnTo>
                    <a:pt x="169" y="34"/>
                  </a:lnTo>
                  <a:lnTo>
                    <a:pt x="35" y="135"/>
                  </a:lnTo>
                  <a:lnTo>
                    <a:pt x="1" y="169"/>
                  </a:lnTo>
                  <a:lnTo>
                    <a:pt x="35" y="203"/>
                  </a:lnTo>
                  <a:lnTo>
                    <a:pt x="68" y="236"/>
                  </a:lnTo>
                  <a:lnTo>
                    <a:pt x="102" y="203"/>
                  </a:lnTo>
                  <a:lnTo>
                    <a:pt x="203" y="169"/>
                  </a:lnTo>
                  <a:lnTo>
                    <a:pt x="237" y="152"/>
                  </a:lnTo>
                  <a:lnTo>
                    <a:pt x="237" y="152"/>
                  </a:lnTo>
                  <a:lnTo>
                    <a:pt x="237" y="169"/>
                  </a:lnTo>
                  <a:lnTo>
                    <a:pt x="169" y="506"/>
                  </a:lnTo>
                  <a:lnTo>
                    <a:pt x="136" y="809"/>
                  </a:lnTo>
                  <a:lnTo>
                    <a:pt x="136" y="1011"/>
                  </a:lnTo>
                  <a:lnTo>
                    <a:pt x="169" y="1213"/>
                  </a:lnTo>
                  <a:lnTo>
                    <a:pt x="169" y="1415"/>
                  </a:lnTo>
                  <a:lnTo>
                    <a:pt x="169" y="1617"/>
                  </a:lnTo>
                  <a:lnTo>
                    <a:pt x="203" y="1684"/>
                  </a:lnTo>
                  <a:lnTo>
                    <a:pt x="237" y="1684"/>
                  </a:lnTo>
                  <a:lnTo>
                    <a:pt x="540" y="1718"/>
                  </a:lnTo>
                  <a:lnTo>
                    <a:pt x="843" y="1718"/>
                  </a:lnTo>
                  <a:lnTo>
                    <a:pt x="1482" y="1684"/>
                  </a:lnTo>
                  <a:lnTo>
                    <a:pt x="1718" y="1718"/>
                  </a:lnTo>
                  <a:lnTo>
                    <a:pt x="1954" y="1751"/>
                  </a:lnTo>
                  <a:lnTo>
                    <a:pt x="2459" y="1751"/>
                  </a:lnTo>
                  <a:lnTo>
                    <a:pt x="2593" y="1684"/>
                  </a:lnTo>
                  <a:lnTo>
                    <a:pt x="2728" y="1583"/>
                  </a:lnTo>
                  <a:lnTo>
                    <a:pt x="2762" y="1415"/>
                  </a:lnTo>
                  <a:lnTo>
                    <a:pt x="2795" y="1213"/>
                  </a:lnTo>
                  <a:lnTo>
                    <a:pt x="2795" y="842"/>
                  </a:lnTo>
                  <a:lnTo>
                    <a:pt x="2762" y="506"/>
                  </a:lnTo>
                  <a:lnTo>
                    <a:pt x="2694" y="304"/>
                  </a:lnTo>
                  <a:lnTo>
                    <a:pt x="2627" y="203"/>
                  </a:lnTo>
                  <a:lnTo>
                    <a:pt x="2560" y="135"/>
                  </a:lnTo>
                  <a:lnTo>
                    <a:pt x="2391" y="102"/>
                  </a:lnTo>
                  <a:lnTo>
                    <a:pt x="2223" y="135"/>
                  </a:lnTo>
                  <a:lnTo>
                    <a:pt x="2088" y="135"/>
                  </a:lnTo>
                  <a:lnTo>
                    <a:pt x="1920" y="102"/>
                  </a:lnTo>
                  <a:lnTo>
                    <a:pt x="1617" y="68"/>
                  </a:lnTo>
                  <a:lnTo>
                    <a:pt x="1146" y="34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89" name="Google Shape;1789;p12"/>
            <p:cNvSpPr/>
            <p:nvPr/>
          </p:nvSpPr>
          <p:spPr>
            <a:xfrm>
              <a:off x="1847975" y="2798575"/>
              <a:ext cx="64000" cy="25275"/>
            </a:xfrm>
            <a:custGeom>
              <a:rect b="b" l="l" r="r" t="t"/>
              <a:pathLst>
                <a:path extrusionOk="0" h="1011" w="2560">
                  <a:moveTo>
                    <a:pt x="1314" y="0"/>
                  </a:moveTo>
                  <a:lnTo>
                    <a:pt x="135" y="34"/>
                  </a:lnTo>
                  <a:lnTo>
                    <a:pt x="102" y="68"/>
                  </a:lnTo>
                  <a:lnTo>
                    <a:pt x="68" y="68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34" y="909"/>
                  </a:lnTo>
                  <a:lnTo>
                    <a:pt x="34" y="1010"/>
                  </a:lnTo>
                  <a:lnTo>
                    <a:pt x="169" y="1010"/>
                  </a:lnTo>
                  <a:lnTo>
                    <a:pt x="135" y="606"/>
                  </a:lnTo>
                  <a:lnTo>
                    <a:pt x="102" y="371"/>
                  </a:lnTo>
                  <a:lnTo>
                    <a:pt x="135" y="169"/>
                  </a:lnTo>
                  <a:lnTo>
                    <a:pt x="1280" y="135"/>
                  </a:lnTo>
                  <a:lnTo>
                    <a:pt x="1920" y="101"/>
                  </a:lnTo>
                  <a:lnTo>
                    <a:pt x="2257" y="101"/>
                  </a:lnTo>
                  <a:lnTo>
                    <a:pt x="2391" y="135"/>
                  </a:lnTo>
                  <a:lnTo>
                    <a:pt x="2425" y="169"/>
                  </a:lnTo>
                  <a:lnTo>
                    <a:pt x="2459" y="1010"/>
                  </a:lnTo>
                  <a:lnTo>
                    <a:pt x="2560" y="1010"/>
                  </a:lnTo>
                  <a:lnTo>
                    <a:pt x="2526" y="34"/>
                  </a:lnTo>
                  <a:lnTo>
                    <a:pt x="25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0" name="Google Shape;1790;p12"/>
            <p:cNvSpPr/>
            <p:nvPr/>
          </p:nvSpPr>
          <p:spPr>
            <a:xfrm>
              <a:off x="457500" y="2411375"/>
              <a:ext cx="14325" cy="12650"/>
            </a:xfrm>
            <a:custGeom>
              <a:rect b="b" l="l" r="r" t="t"/>
              <a:pathLst>
                <a:path extrusionOk="0" h="506" w="573">
                  <a:moveTo>
                    <a:pt x="101" y="1"/>
                  </a:moveTo>
                  <a:lnTo>
                    <a:pt x="34" y="35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101" y="237"/>
                  </a:lnTo>
                  <a:lnTo>
                    <a:pt x="202" y="338"/>
                  </a:lnTo>
                  <a:lnTo>
                    <a:pt x="303" y="439"/>
                  </a:lnTo>
                  <a:lnTo>
                    <a:pt x="438" y="506"/>
                  </a:lnTo>
                  <a:lnTo>
                    <a:pt x="505" y="506"/>
                  </a:lnTo>
                  <a:lnTo>
                    <a:pt x="539" y="439"/>
                  </a:lnTo>
                  <a:lnTo>
                    <a:pt x="573" y="371"/>
                  </a:lnTo>
                  <a:lnTo>
                    <a:pt x="539" y="304"/>
                  </a:lnTo>
                  <a:lnTo>
                    <a:pt x="337" y="169"/>
                  </a:lnTo>
                  <a:lnTo>
                    <a:pt x="135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1" name="Google Shape;1791;p12"/>
            <p:cNvSpPr/>
            <p:nvPr/>
          </p:nvSpPr>
          <p:spPr>
            <a:xfrm>
              <a:off x="438125" y="2432425"/>
              <a:ext cx="19400" cy="6750"/>
            </a:xfrm>
            <a:custGeom>
              <a:rect b="b" l="l" r="r" t="t"/>
              <a:pathLst>
                <a:path extrusionOk="0" h="270" w="776">
                  <a:moveTo>
                    <a:pt x="169" y="1"/>
                  </a:moveTo>
                  <a:lnTo>
                    <a:pt x="68" y="34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169" y="203"/>
                  </a:lnTo>
                  <a:lnTo>
                    <a:pt x="371" y="203"/>
                  </a:lnTo>
                  <a:lnTo>
                    <a:pt x="573" y="270"/>
                  </a:lnTo>
                  <a:lnTo>
                    <a:pt x="674" y="270"/>
                  </a:lnTo>
                  <a:lnTo>
                    <a:pt x="742" y="236"/>
                  </a:lnTo>
                  <a:lnTo>
                    <a:pt x="775" y="203"/>
                  </a:lnTo>
                  <a:lnTo>
                    <a:pt x="775" y="135"/>
                  </a:lnTo>
                  <a:lnTo>
                    <a:pt x="742" y="68"/>
                  </a:lnTo>
                  <a:lnTo>
                    <a:pt x="641" y="34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2" name="Google Shape;1792;p12"/>
            <p:cNvSpPr/>
            <p:nvPr/>
          </p:nvSpPr>
          <p:spPr>
            <a:xfrm>
              <a:off x="408675" y="2075550"/>
              <a:ext cx="73250" cy="76625"/>
            </a:xfrm>
            <a:custGeom>
              <a:rect b="b" l="l" r="r" t="t"/>
              <a:pathLst>
                <a:path extrusionOk="0" h="3065" w="2930">
                  <a:moveTo>
                    <a:pt x="1920" y="472"/>
                  </a:moveTo>
                  <a:lnTo>
                    <a:pt x="2391" y="505"/>
                  </a:lnTo>
                  <a:lnTo>
                    <a:pt x="2391" y="707"/>
                  </a:lnTo>
                  <a:lnTo>
                    <a:pt x="2391" y="943"/>
                  </a:lnTo>
                  <a:lnTo>
                    <a:pt x="2425" y="1347"/>
                  </a:lnTo>
                  <a:lnTo>
                    <a:pt x="2021" y="1347"/>
                  </a:lnTo>
                  <a:lnTo>
                    <a:pt x="1617" y="1381"/>
                  </a:lnTo>
                  <a:lnTo>
                    <a:pt x="1482" y="943"/>
                  </a:lnTo>
                  <a:lnTo>
                    <a:pt x="1381" y="472"/>
                  </a:lnTo>
                  <a:close/>
                  <a:moveTo>
                    <a:pt x="1078" y="539"/>
                  </a:moveTo>
                  <a:lnTo>
                    <a:pt x="1179" y="1010"/>
                  </a:lnTo>
                  <a:lnTo>
                    <a:pt x="1246" y="1414"/>
                  </a:lnTo>
                  <a:lnTo>
                    <a:pt x="1145" y="1414"/>
                  </a:lnTo>
                  <a:lnTo>
                    <a:pt x="775" y="1482"/>
                  </a:lnTo>
                  <a:lnTo>
                    <a:pt x="573" y="1515"/>
                  </a:lnTo>
                  <a:lnTo>
                    <a:pt x="404" y="1616"/>
                  </a:lnTo>
                  <a:lnTo>
                    <a:pt x="270" y="1179"/>
                  </a:lnTo>
                  <a:lnTo>
                    <a:pt x="202" y="1010"/>
                  </a:lnTo>
                  <a:lnTo>
                    <a:pt x="135" y="808"/>
                  </a:lnTo>
                  <a:lnTo>
                    <a:pt x="707" y="674"/>
                  </a:lnTo>
                  <a:lnTo>
                    <a:pt x="910" y="640"/>
                  </a:lnTo>
                  <a:lnTo>
                    <a:pt x="1011" y="606"/>
                  </a:lnTo>
                  <a:lnTo>
                    <a:pt x="1078" y="539"/>
                  </a:lnTo>
                  <a:close/>
                  <a:moveTo>
                    <a:pt x="2458" y="1616"/>
                  </a:moveTo>
                  <a:lnTo>
                    <a:pt x="2526" y="2189"/>
                  </a:lnTo>
                  <a:lnTo>
                    <a:pt x="2593" y="2458"/>
                  </a:lnTo>
                  <a:lnTo>
                    <a:pt x="2660" y="2727"/>
                  </a:lnTo>
                  <a:lnTo>
                    <a:pt x="2458" y="2694"/>
                  </a:lnTo>
                  <a:lnTo>
                    <a:pt x="2223" y="2694"/>
                  </a:lnTo>
                  <a:lnTo>
                    <a:pt x="1819" y="2727"/>
                  </a:lnTo>
                  <a:lnTo>
                    <a:pt x="1246" y="2727"/>
                  </a:lnTo>
                  <a:lnTo>
                    <a:pt x="674" y="2795"/>
                  </a:lnTo>
                  <a:lnTo>
                    <a:pt x="539" y="2290"/>
                  </a:lnTo>
                  <a:lnTo>
                    <a:pt x="438" y="1785"/>
                  </a:lnTo>
                  <a:lnTo>
                    <a:pt x="640" y="1785"/>
                  </a:lnTo>
                  <a:lnTo>
                    <a:pt x="876" y="1751"/>
                  </a:lnTo>
                  <a:lnTo>
                    <a:pt x="1314" y="1650"/>
                  </a:lnTo>
                  <a:lnTo>
                    <a:pt x="1381" y="1785"/>
                  </a:lnTo>
                  <a:lnTo>
                    <a:pt x="1482" y="1886"/>
                  </a:lnTo>
                  <a:lnTo>
                    <a:pt x="1583" y="1919"/>
                  </a:lnTo>
                  <a:lnTo>
                    <a:pt x="1650" y="1886"/>
                  </a:lnTo>
                  <a:lnTo>
                    <a:pt x="1684" y="1818"/>
                  </a:lnTo>
                  <a:lnTo>
                    <a:pt x="1718" y="1717"/>
                  </a:lnTo>
                  <a:lnTo>
                    <a:pt x="1684" y="1616"/>
                  </a:lnTo>
                  <a:close/>
                  <a:moveTo>
                    <a:pt x="1145" y="0"/>
                  </a:moveTo>
                  <a:lnTo>
                    <a:pt x="1112" y="68"/>
                  </a:lnTo>
                  <a:lnTo>
                    <a:pt x="1078" y="303"/>
                  </a:lnTo>
                  <a:lnTo>
                    <a:pt x="876" y="404"/>
                  </a:lnTo>
                  <a:lnTo>
                    <a:pt x="606" y="472"/>
                  </a:lnTo>
                  <a:lnTo>
                    <a:pt x="303" y="573"/>
                  </a:lnTo>
                  <a:lnTo>
                    <a:pt x="169" y="606"/>
                  </a:lnTo>
                  <a:lnTo>
                    <a:pt x="34" y="674"/>
                  </a:lnTo>
                  <a:lnTo>
                    <a:pt x="0" y="707"/>
                  </a:lnTo>
                  <a:lnTo>
                    <a:pt x="0" y="741"/>
                  </a:lnTo>
                  <a:lnTo>
                    <a:pt x="34" y="808"/>
                  </a:lnTo>
                  <a:lnTo>
                    <a:pt x="34" y="1078"/>
                  </a:lnTo>
                  <a:lnTo>
                    <a:pt x="34" y="1347"/>
                  </a:lnTo>
                  <a:lnTo>
                    <a:pt x="68" y="1616"/>
                  </a:lnTo>
                  <a:lnTo>
                    <a:pt x="135" y="1919"/>
                  </a:lnTo>
                  <a:lnTo>
                    <a:pt x="270" y="2458"/>
                  </a:lnTo>
                  <a:lnTo>
                    <a:pt x="438" y="2963"/>
                  </a:lnTo>
                  <a:lnTo>
                    <a:pt x="505" y="3031"/>
                  </a:lnTo>
                  <a:lnTo>
                    <a:pt x="573" y="3064"/>
                  </a:lnTo>
                  <a:lnTo>
                    <a:pt x="1179" y="2997"/>
                  </a:lnTo>
                  <a:lnTo>
                    <a:pt x="1819" y="2963"/>
                  </a:lnTo>
                  <a:lnTo>
                    <a:pt x="2357" y="2997"/>
                  </a:lnTo>
                  <a:lnTo>
                    <a:pt x="2627" y="2997"/>
                  </a:lnTo>
                  <a:lnTo>
                    <a:pt x="2896" y="2929"/>
                  </a:lnTo>
                  <a:lnTo>
                    <a:pt x="2930" y="2896"/>
                  </a:lnTo>
                  <a:lnTo>
                    <a:pt x="2930" y="2862"/>
                  </a:lnTo>
                  <a:lnTo>
                    <a:pt x="2930" y="2828"/>
                  </a:lnTo>
                  <a:lnTo>
                    <a:pt x="2896" y="2795"/>
                  </a:lnTo>
                  <a:lnTo>
                    <a:pt x="2862" y="2795"/>
                  </a:lnTo>
                  <a:lnTo>
                    <a:pt x="2862" y="2559"/>
                  </a:lnTo>
                  <a:lnTo>
                    <a:pt x="2795" y="2323"/>
                  </a:lnTo>
                  <a:lnTo>
                    <a:pt x="2694" y="1886"/>
                  </a:lnTo>
                  <a:lnTo>
                    <a:pt x="2593" y="1179"/>
                  </a:lnTo>
                  <a:lnTo>
                    <a:pt x="2559" y="438"/>
                  </a:lnTo>
                  <a:lnTo>
                    <a:pt x="2559" y="404"/>
                  </a:lnTo>
                  <a:lnTo>
                    <a:pt x="2559" y="371"/>
                  </a:lnTo>
                  <a:lnTo>
                    <a:pt x="2526" y="337"/>
                  </a:lnTo>
                  <a:lnTo>
                    <a:pt x="2492" y="303"/>
                  </a:lnTo>
                  <a:lnTo>
                    <a:pt x="2458" y="303"/>
                  </a:lnTo>
                  <a:lnTo>
                    <a:pt x="1920" y="236"/>
                  </a:lnTo>
                  <a:lnTo>
                    <a:pt x="1650" y="236"/>
                  </a:lnTo>
                  <a:lnTo>
                    <a:pt x="1347" y="270"/>
                  </a:lnTo>
                  <a:lnTo>
                    <a:pt x="1347" y="236"/>
                  </a:lnTo>
                  <a:lnTo>
                    <a:pt x="1314" y="135"/>
                  </a:lnTo>
                  <a:lnTo>
                    <a:pt x="1347" y="101"/>
                  </a:lnTo>
                  <a:lnTo>
                    <a:pt x="1347" y="34"/>
                  </a:lnTo>
                  <a:lnTo>
                    <a:pt x="13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3" name="Google Shape;1793;p12"/>
            <p:cNvSpPr/>
            <p:nvPr/>
          </p:nvSpPr>
          <p:spPr>
            <a:xfrm>
              <a:off x="485275" y="2399600"/>
              <a:ext cx="6750" cy="16850"/>
            </a:xfrm>
            <a:custGeom>
              <a:rect b="b" l="l" r="r" t="t"/>
              <a:pathLst>
                <a:path extrusionOk="0" h="674" w="270">
                  <a:moveTo>
                    <a:pt x="68" y="1"/>
                  </a:moveTo>
                  <a:lnTo>
                    <a:pt x="34" y="34"/>
                  </a:lnTo>
                  <a:lnTo>
                    <a:pt x="0" y="169"/>
                  </a:lnTo>
                  <a:lnTo>
                    <a:pt x="0" y="337"/>
                  </a:lnTo>
                  <a:lnTo>
                    <a:pt x="0" y="472"/>
                  </a:lnTo>
                  <a:lnTo>
                    <a:pt x="68" y="607"/>
                  </a:lnTo>
                  <a:lnTo>
                    <a:pt x="68" y="640"/>
                  </a:lnTo>
                  <a:lnTo>
                    <a:pt x="101" y="674"/>
                  </a:lnTo>
                  <a:lnTo>
                    <a:pt x="202" y="640"/>
                  </a:lnTo>
                  <a:lnTo>
                    <a:pt x="270" y="607"/>
                  </a:lnTo>
                  <a:lnTo>
                    <a:pt x="270" y="506"/>
                  </a:lnTo>
                  <a:lnTo>
                    <a:pt x="236" y="304"/>
                  </a:lnTo>
                  <a:lnTo>
                    <a:pt x="202" y="169"/>
                  </a:lnTo>
                  <a:lnTo>
                    <a:pt x="169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4" name="Google Shape;1794;p12"/>
            <p:cNvSpPr/>
            <p:nvPr/>
          </p:nvSpPr>
          <p:spPr>
            <a:xfrm>
              <a:off x="483575" y="2424850"/>
              <a:ext cx="49700" cy="49700"/>
            </a:xfrm>
            <a:custGeom>
              <a:rect b="b" l="l" r="r" t="t"/>
              <a:pathLst>
                <a:path extrusionOk="0" h="1988" w="1988">
                  <a:moveTo>
                    <a:pt x="1213" y="1"/>
                  </a:moveTo>
                  <a:lnTo>
                    <a:pt x="1078" y="102"/>
                  </a:lnTo>
                  <a:lnTo>
                    <a:pt x="944" y="236"/>
                  </a:lnTo>
                  <a:lnTo>
                    <a:pt x="775" y="539"/>
                  </a:lnTo>
                  <a:lnTo>
                    <a:pt x="573" y="876"/>
                  </a:lnTo>
                  <a:lnTo>
                    <a:pt x="540" y="943"/>
                  </a:lnTo>
                  <a:lnTo>
                    <a:pt x="405" y="741"/>
                  </a:lnTo>
                  <a:lnTo>
                    <a:pt x="338" y="506"/>
                  </a:lnTo>
                  <a:lnTo>
                    <a:pt x="237" y="270"/>
                  </a:lnTo>
                  <a:lnTo>
                    <a:pt x="136" y="34"/>
                  </a:lnTo>
                  <a:lnTo>
                    <a:pt x="35" y="34"/>
                  </a:lnTo>
                  <a:lnTo>
                    <a:pt x="1" y="68"/>
                  </a:lnTo>
                  <a:lnTo>
                    <a:pt x="1" y="135"/>
                  </a:lnTo>
                  <a:lnTo>
                    <a:pt x="68" y="405"/>
                  </a:lnTo>
                  <a:lnTo>
                    <a:pt x="136" y="708"/>
                  </a:lnTo>
                  <a:lnTo>
                    <a:pt x="270" y="977"/>
                  </a:lnTo>
                  <a:lnTo>
                    <a:pt x="405" y="1246"/>
                  </a:lnTo>
                  <a:lnTo>
                    <a:pt x="472" y="1280"/>
                  </a:lnTo>
                  <a:lnTo>
                    <a:pt x="506" y="1280"/>
                  </a:lnTo>
                  <a:lnTo>
                    <a:pt x="540" y="1314"/>
                  </a:lnTo>
                  <a:lnTo>
                    <a:pt x="573" y="1347"/>
                  </a:lnTo>
                  <a:lnTo>
                    <a:pt x="910" y="1482"/>
                  </a:lnTo>
                  <a:lnTo>
                    <a:pt x="1213" y="1650"/>
                  </a:lnTo>
                  <a:lnTo>
                    <a:pt x="1516" y="1852"/>
                  </a:lnTo>
                  <a:lnTo>
                    <a:pt x="1684" y="1953"/>
                  </a:lnTo>
                  <a:lnTo>
                    <a:pt x="1853" y="1987"/>
                  </a:lnTo>
                  <a:lnTo>
                    <a:pt x="1954" y="1987"/>
                  </a:lnTo>
                  <a:lnTo>
                    <a:pt x="1987" y="1920"/>
                  </a:lnTo>
                  <a:lnTo>
                    <a:pt x="1987" y="1852"/>
                  </a:lnTo>
                  <a:lnTo>
                    <a:pt x="1954" y="1785"/>
                  </a:lnTo>
                  <a:lnTo>
                    <a:pt x="1617" y="1583"/>
                  </a:lnTo>
                  <a:lnTo>
                    <a:pt x="1280" y="1381"/>
                  </a:lnTo>
                  <a:lnTo>
                    <a:pt x="977" y="1213"/>
                  </a:lnTo>
                  <a:lnTo>
                    <a:pt x="809" y="1179"/>
                  </a:lnTo>
                  <a:lnTo>
                    <a:pt x="641" y="1145"/>
                  </a:lnTo>
                  <a:lnTo>
                    <a:pt x="607" y="1078"/>
                  </a:lnTo>
                  <a:lnTo>
                    <a:pt x="742" y="910"/>
                  </a:lnTo>
                  <a:lnTo>
                    <a:pt x="876" y="708"/>
                  </a:lnTo>
                  <a:lnTo>
                    <a:pt x="1078" y="371"/>
                  </a:lnTo>
                  <a:lnTo>
                    <a:pt x="1179" y="169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5" name="Google Shape;1795;p12"/>
            <p:cNvSpPr/>
            <p:nvPr/>
          </p:nvSpPr>
          <p:spPr>
            <a:xfrm>
              <a:off x="522300" y="2491350"/>
              <a:ext cx="9275" cy="6750"/>
            </a:xfrm>
            <a:custGeom>
              <a:rect b="b" l="l" r="r" t="t"/>
              <a:pathLst>
                <a:path extrusionOk="0" h="270" w="371">
                  <a:moveTo>
                    <a:pt x="68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102" y="202"/>
                  </a:lnTo>
                  <a:lnTo>
                    <a:pt x="203" y="236"/>
                  </a:lnTo>
                  <a:lnTo>
                    <a:pt x="270" y="270"/>
                  </a:lnTo>
                  <a:lnTo>
                    <a:pt x="304" y="270"/>
                  </a:lnTo>
                  <a:lnTo>
                    <a:pt x="371" y="236"/>
                  </a:lnTo>
                  <a:lnTo>
                    <a:pt x="371" y="202"/>
                  </a:lnTo>
                  <a:lnTo>
                    <a:pt x="371" y="135"/>
                  </a:lnTo>
                  <a:lnTo>
                    <a:pt x="304" y="101"/>
                  </a:lnTo>
                  <a:lnTo>
                    <a:pt x="236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6" name="Google Shape;1796;p12"/>
            <p:cNvSpPr/>
            <p:nvPr/>
          </p:nvSpPr>
          <p:spPr>
            <a:xfrm>
              <a:off x="519775" y="2663900"/>
              <a:ext cx="10125" cy="13500"/>
            </a:xfrm>
            <a:custGeom>
              <a:rect b="b" l="l" r="r" t="t"/>
              <a:pathLst>
                <a:path extrusionOk="0" h="540" w="405">
                  <a:moveTo>
                    <a:pt x="203" y="0"/>
                  </a:moveTo>
                  <a:lnTo>
                    <a:pt x="135" y="34"/>
                  </a:lnTo>
                  <a:lnTo>
                    <a:pt x="102" y="68"/>
                  </a:lnTo>
                  <a:lnTo>
                    <a:pt x="68" y="169"/>
                  </a:lnTo>
                  <a:lnTo>
                    <a:pt x="1" y="236"/>
                  </a:lnTo>
                  <a:lnTo>
                    <a:pt x="1" y="337"/>
                  </a:lnTo>
                  <a:lnTo>
                    <a:pt x="34" y="438"/>
                  </a:lnTo>
                  <a:lnTo>
                    <a:pt x="102" y="505"/>
                  </a:lnTo>
                  <a:lnTo>
                    <a:pt x="203" y="539"/>
                  </a:lnTo>
                  <a:lnTo>
                    <a:pt x="304" y="505"/>
                  </a:lnTo>
                  <a:lnTo>
                    <a:pt x="371" y="438"/>
                  </a:lnTo>
                  <a:lnTo>
                    <a:pt x="405" y="337"/>
                  </a:lnTo>
                  <a:lnTo>
                    <a:pt x="405" y="270"/>
                  </a:lnTo>
                  <a:lnTo>
                    <a:pt x="371" y="202"/>
                  </a:lnTo>
                  <a:lnTo>
                    <a:pt x="337" y="135"/>
                  </a:lnTo>
                  <a:lnTo>
                    <a:pt x="304" y="68"/>
                  </a:lnTo>
                  <a:lnTo>
                    <a:pt x="270" y="34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7" name="Google Shape;1797;p12"/>
            <p:cNvSpPr/>
            <p:nvPr/>
          </p:nvSpPr>
          <p:spPr>
            <a:xfrm>
              <a:off x="539975" y="2774150"/>
              <a:ext cx="9300" cy="11825"/>
            </a:xfrm>
            <a:custGeom>
              <a:rect b="b" l="l" r="r" t="t"/>
              <a:pathLst>
                <a:path extrusionOk="0" h="473" w="372">
                  <a:moveTo>
                    <a:pt x="135" y="1"/>
                  </a:moveTo>
                  <a:lnTo>
                    <a:pt x="102" y="35"/>
                  </a:lnTo>
                  <a:lnTo>
                    <a:pt x="34" y="102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1" y="338"/>
                  </a:lnTo>
                  <a:lnTo>
                    <a:pt x="34" y="405"/>
                  </a:lnTo>
                  <a:lnTo>
                    <a:pt x="68" y="439"/>
                  </a:lnTo>
                  <a:lnTo>
                    <a:pt x="135" y="472"/>
                  </a:lnTo>
                  <a:lnTo>
                    <a:pt x="304" y="472"/>
                  </a:lnTo>
                  <a:lnTo>
                    <a:pt x="371" y="405"/>
                  </a:lnTo>
                  <a:lnTo>
                    <a:pt x="371" y="304"/>
                  </a:lnTo>
                  <a:lnTo>
                    <a:pt x="371" y="237"/>
                  </a:lnTo>
                  <a:lnTo>
                    <a:pt x="371" y="169"/>
                  </a:lnTo>
                  <a:lnTo>
                    <a:pt x="337" y="102"/>
                  </a:lnTo>
                  <a:lnTo>
                    <a:pt x="304" y="102"/>
                  </a:lnTo>
                  <a:lnTo>
                    <a:pt x="270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8" name="Google Shape;1798;p12"/>
            <p:cNvSpPr/>
            <p:nvPr/>
          </p:nvSpPr>
          <p:spPr>
            <a:xfrm>
              <a:off x="529875" y="2721125"/>
              <a:ext cx="10975" cy="12650"/>
            </a:xfrm>
            <a:custGeom>
              <a:rect b="b" l="l" r="r" t="t"/>
              <a:pathLst>
                <a:path extrusionOk="0" h="506" w="439">
                  <a:moveTo>
                    <a:pt x="270" y="1"/>
                  </a:moveTo>
                  <a:lnTo>
                    <a:pt x="203" y="34"/>
                  </a:lnTo>
                  <a:lnTo>
                    <a:pt x="102" y="102"/>
                  </a:lnTo>
                  <a:lnTo>
                    <a:pt x="68" y="169"/>
                  </a:lnTo>
                  <a:lnTo>
                    <a:pt x="1" y="236"/>
                  </a:lnTo>
                  <a:lnTo>
                    <a:pt x="1" y="337"/>
                  </a:lnTo>
                  <a:lnTo>
                    <a:pt x="34" y="405"/>
                  </a:lnTo>
                  <a:lnTo>
                    <a:pt x="68" y="438"/>
                  </a:lnTo>
                  <a:lnTo>
                    <a:pt x="102" y="506"/>
                  </a:lnTo>
                  <a:lnTo>
                    <a:pt x="304" y="506"/>
                  </a:lnTo>
                  <a:lnTo>
                    <a:pt x="371" y="438"/>
                  </a:lnTo>
                  <a:lnTo>
                    <a:pt x="405" y="371"/>
                  </a:lnTo>
                  <a:lnTo>
                    <a:pt x="438" y="304"/>
                  </a:lnTo>
                  <a:lnTo>
                    <a:pt x="405" y="203"/>
                  </a:lnTo>
                  <a:lnTo>
                    <a:pt x="405" y="169"/>
                  </a:lnTo>
                  <a:lnTo>
                    <a:pt x="371" y="68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799" name="Google Shape;1799;p12"/>
            <p:cNvSpPr/>
            <p:nvPr/>
          </p:nvSpPr>
          <p:spPr>
            <a:xfrm>
              <a:off x="529025" y="2693350"/>
              <a:ext cx="10150" cy="11825"/>
            </a:xfrm>
            <a:custGeom>
              <a:rect b="b" l="l" r="r" t="t"/>
              <a:pathLst>
                <a:path extrusionOk="0" h="473" w="406">
                  <a:moveTo>
                    <a:pt x="102" y="1"/>
                  </a:moveTo>
                  <a:lnTo>
                    <a:pt x="35" y="68"/>
                  </a:lnTo>
                  <a:lnTo>
                    <a:pt x="1" y="236"/>
                  </a:lnTo>
                  <a:lnTo>
                    <a:pt x="1" y="304"/>
                  </a:lnTo>
                  <a:lnTo>
                    <a:pt x="35" y="405"/>
                  </a:lnTo>
                  <a:lnTo>
                    <a:pt x="136" y="472"/>
                  </a:lnTo>
                  <a:lnTo>
                    <a:pt x="237" y="472"/>
                  </a:lnTo>
                  <a:lnTo>
                    <a:pt x="371" y="405"/>
                  </a:lnTo>
                  <a:lnTo>
                    <a:pt x="405" y="337"/>
                  </a:lnTo>
                  <a:lnTo>
                    <a:pt x="405" y="270"/>
                  </a:lnTo>
                  <a:lnTo>
                    <a:pt x="371" y="135"/>
                  </a:lnTo>
                  <a:lnTo>
                    <a:pt x="338" y="135"/>
                  </a:lnTo>
                  <a:lnTo>
                    <a:pt x="338" y="102"/>
                  </a:lnTo>
                  <a:lnTo>
                    <a:pt x="304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0" name="Google Shape;1800;p12"/>
            <p:cNvSpPr/>
            <p:nvPr/>
          </p:nvSpPr>
          <p:spPr>
            <a:xfrm>
              <a:off x="1499525" y="2611700"/>
              <a:ext cx="1114425" cy="212150"/>
            </a:xfrm>
            <a:custGeom>
              <a:rect b="b" l="l" r="r" t="t"/>
              <a:pathLst>
                <a:path extrusionOk="0" h="8486" w="44577">
                  <a:moveTo>
                    <a:pt x="2222" y="1"/>
                  </a:moveTo>
                  <a:lnTo>
                    <a:pt x="1583" y="35"/>
                  </a:lnTo>
                  <a:lnTo>
                    <a:pt x="1280" y="35"/>
                  </a:lnTo>
                  <a:lnTo>
                    <a:pt x="943" y="68"/>
                  </a:lnTo>
                  <a:lnTo>
                    <a:pt x="606" y="169"/>
                  </a:lnTo>
                  <a:lnTo>
                    <a:pt x="472" y="203"/>
                  </a:lnTo>
                  <a:lnTo>
                    <a:pt x="337" y="304"/>
                  </a:lnTo>
                  <a:lnTo>
                    <a:pt x="303" y="371"/>
                  </a:lnTo>
                  <a:lnTo>
                    <a:pt x="236" y="439"/>
                  </a:lnTo>
                  <a:lnTo>
                    <a:pt x="202" y="607"/>
                  </a:lnTo>
                  <a:lnTo>
                    <a:pt x="236" y="977"/>
                  </a:lnTo>
                  <a:lnTo>
                    <a:pt x="169" y="1583"/>
                  </a:lnTo>
                  <a:lnTo>
                    <a:pt x="135" y="2156"/>
                  </a:lnTo>
                  <a:lnTo>
                    <a:pt x="68" y="2762"/>
                  </a:lnTo>
                  <a:lnTo>
                    <a:pt x="34" y="3368"/>
                  </a:lnTo>
                  <a:lnTo>
                    <a:pt x="0" y="5927"/>
                  </a:lnTo>
                  <a:lnTo>
                    <a:pt x="0" y="7206"/>
                  </a:lnTo>
                  <a:lnTo>
                    <a:pt x="68" y="8485"/>
                  </a:lnTo>
                  <a:lnTo>
                    <a:pt x="202" y="8485"/>
                  </a:lnTo>
                  <a:lnTo>
                    <a:pt x="202" y="7475"/>
                  </a:lnTo>
                  <a:lnTo>
                    <a:pt x="236" y="6432"/>
                  </a:lnTo>
                  <a:lnTo>
                    <a:pt x="202" y="4378"/>
                  </a:lnTo>
                  <a:lnTo>
                    <a:pt x="236" y="3435"/>
                  </a:lnTo>
                  <a:lnTo>
                    <a:pt x="303" y="2492"/>
                  </a:lnTo>
                  <a:lnTo>
                    <a:pt x="371" y="1550"/>
                  </a:lnTo>
                  <a:lnTo>
                    <a:pt x="404" y="607"/>
                  </a:lnTo>
                  <a:lnTo>
                    <a:pt x="404" y="540"/>
                  </a:lnTo>
                  <a:lnTo>
                    <a:pt x="438" y="472"/>
                  </a:lnTo>
                  <a:lnTo>
                    <a:pt x="573" y="371"/>
                  </a:lnTo>
                  <a:lnTo>
                    <a:pt x="741" y="304"/>
                  </a:lnTo>
                  <a:lnTo>
                    <a:pt x="977" y="237"/>
                  </a:lnTo>
                  <a:lnTo>
                    <a:pt x="1280" y="169"/>
                  </a:lnTo>
                  <a:lnTo>
                    <a:pt x="1616" y="169"/>
                  </a:lnTo>
                  <a:lnTo>
                    <a:pt x="2323" y="136"/>
                  </a:lnTo>
                  <a:lnTo>
                    <a:pt x="3064" y="136"/>
                  </a:lnTo>
                  <a:lnTo>
                    <a:pt x="3737" y="169"/>
                  </a:lnTo>
                  <a:lnTo>
                    <a:pt x="4613" y="203"/>
                  </a:lnTo>
                  <a:lnTo>
                    <a:pt x="7475" y="270"/>
                  </a:lnTo>
                  <a:lnTo>
                    <a:pt x="8687" y="304"/>
                  </a:lnTo>
                  <a:lnTo>
                    <a:pt x="9192" y="270"/>
                  </a:lnTo>
                  <a:lnTo>
                    <a:pt x="19528" y="270"/>
                  </a:lnTo>
                  <a:lnTo>
                    <a:pt x="25588" y="304"/>
                  </a:lnTo>
                  <a:lnTo>
                    <a:pt x="31648" y="371"/>
                  </a:lnTo>
                  <a:lnTo>
                    <a:pt x="37675" y="439"/>
                  </a:lnTo>
                  <a:lnTo>
                    <a:pt x="43735" y="472"/>
                  </a:lnTo>
                  <a:lnTo>
                    <a:pt x="43870" y="573"/>
                  </a:lnTo>
                  <a:lnTo>
                    <a:pt x="44004" y="708"/>
                  </a:lnTo>
                  <a:lnTo>
                    <a:pt x="44105" y="843"/>
                  </a:lnTo>
                  <a:lnTo>
                    <a:pt x="44173" y="1045"/>
                  </a:lnTo>
                  <a:lnTo>
                    <a:pt x="44307" y="1449"/>
                  </a:lnTo>
                  <a:lnTo>
                    <a:pt x="44341" y="1920"/>
                  </a:lnTo>
                  <a:lnTo>
                    <a:pt x="44341" y="2391"/>
                  </a:lnTo>
                  <a:lnTo>
                    <a:pt x="44341" y="2829"/>
                  </a:lnTo>
                  <a:lnTo>
                    <a:pt x="44307" y="3570"/>
                  </a:lnTo>
                  <a:lnTo>
                    <a:pt x="44274" y="4815"/>
                  </a:lnTo>
                  <a:lnTo>
                    <a:pt x="44240" y="6061"/>
                  </a:lnTo>
                  <a:lnTo>
                    <a:pt x="44173" y="7273"/>
                  </a:lnTo>
                  <a:lnTo>
                    <a:pt x="44173" y="7879"/>
                  </a:lnTo>
                  <a:lnTo>
                    <a:pt x="44173" y="8485"/>
                  </a:lnTo>
                  <a:lnTo>
                    <a:pt x="44408" y="8485"/>
                  </a:lnTo>
                  <a:lnTo>
                    <a:pt x="44408" y="7644"/>
                  </a:lnTo>
                  <a:lnTo>
                    <a:pt x="44408" y="5792"/>
                  </a:lnTo>
                  <a:lnTo>
                    <a:pt x="44476" y="4411"/>
                  </a:lnTo>
                  <a:lnTo>
                    <a:pt x="44543" y="3031"/>
                  </a:lnTo>
                  <a:lnTo>
                    <a:pt x="44577" y="2391"/>
                  </a:lnTo>
                  <a:lnTo>
                    <a:pt x="44543" y="1987"/>
                  </a:lnTo>
                  <a:lnTo>
                    <a:pt x="44509" y="1583"/>
                  </a:lnTo>
                  <a:lnTo>
                    <a:pt x="44442" y="1213"/>
                  </a:lnTo>
                  <a:lnTo>
                    <a:pt x="44341" y="843"/>
                  </a:lnTo>
                  <a:lnTo>
                    <a:pt x="44240" y="708"/>
                  </a:lnTo>
                  <a:lnTo>
                    <a:pt x="44139" y="573"/>
                  </a:lnTo>
                  <a:lnTo>
                    <a:pt x="44038" y="439"/>
                  </a:lnTo>
                  <a:lnTo>
                    <a:pt x="43903" y="371"/>
                  </a:lnTo>
                  <a:lnTo>
                    <a:pt x="43870" y="270"/>
                  </a:lnTo>
                  <a:lnTo>
                    <a:pt x="43836" y="237"/>
                  </a:lnTo>
                  <a:lnTo>
                    <a:pt x="43802" y="237"/>
                  </a:lnTo>
                  <a:lnTo>
                    <a:pt x="37944" y="203"/>
                  </a:lnTo>
                  <a:lnTo>
                    <a:pt x="32052" y="136"/>
                  </a:lnTo>
                  <a:lnTo>
                    <a:pt x="26194" y="68"/>
                  </a:lnTo>
                  <a:lnTo>
                    <a:pt x="20336" y="35"/>
                  </a:lnTo>
                  <a:lnTo>
                    <a:pt x="6532" y="35"/>
                  </a:lnTo>
                  <a:lnTo>
                    <a:pt x="5151" y="68"/>
                  </a:lnTo>
                  <a:lnTo>
                    <a:pt x="4108" y="35"/>
                  </a:lnTo>
                  <a:lnTo>
                    <a:pt x="28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1" name="Google Shape;1801;p12"/>
            <p:cNvSpPr/>
            <p:nvPr/>
          </p:nvSpPr>
          <p:spPr>
            <a:xfrm>
              <a:off x="2360575" y="2793525"/>
              <a:ext cx="64000" cy="30325"/>
            </a:xfrm>
            <a:custGeom>
              <a:rect b="b" l="l" r="r" t="t"/>
              <a:pathLst>
                <a:path extrusionOk="0" h="1213" w="2560">
                  <a:moveTo>
                    <a:pt x="270" y="0"/>
                  </a:moveTo>
                  <a:lnTo>
                    <a:pt x="102" y="34"/>
                  </a:lnTo>
                  <a:lnTo>
                    <a:pt x="34" y="68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4" y="169"/>
                  </a:lnTo>
                  <a:lnTo>
                    <a:pt x="102" y="202"/>
                  </a:lnTo>
                  <a:lnTo>
                    <a:pt x="68" y="404"/>
                  </a:lnTo>
                  <a:lnTo>
                    <a:pt x="68" y="573"/>
                  </a:lnTo>
                  <a:lnTo>
                    <a:pt x="102" y="977"/>
                  </a:lnTo>
                  <a:lnTo>
                    <a:pt x="102" y="1212"/>
                  </a:lnTo>
                  <a:lnTo>
                    <a:pt x="270" y="1212"/>
                  </a:lnTo>
                  <a:lnTo>
                    <a:pt x="236" y="674"/>
                  </a:lnTo>
                  <a:lnTo>
                    <a:pt x="169" y="169"/>
                  </a:lnTo>
                  <a:lnTo>
                    <a:pt x="708" y="169"/>
                  </a:lnTo>
                  <a:lnTo>
                    <a:pt x="1516" y="202"/>
                  </a:lnTo>
                  <a:lnTo>
                    <a:pt x="2223" y="202"/>
                  </a:lnTo>
                  <a:lnTo>
                    <a:pt x="2290" y="236"/>
                  </a:lnTo>
                  <a:lnTo>
                    <a:pt x="2324" y="337"/>
                  </a:lnTo>
                  <a:lnTo>
                    <a:pt x="2391" y="438"/>
                  </a:lnTo>
                  <a:lnTo>
                    <a:pt x="2391" y="573"/>
                  </a:lnTo>
                  <a:lnTo>
                    <a:pt x="2391" y="876"/>
                  </a:lnTo>
                  <a:lnTo>
                    <a:pt x="2391" y="1212"/>
                  </a:lnTo>
                  <a:lnTo>
                    <a:pt x="2526" y="1212"/>
                  </a:lnTo>
                  <a:lnTo>
                    <a:pt x="2526" y="977"/>
                  </a:lnTo>
                  <a:lnTo>
                    <a:pt x="2559" y="606"/>
                  </a:lnTo>
                  <a:lnTo>
                    <a:pt x="2526" y="404"/>
                  </a:lnTo>
                  <a:lnTo>
                    <a:pt x="2458" y="236"/>
                  </a:lnTo>
                  <a:lnTo>
                    <a:pt x="2391" y="169"/>
                  </a:lnTo>
                  <a:lnTo>
                    <a:pt x="2324" y="101"/>
                  </a:lnTo>
                  <a:lnTo>
                    <a:pt x="2223" y="68"/>
                  </a:lnTo>
                  <a:lnTo>
                    <a:pt x="2155" y="34"/>
                  </a:lnTo>
                  <a:lnTo>
                    <a:pt x="1718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2" name="Google Shape;1802;p12"/>
            <p:cNvSpPr/>
            <p:nvPr/>
          </p:nvSpPr>
          <p:spPr>
            <a:xfrm>
              <a:off x="536625" y="2751425"/>
              <a:ext cx="10125" cy="10125"/>
            </a:xfrm>
            <a:custGeom>
              <a:rect b="b" l="l" r="r" t="t"/>
              <a:pathLst>
                <a:path extrusionOk="0" h="405" w="405">
                  <a:moveTo>
                    <a:pt x="202" y="1"/>
                  </a:moveTo>
                  <a:lnTo>
                    <a:pt x="101" y="34"/>
                  </a:lnTo>
                  <a:lnTo>
                    <a:pt x="34" y="136"/>
                  </a:lnTo>
                  <a:lnTo>
                    <a:pt x="0" y="203"/>
                  </a:lnTo>
                  <a:lnTo>
                    <a:pt x="34" y="270"/>
                  </a:lnTo>
                  <a:lnTo>
                    <a:pt x="67" y="371"/>
                  </a:lnTo>
                  <a:lnTo>
                    <a:pt x="168" y="405"/>
                  </a:lnTo>
                  <a:lnTo>
                    <a:pt x="269" y="405"/>
                  </a:lnTo>
                  <a:lnTo>
                    <a:pt x="370" y="338"/>
                  </a:lnTo>
                  <a:lnTo>
                    <a:pt x="404" y="270"/>
                  </a:lnTo>
                  <a:lnTo>
                    <a:pt x="404" y="169"/>
                  </a:lnTo>
                  <a:lnTo>
                    <a:pt x="404" y="136"/>
                  </a:lnTo>
                  <a:lnTo>
                    <a:pt x="337" y="34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803" name="Google Shape;1803;p12"/>
            <p:cNvSpPr/>
            <p:nvPr/>
          </p:nvSpPr>
          <p:spPr>
            <a:xfrm>
              <a:off x="545875" y="2804450"/>
              <a:ext cx="9275" cy="14350"/>
            </a:xfrm>
            <a:custGeom>
              <a:rect b="b" l="l" r="r" t="t"/>
              <a:pathLst>
                <a:path extrusionOk="0" h="574" w="371">
                  <a:moveTo>
                    <a:pt x="169" y="1"/>
                  </a:moveTo>
                  <a:lnTo>
                    <a:pt x="135" y="35"/>
                  </a:lnTo>
                  <a:lnTo>
                    <a:pt x="101" y="68"/>
                  </a:lnTo>
                  <a:lnTo>
                    <a:pt x="34" y="102"/>
                  </a:lnTo>
                  <a:lnTo>
                    <a:pt x="0" y="237"/>
                  </a:lnTo>
                  <a:lnTo>
                    <a:pt x="0" y="371"/>
                  </a:lnTo>
                  <a:lnTo>
                    <a:pt x="34" y="506"/>
                  </a:lnTo>
                  <a:lnTo>
                    <a:pt x="68" y="540"/>
                  </a:lnTo>
                  <a:lnTo>
                    <a:pt x="135" y="573"/>
                  </a:lnTo>
                  <a:lnTo>
                    <a:pt x="236" y="573"/>
                  </a:lnTo>
                  <a:lnTo>
                    <a:pt x="303" y="540"/>
                  </a:lnTo>
                  <a:lnTo>
                    <a:pt x="371" y="439"/>
                  </a:lnTo>
                  <a:lnTo>
                    <a:pt x="371" y="338"/>
                  </a:lnTo>
                  <a:lnTo>
                    <a:pt x="337" y="203"/>
                  </a:lnTo>
                  <a:lnTo>
                    <a:pt x="303" y="136"/>
                  </a:lnTo>
                  <a:lnTo>
                    <a:pt x="270" y="68"/>
                  </a:lnTo>
                  <a:lnTo>
                    <a:pt x="270" y="35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_2">
  <p:cSld name="TITLE_2">
    <p:spTree>
      <p:nvGrpSpPr>
        <p:cNvPr id="1804" name="Shape 1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5" name="Google Shape;1805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806" name="Google Shape;1806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807" name="Google Shape;1807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_3">
  <p:cSld name="TITLE_3">
    <p:spTree>
      <p:nvGrpSpPr>
        <p:cNvPr id="1808" name="Shape 18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9" name="Google Shape;1809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810" name="Google Shape;1810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811" name="Google Shape;1811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1816" name="Shape 1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7" name="Google Shape;1817;p16"/>
          <p:cNvSpPr/>
          <p:nvPr/>
        </p:nvSpPr>
        <p:spPr>
          <a:xfrm flipH="1" rot="10800000">
            <a:off x="0" y="3093235"/>
            <a:ext cx="8458200" cy="712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8" name="Google Shape;1818;p16"/>
          <p:cNvSpPr txBox="1"/>
          <p:nvPr>
            <p:ph type="ctrTitle"/>
          </p:nvPr>
        </p:nvSpPr>
        <p:spPr>
          <a:xfrm>
            <a:off x="685800" y="1300757"/>
            <a:ext cx="7772400" cy="1684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None/>
              <a:defRPr sz="72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None/>
              <a:defRPr sz="72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None/>
              <a:defRPr sz="72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None/>
              <a:defRPr sz="72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None/>
              <a:defRPr sz="72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None/>
              <a:defRPr sz="72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None/>
              <a:defRPr sz="72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None/>
              <a:defRPr sz="72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7200"/>
              <a:buNone/>
              <a:defRPr sz="72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819" name="Google Shape;1819;p16"/>
          <p:cNvSpPr txBox="1"/>
          <p:nvPr>
            <p:ph idx="1" type="subTitle"/>
          </p:nvPr>
        </p:nvSpPr>
        <p:spPr>
          <a:xfrm>
            <a:off x="685800" y="3093357"/>
            <a:ext cx="7772400" cy="712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b="1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b="1" sz="30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b="1" sz="30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b="1" sz="30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b="1" sz="30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b="1" sz="30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b="1" sz="30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b="1" sz="30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000"/>
              <a:buNone/>
              <a:defRPr b="1" sz="30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820" name="Google Shape;1820;p16"/>
          <p:cNvSpPr txBox="1"/>
          <p:nvPr>
            <p:ph idx="12" type="sldNum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821" name="Shape 1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" name="Google Shape;1822;p17"/>
          <p:cNvSpPr/>
          <p:nvPr/>
        </p:nvSpPr>
        <p:spPr>
          <a:xfrm>
            <a:off x="0" y="205977"/>
            <a:ext cx="8686800" cy="1165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3" name="Google Shape;1823;p17"/>
          <p:cNvSpPr txBox="1"/>
          <p:nvPr>
            <p:ph type="title"/>
          </p:nvPr>
        </p:nvSpPr>
        <p:spPr>
          <a:xfrm>
            <a:off x="457200" y="205978"/>
            <a:ext cx="8229600" cy="1141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/>
        </p:txBody>
      </p:sp>
      <p:sp>
        <p:nvSpPr>
          <p:cNvPr id="1824" name="Google Shape;1824;p17"/>
          <p:cNvSpPr txBox="1"/>
          <p:nvPr>
            <p:ph idx="1" type="body"/>
          </p:nvPr>
        </p:nvSpPr>
        <p:spPr>
          <a:xfrm>
            <a:off x="457200" y="1460499"/>
            <a:ext cx="8229600" cy="346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419100" lvl="0" marL="457200" rtl="0">
              <a:spcBef>
                <a:spcPts val="600"/>
              </a:spcBef>
              <a:spcAft>
                <a:spcPts val="0"/>
              </a:spcAft>
              <a:buSzPts val="3000"/>
              <a:buChar char="●"/>
              <a:defRPr/>
            </a:lvl1pPr>
            <a:lvl2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1825" name="Google Shape;1825;p17"/>
          <p:cNvSpPr txBox="1"/>
          <p:nvPr>
            <p:ph idx="12" type="sldNum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1826" name="Shape 18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7" name="Google Shape;1827;p18"/>
          <p:cNvSpPr/>
          <p:nvPr/>
        </p:nvSpPr>
        <p:spPr>
          <a:xfrm>
            <a:off x="0" y="205977"/>
            <a:ext cx="8686800" cy="1165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28" name="Google Shape;1828;p18"/>
          <p:cNvSpPr txBox="1"/>
          <p:nvPr>
            <p:ph type="title"/>
          </p:nvPr>
        </p:nvSpPr>
        <p:spPr>
          <a:xfrm>
            <a:off x="457200" y="205978"/>
            <a:ext cx="8229600" cy="1141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/>
        </p:txBody>
      </p:sp>
      <p:sp>
        <p:nvSpPr>
          <p:cNvPr id="1829" name="Google Shape;1829;p18"/>
          <p:cNvSpPr txBox="1"/>
          <p:nvPr>
            <p:ph idx="1" type="body"/>
          </p:nvPr>
        </p:nvSpPr>
        <p:spPr>
          <a:xfrm>
            <a:off x="457200" y="1460499"/>
            <a:ext cx="4030200" cy="346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419100" lvl="0" marL="457200" rtl="0">
              <a:spcBef>
                <a:spcPts val="600"/>
              </a:spcBef>
              <a:spcAft>
                <a:spcPts val="0"/>
              </a:spcAft>
              <a:buSzPts val="3000"/>
              <a:buChar char="●"/>
              <a:defRPr/>
            </a:lvl1pPr>
            <a:lvl2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1830" name="Google Shape;1830;p18"/>
          <p:cNvSpPr txBox="1"/>
          <p:nvPr>
            <p:ph idx="2" type="body"/>
          </p:nvPr>
        </p:nvSpPr>
        <p:spPr>
          <a:xfrm>
            <a:off x="4656667" y="1461909"/>
            <a:ext cx="4030200" cy="3465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419100" lvl="0" marL="457200" rtl="0">
              <a:spcBef>
                <a:spcPts val="600"/>
              </a:spcBef>
              <a:spcAft>
                <a:spcPts val="0"/>
              </a:spcAft>
              <a:buSzPts val="3000"/>
              <a:buChar char="●"/>
              <a:defRPr/>
            </a:lvl1pPr>
            <a:lvl2pPr indent="-381000" lvl="1" marL="9144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2pPr>
            <a:lvl3pPr indent="-381000" lvl="2" marL="13716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1831" name="Google Shape;1831;p18"/>
          <p:cNvSpPr txBox="1"/>
          <p:nvPr>
            <p:ph idx="12" type="sldNum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1832" name="Shape 1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3" name="Google Shape;1833;p19"/>
          <p:cNvSpPr/>
          <p:nvPr/>
        </p:nvSpPr>
        <p:spPr>
          <a:xfrm>
            <a:off x="0" y="205977"/>
            <a:ext cx="8686800" cy="1165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4" name="Google Shape;1834;p19"/>
          <p:cNvSpPr txBox="1"/>
          <p:nvPr>
            <p:ph type="title"/>
          </p:nvPr>
        </p:nvSpPr>
        <p:spPr>
          <a:xfrm>
            <a:off x="457200" y="205978"/>
            <a:ext cx="8229600" cy="1141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/>
            </a:lvl9pPr>
          </a:lstStyle>
          <a:p/>
        </p:txBody>
      </p:sp>
      <p:sp>
        <p:nvSpPr>
          <p:cNvPr id="1835" name="Google Shape;1835;p19"/>
          <p:cNvSpPr txBox="1"/>
          <p:nvPr>
            <p:ph idx="12" type="sldNum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1836" name="Shape 1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7" name="Google Shape;1837;p20"/>
          <p:cNvSpPr/>
          <p:nvPr/>
        </p:nvSpPr>
        <p:spPr>
          <a:xfrm>
            <a:off x="0" y="4406309"/>
            <a:ext cx="8686800" cy="5196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8" name="Google Shape;1838;p20"/>
          <p:cNvSpPr txBox="1"/>
          <p:nvPr>
            <p:ph idx="1" type="body"/>
          </p:nvPr>
        </p:nvSpPr>
        <p:spPr>
          <a:xfrm>
            <a:off x="457200" y="4406309"/>
            <a:ext cx="8229600" cy="519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b="1" sz="2400">
                <a:solidFill>
                  <a:schemeClr val="lt1"/>
                </a:solidFill>
              </a:defRPr>
            </a:lvl1pPr>
          </a:lstStyle>
          <a:p/>
        </p:txBody>
      </p:sp>
      <p:sp>
        <p:nvSpPr>
          <p:cNvPr id="1839" name="Google Shape;1839;p20"/>
          <p:cNvSpPr txBox="1"/>
          <p:nvPr>
            <p:ph idx="12" type="sldNum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>
                <a:solidFill>
                  <a:schemeClr val="dk1"/>
                </a:solidFill>
              </a:defRPr>
            </a:lvl1pPr>
            <a:lvl2pPr lvl="1" rtl="0">
              <a:buNone/>
              <a:defRPr>
                <a:solidFill>
                  <a:schemeClr val="dk1"/>
                </a:solidFill>
              </a:defRPr>
            </a:lvl2pPr>
            <a:lvl3pPr lvl="2" rtl="0">
              <a:buNone/>
              <a:defRPr>
                <a:solidFill>
                  <a:schemeClr val="dk1"/>
                </a:solidFill>
              </a:defRPr>
            </a:lvl3pPr>
            <a:lvl4pPr lvl="3" rtl="0">
              <a:buNone/>
              <a:defRPr>
                <a:solidFill>
                  <a:schemeClr val="dk1"/>
                </a:solidFill>
              </a:defRPr>
            </a:lvl4pPr>
            <a:lvl5pPr lvl="4" rtl="0">
              <a:buNone/>
              <a:defRPr>
                <a:solidFill>
                  <a:schemeClr val="dk1"/>
                </a:solidFill>
              </a:defRPr>
            </a:lvl5pPr>
            <a:lvl6pPr lvl="5" rtl="0">
              <a:buNone/>
              <a:defRPr>
                <a:solidFill>
                  <a:schemeClr val="dk1"/>
                </a:solidFill>
              </a:defRPr>
            </a:lvl6pPr>
            <a:lvl7pPr lvl="6" rtl="0">
              <a:buNone/>
              <a:defRPr>
                <a:solidFill>
                  <a:schemeClr val="dk1"/>
                </a:solidFill>
              </a:defRPr>
            </a:lvl7pPr>
            <a:lvl8pPr lvl="7" rtl="0">
              <a:buNone/>
              <a:defRPr>
                <a:solidFill>
                  <a:schemeClr val="dk1"/>
                </a:solidFill>
              </a:defRPr>
            </a:lvl8pPr>
            <a:lvl9pPr lvl="8" rtl="0">
              <a:buNone/>
              <a:defRPr>
                <a:solidFill>
                  <a:schemeClr val="dk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1840" name="Shape 18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1" name="Google Shape;1841;p21"/>
          <p:cNvSpPr txBox="1"/>
          <p:nvPr>
            <p:ph idx="12" type="sldNum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ubtitle">
  <p:cSld name="TITLE_1">
    <p:bg>
      <p:bgPr>
        <a:solidFill>
          <a:srgbClr val="95A5A6"/>
        </a:solidFill>
      </p:bgPr>
    </p:bg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7" name="Google Shape;207;p3"/>
          <p:cNvGrpSpPr/>
          <p:nvPr/>
        </p:nvGrpSpPr>
        <p:grpSpPr>
          <a:xfrm>
            <a:off x="92" y="-4"/>
            <a:ext cx="9152065" cy="5147920"/>
            <a:chOff x="3843650" y="238125"/>
            <a:chExt cx="3447625" cy="2585725"/>
          </a:xfrm>
        </p:grpSpPr>
        <p:sp>
          <p:nvSpPr>
            <p:cNvPr id="208" name="Google Shape;208;p3"/>
            <p:cNvSpPr/>
            <p:nvPr/>
          </p:nvSpPr>
          <p:spPr>
            <a:xfrm>
              <a:off x="4904200" y="1929925"/>
              <a:ext cx="1327375" cy="316500"/>
            </a:xfrm>
            <a:custGeom>
              <a:rect b="b" l="l" r="r" t="t"/>
              <a:pathLst>
                <a:path extrusionOk="0" h="12660" w="53095">
                  <a:moveTo>
                    <a:pt x="48112" y="1"/>
                  </a:moveTo>
                  <a:lnTo>
                    <a:pt x="46496" y="34"/>
                  </a:lnTo>
                  <a:lnTo>
                    <a:pt x="43264" y="135"/>
                  </a:lnTo>
                  <a:lnTo>
                    <a:pt x="40032" y="236"/>
                  </a:lnTo>
                  <a:lnTo>
                    <a:pt x="36699" y="371"/>
                  </a:lnTo>
                  <a:lnTo>
                    <a:pt x="33365" y="438"/>
                  </a:lnTo>
                  <a:lnTo>
                    <a:pt x="29999" y="472"/>
                  </a:lnTo>
                  <a:lnTo>
                    <a:pt x="26666" y="506"/>
                  </a:lnTo>
                  <a:lnTo>
                    <a:pt x="20067" y="506"/>
                  </a:lnTo>
                  <a:lnTo>
                    <a:pt x="13501" y="472"/>
                  </a:lnTo>
                  <a:lnTo>
                    <a:pt x="6768" y="405"/>
                  </a:lnTo>
                  <a:lnTo>
                    <a:pt x="3569" y="371"/>
                  </a:lnTo>
                  <a:lnTo>
                    <a:pt x="1145" y="371"/>
                  </a:lnTo>
                  <a:lnTo>
                    <a:pt x="337" y="438"/>
                  </a:lnTo>
                  <a:lnTo>
                    <a:pt x="202" y="236"/>
                  </a:lnTo>
                  <a:lnTo>
                    <a:pt x="169" y="236"/>
                  </a:lnTo>
                  <a:lnTo>
                    <a:pt x="169" y="270"/>
                  </a:lnTo>
                  <a:lnTo>
                    <a:pt x="169" y="438"/>
                  </a:lnTo>
                  <a:lnTo>
                    <a:pt x="68" y="438"/>
                  </a:lnTo>
                  <a:lnTo>
                    <a:pt x="34" y="472"/>
                  </a:lnTo>
                  <a:lnTo>
                    <a:pt x="0" y="506"/>
                  </a:lnTo>
                  <a:lnTo>
                    <a:pt x="34" y="539"/>
                  </a:lnTo>
                  <a:lnTo>
                    <a:pt x="202" y="539"/>
                  </a:lnTo>
                  <a:lnTo>
                    <a:pt x="236" y="809"/>
                  </a:lnTo>
                  <a:lnTo>
                    <a:pt x="303" y="1045"/>
                  </a:lnTo>
                  <a:lnTo>
                    <a:pt x="472" y="1550"/>
                  </a:lnTo>
                  <a:lnTo>
                    <a:pt x="977" y="3065"/>
                  </a:lnTo>
                  <a:lnTo>
                    <a:pt x="2088" y="6330"/>
                  </a:lnTo>
                  <a:lnTo>
                    <a:pt x="4243" y="12593"/>
                  </a:lnTo>
                  <a:lnTo>
                    <a:pt x="4276" y="12626"/>
                  </a:lnTo>
                  <a:lnTo>
                    <a:pt x="4310" y="12660"/>
                  </a:lnTo>
                  <a:lnTo>
                    <a:pt x="4377" y="12660"/>
                  </a:lnTo>
                  <a:lnTo>
                    <a:pt x="4445" y="12626"/>
                  </a:lnTo>
                  <a:lnTo>
                    <a:pt x="4478" y="12559"/>
                  </a:lnTo>
                  <a:lnTo>
                    <a:pt x="4445" y="12525"/>
                  </a:lnTo>
                  <a:lnTo>
                    <a:pt x="2391" y="6229"/>
                  </a:lnTo>
                  <a:lnTo>
                    <a:pt x="1280" y="2997"/>
                  </a:lnTo>
                  <a:lnTo>
                    <a:pt x="741" y="1482"/>
                  </a:lnTo>
                  <a:lnTo>
                    <a:pt x="606" y="1011"/>
                  </a:lnTo>
                  <a:lnTo>
                    <a:pt x="438" y="573"/>
                  </a:lnTo>
                  <a:lnTo>
                    <a:pt x="1179" y="640"/>
                  </a:lnTo>
                  <a:lnTo>
                    <a:pt x="1953" y="640"/>
                  </a:lnTo>
                  <a:lnTo>
                    <a:pt x="3468" y="674"/>
                  </a:lnTo>
                  <a:lnTo>
                    <a:pt x="6498" y="674"/>
                  </a:lnTo>
                  <a:lnTo>
                    <a:pt x="13232" y="708"/>
                  </a:lnTo>
                  <a:lnTo>
                    <a:pt x="19932" y="775"/>
                  </a:lnTo>
                  <a:lnTo>
                    <a:pt x="26666" y="775"/>
                  </a:lnTo>
                  <a:lnTo>
                    <a:pt x="29931" y="742"/>
                  </a:lnTo>
                  <a:lnTo>
                    <a:pt x="33231" y="708"/>
                  </a:lnTo>
                  <a:lnTo>
                    <a:pt x="36497" y="607"/>
                  </a:lnTo>
                  <a:lnTo>
                    <a:pt x="39796" y="506"/>
                  </a:lnTo>
                  <a:lnTo>
                    <a:pt x="43062" y="405"/>
                  </a:lnTo>
                  <a:lnTo>
                    <a:pt x="46328" y="304"/>
                  </a:lnTo>
                  <a:lnTo>
                    <a:pt x="47944" y="270"/>
                  </a:lnTo>
                  <a:lnTo>
                    <a:pt x="49593" y="270"/>
                  </a:lnTo>
                  <a:lnTo>
                    <a:pt x="51210" y="304"/>
                  </a:lnTo>
                  <a:lnTo>
                    <a:pt x="52859" y="337"/>
                  </a:lnTo>
                  <a:lnTo>
                    <a:pt x="52624" y="674"/>
                  </a:lnTo>
                  <a:lnTo>
                    <a:pt x="52422" y="1011"/>
                  </a:lnTo>
                  <a:lnTo>
                    <a:pt x="52051" y="1752"/>
                  </a:lnTo>
                  <a:lnTo>
                    <a:pt x="51445" y="3267"/>
                  </a:lnTo>
                  <a:lnTo>
                    <a:pt x="50873" y="4647"/>
                  </a:lnTo>
                  <a:lnTo>
                    <a:pt x="50334" y="6095"/>
                  </a:lnTo>
                  <a:lnTo>
                    <a:pt x="49762" y="7542"/>
                  </a:lnTo>
                  <a:lnTo>
                    <a:pt x="49257" y="9058"/>
                  </a:lnTo>
                  <a:lnTo>
                    <a:pt x="48752" y="10539"/>
                  </a:lnTo>
                  <a:lnTo>
                    <a:pt x="48314" y="12054"/>
                  </a:lnTo>
                  <a:lnTo>
                    <a:pt x="26531" y="12121"/>
                  </a:lnTo>
                  <a:lnTo>
                    <a:pt x="15589" y="12088"/>
                  </a:lnTo>
                  <a:lnTo>
                    <a:pt x="10067" y="12054"/>
                  </a:lnTo>
                  <a:lnTo>
                    <a:pt x="7306" y="12088"/>
                  </a:lnTo>
                  <a:lnTo>
                    <a:pt x="4546" y="12121"/>
                  </a:lnTo>
                  <a:lnTo>
                    <a:pt x="4512" y="12155"/>
                  </a:lnTo>
                  <a:lnTo>
                    <a:pt x="4478" y="12189"/>
                  </a:lnTo>
                  <a:lnTo>
                    <a:pt x="4512" y="12256"/>
                  </a:lnTo>
                  <a:lnTo>
                    <a:pt x="4546" y="12256"/>
                  </a:lnTo>
                  <a:lnTo>
                    <a:pt x="7239" y="12323"/>
                  </a:lnTo>
                  <a:lnTo>
                    <a:pt x="9933" y="12357"/>
                  </a:lnTo>
                  <a:lnTo>
                    <a:pt x="15319" y="12323"/>
                  </a:lnTo>
                  <a:lnTo>
                    <a:pt x="48247" y="12323"/>
                  </a:lnTo>
                  <a:lnTo>
                    <a:pt x="48247" y="12391"/>
                  </a:lnTo>
                  <a:lnTo>
                    <a:pt x="48314" y="12424"/>
                  </a:lnTo>
                  <a:lnTo>
                    <a:pt x="48381" y="12424"/>
                  </a:lnTo>
                  <a:lnTo>
                    <a:pt x="48449" y="12357"/>
                  </a:lnTo>
                  <a:lnTo>
                    <a:pt x="48482" y="12323"/>
                  </a:lnTo>
                  <a:lnTo>
                    <a:pt x="48516" y="12323"/>
                  </a:lnTo>
                  <a:lnTo>
                    <a:pt x="48583" y="12290"/>
                  </a:lnTo>
                  <a:lnTo>
                    <a:pt x="48617" y="12222"/>
                  </a:lnTo>
                  <a:lnTo>
                    <a:pt x="48617" y="12121"/>
                  </a:lnTo>
                  <a:lnTo>
                    <a:pt x="48550" y="12054"/>
                  </a:lnTo>
                  <a:lnTo>
                    <a:pt x="49055" y="10640"/>
                  </a:lnTo>
                  <a:lnTo>
                    <a:pt x="49526" y="9226"/>
                  </a:lnTo>
                  <a:lnTo>
                    <a:pt x="49964" y="7812"/>
                  </a:lnTo>
                  <a:lnTo>
                    <a:pt x="50469" y="6398"/>
                  </a:lnTo>
                  <a:lnTo>
                    <a:pt x="51075" y="4748"/>
                  </a:lnTo>
                  <a:lnTo>
                    <a:pt x="51748" y="3132"/>
                  </a:lnTo>
                  <a:lnTo>
                    <a:pt x="52051" y="2459"/>
                  </a:lnTo>
                  <a:lnTo>
                    <a:pt x="52388" y="1752"/>
                  </a:lnTo>
                  <a:lnTo>
                    <a:pt x="52725" y="1078"/>
                  </a:lnTo>
                  <a:lnTo>
                    <a:pt x="52859" y="708"/>
                  </a:lnTo>
                  <a:lnTo>
                    <a:pt x="52960" y="371"/>
                  </a:lnTo>
                  <a:lnTo>
                    <a:pt x="53028" y="337"/>
                  </a:lnTo>
                  <a:lnTo>
                    <a:pt x="53061" y="337"/>
                  </a:lnTo>
                  <a:lnTo>
                    <a:pt x="53095" y="236"/>
                  </a:lnTo>
                  <a:lnTo>
                    <a:pt x="53061" y="135"/>
                  </a:lnTo>
                  <a:lnTo>
                    <a:pt x="53028" y="102"/>
                  </a:lnTo>
                  <a:lnTo>
                    <a:pt x="52960" y="102"/>
                  </a:lnTo>
                  <a:lnTo>
                    <a:pt x="51344" y="34"/>
                  </a:lnTo>
                  <a:lnTo>
                    <a:pt x="497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" name="Google Shape;209;p3"/>
            <p:cNvSpPr/>
            <p:nvPr/>
          </p:nvSpPr>
          <p:spPr>
            <a:xfrm>
              <a:off x="5562400" y="1903850"/>
              <a:ext cx="15175" cy="15175"/>
            </a:xfrm>
            <a:custGeom>
              <a:rect b="b" l="l" r="r" t="t"/>
              <a:pathLst>
                <a:path extrusionOk="0" h="607" w="607">
                  <a:moveTo>
                    <a:pt x="338" y="0"/>
                  </a:moveTo>
                  <a:lnTo>
                    <a:pt x="237" y="34"/>
                  </a:lnTo>
                  <a:lnTo>
                    <a:pt x="102" y="67"/>
                  </a:lnTo>
                  <a:lnTo>
                    <a:pt x="35" y="135"/>
                  </a:lnTo>
                  <a:lnTo>
                    <a:pt x="1" y="202"/>
                  </a:lnTo>
                  <a:lnTo>
                    <a:pt x="1" y="269"/>
                  </a:lnTo>
                  <a:lnTo>
                    <a:pt x="1" y="370"/>
                  </a:lnTo>
                  <a:lnTo>
                    <a:pt x="35" y="438"/>
                  </a:lnTo>
                  <a:lnTo>
                    <a:pt x="68" y="505"/>
                  </a:lnTo>
                  <a:lnTo>
                    <a:pt x="136" y="572"/>
                  </a:lnTo>
                  <a:lnTo>
                    <a:pt x="203" y="606"/>
                  </a:lnTo>
                  <a:lnTo>
                    <a:pt x="405" y="606"/>
                  </a:lnTo>
                  <a:lnTo>
                    <a:pt x="472" y="539"/>
                  </a:lnTo>
                  <a:lnTo>
                    <a:pt x="540" y="471"/>
                  </a:lnTo>
                  <a:lnTo>
                    <a:pt x="573" y="404"/>
                  </a:lnTo>
                  <a:lnTo>
                    <a:pt x="607" y="303"/>
                  </a:lnTo>
                  <a:lnTo>
                    <a:pt x="607" y="236"/>
                  </a:lnTo>
                  <a:lnTo>
                    <a:pt x="573" y="135"/>
                  </a:lnTo>
                  <a:lnTo>
                    <a:pt x="540" y="67"/>
                  </a:lnTo>
                  <a:lnTo>
                    <a:pt x="43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" name="Google Shape;210;p3"/>
            <p:cNvSpPr/>
            <p:nvPr/>
          </p:nvSpPr>
          <p:spPr>
            <a:xfrm>
              <a:off x="5150825" y="2276725"/>
              <a:ext cx="837500" cy="7600"/>
            </a:xfrm>
            <a:custGeom>
              <a:rect b="b" l="l" r="r" t="t"/>
              <a:pathLst>
                <a:path extrusionOk="0" h="304" w="33500">
                  <a:moveTo>
                    <a:pt x="23130" y="0"/>
                  </a:moveTo>
                  <a:lnTo>
                    <a:pt x="21009" y="67"/>
                  </a:lnTo>
                  <a:lnTo>
                    <a:pt x="18922" y="101"/>
                  </a:lnTo>
                  <a:lnTo>
                    <a:pt x="16834" y="135"/>
                  </a:lnTo>
                  <a:lnTo>
                    <a:pt x="4242" y="135"/>
                  </a:lnTo>
                  <a:lnTo>
                    <a:pt x="34" y="168"/>
                  </a:lnTo>
                  <a:lnTo>
                    <a:pt x="0" y="168"/>
                  </a:lnTo>
                  <a:lnTo>
                    <a:pt x="0" y="202"/>
                  </a:lnTo>
                  <a:lnTo>
                    <a:pt x="0" y="236"/>
                  </a:lnTo>
                  <a:lnTo>
                    <a:pt x="34" y="236"/>
                  </a:lnTo>
                  <a:lnTo>
                    <a:pt x="4242" y="303"/>
                  </a:lnTo>
                  <a:lnTo>
                    <a:pt x="8417" y="303"/>
                  </a:lnTo>
                  <a:lnTo>
                    <a:pt x="16834" y="269"/>
                  </a:lnTo>
                  <a:lnTo>
                    <a:pt x="18854" y="269"/>
                  </a:lnTo>
                  <a:lnTo>
                    <a:pt x="20874" y="202"/>
                  </a:lnTo>
                  <a:lnTo>
                    <a:pt x="22928" y="168"/>
                  </a:lnTo>
                  <a:lnTo>
                    <a:pt x="27069" y="168"/>
                  </a:lnTo>
                  <a:lnTo>
                    <a:pt x="29190" y="202"/>
                  </a:lnTo>
                  <a:lnTo>
                    <a:pt x="33433" y="303"/>
                  </a:lnTo>
                  <a:lnTo>
                    <a:pt x="33500" y="269"/>
                  </a:lnTo>
                  <a:lnTo>
                    <a:pt x="33500" y="202"/>
                  </a:lnTo>
                  <a:lnTo>
                    <a:pt x="33500" y="168"/>
                  </a:lnTo>
                  <a:lnTo>
                    <a:pt x="33433" y="135"/>
                  </a:lnTo>
                  <a:lnTo>
                    <a:pt x="29325" y="34"/>
                  </a:lnTo>
                  <a:lnTo>
                    <a:pt x="272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" name="Google Shape;211;p3"/>
            <p:cNvSpPr/>
            <p:nvPr/>
          </p:nvSpPr>
          <p:spPr>
            <a:xfrm>
              <a:off x="6030400" y="634550"/>
              <a:ext cx="6750" cy="14350"/>
            </a:xfrm>
            <a:custGeom>
              <a:rect b="b" l="l" r="r" t="t"/>
              <a:pathLst>
                <a:path extrusionOk="0" h="574" w="270">
                  <a:moveTo>
                    <a:pt x="169" y="1"/>
                  </a:moveTo>
                  <a:lnTo>
                    <a:pt x="135" y="34"/>
                  </a:lnTo>
                  <a:lnTo>
                    <a:pt x="34" y="236"/>
                  </a:lnTo>
                  <a:lnTo>
                    <a:pt x="0" y="472"/>
                  </a:lnTo>
                  <a:lnTo>
                    <a:pt x="34" y="573"/>
                  </a:lnTo>
                  <a:lnTo>
                    <a:pt x="169" y="573"/>
                  </a:lnTo>
                  <a:lnTo>
                    <a:pt x="202" y="472"/>
                  </a:lnTo>
                  <a:lnTo>
                    <a:pt x="236" y="304"/>
                  </a:lnTo>
                  <a:lnTo>
                    <a:pt x="270" y="102"/>
                  </a:lnTo>
                  <a:lnTo>
                    <a:pt x="270" y="34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2" name="Google Shape;212;p3"/>
            <p:cNvSpPr/>
            <p:nvPr/>
          </p:nvSpPr>
          <p:spPr>
            <a:xfrm>
              <a:off x="5362925" y="2780900"/>
              <a:ext cx="430975" cy="42950"/>
            </a:xfrm>
            <a:custGeom>
              <a:rect b="b" l="l" r="r" t="t"/>
              <a:pathLst>
                <a:path extrusionOk="0" h="1718" w="17239">
                  <a:moveTo>
                    <a:pt x="17070" y="0"/>
                  </a:moveTo>
                  <a:lnTo>
                    <a:pt x="8552" y="34"/>
                  </a:lnTo>
                  <a:lnTo>
                    <a:pt x="4310" y="68"/>
                  </a:lnTo>
                  <a:lnTo>
                    <a:pt x="2256" y="68"/>
                  </a:lnTo>
                  <a:lnTo>
                    <a:pt x="1246" y="101"/>
                  </a:lnTo>
                  <a:lnTo>
                    <a:pt x="741" y="169"/>
                  </a:lnTo>
                  <a:lnTo>
                    <a:pt x="236" y="236"/>
                  </a:lnTo>
                  <a:lnTo>
                    <a:pt x="203" y="101"/>
                  </a:lnTo>
                  <a:lnTo>
                    <a:pt x="169" y="68"/>
                  </a:lnTo>
                  <a:lnTo>
                    <a:pt x="135" y="68"/>
                  </a:lnTo>
                  <a:lnTo>
                    <a:pt x="34" y="303"/>
                  </a:lnTo>
                  <a:lnTo>
                    <a:pt x="1" y="303"/>
                  </a:lnTo>
                  <a:lnTo>
                    <a:pt x="1" y="337"/>
                  </a:lnTo>
                  <a:lnTo>
                    <a:pt x="1" y="404"/>
                  </a:lnTo>
                  <a:lnTo>
                    <a:pt x="1" y="707"/>
                  </a:lnTo>
                  <a:lnTo>
                    <a:pt x="1" y="977"/>
                  </a:lnTo>
                  <a:lnTo>
                    <a:pt x="1" y="1347"/>
                  </a:lnTo>
                  <a:lnTo>
                    <a:pt x="1" y="1717"/>
                  </a:lnTo>
                  <a:lnTo>
                    <a:pt x="270" y="1717"/>
                  </a:lnTo>
                  <a:lnTo>
                    <a:pt x="203" y="1145"/>
                  </a:lnTo>
                  <a:lnTo>
                    <a:pt x="236" y="775"/>
                  </a:lnTo>
                  <a:lnTo>
                    <a:pt x="236" y="404"/>
                  </a:lnTo>
                  <a:lnTo>
                    <a:pt x="1246" y="438"/>
                  </a:lnTo>
                  <a:lnTo>
                    <a:pt x="2290" y="371"/>
                  </a:lnTo>
                  <a:lnTo>
                    <a:pt x="3300" y="303"/>
                  </a:lnTo>
                  <a:lnTo>
                    <a:pt x="4310" y="270"/>
                  </a:lnTo>
                  <a:lnTo>
                    <a:pt x="8552" y="270"/>
                  </a:lnTo>
                  <a:lnTo>
                    <a:pt x="16936" y="303"/>
                  </a:lnTo>
                  <a:lnTo>
                    <a:pt x="16969" y="1650"/>
                  </a:lnTo>
                  <a:lnTo>
                    <a:pt x="16969" y="1717"/>
                  </a:lnTo>
                  <a:lnTo>
                    <a:pt x="17239" y="1717"/>
                  </a:lnTo>
                  <a:lnTo>
                    <a:pt x="17239" y="741"/>
                  </a:lnTo>
                  <a:lnTo>
                    <a:pt x="17205" y="135"/>
                  </a:lnTo>
                  <a:lnTo>
                    <a:pt x="17205" y="101"/>
                  </a:lnTo>
                  <a:lnTo>
                    <a:pt x="17171" y="34"/>
                  </a:lnTo>
                  <a:lnTo>
                    <a:pt x="17138" y="34"/>
                  </a:lnTo>
                  <a:lnTo>
                    <a:pt x="170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3" name="Google Shape;213;p3"/>
            <p:cNvSpPr/>
            <p:nvPr/>
          </p:nvSpPr>
          <p:spPr>
            <a:xfrm>
              <a:off x="4575925" y="2354150"/>
              <a:ext cx="326625" cy="469700"/>
            </a:xfrm>
            <a:custGeom>
              <a:rect b="b" l="l" r="r" t="t"/>
              <a:pathLst>
                <a:path extrusionOk="0" h="18788" w="13065">
                  <a:moveTo>
                    <a:pt x="1146" y="1"/>
                  </a:moveTo>
                  <a:lnTo>
                    <a:pt x="977" y="34"/>
                  </a:lnTo>
                  <a:lnTo>
                    <a:pt x="809" y="68"/>
                  </a:lnTo>
                  <a:lnTo>
                    <a:pt x="641" y="135"/>
                  </a:lnTo>
                  <a:lnTo>
                    <a:pt x="472" y="270"/>
                  </a:lnTo>
                  <a:lnTo>
                    <a:pt x="338" y="438"/>
                  </a:lnTo>
                  <a:lnTo>
                    <a:pt x="237" y="573"/>
                  </a:lnTo>
                  <a:lnTo>
                    <a:pt x="136" y="741"/>
                  </a:lnTo>
                  <a:lnTo>
                    <a:pt x="68" y="943"/>
                  </a:lnTo>
                  <a:lnTo>
                    <a:pt x="35" y="1112"/>
                  </a:lnTo>
                  <a:lnTo>
                    <a:pt x="1" y="1516"/>
                  </a:lnTo>
                  <a:lnTo>
                    <a:pt x="35" y="1953"/>
                  </a:lnTo>
                  <a:lnTo>
                    <a:pt x="68" y="2391"/>
                  </a:lnTo>
                  <a:lnTo>
                    <a:pt x="169" y="2795"/>
                  </a:lnTo>
                  <a:lnTo>
                    <a:pt x="338" y="3536"/>
                  </a:lnTo>
                  <a:lnTo>
                    <a:pt x="573" y="4310"/>
                  </a:lnTo>
                  <a:lnTo>
                    <a:pt x="809" y="5084"/>
                  </a:lnTo>
                  <a:lnTo>
                    <a:pt x="910" y="5387"/>
                  </a:lnTo>
                  <a:lnTo>
                    <a:pt x="1011" y="5690"/>
                  </a:lnTo>
                  <a:lnTo>
                    <a:pt x="1078" y="5825"/>
                  </a:lnTo>
                  <a:lnTo>
                    <a:pt x="1179" y="5926"/>
                  </a:lnTo>
                  <a:lnTo>
                    <a:pt x="1314" y="5993"/>
                  </a:lnTo>
                  <a:lnTo>
                    <a:pt x="1449" y="6027"/>
                  </a:lnTo>
                  <a:lnTo>
                    <a:pt x="1415" y="6094"/>
                  </a:lnTo>
                  <a:lnTo>
                    <a:pt x="1415" y="6633"/>
                  </a:lnTo>
                  <a:lnTo>
                    <a:pt x="1415" y="6869"/>
                  </a:lnTo>
                  <a:lnTo>
                    <a:pt x="1449" y="7138"/>
                  </a:lnTo>
                  <a:lnTo>
                    <a:pt x="1516" y="7374"/>
                  </a:lnTo>
                  <a:lnTo>
                    <a:pt x="1583" y="7609"/>
                  </a:lnTo>
                  <a:lnTo>
                    <a:pt x="1718" y="7845"/>
                  </a:lnTo>
                  <a:lnTo>
                    <a:pt x="1886" y="8081"/>
                  </a:lnTo>
                  <a:lnTo>
                    <a:pt x="2156" y="8384"/>
                  </a:lnTo>
                  <a:lnTo>
                    <a:pt x="2425" y="8721"/>
                  </a:lnTo>
                  <a:lnTo>
                    <a:pt x="2694" y="9024"/>
                  </a:lnTo>
                  <a:lnTo>
                    <a:pt x="2964" y="9360"/>
                  </a:lnTo>
                  <a:lnTo>
                    <a:pt x="3132" y="9596"/>
                  </a:lnTo>
                  <a:lnTo>
                    <a:pt x="3233" y="9865"/>
                  </a:lnTo>
                  <a:lnTo>
                    <a:pt x="3267" y="10135"/>
                  </a:lnTo>
                  <a:lnTo>
                    <a:pt x="3267" y="10404"/>
                  </a:lnTo>
                  <a:lnTo>
                    <a:pt x="3233" y="10673"/>
                  </a:lnTo>
                  <a:lnTo>
                    <a:pt x="3166" y="10943"/>
                  </a:lnTo>
                  <a:lnTo>
                    <a:pt x="3031" y="11178"/>
                  </a:lnTo>
                  <a:lnTo>
                    <a:pt x="2930" y="11448"/>
                  </a:lnTo>
                  <a:lnTo>
                    <a:pt x="2492" y="12188"/>
                  </a:lnTo>
                  <a:lnTo>
                    <a:pt x="2324" y="12559"/>
                  </a:lnTo>
                  <a:lnTo>
                    <a:pt x="2156" y="12895"/>
                  </a:lnTo>
                  <a:lnTo>
                    <a:pt x="2055" y="13266"/>
                  </a:lnTo>
                  <a:lnTo>
                    <a:pt x="1987" y="13636"/>
                  </a:lnTo>
                  <a:lnTo>
                    <a:pt x="1987" y="14074"/>
                  </a:lnTo>
                  <a:lnTo>
                    <a:pt x="2055" y="14511"/>
                  </a:lnTo>
                  <a:lnTo>
                    <a:pt x="2156" y="14915"/>
                  </a:lnTo>
                  <a:lnTo>
                    <a:pt x="2324" y="15319"/>
                  </a:lnTo>
                  <a:lnTo>
                    <a:pt x="2560" y="15723"/>
                  </a:lnTo>
                  <a:lnTo>
                    <a:pt x="2795" y="16128"/>
                  </a:lnTo>
                  <a:lnTo>
                    <a:pt x="3065" y="16498"/>
                  </a:lnTo>
                  <a:lnTo>
                    <a:pt x="3368" y="16868"/>
                  </a:lnTo>
                  <a:lnTo>
                    <a:pt x="3671" y="17171"/>
                  </a:lnTo>
                  <a:lnTo>
                    <a:pt x="4007" y="17474"/>
                  </a:lnTo>
                  <a:lnTo>
                    <a:pt x="4243" y="17676"/>
                  </a:lnTo>
                  <a:lnTo>
                    <a:pt x="4512" y="17845"/>
                  </a:lnTo>
                  <a:lnTo>
                    <a:pt x="4815" y="17979"/>
                  </a:lnTo>
                  <a:lnTo>
                    <a:pt x="5118" y="18080"/>
                  </a:lnTo>
                  <a:lnTo>
                    <a:pt x="5421" y="18181"/>
                  </a:lnTo>
                  <a:lnTo>
                    <a:pt x="5758" y="18249"/>
                  </a:lnTo>
                  <a:lnTo>
                    <a:pt x="6364" y="18249"/>
                  </a:lnTo>
                  <a:lnTo>
                    <a:pt x="6701" y="18181"/>
                  </a:lnTo>
                  <a:lnTo>
                    <a:pt x="6970" y="18080"/>
                  </a:lnTo>
                  <a:lnTo>
                    <a:pt x="7172" y="17912"/>
                  </a:lnTo>
                  <a:lnTo>
                    <a:pt x="7341" y="17710"/>
                  </a:lnTo>
                  <a:lnTo>
                    <a:pt x="7475" y="17474"/>
                  </a:lnTo>
                  <a:lnTo>
                    <a:pt x="7610" y="17205"/>
                  </a:lnTo>
                  <a:lnTo>
                    <a:pt x="7677" y="16902"/>
                  </a:lnTo>
                  <a:lnTo>
                    <a:pt x="7745" y="16599"/>
                  </a:lnTo>
                  <a:lnTo>
                    <a:pt x="7812" y="16161"/>
                  </a:lnTo>
                  <a:lnTo>
                    <a:pt x="7846" y="15757"/>
                  </a:lnTo>
                  <a:lnTo>
                    <a:pt x="7913" y="14882"/>
                  </a:lnTo>
                  <a:lnTo>
                    <a:pt x="7980" y="14444"/>
                  </a:lnTo>
                  <a:lnTo>
                    <a:pt x="8014" y="14006"/>
                  </a:lnTo>
                  <a:lnTo>
                    <a:pt x="8115" y="13569"/>
                  </a:lnTo>
                  <a:lnTo>
                    <a:pt x="8250" y="13165"/>
                  </a:lnTo>
                  <a:lnTo>
                    <a:pt x="8452" y="12727"/>
                  </a:lnTo>
                  <a:lnTo>
                    <a:pt x="8687" y="12357"/>
                  </a:lnTo>
                  <a:lnTo>
                    <a:pt x="8957" y="11986"/>
                  </a:lnTo>
                  <a:lnTo>
                    <a:pt x="9125" y="11818"/>
                  </a:lnTo>
                  <a:lnTo>
                    <a:pt x="9293" y="11683"/>
                  </a:lnTo>
                  <a:lnTo>
                    <a:pt x="9462" y="11582"/>
                  </a:lnTo>
                  <a:lnTo>
                    <a:pt x="9596" y="11515"/>
                  </a:lnTo>
                  <a:lnTo>
                    <a:pt x="9731" y="11481"/>
                  </a:lnTo>
                  <a:lnTo>
                    <a:pt x="10000" y="11481"/>
                  </a:lnTo>
                  <a:lnTo>
                    <a:pt x="10135" y="11549"/>
                  </a:lnTo>
                  <a:lnTo>
                    <a:pt x="10236" y="11582"/>
                  </a:lnTo>
                  <a:lnTo>
                    <a:pt x="10337" y="11683"/>
                  </a:lnTo>
                  <a:lnTo>
                    <a:pt x="10539" y="11852"/>
                  </a:lnTo>
                  <a:lnTo>
                    <a:pt x="10674" y="12121"/>
                  </a:lnTo>
                  <a:lnTo>
                    <a:pt x="10741" y="12390"/>
                  </a:lnTo>
                  <a:lnTo>
                    <a:pt x="10775" y="12693"/>
                  </a:lnTo>
                  <a:lnTo>
                    <a:pt x="10707" y="12727"/>
                  </a:lnTo>
                  <a:lnTo>
                    <a:pt x="10640" y="12761"/>
                  </a:lnTo>
                  <a:lnTo>
                    <a:pt x="10606" y="12828"/>
                  </a:lnTo>
                  <a:lnTo>
                    <a:pt x="10640" y="12862"/>
                  </a:lnTo>
                  <a:lnTo>
                    <a:pt x="10707" y="12895"/>
                  </a:lnTo>
                  <a:lnTo>
                    <a:pt x="10775" y="12929"/>
                  </a:lnTo>
                  <a:lnTo>
                    <a:pt x="11078" y="12895"/>
                  </a:lnTo>
                  <a:lnTo>
                    <a:pt x="11347" y="12862"/>
                  </a:lnTo>
                  <a:lnTo>
                    <a:pt x="11650" y="12794"/>
                  </a:lnTo>
                  <a:lnTo>
                    <a:pt x="11684" y="12761"/>
                  </a:lnTo>
                  <a:lnTo>
                    <a:pt x="11717" y="12727"/>
                  </a:lnTo>
                  <a:lnTo>
                    <a:pt x="11717" y="12660"/>
                  </a:lnTo>
                  <a:lnTo>
                    <a:pt x="11684" y="12592"/>
                  </a:lnTo>
                  <a:lnTo>
                    <a:pt x="11650" y="12559"/>
                  </a:lnTo>
                  <a:lnTo>
                    <a:pt x="11583" y="12559"/>
                  </a:lnTo>
                  <a:lnTo>
                    <a:pt x="11347" y="12626"/>
                  </a:lnTo>
                  <a:lnTo>
                    <a:pt x="11078" y="12660"/>
                  </a:lnTo>
                  <a:lnTo>
                    <a:pt x="11078" y="12390"/>
                  </a:lnTo>
                  <a:lnTo>
                    <a:pt x="11010" y="12155"/>
                  </a:lnTo>
                  <a:lnTo>
                    <a:pt x="10943" y="11919"/>
                  </a:lnTo>
                  <a:lnTo>
                    <a:pt x="10808" y="11683"/>
                  </a:lnTo>
                  <a:lnTo>
                    <a:pt x="10640" y="11515"/>
                  </a:lnTo>
                  <a:lnTo>
                    <a:pt x="10472" y="11347"/>
                  </a:lnTo>
                  <a:lnTo>
                    <a:pt x="10236" y="11246"/>
                  </a:lnTo>
                  <a:lnTo>
                    <a:pt x="9967" y="11178"/>
                  </a:lnTo>
                  <a:lnTo>
                    <a:pt x="9697" y="11178"/>
                  </a:lnTo>
                  <a:lnTo>
                    <a:pt x="9428" y="11246"/>
                  </a:lnTo>
                  <a:lnTo>
                    <a:pt x="9192" y="11380"/>
                  </a:lnTo>
                  <a:lnTo>
                    <a:pt x="8957" y="11549"/>
                  </a:lnTo>
                  <a:lnTo>
                    <a:pt x="8755" y="11751"/>
                  </a:lnTo>
                  <a:lnTo>
                    <a:pt x="8553" y="11986"/>
                  </a:lnTo>
                  <a:lnTo>
                    <a:pt x="8250" y="12424"/>
                  </a:lnTo>
                  <a:lnTo>
                    <a:pt x="8081" y="12761"/>
                  </a:lnTo>
                  <a:lnTo>
                    <a:pt x="7947" y="13131"/>
                  </a:lnTo>
                  <a:lnTo>
                    <a:pt x="7846" y="13468"/>
                  </a:lnTo>
                  <a:lnTo>
                    <a:pt x="7745" y="13804"/>
                  </a:lnTo>
                  <a:lnTo>
                    <a:pt x="7644" y="14545"/>
                  </a:lnTo>
                  <a:lnTo>
                    <a:pt x="7576" y="15286"/>
                  </a:lnTo>
                  <a:lnTo>
                    <a:pt x="7543" y="15824"/>
                  </a:lnTo>
                  <a:lnTo>
                    <a:pt x="7475" y="16363"/>
                  </a:lnTo>
                  <a:lnTo>
                    <a:pt x="7374" y="16902"/>
                  </a:lnTo>
                  <a:lnTo>
                    <a:pt x="7273" y="17171"/>
                  </a:lnTo>
                  <a:lnTo>
                    <a:pt x="7172" y="17407"/>
                  </a:lnTo>
                  <a:lnTo>
                    <a:pt x="7105" y="17542"/>
                  </a:lnTo>
                  <a:lnTo>
                    <a:pt x="7038" y="17643"/>
                  </a:lnTo>
                  <a:lnTo>
                    <a:pt x="6836" y="17811"/>
                  </a:lnTo>
                  <a:lnTo>
                    <a:pt x="6600" y="17912"/>
                  </a:lnTo>
                  <a:lnTo>
                    <a:pt x="6364" y="17946"/>
                  </a:lnTo>
                  <a:lnTo>
                    <a:pt x="6095" y="17946"/>
                  </a:lnTo>
                  <a:lnTo>
                    <a:pt x="5825" y="17912"/>
                  </a:lnTo>
                  <a:lnTo>
                    <a:pt x="5354" y="17811"/>
                  </a:lnTo>
                  <a:lnTo>
                    <a:pt x="4883" y="17643"/>
                  </a:lnTo>
                  <a:lnTo>
                    <a:pt x="4479" y="17441"/>
                  </a:lnTo>
                  <a:lnTo>
                    <a:pt x="4108" y="17138"/>
                  </a:lnTo>
                  <a:lnTo>
                    <a:pt x="3772" y="16801"/>
                  </a:lnTo>
                  <a:lnTo>
                    <a:pt x="3435" y="16464"/>
                  </a:lnTo>
                  <a:lnTo>
                    <a:pt x="3166" y="16060"/>
                  </a:lnTo>
                  <a:lnTo>
                    <a:pt x="2896" y="15656"/>
                  </a:lnTo>
                  <a:lnTo>
                    <a:pt x="2661" y="15252"/>
                  </a:lnTo>
                  <a:lnTo>
                    <a:pt x="2526" y="14915"/>
                  </a:lnTo>
                  <a:lnTo>
                    <a:pt x="2391" y="14612"/>
                  </a:lnTo>
                  <a:lnTo>
                    <a:pt x="2324" y="14276"/>
                  </a:lnTo>
                  <a:lnTo>
                    <a:pt x="2290" y="13939"/>
                  </a:lnTo>
                  <a:lnTo>
                    <a:pt x="2290" y="13602"/>
                  </a:lnTo>
                  <a:lnTo>
                    <a:pt x="2324" y="13266"/>
                  </a:lnTo>
                  <a:lnTo>
                    <a:pt x="2425" y="12929"/>
                  </a:lnTo>
                  <a:lnTo>
                    <a:pt x="2560" y="12592"/>
                  </a:lnTo>
                  <a:lnTo>
                    <a:pt x="2795" y="12222"/>
                  </a:lnTo>
                  <a:lnTo>
                    <a:pt x="3031" y="11852"/>
                  </a:lnTo>
                  <a:lnTo>
                    <a:pt x="3233" y="11481"/>
                  </a:lnTo>
                  <a:lnTo>
                    <a:pt x="3435" y="11077"/>
                  </a:lnTo>
                  <a:lnTo>
                    <a:pt x="3536" y="10741"/>
                  </a:lnTo>
                  <a:lnTo>
                    <a:pt x="3603" y="10438"/>
                  </a:lnTo>
                  <a:lnTo>
                    <a:pt x="3570" y="10135"/>
                  </a:lnTo>
                  <a:lnTo>
                    <a:pt x="3536" y="9832"/>
                  </a:lnTo>
                  <a:lnTo>
                    <a:pt x="3401" y="9562"/>
                  </a:lnTo>
                  <a:lnTo>
                    <a:pt x="3267" y="9293"/>
                  </a:lnTo>
                  <a:lnTo>
                    <a:pt x="3098" y="9024"/>
                  </a:lnTo>
                  <a:lnTo>
                    <a:pt x="2896" y="8788"/>
                  </a:lnTo>
                  <a:lnTo>
                    <a:pt x="2324" y="8148"/>
                  </a:lnTo>
                  <a:lnTo>
                    <a:pt x="2088" y="7811"/>
                  </a:lnTo>
                  <a:lnTo>
                    <a:pt x="1853" y="7475"/>
                  </a:lnTo>
                  <a:lnTo>
                    <a:pt x="1752" y="7306"/>
                  </a:lnTo>
                  <a:lnTo>
                    <a:pt x="1718" y="7138"/>
                  </a:lnTo>
                  <a:lnTo>
                    <a:pt x="1684" y="6801"/>
                  </a:lnTo>
                  <a:lnTo>
                    <a:pt x="1684" y="6094"/>
                  </a:lnTo>
                  <a:lnTo>
                    <a:pt x="1651" y="5993"/>
                  </a:lnTo>
                  <a:lnTo>
                    <a:pt x="1684" y="5960"/>
                  </a:lnTo>
                  <a:lnTo>
                    <a:pt x="1684" y="5892"/>
                  </a:lnTo>
                  <a:lnTo>
                    <a:pt x="1651" y="5825"/>
                  </a:lnTo>
                  <a:lnTo>
                    <a:pt x="1550" y="5791"/>
                  </a:lnTo>
                  <a:lnTo>
                    <a:pt x="1482" y="5791"/>
                  </a:lnTo>
                  <a:lnTo>
                    <a:pt x="1415" y="5758"/>
                  </a:lnTo>
                  <a:lnTo>
                    <a:pt x="1247" y="5589"/>
                  </a:lnTo>
                  <a:lnTo>
                    <a:pt x="1146" y="5354"/>
                  </a:lnTo>
                  <a:lnTo>
                    <a:pt x="1011" y="5084"/>
                  </a:lnTo>
                  <a:lnTo>
                    <a:pt x="843" y="4512"/>
                  </a:lnTo>
                  <a:lnTo>
                    <a:pt x="742" y="4074"/>
                  </a:lnTo>
                  <a:lnTo>
                    <a:pt x="573" y="3569"/>
                  </a:lnTo>
                  <a:lnTo>
                    <a:pt x="439" y="3031"/>
                  </a:lnTo>
                  <a:lnTo>
                    <a:pt x="338" y="2492"/>
                  </a:lnTo>
                  <a:lnTo>
                    <a:pt x="270" y="1953"/>
                  </a:lnTo>
                  <a:lnTo>
                    <a:pt x="270" y="1448"/>
                  </a:lnTo>
                  <a:lnTo>
                    <a:pt x="270" y="1213"/>
                  </a:lnTo>
                  <a:lnTo>
                    <a:pt x="338" y="943"/>
                  </a:lnTo>
                  <a:lnTo>
                    <a:pt x="405" y="741"/>
                  </a:lnTo>
                  <a:lnTo>
                    <a:pt x="540" y="539"/>
                  </a:lnTo>
                  <a:lnTo>
                    <a:pt x="708" y="371"/>
                  </a:lnTo>
                  <a:lnTo>
                    <a:pt x="944" y="270"/>
                  </a:lnTo>
                  <a:lnTo>
                    <a:pt x="1112" y="236"/>
                  </a:lnTo>
                  <a:lnTo>
                    <a:pt x="1112" y="236"/>
                  </a:lnTo>
                  <a:lnTo>
                    <a:pt x="977" y="337"/>
                  </a:lnTo>
                  <a:lnTo>
                    <a:pt x="843" y="472"/>
                  </a:lnTo>
                  <a:lnTo>
                    <a:pt x="742" y="640"/>
                  </a:lnTo>
                  <a:lnTo>
                    <a:pt x="674" y="842"/>
                  </a:lnTo>
                  <a:lnTo>
                    <a:pt x="674" y="1044"/>
                  </a:lnTo>
                  <a:lnTo>
                    <a:pt x="674" y="1246"/>
                  </a:lnTo>
                  <a:lnTo>
                    <a:pt x="742" y="1415"/>
                  </a:lnTo>
                  <a:lnTo>
                    <a:pt x="876" y="1549"/>
                  </a:lnTo>
                  <a:lnTo>
                    <a:pt x="910" y="1583"/>
                  </a:lnTo>
                  <a:lnTo>
                    <a:pt x="977" y="1583"/>
                  </a:lnTo>
                  <a:lnTo>
                    <a:pt x="1011" y="1549"/>
                  </a:lnTo>
                  <a:lnTo>
                    <a:pt x="1011" y="1482"/>
                  </a:lnTo>
                  <a:lnTo>
                    <a:pt x="910" y="1179"/>
                  </a:lnTo>
                  <a:lnTo>
                    <a:pt x="876" y="1044"/>
                  </a:lnTo>
                  <a:lnTo>
                    <a:pt x="910" y="876"/>
                  </a:lnTo>
                  <a:lnTo>
                    <a:pt x="944" y="741"/>
                  </a:lnTo>
                  <a:lnTo>
                    <a:pt x="1011" y="607"/>
                  </a:lnTo>
                  <a:lnTo>
                    <a:pt x="1213" y="405"/>
                  </a:lnTo>
                  <a:lnTo>
                    <a:pt x="1247" y="371"/>
                  </a:lnTo>
                  <a:lnTo>
                    <a:pt x="1213" y="304"/>
                  </a:lnTo>
                  <a:lnTo>
                    <a:pt x="1213" y="270"/>
                  </a:lnTo>
                  <a:lnTo>
                    <a:pt x="1146" y="236"/>
                  </a:lnTo>
                  <a:lnTo>
                    <a:pt x="1314" y="270"/>
                  </a:lnTo>
                  <a:lnTo>
                    <a:pt x="1449" y="270"/>
                  </a:lnTo>
                  <a:lnTo>
                    <a:pt x="1583" y="337"/>
                  </a:lnTo>
                  <a:lnTo>
                    <a:pt x="1718" y="405"/>
                  </a:lnTo>
                  <a:lnTo>
                    <a:pt x="1954" y="607"/>
                  </a:lnTo>
                  <a:lnTo>
                    <a:pt x="2122" y="876"/>
                  </a:lnTo>
                  <a:lnTo>
                    <a:pt x="2088" y="842"/>
                  </a:lnTo>
                  <a:lnTo>
                    <a:pt x="2021" y="842"/>
                  </a:lnTo>
                  <a:lnTo>
                    <a:pt x="1987" y="876"/>
                  </a:lnTo>
                  <a:lnTo>
                    <a:pt x="1954" y="910"/>
                  </a:lnTo>
                  <a:lnTo>
                    <a:pt x="1920" y="943"/>
                  </a:lnTo>
                  <a:lnTo>
                    <a:pt x="1886" y="943"/>
                  </a:lnTo>
                  <a:lnTo>
                    <a:pt x="1819" y="977"/>
                  </a:lnTo>
                  <a:lnTo>
                    <a:pt x="1785" y="1044"/>
                  </a:lnTo>
                  <a:lnTo>
                    <a:pt x="1752" y="1179"/>
                  </a:lnTo>
                  <a:lnTo>
                    <a:pt x="1785" y="1347"/>
                  </a:lnTo>
                  <a:lnTo>
                    <a:pt x="1785" y="1516"/>
                  </a:lnTo>
                  <a:lnTo>
                    <a:pt x="1853" y="1684"/>
                  </a:lnTo>
                  <a:lnTo>
                    <a:pt x="1954" y="1819"/>
                  </a:lnTo>
                  <a:lnTo>
                    <a:pt x="2088" y="1920"/>
                  </a:lnTo>
                  <a:lnTo>
                    <a:pt x="2156" y="1953"/>
                  </a:lnTo>
                  <a:lnTo>
                    <a:pt x="2223" y="1920"/>
                  </a:lnTo>
                  <a:lnTo>
                    <a:pt x="2257" y="1819"/>
                  </a:lnTo>
                  <a:lnTo>
                    <a:pt x="2223" y="1751"/>
                  </a:lnTo>
                  <a:lnTo>
                    <a:pt x="2290" y="1650"/>
                  </a:lnTo>
                  <a:lnTo>
                    <a:pt x="2257" y="1953"/>
                  </a:lnTo>
                  <a:lnTo>
                    <a:pt x="2189" y="2155"/>
                  </a:lnTo>
                  <a:lnTo>
                    <a:pt x="2055" y="2324"/>
                  </a:lnTo>
                  <a:lnTo>
                    <a:pt x="1920" y="2458"/>
                  </a:lnTo>
                  <a:lnTo>
                    <a:pt x="1752" y="2526"/>
                  </a:lnTo>
                  <a:lnTo>
                    <a:pt x="1550" y="2559"/>
                  </a:lnTo>
                  <a:lnTo>
                    <a:pt x="1381" y="2492"/>
                  </a:lnTo>
                  <a:lnTo>
                    <a:pt x="1314" y="2458"/>
                  </a:lnTo>
                  <a:lnTo>
                    <a:pt x="1213" y="2357"/>
                  </a:lnTo>
                  <a:lnTo>
                    <a:pt x="1146" y="2290"/>
                  </a:lnTo>
                  <a:lnTo>
                    <a:pt x="1112" y="2155"/>
                  </a:lnTo>
                  <a:lnTo>
                    <a:pt x="1045" y="2088"/>
                  </a:lnTo>
                  <a:lnTo>
                    <a:pt x="977" y="2088"/>
                  </a:lnTo>
                  <a:lnTo>
                    <a:pt x="944" y="2122"/>
                  </a:lnTo>
                  <a:lnTo>
                    <a:pt x="910" y="2189"/>
                  </a:lnTo>
                  <a:lnTo>
                    <a:pt x="1011" y="2391"/>
                  </a:lnTo>
                  <a:lnTo>
                    <a:pt x="1146" y="2593"/>
                  </a:lnTo>
                  <a:lnTo>
                    <a:pt x="1179" y="2997"/>
                  </a:lnTo>
                  <a:lnTo>
                    <a:pt x="1247" y="3401"/>
                  </a:lnTo>
                  <a:lnTo>
                    <a:pt x="1415" y="4209"/>
                  </a:lnTo>
                  <a:lnTo>
                    <a:pt x="1583" y="4983"/>
                  </a:lnTo>
                  <a:lnTo>
                    <a:pt x="1651" y="5421"/>
                  </a:lnTo>
                  <a:lnTo>
                    <a:pt x="1718" y="5825"/>
                  </a:lnTo>
                  <a:lnTo>
                    <a:pt x="1718" y="5859"/>
                  </a:lnTo>
                  <a:lnTo>
                    <a:pt x="1785" y="5892"/>
                  </a:lnTo>
                  <a:lnTo>
                    <a:pt x="1819" y="5859"/>
                  </a:lnTo>
                  <a:lnTo>
                    <a:pt x="1853" y="5825"/>
                  </a:lnTo>
                  <a:lnTo>
                    <a:pt x="1853" y="5421"/>
                  </a:lnTo>
                  <a:lnTo>
                    <a:pt x="1819" y="5051"/>
                  </a:lnTo>
                  <a:lnTo>
                    <a:pt x="1718" y="4276"/>
                  </a:lnTo>
                  <a:lnTo>
                    <a:pt x="1550" y="3502"/>
                  </a:lnTo>
                  <a:lnTo>
                    <a:pt x="1348" y="2728"/>
                  </a:lnTo>
                  <a:lnTo>
                    <a:pt x="1482" y="2795"/>
                  </a:lnTo>
                  <a:lnTo>
                    <a:pt x="1752" y="2795"/>
                  </a:lnTo>
                  <a:lnTo>
                    <a:pt x="1920" y="2728"/>
                  </a:lnTo>
                  <a:lnTo>
                    <a:pt x="2055" y="2627"/>
                  </a:lnTo>
                  <a:lnTo>
                    <a:pt x="2223" y="2492"/>
                  </a:lnTo>
                  <a:lnTo>
                    <a:pt x="2324" y="2324"/>
                  </a:lnTo>
                  <a:lnTo>
                    <a:pt x="2425" y="2155"/>
                  </a:lnTo>
                  <a:lnTo>
                    <a:pt x="2492" y="1953"/>
                  </a:lnTo>
                  <a:lnTo>
                    <a:pt x="2526" y="1785"/>
                  </a:lnTo>
                  <a:lnTo>
                    <a:pt x="2526" y="1583"/>
                  </a:lnTo>
                  <a:lnTo>
                    <a:pt x="2492" y="1381"/>
                  </a:lnTo>
                  <a:lnTo>
                    <a:pt x="2459" y="1213"/>
                  </a:lnTo>
                  <a:lnTo>
                    <a:pt x="2391" y="1011"/>
                  </a:lnTo>
                  <a:lnTo>
                    <a:pt x="2324" y="842"/>
                  </a:lnTo>
                  <a:lnTo>
                    <a:pt x="2223" y="674"/>
                  </a:lnTo>
                  <a:lnTo>
                    <a:pt x="1954" y="371"/>
                  </a:lnTo>
                  <a:lnTo>
                    <a:pt x="1819" y="270"/>
                  </a:lnTo>
                  <a:lnTo>
                    <a:pt x="1651" y="169"/>
                  </a:lnTo>
                  <a:lnTo>
                    <a:pt x="1482" y="102"/>
                  </a:lnTo>
                  <a:lnTo>
                    <a:pt x="1314" y="34"/>
                  </a:lnTo>
                  <a:lnTo>
                    <a:pt x="1146" y="1"/>
                  </a:lnTo>
                  <a:close/>
                  <a:moveTo>
                    <a:pt x="11785" y="12592"/>
                  </a:moveTo>
                  <a:lnTo>
                    <a:pt x="11751" y="12626"/>
                  </a:lnTo>
                  <a:lnTo>
                    <a:pt x="11717" y="12727"/>
                  </a:lnTo>
                  <a:lnTo>
                    <a:pt x="11684" y="12929"/>
                  </a:lnTo>
                  <a:lnTo>
                    <a:pt x="11684" y="13165"/>
                  </a:lnTo>
                  <a:lnTo>
                    <a:pt x="11684" y="13400"/>
                  </a:lnTo>
                  <a:lnTo>
                    <a:pt x="11751" y="13636"/>
                  </a:lnTo>
                  <a:lnTo>
                    <a:pt x="11886" y="14074"/>
                  </a:lnTo>
                  <a:lnTo>
                    <a:pt x="12020" y="14478"/>
                  </a:lnTo>
                  <a:lnTo>
                    <a:pt x="12222" y="15286"/>
                  </a:lnTo>
                  <a:lnTo>
                    <a:pt x="12357" y="16128"/>
                  </a:lnTo>
                  <a:lnTo>
                    <a:pt x="12492" y="16936"/>
                  </a:lnTo>
                  <a:lnTo>
                    <a:pt x="12660" y="17777"/>
                  </a:lnTo>
                  <a:lnTo>
                    <a:pt x="12458" y="17811"/>
                  </a:lnTo>
                  <a:lnTo>
                    <a:pt x="12290" y="17777"/>
                  </a:lnTo>
                  <a:lnTo>
                    <a:pt x="12155" y="17710"/>
                  </a:lnTo>
                  <a:lnTo>
                    <a:pt x="12020" y="17609"/>
                  </a:lnTo>
                  <a:lnTo>
                    <a:pt x="11886" y="17474"/>
                  </a:lnTo>
                  <a:lnTo>
                    <a:pt x="11785" y="17340"/>
                  </a:lnTo>
                  <a:lnTo>
                    <a:pt x="11650" y="16969"/>
                  </a:lnTo>
                  <a:lnTo>
                    <a:pt x="11515" y="16565"/>
                  </a:lnTo>
                  <a:lnTo>
                    <a:pt x="11448" y="16161"/>
                  </a:lnTo>
                  <a:lnTo>
                    <a:pt x="11347" y="15454"/>
                  </a:lnTo>
                  <a:lnTo>
                    <a:pt x="11212" y="14781"/>
                  </a:lnTo>
                  <a:lnTo>
                    <a:pt x="11044" y="14141"/>
                  </a:lnTo>
                  <a:lnTo>
                    <a:pt x="10943" y="13501"/>
                  </a:lnTo>
                  <a:lnTo>
                    <a:pt x="10842" y="13198"/>
                  </a:lnTo>
                  <a:lnTo>
                    <a:pt x="10775" y="13064"/>
                  </a:lnTo>
                  <a:lnTo>
                    <a:pt x="10707" y="12963"/>
                  </a:lnTo>
                  <a:lnTo>
                    <a:pt x="10640" y="12929"/>
                  </a:lnTo>
                  <a:lnTo>
                    <a:pt x="10606" y="12963"/>
                  </a:lnTo>
                  <a:lnTo>
                    <a:pt x="10539" y="13097"/>
                  </a:lnTo>
                  <a:lnTo>
                    <a:pt x="10539" y="13299"/>
                  </a:lnTo>
                  <a:lnTo>
                    <a:pt x="10573" y="13501"/>
                  </a:lnTo>
                  <a:lnTo>
                    <a:pt x="10640" y="13737"/>
                  </a:lnTo>
                  <a:lnTo>
                    <a:pt x="10909" y="14511"/>
                  </a:lnTo>
                  <a:lnTo>
                    <a:pt x="11078" y="15387"/>
                  </a:lnTo>
                  <a:lnTo>
                    <a:pt x="11212" y="16229"/>
                  </a:lnTo>
                  <a:lnTo>
                    <a:pt x="11347" y="16835"/>
                  </a:lnTo>
                  <a:lnTo>
                    <a:pt x="11448" y="17138"/>
                  </a:lnTo>
                  <a:lnTo>
                    <a:pt x="11583" y="17407"/>
                  </a:lnTo>
                  <a:lnTo>
                    <a:pt x="11751" y="17643"/>
                  </a:lnTo>
                  <a:lnTo>
                    <a:pt x="11919" y="17845"/>
                  </a:lnTo>
                  <a:lnTo>
                    <a:pt x="12155" y="17979"/>
                  </a:lnTo>
                  <a:lnTo>
                    <a:pt x="12290" y="18013"/>
                  </a:lnTo>
                  <a:lnTo>
                    <a:pt x="12424" y="18047"/>
                  </a:lnTo>
                  <a:lnTo>
                    <a:pt x="12492" y="18417"/>
                  </a:lnTo>
                  <a:lnTo>
                    <a:pt x="12559" y="18787"/>
                  </a:lnTo>
                  <a:lnTo>
                    <a:pt x="12896" y="18787"/>
                  </a:lnTo>
                  <a:lnTo>
                    <a:pt x="12795" y="18383"/>
                  </a:lnTo>
                  <a:lnTo>
                    <a:pt x="12626" y="18013"/>
                  </a:lnTo>
                  <a:lnTo>
                    <a:pt x="12828" y="17979"/>
                  </a:lnTo>
                  <a:lnTo>
                    <a:pt x="13030" y="17912"/>
                  </a:lnTo>
                  <a:lnTo>
                    <a:pt x="13064" y="17878"/>
                  </a:lnTo>
                  <a:lnTo>
                    <a:pt x="13064" y="17845"/>
                  </a:lnTo>
                  <a:lnTo>
                    <a:pt x="13064" y="17744"/>
                  </a:lnTo>
                  <a:lnTo>
                    <a:pt x="12997" y="17676"/>
                  </a:lnTo>
                  <a:lnTo>
                    <a:pt x="12896" y="17676"/>
                  </a:lnTo>
                  <a:lnTo>
                    <a:pt x="12593" y="16262"/>
                  </a:lnTo>
                  <a:lnTo>
                    <a:pt x="12357" y="14814"/>
                  </a:lnTo>
                  <a:lnTo>
                    <a:pt x="12290" y="14545"/>
                  </a:lnTo>
                  <a:lnTo>
                    <a:pt x="12222" y="14276"/>
                  </a:lnTo>
                  <a:lnTo>
                    <a:pt x="12054" y="13771"/>
                  </a:lnTo>
                  <a:lnTo>
                    <a:pt x="11987" y="13501"/>
                  </a:lnTo>
                  <a:lnTo>
                    <a:pt x="11919" y="13232"/>
                  </a:lnTo>
                  <a:lnTo>
                    <a:pt x="11919" y="12963"/>
                  </a:lnTo>
                  <a:lnTo>
                    <a:pt x="11919" y="12693"/>
                  </a:lnTo>
                  <a:lnTo>
                    <a:pt x="11919" y="12626"/>
                  </a:lnTo>
                  <a:lnTo>
                    <a:pt x="11852" y="125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4" name="Google Shape;214;p3"/>
            <p:cNvSpPr/>
            <p:nvPr/>
          </p:nvSpPr>
          <p:spPr>
            <a:xfrm>
              <a:off x="4839400" y="1865975"/>
              <a:ext cx="1471300" cy="15175"/>
            </a:xfrm>
            <a:custGeom>
              <a:rect b="b" l="l" r="r" t="t"/>
              <a:pathLst>
                <a:path extrusionOk="0" h="607" w="58852">
                  <a:moveTo>
                    <a:pt x="25251" y="0"/>
                  </a:moveTo>
                  <a:lnTo>
                    <a:pt x="18551" y="34"/>
                  </a:lnTo>
                  <a:lnTo>
                    <a:pt x="11851" y="135"/>
                  </a:lnTo>
                  <a:lnTo>
                    <a:pt x="5151" y="269"/>
                  </a:lnTo>
                  <a:lnTo>
                    <a:pt x="2626" y="337"/>
                  </a:lnTo>
                  <a:lnTo>
                    <a:pt x="67" y="438"/>
                  </a:lnTo>
                  <a:lnTo>
                    <a:pt x="34" y="438"/>
                  </a:lnTo>
                  <a:lnTo>
                    <a:pt x="0" y="505"/>
                  </a:lnTo>
                  <a:lnTo>
                    <a:pt x="34" y="539"/>
                  </a:lnTo>
                  <a:lnTo>
                    <a:pt x="67" y="539"/>
                  </a:lnTo>
                  <a:lnTo>
                    <a:pt x="13467" y="303"/>
                  </a:lnTo>
                  <a:lnTo>
                    <a:pt x="20167" y="236"/>
                  </a:lnTo>
                  <a:lnTo>
                    <a:pt x="26867" y="168"/>
                  </a:lnTo>
                  <a:lnTo>
                    <a:pt x="33567" y="168"/>
                  </a:lnTo>
                  <a:lnTo>
                    <a:pt x="40267" y="236"/>
                  </a:lnTo>
                  <a:lnTo>
                    <a:pt x="46967" y="337"/>
                  </a:lnTo>
                  <a:lnTo>
                    <a:pt x="53667" y="471"/>
                  </a:lnTo>
                  <a:lnTo>
                    <a:pt x="58751" y="606"/>
                  </a:lnTo>
                  <a:lnTo>
                    <a:pt x="58818" y="572"/>
                  </a:lnTo>
                  <a:lnTo>
                    <a:pt x="58852" y="539"/>
                  </a:lnTo>
                  <a:lnTo>
                    <a:pt x="58818" y="471"/>
                  </a:lnTo>
                  <a:lnTo>
                    <a:pt x="58751" y="438"/>
                  </a:lnTo>
                  <a:lnTo>
                    <a:pt x="52051" y="236"/>
                  </a:lnTo>
                  <a:lnTo>
                    <a:pt x="45351" y="135"/>
                  </a:lnTo>
                  <a:lnTo>
                    <a:pt x="38651" y="34"/>
                  </a:lnTo>
                  <a:lnTo>
                    <a:pt x="319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5" name="Google Shape;215;p3"/>
            <p:cNvSpPr/>
            <p:nvPr/>
          </p:nvSpPr>
          <p:spPr>
            <a:xfrm>
              <a:off x="6021975" y="655600"/>
              <a:ext cx="8450" cy="16850"/>
            </a:xfrm>
            <a:custGeom>
              <a:rect b="b" l="l" r="r" t="t"/>
              <a:pathLst>
                <a:path extrusionOk="0" h="674" w="338">
                  <a:moveTo>
                    <a:pt x="236" y="0"/>
                  </a:moveTo>
                  <a:lnTo>
                    <a:pt x="203" y="34"/>
                  </a:lnTo>
                  <a:lnTo>
                    <a:pt x="102" y="303"/>
                  </a:lnTo>
                  <a:lnTo>
                    <a:pt x="1" y="573"/>
                  </a:lnTo>
                  <a:lnTo>
                    <a:pt x="1" y="606"/>
                  </a:lnTo>
                  <a:lnTo>
                    <a:pt x="34" y="674"/>
                  </a:lnTo>
                  <a:lnTo>
                    <a:pt x="102" y="674"/>
                  </a:lnTo>
                  <a:lnTo>
                    <a:pt x="169" y="640"/>
                  </a:lnTo>
                  <a:lnTo>
                    <a:pt x="236" y="539"/>
                  </a:lnTo>
                  <a:lnTo>
                    <a:pt x="304" y="404"/>
                  </a:lnTo>
                  <a:lnTo>
                    <a:pt x="337" y="236"/>
                  </a:lnTo>
                  <a:lnTo>
                    <a:pt x="337" y="101"/>
                  </a:lnTo>
                  <a:lnTo>
                    <a:pt x="337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6" name="Google Shape;216;p3"/>
            <p:cNvSpPr/>
            <p:nvPr/>
          </p:nvSpPr>
          <p:spPr>
            <a:xfrm>
              <a:off x="6037975" y="610975"/>
              <a:ext cx="7600" cy="13500"/>
            </a:xfrm>
            <a:custGeom>
              <a:rect b="b" l="l" r="r" t="t"/>
              <a:pathLst>
                <a:path extrusionOk="0" h="540" w="304">
                  <a:moveTo>
                    <a:pt x="202" y="1"/>
                  </a:moveTo>
                  <a:lnTo>
                    <a:pt x="135" y="35"/>
                  </a:lnTo>
                  <a:lnTo>
                    <a:pt x="34" y="237"/>
                  </a:lnTo>
                  <a:lnTo>
                    <a:pt x="0" y="439"/>
                  </a:lnTo>
                  <a:lnTo>
                    <a:pt x="34" y="506"/>
                  </a:lnTo>
                  <a:lnTo>
                    <a:pt x="135" y="540"/>
                  </a:lnTo>
                  <a:lnTo>
                    <a:pt x="202" y="506"/>
                  </a:lnTo>
                  <a:lnTo>
                    <a:pt x="236" y="439"/>
                  </a:lnTo>
                  <a:lnTo>
                    <a:pt x="270" y="270"/>
                  </a:lnTo>
                  <a:lnTo>
                    <a:pt x="303" y="102"/>
                  </a:lnTo>
                  <a:lnTo>
                    <a:pt x="303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7" name="Google Shape;217;p3"/>
            <p:cNvSpPr/>
            <p:nvPr/>
          </p:nvSpPr>
          <p:spPr>
            <a:xfrm>
              <a:off x="6859475" y="2144575"/>
              <a:ext cx="111975" cy="69875"/>
            </a:xfrm>
            <a:custGeom>
              <a:rect b="b" l="l" r="r" t="t"/>
              <a:pathLst>
                <a:path extrusionOk="0" h="2795" w="4479">
                  <a:moveTo>
                    <a:pt x="4175" y="303"/>
                  </a:moveTo>
                  <a:lnTo>
                    <a:pt x="4209" y="707"/>
                  </a:lnTo>
                  <a:lnTo>
                    <a:pt x="4209" y="876"/>
                  </a:lnTo>
                  <a:lnTo>
                    <a:pt x="4175" y="1078"/>
                  </a:lnTo>
                  <a:lnTo>
                    <a:pt x="4108" y="1212"/>
                  </a:lnTo>
                  <a:lnTo>
                    <a:pt x="4007" y="1347"/>
                  </a:lnTo>
                  <a:lnTo>
                    <a:pt x="3838" y="1482"/>
                  </a:lnTo>
                  <a:lnTo>
                    <a:pt x="3603" y="1549"/>
                  </a:lnTo>
                  <a:lnTo>
                    <a:pt x="3569" y="1549"/>
                  </a:lnTo>
                  <a:lnTo>
                    <a:pt x="3502" y="1347"/>
                  </a:lnTo>
                  <a:lnTo>
                    <a:pt x="3367" y="1111"/>
                  </a:lnTo>
                  <a:lnTo>
                    <a:pt x="3266" y="909"/>
                  </a:lnTo>
                  <a:lnTo>
                    <a:pt x="3199" y="674"/>
                  </a:lnTo>
                  <a:lnTo>
                    <a:pt x="3704" y="505"/>
                  </a:lnTo>
                  <a:lnTo>
                    <a:pt x="4175" y="303"/>
                  </a:lnTo>
                  <a:close/>
                  <a:moveTo>
                    <a:pt x="3064" y="707"/>
                  </a:moveTo>
                  <a:lnTo>
                    <a:pt x="3064" y="909"/>
                  </a:lnTo>
                  <a:lnTo>
                    <a:pt x="3131" y="1111"/>
                  </a:lnTo>
                  <a:lnTo>
                    <a:pt x="3232" y="1381"/>
                  </a:lnTo>
                  <a:lnTo>
                    <a:pt x="3367" y="1616"/>
                  </a:lnTo>
                  <a:lnTo>
                    <a:pt x="2660" y="1818"/>
                  </a:lnTo>
                  <a:lnTo>
                    <a:pt x="2559" y="1549"/>
                  </a:lnTo>
                  <a:lnTo>
                    <a:pt x="2391" y="1246"/>
                  </a:lnTo>
                  <a:lnTo>
                    <a:pt x="2290" y="1111"/>
                  </a:lnTo>
                  <a:lnTo>
                    <a:pt x="2155" y="977"/>
                  </a:lnTo>
                  <a:lnTo>
                    <a:pt x="2189" y="977"/>
                  </a:lnTo>
                  <a:lnTo>
                    <a:pt x="3064" y="707"/>
                  </a:lnTo>
                  <a:close/>
                  <a:moveTo>
                    <a:pt x="1987" y="1044"/>
                  </a:moveTo>
                  <a:lnTo>
                    <a:pt x="2155" y="1347"/>
                  </a:lnTo>
                  <a:lnTo>
                    <a:pt x="2290" y="1616"/>
                  </a:lnTo>
                  <a:lnTo>
                    <a:pt x="2391" y="1886"/>
                  </a:lnTo>
                  <a:lnTo>
                    <a:pt x="2189" y="1953"/>
                  </a:lnTo>
                  <a:lnTo>
                    <a:pt x="1549" y="2155"/>
                  </a:lnTo>
                  <a:lnTo>
                    <a:pt x="1414" y="1919"/>
                  </a:lnTo>
                  <a:lnTo>
                    <a:pt x="1381" y="1785"/>
                  </a:lnTo>
                  <a:lnTo>
                    <a:pt x="1347" y="1616"/>
                  </a:lnTo>
                  <a:lnTo>
                    <a:pt x="1280" y="1482"/>
                  </a:lnTo>
                  <a:lnTo>
                    <a:pt x="1212" y="1347"/>
                  </a:lnTo>
                  <a:lnTo>
                    <a:pt x="1179" y="1347"/>
                  </a:lnTo>
                  <a:lnTo>
                    <a:pt x="1145" y="1414"/>
                  </a:lnTo>
                  <a:lnTo>
                    <a:pt x="1111" y="1482"/>
                  </a:lnTo>
                  <a:lnTo>
                    <a:pt x="1111" y="1684"/>
                  </a:lnTo>
                  <a:lnTo>
                    <a:pt x="1145" y="1852"/>
                  </a:lnTo>
                  <a:lnTo>
                    <a:pt x="1212" y="2020"/>
                  </a:lnTo>
                  <a:lnTo>
                    <a:pt x="1313" y="2222"/>
                  </a:lnTo>
                  <a:lnTo>
                    <a:pt x="775" y="2391"/>
                  </a:lnTo>
                  <a:lnTo>
                    <a:pt x="606" y="2458"/>
                  </a:lnTo>
                  <a:lnTo>
                    <a:pt x="472" y="2424"/>
                  </a:lnTo>
                  <a:lnTo>
                    <a:pt x="404" y="2323"/>
                  </a:lnTo>
                  <a:lnTo>
                    <a:pt x="337" y="2189"/>
                  </a:lnTo>
                  <a:lnTo>
                    <a:pt x="303" y="1886"/>
                  </a:lnTo>
                  <a:lnTo>
                    <a:pt x="236" y="1515"/>
                  </a:lnTo>
                  <a:lnTo>
                    <a:pt x="707" y="1448"/>
                  </a:lnTo>
                  <a:lnTo>
                    <a:pt x="1145" y="1347"/>
                  </a:lnTo>
                  <a:lnTo>
                    <a:pt x="1987" y="1044"/>
                  </a:lnTo>
                  <a:close/>
                  <a:moveTo>
                    <a:pt x="4276" y="0"/>
                  </a:moveTo>
                  <a:lnTo>
                    <a:pt x="4209" y="34"/>
                  </a:lnTo>
                  <a:lnTo>
                    <a:pt x="4175" y="67"/>
                  </a:lnTo>
                  <a:lnTo>
                    <a:pt x="3636" y="202"/>
                  </a:lnTo>
                  <a:lnTo>
                    <a:pt x="3131" y="404"/>
                  </a:lnTo>
                  <a:lnTo>
                    <a:pt x="2121" y="775"/>
                  </a:lnTo>
                  <a:lnTo>
                    <a:pt x="1044" y="1078"/>
                  </a:lnTo>
                  <a:lnTo>
                    <a:pt x="539" y="1246"/>
                  </a:lnTo>
                  <a:lnTo>
                    <a:pt x="34" y="1482"/>
                  </a:lnTo>
                  <a:lnTo>
                    <a:pt x="0" y="1515"/>
                  </a:lnTo>
                  <a:lnTo>
                    <a:pt x="34" y="1549"/>
                  </a:lnTo>
                  <a:lnTo>
                    <a:pt x="169" y="1515"/>
                  </a:lnTo>
                  <a:lnTo>
                    <a:pt x="135" y="1818"/>
                  </a:lnTo>
                  <a:lnTo>
                    <a:pt x="135" y="2121"/>
                  </a:lnTo>
                  <a:lnTo>
                    <a:pt x="236" y="2727"/>
                  </a:lnTo>
                  <a:lnTo>
                    <a:pt x="236" y="2761"/>
                  </a:lnTo>
                  <a:lnTo>
                    <a:pt x="270" y="2795"/>
                  </a:lnTo>
                  <a:lnTo>
                    <a:pt x="371" y="2795"/>
                  </a:lnTo>
                  <a:lnTo>
                    <a:pt x="1448" y="2424"/>
                  </a:lnTo>
                  <a:lnTo>
                    <a:pt x="1549" y="2492"/>
                  </a:lnTo>
                  <a:lnTo>
                    <a:pt x="1650" y="2525"/>
                  </a:lnTo>
                  <a:lnTo>
                    <a:pt x="1684" y="2492"/>
                  </a:lnTo>
                  <a:lnTo>
                    <a:pt x="1717" y="2458"/>
                  </a:lnTo>
                  <a:lnTo>
                    <a:pt x="1684" y="2357"/>
                  </a:lnTo>
                  <a:lnTo>
                    <a:pt x="2525" y="2088"/>
                  </a:lnTo>
                  <a:lnTo>
                    <a:pt x="2593" y="2121"/>
                  </a:lnTo>
                  <a:lnTo>
                    <a:pt x="2626" y="2121"/>
                  </a:lnTo>
                  <a:lnTo>
                    <a:pt x="2660" y="2054"/>
                  </a:lnTo>
                  <a:lnTo>
                    <a:pt x="3670" y="1785"/>
                  </a:lnTo>
                  <a:lnTo>
                    <a:pt x="4074" y="1717"/>
                  </a:lnTo>
                  <a:lnTo>
                    <a:pt x="4276" y="1650"/>
                  </a:lnTo>
                  <a:lnTo>
                    <a:pt x="4377" y="1583"/>
                  </a:lnTo>
                  <a:lnTo>
                    <a:pt x="4411" y="1515"/>
                  </a:lnTo>
                  <a:lnTo>
                    <a:pt x="4478" y="1145"/>
                  </a:lnTo>
                  <a:lnTo>
                    <a:pt x="4478" y="808"/>
                  </a:lnTo>
                  <a:lnTo>
                    <a:pt x="4444" y="438"/>
                  </a:lnTo>
                  <a:lnTo>
                    <a:pt x="4377" y="101"/>
                  </a:lnTo>
                  <a:lnTo>
                    <a:pt x="4343" y="34"/>
                  </a:lnTo>
                  <a:lnTo>
                    <a:pt x="427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8" name="Google Shape;218;p3"/>
            <p:cNvSpPr/>
            <p:nvPr/>
          </p:nvSpPr>
          <p:spPr>
            <a:xfrm>
              <a:off x="7089250" y="1504875"/>
              <a:ext cx="114500" cy="168375"/>
            </a:xfrm>
            <a:custGeom>
              <a:rect b="b" l="l" r="r" t="t"/>
              <a:pathLst>
                <a:path extrusionOk="0" h="6735" w="4580">
                  <a:moveTo>
                    <a:pt x="4411" y="0"/>
                  </a:moveTo>
                  <a:lnTo>
                    <a:pt x="4378" y="34"/>
                  </a:lnTo>
                  <a:lnTo>
                    <a:pt x="3334" y="1650"/>
                  </a:lnTo>
                  <a:lnTo>
                    <a:pt x="2324" y="3266"/>
                  </a:lnTo>
                  <a:lnTo>
                    <a:pt x="1785" y="4142"/>
                  </a:lnTo>
                  <a:lnTo>
                    <a:pt x="1213" y="4950"/>
                  </a:lnTo>
                  <a:lnTo>
                    <a:pt x="34" y="6599"/>
                  </a:lnTo>
                  <a:lnTo>
                    <a:pt x="1" y="6667"/>
                  </a:lnTo>
                  <a:lnTo>
                    <a:pt x="34" y="6700"/>
                  </a:lnTo>
                  <a:lnTo>
                    <a:pt x="102" y="6734"/>
                  </a:lnTo>
                  <a:lnTo>
                    <a:pt x="135" y="6700"/>
                  </a:lnTo>
                  <a:lnTo>
                    <a:pt x="472" y="6364"/>
                  </a:lnTo>
                  <a:lnTo>
                    <a:pt x="775" y="5993"/>
                  </a:lnTo>
                  <a:lnTo>
                    <a:pt x="1381" y="5219"/>
                  </a:lnTo>
                  <a:lnTo>
                    <a:pt x="1886" y="4411"/>
                  </a:lnTo>
                  <a:lnTo>
                    <a:pt x="2391" y="3603"/>
                  </a:lnTo>
                  <a:lnTo>
                    <a:pt x="3468" y="1886"/>
                  </a:lnTo>
                  <a:lnTo>
                    <a:pt x="4007" y="1010"/>
                  </a:lnTo>
                  <a:lnTo>
                    <a:pt x="4546" y="169"/>
                  </a:lnTo>
                  <a:lnTo>
                    <a:pt x="4580" y="101"/>
                  </a:lnTo>
                  <a:lnTo>
                    <a:pt x="4580" y="68"/>
                  </a:lnTo>
                  <a:lnTo>
                    <a:pt x="45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9" name="Google Shape;219;p3"/>
            <p:cNvSpPr/>
            <p:nvPr/>
          </p:nvSpPr>
          <p:spPr>
            <a:xfrm>
              <a:off x="6601075" y="2117625"/>
              <a:ext cx="520200" cy="617850"/>
            </a:xfrm>
            <a:custGeom>
              <a:rect b="b" l="l" r="r" t="t"/>
              <a:pathLst>
                <a:path extrusionOk="0" h="24714" w="20808">
                  <a:moveTo>
                    <a:pt x="17710" y="8923"/>
                  </a:moveTo>
                  <a:lnTo>
                    <a:pt x="17979" y="10034"/>
                  </a:lnTo>
                  <a:lnTo>
                    <a:pt x="20470" y="20101"/>
                  </a:lnTo>
                  <a:lnTo>
                    <a:pt x="20369" y="20134"/>
                  </a:lnTo>
                  <a:lnTo>
                    <a:pt x="20369" y="20202"/>
                  </a:lnTo>
                  <a:lnTo>
                    <a:pt x="20369" y="20235"/>
                  </a:lnTo>
                  <a:lnTo>
                    <a:pt x="20437" y="20572"/>
                  </a:lnTo>
                  <a:lnTo>
                    <a:pt x="20470" y="20639"/>
                  </a:lnTo>
                  <a:lnTo>
                    <a:pt x="20437" y="20707"/>
                  </a:lnTo>
                  <a:lnTo>
                    <a:pt x="20403" y="20774"/>
                  </a:lnTo>
                  <a:lnTo>
                    <a:pt x="20336" y="20808"/>
                  </a:lnTo>
                  <a:lnTo>
                    <a:pt x="19326" y="21077"/>
                  </a:lnTo>
                  <a:lnTo>
                    <a:pt x="17272" y="21616"/>
                  </a:lnTo>
                  <a:lnTo>
                    <a:pt x="13232" y="22659"/>
                  </a:lnTo>
                  <a:lnTo>
                    <a:pt x="9495" y="23636"/>
                  </a:lnTo>
                  <a:lnTo>
                    <a:pt x="7542" y="24141"/>
                  </a:lnTo>
                  <a:lnTo>
                    <a:pt x="6835" y="24343"/>
                  </a:lnTo>
                  <a:lnTo>
                    <a:pt x="6431" y="24444"/>
                  </a:lnTo>
                  <a:lnTo>
                    <a:pt x="5993" y="24511"/>
                  </a:lnTo>
                  <a:lnTo>
                    <a:pt x="5589" y="24511"/>
                  </a:lnTo>
                  <a:lnTo>
                    <a:pt x="5387" y="24477"/>
                  </a:lnTo>
                  <a:lnTo>
                    <a:pt x="5219" y="24410"/>
                  </a:lnTo>
                  <a:lnTo>
                    <a:pt x="5084" y="24309"/>
                  </a:lnTo>
                  <a:lnTo>
                    <a:pt x="4983" y="24174"/>
                  </a:lnTo>
                  <a:lnTo>
                    <a:pt x="4882" y="24006"/>
                  </a:lnTo>
                  <a:lnTo>
                    <a:pt x="4848" y="23770"/>
                  </a:lnTo>
                  <a:lnTo>
                    <a:pt x="4815" y="23737"/>
                  </a:lnTo>
                  <a:lnTo>
                    <a:pt x="3468" y="18249"/>
                  </a:lnTo>
                  <a:lnTo>
                    <a:pt x="2189" y="12761"/>
                  </a:lnTo>
                  <a:lnTo>
                    <a:pt x="2626" y="12727"/>
                  </a:lnTo>
                  <a:lnTo>
                    <a:pt x="3064" y="12626"/>
                  </a:lnTo>
                  <a:lnTo>
                    <a:pt x="3939" y="12424"/>
                  </a:lnTo>
                  <a:lnTo>
                    <a:pt x="5690" y="11987"/>
                  </a:lnTo>
                  <a:lnTo>
                    <a:pt x="9697" y="11010"/>
                  </a:lnTo>
                  <a:lnTo>
                    <a:pt x="13737" y="10000"/>
                  </a:lnTo>
                  <a:lnTo>
                    <a:pt x="15723" y="9495"/>
                  </a:lnTo>
                  <a:lnTo>
                    <a:pt x="17710" y="8923"/>
                  </a:lnTo>
                  <a:close/>
                  <a:moveTo>
                    <a:pt x="15488" y="1"/>
                  </a:moveTo>
                  <a:lnTo>
                    <a:pt x="11616" y="876"/>
                  </a:lnTo>
                  <a:lnTo>
                    <a:pt x="7744" y="1819"/>
                  </a:lnTo>
                  <a:lnTo>
                    <a:pt x="3939" y="2829"/>
                  </a:lnTo>
                  <a:lnTo>
                    <a:pt x="101" y="3906"/>
                  </a:lnTo>
                  <a:lnTo>
                    <a:pt x="68" y="3940"/>
                  </a:lnTo>
                  <a:lnTo>
                    <a:pt x="34" y="3974"/>
                  </a:lnTo>
                  <a:lnTo>
                    <a:pt x="34" y="4075"/>
                  </a:lnTo>
                  <a:lnTo>
                    <a:pt x="0" y="4108"/>
                  </a:lnTo>
                  <a:lnTo>
                    <a:pt x="0" y="4176"/>
                  </a:lnTo>
                  <a:lnTo>
                    <a:pt x="1078" y="9091"/>
                  </a:lnTo>
                  <a:lnTo>
                    <a:pt x="2189" y="14007"/>
                  </a:lnTo>
                  <a:lnTo>
                    <a:pt x="3367" y="18922"/>
                  </a:lnTo>
                  <a:lnTo>
                    <a:pt x="4579" y="23804"/>
                  </a:lnTo>
                  <a:lnTo>
                    <a:pt x="4579" y="23838"/>
                  </a:lnTo>
                  <a:lnTo>
                    <a:pt x="4613" y="23871"/>
                  </a:lnTo>
                  <a:lnTo>
                    <a:pt x="4714" y="23905"/>
                  </a:lnTo>
                  <a:lnTo>
                    <a:pt x="4714" y="24040"/>
                  </a:lnTo>
                  <a:lnTo>
                    <a:pt x="4781" y="24208"/>
                  </a:lnTo>
                  <a:lnTo>
                    <a:pt x="4848" y="24309"/>
                  </a:lnTo>
                  <a:lnTo>
                    <a:pt x="4916" y="24410"/>
                  </a:lnTo>
                  <a:lnTo>
                    <a:pt x="5017" y="24511"/>
                  </a:lnTo>
                  <a:lnTo>
                    <a:pt x="5151" y="24578"/>
                  </a:lnTo>
                  <a:lnTo>
                    <a:pt x="5421" y="24646"/>
                  </a:lnTo>
                  <a:lnTo>
                    <a:pt x="5724" y="24713"/>
                  </a:lnTo>
                  <a:lnTo>
                    <a:pt x="6027" y="24679"/>
                  </a:lnTo>
                  <a:lnTo>
                    <a:pt x="6330" y="24646"/>
                  </a:lnTo>
                  <a:lnTo>
                    <a:pt x="6633" y="24612"/>
                  </a:lnTo>
                  <a:lnTo>
                    <a:pt x="11144" y="23434"/>
                  </a:lnTo>
                  <a:lnTo>
                    <a:pt x="20672" y="21010"/>
                  </a:lnTo>
                  <a:lnTo>
                    <a:pt x="20706" y="20976"/>
                  </a:lnTo>
                  <a:lnTo>
                    <a:pt x="20740" y="20942"/>
                  </a:lnTo>
                  <a:lnTo>
                    <a:pt x="20740" y="20841"/>
                  </a:lnTo>
                  <a:lnTo>
                    <a:pt x="20672" y="20437"/>
                  </a:lnTo>
                  <a:lnTo>
                    <a:pt x="20740" y="20437"/>
                  </a:lnTo>
                  <a:lnTo>
                    <a:pt x="20773" y="20404"/>
                  </a:lnTo>
                  <a:lnTo>
                    <a:pt x="20807" y="20336"/>
                  </a:lnTo>
                  <a:lnTo>
                    <a:pt x="20807" y="20269"/>
                  </a:lnTo>
                  <a:lnTo>
                    <a:pt x="18316" y="10202"/>
                  </a:lnTo>
                  <a:lnTo>
                    <a:pt x="17104" y="5287"/>
                  </a:lnTo>
                  <a:lnTo>
                    <a:pt x="16498" y="2728"/>
                  </a:lnTo>
                  <a:lnTo>
                    <a:pt x="16195" y="1482"/>
                  </a:lnTo>
                  <a:lnTo>
                    <a:pt x="15791" y="236"/>
                  </a:lnTo>
                  <a:lnTo>
                    <a:pt x="15757" y="169"/>
                  </a:lnTo>
                  <a:lnTo>
                    <a:pt x="15690" y="169"/>
                  </a:lnTo>
                  <a:lnTo>
                    <a:pt x="15656" y="203"/>
                  </a:lnTo>
                  <a:lnTo>
                    <a:pt x="15656" y="270"/>
                  </a:lnTo>
                  <a:lnTo>
                    <a:pt x="15892" y="1482"/>
                  </a:lnTo>
                  <a:lnTo>
                    <a:pt x="16161" y="2694"/>
                  </a:lnTo>
                  <a:lnTo>
                    <a:pt x="16801" y="5118"/>
                  </a:lnTo>
                  <a:lnTo>
                    <a:pt x="17642" y="8620"/>
                  </a:lnTo>
                  <a:lnTo>
                    <a:pt x="13770" y="9697"/>
                  </a:lnTo>
                  <a:lnTo>
                    <a:pt x="11851" y="10202"/>
                  </a:lnTo>
                  <a:lnTo>
                    <a:pt x="9899" y="10707"/>
                  </a:lnTo>
                  <a:lnTo>
                    <a:pt x="6128" y="11616"/>
                  </a:lnTo>
                  <a:lnTo>
                    <a:pt x="5118" y="11852"/>
                  </a:lnTo>
                  <a:lnTo>
                    <a:pt x="4108" y="12054"/>
                  </a:lnTo>
                  <a:lnTo>
                    <a:pt x="3098" y="12290"/>
                  </a:lnTo>
                  <a:lnTo>
                    <a:pt x="2626" y="12424"/>
                  </a:lnTo>
                  <a:lnTo>
                    <a:pt x="2155" y="12593"/>
                  </a:lnTo>
                  <a:lnTo>
                    <a:pt x="1179" y="8384"/>
                  </a:lnTo>
                  <a:lnTo>
                    <a:pt x="270" y="4142"/>
                  </a:lnTo>
                  <a:lnTo>
                    <a:pt x="4074" y="3065"/>
                  </a:lnTo>
                  <a:lnTo>
                    <a:pt x="7879" y="2055"/>
                  </a:lnTo>
                  <a:lnTo>
                    <a:pt x="11717" y="1112"/>
                  </a:lnTo>
                  <a:lnTo>
                    <a:pt x="15555" y="270"/>
                  </a:lnTo>
                  <a:lnTo>
                    <a:pt x="15622" y="236"/>
                  </a:lnTo>
                  <a:lnTo>
                    <a:pt x="15622" y="203"/>
                  </a:lnTo>
                  <a:lnTo>
                    <a:pt x="15656" y="102"/>
                  </a:lnTo>
                  <a:lnTo>
                    <a:pt x="15589" y="34"/>
                  </a:lnTo>
                  <a:lnTo>
                    <a:pt x="155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0" name="Google Shape;220;p3"/>
            <p:cNvSpPr/>
            <p:nvPr/>
          </p:nvSpPr>
          <p:spPr>
            <a:xfrm>
              <a:off x="6923450" y="1426600"/>
              <a:ext cx="69875" cy="218850"/>
            </a:xfrm>
            <a:custGeom>
              <a:rect b="b" l="l" r="r" t="t"/>
              <a:pathLst>
                <a:path extrusionOk="0" h="8754" w="2795">
                  <a:moveTo>
                    <a:pt x="1178" y="169"/>
                  </a:moveTo>
                  <a:lnTo>
                    <a:pt x="1347" y="202"/>
                  </a:lnTo>
                  <a:lnTo>
                    <a:pt x="1448" y="236"/>
                  </a:lnTo>
                  <a:lnTo>
                    <a:pt x="1515" y="303"/>
                  </a:lnTo>
                  <a:lnTo>
                    <a:pt x="1616" y="404"/>
                  </a:lnTo>
                  <a:lnTo>
                    <a:pt x="1683" y="539"/>
                  </a:lnTo>
                  <a:lnTo>
                    <a:pt x="1784" y="842"/>
                  </a:lnTo>
                  <a:lnTo>
                    <a:pt x="1852" y="1482"/>
                  </a:lnTo>
                  <a:lnTo>
                    <a:pt x="2391" y="5253"/>
                  </a:lnTo>
                  <a:lnTo>
                    <a:pt x="2458" y="5825"/>
                  </a:lnTo>
                  <a:lnTo>
                    <a:pt x="2492" y="6364"/>
                  </a:lnTo>
                  <a:lnTo>
                    <a:pt x="2525" y="6902"/>
                  </a:lnTo>
                  <a:lnTo>
                    <a:pt x="2525" y="7475"/>
                  </a:lnTo>
                  <a:lnTo>
                    <a:pt x="2458" y="7912"/>
                  </a:lnTo>
                  <a:lnTo>
                    <a:pt x="2391" y="8114"/>
                  </a:lnTo>
                  <a:lnTo>
                    <a:pt x="2290" y="8316"/>
                  </a:lnTo>
                  <a:lnTo>
                    <a:pt x="2256" y="8417"/>
                  </a:lnTo>
                  <a:lnTo>
                    <a:pt x="2189" y="8451"/>
                  </a:lnTo>
                  <a:lnTo>
                    <a:pt x="2121" y="8485"/>
                  </a:lnTo>
                  <a:lnTo>
                    <a:pt x="2054" y="8518"/>
                  </a:lnTo>
                  <a:lnTo>
                    <a:pt x="1919" y="8485"/>
                  </a:lnTo>
                  <a:lnTo>
                    <a:pt x="1751" y="8417"/>
                  </a:lnTo>
                  <a:lnTo>
                    <a:pt x="1616" y="8283"/>
                  </a:lnTo>
                  <a:lnTo>
                    <a:pt x="1481" y="8148"/>
                  </a:lnTo>
                  <a:lnTo>
                    <a:pt x="1279" y="7946"/>
                  </a:lnTo>
                  <a:lnTo>
                    <a:pt x="1178" y="7912"/>
                  </a:lnTo>
                  <a:lnTo>
                    <a:pt x="1111" y="7912"/>
                  </a:lnTo>
                  <a:lnTo>
                    <a:pt x="976" y="7138"/>
                  </a:lnTo>
                  <a:lnTo>
                    <a:pt x="875" y="6330"/>
                  </a:lnTo>
                  <a:lnTo>
                    <a:pt x="808" y="5488"/>
                  </a:lnTo>
                  <a:lnTo>
                    <a:pt x="673" y="4714"/>
                  </a:lnTo>
                  <a:lnTo>
                    <a:pt x="505" y="3704"/>
                  </a:lnTo>
                  <a:lnTo>
                    <a:pt x="370" y="2694"/>
                  </a:lnTo>
                  <a:lnTo>
                    <a:pt x="269" y="1717"/>
                  </a:lnTo>
                  <a:lnTo>
                    <a:pt x="168" y="707"/>
                  </a:lnTo>
                  <a:lnTo>
                    <a:pt x="236" y="707"/>
                  </a:lnTo>
                  <a:lnTo>
                    <a:pt x="404" y="640"/>
                  </a:lnTo>
                  <a:lnTo>
                    <a:pt x="539" y="539"/>
                  </a:lnTo>
                  <a:lnTo>
                    <a:pt x="875" y="337"/>
                  </a:lnTo>
                  <a:lnTo>
                    <a:pt x="1010" y="236"/>
                  </a:lnTo>
                  <a:lnTo>
                    <a:pt x="1178" y="169"/>
                  </a:lnTo>
                  <a:close/>
                  <a:moveTo>
                    <a:pt x="1212" y="0"/>
                  </a:moveTo>
                  <a:lnTo>
                    <a:pt x="976" y="68"/>
                  </a:lnTo>
                  <a:lnTo>
                    <a:pt x="707" y="202"/>
                  </a:lnTo>
                  <a:lnTo>
                    <a:pt x="438" y="371"/>
                  </a:lnTo>
                  <a:lnTo>
                    <a:pt x="168" y="573"/>
                  </a:lnTo>
                  <a:lnTo>
                    <a:pt x="168" y="505"/>
                  </a:lnTo>
                  <a:lnTo>
                    <a:pt x="135" y="438"/>
                  </a:lnTo>
                  <a:lnTo>
                    <a:pt x="67" y="404"/>
                  </a:lnTo>
                  <a:lnTo>
                    <a:pt x="34" y="438"/>
                  </a:lnTo>
                  <a:lnTo>
                    <a:pt x="0" y="505"/>
                  </a:lnTo>
                  <a:lnTo>
                    <a:pt x="0" y="977"/>
                  </a:lnTo>
                  <a:lnTo>
                    <a:pt x="0" y="1448"/>
                  </a:lnTo>
                  <a:lnTo>
                    <a:pt x="67" y="2391"/>
                  </a:lnTo>
                  <a:lnTo>
                    <a:pt x="202" y="3333"/>
                  </a:lnTo>
                  <a:lnTo>
                    <a:pt x="337" y="4276"/>
                  </a:lnTo>
                  <a:lnTo>
                    <a:pt x="539" y="5354"/>
                  </a:lnTo>
                  <a:lnTo>
                    <a:pt x="640" y="5926"/>
                  </a:lnTo>
                  <a:lnTo>
                    <a:pt x="707" y="6465"/>
                  </a:lnTo>
                  <a:lnTo>
                    <a:pt x="808" y="7407"/>
                  </a:lnTo>
                  <a:lnTo>
                    <a:pt x="842" y="7879"/>
                  </a:lnTo>
                  <a:lnTo>
                    <a:pt x="943" y="8350"/>
                  </a:lnTo>
                  <a:lnTo>
                    <a:pt x="976" y="8384"/>
                  </a:lnTo>
                  <a:lnTo>
                    <a:pt x="1010" y="8417"/>
                  </a:lnTo>
                  <a:lnTo>
                    <a:pt x="1111" y="8451"/>
                  </a:lnTo>
                  <a:lnTo>
                    <a:pt x="1178" y="8384"/>
                  </a:lnTo>
                  <a:lnTo>
                    <a:pt x="1212" y="8350"/>
                  </a:lnTo>
                  <a:lnTo>
                    <a:pt x="1178" y="8283"/>
                  </a:lnTo>
                  <a:lnTo>
                    <a:pt x="1178" y="8215"/>
                  </a:lnTo>
                  <a:lnTo>
                    <a:pt x="1347" y="8384"/>
                  </a:lnTo>
                  <a:lnTo>
                    <a:pt x="1515" y="8518"/>
                  </a:lnTo>
                  <a:lnTo>
                    <a:pt x="1683" y="8653"/>
                  </a:lnTo>
                  <a:lnTo>
                    <a:pt x="1885" y="8720"/>
                  </a:lnTo>
                  <a:lnTo>
                    <a:pt x="2054" y="8754"/>
                  </a:lnTo>
                  <a:lnTo>
                    <a:pt x="2256" y="8720"/>
                  </a:lnTo>
                  <a:lnTo>
                    <a:pt x="2323" y="8653"/>
                  </a:lnTo>
                  <a:lnTo>
                    <a:pt x="2424" y="8586"/>
                  </a:lnTo>
                  <a:lnTo>
                    <a:pt x="2559" y="8384"/>
                  </a:lnTo>
                  <a:lnTo>
                    <a:pt x="2660" y="8114"/>
                  </a:lnTo>
                  <a:lnTo>
                    <a:pt x="2761" y="7811"/>
                  </a:lnTo>
                  <a:lnTo>
                    <a:pt x="2795" y="7508"/>
                  </a:lnTo>
                  <a:lnTo>
                    <a:pt x="2795" y="7172"/>
                  </a:lnTo>
                  <a:lnTo>
                    <a:pt x="2795" y="6532"/>
                  </a:lnTo>
                  <a:lnTo>
                    <a:pt x="2727" y="5926"/>
                  </a:lnTo>
                  <a:lnTo>
                    <a:pt x="2391" y="3333"/>
                  </a:lnTo>
                  <a:lnTo>
                    <a:pt x="2189" y="2020"/>
                  </a:lnTo>
                  <a:lnTo>
                    <a:pt x="1953" y="741"/>
                  </a:lnTo>
                  <a:lnTo>
                    <a:pt x="1919" y="539"/>
                  </a:lnTo>
                  <a:lnTo>
                    <a:pt x="1852" y="371"/>
                  </a:lnTo>
                  <a:lnTo>
                    <a:pt x="1784" y="236"/>
                  </a:lnTo>
                  <a:lnTo>
                    <a:pt x="1683" y="135"/>
                  </a:lnTo>
                  <a:lnTo>
                    <a:pt x="1582" y="68"/>
                  </a:lnTo>
                  <a:lnTo>
                    <a:pt x="1481" y="34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1" name="Google Shape;221;p3"/>
            <p:cNvSpPr/>
            <p:nvPr/>
          </p:nvSpPr>
          <p:spPr>
            <a:xfrm>
              <a:off x="6956275" y="2530075"/>
              <a:ext cx="74925" cy="111125"/>
            </a:xfrm>
            <a:custGeom>
              <a:rect b="b" l="l" r="r" t="t"/>
              <a:pathLst>
                <a:path extrusionOk="0" h="4445" w="2997">
                  <a:moveTo>
                    <a:pt x="1381" y="303"/>
                  </a:moveTo>
                  <a:lnTo>
                    <a:pt x="1818" y="337"/>
                  </a:lnTo>
                  <a:lnTo>
                    <a:pt x="1852" y="337"/>
                  </a:lnTo>
                  <a:lnTo>
                    <a:pt x="1919" y="606"/>
                  </a:lnTo>
                  <a:lnTo>
                    <a:pt x="2020" y="943"/>
                  </a:lnTo>
                  <a:lnTo>
                    <a:pt x="2222" y="1381"/>
                  </a:lnTo>
                  <a:lnTo>
                    <a:pt x="2357" y="1987"/>
                  </a:lnTo>
                  <a:lnTo>
                    <a:pt x="2492" y="2593"/>
                  </a:lnTo>
                  <a:lnTo>
                    <a:pt x="2727" y="3805"/>
                  </a:lnTo>
                  <a:lnTo>
                    <a:pt x="2525" y="3805"/>
                  </a:lnTo>
                  <a:lnTo>
                    <a:pt x="2357" y="3838"/>
                  </a:lnTo>
                  <a:lnTo>
                    <a:pt x="1987" y="3973"/>
                  </a:lnTo>
                  <a:lnTo>
                    <a:pt x="1751" y="4040"/>
                  </a:lnTo>
                  <a:lnTo>
                    <a:pt x="1515" y="4074"/>
                  </a:lnTo>
                  <a:lnTo>
                    <a:pt x="1280" y="4108"/>
                  </a:lnTo>
                  <a:lnTo>
                    <a:pt x="1044" y="4141"/>
                  </a:lnTo>
                  <a:lnTo>
                    <a:pt x="673" y="2391"/>
                  </a:lnTo>
                  <a:lnTo>
                    <a:pt x="471" y="1482"/>
                  </a:lnTo>
                  <a:lnTo>
                    <a:pt x="202" y="640"/>
                  </a:lnTo>
                  <a:lnTo>
                    <a:pt x="236" y="640"/>
                  </a:lnTo>
                  <a:lnTo>
                    <a:pt x="404" y="572"/>
                  </a:lnTo>
                  <a:lnTo>
                    <a:pt x="572" y="505"/>
                  </a:lnTo>
                  <a:lnTo>
                    <a:pt x="909" y="370"/>
                  </a:lnTo>
                  <a:lnTo>
                    <a:pt x="1145" y="337"/>
                  </a:lnTo>
                  <a:lnTo>
                    <a:pt x="1381" y="303"/>
                  </a:lnTo>
                  <a:close/>
                  <a:moveTo>
                    <a:pt x="1381" y="0"/>
                  </a:moveTo>
                  <a:lnTo>
                    <a:pt x="1145" y="34"/>
                  </a:lnTo>
                  <a:lnTo>
                    <a:pt x="909" y="67"/>
                  </a:lnTo>
                  <a:lnTo>
                    <a:pt x="673" y="135"/>
                  </a:lnTo>
                  <a:lnTo>
                    <a:pt x="471" y="202"/>
                  </a:lnTo>
                  <a:lnTo>
                    <a:pt x="269" y="337"/>
                  </a:lnTo>
                  <a:lnTo>
                    <a:pt x="135" y="505"/>
                  </a:lnTo>
                  <a:lnTo>
                    <a:pt x="135" y="539"/>
                  </a:lnTo>
                  <a:lnTo>
                    <a:pt x="34" y="539"/>
                  </a:lnTo>
                  <a:lnTo>
                    <a:pt x="0" y="572"/>
                  </a:lnTo>
                  <a:lnTo>
                    <a:pt x="0" y="606"/>
                  </a:lnTo>
                  <a:lnTo>
                    <a:pt x="135" y="1515"/>
                  </a:lnTo>
                  <a:lnTo>
                    <a:pt x="337" y="2424"/>
                  </a:lnTo>
                  <a:lnTo>
                    <a:pt x="775" y="4209"/>
                  </a:lnTo>
                  <a:lnTo>
                    <a:pt x="808" y="4276"/>
                  </a:lnTo>
                  <a:lnTo>
                    <a:pt x="808" y="4343"/>
                  </a:lnTo>
                  <a:lnTo>
                    <a:pt x="842" y="4377"/>
                  </a:lnTo>
                  <a:lnTo>
                    <a:pt x="876" y="4444"/>
                  </a:lnTo>
                  <a:lnTo>
                    <a:pt x="943" y="4444"/>
                  </a:lnTo>
                  <a:lnTo>
                    <a:pt x="1448" y="4343"/>
                  </a:lnTo>
                  <a:lnTo>
                    <a:pt x="1919" y="4276"/>
                  </a:lnTo>
                  <a:lnTo>
                    <a:pt x="2121" y="4242"/>
                  </a:lnTo>
                  <a:lnTo>
                    <a:pt x="2357" y="4175"/>
                  </a:lnTo>
                  <a:lnTo>
                    <a:pt x="2761" y="4040"/>
                  </a:lnTo>
                  <a:lnTo>
                    <a:pt x="2795" y="4108"/>
                  </a:lnTo>
                  <a:lnTo>
                    <a:pt x="2828" y="4141"/>
                  </a:lnTo>
                  <a:lnTo>
                    <a:pt x="2896" y="4141"/>
                  </a:lnTo>
                  <a:lnTo>
                    <a:pt x="2997" y="4074"/>
                  </a:lnTo>
                  <a:lnTo>
                    <a:pt x="2997" y="4040"/>
                  </a:lnTo>
                  <a:lnTo>
                    <a:pt x="2997" y="3973"/>
                  </a:lnTo>
                  <a:lnTo>
                    <a:pt x="2828" y="2997"/>
                  </a:lnTo>
                  <a:lnTo>
                    <a:pt x="2626" y="2054"/>
                  </a:lnTo>
                  <a:lnTo>
                    <a:pt x="2357" y="1111"/>
                  </a:lnTo>
                  <a:lnTo>
                    <a:pt x="1953" y="135"/>
                  </a:lnTo>
                  <a:lnTo>
                    <a:pt x="2020" y="135"/>
                  </a:lnTo>
                  <a:lnTo>
                    <a:pt x="2054" y="101"/>
                  </a:lnTo>
                  <a:lnTo>
                    <a:pt x="2054" y="67"/>
                  </a:lnTo>
                  <a:lnTo>
                    <a:pt x="2020" y="0"/>
                  </a:lnTo>
                  <a:lnTo>
                    <a:pt x="1919" y="0"/>
                  </a:lnTo>
                  <a:lnTo>
                    <a:pt x="1886" y="34"/>
                  </a:lnTo>
                  <a:lnTo>
                    <a:pt x="1818" y="34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2" name="Google Shape;222;p3"/>
            <p:cNvSpPr/>
            <p:nvPr/>
          </p:nvSpPr>
          <p:spPr>
            <a:xfrm>
              <a:off x="6645675" y="2190850"/>
              <a:ext cx="331650" cy="88425"/>
            </a:xfrm>
            <a:custGeom>
              <a:rect b="b" l="l" r="r" t="t"/>
              <a:pathLst>
                <a:path extrusionOk="0" h="3537" w="13266">
                  <a:moveTo>
                    <a:pt x="13131" y="1"/>
                  </a:moveTo>
                  <a:lnTo>
                    <a:pt x="9933" y="910"/>
                  </a:lnTo>
                  <a:lnTo>
                    <a:pt x="6734" y="1752"/>
                  </a:lnTo>
                  <a:lnTo>
                    <a:pt x="3401" y="2560"/>
                  </a:lnTo>
                  <a:lnTo>
                    <a:pt x="2559" y="2762"/>
                  </a:lnTo>
                  <a:lnTo>
                    <a:pt x="1718" y="2930"/>
                  </a:lnTo>
                  <a:lnTo>
                    <a:pt x="876" y="3132"/>
                  </a:lnTo>
                  <a:lnTo>
                    <a:pt x="472" y="3233"/>
                  </a:lnTo>
                  <a:lnTo>
                    <a:pt x="68" y="3368"/>
                  </a:lnTo>
                  <a:lnTo>
                    <a:pt x="34" y="3401"/>
                  </a:lnTo>
                  <a:lnTo>
                    <a:pt x="1" y="3469"/>
                  </a:lnTo>
                  <a:lnTo>
                    <a:pt x="34" y="3502"/>
                  </a:lnTo>
                  <a:lnTo>
                    <a:pt x="102" y="3536"/>
                  </a:lnTo>
                  <a:lnTo>
                    <a:pt x="472" y="3502"/>
                  </a:lnTo>
                  <a:lnTo>
                    <a:pt x="876" y="3435"/>
                  </a:lnTo>
                  <a:lnTo>
                    <a:pt x="1650" y="3267"/>
                  </a:lnTo>
                  <a:lnTo>
                    <a:pt x="3233" y="2896"/>
                  </a:lnTo>
                  <a:lnTo>
                    <a:pt x="6566" y="2088"/>
                  </a:lnTo>
                  <a:lnTo>
                    <a:pt x="9899" y="1213"/>
                  </a:lnTo>
                  <a:lnTo>
                    <a:pt x="13199" y="270"/>
                  </a:lnTo>
                  <a:lnTo>
                    <a:pt x="13232" y="237"/>
                  </a:lnTo>
                  <a:lnTo>
                    <a:pt x="13266" y="203"/>
                  </a:lnTo>
                  <a:lnTo>
                    <a:pt x="13266" y="102"/>
                  </a:lnTo>
                  <a:lnTo>
                    <a:pt x="13232" y="35"/>
                  </a:lnTo>
                  <a:lnTo>
                    <a:pt x="1316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3" name="Google Shape;223;p3"/>
            <p:cNvSpPr/>
            <p:nvPr/>
          </p:nvSpPr>
          <p:spPr>
            <a:xfrm>
              <a:off x="7052225" y="2597400"/>
              <a:ext cx="16000" cy="8450"/>
            </a:xfrm>
            <a:custGeom>
              <a:rect b="b" l="l" r="r" t="t"/>
              <a:pathLst>
                <a:path extrusionOk="0" h="338" w="640">
                  <a:moveTo>
                    <a:pt x="505" y="1"/>
                  </a:moveTo>
                  <a:lnTo>
                    <a:pt x="236" y="135"/>
                  </a:lnTo>
                  <a:lnTo>
                    <a:pt x="135" y="169"/>
                  </a:lnTo>
                  <a:lnTo>
                    <a:pt x="0" y="236"/>
                  </a:lnTo>
                  <a:lnTo>
                    <a:pt x="0" y="270"/>
                  </a:lnTo>
                  <a:lnTo>
                    <a:pt x="34" y="304"/>
                  </a:lnTo>
                  <a:lnTo>
                    <a:pt x="101" y="337"/>
                  </a:lnTo>
                  <a:lnTo>
                    <a:pt x="169" y="337"/>
                  </a:lnTo>
                  <a:lnTo>
                    <a:pt x="303" y="304"/>
                  </a:lnTo>
                  <a:lnTo>
                    <a:pt x="472" y="236"/>
                  </a:lnTo>
                  <a:lnTo>
                    <a:pt x="606" y="169"/>
                  </a:lnTo>
                  <a:lnTo>
                    <a:pt x="640" y="135"/>
                  </a:lnTo>
                  <a:lnTo>
                    <a:pt x="640" y="102"/>
                  </a:lnTo>
                  <a:lnTo>
                    <a:pt x="640" y="34"/>
                  </a:lnTo>
                  <a:lnTo>
                    <a:pt x="6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4" name="Google Shape;224;p3"/>
            <p:cNvSpPr/>
            <p:nvPr/>
          </p:nvSpPr>
          <p:spPr>
            <a:xfrm>
              <a:off x="7051375" y="2588975"/>
              <a:ext cx="11800" cy="7600"/>
            </a:xfrm>
            <a:custGeom>
              <a:rect b="b" l="l" r="r" t="t"/>
              <a:pathLst>
                <a:path extrusionOk="0" h="304" w="472">
                  <a:moveTo>
                    <a:pt x="371" y="1"/>
                  </a:moveTo>
                  <a:lnTo>
                    <a:pt x="270" y="35"/>
                  </a:lnTo>
                  <a:lnTo>
                    <a:pt x="68" y="136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34" y="270"/>
                  </a:lnTo>
                  <a:lnTo>
                    <a:pt x="102" y="304"/>
                  </a:lnTo>
                  <a:lnTo>
                    <a:pt x="337" y="237"/>
                  </a:lnTo>
                  <a:lnTo>
                    <a:pt x="438" y="169"/>
                  </a:lnTo>
                  <a:lnTo>
                    <a:pt x="472" y="68"/>
                  </a:lnTo>
                  <a:lnTo>
                    <a:pt x="438" y="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5" name="Google Shape;225;p3"/>
            <p:cNvSpPr/>
            <p:nvPr/>
          </p:nvSpPr>
          <p:spPr>
            <a:xfrm>
              <a:off x="7026125" y="2567950"/>
              <a:ext cx="60625" cy="54725"/>
            </a:xfrm>
            <a:custGeom>
              <a:rect b="b" l="l" r="r" t="t"/>
              <a:pathLst>
                <a:path extrusionOk="0" h="2189" w="2425">
                  <a:moveTo>
                    <a:pt x="1785" y="236"/>
                  </a:moveTo>
                  <a:lnTo>
                    <a:pt x="1987" y="741"/>
                  </a:lnTo>
                  <a:lnTo>
                    <a:pt x="2122" y="1111"/>
                  </a:lnTo>
                  <a:lnTo>
                    <a:pt x="2189" y="1347"/>
                  </a:lnTo>
                  <a:lnTo>
                    <a:pt x="2189" y="1414"/>
                  </a:lnTo>
                  <a:lnTo>
                    <a:pt x="2189" y="1482"/>
                  </a:lnTo>
                  <a:lnTo>
                    <a:pt x="2054" y="1583"/>
                  </a:lnTo>
                  <a:lnTo>
                    <a:pt x="1886" y="1650"/>
                  </a:lnTo>
                  <a:lnTo>
                    <a:pt x="1516" y="1751"/>
                  </a:lnTo>
                  <a:lnTo>
                    <a:pt x="1112" y="1852"/>
                  </a:lnTo>
                  <a:lnTo>
                    <a:pt x="910" y="1919"/>
                  </a:lnTo>
                  <a:lnTo>
                    <a:pt x="674" y="1953"/>
                  </a:lnTo>
                  <a:lnTo>
                    <a:pt x="539" y="1381"/>
                  </a:lnTo>
                  <a:lnTo>
                    <a:pt x="506" y="1078"/>
                  </a:lnTo>
                  <a:lnTo>
                    <a:pt x="472" y="909"/>
                  </a:lnTo>
                  <a:lnTo>
                    <a:pt x="405" y="775"/>
                  </a:lnTo>
                  <a:lnTo>
                    <a:pt x="1112" y="472"/>
                  </a:lnTo>
                  <a:lnTo>
                    <a:pt x="1785" y="236"/>
                  </a:lnTo>
                  <a:close/>
                  <a:moveTo>
                    <a:pt x="1819" y="0"/>
                  </a:moveTo>
                  <a:lnTo>
                    <a:pt x="1112" y="236"/>
                  </a:lnTo>
                  <a:lnTo>
                    <a:pt x="371" y="539"/>
                  </a:lnTo>
                  <a:lnTo>
                    <a:pt x="337" y="505"/>
                  </a:lnTo>
                  <a:lnTo>
                    <a:pt x="270" y="505"/>
                  </a:lnTo>
                  <a:lnTo>
                    <a:pt x="236" y="539"/>
                  </a:lnTo>
                  <a:lnTo>
                    <a:pt x="236" y="573"/>
                  </a:lnTo>
                  <a:lnTo>
                    <a:pt x="236" y="606"/>
                  </a:lnTo>
                  <a:lnTo>
                    <a:pt x="68" y="674"/>
                  </a:lnTo>
                  <a:lnTo>
                    <a:pt x="34" y="707"/>
                  </a:lnTo>
                  <a:lnTo>
                    <a:pt x="1" y="741"/>
                  </a:lnTo>
                  <a:lnTo>
                    <a:pt x="34" y="842"/>
                  </a:lnTo>
                  <a:lnTo>
                    <a:pt x="102" y="909"/>
                  </a:lnTo>
                  <a:lnTo>
                    <a:pt x="135" y="909"/>
                  </a:lnTo>
                  <a:lnTo>
                    <a:pt x="203" y="876"/>
                  </a:lnTo>
                  <a:lnTo>
                    <a:pt x="236" y="876"/>
                  </a:lnTo>
                  <a:lnTo>
                    <a:pt x="270" y="1179"/>
                  </a:lnTo>
                  <a:lnTo>
                    <a:pt x="304" y="1482"/>
                  </a:lnTo>
                  <a:lnTo>
                    <a:pt x="472" y="2088"/>
                  </a:lnTo>
                  <a:lnTo>
                    <a:pt x="539" y="2155"/>
                  </a:lnTo>
                  <a:lnTo>
                    <a:pt x="607" y="2189"/>
                  </a:lnTo>
                  <a:lnTo>
                    <a:pt x="842" y="2189"/>
                  </a:lnTo>
                  <a:lnTo>
                    <a:pt x="1112" y="2121"/>
                  </a:lnTo>
                  <a:lnTo>
                    <a:pt x="1583" y="1987"/>
                  </a:lnTo>
                  <a:lnTo>
                    <a:pt x="1987" y="1852"/>
                  </a:lnTo>
                  <a:lnTo>
                    <a:pt x="2155" y="1785"/>
                  </a:lnTo>
                  <a:lnTo>
                    <a:pt x="2357" y="1650"/>
                  </a:lnTo>
                  <a:lnTo>
                    <a:pt x="2391" y="1583"/>
                  </a:lnTo>
                  <a:lnTo>
                    <a:pt x="2425" y="1515"/>
                  </a:lnTo>
                  <a:lnTo>
                    <a:pt x="2425" y="1313"/>
                  </a:lnTo>
                  <a:lnTo>
                    <a:pt x="2324" y="1010"/>
                  </a:lnTo>
                  <a:lnTo>
                    <a:pt x="2223" y="707"/>
                  </a:lnTo>
                  <a:lnTo>
                    <a:pt x="1987" y="68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6" name="Google Shape;226;p3"/>
            <p:cNvSpPr/>
            <p:nvPr/>
          </p:nvSpPr>
          <p:spPr>
            <a:xfrm>
              <a:off x="4553200" y="2754800"/>
              <a:ext cx="129650" cy="69050"/>
            </a:xfrm>
            <a:custGeom>
              <a:rect b="b" l="l" r="r" t="t"/>
              <a:pathLst>
                <a:path extrusionOk="0" h="2762" w="5186">
                  <a:moveTo>
                    <a:pt x="2189" y="304"/>
                  </a:moveTo>
                  <a:lnTo>
                    <a:pt x="2391" y="337"/>
                  </a:lnTo>
                  <a:lnTo>
                    <a:pt x="2560" y="405"/>
                  </a:lnTo>
                  <a:lnTo>
                    <a:pt x="2694" y="506"/>
                  </a:lnTo>
                  <a:lnTo>
                    <a:pt x="2829" y="607"/>
                  </a:lnTo>
                  <a:lnTo>
                    <a:pt x="2930" y="775"/>
                  </a:lnTo>
                  <a:lnTo>
                    <a:pt x="2997" y="977"/>
                  </a:lnTo>
                  <a:lnTo>
                    <a:pt x="3031" y="1213"/>
                  </a:lnTo>
                  <a:lnTo>
                    <a:pt x="3031" y="1415"/>
                  </a:lnTo>
                  <a:lnTo>
                    <a:pt x="2997" y="1617"/>
                  </a:lnTo>
                  <a:lnTo>
                    <a:pt x="2964" y="1819"/>
                  </a:lnTo>
                  <a:lnTo>
                    <a:pt x="2896" y="2021"/>
                  </a:lnTo>
                  <a:lnTo>
                    <a:pt x="2021" y="2122"/>
                  </a:lnTo>
                  <a:lnTo>
                    <a:pt x="1415" y="2122"/>
                  </a:lnTo>
                  <a:lnTo>
                    <a:pt x="1045" y="2054"/>
                  </a:lnTo>
                  <a:lnTo>
                    <a:pt x="708" y="1920"/>
                  </a:lnTo>
                  <a:lnTo>
                    <a:pt x="573" y="1852"/>
                  </a:lnTo>
                  <a:lnTo>
                    <a:pt x="472" y="1751"/>
                  </a:lnTo>
                  <a:lnTo>
                    <a:pt x="371" y="1684"/>
                  </a:lnTo>
                  <a:lnTo>
                    <a:pt x="304" y="1549"/>
                  </a:lnTo>
                  <a:lnTo>
                    <a:pt x="270" y="1415"/>
                  </a:lnTo>
                  <a:lnTo>
                    <a:pt x="304" y="1280"/>
                  </a:lnTo>
                  <a:lnTo>
                    <a:pt x="371" y="1145"/>
                  </a:lnTo>
                  <a:lnTo>
                    <a:pt x="506" y="977"/>
                  </a:lnTo>
                  <a:lnTo>
                    <a:pt x="641" y="842"/>
                  </a:lnTo>
                  <a:lnTo>
                    <a:pt x="809" y="708"/>
                  </a:lnTo>
                  <a:lnTo>
                    <a:pt x="1146" y="506"/>
                  </a:lnTo>
                  <a:lnTo>
                    <a:pt x="1583" y="371"/>
                  </a:lnTo>
                  <a:lnTo>
                    <a:pt x="1785" y="337"/>
                  </a:lnTo>
                  <a:lnTo>
                    <a:pt x="1987" y="304"/>
                  </a:lnTo>
                  <a:close/>
                  <a:moveTo>
                    <a:pt x="2156" y="1"/>
                  </a:moveTo>
                  <a:lnTo>
                    <a:pt x="1920" y="34"/>
                  </a:lnTo>
                  <a:lnTo>
                    <a:pt x="1651" y="68"/>
                  </a:lnTo>
                  <a:lnTo>
                    <a:pt x="1314" y="135"/>
                  </a:lnTo>
                  <a:lnTo>
                    <a:pt x="944" y="304"/>
                  </a:lnTo>
                  <a:lnTo>
                    <a:pt x="607" y="506"/>
                  </a:lnTo>
                  <a:lnTo>
                    <a:pt x="304" y="775"/>
                  </a:lnTo>
                  <a:lnTo>
                    <a:pt x="203" y="910"/>
                  </a:lnTo>
                  <a:lnTo>
                    <a:pt x="102" y="1044"/>
                  </a:lnTo>
                  <a:lnTo>
                    <a:pt x="35" y="1213"/>
                  </a:lnTo>
                  <a:lnTo>
                    <a:pt x="1" y="1381"/>
                  </a:lnTo>
                  <a:lnTo>
                    <a:pt x="35" y="1549"/>
                  </a:lnTo>
                  <a:lnTo>
                    <a:pt x="68" y="1718"/>
                  </a:lnTo>
                  <a:lnTo>
                    <a:pt x="169" y="1886"/>
                  </a:lnTo>
                  <a:lnTo>
                    <a:pt x="338" y="2054"/>
                  </a:lnTo>
                  <a:lnTo>
                    <a:pt x="540" y="2223"/>
                  </a:lnTo>
                  <a:lnTo>
                    <a:pt x="775" y="2324"/>
                  </a:lnTo>
                  <a:lnTo>
                    <a:pt x="1045" y="2391"/>
                  </a:lnTo>
                  <a:lnTo>
                    <a:pt x="1314" y="2425"/>
                  </a:lnTo>
                  <a:lnTo>
                    <a:pt x="1617" y="2458"/>
                  </a:lnTo>
                  <a:lnTo>
                    <a:pt x="1886" y="2425"/>
                  </a:lnTo>
                  <a:lnTo>
                    <a:pt x="2425" y="2391"/>
                  </a:lnTo>
                  <a:lnTo>
                    <a:pt x="2728" y="2324"/>
                  </a:lnTo>
                  <a:lnTo>
                    <a:pt x="2593" y="2559"/>
                  </a:lnTo>
                  <a:lnTo>
                    <a:pt x="2425" y="2761"/>
                  </a:lnTo>
                  <a:lnTo>
                    <a:pt x="2728" y="2761"/>
                  </a:lnTo>
                  <a:lnTo>
                    <a:pt x="2896" y="2559"/>
                  </a:lnTo>
                  <a:lnTo>
                    <a:pt x="2997" y="2324"/>
                  </a:lnTo>
                  <a:lnTo>
                    <a:pt x="3435" y="2290"/>
                  </a:lnTo>
                  <a:lnTo>
                    <a:pt x="3671" y="2324"/>
                  </a:lnTo>
                  <a:lnTo>
                    <a:pt x="3906" y="2357"/>
                  </a:lnTo>
                  <a:lnTo>
                    <a:pt x="4310" y="2526"/>
                  </a:lnTo>
                  <a:lnTo>
                    <a:pt x="4546" y="2627"/>
                  </a:lnTo>
                  <a:lnTo>
                    <a:pt x="4748" y="2761"/>
                  </a:lnTo>
                  <a:lnTo>
                    <a:pt x="5186" y="2761"/>
                  </a:lnTo>
                  <a:lnTo>
                    <a:pt x="5051" y="2627"/>
                  </a:lnTo>
                  <a:lnTo>
                    <a:pt x="4916" y="2492"/>
                  </a:lnTo>
                  <a:lnTo>
                    <a:pt x="4748" y="2391"/>
                  </a:lnTo>
                  <a:lnTo>
                    <a:pt x="4546" y="2290"/>
                  </a:lnTo>
                  <a:lnTo>
                    <a:pt x="4176" y="2122"/>
                  </a:lnTo>
                  <a:lnTo>
                    <a:pt x="3805" y="2021"/>
                  </a:lnTo>
                  <a:lnTo>
                    <a:pt x="3469" y="1987"/>
                  </a:lnTo>
                  <a:lnTo>
                    <a:pt x="3132" y="1987"/>
                  </a:lnTo>
                  <a:lnTo>
                    <a:pt x="3233" y="1583"/>
                  </a:lnTo>
                  <a:lnTo>
                    <a:pt x="3267" y="1179"/>
                  </a:lnTo>
                  <a:lnTo>
                    <a:pt x="3233" y="1011"/>
                  </a:lnTo>
                  <a:lnTo>
                    <a:pt x="3233" y="842"/>
                  </a:lnTo>
                  <a:lnTo>
                    <a:pt x="3166" y="674"/>
                  </a:lnTo>
                  <a:lnTo>
                    <a:pt x="3098" y="506"/>
                  </a:lnTo>
                  <a:lnTo>
                    <a:pt x="2997" y="371"/>
                  </a:lnTo>
                  <a:lnTo>
                    <a:pt x="2863" y="270"/>
                  </a:lnTo>
                  <a:lnTo>
                    <a:pt x="2728" y="169"/>
                  </a:lnTo>
                  <a:lnTo>
                    <a:pt x="2560" y="102"/>
                  </a:lnTo>
                  <a:lnTo>
                    <a:pt x="2358" y="34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7" name="Google Shape;227;p3"/>
            <p:cNvSpPr/>
            <p:nvPr/>
          </p:nvSpPr>
          <p:spPr>
            <a:xfrm>
              <a:off x="7039600" y="1471200"/>
              <a:ext cx="157425" cy="198675"/>
            </a:xfrm>
            <a:custGeom>
              <a:rect b="b" l="l" r="r" t="t"/>
              <a:pathLst>
                <a:path extrusionOk="0" h="7947" w="6297">
                  <a:moveTo>
                    <a:pt x="5084" y="236"/>
                  </a:moveTo>
                  <a:lnTo>
                    <a:pt x="5252" y="337"/>
                  </a:lnTo>
                  <a:lnTo>
                    <a:pt x="5421" y="506"/>
                  </a:lnTo>
                  <a:lnTo>
                    <a:pt x="5555" y="674"/>
                  </a:lnTo>
                  <a:lnTo>
                    <a:pt x="5623" y="910"/>
                  </a:lnTo>
                  <a:lnTo>
                    <a:pt x="5690" y="1145"/>
                  </a:lnTo>
                  <a:lnTo>
                    <a:pt x="5724" y="1179"/>
                  </a:lnTo>
                  <a:lnTo>
                    <a:pt x="5286" y="1852"/>
                  </a:lnTo>
                  <a:lnTo>
                    <a:pt x="4714" y="2761"/>
                  </a:lnTo>
                  <a:lnTo>
                    <a:pt x="4444" y="3199"/>
                  </a:lnTo>
                  <a:lnTo>
                    <a:pt x="4141" y="3637"/>
                  </a:lnTo>
                  <a:lnTo>
                    <a:pt x="2795" y="5489"/>
                  </a:lnTo>
                  <a:lnTo>
                    <a:pt x="2155" y="6431"/>
                  </a:lnTo>
                  <a:lnTo>
                    <a:pt x="1852" y="6936"/>
                  </a:lnTo>
                  <a:lnTo>
                    <a:pt x="1583" y="7441"/>
                  </a:lnTo>
                  <a:lnTo>
                    <a:pt x="1179" y="7509"/>
                  </a:lnTo>
                  <a:lnTo>
                    <a:pt x="775" y="7509"/>
                  </a:lnTo>
                  <a:lnTo>
                    <a:pt x="573" y="7441"/>
                  </a:lnTo>
                  <a:lnTo>
                    <a:pt x="404" y="7340"/>
                  </a:lnTo>
                  <a:lnTo>
                    <a:pt x="303" y="7206"/>
                  </a:lnTo>
                  <a:lnTo>
                    <a:pt x="270" y="7105"/>
                  </a:lnTo>
                  <a:lnTo>
                    <a:pt x="236" y="6970"/>
                  </a:lnTo>
                  <a:lnTo>
                    <a:pt x="236" y="6835"/>
                  </a:lnTo>
                  <a:lnTo>
                    <a:pt x="270" y="6701"/>
                  </a:lnTo>
                  <a:lnTo>
                    <a:pt x="371" y="6398"/>
                  </a:lnTo>
                  <a:lnTo>
                    <a:pt x="505" y="6128"/>
                  </a:lnTo>
                  <a:lnTo>
                    <a:pt x="640" y="5859"/>
                  </a:lnTo>
                  <a:lnTo>
                    <a:pt x="1246" y="4782"/>
                  </a:lnTo>
                  <a:lnTo>
                    <a:pt x="1886" y="3738"/>
                  </a:lnTo>
                  <a:lnTo>
                    <a:pt x="2290" y="3098"/>
                  </a:lnTo>
                  <a:lnTo>
                    <a:pt x="2694" y="2492"/>
                  </a:lnTo>
                  <a:lnTo>
                    <a:pt x="3131" y="1886"/>
                  </a:lnTo>
                  <a:lnTo>
                    <a:pt x="3603" y="1347"/>
                  </a:lnTo>
                  <a:lnTo>
                    <a:pt x="4411" y="539"/>
                  </a:lnTo>
                  <a:lnTo>
                    <a:pt x="4512" y="405"/>
                  </a:lnTo>
                  <a:lnTo>
                    <a:pt x="4646" y="337"/>
                  </a:lnTo>
                  <a:lnTo>
                    <a:pt x="4781" y="270"/>
                  </a:lnTo>
                  <a:lnTo>
                    <a:pt x="4882" y="236"/>
                  </a:lnTo>
                  <a:close/>
                  <a:moveTo>
                    <a:pt x="4916" y="1"/>
                  </a:moveTo>
                  <a:lnTo>
                    <a:pt x="4646" y="68"/>
                  </a:lnTo>
                  <a:lnTo>
                    <a:pt x="4377" y="203"/>
                  </a:lnTo>
                  <a:lnTo>
                    <a:pt x="3973" y="539"/>
                  </a:lnTo>
                  <a:lnTo>
                    <a:pt x="3603" y="943"/>
                  </a:lnTo>
                  <a:lnTo>
                    <a:pt x="3232" y="1347"/>
                  </a:lnTo>
                  <a:lnTo>
                    <a:pt x="2896" y="1785"/>
                  </a:lnTo>
                  <a:lnTo>
                    <a:pt x="2559" y="2223"/>
                  </a:lnTo>
                  <a:lnTo>
                    <a:pt x="2256" y="2694"/>
                  </a:lnTo>
                  <a:lnTo>
                    <a:pt x="1684" y="3603"/>
                  </a:lnTo>
                  <a:lnTo>
                    <a:pt x="1179" y="4479"/>
                  </a:lnTo>
                  <a:lnTo>
                    <a:pt x="674" y="5320"/>
                  </a:lnTo>
                  <a:lnTo>
                    <a:pt x="472" y="5691"/>
                  </a:lnTo>
                  <a:lnTo>
                    <a:pt x="270" y="6027"/>
                  </a:lnTo>
                  <a:lnTo>
                    <a:pt x="101" y="6431"/>
                  </a:lnTo>
                  <a:lnTo>
                    <a:pt x="0" y="6802"/>
                  </a:lnTo>
                  <a:lnTo>
                    <a:pt x="0" y="6970"/>
                  </a:lnTo>
                  <a:lnTo>
                    <a:pt x="0" y="7105"/>
                  </a:lnTo>
                  <a:lnTo>
                    <a:pt x="34" y="7239"/>
                  </a:lnTo>
                  <a:lnTo>
                    <a:pt x="68" y="7340"/>
                  </a:lnTo>
                  <a:lnTo>
                    <a:pt x="135" y="7441"/>
                  </a:lnTo>
                  <a:lnTo>
                    <a:pt x="236" y="7509"/>
                  </a:lnTo>
                  <a:lnTo>
                    <a:pt x="438" y="7643"/>
                  </a:lnTo>
                  <a:lnTo>
                    <a:pt x="674" y="7711"/>
                  </a:lnTo>
                  <a:lnTo>
                    <a:pt x="1179" y="7711"/>
                  </a:lnTo>
                  <a:lnTo>
                    <a:pt x="1448" y="7677"/>
                  </a:lnTo>
                  <a:lnTo>
                    <a:pt x="1381" y="7812"/>
                  </a:lnTo>
                  <a:lnTo>
                    <a:pt x="1381" y="7879"/>
                  </a:lnTo>
                  <a:lnTo>
                    <a:pt x="1414" y="7946"/>
                  </a:lnTo>
                  <a:lnTo>
                    <a:pt x="1482" y="7946"/>
                  </a:lnTo>
                  <a:lnTo>
                    <a:pt x="1549" y="7913"/>
                  </a:lnTo>
                  <a:lnTo>
                    <a:pt x="1919" y="7340"/>
                  </a:lnTo>
                  <a:lnTo>
                    <a:pt x="2222" y="6768"/>
                  </a:lnTo>
                  <a:lnTo>
                    <a:pt x="2559" y="6229"/>
                  </a:lnTo>
                  <a:lnTo>
                    <a:pt x="2896" y="5657"/>
                  </a:lnTo>
                  <a:lnTo>
                    <a:pt x="3266" y="5118"/>
                  </a:lnTo>
                  <a:lnTo>
                    <a:pt x="3670" y="4613"/>
                  </a:lnTo>
                  <a:lnTo>
                    <a:pt x="4074" y="4108"/>
                  </a:lnTo>
                  <a:lnTo>
                    <a:pt x="4478" y="3570"/>
                  </a:lnTo>
                  <a:lnTo>
                    <a:pt x="4882" y="2963"/>
                  </a:lnTo>
                  <a:lnTo>
                    <a:pt x="5252" y="2324"/>
                  </a:lnTo>
                  <a:lnTo>
                    <a:pt x="4815" y="3199"/>
                  </a:lnTo>
                  <a:lnTo>
                    <a:pt x="4613" y="3637"/>
                  </a:lnTo>
                  <a:lnTo>
                    <a:pt x="4377" y="4041"/>
                  </a:lnTo>
                  <a:lnTo>
                    <a:pt x="3771" y="5017"/>
                  </a:lnTo>
                  <a:lnTo>
                    <a:pt x="3098" y="5926"/>
                  </a:lnTo>
                  <a:lnTo>
                    <a:pt x="1751" y="7778"/>
                  </a:lnTo>
                  <a:lnTo>
                    <a:pt x="1751" y="7812"/>
                  </a:lnTo>
                  <a:lnTo>
                    <a:pt x="1785" y="7879"/>
                  </a:lnTo>
                  <a:lnTo>
                    <a:pt x="1886" y="7879"/>
                  </a:lnTo>
                  <a:lnTo>
                    <a:pt x="2525" y="7071"/>
                  </a:lnTo>
                  <a:lnTo>
                    <a:pt x="3131" y="6229"/>
                  </a:lnTo>
                  <a:lnTo>
                    <a:pt x="3737" y="5388"/>
                  </a:lnTo>
                  <a:lnTo>
                    <a:pt x="4310" y="4512"/>
                  </a:lnTo>
                  <a:lnTo>
                    <a:pt x="4545" y="4108"/>
                  </a:lnTo>
                  <a:lnTo>
                    <a:pt x="4781" y="3671"/>
                  </a:lnTo>
                  <a:lnTo>
                    <a:pt x="5252" y="2829"/>
                  </a:lnTo>
                  <a:lnTo>
                    <a:pt x="5454" y="2391"/>
                  </a:lnTo>
                  <a:lnTo>
                    <a:pt x="5724" y="1953"/>
                  </a:lnTo>
                  <a:lnTo>
                    <a:pt x="5993" y="1549"/>
                  </a:lnTo>
                  <a:lnTo>
                    <a:pt x="6296" y="1179"/>
                  </a:lnTo>
                  <a:lnTo>
                    <a:pt x="6296" y="1112"/>
                  </a:lnTo>
                  <a:lnTo>
                    <a:pt x="6296" y="1078"/>
                  </a:lnTo>
                  <a:lnTo>
                    <a:pt x="6229" y="1044"/>
                  </a:lnTo>
                  <a:lnTo>
                    <a:pt x="6195" y="1078"/>
                  </a:lnTo>
                  <a:lnTo>
                    <a:pt x="5993" y="1280"/>
                  </a:lnTo>
                  <a:lnTo>
                    <a:pt x="5825" y="1482"/>
                  </a:lnTo>
                  <a:lnTo>
                    <a:pt x="5960" y="1213"/>
                  </a:lnTo>
                  <a:lnTo>
                    <a:pt x="5993" y="1078"/>
                  </a:lnTo>
                  <a:lnTo>
                    <a:pt x="5993" y="943"/>
                  </a:lnTo>
                  <a:lnTo>
                    <a:pt x="5993" y="910"/>
                  </a:lnTo>
                  <a:lnTo>
                    <a:pt x="5960" y="876"/>
                  </a:lnTo>
                  <a:lnTo>
                    <a:pt x="5926" y="876"/>
                  </a:lnTo>
                  <a:lnTo>
                    <a:pt x="5892" y="910"/>
                  </a:lnTo>
                  <a:lnTo>
                    <a:pt x="5791" y="640"/>
                  </a:lnTo>
                  <a:lnTo>
                    <a:pt x="5657" y="405"/>
                  </a:lnTo>
                  <a:lnTo>
                    <a:pt x="5522" y="203"/>
                  </a:lnTo>
                  <a:lnTo>
                    <a:pt x="5353" y="68"/>
                  </a:lnTo>
                  <a:lnTo>
                    <a:pt x="515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8" name="Google Shape;228;p3"/>
            <p:cNvSpPr/>
            <p:nvPr/>
          </p:nvSpPr>
          <p:spPr>
            <a:xfrm>
              <a:off x="6976475" y="2197600"/>
              <a:ext cx="36200" cy="117850"/>
            </a:xfrm>
            <a:custGeom>
              <a:rect b="b" l="l" r="r" t="t"/>
              <a:pathLst>
                <a:path extrusionOk="0" h="4714" w="1448">
                  <a:moveTo>
                    <a:pt x="34" y="0"/>
                  </a:moveTo>
                  <a:lnTo>
                    <a:pt x="0" y="236"/>
                  </a:lnTo>
                  <a:lnTo>
                    <a:pt x="0" y="505"/>
                  </a:lnTo>
                  <a:lnTo>
                    <a:pt x="68" y="775"/>
                  </a:lnTo>
                  <a:lnTo>
                    <a:pt x="135" y="1044"/>
                  </a:lnTo>
                  <a:lnTo>
                    <a:pt x="438" y="2088"/>
                  </a:lnTo>
                  <a:lnTo>
                    <a:pt x="1145" y="4613"/>
                  </a:lnTo>
                  <a:lnTo>
                    <a:pt x="1179" y="4680"/>
                  </a:lnTo>
                  <a:lnTo>
                    <a:pt x="1212" y="4714"/>
                  </a:lnTo>
                  <a:lnTo>
                    <a:pt x="1313" y="4714"/>
                  </a:lnTo>
                  <a:lnTo>
                    <a:pt x="1381" y="4680"/>
                  </a:lnTo>
                  <a:lnTo>
                    <a:pt x="1414" y="4646"/>
                  </a:lnTo>
                  <a:lnTo>
                    <a:pt x="1448" y="4613"/>
                  </a:lnTo>
                  <a:lnTo>
                    <a:pt x="1448" y="4545"/>
                  </a:lnTo>
                  <a:lnTo>
                    <a:pt x="741" y="1987"/>
                  </a:lnTo>
                  <a:lnTo>
                    <a:pt x="606" y="1482"/>
                  </a:lnTo>
                  <a:lnTo>
                    <a:pt x="472" y="943"/>
                  </a:lnTo>
                  <a:lnTo>
                    <a:pt x="404" y="674"/>
                  </a:lnTo>
                  <a:lnTo>
                    <a:pt x="303" y="438"/>
                  </a:lnTo>
                  <a:lnTo>
                    <a:pt x="202" y="202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29" name="Google Shape;229;p3"/>
            <p:cNvSpPr/>
            <p:nvPr/>
          </p:nvSpPr>
          <p:spPr>
            <a:xfrm>
              <a:off x="6639775" y="2213575"/>
              <a:ext cx="167525" cy="44650"/>
            </a:xfrm>
            <a:custGeom>
              <a:rect b="b" l="l" r="r" t="t"/>
              <a:pathLst>
                <a:path extrusionOk="0" h="1786" w="6701">
                  <a:moveTo>
                    <a:pt x="6600" y="1"/>
                  </a:moveTo>
                  <a:lnTo>
                    <a:pt x="5624" y="102"/>
                  </a:lnTo>
                  <a:lnTo>
                    <a:pt x="4647" y="270"/>
                  </a:lnTo>
                  <a:lnTo>
                    <a:pt x="2728" y="674"/>
                  </a:lnTo>
                  <a:lnTo>
                    <a:pt x="1718" y="910"/>
                  </a:lnTo>
                  <a:lnTo>
                    <a:pt x="708" y="1179"/>
                  </a:lnTo>
                  <a:lnTo>
                    <a:pt x="472" y="1247"/>
                  </a:lnTo>
                  <a:lnTo>
                    <a:pt x="270" y="1348"/>
                  </a:lnTo>
                  <a:lnTo>
                    <a:pt x="102" y="1482"/>
                  </a:lnTo>
                  <a:lnTo>
                    <a:pt x="1" y="1684"/>
                  </a:lnTo>
                  <a:lnTo>
                    <a:pt x="1" y="1752"/>
                  </a:lnTo>
                  <a:lnTo>
                    <a:pt x="35" y="1785"/>
                  </a:lnTo>
                  <a:lnTo>
                    <a:pt x="136" y="1785"/>
                  </a:lnTo>
                  <a:lnTo>
                    <a:pt x="270" y="1651"/>
                  </a:lnTo>
                  <a:lnTo>
                    <a:pt x="405" y="1550"/>
                  </a:lnTo>
                  <a:lnTo>
                    <a:pt x="607" y="1482"/>
                  </a:lnTo>
                  <a:lnTo>
                    <a:pt x="775" y="1415"/>
                  </a:lnTo>
                  <a:lnTo>
                    <a:pt x="1179" y="1314"/>
                  </a:lnTo>
                  <a:lnTo>
                    <a:pt x="1516" y="1247"/>
                  </a:lnTo>
                  <a:lnTo>
                    <a:pt x="3300" y="876"/>
                  </a:lnTo>
                  <a:lnTo>
                    <a:pt x="4142" y="708"/>
                  </a:lnTo>
                  <a:lnTo>
                    <a:pt x="4950" y="573"/>
                  </a:lnTo>
                  <a:lnTo>
                    <a:pt x="5792" y="405"/>
                  </a:lnTo>
                  <a:lnTo>
                    <a:pt x="6634" y="237"/>
                  </a:lnTo>
                  <a:lnTo>
                    <a:pt x="6667" y="237"/>
                  </a:lnTo>
                  <a:lnTo>
                    <a:pt x="6701" y="203"/>
                  </a:lnTo>
                  <a:lnTo>
                    <a:pt x="6701" y="102"/>
                  </a:lnTo>
                  <a:lnTo>
                    <a:pt x="6667" y="35"/>
                  </a:lnTo>
                  <a:lnTo>
                    <a:pt x="663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0" name="Google Shape;230;p3"/>
            <p:cNvSpPr/>
            <p:nvPr/>
          </p:nvSpPr>
          <p:spPr>
            <a:xfrm>
              <a:off x="6685250" y="2227900"/>
              <a:ext cx="282825" cy="132175"/>
            </a:xfrm>
            <a:custGeom>
              <a:rect b="b" l="l" r="r" t="t"/>
              <a:pathLst>
                <a:path extrusionOk="0" h="5287" w="11313">
                  <a:moveTo>
                    <a:pt x="10336" y="270"/>
                  </a:moveTo>
                  <a:lnTo>
                    <a:pt x="10370" y="539"/>
                  </a:lnTo>
                  <a:lnTo>
                    <a:pt x="10403" y="808"/>
                  </a:lnTo>
                  <a:lnTo>
                    <a:pt x="10572" y="1347"/>
                  </a:lnTo>
                  <a:lnTo>
                    <a:pt x="10774" y="1852"/>
                  </a:lnTo>
                  <a:lnTo>
                    <a:pt x="10976" y="2357"/>
                  </a:lnTo>
                  <a:lnTo>
                    <a:pt x="10370" y="2626"/>
                  </a:lnTo>
                  <a:lnTo>
                    <a:pt x="9696" y="2862"/>
                  </a:lnTo>
                  <a:lnTo>
                    <a:pt x="9057" y="3098"/>
                  </a:lnTo>
                  <a:lnTo>
                    <a:pt x="8383" y="3300"/>
                  </a:lnTo>
                  <a:lnTo>
                    <a:pt x="7037" y="3603"/>
                  </a:lnTo>
                  <a:lnTo>
                    <a:pt x="5690" y="3906"/>
                  </a:lnTo>
                  <a:lnTo>
                    <a:pt x="4444" y="4108"/>
                  </a:lnTo>
                  <a:lnTo>
                    <a:pt x="3198" y="4343"/>
                  </a:lnTo>
                  <a:lnTo>
                    <a:pt x="2559" y="4512"/>
                  </a:lnTo>
                  <a:lnTo>
                    <a:pt x="1953" y="4680"/>
                  </a:lnTo>
                  <a:lnTo>
                    <a:pt x="1347" y="4882"/>
                  </a:lnTo>
                  <a:lnTo>
                    <a:pt x="774" y="5118"/>
                  </a:lnTo>
                  <a:lnTo>
                    <a:pt x="572" y="4478"/>
                  </a:lnTo>
                  <a:lnTo>
                    <a:pt x="370" y="3838"/>
                  </a:lnTo>
                  <a:lnTo>
                    <a:pt x="269" y="3266"/>
                  </a:lnTo>
                  <a:lnTo>
                    <a:pt x="236" y="2997"/>
                  </a:lnTo>
                  <a:lnTo>
                    <a:pt x="168" y="2727"/>
                  </a:lnTo>
                  <a:lnTo>
                    <a:pt x="808" y="2626"/>
                  </a:lnTo>
                  <a:lnTo>
                    <a:pt x="1448" y="2492"/>
                  </a:lnTo>
                  <a:lnTo>
                    <a:pt x="2727" y="2189"/>
                  </a:lnTo>
                  <a:lnTo>
                    <a:pt x="4007" y="1818"/>
                  </a:lnTo>
                  <a:lnTo>
                    <a:pt x="5252" y="1515"/>
                  </a:lnTo>
                  <a:lnTo>
                    <a:pt x="10336" y="270"/>
                  </a:lnTo>
                  <a:close/>
                  <a:moveTo>
                    <a:pt x="10336" y="0"/>
                  </a:moveTo>
                  <a:lnTo>
                    <a:pt x="5185" y="1246"/>
                  </a:lnTo>
                  <a:lnTo>
                    <a:pt x="2626" y="1818"/>
                  </a:lnTo>
                  <a:lnTo>
                    <a:pt x="1347" y="2189"/>
                  </a:lnTo>
                  <a:lnTo>
                    <a:pt x="741" y="2357"/>
                  </a:lnTo>
                  <a:lnTo>
                    <a:pt x="101" y="2593"/>
                  </a:lnTo>
                  <a:lnTo>
                    <a:pt x="67" y="2492"/>
                  </a:lnTo>
                  <a:lnTo>
                    <a:pt x="67" y="2525"/>
                  </a:lnTo>
                  <a:lnTo>
                    <a:pt x="34" y="2626"/>
                  </a:lnTo>
                  <a:lnTo>
                    <a:pt x="34" y="2660"/>
                  </a:lnTo>
                  <a:lnTo>
                    <a:pt x="0" y="2929"/>
                  </a:lnTo>
                  <a:lnTo>
                    <a:pt x="34" y="3199"/>
                  </a:lnTo>
                  <a:lnTo>
                    <a:pt x="101" y="3704"/>
                  </a:lnTo>
                  <a:lnTo>
                    <a:pt x="202" y="4074"/>
                  </a:lnTo>
                  <a:lnTo>
                    <a:pt x="303" y="4444"/>
                  </a:lnTo>
                  <a:lnTo>
                    <a:pt x="539" y="5185"/>
                  </a:lnTo>
                  <a:lnTo>
                    <a:pt x="606" y="5253"/>
                  </a:lnTo>
                  <a:lnTo>
                    <a:pt x="640" y="5286"/>
                  </a:lnTo>
                  <a:lnTo>
                    <a:pt x="673" y="5286"/>
                  </a:lnTo>
                  <a:lnTo>
                    <a:pt x="741" y="5253"/>
                  </a:lnTo>
                  <a:lnTo>
                    <a:pt x="1347" y="5118"/>
                  </a:lnTo>
                  <a:lnTo>
                    <a:pt x="1953" y="4983"/>
                  </a:lnTo>
                  <a:lnTo>
                    <a:pt x="2592" y="4815"/>
                  </a:lnTo>
                  <a:lnTo>
                    <a:pt x="3198" y="4646"/>
                  </a:lnTo>
                  <a:lnTo>
                    <a:pt x="4579" y="4377"/>
                  </a:lnTo>
                  <a:lnTo>
                    <a:pt x="5993" y="4108"/>
                  </a:lnTo>
                  <a:lnTo>
                    <a:pt x="7340" y="3838"/>
                  </a:lnTo>
                  <a:lnTo>
                    <a:pt x="8653" y="3502"/>
                  </a:lnTo>
                  <a:lnTo>
                    <a:pt x="9292" y="3300"/>
                  </a:lnTo>
                  <a:lnTo>
                    <a:pt x="9932" y="3064"/>
                  </a:lnTo>
                  <a:lnTo>
                    <a:pt x="10572" y="2828"/>
                  </a:lnTo>
                  <a:lnTo>
                    <a:pt x="11211" y="2559"/>
                  </a:lnTo>
                  <a:lnTo>
                    <a:pt x="11245" y="2525"/>
                  </a:lnTo>
                  <a:lnTo>
                    <a:pt x="11279" y="2458"/>
                  </a:lnTo>
                  <a:lnTo>
                    <a:pt x="11312" y="2391"/>
                  </a:lnTo>
                  <a:lnTo>
                    <a:pt x="11279" y="2290"/>
                  </a:lnTo>
                  <a:lnTo>
                    <a:pt x="11043" y="1751"/>
                  </a:lnTo>
                  <a:lnTo>
                    <a:pt x="10875" y="1212"/>
                  </a:lnTo>
                  <a:lnTo>
                    <a:pt x="10504" y="101"/>
                  </a:lnTo>
                  <a:lnTo>
                    <a:pt x="10504" y="68"/>
                  </a:lnTo>
                  <a:lnTo>
                    <a:pt x="10504" y="34"/>
                  </a:lnTo>
                  <a:lnTo>
                    <a:pt x="10471" y="34"/>
                  </a:lnTo>
                  <a:lnTo>
                    <a:pt x="104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1" name="Google Shape;231;p3"/>
            <p:cNvSpPr/>
            <p:nvPr/>
          </p:nvSpPr>
          <p:spPr>
            <a:xfrm>
              <a:off x="6644000" y="2278400"/>
              <a:ext cx="31150" cy="121225"/>
            </a:xfrm>
            <a:custGeom>
              <a:rect b="b" l="l" r="r" t="t"/>
              <a:pathLst>
                <a:path extrusionOk="0" h="4849" w="1246">
                  <a:moveTo>
                    <a:pt x="34" y="0"/>
                  </a:moveTo>
                  <a:lnTo>
                    <a:pt x="0" y="236"/>
                  </a:lnTo>
                  <a:lnTo>
                    <a:pt x="0" y="505"/>
                  </a:lnTo>
                  <a:lnTo>
                    <a:pt x="34" y="741"/>
                  </a:lnTo>
                  <a:lnTo>
                    <a:pt x="101" y="1010"/>
                  </a:lnTo>
                  <a:lnTo>
                    <a:pt x="337" y="1987"/>
                  </a:lnTo>
                  <a:lnTo>
                    <a:pt x="674" y="3401"/>
                  </a:lnTo>
                  <a:lnTo>
                    <a:pt x="842" y="4074"/>
                  </a:lnTo>
                  <a:lnTo>
                    <a:pt x="1044" y="4781"/>
                  </a:lnTo>
                  <a:lnTo>
                    <a:pt x="1078" y="4849"/>
                  </a:lnTo>
                  <a:lnTo>
                    <a:pt x="1179" y="4849"/>
                  </a:lnTo>
                  <a:lnTo>
                    <a:pt x="1246" y="4815"/>
                  </a:lnTo>
                  <a:lnTo>
                    <a:pt x="1246" y="4714"/>
                  </a:lnTo>
                  <a:lnTo>
                    <a:pt x="1145" y="4074"/>
                  </a:lnTo>
                  <a:lnTo>
                    <a:pt x="977" y="3435"/>
                  </a:lnTo>
                  <a:lnTo>
                    <a:pt x="674" y="2155"/>
                  </a:lnTo>
                  <a:lnTo>
                    <a:pt x="573" y="1616"/>
                  </a:lnTo>
                  <a:lnTo>
                    <a:pt x="438" y="1044"/>
                  </a:lnTo>
                  <a:lnTo>
                    <a:pt x="371" y="741"/>
                  </a:lnTo>
                  <a:lnTo>
                    <a:pt x="303" y="472"/>
                  </a:lnTo>
                  <a:lnTo>
                    <a:pt x="169" y="236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2" name="Google Shape;232;p3"/>
            <p:cNvSpPr/>
            <p:nvPr/>
          </p:nvSpPr>
          <p:spPr>
            <a:xfrm>
              <a:off x="6672625" y="2313750"/>
              <a:ext cx="334175" cy="88400"/>
            </a:xfrm>
            <a:custGeom>
              <a:rect b="b" l="l" r="r" t="t"/>
              <a:pathLst>
                <a:path extrusionOk="0" h="3536" w="13367">
                  <a:moveTo>
                    <a:pt x="13198" y="0"/>
                  </a:moveTo>
                  <a:lnTo>
                    <a:pt x="11582" y="505"/>
                  </a:lnTo>
                  <a:lnTo>
                    <a:pt x="9932" y="977"/>
                  </a:lnTo>
                  <a:lnTo>
                    <a:pt x="6666" y="1886"/>
                  </a:lnTo>
                  <a:lnTo>
                    <a:pt x="5017" y="2290"/>
                  </a:lnTo>
                  <a:lnTo>
                    <a:pt x="3367" y="2694"/>
                  </a:lnTo>
                  <a:lnTo>
                    <a:pt x="2525" y="2862"/>
                  </a:lnTo>
                  <a:lnTo>
                    <a:pt x="1683" y="3031"/>
                  </a:lnTo>
                  <a:lnTo>
                    <a:pt x="842" y="3233"/>
                  </a:lnTo>
                  <a:lnTo>
                    <a:pt x="438" y="3334"/>
                  </a:lnTo>
                  <a:lnTo>
                    <a:pt x="34" y="3502"/>
                  </a:lnTo>
                  <a:lnTo>
                    <a:pt x="0" y="3536"/>
                  </a:lnTo>
                  <a:lnTo>
                    <a:pt x="438" y="3536"/>
                  </a:lnTo>
                  <a:lnTo>
                    <a:pt x="808" y="3468"/>
                  </a:lnTo>
                  <a:lnTo>
                    <a:pt x="1616" y="3334"/>
                  </a:lnTo>
                  <a:lnTo>
                    <a:pt x="3165" y="2963"/>
                  </a:lnTo>
                  <a:lnTo>
                    <a:pt x="6464" y="2189"/>
                  </a:lnTo>
                  <a:lnTo>
                    <a:pt x="8181" y="1751"/>
                  </a:lnTo>
                  <a:lnTo>
                    <a:pt x="9898" y="1280"/>
                  </a:lnTo>
                  <a:lnTo>
                    <a:pt x="11582" y="775"/>
                  </a:lnTo>
                  <a:lnTo>
                    <a:pt x="13299" y="270"/>
                  </a:lnTo>
                  <a:lnTo>
                    <a:pt x="13333" y="236"/>
                  </a:lnTo>
                  <a:lnTo>
                    <a:pt x="13366" y="202"/>
                  </a:lnTo>
                  <a:lnTo>
                    <a:pt x="13366" y="101"/>
                  </a:lnTo>
                  <a:lnTo>
                    <a:pt x="13333" y="34"/>
                  </a:lnTo>
                  <a:lnTo>
                    <a:pt x="1326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3" name="Google Shape;233;p3"/>
            <p:cNvSpPr/>
            <p:nvPr/>
          </p:nvSpPr>
          <p:spPr>
            <a:xfrm>
              <a:off x="6762675" y="2487150"/>
              <a:ext cx="15175" cy="24425"/>
            </a:xfrm>
            <a:custGeom>
              <a:rect b="b" l="l" r="r" t="t"/>
              <a:pathLst>
                <a:path extrusionOk="0" h="977" w="607">
                  <a:moveTo>
                    <a:pt x="337" y="0"/>
                  </a:moveTo>
                  <a:lnTo>
                    <a:pt x="169" y="101"/>
                  </a:lnTo>
                  <a:lnTo>
                    <a:pt x="68" y="168"/>
                  </a:lnTo>
                  <a:lnTo>
                    <a:pt x="0" y="236"/>
                  </a:lnTo>
                  <a:lnTo>
                    <a:pt x="0" y="303"/>
                  </a:lnTo>
                  <a:lnTo>
                    <a:pt x="34" y="370"/>
                  </a:lnTo>
                  <a:lnTo>
                    <a:pt x="135" y="370"/>
                  </a:lnTo>
                  <a:lnTo>
                    <a:pt x="236" y="303"/>
                  </a:lnTo>
                  <a:lnTo>
                    <a:pt x="371" y="236"/>
                  </a:lnTo>
                  <a:lnTo>
                    <a:pt x="270" y="606"/>
                  </a:lnTo>
                  <a:lnTo>
                    <a:pt x="236" y="808"/>
                  </a:lnTo>
                  <a:lnTo>
                    <a:pt x="270" y="875"/>
                  </a:lnTo>
                  <a:lnTo>
                    <a:pt x="304" y="976"/>
                  </a:lnTo>
                  <a:lnTo>
                    <a:pt x="371" y="976"/>
                  </a:lnTo>
                  <a:lnTo>
                    <a:pt x="438" y="943"/>
                  </a:lnTo>
                  <a:lnTo>
                    <a:pt x="472" y="842"/>
                  </a:lnTo>
                  <a:lnTo>
                    <a:pt x="506" y="741"/>
                  </a:lnTo>
                  <a:lnTo>
                    <a:pt x="506" y="505"/>
                  </a:lnTo>
                  <a:lnTo>
                    <a:pt x="607" y="303"/>
                  </a:lnTo>
                  <a:lnTo>
                    <a:pt x="607" y="202"/>
                  </a:lnTo>
                  <a:lnTo>
                    <a:pt x="607" y="101"/>
                  </a:lnTo>
                  <a:lnTo>
                    <a:pt x="539" y="67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4" name="Google Shape;234;p3"/>
            <p:cNvSpPr/>
            <p:nvPr/>
          </p:nvSpPr>
          <p:spPr>
            <a:xfrm>
              <a:off x="7013500" y="2429050"/>
              <a:ext cx="7600" cy="5925"/>
            </a:xfrm>
            <a:custGeom>
              <a:rect b="b" l="l" r="r" t="t"/>
              <a:pathLst>
                <a:path extrusionOk="0" h="237" w="304">
                  <a:moveTo>
                    <a:pt x="135" y="1"/>
                  </a:moveTo>
                  <a:lnTo>
                    <a:pt x="68" y="35"/>
                  </a:lnTo>
                  <a:lnTo>
                    <a:pt x="1" y="68"/>
                  </a:lnTo>
                  <a:lnTo>
                    <a:pt x="1" y="136"/>
                  </a:lnTo>
                  <a:lnTo>
                    <a:pt x="1" y="203"/>
                  </a:lnTo>
                  <a:lnTo>
                    <a:pt x="68" y="237"/>
                  </a:lnTo>
                  <a:lnTo>
                    <a:pt x="203" y="237"/>
                  </a:lnTo>
                  <a:lnTo>
                    <a:pt x="270" y="203"/>
                  </a:lnTo>
                  <a:lnTo>
                    <a:pt x="304" y="102"/>
                  </a:lnTo>
                  <a:lnTo>
                    <a:pt x="270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5" name="Google Shape;235;p3"/>
            <p:cNvSpPr/>
            <p:nvPr/>
          </p:nvSpPr>
          <p:spPr>
            <a:xfrm>
              <a:off x="7026975" y="2478725"/>
              <a:ext cx="15175" cy="27800"/>
            </a:xfrm>
            <a:custGeom>
              <a:rect b="b" l="l" r="r" t="t"/>
              <a:pathLst>
                <a:path extrusionOk="0" h="1112" w="607">
                  <a:moveTo>
                    <a:pt x="573" y="0"/>
                  </a:moveTo>
                  <a:lnTo>
                    <a:pt x="404" y="202"/>
                  </a:lnTo>
                  <a:lnTo>
                    <a:pt x="270" y="438"/>
                  </a:lnTo>
                  <a:lnTo>
                    <a:pt x="101" y="303"/>
                  </a:lnTo>
                  <a:lnTo>
                    <a:pt x="34" y="303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202" y="573"/>
                  </a:lnTo>
                  <a:lnTo>
                    <a:pt x="34" y="977"/>
                  </a:lnTo>
                  <a:lnTo>
                    <a:pt x="34" y="1010"/>
                  </a:lnTo>
                  <a:lnTo>
                    <a:pt x="68" y="1078"/>
                  </a:lnTo>
                  <a:lnTo>
                    <a:pt x="135" y="1111"/>
                  </a:lnTo>
                  <a:lnTo>
                    <a:pt x="202" y="1111"/>
                  </a:lnTo>
                  <a:lnTo>
                    <a:pt x="236" y="1078"/>
                  </a:lnTo>
                  <a:lnTo>
                    <a:pt x="270" y="1044"/>
                  </a:lnTo>
                  <a:lnTo>
                    <a:pt x="371" y="707"/>
                  </a:lnTo>
                  <a:lnTo>
                    <a:pt x="404" y="741"/>
                  </a:lnTo>
                  <a:lnTo>
                    <a:pt x="472" y="741"/>
                  </a:lnTo>
                  <a:lnTo>
                    <a:pt x="505" y="707"/>
                  </a:lnTo>
                  <a:lnTo>
                    <a:pt x="539" y="674"/>
                  </a:lnTo>
                  <a:lnTo>
                    <a:pt x="505" y="606"/>
                  </a:lnTo>
                  <a:lnTo>
                    <a:pt x="438" y="573"/>
                  </a:lnTo>
                  <a:lnTo>
                    <a:pt x="472" y="505"/>
                  </a:lnTo>
                  <a:lnTo>
                    <a:pt x="539" y="270"/>
                  </a:lnTo>
                  <a:lnTo>
                    <a:pt x="6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6" name="Google Shape;236;p3"/>
            <p:cNvSpPr/>
            <p:nvPr/>
          </p:nvSpPr>
          <p:spPr>
            <a:xfrm>
              <a:off x="7005925" y="2460200"/>
              <a:ext cx="58950" cy="57275"/>
            </a:xfrm>
            <a:custGeom>
              <a:rect b="b" l="l" r="r" t="t"/>
              <a:pathLst>
                <a:path extrusionOk="0" h="2291" w="2358">
                  <a:moveTo>
                    <a:pt x="1886" y="236"/>
                  </a:moveTo>
                  <a:lnTo>
                    <a:pt x="1953" y="708"/>
                  </a:lnTo>
                  <a:lnTo>
                    <a:pt x="2054" y="1145"/>
                  </a:lnTo>
                  <a:lnTo>
                    <a:pt x="2088" y="1482"/>
                  </a:lnTo>
                  <a:lnTo>
                    <a:pt x="2122" y="1549"/>
                  </a:lnTo>
                  <a:lnTo>
                    <a:pt x="2122" y="1617"/>
                  </a:lnTo>
                  <a:lnTo>
                    <a:pt x="2088" y="1684"/>
                  </a:lnTo>
                  <a:lnTo>
                    <a:pt x="1987" y="1684"/>
                  </a:lnTo>
                  <a:lnTo>
                    <a:pt x="1381" y="1886"/>
                  </a:lnTo>
                  <a:lnTo>
                    <a:pt x="910" y="1987"/>
                  </a:lnTo>
                  <a:lnTo>
                    <a:pt x="708" y="2021"/>
                  </a:lnTo>
                  <a:lnTo>
                    <a:pt x="573" y="1953"/>
                  </a:lnTo>
                  <a:lnTo>
                    <a:pt x="472" y="1852"/>
                  </a:lnTo>
                  <a:lnTo>
                    <a:pt x="405" y="1684"/>
                  </a:lnTo>
                  <a:lnTo>
                    <a:pt x="304" y="1213"/>
                  </a:lnTo>
                  <a:lnTo>
                    <a:pt x="169" y="775"/>
                  </a:lnTo>
                  <a:lnTo>
                    <a:pt x="371" y="741"/>
                  </a:lnTo>
                  <a:lnTo>
                    <a:pt x="573" y="708"/>
                  </a:lnTo>
                  <a:lnTo>
                    <a:pt x="977" y="573"/>
                  </a:lnTo>
                  <a:lnTo>
                    <a:pt x="1448" y="472"/>
                  </a:lnTo>
                  <a:lnTo>
                    <a:pt x="1684" y="371"/>
                  </a:lnTo>
                  <a:lnTo>
                    <a:pt x="1886" y="236"/>
                  </a:lnTo>
                  <a:close/>
                  <a:moveTo>
                    <a:pt x="1819" y="1"/>
                  </a:moveTo>
                  <a:lnTo>
                    <a:pt x="1819" y="34"/>
                  </a:lnTo>
                  <a:lnTo>
                    <a:pt x="1852" y="135"/>
                  </a:lnTo>
                  <a:lnTo>
                    <a:pt x="1617" y="135"/>
                  </a:lnTo>
                  <a:lnTo>
                    <a:pt x="1347" y="169"/>
                  </a:lnTo>
                  <a:lnTo>
                    <a:pt x="910" y="337"/>
                  </a:lnTo>
                  <a:lnTo>
                    <a:pt x="472" y="472"/>
                  </a:lnTo>
                  <a:lnTo>
                    <a:pt x="270" y="539"/>
                  </a:lnTo>
                  <a:lnTo>
                    <a:pt x="68" y="640"/>
                  </a:lnTo>
                  <a:lnTo>
                    <a:pt x="34" y="674"/>
                  </a:lnTo>
                  <a:lnTo>
                    <a:pt x="1" y="708"/>
                  </a:lnTo>
                  <a:lnTo>
                    <a:pt x="1" y="741"/>
                  </a:lnTo>
                  <a:lnTo>
                    <a:pt x="1" y="775"/>
                  </a:lnTo>
                  <a:lnTo>
                    <a:pt x="34" y="775"/>
                  </a:lnTo>
                  <a:lnTo>
                    <a:pt x="68" y="1112"/>
                  </a:lnTo>
                  <a:lnTo>
                    <a:pt x="102" y="1448"/>
                  </a:lnTo>
                  <a:lnTo>
                    <a:pt x="169" y="1819"/>
                  </a:lnTo>
                  <a:lnTo>
                    <a:pt x="270" y="2088"/>
                  </a:lnTo>
                  <a:lnTo>
                    <a:pt x="371" y="2223"/>
                  </a:lnTo>
                  <a:lnTo>
                    <a:pt x="472" y="2256"/>
                  </a:lnTo>
                  <a:lnTo>
                    <a:pt x="607" y="2290"/>
                  </a:lnTo>
                  <a:lnTo>
                    <a:pt x="741" y="2290"/>
                  </a:lnTo>
                  <a:lnTo>
                    <a:pt x="1044" y="2223"/>
                  </a:lnTo>
                  <a:lnTo>
                    <a:pt x="1280" y="2155"/>
                  </a:lnTo>
                  <a:lnTo>
                    <a:pt x="1549" y="2088"/>
                  </a:lnTo>
                  <a:lnTo>
                    <a:pt x="1886" y="2021"/>
                  </a:lnTo>
                  <a:lnTo>
                    <a:pt x="2054" y="1953"/>
                  </a:lnTo>
                  <a:lnTo>
                    <a:pt x="2189" y="1886"/>
                  </a:lnTo>
                  <a:lnTo>
                    <a:pt x="2290" y="1785"/>
                  </a:lnTo>
                  <a:lnTo>
                    <a:pt x="2357" y="1684"/>
                  </a:lnTo>
                  <a:lnTo>
                    <a:pt x="2357" y="1549"/>
                  </a:lnTo>
                  <a:lnTo>
                    <a:pt x="2324" y="1381"/>
                  </a:lnTo>
                  <a:lnTo>
                    <a:pt x="2189" y="1112"/>
                  </a:lnTo>
                  <a:lnTo>
                    <a:pt x="2021" y="573"/>
                  </a:lnTo>
                  <a:lnTo>
                    <a:pt x="1886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7" name="Google Shape;237;p3"/>
            <p:cNvSpPr/>
            <p:nvPr/>
          </p:nvSpPr>
          <p:spPr>
            <a:xfrm>
              <a:off x="6926800" y="2425700"/>
              <a:ext cx="63150" cy="54725"/>
            </a:xfrm>
            <a:custGeom>
              <a:rect b="b" l="l" r="r" t="t"/>
              <a:pathLst>
                <a:path extrusionOk="0" h="2189" w="2526">
                  <a:moveTo>
                    <a:pt x="1886" y="202"/>
                  </a:moveTo>
                  <a:lnTo>
                    <a:pt x="2021" y="236"/>
                  </a:lnTo>
                  <a:lnTo>
                    <a:pt x="2088" y="270"/>
                  </a:lnTo>
                  <a:lnTo>
                    <a:pt x="2156" y="539"/>
                  </a:lnTo>
                  <a:lnTo>
                    <a:pt x="2223" y="808"/>
                  </a:lnTo>
                  <a:lnTo>
                    <a:pt x="2290" y="1381"/>
                  </a:lnTo>
                  <a:lnTo>
                    <a:pt x="2290" y="1482"/>
                  </a:lnTo>
                  <a:lnTo>
                    <a:pt x="2223" y="1549"/>
                  </a:lnTo>
                  <a:lnTo>
                    <a:pt x="2189" y="1583"/>
                  </a:lnTo>
                  <a:lnTo>
                    <a:pt x="2088" y="1616"/>
                  </a:lnTo>
                  <a:lnTo>
                    <a:pt x="1920" y="1650"/>
                  </a:lnTo>
                  <a:lnTo>
                    <a:pt x="1785" y="1684"/>
                  </a:lnTo>
                  <a:lnTo>
                    <a:pt x="1684" y="1717"/>
                  </a:lnTo>
                  <a:lnTo>
                    <a:pt x="1415" y="1717"/>
                  </a:lnTo>
                  <a:lnTo>
                    <a:pt x="1246" y="1751"/>
                  </a:lnTo>
                  <a:lnTo>
                    <a:pt x="977" y="1886"/>
                  </a:lnTo>
                  <a:lnTo>
                    <a:pt x="842" y="1919"/>
                  </a:lnTo>
                  <a:lnTo>
                    <a:pt x="741" y="1886"/>
                  </a:lnTo>
                  <a:lnTo>
                    <a:pt x="674" y="1785"/>
                  </a:lnTo>
                  <a:lnTo>
                    <a:pt x="640" y="1684"/>
                  </a:lnTo>
                  <a:lnTo>
                    <a:pt x="573" y="1448"/>
                  </a:lnTo>
                  <a:lnTo>
                    <a:pt x="506" y="1212"/>
                  </a:lnTo>
                  <a:lnTo>
                    <a:pt x="371" y="606"/>
                  </a:lnTo>
                  <a:lnTo>
                    <a:pt x="640" y="472"/>
                  </a:lnTo>
                  <a:lnTo>
                    <a:pt x="943" y="371"/>
                  </a:lnTo>
                  <a:lnTo>
                    <a:pt x="1179" y="303"/>
                  </a:lnTo>
                  <a:lnTo>
                    <a:pt x="1549" y="202"/>
                  </a:lnTo>
                  <a:close/>
                  <a:moveTo>
                    <a:pt x="1886" y="0"/>
                  </a:moveTo>
                  <a:lnTo>
                    <a:pt x="1684" y="34"/>
                  </a:lnTo>
                  <a:lnTo>
                    <a:pt x="1482" y="68"/>
                  </a:lnTo>
                  <a:lnTo>
                    <a:pt x="876" y="202"/>
                  </a:lnTo>
                  <a:lnTo>
                    <a:pt x="573" y="303"/>
                  </a:lnTo>
                  <a:lnTo>
                    <a:pt x="304" y="438"/>
                  </a:lnTo>
                  <a:lnTo>
                    <a:pt x="270" y="371"/>
                  </a:lnTo>
                  <a:lnTo>
                    <a:pt x="236" y="371"/>
                  </a:lnTo>
                  <a:lnTo>
                    <a:pt x="236" y="404"/>
                  </a:lnTo>
                  <a:lnTo>
                    <a:pt x="203" y="472"/>
                  </a:lnTo>
                  <a:lnTo>
                    <a:pt x="34" y="573"/>
                  </a:lnTo>
                  <a:lnTo>
                    <a:pt x="1" y="640"/>
                  </a:lnTo>
                  <a:lnTo>
                    <a:pt x="1" y="741"/>
                  </a:lnTo>
                  <a:lnTo>
                    <a:pt x="68" y="775"/>
                  </a:lnTo>
                  <a:lnTo>
                    <a:pt x="135" y="775"/>
                  </a:lnTo>
                  <a:lnTo>
                    <a:pt x="203" y="707"/>
                  </a:lnTo>
                  <a:lnTo>
                    <a:pt x="236" y="1078"/>
                  </a:lnTo>
                  <a:lnTo>
                    <a:pt x="304" y="1414"/>
                  </a:lnTo>
                  <a:lnTo>
                    <a:pt x="405" y="1751"/>
                  </a:lnTo>
                  <a:lnTo>
                    <a:pt x="539" y="2088"/>
                  </a:lnTo>
                  <a:lnTo>
                    <a:pt x="573" y="2155"/>
                  </a:lnTo>
                  <a:lnTo>
                    <a:pt x="640" y="2189"/>
                  </a:lnTo>
                  <a:lnTo>
                    <a:pt x="775" y="2155"/>
                  </a:lnTo>
                  <a:lnTo>
                    <a:pt x="943" y="2121"/>
                  </a:lnTo>
                  <a:lnTo>
                    <a:pt x="1213" y="2054"/>
                  </a:lnTo>
                  <a:lnTo>
                    <a:pt x="1482" y="1987"/>
                  </a:lnTo>
                  <a:lnTo>
                    <a:pt x="1617" y="1953"/>
                  </a:lnTo>
                  <a:lnTo>
                    <a:pt x="1751" y="1987"/>
                  </a:lnTo>
                  <a:lnTo>
                    <a:pt x="1819" y="1987"/>
                  </a:lnTo>
                  <a:lnTo>
                    <a:pt x="1886" y="1953"/>
                  </a:lnTo>
                  <a:lnTo>
                    <a:pt x="1954" y="1886"/>
                  </a:lnTo>
                  <a:lnTo>
                    <a:pt x="2088" y="1852"/>
                  </a:lnTo>
                  <a:lnTo>
                    <a:pt x="2358" y="1785"/>
                  </a:lnTo>
                  <a:lnTo>
                    <a:pt x="2425" y="1751"/>
                  </a:lnTo>
                  <a:lnTo>
                    <a:pt x="2459" y="1684"/>
                  </a:lnTo>
                  <a:lnTo>
                    <a:pt x="2492" y="1515"/>
                  </a:lnTo>
                  <a:lnTo>
                    <a:pt x="2526" y="1347"/>
                  </a:lnTo>
                  <a:lnTo>
                    <a:pt x="2526" y="1179"/>
                  </a:lnTo>
                  <a:lnTo>
                    <a:pt x="2425" y="808"/>
                  </a:lnTo>
                  <a:lnTo>
                    <a:pt x="2324" y="472"/>
                  </a:lnTo>
                  <a:lnTo>
                    <a:pt x="2223" y="169"/>
                  </a:lnTo>
                  <a:lnTo>
                    <a:pt x="2156" y="68"/>
                  </a:lnTo>
                  <a:lnTo>
                    <a:pt x="2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8" name="Google Shape;238;p3"/>
            <p:cNvSpPr/>
            <p:nvPr/>
          </p:nvSpPr>
          <p:spPr>
            <a:xfrm>
              <a:off x="6867875" y="2439150"/>
              <a:ext cx="63175" cy="58125"/>
            </a:xfrm>
            <a:custGeom>
              <a:rect b="b" l="l" r="r" t="t"/>
              <a:pathLst>
                <a:path extrusionOk="0" h="2325" w="2527">
                  <a:moveTo>
                    <a:pt x="1112" y="910"/>
                  </a:moveTo>
                  <a:lnTo>
                    <a:pt x="1112" y="977"/>
                  </a:lnTo>
                  <a:lnTo>
                    <a:pt x="1045" y="1045"/>
                  </a:lnTo>
                  <a:lnTo>
                    <a:pt x="977" y="1078"/>
                  </a:lnTo>
                  <a:lnTo>
                    <a:pt x="910" y="1078"/>
                  </a:lnTo>
                  <a:lnTo>
                    <a:pt x="1045" y="944"/>
                  </a:lnTo>
                  <a:lnTo>
                    <a:pt x="1112" y="910"/>
                  </a:lnTo>
                  <a:close/>
                  <a:moveTo>
                    <a:pt x="1886" y="270"/>
                  </a:moveTo>
                  <a:lnTo>
                    <a:pt x="1954" y="338"/>
                  </a:lnTo>
                  <a:lnTo>
                    <a:pt x="2055" y="506"/>
                  </a:lnTo>
                  <a:lnTo>
                    <a:pt x="2156" y="843"/>
                  </a:lnTo>
                  <a:lnTo>
                    <a:pt x="2257" y="1314"/>
                  </a:lnTo>
                  <a:lnTo>
                    <a:pt x="2257" y="1415"/>
                  </a:lnTo>
                  <a:lnTo>
                    <a:pt x="2223" y="1482"/>
                  </a:lnTo>
                  <a:lnTo>
                    <a:pt x="2156" y="1516"/>
                  </a:lnTo>
                  <a:lnTo>
                    <a:pt x="2088" y="1583"/>
                  </a:lnTo>
                  <a:lnTo>
                    <a:pt x="1886" y="1617"/>
                  </a:lnTo>
                  <a:lnTo>
                    <a:pt x="1718" y="1651"/>
                  </a:lnTo>
                  <a:lnTo>
                    <a:pt x="1482" y="1752"/>
                  </a:lnTo>
                  <a:lnTo>
                    <a:pt x="1482" y="1684"/>
                  </a:lnTo>
                  <a:lnTo>
                    <a:pt x="1415" y="1280"/>
                  </a:lnTo>
                  <a:lnTo>
                    <a:pt x="1348" y="876"/>
                  </a:lnTo>
                  <a:lnTo>
                    <a:pt x="1348" y="843"/>
                  </a:lnTo>
                  <a:lnTo>
                    <a:pt x="1348" y="809"/>
                  </a:lnTo>
                  <a:lnTo>
                    <a:pt x="1247" y="708"/>
                  </a:lnTo>
                  <a:lnTo>
                    <a:pt x="1078" y="708"/>
                  </a:lnTo>
                  <a:lnTo>
                    <a:pt x="977" y="775"/>
                  </a:lnTo>
                  <a:lnTo>
                    <a:pt x="775" y="910"/>
                  </a:lnTo>
                  <a:lnTo>
                    <a:pt x="674" y="1078"/>
                  </a:lnTo>
                  <a:lnTo>
                    <a:pt x="674" y="1179"/>
                  </a:lnTo>
                  <a:lnTo>
                    <a:pt x="708" y="1247"/>
                  </a:lnTo>
                  <a:lnTo>
                    <a:pt x="843" y="1280"/>
                  </a:lnTo>
                  <a:lnTo>
                    <a:pt x="944" y="1314"/>
                  </a:lnTo>
                  <a:lnTo>
                    <a:pt x="1078" y="1280"/>
                  </a:lnTo>
                  <a:lnTo>
                    <a:pt x="1179" y="1213"/>
                  </a:lnTo>
                  <a:lnTo>
                    <a:pt x="1213" y="1482"/>
                  </a:lnTo>
                  <a:lnTo>
                    <a:pt x="1280" y="1718"/>
                  </a:lnTo>
                  <a:lnTo>
                    <a:pt x="1314" y="1785"/>
                  </a:lnTo>
                  <a:lnTo>
                    <a:pt x="1348" y="1785"/>
                  </a:lnTo>
                  <a:lnTo>
                    <a:pt x="708" y="2088"/>
                  </a:lnTo>
                  <a:lnTo>
                    <a:pt x="607" y="1819"/>
                  </a:lnTo>
                  <a:lnTo>
                    <a:pt x="506" y="1550"/>
                  </a:lnTo>
                  <a:lnTo>
                    <a:pt x="405" y="1011"/>
                  </a:lnTo>
                  <a:lnTo>
                    <a:pt x="371" y="843"/>
                  </a:lnTo>
                  <a:lnTo>
                    <a:pt x="304" y="708"/>
                  </a:lnTo>
                  <a:lnTo>
                    <a:pt x="809" y="573"/>
                  </a:lnTo>
                  <a:lnTo>
                    <a:pt x="1314" y="405"/>
                  </a:lnTo>
                  <a:lnTo>
                    <a:pt x="1819" y="270"/>
                  </a:lnTo>
                  <a:close/>
                  <a:moveTo>
                    <a:pt x="1954" y="1"/>
                  </a:moveTo>
                  <a:lnTo>
                    <a:pt x="1045" y="237"/>
                  </a:lnTo>
                  <a:lnTo>
                    <a:pt x="573" y="371"/>
                  </a:lnTo>
                  <a:lnTo>
                    <a:pt x="136" y="540"/>
                  </a:lnTo>
                  <a:lnTo>
                    <a:pt x="102" y="540"/>
                  </a:lnTo>
                  <a:lnTo>
                    <a:pt x="68" y="573"/>
                  </a:lnTo>
                  <a:lnTo>
                    <a:pt x="1" y="607"/>
                  </a:lnTo>
                  <a:lnTo>
                    <a:pt x="1" y="674"/>
                  </a:lnTo>
                  <a:lnTo>
                    <a:pt x="35" y="742"/>
                  </a:lnTo>
                  <a:lnTo>
                    <a:pt x="136" y="742"/>
                  </a:lnTo>
                  <a:lnTo>
                    <a:pt x="304" y="1516"/>
                  </a:lnTo>
                  <a:lnTo>
                    <a:pt x="405" y="1886"/>
                  </a:lnTo>
                  <a:lnTo>
                    <a:pt x="573" y="2257"/>
                  </a:lnTo>
                  <a:lnTo>
                    <a:pt x="573" y="2290"/>
                  </a:lnTo>
                  <a:lnTo>
                    <a:pt x="641" y="2324"/>
                  </a:lnTo>
                  <a:lnTo>
                    <a:pt x="708" y="2290"/>
                  </a:lnTo>
                  <a:lnTo>
                    <a:pt x="1550" y="1954"/>
                  </a:lnTo>
                  <a:lnTo>
                    <a:pt x="2425" y="1684"/>
                  </a:lnTo>
                  <a:lnTo>
                    <a:pt x="2492" y="1651"/>
                  </a:lnTo>
                  <a:lnTo>
                    <a:pt x="2526" y="1583"/>
                  </a:lnTo>
                  <a:lnTo>
                    <a:pt x="2459" y="1179"/>
                  </a:lnTo>
                  <a:lnTo>
                    <a:pt x="2391" y="809"/>
                  </a:lnTo>
                  <a:lnTo>
                    <a:pt x="2257" y="405"/>
                  </a:lnTo>
                  <a:lnTo>
                    <a:pt x="2088" y="68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39" name="Google Shape;239;p3"/>
            <p:cNvSpPr/>
            <p:nvPr/>
          </p:nvSpPr>
          <p:spPr>
            <a:xfrm>
              <a:off x="7017700" y="2426525"/>
              <a:ext cx="12650" cy="31175"/>
            </a:xfrm>
            <a:custGeom>
              <a:rect b="b" l="l" r="r" t="t"/>
              <a:pathLst>
                <a:path extrusionOk="0" h="1247" w="506">
                  <a:moveTo>
                    <a:pt x="405" y="1"/>
                  </a:moveTo>
                  <a:lnTo>
                    <a:pt x="270" y="270"/>
                  </a:lnTo>
                  <a:lnTo>
                    <a:pt x="169" y="573"/>
                  </a:lnTo>
                  <a:lnTo>
                    <a:pt x="35" y="876"/>
                  </a:lnTo>
                  <a:lnTo>
                    <a:pt x="1" y="1011"/>
                  </a:lnTo>
                  <a:lnTo>
                    <a:pt x="1" y="1179"/>
                  </a:lnTo>
                  <a:lnTo>
                    <a:pt x="1" y="1213"/>
                  </a:lnTo>
                  <a:lnTo>
                    <a:pt x="35" y="1247"/>
                  </a:lnTo>
                  <a:lnTo>
                    <a:pt x="68" y="1247"/>
                  </a:lnTo>
                  <a:lnTo>
                    <a:pt x="136" y="1213"/>
                  </a:lnTo>
                  <a:lnTo>
                    <a:pt x="203" y="1112"/>
                  </a:lnTo>
                  <a:lnTo>
                    <a:pt x="270" y="977"/>
                  </a:lnTo>
                  <a:lnTo>
                    <a:pt x="338" y="708"/>
                  </a:lnTo>
                  <a:lnTo>
                    <a:pt x="439" y="371"/>
                  </a:lnTo>
                  <a:lnTo>
                    <a:pt x="506" y="35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0" name="Google Shape;240;p3"/>
            <p:cNvSpPr/>
            <p:nvPr/>
          </p:nvSpPr>
          <p:spPr>
            <a:xfrm>
              <a:off x="6901550" y="2507350"/>
              <a:ext cx="16025" cy="27800"/>
            </a:xfrm>
            <a:custGeom>
              <a:rect b="b" l="l" r="r" t="t"/>
              <a:pathLst>
                <a:path extrusionOk="0" h="1112" w="641">
                  <a:moveTo>
                    <a:pt x="405" y="707"/>
                  </a:moveTo>
                  <a:lnTo>
                    <a:pt x="405" y="741"/>
                  </a:lnTo>
                  <a:lnTo>
                    <a:pt x="405" y="808"/>
                  </a:lnTo>
                  <a:lnTo>
                    <a:pt x="371" y="875"/>
                  </a:lnTo>
                  <a:lnTo>
                    <a:pt x="337" y="909"/>
                  </a:lnTo>
                  <a:lnTo>
                    <a:pt x="304" y="875"/>
                  </a:lnTo>
                  <a:lnTo>
                    <a:pt x="236" y="842"/>
                  </a:lnTo>
                  <a:lnTo>
                    <a:pt x="236" y="774"/>
                  </a:lnTo>
                  <a:lnTo>
                    <a:pt x="337" y="707"/>
                  </a:lnTo>
                  <a:close/>
                  <a:moveTo>
                    <a:pt x="506" y="0"/>
                  </a:moveTo>
                  <a:lnTo>
                    <a:pt x="405" y="34"/>
                  </a:lnTo>
                  <a:lnTo>
                    <a:pt x="270" y="168"/>
                  </a:lnTo>
                  <a:lnTo>
                    <a:pt x="169" y="370"/>
                  </a:lnTo>
                  <a:lnTo>
                    <a:pt x="102" y="572"/>
                  </a:lnTo>
                  <a:lnTo>
                    <a:pt x="102" y="640"/>
                  </a:lnTo>
                  <a:lnTo>
                    <a:pt x="34" y="707"/>
                  </a:lnTo>
                  <a:lnTo>
                    <a:pt x="1" y="741"/>
                  </a:lnTo>
                  <a:lnTo>
                    <a:pt x="1" y="774"/>
                  </a:lnTo>
                  <a:lnTo>
                    <a:pt x="68" y="842"/>
                  </a:lnTo>
                  <a:lnTo>
                    <a:pt x="68" y="909"/>
                  </a:lnTo>
                  <a:lnTo>
                    <a:pt x="102" y="1010"/>
                  </a:lnTo>
                  <a:lnTo>
                    <a:pt x="135" y="1077"/>
                  </a:lnTo>
                  <a:lnTo>
                    <a:pt x="203" y="1111"/>
                  </a:lnTo>
                  <a:lnTo>
                    <a:pt x="371" y="1111"/>
                  </a:lnTo>
                  <a:lnTo>
                    <a:pt x="472" y="1077"/>
                  </a:lnTo>
                  <a:lnTo>
                    <a:pt x="539" y="976"/>
                  </a:lnTo>
                  <a:lnTo>
                    <a:pt x="573" y="909"/>
                  </a:lnTo>
                  <a:lnTo>
                    <a:pt x="607" y="808"/>
                  </a:lnTo>
                  <a:lnTo>
                    <a:pt x="607" y="707"/>
                  </a:lnTo>
                  <a:lnTo>
                    <a:pt x="573" y="640"/>
                  </a:lnTo>
                  <a:lnTo>
                    <a:pt x="539" y="572"/>
                  </a:lnTo>
                  <a:lnTo>
                    <a:pt x="472" y="539"/>
                  </a:lnTo>
                  <a:lnTo>
                    <a:pt x="304" y="505"/>
                  </a:lnTo>
                  <a:lnTo>
                    <a:pt x="371" y="370"/>
                  </a:lnTo>
                  <a:lnTo>
                    <a:pt x="438" y="236"/>
                  </a:lnTo>
                  <a:lnTo>
                    <a:pt x="539" y="135"/>
                  </a:lnTo>
                  <a:lnTo>
                    <a:pt x="607" y="101"/>
                  </a:lnTo>
                  <a:lnTo>
                    <a:pt x="640" y="101"/>
                  </a:lnTo>
                  <a:lnTo>
                    <a:pt x="640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1" name="Google Shape;241;p3"/>
            <p:cNvSpPr/>
            <p:nvPr/>
          </p:nvSpPr>
          <p:spPr>
            <a:xfrm>
              <a:off x="6878825" y="2490500"/>
              <a:ext cx="63150" cy="55575"/>
            </a:xfrm>
            <a:custGeom>
              <a:rect b="b" l="l" r="r" t="t"/>
              <a:pathLst>
                <a:path extrusionOk="0" h="2223" w="2526">
                  <a:moveTo>
                    <a:pt x="1953" y="169"/>
                  </a:moveTo>
                  <a:lnTo>
                    <a:pt x="2021" y="203"/>
                  </a:lnTo>
                  <a:lnTo>
                    <a:pt x="2021" y="236"/>
                  </a:lnTo>
                  <a:lnTo>
                    <a:pt x="2122" y="741"/>
                  </a:lnTo>
                  <a:lnTo>
                    <a:pt x="2290" y="1650"/>
                  </a:lnTo>
                  <a:lnTo>
                    <a:pt x="1617" y="1852"/>
                  </a:lnTo>
                  <a:lnTo>
                    <a:pt x="1280" y="1920"/>
                  </a:lnTo>
                  <a:lnTo>
                    <a:pt x="943" y="1953"/>
                  </a:lnTo>
                  <a:lnTo>
                    <a:pt x="809" y="1953"/>
                  </a:lnTo>
                  <a:lnTo>
                    <a:pt x="674" y="1852"/>
                  </a:lnTo>
                  <a:lnTo>
                    <a:pt x="573" y="1751"/>
                  </a:lnTo>
                  <a:lnTo>
                    <a:pt x="506" y="1583"/>
                  </a:lnTo>
                  <a:lnTo>
                    <a:pt x="371" y="1179"/>
                  </a:lnTo>
                  <a:lnTo>
                    <a:pt x="304" y="809"/>
                  </a:lnTo>
                  <a:lnTo>
                    <a:pt x="977" y="607"/>
                  </a:lnTo>
                  <a:lnTo>
                    <a:pt x="1650" y="337"/>
                  </a:lnTo>
                  <a:lnTo>
                    <a:pt x="1852" y="203"/>
                  </a:lnTo>
                  <a:lnTo>
                    <a:pt x="1953" y="169"/>
                  </a:lnTo>
                  <a:close/>
                  <a:moveTo>
                    <a:pt x="2021" y="1"/>
                  </a:moveTo>
                  <a:lnTo>
                    <a:pt x="1145" y="337"/>
                  </a:lnTo>
                  <a:lnTo>
                    <a:pt x="270" y="607"/>
                  </a:lnTo>
                  <a:lnTo>
                    <a:pt x="236" y="573"/>
                  </a:lnTo>
                  <a:lnTo>
                    <a:pt x="203" y="506"/>
                  </a:lnTo>
                  <a:lnTo>
                    <a:pt x="169" y="506"/>
                  </a:lnTo>
                  <a:lnTo>
                    <a:pt x="102" y="539"/>
                  </a:lnTo>
                  <a:lnTo>
                    <a:pt x="102" y="573"/>
                  </a:lnTo>
                  <a:lnTo>
                    <a:pt x="102" y="640"/>
                  </a:lnTo>
                  <a:lnTo>
                    <a:pt x="68" y="640"/>
                  </a:lnTo>
                  <a:lnTo>
                    <a:pt x="34" y="708"/>
                  </a:lnTo>
                  <a:lnTo>
                    <a:pt x="1" y="775"/>
                  </a:lnTo>
                  <a:lnTo>
                    <a:pt x="34" y="809"/>
                  </a:lnTo>
                  <a:lnTo>
                    <a:pt x="102" y="842"/>
                  </a:lnTo>
                  <a:lnTo>
                    <a:pt x="169" y="1246"/>
                  </a:lnTo>
                  <a:lnTo>
                    <a:pt x="270" y="1617"/>
                  </a:lnTo>
                  <a:lnTo>
                    <a:pt x="371" y="1920"/>
                  </a:lnTo>
                  <a:lnTo>
                    <a:pt x="438" y="2088"/>
                  </a:lnTo>
                  <a:lnTo>
                    <a:pt x="539" y="2189"/>
                  </a:lnTo>
                  <a:lnTo>
                    <a:pt x="640" y="2223"/>
                  </a:lnTo>
                  <a:lnTo>
                    <a:pt x="943" y="2223"/>
                  </a:lnTo>
                  <a:lnTo>
                    <a:pt x="1314" y="2155"/>
                  </a:lnTo>
                  <a:lnTo>
                    <a:pt x="1886" y="2021"/>
                  </a:lnTo>
                  <a:lnTo>
                    <a:pt x="2189" y="1953"/>
                  </a:lnTo>
                  <a:lnTo>
                    <a:pt x="2458" y="1819"/>
                  </a:lnTo>
                  <a:lnTo>
                    <a:pt x="2526" y="1785"/>
                  </a:lnTo>
                  <a:lnTo>
                    <a:pt x="2526" y="1684"/>
                  </a:lnTo>
                  <a:lnTo>
                    <a:pt x="2324" y="876"/>
                  </a:lnTo>
                  <a:lnTo>
                    <a:pt x="2122" y="34"/>
                  </a:lnTo>
                  <a:lnTo>
                    <a:pt x="208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2" name="Google Shape;242;p3"/>
            <p:cNvSpPr/>
            <p:nvPr/>
          </p:nvSpPr>
          <p:spPr>
            <a:xfrm>
              <a:off x="7032850" y="2440000"/>
              <a:ext cx="5925" cy="6750"/>
            </a:xfrm>
            <a:custGeom>
              <a:rect b="b" l="l" r="r" t="t"/>
              <a:pathLst>
                <a:path extrusionOk="0" h="270" w="237">
                  <a:moveTo>
                    <a:pt x="68" y="1"/>
                  </a:moveTo>
                  <a:lnTo>
                    <a:pt x="1" y="34"/>
                  </a:lnTo>
                  <a:lnTo>
                    <a:pt x="1" y="102"/>
                  </a:lnTo>
                  <a:lnTo>
                    <a:pt x="1" y="169"/>
                  </a:lnTo>
                  <a:lnTo>
                    <a:pt x="35" y="236"/>
                  </a:lnTo>
                  <a:lnTo>
                    <a:pt x="68" y="270"/>
                  </a:lnTo>
                  <a:lnTo>
                    <a:pt x="136" y="270"/>
                  </a:lnTo>
                  <a:lnTo>
                    <a:pt x="203" y="203"/>
                  </a:lnTo>
                  <a:lnTo>
                    <a:pt x="237" y="169"/>
                  </a:lnTo>
                  <a:lnTo>
                    <a:pt x="203" y="102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3" name="Google Shape;243;p3"/>
            <p:cNvSpPr/>
            <p:nvPr/>
          </p:nvSpPr>
          <p:spPr>
            <a:xfrm>
              <a:off x="6807275" y="1085700"/>
              <a:ext cx="484000" cy="586700"/>
            </a:xfrm>
            <a:custGeom>
              <a:rect b="b" l="l" r="r" t="t"/>
              <a:pathLst>
                <a:path extrusionOk="0" h="23468" w="19360">
                  <a:moveTo>
                    <a:pt x="3839" y="14343"/>
                  </a:moveTo>
                  <a:lnTo>
                    <a:pt x="3873" y="15320"/>
                  </a:lnTo>
                  <a:lnTo>
                    <a:pt x="3906" y="16296"/>
                  </a:lnTo>
                  <a:lnTo>
                    <a:pt x="4007" y="17239"/>
                  </a:lnTo>
                  <a:lnTo>
                    <a:pt x="4108" y="18215"/>
                  </a:lnTo>
                  <a:lnTo>
                    <a:pt x="4277" y="19293"/>
                  </a:lnTo>
                  <a:lnTo>
                    <a:pt x="4479" y="20336"/>
                  </a:lnTo>
                  <a:lnTo>
                    <a:pt x="4647" y="21212"/>
                  </a:lnTo>
                  <a:lnTo>
                    <a:pt x="4714" y="21683"/>
                  </a:lnTo>
                  <a:lnTo>
                    <a:pt x="4782" y="22121"/>
                  </a:lnTo>
                  <a:lnTo>
                    <a:pt x="4344" y="21986"/>
                  </a:lnTo>
                  <a:lnTo>
                    <a:pt x="4142" y="21919"/>
                  </a:lnTo>
                  <a:lnTo>
                    <a:pt x="3940" y="21818"/>
                  </a:lnTo>
                  <a:lnTo>
                    <a:pt x="3805" y="21683"/>
                  </a:lnTo>
                  <a:lnTo>
                    <a:pt x="3637" y="21515"/>
                  </a:lnTo>
                  <a:lnTo>
                    <a:pt x="3536" y="21313"/>
                  </a:lnTo>
                  <a:lnTo>
                    <a:pt x="3435" y="21043"/>
                  </a:lnTo>
                  <a:lnTo>
                    <a:pt x="3300" y="20471"/>
                  </a:lnTo>
                  <a:lnTo>
                    <a:pt x="3199" y="19865"/>
                  </a:lnTo>
                  <a:lnTo>
                    <a:pt x="3065" y="18687"/>
                  </a:lnTo>
                  <a:lnTo>
                    <a:pt x="2930" y="17777"/>
                  </a:lnTo>
                  <a:lnTo>
                    <a:pt x="2829" y="16835"/>
                  </a:lnTo>
                  <a:lnTo>
                    <a:pt x="2795" y="16397"/>
                  </a:lnTo>
                  <a:lnTo>
                    <a:pt x="2762" y="15926"/>
                  </a:lnTo>
                  <a:lnTo>
                    <a:pt x="2762" y="15488"/>
                  </a:lnTo>
                  <a:lnTo>
                    <a:pt x="2795" y="15017"/>
                  </a:lnTo>
                  <a:lnTo>
                    <a:pt x="3031" y="14781"/>
                  </a:lnTo>
                  <a:lnTo>
                    <a:pt x="3267" y="14545"/>
                  </a:lnTo>
                  <a:lnTo>
                    <a:pt x="3401" y="14444"/>
                  </a:lnTo>
                  <a:lnTo>
                    <a:pt x="3536" y="14377"/>
                  </a:lnTo>
                  <a:lnTo>
                    <a:pt x="3671" y="14343"/>
                  </a:lnTo>
                  <a:close/>
                  <a:moveTo>
                    <a:pt x="742" y="8081"/>
                  </a:moveTo>
                  <a:lnTo>
                    <a:pt x="809" y="8115"/>
                  </a:lnTo>
                  <a:lnTo>
                    <a:pt x="1314" y="8115"/>
                  </a:lnTo>
                  <a:lnTo>
                    <a:pt x="1146" y="10034"/>
                  </a:lnTo>
                  <a:lnTo>
                    <a:pt x="1078" y="10977"/>
                  </a:lnTo>
                  <a:lnTo>
                    <a:pt x="1078" y="11919"/>
                  </a:lnTo>
                  <a:lnTo>
                    <a:pt x="1112" y="12896"/>
                  </a:lnTo>
                  <a:lnTo>
                    <a:pt x="1179" y="13872"/>
                  </a:lnTo>
                  <a:lnTo>
                    <a:pt x="1381" y="15825"/>
                  </a:lnTo>
                  <a:lnTo>
                    <a:pt x="1516" y="17575"/>
                  </a:lnTo>
                  <a:lnTo>
                    <a:pt x="1583" y="18451"/>
                  </a:lnTo>
                  <a:lnTo>
                    <a:pt x="1684" y="19326"/>
                  </a:lnTo>
                  <a:lnTo>
                    <a:pt x="1853" y="20134"/>
                  </a:lnTo>
                  <a:lnTo>
                    <a:pt x="2088" y="20909"/>
                  </a:lnTo>
                  <a:lnTo>
                    <a:pt x="2391" y="21683"/>
                  </a:lnTo>
                  <a:lnTo>
                    <a:pt x="2728" y="22457"/>
                  </a:lnTo>
                  <a:lnTo>
                    <a:pt x="2694" y="22626"/>
                  </a:lnTo>
                  <a:lnTo>
                    <a:pt x="2661" y="22794"/>
                  </a:lnTo>
                  <a:lnTo>
                    <a:pt x="2492" y="23097"/>
                  </a:lnTo>
                  <a:lnTo>
                    <a:pt x="2425" y="23198"/>
                  </a:lnTo>
                  <a:lnTo>
                    <a:pt x="2358" y="23232"/>
                  </a:lnTo>
                  <a:lnTo>
                    <a:pt x="2324" y="23265"/>
                  </a:lnTo>
                  <a:lnTo>
                    <a:pt x="2257" y="23265"/>
                  </a:lnTo>
                  <a:lnTo>
                    <a:pt x="2122" y="23164"/>
                  </a:lnTo>
                  <a:lnTo>
                    <a:pt x="2021" y="23030"/>
                  </a:lnTo>
                  <a:lnTo>
                    <a:pt x="1920" y="22828"/>
                  </a:lnTo>
                  <a:lnTo>
                    <a:pt x="1853" y="22659"/>
                  </a:lnTo>
                  <a:lnTo>
                    <a:pt x="1785" y="22424"/>
                  </a:lnTo>
                  <a:lnTo>
                    <a:pt x="1516" y="21447"/>
                  </a:lnTo>
                  <a:lnTo>
                    <a:pt x="1280" y="20471"/>
                  </a:lnTo>
                  <a:lnTo>
                    <a:pt x="1078" y="19326"/>
                  </a:lnTo>
                  <a:lnTo>
                    <a:pt x="876" y="18181"/>
                  </a:lnTo>
                  <a:lnTo>
                    <a:pt x="472" y="15858"/>
                  </a:lnTo>
                  <a:lnTo>
                    <a:pt x="371" y="15252"/>
                  </a:lnTo>
                  <a:lnTo>
                    <a:pt x="338" y="14680"/>
                  </a:lnTo>
                  <a:lnTo>
                    <a:pt x="270" y="13502"/>
                  </a:lnTo>
                  <a:lnTo>
                    <a:pt x="237" y="12357"/>
                  </a:lnTo>
                  <a:lnTo>
                    <a:pt x="270" y="11145"/>
                  </a:lnTo>
                  <a:lnTo>
                    <a:pt x="270" y="10135"/>
                  </a:lnTo>
                  <a:lnTo>
                    <a:pt x="338" y="9630"/>
                  </a:lnTo>
                  <a:lnTo>
                    <a:pt x="405" y="9125"/>
                  </a:lnTo>
                  <a:lnTo>
                    <a:pt x="573" y="8586"/>
                  </a:lnTo>
                  <a:lnTo>
                    <a:pt x="708" y="8081"/>
                  </a:lnTo>
                  <a:close/>
                  <a:moveTo>
                    <a:pt x="10808" y="1"/>
                  </a:moveTo>
                  <a:lnTo>
                    <a:pt x="10000" y="34"/>
                  </a:lnTo>
                  <a:lnTo>
                    <a:pt x="9192" y="102"/>
                  </a:lnTo>
                  <a:lnTo>
                    <a:pt x="8351" y="236"/>
                  </a:lnTo>
                  <a:lnTo>
                    <a:pt x="7543" y="405"/>
                  </a:lnTo>
                  <a:lnTo>
                    <a:pt x="6735" y="674"/>
                  </a:lnTo>
                  <a:lnTo>
                    <a:pt x="6330" y="809"/>
                  </a:lnTo>
                  <a:lnTo>
                    <a:pt x="5926" y="977"/>
                  </a:lnTo>
                  <a:lnTo>
                    <a:pt x="5590" y="1145"/>
                  </a:lnTo>
                  <a:lnTo>
                    <a:pt x="5287" y="1314"/>
                  </a:lnTo>
                  <a:lnTo>
                    <a:pt x="4681" y="1751"/>
                  </a:lnTo>
                  <a:lnTo>
                    <a:pt x="4108" y="2189"/>
                  </a:lnTo>
                  <a:lnTo>
                    <a:pt x="3536" y="2694"/>
                  </a:lnTo>
                  <a:lnTo>
                    <a:pt x="2997" y="3199"/>
                  </a:lnTo>
                  <a:lnTo>
                    <a:pt x="2459" y="3772"/>
                  </a:lnTo>
                  <a:lnTo>
                    <a:pt x="2021" y="4378"/>
                  </a:lnTo>
                  <a:lnTo>
                    <a:pt x="1583" y="5017"/>
                  </a:lnTo>
                  <a:lnTo>
                    <a:pt x="1247" y="5691"/>
                  </a:lnTo>
                  <a:lnTo>
                    <a:pt x="977" y="6398"/>
                  </a:lnTo>
                  <a:lnTo>
                    <a:pt x="742" y="7138"/>
                  </a:lnTo>
                  <a:lnTo>
                    <a:pt x="674" y="7509"/>
                  </a:lnTo>
                  <a:lnTo>
                    <a:pt x="607" y="7879"/>
                  </a:lnTo>
                  <a:lnTo>
                    <a:pt x="607" y="7913"/>
                  </a:lnTo>
                  <a:lnTo>
                    <a:pt x="573" y="7913"/>
                  </a:lnTo>
                  <a:lnTo>
                    <a:pt x="540" y="7946"/>
                  </a:lnTo>
                  <a:lnTo>
                    <a:pt x="338" y="8620"/>
                  </a:lnTo>
                  <a:lnTo>
                    <a:pt x="169" y="9293"/>
                  </a:lnTo>
                  <a:lnTo>
                    <a:pt x="102" y="9630"/>
                  </a:lnTo>
                  <a:lnTo>
                    <a:pt x="68" y="9933"/>
                  </a:lnTo>
                  <a:lnTo>
                    <a:pt x="35" y="10606"/>
                  </a:lnTo>
                  <a:lnTo>
                    <a:pt x="1" y="11919"/>
                  </a:lnTo>
                  <a:lnTo>
                    <a:pt x="1" y="12660"/>
                  </a:lnTo>
                  <a:lnTo>
                    <a:pt x="35" y="13434"/>
                  </a:lnTo>
                  <a:lnTo>
                    <a:pt x="68" y="14175"/>
                  </a:lnTo>
                  <a:lnTo>
                    <a:pt x="136" y="14916"/>
                  </a:lnTo>
                  <a:lnTo>
                    <a:pt x="338" y="16397"/>
                  </a:lnTo>
                  <a:lnTo>
                    <a:pt x="607" y="17912"/>
                  </a:lnTo>
                  <a:lnTo>
                    <a:pt x="843" y="19326"/>
                  </a:lnTo>
                  <a:lnTo>
                    <a:pt x="1112" y="20774"/>
                  </a:lnTo>
                  <a:lnTo>
                    <a:pt x="1348" y="21919"/>
                  </a:lnTo>
                  <a:lnTo>
                    <a:pt x="1482" y="22491"/>
                  </a:lnTo>
                  <a:lnTo>
                    <a:pt x="1583" y="22760"/>
                  </a:lnTo>
                  <a:lnTo>
                    <a:pt x="1718" y="22996"/>
                  </a:lnTo>
                  <a:lnTo>
                    <a:pt x="1785" y="23164"/>
                  </a:lnTo>
                  <a:lnTo>
                    <a:pt x="1886" y="23265"/>
                  </a:lnTo>
                  <a:lnTo>
                    <a:pt x="1987" y="23366"/>
                  </a:lnTo>
                  <a:lnTo>
                    <a:pt x="2055" y="23434"/>
                  </a:lnTo>
                  <a:lnTo>
                    <a:pt x="2156" y="23467"/>
                  </a:lnTo>
                  <a:lnTo>
                    <a:pt x="2358" y="23467"/>
                  </a:lnTo>
                  <a:lnTo>
                    <a:pt x="2425" y="23434"/>
                  </a:lnTo>
                  <a:lnTo>
                    <a:pt x="2593" y="23299"/>
                  </a:lnTo>
                  <a:lnTo>
                    <a:pt x="2762" y="23097"/>
                  </a:lnTo>
                  <a:lnTo>
                    <a:pt x="2896" y="22895"/>
                  </a:lnTo>
                  <a:lnTo>
                    <a:pt x="2964" y="22626"/>
                  </a:lnTo>
                  <a:lnTo>
                    <a:pt x="3031" y="22558"/>
                  </a:lnTo>
                  <a:lnTo>
                    <a:pt x="3031" y="22525"/>
                  </a:lnTo>
                  <a:lnTo>
                    <a:pt x="3031" y="22457"/>
                  </a:lnTo>
                  <a:lnTo>
                    <a:pt x="2997" y="22424"/>
                  </a:lnTo>
                  <a:lnTo>
                    <a:pt x="2997" y="22356"/>
                  </a:lnTo>
                  <a:lnTo>
                    <a:pt x="2964" y="22323"/>
                  </a:lnTo>
                  <a:lnTo>
                    <a:pt x="2627" y="21582"/>
                  </a:lnTo>
                  <a:lnTo>
                    <a:pt x="2324" y="20808"/>
                  </a:lnTo>
                  <a:lnTo>
                    <a:pt x="2122" y="20033"/>
                  </a:lnTo>
                  <a:lnTo>
                    <a:pt x="1920" y="19259"/>
                  </a:lnTo>
                  <a:lnTo>
                    <a:pt x="1853" y="18788"/>
                  </a:lnTo>
                  <a:lnTo>
                    <a:pt x="1785" y="18350"/>
                  </a:lnTo>
                  <a:lnTo>
                    <a:pt x="1718" y="17407"/>
                  </a:lnTo>
                  <a:lnTo>
                    <a:pt x="1684" y="16498"/>
                  </a:lnTo>
                  <a:lnTo>
                    <a:pt x="1617" y="15555"/>
                  </a:lnTo>
                  <a:lnTo>
                    <a:pt x="1583" y="15488"/>
                  </a:lnTo>
                  <a:lnTo>
                    <a:pt x="1617" y="15488"/>
                  </a:lnTo>
                  <a:lnTo>
                    <a:pt x="1785" y="15623"/>
                  </a:lnTo>
                  <a:lnTo>
                    <a:pt x="2021" y="15757"/>
                  </a:lnTo>
                  <a:lnTo>
                    <a:pt x="2257" y="15825"/>
                  </a:lnTo>
                  <a:lnTo>
                    <a:pt x="2391" y="15858"/>
                  </a:lnTo>
                  <a:lnTo>
                    <a:pt x="2526" y="15858"/>
                  </a:lnTo>
                  <a:lnTo>
                    <a:pt x="2526" y="16498"/>
                  </a:lnTo>
                  <a:lnTo>
                    <a:pt x="2593" y="17104"/>
                  </a:lnTo>
                  <a:lnTo>
                    <a:pt x="2964" y="19798"/>
                  </a:lnTo>
                  <a:lnTo>
                    <a:pt x="3031" y="20370"/>
                  </a:lnTo>
                  <a:lnTo>
                    <a:pt x="3132" y="20942"/>
                  </a:lnTo>
                  <a:lnTo>
                    <a:pt x="3031" y="21010"/>
                  </a:lnTo>
                  <a:lnTo>
                    <a:pt x="2964" y="21077"/>
                  </a:lnTo>
                  <a:lnTo>
                    <a:pt x="2829" y="21279"/>
                  </a:lnTo>
                  <a:lnTo>
                    <a:pt x="2694" y="21481"/>
                  </a:lnTo>
                  <a:lnTo>
                    <a:pt x="2694" y="21582"/>
                  </a:lnTo>
                  <a:lnTo>
                    <a:pt x="2694" y="21683"/>
                  </a:lnTo>
                  <a:lnTo>
                    <a:pt x="2728" y="21717"/>
                  </a:lnTo>
                  <a:lnTo>
                    <a:pt x="2762" y="21750"/>
                  </a:lnTo>
                  <a:lnTo>
                    <a:pt x="2795" y="21750"/>
                  </a:lnTo>
                  <a:lnTo>
                    <a:pt x="2829" y="21717"/>
                  </a:lnTo>
                  <a:lnTo>
                    <a:pt x="3031" y="21414"/>
                  </a:lnTo>
                  <a:lnTo>
                    <a:pt x="3199" y="21212"/>
                  </a:lnTo>
                  <a:lnTo>
                    <a:pt x="3334" y="21515"/>
                  </a:lnTo>
                  <a:lnTo>
                    <a:pt x="3502" y="21818"/>
                  </a:lnTo>
                  <a:lnTo>
                    <a:pt x="3637" y="21952"/>
                  </a:lnTo>
                  <a:lnTo>
                    <a:pt x="3772" y="22053"/>
                  </a:lnTo>
                  <a:lnTo>
                    <a:pt x="3940" y="22154"/>
                  </a:lnTo>
                  <a:lnTo>
                    <a:pt x="4108" y="22222"/>
                  </a:lnTo>
                  <a:lnTo>
                    <a:pt x="4479" y="22323"/>
                  </a:lnTo>
                  <a:lnTo>
                    <a:pt x="4849" y="22390"/>
                  </a:lnTo>
                  <a:lnTo>
                    <a:pt x="4883" y="22491"/>
                  </a:lnTo>
                  <a:lnTo>
                    <a:pt x="4916" y="22525"/>
                  </a:lnTo>
                  <a:lnTo>
                    <a:pt x="4950" y="22558"/>
                  </a:lnTo>
                  <a:lnTo>
                    <a:pt x="5051" y="22558"/>
                  </a:lnTo>
                  <a:lnTo>
                    <a:pt x="5118" y="22525"/>
                  </a:lnTo>
                  <a:lnTo>
                    <a:pt x="5118" y="22457"/>
                  </a:lnTo>
                  <a:lnTo>
                    <a:pt x="5118" y="22424"/>
                  </a:lnTo>
                  <a:lnTo>
                    <a:pt x="5051" y="22087"/>
                  </a:lnTo>
                  <a:lnTo>
                    <a:pt x="5118" y="22222"/>
                  </a:lnTo>
                  <a:lnTo>
                    <a:pt x="5186" y="22289"/>
                  </a:lnTo>
                  <a:lnTo>
                    <a:pt x="5253" y="22323"/>
                  </a:lnTo>
                  <a:lnTo>
                    <a:pt x="5354" y="22289"/>
                  </a:lnTo>
                  <a:lnTo>
                    <a:pt x="5388" y="22255"/>
                  </a:lnTo>
                  <a:lnTo>
                    <a:pt x="5388" y="22154"/>
                  </a:lnTo>
                  <a:lnTo>
                    <a:pt x="5354" y="22087"/>
                  </a:lnTo>
                  <a:lnTo>
                    <a:pt x="5253" y="22020"/>
                  </a:lnTo>
                  <a:lnTo>
                    <a:pt x="5186" y="21885"/>
                  </a:lnTo>
                  <a:lnTo>
                    <a:pt x="5152" y="21683"/>
                  </a:lnTo>
                  <a:lnTo>
                    <a:pt x="5118" y="21481"/>
                  </a:lnTo>
                  <a:lnTo>
                    <a:pt x="5051" y="20808"/>
                  </a:lnTo>
                  <a:lnTo>
                    <a:pt x="4984" y="19899"/>
                  </a:lnTo>
                  <a:lnTo>
                    <a:pt x="4916" y="18990"/>
                  </a:lnTo>
                  <a:lnTo>
                    <a:pt x="4782" y="17744"/>
                  </a:lnTo>
                  <a:lnTo>
                    <a:pt x="4613" y="16532"/>
                  </a:lnTo>
                  <a:lnTo>
                    <a:pt x="4479" y="15286"/>
                  </a:lnTo>
                  <a:lnTo>
                    <a:pt x="4445" y="14680"/>
                  </a:lnTo>
                  <a:lnTo>
                    <a:pt x="4411" y="14074"/>
                  </a:lnTo>
                  <a:lnTo>
                    <a:pt x="4378" y="14007"/>
                  </a:lnTo>
                  <a:lnTo>
                    <a:pt x="4344" y="13973"/>
                  </a:lnTo>
                  <a:lnTo>
                    <a:pt x="4277" y="14007"/>
                  </a:lnTo>
                  <a:lnTo>
                    <a:pt x="4243" y="14074"/>
                  </a:lnTo>
                  <a:lnTo>
                    <a:pt x="4209" y="14747"/>
                  </a:lnTo>
                  <a:lnTo>
                    <a:pt x="4243" y="15421"/>
                  </a:lnTo>
                  <a:lnTo>
                    <a:pt x="4310" y="16094"/>
                  </a:lnTo>
                  <a:lnTo>
                    <a:pt x="4378" y="16801"/>
                  </a:lnTo>
                  <a:lnTo>
                    <a:pt x="4546" y="18148"/>
                  </a:lnTo>
                  <a:lnTo>
                    <a:pt x="4647" y="18855"/>
                  </a:lnTo>
                  <a:lnTo>
                    <a:pt x="4681" y="19528"/>
                  </a:lnTo>
                  <a:lnTo>
                    <a:pt x="4775" y="20470"/>
                  </a:lnTo>
                  <a:lnTo>
                    <a:pt x="4411" y="18619"/>
                  </a:lnTo>
                  <a:lnTo>
                    <a:pt x="4243" y="17542"/>
                  </a:lnTo>
                  <a:lnTo>
                    <a:pt x="4142" y="16464"/>
                  </a:lnTo>
                  <a:lnTo>
                    <a:pt x="4075" y="15387"/>
                  </a:lnTo>
                  <a:lnTo>
                    <a:pt x="4041" y="14310"/>
                  </a:lnTo>
                  <a:lnTo>
                    <a:pt x="4075" y="14242"/>
                  </a:lnTo>
                  <a:lnTo>
                    <a:pt x="4041" y="14141"/>
                  </a:lnTo>
                  <a:lnTo>
                    <a:pt x="4007" y="14108"/>
                  </a:lnTo>
                  <a:lnTo>
                    <a:pt x="3974" y="14074"/>
                  </a:lnTo>
                  <a:lnTo>
                    <a:pt x="3906" y="14074"/>
                  </a:lnTo>
                  <a:lnTo>
                    <a:pt x="3873" y="14108"/>
                  </a:lnTo>
                  <a:lnTo>
                    <a:pt x="3704" y="14108"/>
                  </a:lnTo>
                  <a:lnTo>
                    <a:pt x="3536" y="14141"/>
                  </a:lnTo>
                  <a:lnTo>
                    <a:pt x="3368" y="14209"/>
                  </a:lnTo>
                  <a:lnTo>
                    <a:pt x="3199" y="14276"/>
                  </a:lnTo>
                  <a:lnTo>
                    <a:pt x="3031" y="14411"/>
                  </a:lnTo>
                  <a:lnTo>
                    <a:pt x="2829" y="14579"/>
                  </a:lnTo>
                  <a:lnTo>
                    <a:pt x="2694" y="14747"/>
                  </a:lnTo>
                  <a:lnTo>
                    <a:pt x="2627" y="14949"/>
                  </a:lnTo>
                  <a:lnTo>
                    <a:pt x="2627" y="15017"/>
                  </a:lnTo>
                  <a:lnTo>
                    <a:pt x="2560" y="15286"/>
                  </a:lnTo>
                  <a:lnTo>
                    <a:pt x="2526" y="15589"/>
                  </a:lnTo>
                  <a:lnTo>
                    <a:pt x="2425" y="15589"/>
                  </a:lnTo>
                  <a:lnTo>
                    <a:pt x="2290" y="15555"/>
                  </a:lnTo>
                  <a:lnTo>
                    <a:pt x="2156" y="15522"/>
                  </a:lnTo>
                  <a:lnTo>
                    <a:pt x="1920" y="15421"/>
                  </a:lnTo>
                  <a:lnTo>
                    <a:pt x="1785" y="15387"/>
                  </a:lnTo>
                  <a:lnTo>
                    <a:pt x="1651" y="15353"/>
                  </a:lnTo>
                  <a:lnTo>
                    <a:pt x="1617" y="15387"/>
                  </a:lnTo>
                  <a:lnTo>
                    <a:pt x="1583" y="15421"/>
                  </a:lnTo>
                  <a:lnTo>
                    <a:pt x="1415" y="13670"/>
                  </a:lnTo>
                  <a:lnTo>
                    <a:pt x="1348" y="12795"/>
                  </a:lnTo>
                  <a:lnTo>
                    <a:pt x="1314" y="11919"/>
                  </a:lnTo>
                  <a:lnTo>
                    <a:pt x="1314" y="10943"/>
                  </a:lnTo>
                  <a:lnTo>
                    <a:pt x="1381" y="10000"/>
                  </a:lnTo>
                  <a:lnTo>
                    <a:pt x="1482" y="9024"/>
                  </a:lnTo>
                  <a:lnTo>
                    <a:pt x="1516" y="8047"/>
                  </a:lnTo>
                  <a:lnTo>
                    <a:pt x="1550" y="8014"/>
                  </a:lnTo>
                  <a:lnTo>
                    <a:pt x="1550" y="7980"/>
                  </a:lnTo>
                  <a:lnTo>
                    <a:pt x="1516" y="7913"/>
                  </a:lnTo>
                  <a:lnTo>
                    <a:pt x="1482" y="7879"/>
                  </a:lnTo>
                  <a:lnTo>
                    <a:pt x="1415" y="7879"/>
                  </a:lnTo>
                  <a:lnTo>
                    <a:pt x="1617" y="7206"/>
                  </a:lnTo>
                  <a:lnTo>
                    <a:pt x="1886" y="6566"/>
                  </a:lnTo>
                  <a:lnTo>
                    <a:pt x="2189" y="5994"/>
                  </a:lnTo>
                  <a:lnTo>
                    <a:pt x="2560" y="5421"/>
                  </a:lnTo>
                  <a:lnTo>
                    <a:pt x="2997" y="4883"/>
                  </a:lnTo>
                  <a:lnTo>
                    <a:pt x="3435" y="4411"/>
                  </a:lnTo>
                  <a:lnTo>
                    <a:pt x="3940" y="3940"/>
                  </a:lnTo>
                  <a:lnTo>
                    <a:pt x="4479" y="3502"/>
                  </a:lnTo>
                  <a:lnTo>
                    <a:pt x="5085" y="3098"/>
                  </a:lnTo>
                  <a:lnTo>
                    <a:pt x="5724" y="2762"/>
                  </a:lnTo>
                  <a:lnTo>
                    <a:pt x="6398" y="2492"/>
                  </a:lnTo>
                  <a:lnTo>
                    <a:pt x="7071" y="2256"/>
                  </a:lnTo>
                  <a:lnTo>
                    <a:pt x="7745" y="2088"/>
                  </a:lnTo>
                  <a:lnTo>
                    <a:pt x="8452" y="1953"/>
                  </a:lnTo>
                  <a:lnTo>
                    <a:pt x="9159" y="1852"/>
                  </a:lnTo>
                  <a:lnTo>
                    <a:pt x="9899" y="1785"/>
                  </a:lnTo>
                  <a:lnTo>
                    <a:pt x="10707" y="1785"/>
                  </a:lnTo>
                  <a:lnTo>
                    <a:pt x="11482" y="1819"/>
                  </a:lnTo>
                  <a:lnTo>
                    <a:pt x="12256" y="1920"/>
                  </a:lnTo>
                  <a:lnTo>
                    <a:pt x="13030" y="2054"/>
                  </a:lnTo>
                  <a:lnTo>
                    <a:pt x="13737" y="2256"/>
                  </a:lnTo>
                  <a:lnTo>
                    <a:pt x="14478" y="2526"/>
                  </a:lnTo>
                  <a:lnTo>
                    <a:pt x="15185" y="2863"/>
                  </a:lnTo>
                  <a:lnTo>
                    <a:pt x="15892" y="3267"/>
                  </a:lnTo>
                  <a:lnTo>
                    <a:pt x="16566" y="3704"/>
                  </a:lnTo>
                  <a:lnTo>
                    <a:pt x="17172" y="4142"/>
                  </a:lnTo>
                  <a:lnTo>
                    <a:pt x="17778" y="4647"/>
                  </a:lnTo>
                  <a:lnTo>
                    <a:pt x="18081" y="4916"/>
                  </a:lnTo>
                  <a:lnTo>
                    <a:pt x="18350" y="5186"/>
                  </a:lnTo>
                  <a:lnTo>
                    <a:pt x="18821" y="5758"/>
                  </a:lnTo>
                  <a:lnTo>
                    <a:pt x="19057" y="6061"/>
                  </a:lnTo>
                  <a:lnTo>
                    <a:pt x="19259" y="6398"/>
                  </a:lnTo>
                  <a:lnTo>
                    <a:pt x="19360" y="6566"/>
                  </a:lnTo>
                  <a:lnTo>
                    <a:pt x="19360" y="6061"/>
                  </a:lnTo>
                  <a:lnTo>
                    <a:pt x="19124" y="5657"/>
                  </a:lnTo>
                  <a:lnTo>
                    <a:pt x="18889" y="5354"/>
                  </a:lnTo>
                  <a:lnTo>
                    <a:pt x="18619" y="5051"/>
                  </a:lnTo>
                  <a:lnTo>
                    <a:pt x="18047" y="4512"/>
                  </a:lnTo>
                  <a:lnTo>
                    <a:pt x="17778" y="4243"/>
                  </a:lnTo>
                  <a:lnTo>
                    <a:pt x="17475" y="4007"/>
                  </a:lnTo>
                  <a:lnTo>
                    <a:pt x="16801" y="3536"/>
                  </a:lnTo>
                  <a:lnTo>
                    <a:pt x="16128" y="3098"/>
                  </a:lnTo>
                  <a:lnTo>
                    <a:pt x="15455" y="2728"/>
                  </a:lnTo>
                  <a:lnTo>
                    <a:pt x="15084" y="2526"/>
                  </a:lnTo>
                  <a:lnTo>
                    <a:pt x="14714" y="2324"/>
                  </a:lnTo>
                  <a:lnTo>
                    <a:pt x="13973" y="2054"/>
                  </a:lnTo>
                  <a:lnTo>
                    <a:pt x="13199" y="1819"/>
                  </a:lnTo>
                  <a:lnTo>
                    <a:pt x="12424" y="1684"/>
                  </a:lnTo>
                  <a:lnTo>
                    <a:pt x="11616" y="1583"/>
                  </a:lnTo>
                  <a:lnTo>
                    <a:pt x="10808" y="1549"/>
                  </a:lnTo>
                  <a:lnTo>
                    <a:pt x="10000" y="1549"/>
                  </a:lnTo>
                  <a:lnTo>
                    <a:pt x="9192" y="1617"/>
                  </a:lnTo>
                  <a:lnTo>
                    <a:pt x="8519" y="1684"/>
                  </a:lnTo>
                  <a:lnTo>
                    <a:pt x="7846" y="1819"/>
                  </a:lnTo>
                  <a:lnTo>
                    <a:pt x="7172" y="1987"/>
                  </a:lnTo>
                  <a:lnTo>
                    <a:pt x="6532" y="2189"/>
                  </a:lnTo>
                  <a:lnTo>
                    <a:pt x="5926" y="2459"/>
                  </a:lnTo>
                  <a:lnTo>
                    <a:pt x="5287" y="2728"/>
                  </a:lnTo>
                  <a:lnTo>
                    <a:pt x="4714" y="3065"/>
                  </a:lnTo>
                  <a:lnTo>
                    <a:pt x="4142" y="3469"/>
                  </a:lnTo>
                  <a:lnTo>
                    <a:pt x="3637" y="3873"/>
                  </a:lnTo>
                  <a:lnTo>
                    <a:pt x="3132" y="4344"/>
                  </a:lnTo>
                  <a:lnTo>
                    <a:pt x="2694" y="4849"/>
                  </a:lnTo>
                  <a:lnTo>
                    <a:pt x="2290" y="5388"/>
                  </a:lnTo>
                  <a:lnTo>
                    <a:pt x="1954" y="5960"/>
                  </a:lnTo>
                  <a:lnTo>
                    <a:pt x="1651" y="6566"/>
                  </a:lnTo>
                  <a:lnTo>
                    <a:pt x="1415" y="7206"/>
                  </a:lnTo>
                  <a:lnTo>
                    <a:pt x="1213" y="7879"/>
                  </a:lnTo>
                  <a:lnTo>
                    <a:pt x="1045" y="7879"/>
                  </a:lnTo>
                  <a:lnTo>
                    <a:pt x="1247" y="7273"/>
                  </a:lnTo>
                  <a:lnTo>
                    <a:pt x="1449" y="6667"/>
                  </a:lnTo>
                  <a:lnTo>
                    <a:pt x="1684" y="6061"/>
                  </a:lnTo>
                  <a:lnTo>
                    <a:pt x="1987" y="5489"/>
                  </a:lnTo>
                  <a:lnTo>
                    <a:pt x="2156" y="5186"/>
                  </a:lnTo>
                  <a:lnTo>
                    <a:pt x="2358" y="4883"/>
                  </a:lnTo>
                  <a:lnTo>
                    <a:pt x="2795" y="4310"/>
                  </a:lnTo>
                  <a:lnTo>
                    <a:pt x="3300" y="3805"/>
                  </a:lnTo>
                  <a:lnTo>
                    <a:pt x="3805" y="3267"/>
                  </a:lnTo>
                  <a:lnTo>
                    <a:pt x="4411" y="2694"/>
                  </a:lnTo>
                  <a:lnTo>
                    <a:pt x="5051" y="2155"/>
                  </a:lnTo>
                  <a:lnTo>
                    <a:pt x="5388" y="1920"/>
                  </a:lnTo>
                  <a:lnTo>
                    <a:pt x="5724" y="1718"/>
                  </a:lnTo>
                  <a:lnTo>
                    <a:pt x="6095" y="1516"/>
                  </a:lnTo>
                  <a:lnTo>
                    <a:pt x="6499" y="1347"/>
                  </a:lnTo>
                  <a:lnTo>
                    <a:pt x="7240" y="1145"/>
                  </a:lnTo>
                  <a:lnTo>
                    <a:pt x="8014" y="1011"/>
                  </a:lnTo>
                  <a:lnTo>
                    <a:pt x="8822" y="876"/>
                  </a:lnTo>
                  <a:lnTo>
                    <a:pt x="9596" y="809"/>
                  </a:lnTo>
                  <a:lnTo>
                    <a:pt x="10337" y="775"/>
                  </a:lnTo>
                  <a:lnTo>
                    <a:pt x="11078" y="775"/>
                  </a:lnTo>
                  <a:lnTo>
                    <a:pt x="11818" y="809"/>
                  </a:lnTo>
                  <a:lnTo>
                    <a:pt x="12559" y="910"/>
                  </a:lnTo>
                  <a:lnTo>
                    <a:pt x="13300" y="1044"/>
                  </a:lnTo>
                  <a:lnTo>
                    <a:pt x="14040" y="1213"/>
                  </a:lnTo>
                  <a:lnTo>
                    <a:pt x="14747" y="1448"/>
                  </a:lnTo>
                  <a:lnTo>
                    <a:pt x="15421" y="1751"/>
                  </a:lnTo>
                  <a:lnTo>
                    <a:pt x="16162" y="2088"/>
                  </a:lnTo>
                  <a:lnTo>
                    <a:pt x="16835" y="2526"/>
                  </a:lnTo>
                  <a:lnTo>
                    <a:pt x="17475" y="2964"/>
                  </a:lnTo>
                  <a:lnTo>
                    <a:pt x="18114" y="3469"/>
                  </a:lnTo>
                  <a:lnTo>
                    <a:pt x="18619" y="3940"/>
                  </a:lnTo>
                  <a:lnTo>
                    <a:pt x="19158" y="4411"/>
                  </a:lnTo>
                  <a:lnTo>
                    <a:pt x="19360" y="4580"/>
                  </a:lnTo>
                  <a:lnTo>
                    <a:pt x="19360" y="4243"/>
                  </a:lnTo>
                  <a:lnTo>
                    <a:pt x="19124" y="4075"/>
                  </a:lnTo>
                  <a:lnTo>
                    <a:pt x="18788" y="3772"/>
                  </a:lnTo>
                  <a:lnTo>
                    <a:pt x="18451" y="3469"/>
                  </a:lnTo>
                  <a:lnTo>
                    <a:pt x="17744" y="2896"/>
                  </a:lnTo>
                  <a:lnTo>
                    <a:pt x="17138" y="2425"/>
                  </a:lnTo>
                  <a:lnTo>
                    <a:pt x="16465" y="2054"/>
                  </a:lnTo>
                  <a:lnTo>
                    <a:pt x="15791" y="1684"/>
                  </a:lnTo>
                  <a:lnTo>
                    <a:pt x="15118" y="1381"/>
                  </a:lnTo>
                  <a:lnTo>
                    <a:pt x="14343" y="1112"/>
                  </a:lnTo>
                  <a:lnTo>
                    <a:pt x="13603" y="876"/>
                  </a:lnTo>
                  <a:lnTo>
                    <a:pt x="12828" y="741"/>
                  </a:lnTo>
                  <a:lnTo>
                    <a:pt x="12054" y="640"/>
                  </a:lnTo>
                  <a:lnTo>
                    <a:pt x="11246" y="573"/>
                  </a:lnTo>
                  <a:lnTo>
                    <a:pt x="10472" y="573"/>
                  </a:lnTo>
                  <a:lnTo>
                    <a:pt x="9664" y="640"/>
                  </a:lnTo>
                  <a:lnTo>
                    <a:pt x="8889" y="708"/>
                  </a:lnTo>
                  <a:lnTo>
                    <a:pt x="8182" y="809"/>
                  </a:lnTo>
                  <a:lnTo>
                    <a:pt x="7442" y="943"/>
                  </a:lnTo>
                  <a:lnTo>
                    <a:pt x="6735" y="1112"/>
                  </a:lnTo>
                  <a:lnTo>
                    <a:pt x="6061" y="1347"/>
                  </a:lnTo>
                  <a:lnTo>
                    <a:pt x="5724" y="1516"/>
                  </a:lnTo>
                  <a:lnTo>
                    <a:pt x="5388" y="1684"/>
                  </a:lnTo>
                  <a:lnTo>
                    <a:pt x="5085" y="1920"/>
                  </a:lnTo>
                  <a:lnTo>
                    <a:pt x="4782" y="2155"/>
                  </a:lnTo>
                  <a:lnTo>
                    <a:pt x="4243" y="2661"/>
                  </a:lnTo>
                  <a:lnTo>
                    <a:pt x="3704" y="3166"/>
                  </a:lnTo>
                  <a:lnTo>
                    <a:pt x="3199" y="3637"/>
                  </a:lnTo>
                  <a:lnTo>
                    <a:pt x="2762" y="4142"/>
                  </a:lnTo>
                  <a:lnTo>
                    <a:pt x="2324" y="4647"/>
                  </a:lnTo>
                  <a:lnTo>
                    <a:pt x="1954" y="5219"/>
                  </a:lnTo>
                  <a:lnTo>
                    <a:pt x="1617" y="5859"/>
                  </a:lnTo>
                  <a:lnTo>
                    <a:pt x="1314" y="6499"/>
                  </a:lnTo>
                  <a:lnTo>
                    <a:pt x="1078" y="7206"/>
                  </a:lnTo>
                  <a:lnTo>
                    <a:pt x="910" y="7879"/>
                  </a:lnTo>
                  <a:lnTo>
                    <a:pt x="809" y="7879"/>
                  </a:lnTo>
                  <a:lnTo>
                    <a:pt x="1011" y="7138"/>
                  </a:lnTo>
                  <a:lnTo>
                    <a:pt x="1247" y="6398"/>
                  </a:lnTo>
                  <a:lnTo>
                    <a:pt x="1550" y="5657"/>
                  </a:lnTo>
                  <a:lnTo>
                    <a:pt x="1920" y="4950"/>
                  </a:lnTo>
                  <a:lnTo>
                    <a:pt x="2088" y="4613"/>
                  </a:lnTo>
                  <a:lnTo>
                    <a:pt x="2324" y="4310"/>
                  </a:lnTo>
                  <a:lnTo>
                    <a:pt x="2526" y="4007"/>
                  </a:lnTo>
                  <a:lnTo>
                    <a:pt x="2762" y="3738"/>
                  </a:lnTo>
                  <a:lnTo>
                    <a:pt x="3300" y="3199"/>
                  </a:lnTo>
                  <a:lnTo>
                    <a:pt x="3873" y="2694"/>
                  </a:lnTo>
                  <a:lnTo>
                    <a:pt x="4479" y="2223"/>
                  </a:lnTo>
                  <a:lnTo>
                    <a:pt x="5085" y="1751"/>
                  </a:lnTo>
                  <a:lnTo>
                    <a:pt x="5388" y="1549"/>
                  </a:lnTo>
                  <a:lnTo>
                    <a:pt x="5724" y="1347"/>
                  </a:lnTo>
                  <a:lnTo>
                    <a:pt x="6061" y="1179"/>
                  </a:lnTo>
                  <a:lnTo>
                    <a:pt x="6431" y="1011"/>
                  </a:lnTo>
                  <a:lnTo>
                    <a:pt x="7240" y="741"/>
                  </a:lnTo>
                  <a:lnTo>
                    <a:pt x="8048" y="539"/>
                  </a:lnTo>
                  <a:lnTo>
                    <a:pt x="8856" y="405"/>
                  </a:lnTo>
                  <a:lnTo>
                    <a:pt x="9697" y="270"/>
                  </a:lnTo>
                  <a:lnTo>
                    <a:pt x="10505" y="236"/>
                  </a:lnTo>
                  <a:lnTo>
                    <a:pt x="11347" y="236"/>
                  </a:lnTo>
                  <a:lnTo>
                    <a:pt x="12155" y="337"/>
                  </a:lnTo>
                  <a:lnTo>
                    <a:pt x="12929" y="438"/>
                  </a:lnTo>
                  <a:lnTo>
                    <a:pt x="13737" y="640"/>
                  </a:lnTo>
                  <a:lnTo>
                    <a:pt x="14512" y="876"/>
                  </a:lnTo>
                  <a:lnTo>
                    <a:pt x="15253" y="1145"/>
                  </a:lnTo>
                  <a:lnTo>
                    <a:pt x="16027" y="1482"/>
                  </a:lnTo>
                  <a:lnTo>
                    <a:pt x="16667" y="1819"/>
                  </a:lnTo>
                  <a:lnTo>
                    <a:pt x="17306" y="2223"/>
                  </a:lnTo>
                  <a:lnTo>
                    <a:pt x="17879" y="2661"/>
                  </a:lnTo>
                  <a:lnTo>
                    <a:pt x="18451" y="3166"/>
                  </a:lnTo>
                  <a:lnTo>
                    <a:pt x="19360" y="4041"/>
                  </a:lnTo>
                  <a:lnTo>
                    <a:pt x="19360" y="3671"/>
                  </a:lnTo>
                  <a:lnTo>
                    <a:pt x="18754" y="3098"/>
                  </a:lnTo>
                  <a:lnTo>
                    <a:pt x="18148" y="2560"/>
                  </a:lnTo>
                  <a:lnTo>
                    <a:pt x="17879" y="2290"/>
                  </a:lnTo>
                  <a:lnTo>
                    <a:pt x="17542" y="2088"/>
                  </a:lnTo>
                  <a:lnTo>
                    <a:pt x="16902" y="1684"/>
                  </a:lnTo>
                  <a:lnTo>
                    <a:pt x="16229" y="1314"/>
                  </a:lnTo>
                  <a:lnTo>
                    <a:pt x="15556" y="1011"/>
                  </a:lnTo>
                  <a:lnTo>
                    <a:pt x="14781" y="708"/>
                  </a:lnTo>
                  <a:lnTo>
                    <a:pt x="14007" y="438"/>
                  </a:lnTo>
                  <a:lnTo>
                    <a:pt x="13232" y="236"/>
                  </a:lnTo>
                  <a:lnTo>
                    <a:pt x="12424" y="102"/>
                  </a:lnTo>
                  <a:lnTo>
                    <a:pt x="11616" y="34"/>
                  </a:lnTo>
                  <a:lnTo>
                    <a:pt x="108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4" name="Google Shape;244;p3"/>
            <p:cNvSpPr/>
            <p:nvPr/>
          </p:nvSpPr>
          <p:spPr>
            <a:xfrm>
              <a:off x="6964675" y="2496400"/>
              <a:ext cx="14350" cy="8450"/>
            </a:xfrm>
            <a:custGeom>
              <a:rect b="b" l="l" r="r" t="t"/>
              <a:pathLst>
                <a:path extrusionOk="0" h="338" w="574">
                  <a:moveTo>
                    <a:pt x="439" y="0"/>
                  </a:moveTo>
                  <a:lnTo>
                    <a:pt x="102" y="169"/>
                  </a:lnTo>
                  <a:lnTo>
                    <a:pt x="1" y="236"/>
                  </a:lnTo>
                  <a:lnTo>
                    <a:pt x="1" y="270"/>
                  </a:lnTo>
                  <a:lnTo>
                    <a:pt x="1" y="303"/>
                  </a:lnTo>
                  <a:lnTo>
                    <a:pt x="34" y="337"/>
                  </a:lnTo>
                  <a:lnTo>
                    <a:pt x="203" y="337"/>
                  </a:lnTo>
                  <a:lnTo>
                    <a:pt x="472" y="236"/>
                  </a:lnTo>
                  <a:lnTo>
                    <a:pt x="540" y="202"/>
                  </a:lnTo>
                  <a:lnTo>
                    <a:pt x="573" y="169"/>
                  </a:lnTo>
                  <a:lnTo>
                    <a:pt x="573" y="101"/>
                  </a:lnTo>
                  <a:lnTo>
                    <a:pt x="506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5" name="Google Shape;245;p3"/>
            <p:cNvSpPr/>
            <p:nvPr/>
          </p:nvSpPr>
          <p:spPr>
            <a:xfrm>
              <a:off x="7014350" y="2516600"/>
              <a:ext cx="60625" cy="54725"/>
            </a:xfrm>
            <a:custGeom>
              <a:rect b="b" l="l" r="r" t="t"/>
              <a:pathLst>
                <a:path extrusionOk="0" h="2189" w="2425">
                  <a:moveTo>
                    <a:pt x="1886" y="270"/>
                  </a:moveTo>
                  <a:lnTo>
                    <a:pt x="2020" y="808"/>
                  </a:lnTo>
                  <a:lnTo>
                    <a:pt x="2088" y="1078"/>
                  </a:lnTo>
                  <a:lnTo>
                    <a:pt x="2155" y="1381"/>
                  </a:lnTo>
                  <a:lnTo>
                    <a:pt x="2155" y="1516"/>
                  </a:lnTo>
                  <a:lnTo>
                    <a:pt x="2121" y="1650"/>
                  </a:lnTo>
                  <a:lnTo>
                    <a:pt x="2054" y="1751"/>
                  </a:lnTo>
                  <a:lnTo>
                    <a:pt x="1886" y="1819"/>
                  </a:lnTo>
                  <a:lnTo>
                    <a:pt x="1313" y="1819"/>
                  </a:lnTo>
                  <a:lnTo>
                    <a:pt x="1044" y="1852"/>
                  </a:lnTo>
                  <a:lnTo>
                    <a:pt x="741" y="1920"/>
                  </a:lnTo>
                  <a:lnTo>
                    <a:pt x="640" y="1381"/>
                  </a:lnTo>
                  <a:lnTo>
                    <a:pt x="539" y="1044"/>
                  </a:lnTo>
                  <a:lnTo>
                    <a:pt x="472" y="674"/>
                  </a:lnTo>
                  <a:lnTo>
                    <a:pt x="472" y="640"/>
                  </a:lnTo>
                  <a:lnTo>
                    <a:pt x="842" y="539"/>
                  </a:lnTo>
                  <a:lnTo>
                    <a:pt x="1179" y="472"/>
                  </a:lnTo>
                  <a:lnTo>
                    <a:pt x="1549" y="371"/>
                  </a:lnTo>
                  <a:lnTo>
                    <a:pt x="1886" y="270"/>
                  </a:lnTo>
                  <a:close/>
                  <a:moveTo>
                    <a:pt x="1953" y="0"/>
                  </a:moveTo>
                  <a:lnTo>
                    <a:pt x="1886" y="34"/>
                  </a:lnTo>
                  <a:lnTo>
                    <a:pt x="1650" y="135"/>
                  </a:lnTo>
                  <a:lnTo>
                    <a:pt x="1414" y="169"/>
                  </a:lnTo>
                  <a:lnTo>
                    <a:pt x="909" y="236"/>
                  </a:lnTo>
                  <a:lnTo>
                    <a:pt x="674" y="303"/>
                  </a:lnTo>
                  <a:lnTo>
                    <a:pt x="472" y="337"/>
                  </a:lnTo>
                  <a:lnTo>
                    <a:pt x="34" y="539"/>
                  </a:lnTo>
                  <a:lnTo>
                    <a:pt x="0" y="573"/>
                  </a:lnTo>
                  <a:lnTo>
                    <a:pt x="0" y="606"/>
                  </a:lnTo>
                  <a:lnTo>
                    <a:pt x="0" y="674"/>
                  </a:lnTo>
                  <a:lnTo>
                    <a:pt x="68" y="741"/>
                  </a:lnTo>
                  <a:lnTo>
                    <a:pt x="169" y="741"/>
                  </a:lnTo>
                  <a:lnTo>
                    <a:pt x="270" y="707"/>
                  </a:lnTo>
                  <a:lnTo>
                    <a:pt x="303" y="909"/>
                  </a:lnTo>
                  <a:lnTo>
                    <a:pt x="337" y="1111"/>
                  </a:lnTo>
                  <a:lnTo>
                    <a:pt x="539" y="2088"/>
                  </a:lnTo>
                  <a:lnTo>
                    <a:pt x="606" y="2189"/>
                  </a:lnTo>
                  <a:lnTo>
                    <a:pt x="707" y="2189"/>
                  </a:lnTo>
                  <a:lnTo>
                    <a:pt x="876" y="2122"/>
                  </a:lnTo>
                  <a:lnTo>
                    <a:pt x="1111" y="2088"/>
                  </a:lnTo>
                  <a:lnTo>
                    <a:pt x="1549" y="2088"/>
                  </a:lnTo>
                  <a:lnTo>
                    <a:pt x="1751" y="2054"/>
                  </a:lnTo>
                  <a:lnTo>
                    <a:pt x="1953" y="2021"/>
                  </a:lnTo>
                  <a:lnTo>
                    <a:pt x="2155" y="1953"/>
                  </a:lnTo>
                  <a:lnTo>
                    <a:pt x="2323" y="1852"/>
                  </a:lnTo>
                  <a:lnTo>
                    <a:pt x="2391" y="1785"/>
                  </a:lnTo>
                  <a:lnTo>
                    <a:pt x="2424" y="1684"/>
                  </a:lnTo>
                  <a:lnTo>
                    <a:pt x="2391" y="1448"/>
                  </a:lnTo>
                  <a:lnTo>
                    <a:pt x="2054" y="68"/>
                  </a:lnTo>
                  <a:lnTo>
                    <a:pt x="2020" y="34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6" name="Google Shape;246;p3"/>
            <p:cNvSpPr/>
            <p:nvPr/>
          </p:nvSpPr>
          <p:spPr>
            <a:xfrm>
              <a:off x="6044700" y="589950"/>
              <a:ext cx="8450" cy="13475"/>
            </a:xfrm>
            <a:custGeom>
              <a:rect b="b" l="l" r="r" t="t"/>
              <a:pathLst>
                <a:path extrusionOk="0" h="539" w="338">
                  <a:moveTo>
                    <a:pt x="236" y="0"/>
                  </a:moveTo>
                  <a:lnTo>
                    <a:pt x="203" y="34"/>
                  </a:lnTo>
                  <a:lnTo>
                    <a:pt x="68" y="202"/>
                  </a:lnTo>
                  <a:lnTo>
                    <a:pt x="34" y="303"/>
                  </a:lnTo>
                  <a:lnTo>
                    <a:pt x="1" y="438"/>
                  </a:lnTo>
                  <a:lnTo>
                    <a:pt x="34" y="505"/>
                  </a:lnTo>
                  <a:lnTo>
                    <a:pt x="135" y="539"/>
                  </a:lnTo>
                  <a:lnTo>
                    <a:pt x="203" y="505"/>
                  </a:lnTo>
                  <a:lnTo>
                    <a:pt x="236" y="438"/>
                  </a:lnTo>
                  <a:lnTo>
                    <a:pt x="270" y="270"/>
                  </a:lnTo>
                  <a:lnTo>
                    <a:pt x="337" y="101"/>
                  </a:lnTo>
                  <a:lnTo>
                    <a:pt x="337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7" name="Google Shape;247;p3"/>
            <p:cNvSpPr/>
            <p:nvPr/>
          </p:nvSpPr>
          <p:spPr>
            <a:xfrm>
              <a:off x="6754250" y="2521650"/>
              <a:ext cx="64850" cy="53900"/>
            </a:xfrm>
            <a:custGeom>
              <a:rect b="b" l="l" r="r" t="t"/>
              <a:pathLst>
                <a:path extrusionOk="0" h="2156" w="2594">
                  <a:moveTo>
                    <a:pt x="1819" y="303"/>
                  </a:moveTo>
                  <a:lnTo>
                    <a:pt x="1954" y="404"/>
                  </a:lnTo>
                  <a:lnTo>
                    <a:pt x="2088" y="505"/>
                  </a:lnTo>
                  <a:lnTo>
                    <a:pt x="2156" y="674"/>
                  </a:lnTo>
                  <a:lnTo>
                    <a:pt x="2223" y="876"/>
                  </a:lnTo>
                  <a:lnTo>
                    <a:pt x="2257" y="1111"/>
                  </a:lnTo>
                  <a:lnTo>
                    <a:pt x="2324" y="1516"/>
                  </a:lnTo>
                  <a:lnTo>
                    <a:pt x="1954" y="1650"/>
                  </a:lnTo>
                  <a:lnTo>
                    <a:pt x="1550" y="1751"/>
                  </a:lnTo>
                  <a:lnTo>
                    <a:pt x="1179" y="1819"/>
                  </a:lnTo>
                  <a:lnTo>
                    <a:pt x="775" y="1886"/>
                  </a:lnTo>
                  <a:lnTo>
                    <a:pt x="573" y="1314"/>
                  </a:lnTo>
                  <a:lnTo>
                    <a:pt x="438" y="741"/>
                  </a:lnTo>
                  <a:lnTo>
                    <a:pt x="1011" y="505"/>
                  </a:lnTo>
                  <a:lnTo>
                    <a:pt x="1314" y="404"/>
                  </a:lnTo>
                  <a:lnTo>
                    <a:pt x="1617" y="337"/>
                  </a:lnTo>
                  <a:lnTo>
                    <a:pt x="1718" y="303"/>
                  </a:lnTo>
                  <a:close/>
                  <a:moveTo>
                    <a:pt x="1785" y="0"/>
                  </a:moveTo>
                  <a:lnTo>
                    <a:pt x="1550" y="68"/>
                  </a:lnTo>
                  <a:lnTo>
                    <a:pt x="1112" y="169"/>
                  </a:lnTo>
                  <a:lnTo>
                    <a:pt x="708" y="303"/>
                  </a:lnTo>
                  <a:lnTo>
                    <a:pt x="337" y="472"/>
                  </a:lnTo>
                  <a:lnTo>
                    <a:pt x="236" y="472"/>
                  </a:lnTo>
                  <a:lnTo>
                    <a:pt x="203" y="505"/>
                  </a:lnTo>
                  <a:lnTo>
                    <a:pt x="169" y="539"/>
                  </a:lnTo>
                  <a:lnTo>
                    <a:pt x="169" y="573"/>
                  </a:lnTo>
                  <a:lnTo>
                    <a:pt x="68" y="640"/>
                  </a:lnTo>
                  <a:lnTo>
                    <a:pt x="34" y="674"/>
                  </a:lnTo>
                  <a:lnTo>
                    <a:pt x="1" y="707"/>
                  </a:lnTo>
                  <a:lnTo>
                    <a:pt x="34" y="808"/>
                  </a:lnTo>
                  <a:lnTo>
                    <a:pt x="102" y="876"/>
                  </a:lnTo>
                  <a:lnTo>
                    <a:pt x="203" y="876"/>
                  </a:lnTo>
                  <a:lnTo>
                    <a:pt x="203" y="842"/>
                  </a:lnTo>
                  <a:lnTo>
                    <a:pt x="270" y="1179"/>
                  </a:lnTo>
                  <a:lnTo>
                    <a:pt x="337" y="1482"/>
                  </a:lnTo>
                  <a:lnTo>
                    <a:pt x="539" y="2054"/>
                  </a:lnTo>
                  <a:lnTo>
                    <a:pt x="607" y="2122"/>
                  </a:lnTo>
                  <a:lnTo>
                    <a:pt x="674" y="2155"/>
                  </a:lnTo>
                  <a:lnTo>
                    <a:pt x="1146" y="2122"/>
                  </a:lnTo>
                  <a:lnTo>
                    <a:pt x="1617" y="2021"/>
                  </a:lnTo>
                  <a:lnTo>
                    <a:pt x="2055" y="1886"/>
                  </a:lnTo>
                  <a:lnTo>
                    <a:pt x="2492" y="1718"/>
                  </a:lnTo>
                  <a:lnTo>
                    <a:pt x="2593" y="1650"/>
                  </a:lnTo>
                  <a:lnTo>
                    <a:pt x="2593" y="1549"/>
                  </a:lnTo>
                  <a:lnTo>
                    <a:pt x="2358" y="438"/>
                  </a:lnTo>
                  <a:lnTo>
                    <a:pt x="2324" y="303"/>
                  </a:lnTo>
                  <a:lnTo>
                    <a:pt x="2257" y="169"/>
                  </a:lnTo>
                  <a:lnTo>
                    <a:pt x="2156" y="101"/>
                  </a:lnTo>
                  <a:lnTo>
                    <a:pt x="2021" y="34"/>
                  </a:lnTo>
                  <a:lnTo>
                    <a:pt x="17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8" name="Google Shape;248;p3"/>
            <p:cNvSpPr/>
            <p:nvPr/>
          </p:nvSpPr>
          <p:spPr>
            <a:xfrm>
              <a:off x="6746675" y="2465250"/>
              <a:ext cx="58100" cy="58100"/>
            </a:xfrm>
            <a:custGeom>
              <a:rect b="b" l="l" r="r" t="t"/>
              <a:pathLst>
                <a:path extrusionOk="0" h="2324" w="2324">
                  <a:moveTo>
                    <a:pt x="1853" y="236"/>
                  </a:moveTo>
                  <a:lnTo>
                    <a:pt x="2088" y="1617"/>
                  </a:lnTo>
                  <a:lnTo>
                    <a:pt x="1449" y="1819"/>
                  </a:lnTo>
                  <a:lnTo>
                    <a:pt x="1045" y="1987"/>
                  </a:lnTo>
                  <a:lnTo>
                    <a:pt x="809" y="2054"/>
                  </a:lnTo>
                  <a:lnTo>
                    <a:pt x="607" y="2088"/>
                  </a:lnTo>
                  <a:lnTo>
                    <a:pt x="405" y="1482"/>
                  </a:lnTo>
                  <a:lnTo>
                    <a:pt x="203" y="842"/>
                  </a:lnTo>
                  <a:lnTo>
                    <a:pt x="640" y="708"/>
                  </a:lnTo>
                  <a:lnTo>
                    <a:pt x="1045" y="573"/>
                  </a:lnTo>
                  <a:lnTo>
                    <a:pt x="1853" y="236"/>
                  </a:lnTo>
                  <a:close/>
                  <a:moveTo>
                    <a:pt x="1886" y="1"/>
                  </a:moveTo>
                  <a:lnTo>
                    <a:pt x="1011" y="304"/>
                  </a:lnTo>
                  <a:lnTo>
                    <a:pt x="573" y="472"/>
                  </a:lnTo>
                  <a:lnTo>
                    <a:pt x="135" y="640"/>
                  </a:lnTo>
                  <a:lnTo>
                    <a:pt x="102" y="607"/>
                  </a:lnTo>
                  <a:lnTo>
                    <a:pt x="34" y="607"/>
                  </a:lnTo>
                  <a:lnTo>
                    <a:pt x="1" y="674"/>
                  </a:lnTo>
                  <a:lnTo>
                    <a:pt x="1" y="741"/>
                  </a:lnTo>
                  <a:lnTo>
                    <a:pt x="68" y="1112"/>
                  </a:lnTo>
                  <a:lnTo>
                    <a:pt x="169" y="1482"/>
                  </a:lnTo>
                  <a:lnTo>
                    <a:pt x="405" y="2256"/>
                  </a:lnTo>
                  <a:lnTo>
                    <a:pt x="438" y="2324"/>
                  </a:lnTo>
                  <a:lnTo>
                    <a:pt x="708" y="2324"/>
                  </a:lnTo>
                  <a:lnTo>
                    <a:pt x="876" y="2290"/>
                  </a:lnTo>
                  <a:lnTo>
                    <a:pt x="1213" y="2155"/>
                  </a:lnTo>
                  <a:lnTo>
                    <a:pt x="2257" y="1819"/>
                  </a:lnTo>
                  <a:lnTo>
                    <a:pt x="2290" y="1819"/>
                  </a:lnTo>
                  <a:lnTo>
                    <a:pt x="2324" y="1785"/>
                  </a:lnTo>
                  <a:lnTo>
                    <a:pt x="2324" y="1684"/>
                  </a:lnTo>
                  <a:lnTo>
                    <a:pt x="2021" y="68"/>
                  </a:lnTo>
                  <a:lnTo>
                    <a:pt x="1954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49" name="Google Shape;249;p3"/>
            <p:cNvSpPr/>
            <p:nvPr/>
          </p:nvSpPr>
          <p:spPr>
            <a:xfrm>
              <a:off x="6794650" y="2591500"/>
              <a:ext cx="11825" cy="24450"/>
            </a:xfrm>
            <a:custGeom>
              <a:rect b="b" l="l" r="r" t="t"/>
              <a:pathLst>
                <a:path extrusionOk="0" h="978" w="473">
                  <a:moveTo>
                    <a:pt x="35" y="1"/>
                  </a:moveTo>
                  <a:lnTo>
                    <a:pt x="1" y="68"/>
                  </a:lnTo>
                  <a:lnTo>
                    <a:pt x="35" y="169"/>
                  </a:lnTo>
                  <a:lnTo>
                    <a:pt x="68" y="270"/>
                  </a:lnTo>
                  <a:lnTo>
                    <a:pt x="136" y="506"/>
                  </a:lnTo>
                  <a:lnTo>
                    <a:pt x="203" y="742"/>
                  </a:lnTo>
                  <a:lnTo>
                    <a:pt x="237" y="843"/>
                  </a:lnTo>
                  <a:lnTo>
                    <a:pt x="304" y="944"/>
                  </a:lnTo>
                  <a:lnTo>
                    <a:pt x="338" y="977"/>
                  </a:lnTo>
                  <a:lnTo>
                    <a:pt x="405" y="977"/>
                  </a:lnTo>
                  <a:lnTo>
                    <a:pt x="439" y="944"/>
                  </a:lnTo>
                  <a:lnTo>
                    <a:pt x="472" y="876"/>
                  </a:lnTo>
                  <a:lnTo>
                    <a:pt x="439" y="775"/>
                  </a:lnTo>
                  <a:lnTo>
                    <a:pt x="405" y="674"/>
                  </a:lnTo>
                  <a:lnTo>
                    <a:pt x="338" y="439"/>
                  </a:lnTo>
                  <a:lnTo>
                    <a:pt x="237" y="203"/>
                  </a:lnTo>
                  <a:lnTo>
                    <a:pt x="203" y="102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0" name="Google Shape;250;p3"/>
            <p:cNvSpPr/>
            <p:nvPr/>
          </p:nvSpPr>
          <p:spPr>
            <a:xfrm>
              <a:off x="6770250" y="2573825"/>
              <a:ext cx="62300" cy="58100"/>
            </a:xfrm>
            <a:custGeom>
              <a:rect b="b" l="l" r="r" t="t"/>
              <a:pathLst>
                <a:path extrusionOk="0" h="2324" w="2492">
                  <a:moveTo>
                    <a:pt x="1886" y="237"/>
                  </a:moveTo>
                  <a:lnTo>
                    <a:pt x="2122" y="1078"/>
                  </a:lnTo>
                  <a:lnTo>
                    <a:pt x="2223" y="1415"/>
                  </a:lnTo>
                  <a:lnTo>
                    <a:pt x="2256" y="1583"/>
                  </a:lnTo>
                  <a:lnTo>
                    <a:pt x="2223" y="1684"/>
                  </a:lnTo>
                  <a:lnTo>
                    <a:pt x="2189" y="1752"/>
                  </a:lnTo>
                  <a:lnTo>
                    <a:pt x="2088" y="1819"/>
                  </a:lnTo>
                  <a:lnTo>
                    <a:pt x="1920" y="1886"/>
                  </a:lnTo>
                  <a:lnTo>
                    <a:pt x="1583" y="1954"/>
                  </a:lnTo>
                  <a:lnTo>
                    <a:pt x="1280" y="2021"/>
                  </a:lnTo>
                  <a:lnTo>
                    <a:pt x="943" y="2055"/>
                  </a:lnTo>
                  <a:lnTo>
                    <a:pt x="775" y="2055"/>
                  </a:lnTo>
                  <a:lnTo>
                    <a:pt x="674" y="2021"/>
                  </a:lnTo>
                  <a:lnTo>
                    <a:pt x="573" y="1954"/>
                  </a:lnTo>
                  <a:lnTo>
                    <a:pt x="506" y="1785"/>
                  </a:lnTo>
                  <a:lnTo>
                    <a:pt x="438" y="1247"/>
                  </a:lnTo>
                  <a:lnTo>
                    <a:pt x="371" y="944"/>
                  </a:lnTo>
                  <a:lnTo>
                    <a:pt x="270" y="674"/>
                  </a:lnTo>
                  <a:lnTo>
                    <a:pt x="472" y="674"/>
                  </a:lnTo>
                  <a:lnTo>
                    <a:pt x="674" y="641"/>
                  </a:lnTo>
                  <a:lnTo>
                    <a:pt x="1078" y="506"/>
                  </a:lnTo>
                  <a:lnTo>
                    <a:pt x="1886" y="237"/>
                  </a:lnTo>
                  <a:close/>
                  <a:moveTo>
                    <a:pt x="1920" y="1"/>
                  </a:moveTo>
                  <a:lnTo>
                    <a:pt x="977" y="270"/>
                  </a:lnTo>
                  <a:lnTo>
                    <a:pt x="506" y="405"/>
                  </a:lnTo>
                  <a:lnTo>
                    <a:pt x="34" y="506"/>
                  </a:lnTo>
                  <a:lnTo>
                    <a:pt x="1" y="540"/>
                  </a:lnTo>
                  <a:lnTo>
                    <a:pt x="1" y="573"/>
                  </a:lnTo>
                  <a:lnTo>
                    <a:pt x="1" y="641"/>
                  </a:lnTo>
                  <a:lnTo>
                    <a:pt x="34" y="641"/>
                  </a:lnTo>
                  <a:lnTo>
                    <a:pt x="102" y="674"/>
                  </a:lnTo>
                  <a:lnTo>
                    <a:pt x="68" y="708"/>
                  </a:lnTo>
                  <a:lnTo>
                    <a:pt x="68" y="742"/>
                  </a:lnTo>
                  <a:lnTo>
                    <a:pt x="169" y="1112"/>
                  </a:lnTo>
                  <a:lnTo>
                    <a:pt x="203" y="1516"/>
                  </a:lnTo>
                  <a:lnTo>
                    <a:pt x="270" y="1920"/>
                  </a:lnTo>
                  <a:lnTo>
                    <a:pt x="304" y="2122"/>
                  </a:lnTo>
                  <a:lnTo>
                    <a:pt x="405" y="2290"/>
                  </a:lnTo>
                  <a:lnTo>
                    <a:pt x="438" y="2324"/>
                  </a:lnTo>
                  <a:lnTo>
                    <a:pt x="775" y="2324"/>
                  </a:lnTo>
                  <a:lnTo>
                    <a:pt x="1078" y="2290"/>
                  </a:lnTo>
                  <a:lnTo>
                    <a:pt x="1650" y="2156"/>
                  </a:lnTo>
                  <a:lnTo>
                    <a:pt x="2021" y="2088"/>
                  </a:lnTo>
                  <a:lnTo>
                    <a:pt x="2189" y="2021"/>
                  </a:lnTo>
                  <a:lnTo>
                    <a:pt x="2357" y="1920"/>
                  </a:lnTo>
                  <a:lnTo>
                    <a:pt x="2425" y="1853"/>
                  </a:lnTo>
                  <a:lnTo>
                    <a:pt x="2458" y="1785"/>
                  </a:lnTo>
                  <a:lnTo>
                    <a:pt x="2492" y="1651"/>
                  </a:lnTo>
                  <a:lnTo>
                    <a:pt x="2458" y="1482"/>
                  </a:lnTo>
                  <a:lnTo>
                    <a:pt x="2458" y="1348"/>
                  </a:lnTo>
                  <a:lnTo>
                    <a:pt x="2256" y="708"/>
                  </a:lnTo>
                  <a:lnTo>
                    <a:pt x="2054" y="68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1" name="Google Shape;251;p3"/>
            <p:cNvSpPr/>
            <p:nvPr/>
          </p:nvSpPr>
          <p:spPr>
            <a:xfrm>
              <a:off x="6988250" y="2412225"/>
              <a:ext cx="64825" cy="58100"/>
            </a:xfrm>
            <a:custGeom>
              <a:rect b="b" l="l" r="r" t="t"/>
              <a:pathLst>
                <a:path extrusionOk="0" h="2324" w="2593">
                  <a:moveTo>
                    <a:pt x="1953" y="169"/>
                  </a:moveTo>
                  <a:lnTo>
                    <a:pt x="2021" y="506"/>
                  </a:lnTo>
                  <a:lnTo>
                    <a:pt x="2088" y="809"/>
                  </a:lnTo>
                  <a:lnTo>
                    <a:pt x="2189" y="1145"/>
                  </a:lnTo>
                  <a:lnTo>
                    <a:pt x="2357" y="1448"/>
                  </a:lnTo>
                  <a:lnTo>
                    <a:pt x="2290" y="1482"/>
                  </a:lnTo>
                  <a:lnTo>
                    <a:pt x="2155" y="1549"/>
                  </a:lnTo>
                  <a:lnTo>
                    <a:pt x="1684" y="1718"/>
                  </a:lnTo>
                  <a:lnTo>
                    <a:pt x="674" y="2054"/>
                  </a:lnTo>
                  <a:lnTo>
                    <a:pt x="539" y="1347"/>
                  </a:lnTo>
                  <a:lnTo>
                    <a:pt x="438" y="1011"/>
                  </a:lnTo>
                  <a:lnTo>
                    <a:pt x="304" y="674"/>
                  </a:lnTo>
                  <a:lnTo>
                    <a:pt x="1953" y="169"/>
                  </a:lnTo>
                  <a:close/>
                  <a:moveTo>
                    <a:pt x="2021" y="1"/>
                  </a:moveTo>
                  <a:lnTo>
                    <a:pt x="236" y="506"/>
                  </a:lnTo>
                  <a:lnTo>
                    <a:pt x="169" y="506"/>
                  </a:lnTo>
                  <a:lnTo>
                    <a:pt x="169" y="539"/>
                  </a:lnTo>
                  <a:lnTo>
                    <a:pt x="68" y="539"/>
                  </a:lnTo>
                  <a:lnTo>
                    <a:pt x="1" y="607"/>
                  </a:lnTo>
                  <a:lnTo>
                    <a:pt x="1" y="674"/>
                  </a:lnTo>
                  <a:lnTo>
                    <a:pt x="34" y="708"/>
                  </a:lnTo>
                  <a:lnTo>
                    <a:pt x="102" y="741"/>
                  </a:lnTo>
                  <a:lnTo>
                    <a:pt x="135" y="708"/>
                  </a:lnTo>
                  <a:lnTo>
                    <a:pt x="169" y="1112"/>
                  </a:lnTo>
                  <a:lnTo>
                    <a:pt x="270" y="1482"/>
                  </a:lnTo>
                  <a:lnTo>
                    <a:pt x="438" y="2223"/>
                  </a:lnTo>
                  <a:lnTo>
                    <a:pt x="472" y="2290"/>
                  </a:lnTo>
                  <a:lnTo>
                    <a:pt x="506" y="2324"/>
                  </a:lnTo>
                  <a:lnTo>
                    <a:pt x="607" y="2324"/>
                  </a:lnTo>
                  <a:lnTo>
                    <a:pt x="1650" y="1987"/>
                  </a:lnTo>
                  <a:lnTo>
                    <a:pt x="2122" y="1886"/>
                  </a:lnTo>
                  <a:lnTo>
                    <a:pt x="2357" y="1785"/>
                  </a:lnTo>
                  <a:lnTo>
                    <a:pt x="2458" y="1751"/>
                  </a:lnTo>
                  <a:lnTo>
                    <a:pt x="2526" y="1684"/>
                  </a:lnTo>
                  <a:lnTo>
                    <a:pt x="2593" y="1549"/>
                  </a:lnTo>
                  <a:lnTo>
                    <a:pt x="2593" y="1482"/>
                  </a:lnTo>
                  <a:lnTo>
                    <a:pt x="2593" y="1381"/>
                  </a:lnTo>
                  <a:lnTo>
                    <a:pt x="2290" y="741"/>
                  </a:lnTo>
                  <a:lnTo>
                    <a:pt x="2189" y="405"/>
                  </a:lnTo>
                  <a:lnTo>
                    <a:pt x="2122" y="68"/>
                  </a:lnTo>
                  <a:lnTo>
                    <a:pt x="208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2" name="Google Shape;252;p3"/>
            <p:cNvSpPr/>
            <p:nvPr/>
          </p:nvSpPr>
          <p:spPr>
            <a:xfrm>
              <a:off x="6893150" y="2546050"/>
              <a:ext cx="56400" cy="56425"/>
            </a:xfrm>
            <a:custGeom>
              <a:rect b="b" l="l" r="r" t="t"/>
              <a:pathLst>
                <a:path extrusionOk="0" h="2257" w="2256">
                  <a:moveTo>
                    <a:pt x="1751" y="236"/>
                  </a:moveTo>
                  <a:lnTo>
                    <a:pt x="2020" y="1583"/>
                  </a:lnTo>
                  <a:lnTo>
                    <a:pt x="1313" y="1785"/>
                  </a:lnTo>
                  <a:lnTo>
                    <a:pt x="606" y="1987"/>
                  </a:lnTo>
                  <a:lnTo>
                    <a:pt x="303" y="1011"/>
                  </a:lnTo>
                  <a:lnTo>
                    <a:pt x="236" y="775"/>
                  </a:lnTo>
                  <a:lnTo>
                    <a:pt x="236" y="607"/>
                  </a:lnTo>
                  <a:lnTo>
                    <a:pt x="269" y="573"/>
                  </a:lnTo>
                  <a:lnTo>
                    <a:pt x="337" y="540"/>
                  </a:lnTo>
                  <a:lnTo>
                    <a:pt x="572" y="472"/>
                  </a:lnTo>
                  <a:lnTo>
                    <a:pt x="842" y="472"/>
                  </a:lnTo>
                  <a:lnTo>
                    <a:pt x="1313" y="371"/>
                  </a:lnTo>
                  <a:lnTo>
                    <a:pt x="1751" y="236"/>
                  </a:lnTo>
                  <a:close/>
                  <a:moveTo>
                    <a:pt x="1784" y="1"/>
                  </a:moveTo>
                  <a:lnTo>
                    <a:pt x="1212" y="135"/>
                  </a:lnTo>
                  <a:lnTo>
                    <a:pt x="640" y="270"/>
                  </a:lnTo>
                  <a:lnTo>
                    <a:pt x="337" y="304"/>
                  </a:lnTo>
                  <a:lnTo>
                    <a:pt x="168" y="338"/>
                  </a:lnTo>
                  <a:lnTo>
                    <a:pt x="101" y="371"/>
                  </a:lnTo>
                  <a:lnTo>
                    <a:pt x="34" y="439"/>
                  </a:lnTo>
                  <a:lnTo>
                    <a:pt x="0" y="607"/>
                  </a:lnTo>
                  <a:lnTo>
                    <a:pt x="0" y="775"/>
                  </a:lnTo>
                  <a:lnTo>
                    <a:pt x="101" y="1078"/>
                  </a:lnTo>
                  <a:lnTo>
                    <a:pt x="303" y="1651"/>
                  </a:lnTo>
                  <a:lnTo>
                    <a:pt x="370" y="1819"/>
                  </a:lnTo>
                  <a:lnTo>
                    <a:pt x="505" y="2021"/>
                  </a:lnTo>
                  <a:lnTo>
                    <a:pt x="471" y="2055"/>
                  </a:lnTo>
                  <a:lnTo>
                    <a:pt x="438" y="2088"/>
                  </a:lnTo>
                  <a:lnTo>
                    <a:pt x="438" y="2189"/>
                  </a:lnTo>
                  <a:lnTo>
                    <a:pt x="505" y="2257"/>
                  </a:lnTo>
                  <a:lnTo>
                    <a:pt x="606" y="2257"/>
                  </a:lnTo>
                  <a:lnTo>
                    <a:pt x="1380" y="2021"/>
                  </a:lnTo>
                  <a:lnTo>
                    <a:pt x="2188" y="1752"/>
                  </a:lnTo>
                  <a:lnTo>
                    <a:pt x="2256" y="1718"/>
                  </a:lnTo>
                  <a:lnTo>
                    <a:pt x="2256" y="1617"/>
                  </a:lnTo>
                  <a:lnTo>
                    <a:pt x="2121" y="843"/>
                  </a:lnTo>
                  <a:lnTo>
                    <a:pt x="1953" y="68"/>
                  </a:lnTo>
                  <a:lnTo>
                    <a:pt x="188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3" name="Google Shape;253;p3"/>
            <p:cNvSpPr/>
            <p:nvPr/>
          </p:nvSpPr>
          <p:spPr>
            <a:xfrm>
              <a:off x="6779500" y="2537650"/>
              <a:ext cx="16875" cy="23575"/>
            </a:xfrm>
            <a:custGeom>
              <a:rect b="b" l="l" r="r" t="t"/>
              <a:pathLst>
                <a:path extrusionOk="0" h="943" w="675">
                  <a:moveTo>
                    <a:pt x="270" y="0"/>
                  </a:moveTo>
                  <a:lnTo>
                    <a:pt x="203" y="34"/>
                  </a:lnTo>
                  <a:lnTo>
                    <a:pt x="169" y="67"/>
                  </a:lnTo>
                  <a:lnTo>
                    <a:pt x="136" y="202"/>
                  </a:lnTo>
                  <a:lnTo>
                    <a:pt x="1" y="640"/>
                  </a:lnTo>
                  <a:lnTo>
                    <a:pt x="1" y="674"/>
                  </a:lnTo>
                  <a:lnTo>
                    <a:pt x="35" y="707"/>
                  </a:lnTo>
                  <a:lnTo>
                    <a:pt x="68" y="741"/>
                  </a:lnTo>
                  <a:lnTo>
                    <a:pt x="136" y="741"/>
                  </a:lnTo>
                  <a:lnTo>
                    <a:pt x="506" y="606"/>
                  </a:lnTo>
                  <a:lnTo>
                    <a:pt x="506" y="775"/>
                  </a:lnTo>
                  <a:lnTo>
                    <a:pt x="506" y="876"/>
                  </a:lnTo>
                  <a:lnTo>
                    <a:pt x="573" y="909"/>
                  </a:lnTo>
                  <a:lnTo>
                    <a:pt x="573" y="943"/>
                  </a:lnTo>
                  <a:lnTo>
                    <a:pt x="607" y="909"/>
                  </a:lnTo>
                  <a:lnTo>
                    <a:pt x="641" y="876"/>
                  </a:lnTo>
                  <a:lnTo>
                    <a:pt x="674" y="808"/>
                  </a:lnTo>
                  <a:lnTo>
                    <a:pt x="674" y="640"/>
                  </a:lnTo>
                  <a:lnTo>
                    <a:pt x="641" y="438"/>
                  </a:lnTo>
                  <a:lnTo>
                    <a:pt x="573" y="236"/>
                  </a:lnTo>
                  <a:lnTo>
                    <a:pt x="540" y="404"/>
                  </a:lnTo>
                  <a:lnTo>
                    <a:pt x="472" y="404"/>
                  </a:lnTo>
                  <a:lnTo>
                    <a:pt x="237" y="505"/>
                  </a:lnTo>
                  <a:lnTo>
                    <a:pt x="270" y="370"/>
                  </a:lnTo>
                  <a:lnTo>
                    <a:pt x="270" y="236"/>
                  </a:lnTo>
                  <a:lnTo>
                    <a:pt x="304" y="168"/>
                  </a:lnTo>
                  <a:lnTo>
                    <a:pt x="304" y="135"/>
                  </a:lnTo>
                  <a:lnTo>
                    <a:pt x="338" y="101"/>
                  </a:lnTo>
                  <a:lnTo>
                    <a:pt x="338" y="67"/>
                  </a:lnTo>
                  <a:lnTo>
                    <a:pt x="304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4" name="Google Shape;254;p3"/>
            <p:cNvSpPr/>
            <p:nvPr/>
          </p:nvSpPr>
          <p:spPr>
            <a:xfrm>
              <a:off x="6819075" y="2507350"/>
              <a:ext cx="59775" cy="53875"/>
            </a:xfrm>
            <a:custGeom>
              <a:rect b="b" l="l" r="r" t="t"/>
              <a:pathLst>
                <a:path extrusionOk="0" h="2155" w="2391">
                  <a:moveTo>
                    <a:pt x="1616" y="236"/>
                  </a:moveTo>
                  <a:lnTo>
                    <a:pt x="1717" y="269"/>
                  </a:lnTo>
                  <a:lnTo>
                    <a:pt x="1785" y="303"/>
                  </a:lnTo>
                  <a:lnTo>
                    <a:pt x="1818" y="370"/>
                  </a:lnTo>
                  <a:lnTo>
                    <a:pt x="1886" y="572"/>
                  </a:lnTo>
                  <a:lnTo>
                    <a:pt x="1919" y="774"/>
                  </a:lnTo>
                  <a:lnTo>
                    <a:pt x="2121" y="1616"/>
                  </a:lnTo>
                  <a:lnTo>
                    <a:pt x="1381" y="1784"/>
                  </a:lnTo>
                  <a:lnTo>
                    <a:pt x="606" y="1886"/>
                  </a:lnTo>
                  <a:lnTo>
                    <a:pt x="505" y="1582"/>
                  </a:lnTo>
                  <a:lnTo>
                    <a:pt x="472" y="1279"/>
                  </a:lnTo>
                  <a:lnTo>
                    <a:pt x="371" y="673"/>
                  </a:lnTo>
                  <a:lnTo>
                    <a:pt x="674" y="572"/>
                  </a:lnTo>
                  <a:lnTo>
                    <a:pt x="943" y="471"/>
                  </a:lnTo>
                  <a:lnTo>
                    <a:pt x="1212" y="370"/>
                  </a:lnTo>
                  <a:lnTo>
                    <a:pt x="1515" y="269"/>
                  </a:lnTo>
                  <a:lnTo>
                    <a:pt x="1616" y="236"/>
                  </a:lnTo>
                  <a:close/>
                  <a:moveTo>
                    <a:pt x="1852" y="0"/>
                  </a:moveTo>
                  <a:lnTo>
                    <a:pt x="1650" y="34"/>
                  </a:lnTo>
                  <a:lnTo>
                    <a:pt x="1448" y="67"/>
                  </a:lnTo>
                  <a:lnTo>
                    <a:pt x="1078" y="202"/>
                  </a:lnTo>
                  <a:lnTo>
                    <a:pt x="741" y="337"/>
                  </a:lnTo>
                  <a:lnTo>
                    <a:pt x="337" y="471"/>
                  </a:lnTo>
                  <a:lnTo>
                    <a:pt x="337" y="438"/>
                  </a:lnTo>
                  <a:lnTo>
                    <a:pt x="303" y="370"/>
                  </a:lnTo>
                  <a:lnTo>
                    <a:pt x="270" y="370"/>
                  </a:lnTo>
                  <a:lnTo>
                    <a:pt x="202" y="404"/>
                  </a:lnTo>
                  <a:lnTo>
                    <a:pt x="169" y="438"/>
                  </a:lnTo>
                  <a:lnTo>
                    <a:pt x="169" y="505"/>
                  </a:lnTo>
                  <a:lnTo>
                    <a:pt x="68" y="539"/>
                  </a:lnTo>
                  <a:lnTo>
                    <a:pt x="34" y="539"/>
                  </a:lnTo>
                  <a:lnTo>
                    <a:pt x="0" y="572"/>
                  </a:lnTo>
                  <a:lnTo>
                    <a:pt x="0" y="640"/>
                  </a:lnTo>
                  <a:lnTo>
                    <a:pt x="68" y="707"/>
                  </a:lnTo>
                  <a:lnTo>
                    <a:pt x="101" y="741"/>
                  </a:lnTo>
                  <a:lnTo>
                    <a:pt x="169" y="741"/>
                  </a:lnTo>
                  <a:lnTo>
                    <a:pt x="202" y="1077"/>
                  </a:lnTo>
                  <a:lnTo>
                    <a:pt x="236" y="1414"/>
                  </a:lnTo>
                  <a:lnTo>
                    <a:pt x="303" y="1717"/>
                  </a:lnTo>
                  <a:lnTo>
                    <a:pt x="404" y="2054"/>
                  </a:lnTo>
                  <a:lnTo>
                    <a:pt x="438" y="2121"/>
                  </a:lnTo>
                  <a:lnTo>
                    <a:pt x="505" y="2155"/>
                  </a:lnTo>
                  <a:lnTo>
                    <a:pt x="1414" y="2020"/>
                  </a:lnTo>
                  <a:lnTo>
                    <a:pt x="2290" y="1818"/>
                  </a:lnTo>
                  <a:lnTo>
                    <a:pt x="2357" y="1751"/>
                  </a:lnTo>
                  <a:lnTo>
                    <a:pt x="2391" y="1650"/>
                  </a:lnTo>
                  <a:lnTo>
                    <a:pt x="1953" y="101"/>
                  </a:lnTo>
                  <a:lnTo>
                    <a:pt x="191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5" name="Google Shape;255;p3"/>
            <p:cNvSpPr/>
            <p:nvPr/>
          </p:nvSpPr>
          <p:spPr>
            <a:xfrm>
              <a:off x="6827475" y="2467775"/>
              <a:ext cx="15175" cy="29500"/>
            </a:xfrm>
            <a:custGeom>
              <a:rect b="b" l="l" r="r" t="t"/>
              <a:pathLst>
                <a:path extrusionOk="0" h="1180" w="607">
                  <a:moveTo>
                    <a:pt x="405" y="203"/>
                  </a:moveTo>
                  <a:lnTo>
                    <a:pt x="371" y="337"/>
                  </a:lnTo>
                  <a:lnTo>
                    <a:pt x="304" y="506"/>
                  </a:lnTo>
                  <a:lnTo>
                    <a:pt x="270" y="472"/>
                  </a:lnTo>
                  <a:lnTo>
                    <a:pt x="237" y="405"/>
                  </a:lnTo>
                  <a:lnTo>
                    <a:pt x="203" y="337"/>
                  </a:lnTo>
                  <a:lnTo>
                    <a:pt x="203" y="270"/>
                  </a:lnTo>
                  <a:lnTo>
                    <a:pt x="304" y="203"/>
                  </a:lnTo>
                  <a:close/>
                  <a:moveTo>
                    <a:pt x="338" y="1"/>
                  </a:moveTo>
                  <a:lnTo>
                    <a:pt x="203" y="34"/>
                  </a:lnTo>
                  <a:lnTo>
                    <a:pt x="68" y="102"/>
                  </a:lnTo>
                  <a:lnTo>
                    <a:pt x="35" y="169"/>
                  </a:lnTo>
                  <a:lnTo>
                    <a:pt x="1" y="236"/>
                  </a:lnTo>
                  <a:lnTo>
                    <a:pt x="35" y="405"/>
                  </a:lnTo>
                  <a:lnTo>
                    <a:pt x="102" y="573"/>
                  </a:lnTo>
                  <a:lnTo>
                    <a:pt x="203" y="674"/>
                  </a:lnTo>
                  <a:lnTo>
                    <a:pt x="136" y="741"/>
                  </a:lnTo>
                  <a:lnTo>
                    <a:pt x="68" y="809"/>
                  </a:lnTo>
                  <a:lnTo>
                    <a:pt x="68" y="910"/>
                  </a:lnTo>
                  <a:lnTo>
                    <a:pt x="68" y="977"/>
                  </a:lnTo>
                  <a:lnTo>
                    <a:pt x="136" y="1078"/>
                  </a:lnTo>
                  <a:lnTo>
                    <a:pt x="203" y="1145"/>
                  </a:lnTo>
                  <a:lnTo>
                    <a:pt x="304" y="1179"/>
                  </a:lnTo>
                  <a:lnTo>
                    <a:pt x="439" y="1145"/>
                  </a:lnTo>
                  <a:lnTo>
                    <a:pt x="506" y="1044"/>
                  </a:lnTo>
                  <a:lnTo>
                    <a:pt x="540" y="943"/>
                  </a:lnTo>
                  <a:lnTo>
                    <a:pt x="540" y="809"/>
                  </a:lnTo>
                  <a:lnTo>
                    <a:pt x="472" y="674"/>
                  </a:lnTo>
                  <a:lnTo>
                    <a:pt x="405" y="573"/>
                  </a:lnTo>
                  <a:lnTo>
                    <a:pt x="506" y="506"/>
                  </a:lnTo>
                  <a:lnTo>
                    <a:pt x="573" y="371"/>
                  </a:lnTo>
                  <a:lnTo>
                    <a:pt x="607" y="236"/>
                  </a:lnTo>
                  <a:lnTo>
                    <a:pt x="607" y="102"/>
                  </a:lnTo>
                  <a:lnTo>
                    <a:pt x="573" y="34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6" name="Google Shape;256;p3"/>
            <p:cNvSpPr/>
            <p:nvPr/>
          </p:nvSpPr>
          <p:spPr>
            <a:xfrm>
              <a:off x="6984050" y="2574675"/>
              <a:ext cx="27800" cy="22750"/>
            </a:xfrm>
            <a:custGeom>
              <a:rect b="b" l="l" r="r" t="t"/>
              <a:pathLst>
                <a:path extrusionOk="0" h="910" w="1112">
                  <a:moveTo>
                    <a:pt x="101" y="1"/>
                  </a:moveTo>
                  <a:lnTo>
                    <a:pt x="68" y="68"/>
                  </a:lnTo>
                  <a:lnTo>
                    <a:pt x="101" y="203"/>
                  </a:lnTo>
                  <a:lnTo>
                    <a:pt x="135" y="337"/>
                  </a:lnTo>
                  <a:lnTo>
                    <a:pt x="34" y="405"/>
                  </a:lnTo>
                  <a:lnTo>
                    <a:pt x="0" y="438"/>
                  </a:lnTo>
                  <a:lnTo>
                    <a:pt x="0" y="506"/>
                  </a:lnTo>
                  <a:lnTo>
                    <a:pt x="0" y="539"/>
                  </a:lnTo>
                  <a:lnTo>
                    <a:pt x="101" y="573"/>
                  </a:lnTo>
                  <a:lnTo>
                    <a:pt x="169" y="539"/>
                  </a:lnTo>
                  <a:lnTo>
                    <a:pt x="236" y="708"/>
                  </a:lnTo>
                  <a:lnTo>
                    <a:pt x="303" y="842"/>
                  </a:lnTo>
                  <a:lnTo>
                    <a:pt x="337" y="876"/>
                  </a:lnTo>
                  <a:lnTo>
                    <a:pt x="371" y="910"/>
                  </a:lnTo>
                  <a:lnTo>
                    <a:pt x="438" y="876"/>
                  </a:lnTo>
                  <a:lnTo>
                    <a:pt x="438" y="809"/>
                  </a:lnTo>
                  <a:lnTo>
                    <a:pt x="404" y="640"/>
                  </a:lnTo>
                  <a:lnTo>
                    <a:pt x="371" y="472"/>
                  </a:lnTo>
                  <a:lnTo>
                    <a:pt x="438" y="438"/>
                  </a:lnTo>
                  <a:lnTo>
                    <a:pt x="775" y="337"/>
                  </a:lnTo>
                  <a:lnTo>
                    <a:pt x="909" y="304"/>
                  </a:lnTo>
                  <a:lnTo>
                    <a:pt x="1078" y="236"/>
                  </a:lnTo>
                  <a:lnTo>
                    <a:pt x="1111" y="169"/>
                  </a:lnTo>
                  <a:lnTo>
                    <a:pt x="1111" y="135"/>
                  </a:lnTo>
                  <a:lnTo>
                    <a:pt x="1078" y="102"/>
                  </a:lnTo>
                  <a:lnTo>
                    <a:pt x="943" y="68"/>
                  </a:lnTo>
                  <a:lnTo>
                    <a:pt x="808" y="102"/>
                  </a:lnTo>
                  <a:lnTo>
                    <a:pt x="573" y="135"/>
                  </a:lnTo>
                  <a:lnTo>
                    <a:pt x="303" y="236"/>
                  </a:lnTo>
                  <a:lnTo>
                    <a:pt x="202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7" name="Google Shape;257;p3"/>
            <p:cNvSpPr/>
            <p:nvPr/>
          </p:nvSpPr>
          <p:spPr>
            <a:xfrm>
              <a:off x="6808975" y="2453475"/>
              <a:ext cx="55575" cy="55575"/>
            </a:xfrm>
            <a:custGeom>
              <a:rect b="b" l="l" r="r" t="t"/>
              <a:pathLst>
                <a:path extrusionOk="0" h="2223" w="2223">
                  <a:moveTo>
                    <a:pt x="1650" y="236"/>
                  </a:moveTo>
                  <a:lnTo>
                    <a:pt x="1717" y="371"/>
                  </a:lnTo>
                  <a:lnTo>
                    <a:pt x="1785" y="707"/>
                  </a:lnTo>
                  <a:lnTo>
                    <a:pt x="1953" y="1482"/>
                  </a:lnTo>
                  <a:lnTo>
                    <a:pt x="1246" y="1717"/>
                  </a:lnTo>
                  <a:lnTo>
                    <a:pt x="539" y="1953"/>
                  </a:lnTo>
                  <a:lnTo>
                    <a:pt x="371" y="1381"/>
                  </a:lnTo>
                  <a:lnTo>
                    <a:pt x="270" y="943"/>
                  </a:lnTo>
                  <a:lnTo>
                    <a:pt x="236" y="808"/>
                  </a:lnTo>
                  <a:lnTo>
                    <a:pt x="236" y="741"/>
                  </a:lnTo>
                  <a:lnTo>
                    <a:pt x="943" y="438"/>
                  </a:lnTo>
                  <a:lnTo>
                    <a:pt x="1280" y="303"/>
                  </a:lnTo>
                  <a:lnTo>
                    <a:pt x="1650" y="236"/>
                  </a:lnTo>
                  <a:close/>
                  <a:moveTo>
                    <a:pt x="1751" y="0"/>
                  </a:moveTo>
                  <a:lnTo>
                    <a:pt x="1347" y="34"/>
                  </a:lnTo>
                  <a:lnTo>
                    <a:pt x="909" y="135"/>
                  </a:lnTo>
                  <a:lnTo>
                    <a:pt x="505" y="337"/>
                  </a:lnTo>
                  <a:lnTo>
                    <a:pt x="337" y="438"/>
                  </a:lnTo>
                  <a:lnTo>
                    <a:pt x="169" y="539"/>
                  </a:lnTo>
                  <a:lnTo>
                    <a:pt x="101" y="539"/>
                  </a:lnTo>
                  <a:lnTo>
                    <a:pt x="34" y="573"/>
                  </a:lnTo>
                  <a:lnTo>
                    <a:pt x="0" y="606"/>
                  </a:lnTo>
                  <a:lnTo>
                    <a:pt x="0" y="674"/>
                  </a:lnTo>
                  <a:lnTo>
                    <a:pt x="0" y="775"/>
                  </a:lnTo>
                  <a:lnTo>
                    <a:pt x="68" y="1010"/>
                  </a:lnTo>
                  <a:lnTo>
                    <a:pt x="337" y="2121"/>
                  </a:lnTo>
                  <a:lnTo>
                    <a:pt x="337" y="2189"/>
                  </a:lnTo>
                  <a:lnTo>
                    <a:pt x="371" y="2222"/>
                  </a:lnTo>
                  <a:lnTo>
                    <a:pt x="472" y="2222"/>
                  </a:lnTo>
                  <a:lnTo>
                    <a:pt x="1313" y="1953"/>
                  </a:lnTo>
                  <a:lnTo>
                    <a:pt x="2121" y="1684"/>
                  </a:lnTo>
                  <a:lnTo>
                    <a:pt x="2189" y="1650"/>
                  </a:lnTo>
                  <a:lnTo>
                    <a:pt x="2222" y="1616"/>
                  </a:lnTo>
                  <a:lnTo>
                    <a:pt x="2222" y="1549"/>
                  </a:lnTo>
                  <a:lnTo>
                    <a:pt x="2222" y="1482"/>
                  </a:lnTo>
                  <a:lnTo>
                    <a:pt x="2088" y="1212"/>
                  </a:lnTo>
                  <a:lnTo>
                    <a:pt x="2054" y="909"/>
                  </a:lnTo>
                  <a:lnTo>
                    <a:pt x="1953" y="270"/>
                  </a:lnTo>
                  <a:lnTo>
                    <a:pt x="1919" y="202"/>
                  </a:lnTo>
                  <a:lnTo>
                    <a:pt x="1886" y="101"/>
                  </a:lnTo>
                  <a:lnTo>
                    <a:pt x="1818" y="34"/>
                  </a:lnTo>
                  <a:lnTo>
                    <a:pt x="17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8" name="Google Shape;258;p3"/>
            <p:cNvSpPr/>
            <p:nvPr/>
          </p:nvSpPr>
          <p:spPr>
            <a:xfrm>
              <a:off x="6914175" y="2562050"/>
              <a:ext cx="15175" cy="24425"/>
            </a:xfrm>
            <a:custGeom>
              <a:rect b="b" l="l" r="r" t="t"/>
              <a:pathLst>
                <a:path extrusionOk="0" h="977" w="607">
                  <a:moveTo>
                    <a:pt x="270" y="1"/>
                  </a:moveTo>
                  <a:lnTo>
                    <a:pt x="135" y="102"/>
                  </a:lnTo>
                  <a:lnTo>
                    <a:pt x="34" y="236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05"/>
                  </a:lnTo>
                  <a:lnTo>
                    <a:pt x="169" y="304"/>
                  </a:lnTo>
                  <a:lnTo>
                    <a:pt x="270" y="236"/>
                  </a:lnTo>
                  <a:lnTo>
                    <a:pt x="304" y="203"/>
                  </a:lnTo>
                  <a:lnTo>
                    <a:pt x="270" y="270"/>
                  </a:lnTo>
                  <a:lnTo>
                    <a:pt x="203" y="405"/>
                  </a:lnTo>
                  <a:lnTo>
                    <a:pt x="203" y="472"/>
                  </a:lnTo>
                  <a:lnTo>
                    <a:pt x="236" y="539"/>
                  </a:lnTo>
                  <a:lnTo>
                    <a:pt x="405" y="539"/>
                  </a:lnTo>
                  <a:lnTo>
                    <a:pt x="405" y="640"/>
                  </a:lnTo>
                  <a:lnTo>
                    <a:pt x="270" y="708"/>
                  </a:lnTo>
                  <a:lnTo>
                    <a:pt x="102" y="809"/>
                  </a:lnTo>
                  <a:lnTo>
                    <a:pt x="34" y="842"/>
                  </a:lnTo>
                  <a:lnTo>
                    <a:pt x="68" y="910"/>
                  </a:lnTo>
                  <a:lnTo>
                    <a:pt x="102" y="943"/>
                  </a:lnTo>
                  <a:lnTo>
                    <a:pt x="169" y="977"/>
                  </a:lnTo>
                  <a:lnTo>
                    <a:pt x="337" y="910"/>
                  </a:lnTo>
                  <a:lnTo>
                    <a:pt x="472" y="809"/>
                  </a:lnTo>
                  <a:lnTo>
                    <a:pt x="573" y="674"/>
                  </a:lnTo>
                  <a:lnTo>
                    <a:pt x="607" y="607"/>
                  </a:lnTo>
                  <a:lnTo>
                    <a:pt x="607" y="506"/>
                  </a:lnTo>
                  <a:lnTo>
                    <a:pt x="573" y="438"/>
                  </a:lnTo>
                  <a:lnTo>
                    <a:pt x="539" y="405"/>
                  </a:lnTo>
                  <a:lnTo>
                    <a:pt x="438" y="337"/>
                  </a:lnTo>
                  <a:lnTo>
                    <a:pt x="472" y="270"/>
                  </a:lnTo>
                  <a:lnTo>
                    <a:pt x="506" y="169"/>
                  </a:lnTo>
                  <a:lnTo>
                    <a:pt x="472" y="102"/>
                  </a:lnTo>
                  <a:lnTo>
                    <a:pt x="405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59" name="Google Shape;259;p3"/>
            <p:cNvSpPr/>
            <p:nvPr/>
          </p:nvSpPr>
          <p:spPr>
            <a:xfrm>
              <a:off x="6841800" y="2524175"/>
              <a:ext cx="14325" cy="21900"/>
            </a:xfrm>
            <a:custGeom>
              <a:rect b="b" l="l" r="r" t="t"/>
              <a:pathLst>
                <a:path extrusionOk="0" h="876" w="573">
                  <a:moveTo>
                    <a:pt x="337" y="0"/>
                  </a:moveTo>
                  <a:lnTo>
                    <a:pt x="236" y="34"/>
                  </a:lnTo>
                  <a:lnTo>
                    <a:pt x="135" y="101"/>
                  </a:lnTo>
                  <a:lnTo>
                    <a:pt x="68" y="169"/>
                  </a:lnTo>
                  <a:lnTo>
                    <a:pt x="0" y="270"/>
                  </a:lnTo>
                  <a:lnTo>
                    <a:pt x="0" y="371"/>
                  </a:lnTo>
                  <a:lnTo>
                    <a:pt x="0" y="472"/>
                  </a:lnTo>
                  <a:lnTo>
                    <a:pt x="68" y="573"/>
                  </a:lnTo>
                  <a:lnTo>
                    <a:pt x="135" y="606"/>
                  </a:lnTo>
                  <a:lnTo>
                    <a:pt x="202" y="573"/>
                  </a:lnTo>
                  <a:lnTo>
                    <a:pt x="303" y="505"/>
                  </a:lnTo>
                  <a:lnTo>
                    <a:pt x="371" y="505"/>
                  </a:lnTo>
                  <a:lnTo>
                    <a:pt x="404" y="573"/>
                  </a:lnTo>
                  <a:lnTo>
                    <a:pt x="371" y="606"/>
                  </a:lnTo>
                  <a:lnTo>
                    <a:pt x="303" y="674"/>
                  </a:lnTo>
                  <a:lnTo>
                    <a:pt x="101" y="674"/>
                  </a:lnTo>
                  <a:lnTo>
                    <a:pt x="34" y="707"/>
                  </a:lnTo>
                  <a:lnTo>
                    <a:pt x="0" y="741"/>
                  </a:lnTo>
                  <a:lnTo>
                    <a:pt x="34" y="775"/>
                  </a:lnTo>
                  <a:lnTo>
                    <a:pt x="101" y="842"/>
                  </a:lnTo>
                  <a:lnTo>
                    <a:pt x="169" y="876"/>
                  </a:lnTo>
                  <a:lnTo>
                    <a:pt x="371" y="842"/>
                  </a:lnTo>
                  <a:lnTo>
                    <a:pt x="438" y="808"/>
                  </a:lnTo>
                  <a:lnTo>
                    <a:pt x="505" y="741"/>
                  </a:lnTo>
                  <a:lnTo>
                    <a:pt x="573" y="640"/>
                  </a:lnTo>
                  <a:lnTo>
                    <a:pt x="573" y="573"/>
                  </a:lnTo>
                  <a:lnTo>
                    <a:pt x="573" y="472"/>
                  </a:lnTo>
                  <a:lnTo>
                    <a:pt x="539" y="404"/>
                  </a:lnTo>
                  <a:lnTo>
                    <a:pt x="472" y="371"/>
                  </a:lnTo>
                  <a:lnTo>
                    <a:pt x="404" y="337"/>
                  </a:lnTo>
                  <a:lnTo>
                    <a:pt x="270" y="337"/>
                  </a:lnTo>
                  <a:lnTo>
                    <a:pt x="169" y="404"/>
                  </a:lnTo>
                  <a:lnTo>
                    <a:pt x="135" y="337"/>
                  </a:lnTo>
                  <a:lnTo>
                    <a:pt x="169" y="303"/>
                  </a:lnTo>
                  <a:lnTo>
                    <a:pt x="270" y="202"/>
                  </a:lnTo>
                  <a:lnTo>
                    <a:pt x="472" y="101"/>
                  </a:lnTo>
                  <a:lnTo>
                    <a:pt x="472" y="68"/>
                  </a:lnTo>
                  <a:lnTo>
                    <a:pt x="438" y="34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0" name="Google Shape;260;p3"/>
            <p:cNvSpPr/>
            <p:nvPr/>
          </p:nvSpPr>
          <p:spPr>
            <a:xfrm>
              <a:off x="6716375" y="2637800"/>
              <a:ext cx="66525" cy="59800"/>
            </a:xfrm>
            <a:custGeom>
              <a:rect b="b" l="l" r="r" t="t"/>
              <a:pathLst>
                <a:path extrusionOk="0" h="2392" w="2661">
                  <a:moveTo>
                    <a:pt x="1953" y="304"/>
                  </a:moveTo>
                  <a:lnTo>
                    <a:pt x="2021" y="371"/>
                  </a:lnTo>
                  <a:lnTo>
                    <a:pt x="2088" y="472"/>
                  </a:lnTo>
                  <a:lnTo>
                    <a:pt x="2358" y="1347"/>
                  </a:lnTo>
                  <a:lnTo>
                    <a:pt x="2459" y="1718"/>
                  </a:lnTo>
                  <a:lnTo>
                    <a:pt x="2257" y="1718"/>
                  </a:lnTo>
                  <a:lnTo>
                    <a:pt x="2088" y="1751"/>
                  </a:lnTo>
                  <a:lnTo>
                    <a:pt x="1650" y="1852"/>
                  </a:lnTo>
                  <a:lnTo>
                    <a:pt x="1246" y="1987"/>
                  </a:lnTo>
                  <a:lnTo>
                    <a:pt x="977" y="2088"/>
                  </a:lnTo>
                  <a:lnTo>
                    <a:pt x="876" y="2122"/>
                  </a:lnTo>
                  <a:lnTo>
                    <a:pt x="809" y="2088"/>
                  </a:lnTo>
                  <a:lnTo>
                    <a:pt x="741" y="2054"/>
                  </a:lnTo>
                  <a:lnTo>
                    <a:pt x="708" y="1987"/>
                  </a:lnTo>
                  <a:lnTo>
                    <a:pt x="674" y="1852"/>
                  </a:lnTo>
                  <a:lnTo>
                    <a:pt x="640" y="1684"/>
                  </a:lnTo>
                  <a:lnTo>
                    <a:pt x="438" y="876"/>
                  </a:lnTo>
                  <a:lnTo>
                    <a:pt x="876" y="708"/>
                  </a:lnTo>
                  <a:lnTo>
                    <a:pt x="1213" y="607"/>
                  </a:lnTo>
                  <a:lnTo>
                    <a:pt x="1381" y="573"/>
                  </a:lnTo>
                  <a:lnTo>
                    <a:pt x="1549" y="472"/>
                  </a:lnTo>
                  <a:lnTo>
                    <a:pt x="1718" y="371"/>
                  </a:lnTo>
                  <a:lnTo>
                    <a:pt x="1852" y="304"/>
                  </a:lnTo>
                  <a:close/>
                  <a:moveTo>
                    <a:pt x="2021" y="1"/>
                  </a:moveTo>
                  <a:lnTo>
                    <a:pt x="1785" y="102"/>
                  </a:lnTo>
                  <a:lnTo>
                    <a:pt x="1583" y="203"/>
                  </a:lnTo>
                  <a:lnTo>
                    <a:pt x="1347" y="337"/>
                  </a:lnTo>
                  <a:lnTo>
                    <a:pt x="1145" y="405"/>
                  </a:lnTo>
                  <a:lnTo>
                    <a:pt x="573" y="607"/>
                  </a:lnTo>
                  <a:lnTo>
                    <a:pt x="304" y="708"/>
                  </a:lnTo>
                  <a:lnTo>
                    <a:pt x="34" y="842"/>
                  </a:lnTo>
                  <a:lnTo>
                    <a:pt x="1" y="910"/>
                  </a:lnTo>
                  <a:lnTo>
                    <a:pt x="1" y="977"/>
                  </a:lnTo>
                  <a:lnTo>
                    <a:pt x="68" y="1044"/>
                  </a:lnTo>
                  <a:lnTo>
                    <a:pt x="135" y="1044"/>
                  </a:lnTo>
                  <a:lnTo>
                    <a:pt x="304" y="943"/>
                  </a:lnTo>
                  <a:lnTo>
                    <a:pt x="337" y="1280"/>
                  </a:lnTo>
                  <a:lnTo>
                    <a:pt x="405" y="1617"/>
                  </a:lnTo>
                  <a:lnTo>
                    <a:pt x="607" y="2290"/>
                  </a:lnTo>
                  <a:lnTo>
                    <a:pt x="640" y="2357"/>
                  </a:lnTo>
                  <a:lnTo>
                    <a:pt x="708" y="2391"/>
                  </a:lnTo>
                  <a:lnTo>
                    <a:pt x="943" y="2324"/>
                  </a:lnTo>
                  <a:lnTo>
                    <a:pt x="1179" y="2256"/>
                  </a:lnTo>
                  <a:lnTo>
                    <a:pt x="1617" y="2088"/>
                  </a:lnTo>
                  <a:lnTo>
                    <a:pt x="2021" y="1987"/>
                  </a:lnTo>
                  <a:lnTo>
                    <a:pt x="2459" y="1953"/>
                  </a:lnTo>
                  <a:lnTo>
                    <a:pt x="2560" y="1920"/>
                  </a:lnTo>
                  <a:lnTo>
                    <a:pt x="2627" y="1886"/>
                  </a:lnTo>
                  <a:lnTo>
                    <a:pt x="2661" y="1785"/>
                  </a:lnTo>
                  <a:lnTo>
                    <a:pt x="2661" y="1684"/>
                  </a:lnTo>
                  <a:lnTo>
                    <a:pt x="2627" y="1482"/>
                  </a:lnTo>
                  <a:lnTo>
                    <a:pt x="2391" y="775"/>
                  </a:lnTo>
                  <a:lnTo>
                    <a:pt x="2122" y="68"/>
                  </a:lnTo>
                  <a:lnTo>
                    <a:pt x="2088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1" name="Google Shape;261;p3"/>
            <p:cNvSpPr/>
            <p:nvPr/>
          </p:nvSpPr>
          <p:spPr>
            <a:xfrm>
              <a:off x="6851050" y="2572150"/>
              <a:ext cx="24425" cy="21900"/>
            </a:xfrm>
            <a:custGeom>
              <a:rect b="b" l="l" r="r" t="t"/>
              <a:pathLst>
                <a:path extrusionOk="0" h="876" w="977">
                  <a:moveTo>
                    <a:pt x="304" y="1"/>
                  </a:moveTo>
                  <a:lnTo>
                    <a:pt x="203" y="68"/>
                  </a:lnTo>
                  <a:lnTo>
                    <a:pt x="102" y="135"/>
                  </a:lnTo>
                  <a:lnTo>
                    <a:pt x="1" y="270"/>
                  </a:lnTo>
                  <a:lnTo>
                    <a:pt x="34" y="304"/>
                  </a:lnTo>
                  <a:lnTo>
                    <a:pt x="68" y="304"/>
                  </a:lnTo>
                  <a:lnTo>
                    <a:pt x="203" y="236"/>
                  </a:lnTo>
                  <a:lnTo>
                    <a:pt x="371" y="203"/>
                  </a:lnTo>
                  <a:lnTo>
                    <a:pt x="337" y="371"/>
                  </a:lnTo>
                  <a:lnTo>
                    <a:pt x="304" y="506"/>
                  </a:lnTo>
                  <a:lnTo>
                    <a:pt x="236" y="640"/>
                  </a:lnTo>
                  <a:lnTo>
                    <a:pt x="236" y="741"/>
                  </a:lnTo>
                  <a:lnTo>
                    <a:pt x="270" y="809"/>
                  </a:lnTo>
                  <a:lnTo>
                    <a:pt x="304" y="876"/>
                  </a:lnTo>
                  <a:lnTo>
                    <a:pt x="573" y="876"/>
                  </a:lnTo>
                  <a:lnTo>
                    <a:pt x="910" y="809"/>
                  </a:lnTo>
                  <a:lnTo>
                    <a:pt x="943" y="775"/>
                  </a:lnTo>
                  <a:lnTo>
                    <a:pt x="977" y="741"/>
                  </a:lnTo>
                  <a:lnTo>
                    <a:pt x="977" y="674"/>
                  </a:lnTo>
                  <a:lnTo>
                    <a:pt x="910" y="573"/>
                  </a:lnTo>
                  <a:lnTo>
                    <a:pt x="842" y="573"/>
                  </a:lnTo>
                  <a:lnTo>
                    <a:pt x="573" y="640"/>
                  </a:lnTo>
                  <a:lnTo>
                    <a:pt x="472" y="674"/>
                  </a:lnTo>
                  <a:lnTo>
                    <a:pt x="438" y="674"/>
                  </a:lnTo>
                  <a:lnTo>
                    <a:pt x="472" y="607"/>
                  </a:lnTo>
                  <a:lnTo>
                    <a:pt x="539" y="371"/>
                  </a:lnTo>
                  <a:lnTo>
                    <a:pt x="573" y="102"/>
                  </a:lnTo>
                  <a:lnTo>
                    <a:pt x="539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2" name="Google Shape;262;p3"/>
            <p:cNvSpPr/>
            <p:nvPr/>
          </p:nvSpPr>
          <p:spPr>
            <a:xfrm>
              <a:off x="6775300" y="2626025"/>
              <a:ext cx="66525" cy="53050"/>
            </a:xfrm>
            <a:custGeom>
              <a:rect b="b" l="l" r="r" t="t"/>
              <a:pathLst>
                <a:path extrusionOk="0" h="2122" w="2661">
                  <a:moveTo>
                    <a:pt x="2122" y="236"/>
                  </a:moveTo>
                  <a:lnTo>
                    <a:pt x="2189" y="303"/>
                  </a:lnTo>
                  <a:lnTo>
                    <a:pt x="2256" y="438"/>
                  </a:lnTo>
                  <a:lnTo>
                    <a:pt x="2290" y="606"/>
                  </a:lnTo>
                  <a:lnTo>
                    <a:pt x="2391" y="1111"/>
                  </a:lnTo>
                  <a:lnTo>
                    <a:pt x="2391" y="1246"/>
                  </a:lnTo>
                  <a:lnTo>
                    <a:pt x="2391" y="1347"/>
                  </a:lnTo>
                  <a:lnTo>
                    <a:pt x="2357" y="1448"/>
                  </a:lnTo>
                  <a:lnTo>
                    <a:pt x="2324" y="1515"/>
                  </a:lnTo>
                  <a:lnTo>
                    <a:pt x="2189" y="1650"/>
                  </a:lnTo>
                  <a:lnTo>
                    <a:pt x="2021" y="1751"/>
                  </a:lnTo>
                  <a:lnTo>
                    <a:pt x="1819" y="1818"/>
                  </a:lnTo>
                  <a:lnTo>
                    <a:pt x="1617" y="1852"/>
                  </a:lnTo>
                  <a:lnTo>
                    <a:pt x="1179" y="1886"/>
                  </a:lnTo>
                  <a:lnTo>
                    <a:pt x="1044" y="1886"/>
                  </a:lnTo>
                  <a:lnTo>
                    <a:pt x="943" y="1785"/>
                  </a:lnTo>
                  <a:lnTo>
                    <a:pt x="842" y="1650"/>
                  </a:lnTo>
                  <a:lnTo>
                    <a:pt x="775" y="1515"/>
                  </a:lnTo>
                  <a:lnTo>
                    <a:pt x="674" y="1145"/>
                  </a:lnTo>
                  <a:lnTo>
                    <a:pt x="607" y="775"/>
                  </a:lnTo>
                  <a:lnTo>
                    <a:pt x="1112" y="640"/>
                  </a:lnTo>
                  <a:lnTo>
                    <a:pt x="1583" y="472"/>
                  </a:lnTo>
                  <a:lnTo>
                    <a:pt x="2054" y="236"/>
                  </a:lnTo>
                  <a:close/>
                  <a:moveTo>
                    <a:pt x="1987" y="0"/>
                  </a:moveTo>
                  <a:lnTo>
                    <a:pt x="1650" y="169"/>
                  </a:lnTo>
                  <a:lnTo>
                    <a:pt x="1381" y="303"/>
                  </a:lnTo>
                  <a:lnTo>
                    <a:pt x="1112" y="404"/>
                  </a:lnTo>
                  <a:lnTo>
                    <a:pt x="539" y="539"/>
                  </a:lnTo>
                  <a:lnTo>
                    <a:pt x="472" y="438"/>
                  </a:lnTo>
                  <a:lnTo>
                    <a:pt x="472" y="472"/>
                  </a:lnTo>
                  <a:lnTo>
                    <a:pt x="438" y="539"/>
                  </a:lnTo>
                  <a:lnTo>
                    <a:pt x="102" y="640"/>
                  </a:lnTo>
                  <a:lnTo>
                    <a:pt x="34" y="640"/>
                  </a:lnTo>
                  <a:lnTo>
                    <a:pt x="1" y="674"/>
                  </a:lnTo>
                  <a:lnTo>
                    <a:pt x="1" y="775"/>
                  </a:lnTo>
                  <a:lnTo>
                    <a:pt x="68" y="842"/>
                  </a:lnTo>
                  <a:lnTo>
                    <a:pt x="135" y="842"/>
                  </a:lnTo>
                  <a:lnTo>
                    <a:pt x="405" y="808"/>
                  </a:lnTo>
                  <a:lnTo>
                    <a:pt x="438" y="1179"/>
                  </a:lnTo>
                  <a:lnTo>
                    <a:pt x="539" y="1583"/>
                  </a:lnTo>
                  <a:lnTo>
                    <a:pt x="640" y="1751"/>
                  </a:lnTo>
                  <a:lnTo>
                    <a:pt x="708" y="1886"/>
                  </a:lnTo>
                  <a:lnTo>
                    <a:pt x="809" y="2020"/>
                  </a:lnTo>
                  <a:lnTo>
                    <a:pt x="943" y="2088"/>
                  </a:lnTo>
                  <a:lnTo>
                    <a:pt x="1179" y="2121"/>
                  </a:lnTo>
                  <a:lnTo>
                    <a:pt x="1415" y="2121"/>
                  </a:lnTo>
                  <a:lnTo>
                    <a:pt x="1650" y="2088"/>
                  </a:lnTo>
                  <a:lnTo>
                    <a:pt x="1852" y="2054"/>
                  </a:lnTo>
                  <a:lnTo>
                    <a:pt x="2223" y="1987"/>
                  </a:lnTo>
                  <a:lnTo>
                    <a:pt x="2391" y="1919"/>
                  </a:lnTo>
                  <a:lnTo>
                    <a:pt x="2458" y="1886"/>
                  </a:lnTo>
                  <a:lnTo>
                    <a:pt x="2526" y="1818"/>
                  </a:lnTo>
                  <a:lnTo>
                    <a:pt x="2627" y="1616"/>
                  </a:lnTo>
                  <a:lnTo>
                    <a:pt x="2660" y="1448"/>
                  </a:lnTo>
                  <a:lnTo>
                    <a:pt x="2627" y="1246"/>
                  </a:lnTo>
                  <a:lnTo>
                    <a:pt x="2593" y="1044"/>
                  </a:lnTo>
                  <a:lnTo>
                    <a:pt x="2526" y="505"/>
                  </a:lnTo>
                  <a:lnTo>
                    <a:pt x="2458" y="236"/>
                  </a:lnTo>
                  <a:lnTo>
                    <a:pt x="2391" y="135"/>
                  </a:lnTo>
                  <a:lnTo>
                    <a:pt x="2324" y="34"/>
                  </a:lnTo>
                  <a:lnTo>
                    <a:pt x="222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3" name="Google Shape;263;p3"/>
            <p:cNvSpPr/>
            <p:nvPr/>
          </p:nvSpPr>
          <p:spPr>
            <a:xfrm>
              <a:off x="6698700" y="2537650"/>
              <a:ext cx="58100" cy="48825"/>
            </a:xfrm>
            <a:custGeom>
              <a:rect b="b" l="l" r="r" t="t"/>
              <a:pathLst>
                <a:path extrusionOk="0" h="1953" w="2324">
                  <a:moveTo>
                    <a:pt x="1650" y="236"/>
                  </a:moveTo>
                  <a:lnTo>
                    <a:pt x="1718" y="269"/>
                  </a:lnTo>
                  <a:lnTo>
                    <a:pt x="1785" y="303"/>
                  </a:lnTo>
                  <a:lnTo>
                    <a:pt x="1886" y="438"/>
                  </a:lnTo>
                  <a:lnTo>
                    <a:pt x="1987" y="606"/>
                  </a:lnTo>
                  <a:lnTo>
                    <a:pt x="2021" y="808"/>
                  </a:lnTo>
                  <a:lnTo>
                    <a:pt x="2088" y="1010"/>
                  </a:lnTo>
                  <a:lnTo>
                    <a:pt x="2122" y="1414"/>
                  </a:lnTo>
                  <a:lnTo>
                    <a:pt x="1516" y="1549"/>
                  </a:lnTo>
                  <a:lnTo>
                    <a:pt x="910" y="1684"/>
                  </a:lnTo>
                  <a:lnTo>
                    <a:pt x="472" y="1684"/>
                  </a:lnTo>
                  <a:lnTo>
                    <a:pt x="371" y="1381"/>
                  </a:lnTo>
                  <a:lnTo>
                    <a:pt x="169" y="741"/>
                  </a:lnTo>
                  <a:lnTo>
                    <a:pt x="809" y="471"/>
                  </a:lnTo>
                  <a:lnTo>
                    <a:pt x="1112" y="337"/>
                  </a:lnTo>
                  <a:lnTo>
                    <a:pt x="1482" y="236"/>
                  </a:lnTo>
                  <a:close/>
                  <a:moveTo>
                    <a:pt x="1684" y="0"/>
                  </a:moveTo>
                  <a:lnTo>
                    <a:pt x="1482" y="34"/>
                  </a:lnTo>
                  <a:lnTo>
                    <a:pt x="1112" y="168"/>
                  </a:lnTo>
                  <a:lnTo>
                    <a:pt x="607" y="370"/>
                  </a:lnTo>
                  <a:lnTo>
                    <a:pt x="102" y="606"/>
                  </a:lnTo>
                  <a:lnTo>
                    <a:pt x="68" y="572"/>
                  </a:lnTo>
                  <a:lnTo>
                    <a:pt x="1" y="572"/>
                  </a:lnTo>
                  <a:lnTo>
                    <a:pt x="1" y="640"/>
                  </a:lnTo>
                  <a:lnTo>
                    <a:pt x="34" y="943"/>
                  </a:lnTo>
                  <a:lnTo>
                    <a:pt x="102" y="1280"/>
                  </a:lnTo>
                  <a:lnTo>
                    <a:pt x="304" y="1886"/>
                  </a:lnTo>
                  <a:lnTo>
                    <a:pt x="371" y="1919"/>
                  </a:lnTo>
                  <a:lnTo>
                    <a:pt x="438" y="1953"/>
                  </a:lnTo>
                  <a:lnTo>
                    <a:pt x="876" y="1886"/>
                  </a:lnTo>
                  <a:lnTo>
                    <a:pt x="1347" y="1818"/>
                  </a:lnTo>
                  <a:lnTo>
                    <a:pt x="1819" y="1717"/>
                  </a:lnTo>
                  <a:lnTo>
                    <a:pt x="2256" y="1583"/>
                  </a:lnTo>
                  <a:lnTo>
                    <a:pt x="2324" y="1515"/>
                  </a:lnTo>
                  <a:lnTo>
                    <a:pt x="2324" y="1448"/>
                  </a:lnTo>
                  <a:lnTo>
                    <a:pt x="2088" y="370"/>
                  </a:lnTo>
                  <a:lnTo>
                    <a:pt x="2021" y="135"/>
                  </a:lnTo>
                  <a:lnTo>
                    <a:pt x="1953" y="67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4" name="Google Shape;264;p3"/>
            <p:cNvSpPr/>
            <p:nvPr/>
          </p:nvSpPr>
          <p:spPr>
            <a:xfrm>
              <a:off x="6740800" y="2658000"/>
              <a:ext cx="19375" cy="24450"/>
            </a:xfrm>
            <a:custGeom>
              <a:rect b="b" l="l" r="r" t="t"/>
              <a:pathLst>
                <a:path extrusionOk="0" h="978" w="775">
                  <a:moveTo>
                    <a:pt x="741" y="1"/>
                  </a:moveTo>
                  <a:lnTo>
                    <a:pt x="673" y="34"/>
                  </a:lnTo>
                  <a:lnTo>
                    <a:pt x="606" y="34"/>
                  </a:lnTo>
                  <a:lnTo>
                    <a:pt x="505" y="135"/>
                  </a:lnTo>
                  <a:lnTo>
                    <a:pt x="269" y="472"/>
                  </a:lnTo>
                  <a:lnTo>
                    <a:pt x="67" y="708"/>
                  </a:lnTo>
                  <a:lnTo>
                    <a:pt x="0" y="809"/>
                  </a:lnTo>
                  <a:lnTo>
                    <a:pt x="0" y="876"/>
                  </a:lnTo>
                  <a:lnTo>
                    <a:pt x="0" y="977"/>
                  </a:lnTo>
                  <a:lnTo>
                    <a:pt x="67" y="977"/>
                  </a:lnTo>
                  <a:lnTo>
                    <a:pt x="135" y="943"/>
                  </a:lnTo>
                  <a:lnTo>
                    <a:pt x="269" y="809"/>
                  </a:lnTo>
                  <a:lnTo>
                    <a:pt x="471" y="573"/>
                  </a:lnTo>
                  <a:lnTo>
                    <a:pt x="673" y="337"/>
                  </a:lnTo>
                  <a:lnTo>
                    <a:pt x="774" y="203"/>
                  </a:lnTo>
                  <a:lnTo>
                    <a:pt x="774" y="135"/>
                  </a:lnTo>
                  <a:lnTo>
                    <a:pt x="774" y="68"/>
                  </a:lnTo>
                  <a:lnTo>
                    <a:pt x="774" y="34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5" name="Google Shape;265;p3"/>
            <p:cNvSpPr/>
            <p:nvPr/>
          </p:nvSpPr>
          <p:spPr>
            <a:xfrm>
              <a:off x="6705450" y="2585625"/>
              <a:ext cx="62300" cy="57250"/>
            </a:xfrm>
            <a:custGeom>
              <a:rect b="b" l="l" r="r" t="t"/>
              <a:pathLst>
                <a:path extrusionOk="0" h="2290" w="2492">
                  <a:moveTo>
                    <a:pt x="2087" y="270"/>
                  </a:moveTo>
                  <a:lnTo>
                    <a:pt x="2155" y="505"/>
                  </a:lnTo>
                  <a:lnTo>
                    <a:pt x="2188" y="741"/>
                  </a:lnTo>
                  <a:lnTo>
                    <a:pt x="2222" y="1212"/>
                  </a:lnTo>
                  <a:lnTo>
                    <a:pt x="2222" y="1381"/>
                  </a:lnTo>
                  <a:lnTo>
                    <a:pt x="2155" y="1515"/>
                  </a:lnTo>
                  <a:lnTo>
                    <a:pt x="2054" y="1583"/>
                  </a:lnTo>
                  <a:lnTo>
                    <a:pt x="1919" y="1650"/>
                  </a:lnTo>
                  <a:lnTo>
                    <a:pt x="1616" y="1751"/>
                  </a:lnTo>
                  <a:lnTo>
                    <a:pt x="1481" y="1818"/>
                  </a:lnTo>
                  <a:lnTo>
                    <a:pt x="1347" y="1886"/>
                  </a:lnTo>
                  <a:lnTo>
                    <a:pt x="1212" y="1953"/>
                  </a:lnTo>
                  <a:lnTo>
                    <a:pt x="976" y="2054"/>
                  </a:lnTo>
                  <a:lnTo>
                    <a:pt x="741" y="2088"/>
                  </a:lnTo>
                  <a:lnTo>
                    <a:pt x="673" y="2054"/>
                  </a:lnTo>
                  <a:lnTo>
                    <a:pt x="606" y="1987"/>
                  </a:lnTo>
                  <a:lnTo>
                    <a:pt x="505" y="1549"/>
                  </a:lnTo>
                  <a:lnTo>
                    <a:pt x="438" y="1179"/>
                  </a:lnTo>
                  <a:lnTo>
                    <a:pt x="337" y="808"/>
                  </a:lnTo>
                  <a:lnTo>
                    <a:pt x="572" y="674"/>
                  </a:lnTo>
                  <a:lnTo>
                    <a:pt x="808" y="606"/>
                  </a:lnTo>
                  <a:lnTo>
                    <a:pt x="1077" y="539"/>
                  </a:lnTo>
                  <a:lnTo>
                    <a:pt x="1347" y="472"/>
                  </a:lnTo>
                  <a:lnTo>
                    <a:pt x="1751" y="438"/>
                  </a:lnTo>
                  <a:lnTo>
                    <a:pt x="1919" y="371"/>
                  </a:lnTo>
                  <a:lnTo>
                    <a:pt x="2087" y="270"/>
                  </a:lnTo>
                  <a:close/>
                  <a:moveTo>
                    <a:pt x="2087" y="0"/>
                  </a:moveTo>
                  <a:lnTo>
                    <a:pt x="2054" y="34"/>
                  </a:lnTo>
                  <a:lnTo>
                    <a:pt x="1953" y="101"/>
                  </a:lnTo>
                  <a:lnTo>
                    <a:pt x="1818" y="169"/>
                  </a:lnTo>
                  <a:lnTo>
                    <a:pt x="1549" y="270"/>
                  </a:lnTo>
                  <a:lnTo>
                    <a:pt x="1279" y="303"/>
                  </a:lnTo>
                  <a:lnTo>
                    <a:pt x="976" y="337"/>
                  </a:lnTo>
                  <a:lnTo>
                    <a:pt x="707" y="371"/>
                  </a:lnTo>
                  <a:lnTo>
                    <a:pt x="438" y="438"/>
                  </a:lnTo>
                  <a:lnTo>
                    <a:pt x="303" y="505"/>
                  </a:lnTo>
                  <a:lnTo>
                    <a:pt x="202" y="606"/>
                  </a:lnTo>
                  <a:lnTo>
                    <a:pt x="101" y="674"/>
                  </a:lnTo>
                  <a:lnTo>
                    <a:pt x="0" y="808"/>
                  </a:lnTo>
                  <a:lnTo>
                    <a:pt x="0" y="876"/>
                  </a:lnTo>
                  <a:lnTo>
                    <a:pt x="34" y="909"/>
                  </a:lnTo>
                  <a:lnTo>
                    <a:pt x="67" y="943"/>
                  </a:lnTo>
                  <a:lnTo>
                    <a:pt x="135" y="909"/>
                  </a:lnTo>
                  <a:lnTo>
                    <a:pt x="236" y="876"/>
                  </a:lnTo>
                  <a:lnTo>
                    <a:pt x="236" y="1179"/>
                  </a:lnTo>
                  <a:lnTo>
                    <a:pt x="269" y="1515"/>
                  </a:lnTo>
                  <a:lnTo>
                    <a:pt x="337" y="1818"/>
                  </a:lnTo>
                  <a:lnTo>
                    <a:pt x="438" y="2121"/>
                  </a:lnTo>
                  <a:lnTo>
                    <a:pt x="505" y="2222"/>
                  </a:lnTo>
                  <a:lnTo>
                    <a:pt x="572" y="2290"/>
                  </a:lnTo>
                  <a:lnTo>
                    <a:pt x="842" y="2290"/>
                  </a:lnTo>
                  <a:lnTo>
                    <a:pt x="1111" y="2222"/>
                  </a:lnTo>
                  <a:lnTo>
                    <a:pt x="1313" y="2155"/>
                  </a:lnTo>
                  <a:lnTo>
                    <a:pt x="1481" y="2088"/>
                  </a:lnTo>
                  <a:lnTo>
                    <a:pt x="1650" y="2020"/>
                  </a:lnTo>
                  <a:lnTo>
                    <a:pt x="1953" y="1953"/>
                  </a:lnTo>
                  <a:lnTo>
                    <a:pt x="2087" y="1886"/>
                  </a:lnTo>
                  <a:lnTo>
                    <a:pt x="2222" y="1785"/>
                  </a:lnTo>
                  <a:lnTo>
                    <a:pt x="2323" y="1684"/>
                  </a:lnTo>
                  <a:lnTo>
                    <a:pt x="2424" y="1515"/>
                  </a:lnTo>
                  <a:lnTo>
                    <a:pt x="2458" y="1347"/>
                  </a:lnTo>
                  <a:lnTo>
                    <a:pt x="2491" y="1145"/>
                  </a:lnTo>
                  <a:lnTo>
                    <a:pt x="2458" y="775"/>
                  </a:lnTo>
                  <a:lnTo>
                    <a:pt x="2357" y="371"/>
                  </a:lnTo>
                  <a:lnTo>
                    <a:pt x="2222" y="34"/>
                  </a:lnTo>
                  <a:lnTo>
                    <a:pt x="21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6" name="Google Shape;266;p3"/>
            <p:cNvSpPr/>
            <p:nvPr/>
          </p:nvSpPr>
          <p:spPr>
            <a:xfrm>
              <a:off x="6806450" y="2643700"/>
              <a:ext cx="14325" cy="23600"/>
            </a:xfrm>
            <a:custGeom>
              <a:rect b="b" l="l" r="r" t="t"/>
              <a:pathLst>
                <a:path extrusionOk="0" h="944" w="573">
                  <a:moveTo>
                    <a:pt x="337" y="236"/>
                  </a:moveTo>
                  <a:lnTo>
                    <a:pt x="337" y="472"/>
                  </a:lnTo>
                  <a:lnTo>
                    <a:pt x="270" y="707"/>
                  </a:lnTo>
                  <a:lnTo>
                    <a:pt x="236" y="707"/>
                  </a:lnTo>
                  <a:lnTo>
                    <a:pt x="202" y="539"/>
                  </a:lnTo>
                  <a:lnTo>
                    <a:pt x="236" y="404"/>
                  </a:lnTo>
                  <a:lnTo>
                    <a:pt x="270" y="303"/>
                  </a:lnTo>
                  <a:lnTo>
                    <a:pt x="337" y="236"/>
                  </a:lnTo>
                  <a:close/>
                  <a:moveTo>
                    <a:pt x="303" y="0"/>
                  </a:moveTo>
                  <a:lnTo>
                    <a:pt x="202" y="68"/>
                  </a:lnTo>
                  <a:lnTo>
                    <a:pt x="135" y="135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0" y="505"/>
                  </a:lnTo>
                  <a:lnTo>
                    <a:pt x="0" y="640"/>
                  </a:lnTo>
                  <a:lnTo>
                    <a:pt x="34" y="775"/>
                  </a:lnTo>
                  <a:lnTo>
                    <a:pt x="101" y="876"/>
                  </a:lnTo>
                  <a:lnTo>
                    <a:pt x="135" y="909"/>
                  </a:lnTo>
                  <a:lnTo>
                    <a:pt x="202" y="943"/>
                  </a:lnTo>
                  <a:lnTo>
                    <a:pt x="337" y="909"/>
                  </a:lnTo>
                  <a:lnTo>
                    <a:pt x="438" y="842"/>
                  </a:lnTo>
                  <a:lnTo>
                    <a:pt x="472" y="775"/>
                  </a:lnTo>
                  <a:lnTo>
                    <a:pt x="505" y="674"/>
                  </a:lnTo>
                  <a:lnTo>
                    <a:pt x="573" y="404"/>
                  </a:lnTo>
                  <a:lnTo>
                    <a:pt x="573" y="169"/>
                  </a:lnTo>
                  <a:lnTo>
                    <a:pt x="539" y="101"/>
                  </a:lnTo>
                  <a:lnTo>
                    <a:pt x="472" y="68"/>
                  </a:lnTo>
                  <a:lnTo>
                    <a:pt x="404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7" name="Google Shape;267;p3"/>
            <p:cNvSpPr/>
            <p:nvPr/>
          </p:nvSpPr>
          <p:spPr>
            <a:xfrm>
              <a:off x="6932700" y="2630225"/>
              <a:ext cx="5925" cy="5075"/>
            </a:xfrm>
            <a:custGeom>
              <a:rect b="b" l="l" r="r" t="t"/>
              <a:pathLst>
                <a:path extrusionOk="0" h="203" w="237">
                  <a:moveTo>
                    <a:pt x="68" y="1"/>
                  </a:moveTo>
                  <a:lnTo>
                    <a:pt x="34" y="34"/>
                  </a:lnTo>
                  <a:lnTo>
                    <a:pt x="0" y="102"/>
                  </a:lnTo>
                  <a:lnTo>
                    <a:pt x="34" y="169"/>
                  </a:lnTo>
                  <a:lnTo>
                    <a:pt x="68" y="203"/>
                  </a:lnTo>
                  <a:lnTo>
                    <a:pt x="135" y="203"/>
                  </a:lnTo>
                  <a:lnTo>
                    <a:pt x="202" y="169"/>
                  </a:lnTo>
                  <a:lnTo>
                    <a:pt x="236" y="169"/>
                  </a:lnTo>
                  <a:lnTo>
                    <a:pt x="236" y="102"/>
                  </a:lnTo>
                  <a:lnTo>
                    <a:pt x="236" y="68"/>
                  </a:lnTo>
                  <a:lnTo>
                    <a:pt x="202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8" name="Google Shape;268;p3"/>
            <p:cNvSpPr/>
            <p:nvPr/>
          </p:nvSpPr>
          <p:spPr>
            <a:xfrm>
              <a:off x="6903250" y="2595725"/>
              <a:ext cx="58925" cy="53875"/>
            </a:xfrm>
            <a:custGeom>
              <a:rect b="b" l="l" r="r" t="t"/>
              <a:pathLst>
                <a:path extrusionOk="0" h="2155" w="2357">
                  <a:moveTo>
                    <a:pt x="1885" y="202"/>
                  </a:moveTo>
                  <a:lnTo>
                    <a:pt x="1986" y="640"/>
                  </a:lnTo>
                  <a:lnTo>
                    <a:pt x="2087" y="1044"/>
                  </a:lnTo>
                  <a:lnTo>
                    <a:pt x="2121" y="1313"/>
                  </a:lnTo>
                  <a:lnTo>
                    <a:pt x="2121" y="1448"/>
                  </a:lnTo>
                  <a:lnTo>
                    <a:pt x="2087" y="1515"/>
                  </a:lnTo>
                  <a:lnTo>
                    <a:pt x="2020" y="1549"/>
                  </a:lnTo>
                  <a:lnTo>
                    <a:pt x="1481" y="1751"/>
                  </a:lnTo>
                  <a:lnTo>
                    <a:pt x="1077" y="1886"/>
                  </a:lnTo>
                  <a:lnTo>
                    <a:pt x="943" y="1919"/>
                  </a:lnTo>
                  <a:lnTo>
                    <a:pt x="808" y="1919"/>
                  </a:lnTo>
                  <a:lnTo>
                    <a:pt x="741" y="1886"/>
                  </a:lnTo>
                  <a:lnTo>
                    <a:pt x="673" y="1751"/>
                  </a:lnTo>
                  <a:lnTo>
                    <a:pt x="640" y="1583"/>
                  </a:lnTo>
                  <a:lnTo>
                    <a:pt x="505" y="1145"/>
                  </a:lnTo>
                  <a:lnTo>
                    <a:pt x="370" y="707"/>
                  </a:lnTo>
                  <a:lnTo>
                    <a:pt x="1885" y="202"/>
                  </a:lnTo>
                  <a:close/>
                  <a:moveTo>
                    <a:pt x="1919" y="0"/>
                  </a:moveTo>
                  <a:lnTo>
                    <a:pt x="1347" y="202"/>
                  </a:lnTo>
                  <a:lnTo>
                    <a:pt x="774" y="371"/>
                  </a:lnTo>
                  <a:lnTo>
                    <a:pt x="370" y="438"/>
                  </a:lnTo>
                  <a:lnTo>
                    <a:pt x="202" y="505"/>
                  </a:lnTo>
                  <a:lnTo>
                    <a:pt x="101" y="573"/>
                  </a:lnTo>
                  <a:lnTo>
                    <a:pt x="34" y="640"/>
                  </a:lnTo>
                  <a:lnTo>
                    <a:pt x="0" y="707"/>
                  </a:lnTo>
                  <a:lnTo>
                    <a:pt x="34" y="775"/>
                  </a:lnTo>
                  <a:lnTo>
                    <a:pt x="34" y="808"/>
                  </a:lnTo>
                  <a:lnTo>
                    <a:pt x="67" y="842"/>
                  </a:lnTo>
                  <a:lnTo>
                    <a:pt x="202" y="842"/>
                  </a:lnTo>
                  <a:lnTo>
                    <a:pt x="236" y="775"/>
                  </a:lnTo>
                  <a:lnTo>
                    <a:pt x="236" y="1078"/>
                  </a:lnTo>
                  <a:lnTo>
                    <a:pt x="303" y="1381"/>
                  </a:lnTo>
                  <a:lnTo>
                    <a:pt x="505" y="1919"/>
                  </a:lnTo>
                  <a:lnTo>
                    <a:pt x="572" y="2054"/>
                  </a:lnTo>
                  <a:lnTo>
                    <a:pt x="673" y="2121"/>
                  </a:lnTo>
                  <a:lnTo>
                    <a:pt x="774" y="2155"/>
                  </a:lnTo>
                  <a:lnTo>
                    <a:pt x="909" y="2155"/>
                  </a:lnTo>
                  <a:lnTo>
                    <a:pt x="1145" y="2088"/>
                  </a:lnTo>
                  <a:lnTo>
                    <a:pt x="1414" y="2020"/>
                  </a:lnTo>
                  <a:lnTo>
                    <a:pt x="1919" y="1852"/>
                  </a:lnTo>
                  <a:lnTo>
                    <a:pt x="2054" y="1785"/>
                  </a:lnTo>
                  <a:lnTo>
                    <a:pt x="2188" y="1717"/>
                  </a:lnTo>
                  <a:lnTo>
                    <a:pt x="2289" y="1650"/>
                  </a:lnTo>
                  <a:lnTo>
                    <a:pt x="2323" y="1549"/>
                  </a:lnTo>
                  <a:lnTo>
                    <a:pt x="2357" y="1381"/>
                  </a:lnTo>
                  <a:lnTo>
                    <a:pt x="2357" y="1179"/>
                  </a:lnTo>
                  <a:lnTo>
                    <a:pt x="2289" y="775"/>
                  </a:lnTo>
                  <a:lnTo>
                    <a:pt x="2155" y="404"/>
                  </a:lnTo>
                  <a:lnTo>
                    <a:pt x="2020" y="68"/>
                  </a:lnTo>
                  <a:lnTo>
                    <a:pt x="198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69" name="Google Shape;269;p3"/>
            <p:cNvSpPr/>
            <p:nvPr/>
          </p:nvSpPr>
          <p:spPr>
            <a:xfrm>
              <a:off x="6844325" y="2609175"/>
              <a:ext cx="64000" cy="55600"/>
            </a:xfrm>
            <a:custGeom>
              <a:rect b="b" l="l" r="r" t="t"/>
              <a:pathLst>
                <a:path extrusionOk="0" h="2224" w="2560">
                  <a:moveTo>
                    <a:pt x="1852" y="304"/>
                  </a:moveTo>
                  <a:lnTo>
                    <a:pt x="1953" y="338"/>
                  </a:lnTo>
                  <a:lnTo>
                    <a:pt x="1987" y="371"/>
                  </a:lnTo>
                  <a:lnTo>
                    <a:pt x="2020" y="439"/>
                  </a:lnTo>
                  <a:lnTo>
                    <a:pt x="2020" y="708"/>
                  </a:lnTo>
                  <a:lnTo>
                    <a:pt x="2054" y="977"/>
                  </a:lnTo>
                  <a:lnTo>
                    <a:pt x="2121" y="1247"/>
                  </a:lnTo>
                  <a:lnTo>
                    <a:pt x="2256" y="1482"/>
                  </a:lnTo>
                  <a:lnTo>
                    <a:pt x="1549" y="1752"/>
                  </a:lnTo>
                  <a:lnTo>
                    <a:pt x="1179" y="1886"/>
                  </a:lnTo>
                  <a:lnTo>
                    <a:pt x="808" y="1954"/>
                  </a:lnTo>
                  <a:lnTo>
                    <a:pt x="741" y="1954"/>
                  </a:lnTo>
                  <a:lnTo>
                    <a:pt x="640" y="1853"/>
                  </a:lnTo>
                  <a:lnTo>
                    <a:pt x="573" y="1718"/>
                  </a:lnTo>
                  <a:lnTo>
                    <a:pt x="472" y="1550"/>
                  </a:lnTo>
                  <a:lnTo>
                    <a:pt x="236" y="809"/>
                  </a:lnTo>
                  <a:lnTo>
                    <a:pt x="977" y="540"/>
                  </a:lnTo>
                  <a:lnTo>
                    <a:pt x="1179" y="472"/>
                  </a:lnTo>
                  <a:lnTo>
                    <a:pt x="1549" y="338"/>
                  </a:lnTo>
                  <a:lnTo>
                    <a:pt x="1717" y="304"/>
                  </a:lnTo>
                  <a:close/>
                  <a:moveTo>
                    <a:pt x="1886" y="1"/>
                  </a:moveTo>
                  <a:lnTo>
                    <a:pt x="1717" y="35"/>
                  </a:lnTo>
                  <a:lnTo>
                    <a:pt x="1381" y="136"/>
                  </a:lnTo>
                  <a:lnTo>
                    <a:pt x="68" y="607"/>
                  </a:lnTo>
                  <a:lnTo>
                    <a:pt x="0" y="674"/>
                  </a:lnTo>
                  <a:lnTo>
                    <a:pt x="0" y="742"/>
                  </a:lnTo>
                  <a:lnTo>
                    <a:pt x="34" y="809"/>
                  </a:lnTo>
                  <a:lnTo>
                    <a:pt x="101" y="843"/>
                  </a:lnTo>
                  <a:lnTo>
                    <a:pt x="135" y="1078"/>
                  </a:lnTo>
                  <a:lnTo>
                    <a:pt x="202" y="1280"/>
                  </a:lnTo>
                  <a:lnTo>
                    <a:pt x="337" y="1718"/>
                  </a:lnTo>
                  <a:lnTo>
                    <a:pt x="404" y="1987"/>
                  </a:lnTo>
                  <a:lnTo>
                    <a:pt x="472" y="2122"/>
                  </a:lnTo>
                  <a:lnTo>
                    <a:pt x="505" y="2189"/>
                  </a:lnTo>
                  <a:lnTo>
                    <a:pt x="573" y="2223"/>
                  </a:lnTo>
                  <a:lnTo>
                    <a:pt x="775" y="2223"/>
                  </a:lnTo>
                  <a:lnTo>
                    <a:pt x="977" y="2189"/>
                  </a:lnTo>
                  <a:lnTo>
                    <a:pt x="1414" y="2088"/>
                  </a:lnTo>
                  <a:lnTo>
                    <a:pt x="1684" y="1987"/>
                  </a:lnTo>
                  <a:lnTo>
                    <a:pt x="1953" y="1886"/>
                  </a:lnTo>
                  <a:lnTo>
                    <a:pt x="2492" y="1651"/>
                  </a:lnTo>
                  <a:lnTo>
                    <a:pt x="2525" y="1617"/>
                  </a:lnTo>
                  <a:lnTo>
                    <a:pt x="2525" y="1583"/>
                  </a:lnTo>
                  <a:lnTo>
                    <a:pt x="2559" y="1516"/>
                  </a:lnTo>
                  <a:lnTo>
                    <a:pt x="2525" y="1482"/>
                  </a:lnTo>
                  <a:lnTo>
                    <a:pt x="2391" y="1247"/>
                  </a:lnTo>
                  <a:lnTo>
                    <a:pt x="2290" y="977"/>
                  </a:lnTo>
                  <a:lnTo>
                    <a:pt x="2256" y="708"/>
                  </a:lnTo>
                  <a:lnTo>
                    <a:pt x="2256" y="439"/>
                  </a:lnTo>
                  <a:lnTo>
                    <a:pt x="2256" y="304"/>
                  </a:lnTo>
                  <a:lnTo>
                    <a:pt x="2222" y="203"/>
                  </a:lnTo>
                  <a:lnTo>
                    <a:pt x="2155" y="102"/>
                  </a:lnTo>
                  <a:lnTo>
                    <a:pt x="2054" y="35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0" name="Google Shape;270;p3"/>
            <p:cNvSpPr/>
            <p:nvPr/>
          </p:nvSpPr>
          <p:spPr>
            <a:xfrm>
              <a:off x="6835050" y="2561200"/>
              <a:ext cx="56425" cy="55575"/>
            </a:xfrm>
            <a:custGeom>
              <a:rect b="b" l="l" r="r" t="t"/>
              <a:pathLst>
                <a:path extrusionOk="0" h="2223" w="2257">
                  <a:moveTo>
                    <a:pt x="1651" y="237"/>
                  </a:moveTo>
                  <a:lnTo>
                    <a:pt x="1752" y="573"/>
                  </a:lnTo>
                  <a:lnTo>
                    <a:pt x="1853" y="944"/>
                  </a:lnTo>
                  <a:lnTo>
                    <a:pt x="1954" y="1381"/>
                  </a:lnTo>
                  <a:lnTo>
                    <a:pt x="1987" y="1482"/>
                  </a:lnTo>
                  <a:lnTo>
                    <a:pt x="1987" y="1550"/>
                  </a:lnTo>
                  <a:lnTo>
                    <a:pt x="1954" y="1550"/>
                  </a:lnTo>
                  <a:lnTo>
                    <a:pt x="1853" y="1583"/>
                  </a:lnTo>
                  <a:lnTo>
                    <a:pt x="1516" y="1617"/>
                  </a:lnTo>
                  <a:lnTo>
                    <a:pt x="1213" y="1684"/>
                  </a:lnTo>
                  <a:lnTo>
                    <a:pt x="876" y="1819"/>
                  </a:lnTo>
                  <a:lnTo>
                    <a:pt x="573" y="1954"/>
                  </a:lnTo>
                  <a:lnTo>
                    <a:pt x="540" y="1954"/>
                  </a:lnTo>
                  <a:lnTo>
                    <a:pt x="506" y="1886"/>
                  </a:lnTo>
                  <a:lnTo>
                    <a:pt x="439" y="1617"/>
                  </a:lnTo>
                  <a:lnTo>
                    <a:pt x="338" y="1213"/>
                  </a:lnTo>
                  <a:lnTo>
                    <a:pt x="203" y="472"/>
                  </a:lnTo>
                  <a:lnTo>
                    <a:pt x="1078" y="304"/>
                  </a:lnTo>
                  <a:lnTo>
                    <a:pt x="1449" y="237"/>
                  </a:lnTo>
                  <a:close/>
                  <a:moveTo>
                    <a:pt x="1550" y="1"/>
                  </a:moveTo>
                  <a:lnTo>
                    <a:pt x="1247" y="68"/>
                  </a:lnTo>
                  <a:lnTo>
                    <a:pt x="674" y="169"/>
                  </a:lnTo>
                  <a:lnTo>
                    <a:pt x="405" y="270"/>
                  </a:lnTo>
                  <a:lnTo>
                    <a:pt x="136" y="338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39"/>
                  </a:lnTo>
                  <a:lnTo>
                    <a:pt x="1" y="708"/>
                  </a:lnTo>
                  <a:lnTo>
                    <a:pt x="68" y="944"/>
                  </a:lnTo>
                  <a:lnTo>
                    <a:pt x="169" y="1449"/>
                  </a:lnTo>
                  <a:lnTo>
                    <a:pt x="237" y="1853"/>
                  </a:lnTo>
                  <a:lnTo>
                    <a:pt x="304" y="2055"/>
                  </a:lnTo>
                  <a:lnTo>
                    <a:pt x="371" y="2122"/>
                  </a:lnTo>
                  <a:lnTo>
                    <a:pt x="439" y="2189"/>
                  </a:lnTo>
                  <a:lnTo>
                    <a:pt x="506" y="2223"/>
                  </a:lnTo>
                  <a:lnTo>
                    <a:pt x="607" y="2189"/>
                  </a:lnTo>
                  <a:lnTo>
                    <a:pt x="843" y="2122"/>
                  </a:lnTo>
                  <a:lnTo>
                    <a:pt x="1179" y="1920"/>
                  </a:lnTo>
                  <a:lnTo>
                    <a:pt x="1449" y="1886"/>
                  </a:lnTo>
                  <a:lnTo>
                    <a:pt x="1684" y="1853"/>
                  </a:lnTo>
                  <a:lnTo>
                    <a:pt x="1920" y="1819"/>
                  </a:lnTo>
                  <a:lnTo>
                    <a:pt x="2156" y="1752"/>
                  </a:lnTo>
                  <a:lnTo>
                    <a:pt x="2223" y="1684"/>
                  </a:lnTo>
                  <a:lnTo>
                    <a:pt x="2257" y="1617"/>
                  </a:lnTo>
                  <a:lnTo>
                    <a:pt x="2223" y="1449"/>
                  </a:lnTo>
                  <a:lnTo>
                    <a:pt x="2156" y="1179"/>
                  </a:lnTo>
                  <a:lnTo>
                    <a:pt x="2021" y="607"/>
                  </a:lnTo>
                  <a:lnTo>
                    <a:pt x="1920" y="338"/>
                  </a:lnTo>
                  <a:lnTo>
                    <a:pt x="1819" y="102"/>
                  </a:lnTo>
                  <a:lnTo>
                    <a:pt x="1752" y="35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1" name="Google Shape;271;p3"/>
            <p:cNvSpPr/>
            <p:nvPr/>
          </p:nvSpPr>
          <p:spPr>
            <a:xfrm>
              <a:off x="6862825" y="2622650"/>
              <a:ext cx="26125" cy="29475"/>
            </a:xfrm>
            <a:custGeom>
              <a:rect b="b" l="l" r="r" t="t"/>
              <a:pathLst>
                <a:path extrusionOk="0" h="1179" w="1045">
                  <a:moveTo>
                    <a:pt x="809" y="203"/>
                  </a:moveTo>
                  <a:lnTo>
                    <a:pt x="843" y="337"/>
                  </a:lnTo>
                  <a:lnTo>
                    <a:pt x="876" y="506"/>
                  </a:lnTo>
                  <a:lnTo>
                    <a:pt x="843" y="674"/>
                  </a:lnTo>
                  <a:lnTo>
                    <a:pt x="809" y="708"/>
                  </a:lnTo>
                  <a:lnTo>
                    <a:pt x="809" y="775"/>
                  </a:lnTo>
                  <a:lnTo>
                    <a:pt x="708" y="775"/>
                  </a:lnTo>
                  <a:lnTo>
                    <a:pt x="641" y="741"/>
                  </a:lnTo>
                  <a:lnTo>
                    <a:pt x="641" y="640"/>
                  </a:lnTo>
                  <a:lnTo>
                    <a:pt x="641" y="539"/>
                  </a:lnTo>
                  <a:lnTo>
                    <a:pt x="641" y="304"/>
                  </a:lnTo>
                  <a:lnTo>
                    <a:pt x="708" y="304"/>
                  </a:lnTo>
                  <a:lnTo>
                    <a:pt x="775" y="270"/>
                  </a:lnTo>
                  <a:lnTo>
                    <a:pt x="809" y="203"/>
                  </a:lnTo>
                  <a:close/>
                  <a:moveTo>
                    <a:pt x="203" y="371"/>
                  </a:moveTo>
                  <a:lnTo>
                    <a:pt x="270" y="405"/>
                  </a:lnTo>
                  <a:lnTo>
                    <a:pt x="338" y="405"/>
                  </a:lnTo>
                  <a:lnTo>
                    <a:pt x="405" y="438"/>
                  </a:lnTo>
                  <a:lnTo>
                    <a:pt x="371" y="573"/>
                  </a:lnTo>
                  <a:lnTo>
                    <a:pt x="338" y="708"/>
                  </a:lnTo>
                  <a:lnTo>
                    <a:pt x="304" y="842"/>
                  </a:lnTo>
                  <a:lnTo>
                    <a:pt x="203" y="977"/>
                  </a:lnTo>
                  <a:lnTo>
                    <a:pt x="169" y="842"/>
                  </a:lnTo>
                  <a:lnTo>
                    <a:pt x="136" y="674"/>
                  </a:lnTo>
                  <a:lnTo>
                    <a:pt x="169" y="539"/>
                  </a:lnTo>
                  <a:lnTo>
                    <a:pt x="203" y="371"/>
                  </a:lnTo>
                  <a:close/>
                  <a:moveTo>
                    <a:pt x="742" y="1"/>
                  </a:moveTo>
                  <a:lnTo>
                    <a:pt x="708" y="34"/>
                  </a:lnTo>
                  <a:lnTo>
                    <a:pt x="674" y="68"/>
                  </a:lnTo>
                  <a:lnTo>
                    <a:pt x="641" y="102"/>
                  </a:lnTo>
                  <a:lnTo>
                    <a:pt x="573" y="203"/>
                  </a:lnTo>
                  <a:lnTo>
                    <a:pt x="540" y="304"/>
                  </a:lnTo>
                  <a:lnTo>
                    <a:pt x="506" y="270"/>
                  </a:lnTo>
                  <a:lnTo>
                    <a:pt x="439" y="203"/>
                  </a:lnTo>
                  <a:lnTo>
                    <a:pt x="405" y="169"/>
                  </a:lnTo>
                  <a:lnTo>
                    <a:pt x="371" y="135"/>
                  </a:lnTo>
                  <a:lnTo>
                    <a:pt x="338" y="135"/>
                  </a:lnTo>
                  <a:lnTo>
                    <a:pt x="270" y="169"/>
                  </a:lnTo>
                  <a:lnTo>
                    <a:pt x="203" y="270"/>
                  </a:lnTo>
                  <a:lnTo>
                    <a:pt x="102" y="337"/>
                  </a:lnTo>
                  <a:lnTo>
                    <a:pt x="35" y="438"/>
                  </a:lnTo>
                  <a:lnTo>
                    <a:pt x="1" y="573"/>
                  </a:lnTo>
                  <a:lnTo>
                    <a:pt x="1" y="674"/>
                  </a:lnTo>
                  <a:lnTo>
                    <a:pt x="1" y="809"/>
                  </a:lnTo>
                  <a:lnTo>
                    <a:pt x="1" y="943"/>
                  </a:lnTo>
                  <a:lnTo>
                    <a:pt x="68" y="1044"/>
                  </a:lnTo>
                  <a:lnTo>
                    <a:pt x="136" y="1145"/>
                  </a:lnTo>
                  <a:lnTo>
                    <a:pt x="203" y="1179"/>
                  </a:lnTo>
                  <a:lnTo>
                    <a:pt x="270" y="1179"/>
                  </a:lnTo>
                  <a:lnTo>
                    <a:pt x="405" y="1011"/>
                  </a:lnTo>
                  <a:lnTo>
                    <a:pt x="506" y="775"/>
                  </a:lnTo>
                  <a:lnTo>
                    <a:pt x="540" y="876"/>
                  </a:lnTo>
                  <a:lnTo>
                    <a:pt x="607" y="943"/>
                  </a:lnTo>
                  <a:lnTo>
                    <a:pt x="708" y="977"/>
                  </a:lnTo>
                  <a:lnTo>
                    <a:pt x="809" y="943"/>
                  </a:lnTo>
                  <a:lnTo>
                    <a:pt x="910" y="876"/>
                  </a:lnTo>
                  <a:lnTo>
                    <a:pt x="977" y="775"/>
                  </a:lnTo>
                  <a:lnTo>
                    <a:pt x="1045" y="640"/>
                  </a:lnTo>
                  <a:lnTo>
                    <a:pt x="1045" y="506"/>
                  </a:lnTo>
                  <a:lnTo>
                    <a:pt x="1045" y="304"/>
                  </a:lnTo>
                  <a:lnTo>
                    <a:pt x="977" y="169"/>
                  </a:lnTo>
                  <a:lnTo>
                    <a:pt x="944" y="68"/>
                  </a:lnTo>
                  <a:lnTo>
                    <a:pt x="910" y="34"/>
                  </a:lnTo>
                  <a:lnTo>
                    <a:pt x="74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2" name="Google Shape;272;p3"/>
            <p:cNvSpPr/>
            <p:nvPr/>
          </p:nvSpPr>
          <p:spPr>
            <a:xfrm>
              <a:off x="6254275" y="238125"/>
              <a:ext cx="974725" cy="642225"/>
            </a:xfrm>
            <a:custGeom>
              <a:rect b="b" l="l" r="r" t="t"/>
              <a:pathLst>
                <a:path extrusionOk="0" h="25689" w="38989">
                  <a:moveTo>
                    <a:pt x="1" y="0"/>
                  </a:moveTo>
                  <a:lnTo>
                    <a:pt x="68" y="135"/>
                  </a:lnTo>
                  <a:lnTo>
                    <a:pt x="439" y="909"/>
                  </a:lnTo>
                  <a:lnTo>
                    <a:pt x="843" y="1683"/>
                  </a:lnTo>
                  <a:lnTo>
                    <a:pt x="1280" y="2424"/>
                  </a:lnTo>
                  <a:lnTo>
                    <a:pt x="1684" y="3198"/>
                  </a:lnTo>
                  <a:lnTo>
                    <a:pt x="2156" y="4108"/>
                  </a:lnTo>
                  <a:lnTo>
                    <a:pt x="2661" y="5050"/>
                  </a:lnTo>
                  <a:lnTo>
                    <a:pt x="3704" y="6868"/>
                  </a:lnTo>
                  <a:lnTo>
                    <a:pt x="4782" y="8686"/>
                  </a:lnTo>
                  <a:lnTo>
                    <a:pt x="5826" y="10471"/>
                  </a:lnTo>
                  <a:lnTo>
                    <a:pt x="6802" y="12222"/>
                  </a:lnTo>
                  <a:lnTo>
                    <a:pt x="7711" y="14006"/>
                  </a:lnTo>
                  <a:lnTo>
                    <a:pt x="9462" y="17575"/>
                  </a:lnTo>
                  <a:lnTo>
                    <a:pt x="10404" y="19359"/>
                  </a:lnTo>
                  <a:lnTo>
                    <a:pt x="11347" y="21110"/>
                  </a:lnTo>
                  <a:lnTo>
                    <a:pt x="11852" y="21952"/>
                  </a:lnTo>
                  <a:lnTo>
                    <a:pt x="12391" y="22793"/>
                  </a:lnTo>
                  <a:lnTo>
                    <a:pt x="12930" y="23635"/>
                  </a:lnTo>
                  <a:lnTo>
                    <a:pt x="13502" y="24443"/>
                  </a:lnTo>
                  <a:lnTo>
                    <a:pt x="13704" y="24780"/>
                  </a:lnTo>
                  <a:lnTo>
                    <a:pt x="13940" y="25049"/>
                  </a:lnTo>
                  <a:lnTo>
                    <a:pt x="14209" y="25318"/>
                  </a:lnTo>
                  <a:lnTo>
                    <a:pt x="14546" y="25487"/>
                  </a:lnTo>
                  <a:lnTo>
                    <a:pt x="14882" y="25621"/>
                  </a:lnTo>
                  <a:lnTo>
                    <a:pt x="15219" y="25689"/>
                  </a:lnTo>
                  <a:lnTo>
                    <a:pt x="15589" y="25689"/>
                  </a:lnTo>
                  <a:lnTo>
                    <a:pt x="15960" y="25621"/>
                  </a:lnTo>
                  <a:lnTo>
                    <a:pt x="15993" y="25655"/>
                  </a:lnTo>
                  <a:lnTo>
                    <a:pt x="16094" y="25621"/>
                  </a:lnTo>
                  <a:lnTo>
                    <a:pt x="18788" y="24140"/>
                  </a:lnTo>
                  <a:lnTo>
                    <a:pt x="21481" y="22659"/>
                  </a:lnTo>
                  <a:lnTo>
                    <a:pt x="24208" y="21144"/>
                  </a:lnTo>
                  <a:lnTo>
                    <a:pt x="26935" y="19696"/>
                  </a:lnTo>
                  <a:lnTo>
                    <a:pt x="29663" y="18282"/>
                  </a:lnTo>
                  <a:lnTo>
                    <a:pt x="32423" y="16901"/>
                  </a:lnTo>
                  <a:lnTo>
                    <a:pt x="33770" y="16194"/>
                  </a:lnTo>
                  <a:lnTo>
                    <a:pt x="34443" y="15824"/>
                  </a:lnTo>
                  <a:lnTo>
                    <a:pt x="35117" y="15420"/>
                  </a:lnTo>
                  <a:lnTo>
                    <a:pt x="36430" y="14646"/>
                  </a:lnTo>
                  <a:lnTo>
                    <a:pt x="37103" y="14275"/>
                  </a:lnTo>
                  <a:lnTo>
                    <a:pt x="37810" y="13972"/>
                  </a:lnTo>
                  <a:lnTo>
                    <a:pt x="38080" y="13871"/>
                  </a:lnTo>
                  <a:lnTo>
                    <a:pt x="38282" y="13737"/>
                  </a:lnTo>
                  <a:lnTo>
                    <a:pt x="38484" y="13568"/>
                  </a:lnTo>
                  <a:lnTo>
                    <a:pt x="38652" y="13434"/>
                  </a:lnTo>
                  <a:lnTo>
                    <a:pt x="38753" y="13232"/>
                  </a:lnTo>
                  <a:lnTo>
                    <a:pt x="38854" y="13063"/>
                  </a:lnTo>
                  <a:lnTo>
                    <a:pt x="38921" y="12861"/>
                  </a:lnTo>
                  <a:lnTo>
                    <a:pt x="38955" y="12626"/>
                  </a:lnTo>
                  <a:lnTo>
                    <a:pt x="38989" y="12424"/>
                  </a:lnTo>
                  <a:lnTo>
                    <a:pt x="38955" y="12188"/>
                  </a:lnTo>
                  <a:lnTo>
                    <a:pt x="38921" y="11952"/>
                  </a:lnTo>
                  <a:lnTo>
                    <a:pt x="38854" y="11683"/>
                  </a:lnTo>
                  <a:lnTo>
                    <a:pt x="38753" y="11447"/>
                  </a:lnTo>
                  <a:lnTo>
                    <a:pt x="38618" y="11178"/>
                  </a:lnTo>
                  <a:lnTo>
                    <a:pt x="38315" y="10639"/>
                  </a:lnTo>
                  <a:lnTo>
                    <a:pt x="36935" y="8013"/>
                  </a:lnTo>
                  <a:lnTo>
                    <a:pt x="35487" y="5387"/>
                  </a:lnTo>
                  <a:lnTo>
                    <a:pt x="34006" y="2727"/>
                  </a:lnTo>
                  <a:lnTo>
                    <a:pt x="33265" y="1380"/>
                  </a:lnTo>
                  <a:lnTo>
                    <a:pt x="32928" y="673"/>
                  </a:lnTo>
                  <a:lnTo>
                    <a:pt x="32625" y="0"/>
                  </a:lnTo>
                  <a:lnTo>
                    <a:pt x="32390" y="0"/>
                  </a:lnTo>
                  <a:lnTo>
                    <a:pt x="32659" y="640"/>
                  </a:lnTo>
                  <a:lnTo>
                    <a:pt x="32962" y="1279"/>
                  </a:lnTo>
                  <a:lnTo>
                    <a:pt x="33635" y="2559"/>
                  </a:lnTo>
                  <a:lnTo>
                    <a:pt x="34342" y="3804"/>
                  </a:lnTo>
                  <a:lnTo>
                    <a:pt x="35016" y="5050"/>
                  </a:lnTo>
                  <a:lnTo>
                    <a:pt x="35824" y="6464"/>
                  </a:lnTo>
                  <a:lnTo>
                    <a:pt x="36632" y="7878"/>
                  </a:lnTo>
                  <a:lnTo>
                    <a:pt x="37642" y="9730"/>
                  </a:lnTo>
                  <a:lnTo>
                    <a:pt x="38248" y="10908"/>
                  </a:lnTo>
                  <a:lnTo>
                    <a:pt x="38450" y="11346"/>
                  </a:lnTo>
                  <a:lnTo>
                    <a:pt x="38585" y="11750"/>
                  </a:lnTo>
                  <a:lnTo>
                    <a:pt x="38686" y="12121"/>
                  </a:lnTo>
                  <a:lnTo>
                    <a:pt x="38719" y="12491"/>
                  </a:lnTo>
                  <a:lnTo>
                    <a:pt x="38719" y="12693"/>
                  </a:lnTo>
                  <a:lnTo>
                    <a:pt x="38686" y="12861"/>
                  </a:lnTo>
                  <a:lnTo>
                    <a:pt x="38618" y="13030"/>
                  </a:lnTo>
                  <a:lnTo>
                    <a:pt x="38551" y="13198"/>
                  </a:lnTo>
                  <a:lnTo>
                    <a:pt x="38416" y="13333"/>
                  </a:lnTo>
                  <a:lnTo>
                    <a:pt x="38282" y="13467"/>
                  </a:lnTo>
                  <a:lnTo>
                    <a:pt x="38113" y="13602"/>
                  </a:lnTo>
                  <a:lnTo>
                    <a:pt x="37878" y="13737"/>
                  </a:lnTo>
                  <a:lnTo>
                    <a:pt x="37238" y="14006"/>
                  </a:lnTo>
                  <a:lnTo>
                    <a:pt x="36632" y="14309"/>
                  </a:lnTo>
                  <a:lnTo>
                    <a:pt x="35487" y="15016"/>
                  </a:lnTo>
                  <a:lnTo>
                    <a:pt x="34107" y="15757"/>
                  </a:lnTo>
                  <a:lnTo>
                    <a:pt x="32760" y="16464"/>
                  </a:lnTo>
                  <a:lnTo>
                    <a:pt x="29898" y="17911"/>
                  </a:lnTo>
                  <a:lnTo>
                    <a:pt x="27036" y="19359"/>
                  </a:lnTo>
                  <a:lnTo>
                    <a:pt x="24377" y="20773"/>
                  </a:lnTo>
                  <a:lnTo>
                    <a:pt x="21717" y="22221"/>
                  </a:lnTo>
                  <a:lnTo>
                    <a:pt x="19091" y="23702"/>
                  </a:lnTo>
                  <a:lnTo>
                    <a:pt x="16465" y="25184"/>
                  </a:lnTo>
                  <a:lnTo>
                    <a:pt x="16397" y="25184"/>
                  </a:lnTo>
                  <a:lnTo>
                    <a:pt x="16027" y="25318"/>
                  </a:lnTo>
                  <a:lnTo>
                    <a:pt x="15690" y="25386"/>
                  </a:lnTo>
                  <a:lnTo>
                    <a:pt x="15320" y="25453"/>
                  </a:lnTo>
                  <a:lnTo>
                    <a:pt x="15152" y="25453"/>
                  </a:lnTo>
                  <a:lnTo>
                    <a:pt x="14950" y="25419"/>
                  </a:lnTo>
                  <a:lnTo>
                    <a:pt x="14714" y="25352"/>
                  </a:lnTo>
                  <a:lnTo>
                    <a:pt x="14512" y="25251"/>
                  </a:lnTo>
                  <a:lnTo>
                    <a:pt x="14344" y="25150"/>
                  </a:lnTo>
                  <a:lnTo>
                    <a:pt x="14175" y="24982"/>
                  </a:lnTo>
                  <a:lnTo>
                    <a:pt x="14041" y="24813"/>
                  </a:lnTo>
                  <a:lnTo>
                    <a:pt x="13872" y="24645"/>
                  </a:lnTo>
                  <a:lnTo>
                    <a:pt x="13637" y="24275"/>
                  </a:lnTo>
                  <a:lnTo>
                    <a:pt x="13603" y="24241"/>
                  </a:lnTo>
                  <a:lnTo>
                    <a:pt x="13064" y="23366"/>
                  </a:lnTo>
                  <a:lnTo>
                    <a:pt x="12526" y="22524"/>
                  </a:lnTo>
                  <a:lnTo>
                    <a:pt x="11515" y="20740"/>
                  </a:lnTo>
                  <a:lnTo>
                    <a:pt x="10573" y="18955"/>
                  </a:lnTo>
                  <a:lnTo>
                    <a:pt x="9630" y="17137"/>
                  </a:lnTo>
                  <a:lnTo>
                    <a:pt x="7778" y="13535"/>
                  </a:lnTo>
                  <a:lnTo>
                    <a:pt x="6802" y="11716"/>
                  </a:lnTo>
                  <a:lnTo>
                    <a:pt x="5826" y="9966"/>
                  </a:lnTo>
                  <a:lnTo>
                    <a:pt x="5287" y="9057"/>
                  </a:lnTo>
                  <a:lnTo>
                    <a:pt x="4748" y="8148"/>
                  </a:lnTo>
                  <a:lnTo>
                    <a:pt x="4209" y="7272"/>
                  </a:lnTo>
                  <a:lnTo>
                    <a:pt x="3671" y="6363"/>
                  </a:lnTo>
                  <a:lnTo>
                    <a:pt x="2593" y="4411"/>
                  </a:lnTo>
                  <a:lnTo>
                    <a:pt x="1583" y="2424"/>
                  </a:lnTo>
                  <a:lnTo>
                    <a:pt x="1280" y="1818"/>
                  </a:lnTo>
                  <a:lnTo>
                    <a:pt x="944" y="1212"/>
                  </a:lnTo>
                  <a:lnTo>
                    <a:pt x="607" y="606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3" name="Google Shape;273;p3"/>
            <p:cNvSpPr/>
            <p:nvPr/>
          </p:nvSpPr>
          <p:spPr>
            <a:xfrm>
              <a:off x="6883875" y="670750"/>
              <a:ext cx="53900" cy="50525"/>
            </a:xfrm>
            <a:custGeom>
              <a:rect b="b" l="l" r="r" t="t"/>
              <a:pathLst>
                <a:path extrusionOk="0" h="2021" w="2156">
                  <a:moveTo>
                    <a:pt x="1044" y="270"/>
                  </a:moveTo>
                  <a:lnTo>
                    <a:pt x="1246" y="303"/>
                  </a:lnTo>
                  <a:lnTo>
                    <a:pt x="1415" y="404"/>
                  </a:lnTo>
                  <a:lnTo>
                    <a:pt x="1583" y="505"/>
                  </a:lnTo>
                  <a:lnTo>
                    <a:pt x="1718" y="674"/>
                  </a:lnTo>
                  <a:lnTo>
                    <a:pt x="1819" y="808"/>
                  </a:lnTo>
                  <a:lnTo>
                    <a:pt x="1886" y="977"/>
                  </a:lnTo>
                  <a:lnTo>
                    <a:pt x="1920" y="1179"/>
                  </a:lnTo>
                  <a:lnTo>
                    <a:pt x="1886" y="1347"/>
                  </a:lnTo>
                  <a:lnTo>
                    <a:pt x="1751" y="1482"/>
                  </a:lnTo>
                  <a:lnTo>
                    <a:pt x="1617" y="1583"/>
                  </a:lnTo>
                  <a:lnTo>
                    <a:pt x="1448" y="1684"/>
                  </a:lnTo>
                  <a:lnTo>
                    <a:pt x="1246" y="1751"/>
                  </a:lnTo>
                  <a:lnTo>
                    <a:pt x="1078" y="1785"/>
                  </a:lnTo>
                  <a:lnTo>
                    <a:pt x="910" y="1785"/>
                  </a:lnTo>
                  <a:lnTo>
                    <a:pt x="741" y="1751"/>
                  </a:lnTo>
                  <a:lnTo>
                    <a:pt x="607" y="1717"/>
                  </a:lnTo>
                  <a:lnTo>
                    <a:pt x="506" y="1616"/>
                  </a:lnTo>
                  <a:lnTo>
                    <a:pt x="405" y="1515"/>
                  </a:lnTo>
                  <a:lnTo>
                    <a:pt x="337" y="1414"/>
                  </a:lnTo>
                  <a:lnTo>
                    <a:pt x="270" y="1280"/>
                  </a:lnTo>
                  <a:lnTo>
                    <a:pt x="270" y="1111"/>
                  </a:lnTo>
                  <a:lnTo>
                    <a:pt x="236" y="977"/>
                  </a:lnTo>
                  <a:lnTo>
                    <a:pt x="270" y="775"/>
                  </a:lnTo>
                  <a:lnTo>
                    <a:pt x="337" y="606"/>
                  </a:lnTo>
                  <a:lnTo>
                    <a:pt x="438" y="472"/>
                  </a:lnTo>
                  <a:lnTo>
                    <a:pt x="573" y="337"/>
                  </a:lnTo>
                  <a:lnTo>
                    <a:pt x="640" y="371"/>
                  </a:lnTo>
                  <a:lnTo>
                    <a:pt x="708" y="337"/>
                  </a:lnTo>
                  <a:lnTo>
                    <a:pt x="876" y="270"/>
                  </a:lnTo>
                  <a:close/>
                  <a:moveTo>
                    <a:pt x="708" y="0"/>
                  </a:moveTo>
                  <a:lnTo>
                    <a:pt x="506" y="34"/>
                  </a:lnTo>
                  <a:lnTo>
                    <a:pt x="371" y="169"/>
                  </a:lnTo>
                  <a:lnTo>
                    <a:pt x="236" y="303"/>
                  </a:lnTo>
                  <a:lnTo>
                    <a:pt x="135" y="472"/>
                  </a:lnTo>
                  <a:lnTo>
                    <a:pt x="68" y="674"/>
                  </a:lnTo>
                  <a:lnTo>
                    <a:pt x="1" y="842"/>
                  </a:lnTo>
                  <a:lnTo>
                    <a:pt x="1" y="1044"/>
                  </a:lnTo>
                  <a:lnTo>
                    <a:pt x="1" y="1246"/>
                  </a:lnTo>
                  <a:lnTo>
                    <a:pt x="68" y="1448"/>
                  </a:lnTo>
                  <a:lnTo>
                    <a:pt x="169" y="1616"/>
                  </a:lnTo>
                  <a:lnTo>
                    <a:pt x="304" y="1785"/>
                  </a:lnTo>
                  <a:lnTo>
                    <a:pt x="472" y="1886"/>
                  </a:lnTo>
                  <a:lnTo>
                    <a:pt x="640" y="1987"/>
                  </a:lnTo>
                  <a:lnTo>
                    <a:pt x="842" y="2020"/>
                  </a:lnTo>
                  <a:lnTo>
                    <a:pt x="1280" y="2020"/>
                  </a:lnTo>
                  <a:lnTo>
                    <a:pt x="1516" y="1919"/>
                  </a:lnTo>
                  <a:lnTo>
                    <a:pt x="1718" y="1818"/>
                  </a:lnTo>
                  <a:lnTo>
                    <a:pt x="1886" y="1684"/>
                  </a:lnTo>
                  <a:lnTo>
                    <a:pt x="2021" y="1515"/>
                  </a:lnTo>
                  <a:lnTo>
                    <a:pt x="2122" y="1313"/>
                  </a:lnTo>
                  <a:lnTo>
                    <a:pt x="2155" y="1078"/>
                  </a:lnTo>
                  <a:lnTo>
                    <a:pt x="2122" y="842"/>
                  </a:lnTo>
                  <a:lnTo>
                    <a:pt x="2054" y="674"/>
                  </a:lnTo>
                  <a:lnTo>
                    <a:pt x="1953" y="539"/>
                  </a:lnTo>
                  <a:lnTo>
                    <a:pt x="1819" y="371"/>
                  </a:lnTo>
                  <a:lnTo>
                    <a:pt x="1650" y="270"/>
                  </a:lnTo>
                  <a:lnTo>
                    <a:pt x="1482" y="169"/>
                  </a:lnTo>
                  <a:lnTo>
                    <a:pt x="1314" y="68"/>
                  </a:lnTo>
                  <a:lnTo>
                    <a:pt x="1112" y="34"/>
                  </a:lnTo>
                  <a:lnTo>
                    <a:pt x="943" y="34"/>
                  </a:lnTo>
                  <a:lnTo>
                    <a:pt x="91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4" name="Google Shape;274;p3"/>
            <p:cNvSpPr/>
            <p:nvPr/>
          </p:nvSpPr>
          <p:spPr>
            <a:xfrm>
              <a:off x="6979825" y="2369300"/>
              <a:ext cx="63150" cy="42100"/>
            </a:xfrm>
            <a:custGeom>
              <a:rect b="b" l="l" r="r" t="t"/>
              <a:pathLst>
                <a:path extrusionOk="0" h="1684" w="2526">
                  <a:moveTo>
                    <a:pt x="2055" y="203"/>
                  </a:moveTo>
                  <a:lnTo>
                    <a:pt x="2156" y="539"/>
                  </a:lnTo>
                  <a:lnTo>
                    <a:pt x="2257" y="910"/>
                  </a:lnTo>
                  <a:lnTo>
                    <a:pt x="2223" y="1011"/>
                  </a:lnTo>
                  <a:lnTo>
                    <a:pt x="2156" y="1112"/>
                  </a:lnTo>
                  <a:lnTo>
                    <a:pt x="2021" y="1179"/>
                  </a:lnTo>
                  <a:lnTo>
                    <a:pt x="1886" y="1213"/>
                  </a:lnTo>
                  <a:lnTo>
                    <a:pt x="1550" y="1246"/>
                  </a:lnTo>
                  <a:lnTo>
                    <a:pt x="1280" y="1280"/>
                  </a:lnTo>
                  <a:lnTo>
                    <a:pt x="1078" y="1347"/>
                  </a:lnTo>
                  <a:lnTo>
                    <a:pt x="809" y="1415"/>
                  </a:lnTo>
                  <a:lnTo>
                    <a:pt x="674" y="1415"/>
                  </a:lnTo>
                  <a:lnTo>
                    <a:pt x="540" y="1381"/>
                  </a:lnTo>
                  <a:lnTo>
                    <a:pt x="472" y="1347"/>
                  </a:lnTo>
                  <a:lnTo>
                    <a:pt x="405" y="1246"/>
                  </a:lnTo>
                  <a:lnTo>
                    <a:pt x="338" y="977"/>
                  </a:lnTo>
                  <a:lnTo>
                    <a:pt x="270" y="741"/>
                  </a:lnTo>
                  <a:lnTo>
                    <a:pt x="472" y="640"/>
                  </a:lnTo>
                  <a:lnTo>
                    <a:pt x="674" y="573"/>
                  </a:lnTo>
                  <a:lnTo>
                    <a:pt x="1146" y="506"/>
                  </a:lnTo>
                  <a:lnTo>
                    <a:pt x="1617" y="371"/>
                  </a:lnTo>
                  <a:lnTo>
                    <a:pt x="2055" y="203"/>
                  </a:lnTo>
                  <a:close/>
                  <a:moveTo>
                    <a:pt x="2088" y="1"/>
                  </a:moveTo>
                  <a:lnTo>
                    <a:pt x="1819" y="102"/>
                  </a:lnTo>
                  <a:lnTo>
                    <a:pt x="1516" y="203"/>
                  </a:lnTo>
                  <a:lnTo>
                    <a:pt x="944" y="337"/>
                  </a:lnTo>
                  <a:lnTo>
                    <a:pt x="540" y="438"/>
                  </a:lnTo>
                  <a:lnTo>
                    <a:pt x="371" y="472"/>
                  </a:lnTo>
                  <a:lnTo>
                    <a:pt x="169" y="539"/>
                  </a:lnTo>
                  <a:lnTo>
                    <a:pt x="169" y="506"/>
                  </a:lnTo>
                  <a:lnTo>
                    <a:pt x="136" y="539"/>
                  </a:lnTo>
                  <a:lnTo>
                    <a:pt x="35" y="607"/>
                  </a:lnTo>
                  <a:lnTo>
                    <a:pt x="1" y="674"/>
                  </a:lnTo>
                  <a:lnTo>
                    <a:pt x="1" y="741"/>
                  </a:lnTo>
                  <a:lnTo>
                    <a:pt x="35" y="775"/>
                  </a:lnTo>
                  <a:lnTo>
                    <a:pt x="102" y="809"/>
                  </a:lnTo>
                  <a:lnTo>
                    <a:pt x="102" y="1011"/>
                  </a:lnTo>
                  <a:lnTo>
                    <a:pt x="169" y="1213"/>
                  </a:lnTo>
                  <a:lnTo>
                    <a:pt x="304" y="1583"/>
                  </a:lnTo>
                  <a:lnTo>
                    <a:pt x="338" y="1650"/>
                  </a:lnTo>
                  <a:lnTo>
                    <a:pt x="439" y="1684"/>
                  </a:lnTo>
                  <a:lnTo>
                    <a:pt x="2425" y="1314"/>
                  </a:lnTo>
                  <a:lnTo>
                    <a:pt x="2492" y="1280"/>
                  </a:lnTo>
                  <a:lnTo>
                    <a:pt x="2526" y="1213"/>
                  </a:lnTo>
                  <a:lnTo>
                    <a:pt x="2425" y="607"/>
                  </a:lnTo>
                  <a:lnTo>
                    <a:pt x="2324" y="337"/>
                  </a:lnTo>
                  <a:lnTo>
                    <a:pt x="2223" y="34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5" name="Google Shape;275;p3"/>
            <p:cNvSpPr/>
            <p:nvPr/>
          </p:nvSpPr>
          <p:spPr>
            <a:xfrm>
              <a:off x="6897350" y="685900"/>
              <a:ext cx="26125" cy="20225"/>
            </a:xfrm>
            <a:custGeom>
              <a:rect b="b" l="l" r="r" t="t"/>
              <a:pathLst>
                <a:path extrusionOk="0" h="809" w="1045">
                  <a:moveTo>
                    <a:pt x="539" y="236"/>
                  </a:moveTo>
                  <a:lnTo>
                    <a:pt x="674" y="371"/>
                  </a:lnTo>
                  <a:lnTo>
                    <a:pt x="741" y="539"/>
                  </a:lnTo>
                  <a:lnTo>
                    <a:pt x="472" y="606"/>
                  </a:lnTo>
                  <a:lnTo>
                    <a:pt x="371" y="640"/>
                  </a:lnTo>
                  <a:lnTo>
                    <a:pt x="303" y="573"/>
                  </a:lnTo>
                  <a:lnTo>
                    <a:pt x="236" y="505"/>
                  </a:lnTo>
                  <a:lnTo>
                    <a:pt x="236" y="404"/>
                  </a:lnTo>
                  <a:lnTo>
                    <a:pt x="539" y="236"/>
                  </a:lnTo>
                  <a:close/>
                  <a:moveTo>
                    <a:pt x="472" y="0"/>
                  </a:moveTo>
                  <a:lnTo>
                    <a:pt x="236" y="135"/>
                  </a:lnTo>
                  <a:lnTo>
                    <a:pt x="34" y="303"/>
                  </a:lnTo>
                  <a:lnTo>
                    <a:pt x="0" y="337"/>
                  </a:lnTo>
                  <a:lnTo>
                    <a:pt x="0" y="404"/>
                  </a:lnTo>
                  <a:lnTo>
                    <a:pt x="0" y="438"/>
                  </a:lnTo>
                  <a:lnTo>
                    <a:pt x="68" y="472"/>
                  </a:lnTo>
                  <a:lnTo>
                    <a:pt x="101" y="573"/>
                  </a:lnTo>
                  <a:lnTo>
                    <a:pt x="169" y="674"/>
                  </a:lnTo>
                  <a:lnTo>
                    <a:pt x="236" y="741"/>
                  </a:lnTo>
                  <a:lnTo>
                    <a:pt x="371" y="808"/>
                  </a:lnTo>
                  <a:lnTo>
                    <a:pt x="539" y="808"/>
                  </a:lnTo>
                  <a:lnTo>
                    <a:pt x="674" y="741"/>
                  </a:lnTo>
                  <a:lnTo>
                    <a:pt x="977" y="606"/>
                  </a:lnTo>
                  <a:lnTo>
                    <a:pt x="1044" y="573"/>
                  </a:lnTo>
                  <a:lnTo>
                    <a:pt x="1044" y="505"/>
                  </a:lnTo>
                  <a:lnTo>
                    <a:pt x="1010" y="472"/>
                  </a:lnTo>
                  <a:lnTo>
                    <a:pt x="943" y="438"/>
                  </a:lnTo>
                  <a:lnTo>
                    <a:pt x="909" y="438"/>
                  </a:lnTo>
                  <a:lnTo>
                    <a:pt x="876" y="303"/>
                  </a:lnTo>
                  <a:lnTo>
                    <a:pt x="808" y="202"/>
                  </a:lnTo>
                  <a:lnTo>
                    <a:pt x="707" y="101"/>
                  </a:lnTo>
                  <a:lnTo>
                    <a:pt x="6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6" name="Google Shape;276;p3"/>
            <p:cNvSpPr/>
            <p:nvPr/>
          </p:nvSpPr>
          <p:spPr>
            <a:xfrm>
              <a:off x="6942800" y="2476200"/>
              <a:ext cx="61475" cy="58100"/>
            </a:xfrm>
            <a:custGeom>
              <a:rect b="b" l="l" r="r" t="t"/>
              <a:pathLst>
                <a:path extrusionOk="0" h="2324" w="2459">
                  <a:moveTo>
                    <a:pt x="1886" y="270"/>
                  </a:moveTo>
                  <a:lnTo>
                    <a:pt x="2223" y="1280"/>
                  </a:lnTo>
                  <a:lnTo>
                    <a:pt x="2256" y="1414"/>
                  </a:lnTo>
                  <a:lnTo>
                    <a:pt x="2256" y="1482"/>
                  </a:lnTo>
                  <a:lnTo>
                    <a:pt x="2189" y="1549"/>
                  </a:lnTo>
                  <a:lnTo>
                    <a:pt x="2054" y="1616"/>
                  </a:lnTo>
                  <a:lnTo>
                    <a:pt x="1751" y="1717"/>
                  </a:lnTo>
                  <a:lnTo>
                    <a:pt x="1448" y="1818"/>
                  </a:lnTo>
                  <a:lnTo>
                    <a:pt x="943" y="1987"/>
                  </a:lnTo>
                  <a:lnTo>
                    <a:pt x="741" y="2020"/>
                  </a:lnTo>
                  <a:lnTo>
                    <a:pt x="674" y="2054"/>
                  </a:lnTo>
                  <a:lnTo>
                    <a:pt x="606" y="2020"/>
                  </a:lnTo>
                  <a:lnTo>
                    <a:pt x="573" y="1987"/>
                  </a:lnTo>
                  <a:lnTo>
                    <a:pt x="505" y="1953"/>
                  </a:lnTo>
                  <a:lnTo>
                    <a:pt x="438" y="1717"/>
                  </a:lnTo>
                  <a:lnTo>
                    <a:pt x="337" y="1482"/>
                  </a:lnTo>
                  <a:lnTo>
                    <a:pt x="270" y="1212"/>
                  </a:lnTo>
                  <a:lnTo>
                    <a:pt x="135" y="707"/>
                  </a:lnTo>
                  <a:lnTo>
                    <a:pt x="169" y="674"/>
                  </a:lnTo>
                  <a:lnTo>
                    <a:pt x="202" y="640"/>
                  </a:lnTo>
                  <a:lnTo>
                    <a:pt x="303" y="606"/>
                  </a:lnTo>
                  <a:lnTo>
                    <a:pt x="505" y="539"/>
                  </a:lnTo>
                  <a:lnTo>
                    <a:pt x="876" y="505"/>
                  </a:lnTo>
                  <a:lnTo>
                    <a:pt x="1852" y="270"/>
                  </a:lnTo>
                  <a:close/>
                  <a:moveTo>
                    <a:pt x="1819" y="0"/>
                  </a:moveTo>
                  <a:lnTo>
                    <a:pt x="1819" y="68"/>
                  </a:lnTo>
                  <a:lnTo>
                    <a:pt x="1785" y="68"/>
                  </a:lnTo>
                  <a:lnTo>
                    <a:pt x="539" y="337"/>
                  </a:lnTo>
                  <a:lnTo>
                    <a:pt x="270" y="404"/>
                  </a:lnTo>
                  <a:lnTo>
                    <a:pt x="135" y="472"/>
                  </a:lnTo>
                  <a:lnTo>
                    <a:pt x="68" y="505"/>
                  </a:lnTo>
                  <a:lnTo>
                    <a:pt x="34" y="573"/>
                  </a:lnTo>
                  <a:lnTo>
                    <a:pt x="0" y="606"/>
                  </a:lnTo>
                  <a:lnTo>
                    <a:pt x="0" y="842"/>
                  </a:lnTo>
                  <a:lnTo>
                    <a:pt x="0" y="1044"/>
                  </a:lnTo>
                  <a:lnTo>
                    <a:pt x="101" y="1482"/>
                  </a:lnTo>
                  <a:lnTo>
                    <a:pt x="236" y="1886"/>
                  </a:lnTo>
                  <a:lnTo>
                    <a:pt x="404" y="2290"/>
                  </a:lnTo>
                  <a:lnTo>
                    <a:pt x="472" y="2323"/>
                  </a:lnTo>
                  <a:lnTo>
                    <a:pt x="539" y="2323"/>
                  </a:lnTo>
                  <a:lnTo>
                    <a:pt x="1044" y="2189"/>
                  </a:lnTo>
                  <a:lnTo>
                    <a:pt x="1516" y="2054"/>
                  </a:lnTo>
                  <a:lnTo>
                    <a:pt x="1987" y="1852"/>
                  </a:lnTo>
                  <a:lnTo>
                    <a:pt x="2425" y="1650"/>
                  </a:lnTo>
                  <a:lnTo>
                    <a:pt x="2458" y="1616"/>
                  </a:lnTo>
                  <a:lnTo>
                    <a:pt x="2458" y="1549"/>
                  </a:lnTo>
                  <a:lnTo>
                    <a:pt x="1953" y="34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7" name="Google Shape;277;p3"/>
            <p:cNvSpPr/>
            <p:nvPr/>
          </p:nvSpPr>
          <p:spPr>
            <a:xfrm>
              <a:off x="6845150" y="1283500"/>
              <a:ext cx="25" cy="25"/>
            </a:xfrm>
            <a:custGeom>
              <a:rect b="b" l="l" r="r" t="t"/>
              <a:pathLst>
                <a:path extrusionOk="0" h="1" w="1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8" name="Google Shape;278;p3"/>
            <p:cNvSpPr/>
            <p:nvPr/>
          </p:nvSpPr>
          <p:spPr>
            <a:xfrm>
              <a:off x="6918400" y="2384450"/>
              <a:ext cx="60625" cy="39575"/>
            </a:xfrm>
            <a:custGeom>
              <a:rect b="b" l="l" r="r" t="t"/>
              <a:pathLst>
                <a:path extrusionOk="0" h="1583" w="2425">
                  <a:moveTo>
                    <a:pt x="1852" y="270"/>
                  </a:moveTo>
                  <a:lnTo>
                    <a:pt x="1885" y="438"/>
                  </a:lnTo>
                  <a:lnTo>
                    <a:pt x="2121" y="775"/>
                  </a:lnTo>
                  <a:lnTo>
                    <a:pt x="2155" y="876"/>
                  </a:lnTo>
                  <a:lnTo>
                    <a:pt x="2155" y="977"/>
                  </a:lnTo>
                  <a:lnTo>
                    <a:pt x="2155" y="1044"/>
                  </a:lnTo>
                  <a:lnTo>
                    <a:pt x="2087" y="1078"/>
                  </a:lnTo>
                  <a:lnTo>
                    <a:pt x="1919" y="1145"/>
                  </a:lnTo>
                  <a:lnTo>
                    <a:pt x="1717" y="1145"/>
                  </a:lnTo>
                  <a:lnTo>
                    <a:pt x="1347" y="1179"/>
                  </a:lnTo>
                  <a:lnTo>
                    <a:pt x="976" y="1246"/>
                  </a:lnTo>
                  <a:lnTo>
                    <a:pt x="640" y="1347"/>
                  </a:lnTo>
                  <a:lnTo>
                    <a:pt x="539" y="1044"/>
                  </a:lnTo>
                  <a:lnTo>
                    <a:pt x="438" y="741"/>
                  </a:lnTo>
                  <a:lnTo>
                    <a:pt x="1145" y="539"/>
                  </a:lnTo>
                  <a:lnTo>
                    <a:pt x="1852" y="270"/>
                  </a:lnTo>
                  <a:close/>
                  <a:moveTo>
                    <a:pt x="1919" y="1"/>
                  </a:moveTo>
                  <a:lnTo>
                    <a:pt x="1145" y="270"/>
                  </a:lnTo>
                  <a:lnTo>
                    <a:pt x="337" y="539"/>
                  </a:lnTo>
                  <a:lnTo>
                    <a:pt x="269" y="506"/>
                  </a:lnTo>
                  <a:lnTo>
                    <a:pt x="236" y="573"/>
                  </a:lnTo>
                  <a:lnTo>
                    <a:pt x="67" y="607"/>
                  </a:lnTo>
                  <a:lnTo>
                    <a:pt x="0" y="674"/>
                  </a:lnTo>
                  <a:lnTo>
                    <a:pt x="0" y="741"/>
                  </a:lnTo>
                  <a:lnTo>
                    <a:pt x="34" y="775"/>
                  </a:lnTo>
                  <a:lnTo>
                    <a:pt x="135" y="809"/>
                  </a:lnTo>
                  <a:lnTo>
                    <a:pt x="269" y="775"/>
                  </a:lnTo>
                  <a:lnTo>
                    <a:pt x="370" y="1145"/>
                  </a:lnTo>
                  <a:lnTo>
                    <a:pt x="471" y="1516"/>
                  </a:lnTo>
                  <a:lnTo>
                    <a:pt x="505" y="1583"/>
                  </a:lnTo>
                  <a:lnTo>
                    <a:pt x="606" y="1583"/>
                  </a:lnTo>
                  <a:lnTo>
                    <a:pt x="1212" y="1415"/>
                  </a:lnTo>
                  <a:lnTo>
                    <a:pt x="1818" y="1347"/>
                  </a:lnTo>
                  <a:lnTo>
                    <a:pt x="2054" y="1347"/>
                  </a:lnTo>
                  <a:lnTo>
                    <a:pt x="2188" y="1314"/>
                  </a:lnTo>
                  <a:lnTo>
                    <a:pt x="2290" y="1246"/>
                  </a:lnTo>
                  <a:lnTo>
                    <a:pt x="2391" y="1112"/>
                  </a:lnTo>
                  <a:lnTo>
                    <a:pt x="2424" y="977"/>
                  </a:lnTo>
                  <a:lnTo>
                    <a:pt x="2391" y="842"/>
                  </a:lnTo>
                  <a:lnTo>
                    <a:pt x="2323" y="708"/>
                  </a:lnTo>
                  <a:lnTo>
                    <a:pt x="2155" y="405"/>
                  </a:lnTo>
                  <a:lnTo>
                    <a:pt x="2087" y="236"/>
                  </a:lnTo>
                  <a:lnTo>
                    <a:pt x="2054" y="102"/>
                  </a:lnTo>
                  <a:lnTo>
                    <a:pt x="2054" y="68"/>
                  </a:lnTo>
                  <a:lnTo>
                    <a:pt x="2020" y="34"/>
                  </a:lnTo>
                  <a:lnTo>
                    <a:pt x="19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79" name="Google Shape;279;p3"/>
            <p:cNvSpPr/>
            <p:nvPr/>
          </p:nvSpPr>
          <p:spPr>
            <a:xfrm>
              <a:off x="6689450" y="2435800"/>
              <a:ext cx="87550" cy="43800"/>
            </a:xfrm>
            <a:custGeom>
              <a:rect b="b" l="l" r="r" t="t"/>
              <a:pathLst>
                <a:path extrusionOk="0" h="1752" w="3502">
                  <a:moveTo>
                    <a:pt x="2694" y="270"/>
                  </a:moveTo>
                  <a:lnTo>
                    <a:pt x="2761" y="303"/>
                  </a:lnTo>
                  <a:lnTo>
                    <a:pt x="2828" y="303"/>
                  </a:lnTo>
                  <a:lnTo>
                    <a:pt x="2896" y="371"/>
                  </a:lnTo>
                  <a:lnTo>
                    <a:pt x="2929" y="438"/>
                  </a:lnTo>
                  <a:lnTo>
                    <a:pt x="2997" y="674"/>
                  </a:lnTo>
                  <a:lnTo>
                    <a:pt x="2761" y="808"/>
                  </a:lnTo>
                  <a:lnTo>
                    <a:pt x="2458" y="909"/>
                  </a:lnTo>
                  <a:lnTo>
                    <a:pt x="1886" y="1078"/>
                  </a:lnTo>
                  <a:lnTo>
                    <a:pt x="1212" y="1313"/>
                  </a:lnTo>
                  <a:lnTo>
                    <a:pt x="1010" y="1381"/>
                  </a:lnTo>
                  <a:lnTo>
                    <a:pt x="876" y="1414"/>
                  </a:lnTo>
                  <a:lnTo>
                    <a:pt x="775" y="1414"/>
                  </a:lnTo>
                  <a:lnTo>
                    <a:pt x="707" y="1381"/>
                  </a:lnTo>
                  <a:lnTo>
                    <a:pt x="674" y="1313"/>
                  </a:lnTo>
                  <a:lnTo>
                    <a:pt x="876" y="1280"/>
                  </a:lnTo>
                  <a:lnTo>
                    <a:pt x="1044" y="1212"/>
                  </a:lnTo>
                  <a:lnTo>
                    <a:pt x="1246" y="1111"/>
                  </a:lnTo>
                  <a:lnTo>
                    <a:pt x="1482" y="1078"/>
                  </a:lnTo>
                  <a:lnTo>
                    <a:pt x="1549" y="1044"/>
                  </a:lnTo>
                  <a:lnTo>
                    <a:pt x="1583" y="977"/>
                  </a:lnTo>
                  <a:lnTo>
                    <a:pt x="1616" y="943"/>
                  </a:lnTo>
                  <a:lnTo>
                    <a:pt x="1616" y="876"/>
                  </a:lnTo>
                  <a:lnTo>
                    <a:pt x="1583" y="808"/>
                  </a:lnTo>
                  <a:lnTo>
                    <a:pt x="1515" y="741"/>
                  </a:lnTo>
                  <a:lnTo>
                    <a:pt x="1381" y="741"/>
                  </a:lnTo>
                  <a:lnTo>
                    <a:pt x="1179" y="775"/>
                  </a:lnTo>
                  <a:lnTo>
                    <a:pt x="977" y="842"/>
                  </a:lnTo>
                  <a:lnTo>
                    <a:pt x="808" y="977"/>
                  </a:lnTo>
                  <a:lnTo>
                    <a:pt x="640" y="1111"/>
                  </a:lnTo>
                  <a:lnTo>
                    <a:pt x="674" y="909"/>
                  </a:lnTo>
                  <a:lnTo>
                    <a:pt x="1549" y="573"/>
                  </a:lnTo>
                  <a:lnTo>
                    <a:pt x="2256" y="371"/>
                  </a:lnTo>
                  <a:lnTo>
                    <a:pt x="2492" y="337"/>
                  </a:lnTo>
                  <a:lnTo>
                    <a:pt x="2694" y="270"/>
                  </a:lnTo>
                  <a:close/>
                  <a:moveTo>
                    <a:pt x="2862" y="0"/>
                  </a:moveTo>
                  <a:lnTo>
                    <a:pt x="2626" y="34"/>
                  </a:lnTo>
                  <a:lnTo>
                    <a:pt x="2424" y="68"/>
                  </a:lnTo>
                  <a:lnTo>
                    <a:pt x="1987" y="169"/>
                  </a:lnTo>
                  <a:lnTo>
                    <a:pt x="1515" y="303"/>
                  </a:lnTo>
                  <a:lnTo>
                    <a:pt x="640" y="606"/>
                  </a:lnTo>
                  <a:lnTo>
                    <a:pt x="472" y="606"/>
                  </a:lnTo>
                  <a:lnTo>
                    <a:pt x="303" y="674"/>
                  </a:lnTo>
                  <a:lnTo>
                    <a:pt x="169" y="775"/>
                  </a:lnTo>
                  <a:lnTo>
                    <a:pt x="68" y="909"/>
                  </a:lnTo>
                  <a:lnTo>
                    <a:pt x="0" y="1044"/>
                  </a:lnTo>
                  <a:lnTo>
                    <a:pt x="0" y="1212"/>
                  </a:lnTo>
                  <a:lnTo>
                    <a:pt x="0" y="1381"/>
                  </a:lnTo>
                  <a:lnTo>
                    <a:pt x="101" y="1549"/>
                  </a:lnTo>
                  <a:lnTo>
                    <a:pt x="202" y="1650"/>
                  </a:lnTo>
                  <a:lnTo>
                    <a:pt x="371" y="1717"/>
                  </a:lnTo>
                  <a:lnTo>
                    <a:pt x="539" y="1751"/>
                  </a:lnTo>
                  <a:lnTo>
                    <a:pt x="707" y="1717"/>
                  </a:lnTo>
                  <a:lnTo>
                    <a:pt x="1179" y="1616"/>
                  </a:lnTo>
                  <a:lnTo>
                    <a:pt x="1650" y="1448"/>
                  </a:lnTo>
                  <a:lnTo>
                    <a:pt x="2593" y="1111"/>
                  </a:lnTo>
                  <a:lnTo>
                    <a:pt x="2963" y="977"/>
                  </a:lnTo>
                  <a:lnTo>
                    <a:pt x="3131" y="842"/>
                  </a:lnTo>
                  <a:lnTo>
                    <a:pt x="3334" y="707"/>
                  </a:lnTo>
                  <a:lnTo>
                    <a:pt x="3435" y="573"/>
                  </a:lnTo>
                  <a:lnTo>
                    <a:pt x="3468" y="505"/>
                  </a:lnTo>
                  <a:lnTo>
                    <a:pt x="3502" y="404"/>
                  </a:lnTo>
                  <a:lnTo>
                    <a:pt x="3502" y="337"/>
                  </a:lnTo>
                  <a:lnTo>
                    <a:pt x="3468" y="236"/>
                  </a:lnTo>
                  <a:lnTo>
                    <a:pt x="3401" y="169"/>
                  </a:lnTo>
                  <a:lnTo>
                    <a:pt x="3300" y="68"/>
                  </a:lnTo>
                  <a:lnTo>
                    <a:pt x="3199" y="34"/>
                  </a:lnTo>
                  <a:lnTo>
                    <a:pt x="309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0" name="Google Shape;280;p3"/>
            <p:cNvSpPr/>
            <p:nvPr/>
          </p:nvSpPr>
          <p:spPr>
            <a:xfrm>
              <a:off x="3843650" y="1982125"/>
              <a:ext cx="530300" cy="841725"/>
            </a:xfrm>
            <a:custGeom>
              <a:rect b="b" l="l" r="r" t="t"/>
              <a:pathLst>
                <a:path extrusionOk="0" h="33669" w="21212">
                  <a:moveTo>
                    <a:pt x="18787" y="11144"/>
                  </a:moveTo>
                  <a:lnTo>
                    <a:pt x="18990" y="11178"/>
                  </a:lnTo>
                  <a:lnTo>
                    <a:pt x="19091" y="11212"/>
                  </a:lnTo>
                  <a:lnTo>
                    <a:pt x="19192" y="11279"/>
                  </a:lnTo>
                  <a:lnTo>
                    <a:pt x="19360" y="11481"/>
                  </a:lnTo>
                  <a:lnTo>
                    <a:pt x="19562" y="11750"/>
                  </a:lnTo>
                  <a:lnTo>
                    <a:pt x="19730" y="12053"/>
                  </a:lnTo>
                  <a:lnTo>
                    <a:pt x="19596" y="12188"/>
                  </a:lnTo>
                  <a:lnTo>
                    <a:pt x="19562" y="12154"/>
                  </a:lnTo>
                  <a:lnTo>
                    <a:pt x="19495" y="12121"/>
                  </a:lnTo>
                  <a:lnTo>
                    <a:pt x="19461" y="12154"/>
                  </a:lnTo>
                  <a:lnTo>
                    <a:pt x="19427" y="12188"/>
                  </a:lnTo>
                  <a:lnTo>
                    <a:pt x="19360" y="12255"/>
                  </a:lnTo>
                  <a:lnTo>
                    <a:pt x="19225" y="12020"/>
                  </a:lnTo>
                  <a:lnTo>
                    <a:pt x="19158" y="11784"/>
                  </a:lnTo>
                  <a:lnTo>
                    <a:pt x="19057" y="11515"/>
                  </a:lnTo>
                  <a:lnTo>
                    <a:pt x="18956" y="11279"/>
                  </a:lnTo>
                  <a:lnTo>
                    <a:pt x="18888" y="11212"/>
                  </a:lnTo>
                  <a:lnTo>
                    <a:pt x="18821" y="11212"/>
                  </a:lnTo>
                  <a:lnTo>
                    <a:pt x="18754" y="11245"/>
                  </a:lnTo>
                  <a:lnTo>
                    <a:pt x="18720" y="11346"/>
                  </a:lnTo>
                  <a:lnTo>
                    <a:pt x="18720" y="11750"/>
                  </a:lnTo>
                  <a:lnTo>
                    <a:pt x="18754" y="12154"/>
                  </a:lnTo>
                  <a:lnTo>
                    <a:pt x="18653" y="11784"/>
                  </a:lnTo>
                  <a:lnTo>
                    <a:pt x="18552" y="11447"/>
                  </a:lnTo>
                  <a:lnTo>
                    <a:pt x="18518" y="11414"/>
                  </a:lnTo>
                  <a:lnTo>
                    <a:pt x="18484" y="11380"/>
                  </a:lnTo>
                  <a:lnTo>
                    <a:pt x="18787" y="11144"/>
                  </a:lnTo>
                  <a:close/>
                  <a:moveTo>
                    <a:pt x="17508" y="12255"/>
                  </a:moveTo>
                  <a:lnTo>
                    <a:pt x="17474" y="12424"/>
                  </a:lnTo>
                  <a:lnTo>
                    <a:pt x="17441" y="12390"/>
                  </a:lnTo>
                  <a:lnTo>
                    <a:pt x="17373" y="12390"/>
                  </a:lnTo>
                  <a:lnTo>
                    <a:pt x="17508" y="12255"/>
                  </a:lnTo>
                  <a:close/>
                  <a:moveTo>
                    <a:pt x="19023" y="12121"/>
                  </a:moveTo>
                  <a:lnTo>
                    <a:pt x="19091" y="12323"/>
                  </a:lnTo>
                  <a:lnTo>
                    <a:pt x="19225" y="12491"/>
                  </a:lnTo>
                  <a:lnTo>
                    <a:pt x="18990" y="12693"/>
                  </a:lnTo>
                  <a:lnTo>
                    <a:pt x="19023" y="12424"/>
                  </a:lnTo>
                  <a:lnTo>
                    <a:pt x="19023" y="12121"/>
                  </a:lnTo>
                  <a:close/>
                  <a:moveTo>
                    <a:pt x="18282" y="11548"/>
                  </a:moveTo>
                  <a:lnTo>
                    <a:pt x="18249" y="11851"/>
                  </a:lnTo>
                  <a:lnTo>
                    <a:pt x="18215" y="12188"/>
                  </a:lnTo>
                  <a:lnTo>
                    <a:pt x="18114" y="12828"/>
                  </a:lnTo>
                  <a:lnTo>
                    <a:pt x="18013" y="12356"/>
                  </a:lnTo>
                  <a:lnTo>
                    <a:pt x="17878" y="11885"/>
                  </a:lnTo>
                  <a:lnTo>
                    <a:pt x="18282" y="11548"/>
                  </a:lnTo>
                  <a:close/>
                  <a:moveTo>
                    <a:pt x="18484" y="12087"/>
                  </a:moveTo>
                  <a:lnTo>
                    <a:pt x="18653" y="12996"/>
                  </a:lnTo>
                  <a:lnTo>
                    <a:pt x="17542" y="14040"/>
                  </a:lnTo>
                  <a:lnTo>
                    <a:pt x="17609" y="13602"/>
                  </a:lnTo>
                  <a:lnTo>
                    <a:pt x="17643" y="13131"/>
                  </a:lnTo>
                  <a:lnTo>
                    <a:pt x="17676" y="12693"/>
                  </a:lnTo>
                  <a:lnTo>
                    <a:pt x="17744" y="12255"/>
                  </a:lnTo>
                  <a:lnTo>
                    <a:pt x="17878" y="12794"/>
                  </a:lnTo>
                  <a:lnTo>
                    <a:pt x="18013" y="13333"/>
                  </a:lnTo>
                  <a:lnTo>
                    <a:pt x="18047" y="13400"/>
                  </a:lnTo>
                  <a:lnTo>
                    <a:pt x="18114" y="13434"/>
                  </a:lnTo>
                  <a:lnTo>
                    <a:pt x="18181" y="13400"/>
                  </a:lnTo>
                  <a:lnTo>
                    <a:pt x="18249" y="13333"/>
                  </a:lnTo>
                  <a:lnTo>
                    <a:pt x="18350" y="13030"/>
                  </a:lnTo>
                  <a:lnTo>
                    <a:pt x="18383" y="12727"/>
                  </a:lnTo>
                  <a:lnTo>
                    <a:pt x="18484" y="12087"/>
                  </a:lnTo>
                  <a:close/>
                  <a:moveTo>
                    <a:pt x="21010" y="13703"/>
                  </a:moveTo>
                  <a:lnTo>
                    <a:pt x="21043" y="13905"/>
                  </a:lnTo>
                  <a:lnTo>
                    <a:pt x="21077" y="14073"/>
                  </a:lnTo>
                  <a:lnTo>
                    <a:pt x="21010" y="14040"/>
                  </a:lnTo>
                  <a:lnTo>
                    <a:pt x="21010" y="13703"/>
                  </a:lnTo>
                  <a:close/>
                  <a:moveTo>
                    <a:pt x="17306" y="12457"/>
                  </a:moveTo>
                  <a:lnTo>
                    <a:pt x="17306" y="12491"/>
                  </a:lnTo>
                  <a:lnTo>
                    <a:pt x="17272" y="12693"/>
                  </a:lnTo>
                  <a:lnTo>
                    <a:pt x="17239" y="12727"/>
                  </a:lnTo>
                  <a:lnTo>
                    <a:pt x="17239" y="12929"/>
                  </a:lnTo>
                  <a:lnTo>
                    <a:pt x="17205" y="13131"/>
                  </a:lnTo>
                  <a:lnTo>
                    <a:pt x="17239" y="13535"/>
                  </a:lnTo>
                  <a:lnTo>
                    <a:pt x="17239" y="13568"/>
                  </a:lnTo>
                  <a:lnTo>
                    <a:pt x="17171" y="13838"/>
                  </a:lnTo>
                  <a:lnTo>
                    <a:pt x="17070" y="14107"/>
                  </a:lnTo>
                  <a:lnTo>
                    <a:pt x="16936" y="13838"/>
                  </a:lnTo>
                  <a:lnTo>
                    <a:pt x="16868" y="13535"/>
                  </a:lnTo>
                  <a:lnTo>
                    <a:pt x="16835" y="13232"/>
                  </a:lnTo>
                  <a:lnTo>
                    <a:pt x="16835" y="12929"/>
                  </a:lnTo>
                  <a:lnTo>
                    <a:pt x="17306" y="12457"/>
                  </a:lnTo>
                  <a:close/>
                  <a:moveTo>
                    <a:pt x="17272" y="14174"/>
                  </a:moveTo>
                  <a:lnTo>
                    <a:pt x="17340" y="14242"/>
                  </a:lnTo>
                  <a:lnTo>
                    <a:pt x="17171" y="14410"/>
                  </a:lnTo>
                  <a:lnTo>
                    <a:pt x="17171" y="14410"/>
                  </a:lnTo>
                  <a:lnTo>
                    <a:pt x="17272" y="14174"/>
                  </a:lnTo>
                  <a:close/>
                  <a:moveTo>
                    <a:pt x="16666" y="13131"/>
                  </a:moveTo>
                  <a:lnTo>
                    <a:pt x="16666" y="13400"/>
                  </a:lnTo>
                  <a:lnTo>
                    <a:pt x="16666" y="13636"/>
                  </a:lnTo>
                  <a:lnTo>
                    <a:pt x="16666" y="13703"/>
                  </a:lnTo>
                  <a:lnTo>
                    <a:pt x="16599" y="14107"/>
                  </a:lnTo>
                  <a:lnTo>
                    <a:pt x="16498" y="14477"/>
                  </a:lnTo>
                  <a:lnTo>
                    <a:pt x="16363" y="14073"/>
                  </a:lnTo>
                  <a:lnTo>
                    <a:pt x="16262" y="13703"/>
                  </a:lnTo>
                  <a:lnTo>
                    <a:pt x="16195" y="13636"/>
                  </a:lnTo>
                  <a:lnTo>
                    <a:pt x="16666" y="13131"/>
                  </a:lnTo>
                  <a:close/>
                  <a:moveTo>
                    <a:pt x="16801" y="14107"/>
                  </a:moveTo>
                  <a:lnTo>
                    <a:pt x="16969" y="14410"/>
                  </a:lnTo>
                  <a:lnTo>
                    <a:pt x="17037" y="14477"/>
                  </a:lnTo>
                  <a:lnTo>
                    <a:pt x="17104" y="14477"/>
                  </a:lnTo>
                  <a:lnTo>
                    <a:pt x="16027" y="15555"/>
                  </a:lnTo>
                  <a:lnTo>
                    <a:pt x="16094" y="15286"/>
                  </a:lnTo>
                  <a:lnTo>
                    <a:pt x="16161" y="14983"/>
                  </a:lnTo>
                  <a:lnTo>
                    <a:pt x="16195" y="14376"/>
                  </a:lnTo>
                  <a:lnTo>
                    <a:pt x="16296" y="14612"/>
                  </a:lnTo>
                  <a:lnTo>
                    <a:pt x="16397" y="14848"/>
                  </a:lnTo>
                  <a:lnTo>
                    <a:pt x="16431" y="14882"/>
                  </a:lnTo>
                  <a:lnTo>
                    <a:pt x="16565" y="14882"/>
                  </a:lnTo>
                  <a:lnTo>
                    <a:pt x="16633" y="14814"/>
                  </a:lnTo>
                  <a:lnTo>
                    <a:pt x="16734" y="14477"/>
                  </a:lnTo>
                  <a:lnTo>
                    <a:pt x="16801" y="14107"/>
                  </a:lnTo>
                  <a:close/>
                  <a:moveTo>
                    <a:pt x="20976" y="14242"/>
                  </a:moveTo>
                  <a:lnTo>
                    <a:pt x="20976" y="14477"/>
                  </a:lnTo>
                  <a:lnTo>
                    <a:pt x="20909" y="14612"/>
                  </a:lnTo>
                  <a:lnTo>
                    <a:pt x="20774" y="14882"/>
                  </a:lnTo>
                  <a:lnTo>
                    <a:pt x="20639" y="15117"/>
                  </a:lnTo>
                  <a:lnTo>
                    <a:pt x="20471" y="15353"/>
                  </a:lnTo>
                  <a:lnTo>
                    <a:pt x="20269" y="15555"/>
                  </a:lnTo>
                  <a:lnTo>
                    <a:pt x="20505" y="15252"/>
                  </a:lnTo>
                  <a:lnTo>
                    <a:pt x="20707" y="14915"/>
                  </a:lnTo>
                  <a:lnTo>
                    <a:pt x="20875" y="14578"/>
                  </a:lnTo>
                  <a:lnTo>
                    <a:pt x="20976" y="14242"/>
                  </a:lnTo>
                  <a:close/>
                  <a:moveTo>
                    <a:pt x="15993" y="13871"/>
                  </a:moveTo>
                  <a:lnTo>
                    <a:pt x="15926" y="14578"/>
                  </a:lnTo>
                  <a:lnTo>
                    <a:pt x="15892" y="14915"/>
                  </a:lnTo>
                  <a:lnTo>
                    <a:pt x="15858" y="15252"/>
                  </a:lnTo>
                  <a:lnTo>
                    <a:pt x="15757" y="14949"/>
                  </a:lnTo>
                  <a:lnTo>
                    <a:pt x="15724" y="14612"/>
                  </a:lnTo>
                  <a:lnTo>
                    <a:pt x="15690" y="14545"/>
                  </a:lnTo>
                  <a:lnTo>
                    <a:pt x="15623" y="14511"/>
                  </a:lnTo>
                  <a:lnTo>
                    <a:pt x="15555" y="14511"/>
                  </a:lnTo>
                  <a:lnTo>
                    <a:pt x="15488" y="14578"/>
                  </a:lnTo>
                  <a:lnTo>
                    <a:pt x="15353" y="15286"/>
                  </a:lnTo>
                  <a:lnTo>
                    <a:pt x="15219" y="15993"/>
                  </a:lnTo>
                  <a:lnTo>
                    <a:pt x="15084" y="15488"/>
                  </a:lnTo>
                  <a:lnTo>
                    <a:pt x="14983" y="14949"/>
                  </a:lnTo>
                  <a:lnTo>
                    <a:pt x="15993" y="13871"/>
                  </a:lnTo>
                  <a:close/>
                  <a:moveTo>
                    <a:pt x="15589" y="15286"/>
                  </a:moveTo>
                  <a:lnTo>
                    <a:pt x="15757" y="15690"/>
                  </a:lnTo>
                  <a:lnTo>
                    <a:pt x="15791" y="15723"/>
                  </a:lnTo>
                  <a:lnTo>
                    <a:pt x="15858" y="15723"/>
                  </a:lnTo>
                  <a:lnTo>
                    <a:pt x="15421" y="16161"/>
                  </a:lnTo>
                  <a:lnTo>
                    <a:pt x="15522" y="15723"/>
                  </a:lnTo>
                  <a:lnTo>
                    <a:pt x="15589" y="15286"/>
                  </a:lnTo>
                  <a:close/>
                  <a:moveTo>
                    <a:pt x="14916" y="15824"/>
                  </a:moveTo>
                  <a:lnTo>
                    <a:pt x="15017" y="16127"/>
                  </a:lnTo>
                  <a:lnTo>
                    <a:pt x="15151" y="16397"/>
                  </a:lnTo>
                  <a:lnTo>
                    <a:pt x="15151" y="16430"/>
                  </a:lnTo>
                  <a:lnTo>
                    <a:pt x="14848" y="16733"/>
                  </a:lnTo>
                  <a:lnTo>
                    <a:pt x="14916" y="16262"/>
                  </a:lnTo>
                  <a:lnTo>
                    <a:pt x="14916" y="15824"/>
                  </a:lnTo>
                  <a:close/>
                  <a:moveTo>
                    <a:pt x="14747" y="15218"/>
                  </a:moveTo>
                  <a:lnTo>
                    <a:pt x="14680" y="16127"/>
                  </a:lnTo>
                  <a:lnTo>
                    <a:pt x="14613" y="16565"/>
                  </a:lnTo>
                  <a:lnTo>
                    <a:pt x="14579" y="16801"/>
                  </a:lnTo>
                  <a:lnTo>
                    <a:pt x="14512" y="17003"/>
                  </a:lnTo>
                  <a:lnTo>
                    <a:pt x="14411" y="16700"/>
                  </a:lnTo>
                  <a:lnTo>
                    <a:pt x="14343" y="16397"/>
                  </a:lnTo>
                  <a:lnTo>
                    <a:pt x="14209" y="15723"/>
                  </a:lnTo>
                  <a:lnTo>
                    <a:pt x="14747" y="15218"/>
                  </a:lnTo>
                  <a:close/>
                  <a:moveTo>
                    <a:pt x="13906" y="15993"/>
                  </a:moveTo>
                  <a:lnTo>
                    <a:pt x="13771" y="16599"/>
                  </a:lnTo>
                  <a:lnTo>
                    <a:pt x="13670" y="16902"/>
                  </a:lnTo>
                  <a:lnTo>
                    <a:pt x="13569" y="17205"/>
                  </a:lnTo>
                  <a:lnTo>
                    <a:pt x="13468" y="16834"/>
                  </a:lnTo>
                  <a:lnTo>
                    <a:pt x="13333" y="16464"/>
                  </a:lnTo>
                  <a:lnTo>
                    <a:pt x="13906" y="15993"/>
                  </a:lnTo>
                  <a:close/>
                  <a:moveTo>
                    <a:pt x="12997" y="16733"/>
                  </a:moveTo>
                  <a:lnTo>
                    <a:pt x="12929" y="17104"/>
                  </a:lnTo>
                  <a:lnTo>
                    <a:pt x="12896" y="17508"/>
                  </a:lnTo>
                  <a:lnTo>
                    <a:pt x="12828" y="16868"/>
                  </a:lnTo>
                  <a:lnTo>
                    <a:pt x="12997" y="16733"/>
                  </a:lnTo>
                  <a:close/>
                  <a:moveTo>
                    <a:pt x="12492" y="17104"/>
                  </a:moveTo>
                  <a:lnTo>
                    <a:pt x="12458" y="17474"/>
                  </a:lnTo>
                  <a:lnTo>
                    <a:pt x="12391" y="17811"/>
                  </a:lnTo>
                  <a:lnTo>
                    <a:pt x="12357" y="18181"/>
                  </a:lnTo>
                  <a:lnTo>
                    <a:pt x="12256" y="18518"/>
                  </a:lnTo>
                  <a:lnTo>
                    <a:pt x="12155" y="18013"/>
                  </a:lnTo>
                  <a:lnTo>
                    <a:pt x="11987" y="17474"/>
                  </a:lnTo>
                  <a:lnTo>
                    <a:pt x="12492" y="17104"/>
                  </a:lnTo>
                  <a:close/>
                  <a:moveTo>
                    <a:pt x="8216" y="236"/>
                  </a:moveTo>
                  <a:lnTo>
                    <a:pt x="8889" y="808"/>
                  </a:lnTo>
                  <a:lnTo>
                    <a:pt x="9529" y="1448"/>
                  </a:lnTo>
                  <a:lnTo>
                    <a:pt x="10135" y="2088"/>
                  </a:lnTo>
                  <a:lnTo>
                    <a:pt x="10707" y="2761"/>
                  </a:lnTo>
                  <a:lnTo>
                    <a:pt x="11886" y="4108"/>
                  </a:lnTo>
                  <a:lnTo>
                    <a:pt x="12492" y="4781"/>
                  </a:lnTo>
                  <a:lnTo>
                    <a:pt x="13098" y="5421"/>
                  </a:lnTo>
                  <a:lnTo>
                    <a:pt x="14478" y="6734"/>
                  </a:lnTo>
                  <a:lnTo>
                    <a:pt x="15118" y="7407"/>
                  </a:lnTo>
                  <a:lnTo>
                    <a:pt x="15791" y="8114"/>
                  </a:lnTo>
                  <a:lnTo>
                    <a:pt x="17070" y="9629"/>
                  </a:lnTo>
                  <a:lnTo>
                    <a:pt x="18383" y="11144"/>
                  </a:lnTo>
                  <a:lnTo>
                    <a:pt x="17811" y="11616"/>
                  </a:lnTo>
                  <a:lnTo>
                    <a:pt x="17239" y="12121"/>
                  </a:lnTo>
                  <a:lnTo>
                    <a:pt x="16734" y="12659"/>
                  </a:lnTo>
                  <a:lnTo>
                    <a:pt x="16195" y="13232"/>
                  </a:lnTo>
                  <a:lnTo>
                    <a:pt x="15185" y="14343"/>
                  </a:lnTo>
                  <a:lnTo>
                    <a:pt x="14680" y="14882"/>
                  </a:lnTo>
                  <a:lnTo>
                    <a:pt x="14175" y="15420"/>
                  </a:lnTo>
                  <a:lnTo>
                    <a:pt x="13636" y="15925"/>
                  </a:lnTo>
                  <a:lnTo>
                    <a:pt x="13064" y="16363"/>
                  </a:lnTo>
                  <a:lnTo>
                    <a:pt x="11919" y="17238"/>
                  </a:lnTo>
                  <a:lnTo>
                    <a:pt x="11852" y="17205"/>
                  </a:lnTo>
                  <a:lnTo>
                    <a:pt x="11785" y="17171"/>
                  </a:lnTo>
                  <a:lnTo>
                    <a:pt x="11717" y="17171"/>
                  </a:lnTo>
                  <a:lnTo>
                    <a:pt x="11684" y="17238"/>
                  </a:lnTo>
                  <a:lnTo>
                    <a:pt x="11650" y="17440"/>
                  </a:lnTo>
                  <a:lnTo>
                    <a:pt x="11347" y="17676"/>
                  </a:lnTo>
                  <a:lnTo>
                    <a:pt x="10808" y="18114"/>
                  </a:lnTo>
                  <a:lnTo>
                    <a:pt x="10337" y="18551"/>
                  </a:lnTo>
                  <a:lnTo>
                    <a:pt x="9933" y="18282"/>
                  </a:lnTo>
                  <a:lnTo>
                    <a:pt x="9529" y="17945"/>
                  </a:lnTo>
                  <a:lnTo>
                    <a:pt x="9192" y="17609"/>
                  </a:lnTo>
                  <a:lnTo>
                    <a:pt x="8855" y="17238"/>
                  </a:lnTo>
                  <a:lnTo>
                    <a:pt x="8182" y="16464"/>
                  </a:lnTo>
                  <a:lnTo>
                    <a:pt x="7542" y="15690"/>
                  </a:lnTo>
                  <a:lnTo>
                    <a:pt x="6835" y="14949"/>
                  </a:lnTo>
                  <a:lnTo>
                    <a:pt x="6465" y="14578"/>
                  </a:lnTo>
                  <a:lnTo>
                    <a:pt x="6128" y="14141"/>
                  </a:lnTo>
                  <a:lnTo>
                    <a:pt x="5556" y="13434"/>
                  </a:lnTo>
                  <a:lnTo>
                    <a:pt x="5253" y="13097"/>
                  </a:lnTo>
                  <a:lnTo>
                    <a:pt x="4950" y="12760"/>
                  </a:lnTo>
                  <a:lnTo>
                    <a:pt x="4209" y="12053"/>
                  </a:lnTo>
                  <a:lnTo>
                    <a:pt x="3873" y="11683"/>
                  </a:lnTo>
                  <a:lnTo>
                    <a:pt x="3536" y="11279"/>
                  </a:lnTo>
                  <a:lnTo>
                    <a:pt x="2896" y="10404"/>
                  </a:lnTo>
                  <a:lnTo>
                    <a:pt x="2223" y="9495"/>
                  </a:lnTo>
                  <a:lnTo>
                    <a:pt x="1751" y="8922"/>
                  </a:lnTo>
                  <a:lnTo>
                    <a:pt x="1516" y="8619"/>
                  </a:lnTo>
                  <a:lnTo>
                    <a:pt x="1246" y="8350"/>
                  </a:lnTo>
                  <a:lnTo>
                    <a:pt x="741" y="7912"/>
                  </a:lnTo>
                  <a:lnTo>
                    <a:pt x="472" y="7710"/>
                  </a:lnTo>
                  <a:lnTo>
                    <a:pt x="270" y="7441"/>
                  </a:lnTo>
                  <a:lnTo>
                    <a:pt x="539" y="7239"/>
                  </a:lnTo>
                  <a:lnTo>
                    <a:pt x="809" y="7037"/>
                  </a:lnTo>
                  <a:lnTo>
                    <a:pt x="1347" y="6532"/>
                  </a:lnTo>
                  <a:lnTo>
                    <a:pt x="1819" y="6027"/>
                  </a:lnTo>
                  <a:lnTo>
                    <a:pt x="2256" y="5488"/>
                  </a:lnTo>
                  <a:lnTo>
                    <a:pt x="2762" y="4882"/>
                  </a:lnTo>
                  <a:lnTo>
                    <a:pt x="3300" y="4310"/>
                  </a:lnTo>
                  <a:lnTo>
                    <a:pt x="3873" y="3737"/>
                  </a:lnTo>
                  <a:lnTo>
                    <a:pt x="4479" y="3232"/>
                  </a:lnTo>
                  <a:lnTo>
                    <a:pt x="6364" y="1751"/>
                  </a:lnTo>
                  <a:lnTo>
                    <a:pt x="8216" y="236"/>
                  </a:lnTo>
                  <a:close/>
                  <a:moveTo>
                    <a:pt x="14074" y="16296"/>
                  </a:moveTo>
                  <a:lnTo>
                    <a:pt x="14175" y="16767"/>
                  </a:lnTo>
                  <a:lnTo>
                    <a:pt x="14242" y="17003"/>
                  </a:lnTo>
                  <a:lnTo>
                    <a:pt x="14343" y="17205"/>
                  </a:lnTo>
                  <a:lnTo>
                    <a:pt x="13670" y="17811"/>
                  </a:lnTo>
                  <a:lnTo>
                    <a:pt x="12963" y="18383"/>
                  </a:lnTo>
                  <a:lnTo>
                    <a:pt x="12391" y="18854"/>
                  </a:lnTo>
                  <a:lnTo>
                    <a:pt x="12492" y="18585"/>
                  </a:lnTo>
                  <a:lnTo>
                    <a:pt x="12593" y="18282"/>
                  </a:lnTo>
                  <a:lnTo>
                    <a:pt x="12660" y="17710"/>
                  </a:lnTo>
                  <a:lnTo>
                    <a:pt x="12694" y="18013"/>
                  </a:lnTo>
                  <a:lnTo>
                    <a:pt x="12761" y="18316"/>
                  </a:lnTo>
                  <a:lnTo>
                    <a:pt x="12795" y="18349"/>
                  </a:lnTo>
                  <a:lnTo>
                    <a:pt x="12862" y="18383"/>
                  </a:lnTo>
                  <a:lnTo>
                    <a:pt x="12963" y="18383"/>
                  </a:lnTo>
                  <a:lnTo>
                    <a:pt x="13030" y="18316"/>
                  </a:lnTo>
                  <a:lnTo>
                    <a:pt x="13098" y="17945"/>
                  </a:lnTo>
                  <a:lnTo>
                    <a:pt x="13131" y="17575"/>
                  </a:lnTo>
                  <a:lnTo>
                    <a:pt x="13165" y="17205"/>
                  </a:lnTo>
                  <a:lnTo>
                    <a:pt x="13199" y="16868"/>
                  </a:lnTo>
                  <a:lnTo>
                    <a:pt x="13333" y="17205"/>
                  </a:lnTo>
                  <a:lnTo>
                    <a:pt x="13468" y="17541"/>
                  </a:lnTo>
                  <a:lnTo>
                    <a:pt x="13502" y="17609"/>
                  </a:lnTo>
                  <a:lnTo>
                    <a:pt x="13636" y="17609"/>
                  </a:lnTo>
                  <a:lnTo>
                    <a:pt x="13670" y="17541"/>
                  </a:lnTo>
                  <a:lnTo>
                    <a:pt x="13805" y="17272"/>
                  </a:lnTo>
                  <a:lnTo>
                    <a:pt x="13906" y="16935"/>
                  </a:lnTo>
                  <a:lnTo>
                    <a:pt x="14074" y="16296"/>
                  </a:lnTo>
                  <a:close/>
                  <a:moveTo>
                    <a:pt x="11616" y="17777"/>
                  </a:moveTo>
                  <a:lnTo>
                    <a:pt x="11583" y="18585"/>
                  </a:lnTo>
                  <a:lnTo>
                    <a:pt x="11549" y="18989"/>
                  </a:lnTo>
                  <a:lnTo>
                    <a:pt x="11482" y="19393"/>
                  </a:lnTo>
                  <a:lnTo>
                    <a:pt x="11347" y="18821"/>
                  </a:lnTo>
                  <a:lnTo>
                    <a:pt x="11246" y="18248"/>
                  </a:lnTo>
                  <a:lnTo>
                    <a:pt x="11212" y="18181"/>
                  </a:lnTo>
                  <a:lnTo>
                    <a:pt x="11145" y="18147"/>
                  </a:lnTo>
                  <a:lnTo>
                    <a:pt x="11313" y="18013"/>
                  </a:lnTo>
                  <a:lnTo>
                    <a:pt x="11616" y="17777"/>
                  </a:lnTo>
                  <a:close/>
                  <a:moveTo>
                    <a:pt x="11852" y="17878"/>
                  </a:moveTo>
                  <a:lnTo>
                    <a:pt x="11987" y="18417"/>
                  </a:lnTo>
                  <a:lnTo>
                    <a:pt x="12088" y="18922"/>
                  </a:lnTo>
                  <a:lnTo>
                    <a:pt x="12121" y="18989"/>
                  </a:lnTo>
                  <a:lnTo>
                    <a:pt x="12189" y="19023"/>
                  </a:lnTo>
                  <a:lnTo>
                    <a:pt x="12088" y="19090"/>
                  </a:lnTo>
                  <a:lnTo>
                    <a:pt x="11717" y="19427"/>
                  </a:lnTo>
                  <a:lnTo>
                    <a:pt x="11785" y="19023"/>
                  </a:lnTo>
                  <a:lnTo>
                    <a:pt x="11818" y="18652"/>
                  </a:lnTo>
                  <a:lnTo>
                    <a:pt x="11852" y="17878"/>
                  </a:lnTo>
                  <a:close/>
                  <a:moveTo>
                    <a:pt x="10977" y="18282"/>
                  </a:moveTo>
                  <a:lnTo>
                    <a:pt x="10876" y="18686"/>
                  </a:lnTo>
                  <a:lnTo>
                    <a:pt x="10808" y="19090"/>
                  </a:lnTo>
                  <a:lnTo>
                    <a:pt x="10741" y="19528"/>
                  </a:lnTo>
                  <a:lnTo>
                    <a:pt x="10640" y="19932"/>
                  </a:lnTo>
                  <a:lnTo>
                    <a:pt x="10505" y="19359"/>
                  </a:lnTo>
                  <a:lnTo>
                    <a:pt x="10404" y="18787"/>
                  </a:lnTo>
                  <a:lnTo>
                    <a:pt x="10977" y="18282"/>
                  </a:lnTo>
                  <a:close/>
                  <a:moveTo>
                    <a:pt x="11111" y="18753"/>
                  </a:moveTo>
                  <a:lnTo>
                    <a:pt x="11212" y="19258"/>
                  </a:lnTo>
                  <a:lnTo>
                    <a:pt x="11313" y="19763"/>
                  </a:lnTo>
                  <a:lnTo>
                    <a:pt x="10775" y="20235"/>
                  </a:lnTo>
                  <a:lnTo>
                    <a:pt x="10775" y="20235"/>
                  </a:lnTo>
                  <a:lnTo>
                    <a:pt x="10909" y="19898"/>
                  </a:lnTo>
                  <a:lnTo>
                    <a:pt x="10977" y="19494"/>
                  </a:lnTo>
                  <a:lnTo>
                    <a:pt x="11111" y="18753"/>
                  </a:lnTo>
                  <a:close/>
                  <a:moveTo>
                    <a:pt x="10135" y="19056"/>
                  </a:moveTo>
                  <a:lnTo>
                    <a:pt x="10101" y="19763"/>
                  </a:lnTo>
                  <a:lnTo>
                    <a:pt x="10067" y="20100"/>
                  </a:lnTo>
                  <a:lnTo>
                    <a:pt x="10034" y="20437"/>
                  </a:lnTo>
                  <a:lnTo>
                    <a:pt x="9966" y="19898"/>
                  </a:lnTo>
                  <a:lnTo>
                    <a:pt x="9933" y="19359"/>
                  </a:lnTo>
                  <a:lnTo>
                    <a:pt x="9899" y="19292"/>
                  </a:lnTo>
                  <a:lnTo>
                    <a:pt x="10135" y="19056"/>
                  </a:lnTo>
                  <a:close/>
                  <a:moveTo>
                    <a:pt x="10337" y="19696"/>
                  </a:moveTo>
                  <a:lnTo>
                    <a:pt x="10438" y="19999"/>
                  </a:lnTo>
                  <a:lnTo>
                    <a:pt x="10539" y="20302"/>
                  </a:lnTo>
                  <a:lnTo>
                    <a:pt x="10572" y="20336"/>
                  </a:lnTo>
                  <a:lnTo>
                    <a:pt x="10640" y="20369"/>
                  </a:lnTo>
                  <a:lnTo>
                    <a:pt x="10202" y="20773"/>
                  </a:lnTo>
                  <a:lnTo>
                    <a:pt x="10303" y="20235"/>
                  </a:lnTo>
                  <a:lnTo>
                    <a:pt x="10337" y="19696"/>
                  </a:lnTo>
                  <a:close/>
                  <a:moveTo>
                    <a:pt x="9663" y="19494"/>
                  </a:moveTo>
                  <a:lnTo>
                    <a:pt x="9596" y="19864"/>
                  </a:lnTo>
                  <a:lnTo>
                    <a:pt x="9529" y="20235"/>
                  </a:lnTo>
                  <a:lnTo>
                    <a:pt x="9428" y="20942"/>
                  </a:lnTo>
                  <a:lnTo>
                    <a:pt x="9293" y="20437"/>
                  </a:lnTo>
                  <a:lnTo>
                    <a:pt x="9226" y="19932"/>
                  </a:lnTo>
                  <a:lnTo>
                    <a:pt x="9663" y="19494"/>
                  </a:lnTo>
                  <a:close/>
                  <a:moveTo>
                    <a:pt x="9798" y="20066"/>
                  </a:moveTo>
                  <a:lnTo>
                    <a:pt x="9832" y="20571"/>
                  </a:lnTo>
                  <a:lnTo>
                    <a:pt x="9899" y="21009"/>
                  </a:lnTo>
                  <a:lnTo>
                    <a:pt x="9899" y="21043"/>
                  </a:lnTo>
                  <a:lnTo>
                    <a:pt x="9562" y="21346"/>
                  </a:lnTo>
                  <a:lnTo>
                    <a:pt x="9630" y="21043"/>
                  </a:lnTo>
                  <a:lnTo>
                    <a:pt x="9697" y="20706"/>
                  </a:lnTo>
                  <a:lnTo>
                    <a:pt x="9798" y="20066"/>
                  </a:lnTo>
                  <a:close/>
                  <a:moveTo>
                    <a:pt x="19730" y="12390"/>
                  </a:moveTo>
                  <a:lnTo>
                    <a:pt x="20067" y="12592"/>
                  </a:lnTo>
                  <a:lnTo>
                    <a:pt x="20336" y="12861"/>
                  </a:lnTo>
                  <a:lnTo>
                    <a:pt x="20538" y="13131"/>
                  </a:lnTo>
                  <a:lnTo>
                    <a:pt x="20639" y="13434"/>
                  </a:lnTo>
                  <a:lnTo>
                    <a:pt x="20707" y="13770"/>
                  </a:lnTo>
                  <a:lnTo>
                    <a:pt x="20707" y="14107"/>
                  </a:lnTo>
                  <a:lnTo>
                    <a:pt x="20639" y="14444"/>
                  </a:lnTo>
                  <a:lnTo>
                    <a:pt x="20505" y="14814"/>
                  </a:lnTo>
                  <a:lnTo>
                    <a:pt x="20471" y="14781"/>
                  </a:lnTo>
                  <a:lnTo>
                    <a:pt x="20437" y="14814"/>
                  </a:lnTo>
                  <a:lnTo>
                    <a:pt x="20033" y="15454"/>
                  </a:lnTo>
                  <a:lnTo>
                    <a:pt x="19562" y="15925"/>
                  </a:lnTo>
                  <a:lnTo>
                    <a:pt x="19091" y="16363"/>
                  </a:lnTo>
                  <a:lnTo>
                    <a:pt x="18047" y="17137"/>
                  </a:lnTo>
                  <a:lnTo>
                    <a:pt x="17407" y="17609"/>
                  </a:lnTo>
                  <a:lnTo>
                    <a:pt x="16767" y="18147"/>
                  </a:lnTo>
                  <a:lnTo>
                    <a:pt x="15555" y="19225"/>
                  </a:lnTo>
                  <a:lnTo>
                    <a:pt x="14377" y="20369"/>
                  </a:lnTo>
                  <a:lnTo>
                    <a:pt x="13232" y="21514"/>
                  </a:lnTo>
                  <a:lnTo>
                    <a:pt x="12727" y="21110"/>
                  </a:lnTo>
                  <a:lnTo>
                    <a:pt x="12290" y="20672"/>
                  </a:lnTo>
                  <a:lnTo>
                    <a:pt x="11953" y="20268"/>
                  </a:lnTo>
                  <a:lnTo>
                    <a:pt x="11751" y="20100"/>
                  </a:lnTo>
                  <a:lnTo>
                    <a:pt x="11583" y="19932"/>
                  </a:lnTo>
                  <a:lnTo>
                    <a:pt x="11616" y="19864"/>
                  </a:lnTo>
                  <a:lnTo>
                    <a:pt x="11616" y="19797"/>
                  </a:lnTo>
                  <a:lnTo>
                    <a:pt x="11886" y="19561"/>
                  </a:lnTo>
                  <a:lnTo>
                    <a:pt x="13199" y="18484"/>
                  </a:lnTo>
                  <a:lnTo>
                    <a:pt x="14478" y="17407"/>
                  </a:lnTo>
                  <a:lnTo>
                    <a:pt x="14545" y="17407"/>
                  </a:lnTo>
                  <a:lnTo>
                    <a:pt x="14613" y="17339"/>
                  </a:lnTo>
                  <a:lnTo>
                    <a:pt x="14714" y="17171"/>
                  </a:lnTo>
                  <a:lnTo>
                    <a:pt x="15320" y="16599"/>
                  </a:lnTo>
                  <a:lnTo>
                    <a:pt x="15959" y="15993"/>
                  </a:lnTo>
                  <a:lnTo>
                    <a:pt x="17171" y="14747"/>
                  </a:lnTo>
                  <a:lnTo>
                    <a:pt x="18417" y="13535"/>
                  </a:lnTo>
                  <a:lnTo>
                    <a:pt x="19057" y="12929"/>
                  </a:lnTo>
                  <a:lnTo>
                    <a:pt x="19730" y="12390"/>
                  </a:lnTo>
                  <a:close/>
                  <a:moveTo>
                    <a:pt x="8283" y="20841"/>
                  </a:moveTo>
                  <a:lnTo>
                    <a:pt x="8216" y="21278"/>
                  </a:lnTo>
                  <a:lnTo>
                    <a:pt x="8148" y="21716"/>
                  </a:lnTo>
                  <a:lnTo>
                    <a:pt x="8047" y="21514"/>
                  </a:lnTo>
                  <a:lnTo>
                    <a:pt x="7980" y="21278"/>
                  </a:lnTo>
                  <a:lnTo>
                    <a:pt x="7946" y="21211"/>
                  </a:lnTo>
                  <a:lnTo>
                    <a:pt x="7879" y="21177"/>
                  </a:lnTo>
                  <a:lnTo>
                    <a:pt x="8283" y="20841"/>
                  </a:lnTo>
                  <a:close/>
                  <a:moveTo>
                    <a:pt x="8923" y="20201"/>
                  </a:moveTo>
                  <a:lnTo>
                    <a:pt x="8855" y="21009"/>
                  </a:lnTo>
                  <a:lnTo>
                    <a:pt x="8822" y="21413"/>
                  </a:lnTo>
                  <a:lnTo>
                    <a:pt x="8721" y="21783"/>
                  </a:lnTo>
                  <a:lnTo>
                    <a:pt x="8620" y="21211"/>
                  </a:lnTo>
                  <a:lnTo>
                    <a:pt x="8519" y="20639"/>
                  </a:lnTo>
                  <a:lnTo>
                    <a:pt x="8923" y="20201"/>
                  </a:lnTo>
                  <a:close/>
                  <a:moveTo>
                    <a:pt x="9125" y="20605"/>
                  </a:moveTo>
                  <a:lnTo>
                    <a:pt x="9226" y="21009"/>
                  </a:lnTo>
                  <a:lnTo>
                    <a:pt x="9327" y="21379"/>
                  </a:lnTo>
                  <a:lnTo>
                    <a:pt x="9394" y="21447"/>
                  </a:lnTo>
                  <a:lnTo>
                    <a:pt x="9428" y="21480"/>
                  </a:lnTo>
                  <a:lnTo>
                    <a:pt x="8956" y="21918"/>
                  </a:lnTo>
                  <a:lnTo>
                    <a:pt x="9024" y="21581"/>
                  </a:lnTo>
                  <a:lnTo>
                    <a:pt x="9057" y="21278"/>
                  </a:lnTo>
                  <a:lnTo>
                    <a:pt x="9125" y="20605"/>
                  </a:lnTo>
                  <a:close/>
                  <a:moveTo>
                    <a:pt x="7744" y="21312"/>
                  </a:moveTo>
                  <a:lnTo>
                    <a:pt x="7778" y="21985"/>
                  </a:lnTo>
                  <a:lnTo>
                    <a:pt x="7744" y="22659"/>
                  </a:lnTo>
                  <a:lnTo>
                    <a:pt x="7643" y="22187"/>
                  </a:lnTo>
                  <a:lnTo>
                    <a:pt x="7576" y="21682"/>
                  </a:lnTo>
                  <a:lnTo>
                    <a:pt x="7542" y="21649"/>
                  </a:lnTo>
                  <a:lnTo>
                    <a:pt x="7509" y="21615"/>
                  </a:lnTo>
                  <a:lnTo>
                    <a:pt x="7441" y="21615"/>
                  </a:lnTo>
                  <a:lnTo>
                    <a:pt x="7744" y="21312"/>
                  </a:lnTo>
                  <a:close/>
                  <a:moveTo>
                    <a:pt x="8418" y="21514"/>
                  </a:moveTo>
                  <a:lnTo>
                    <a:pt x="8485" y="21851"/>
                  </a:lnTo>
                  <a:lnTo>
                    <a:pt x="8586" y="22187"/>
                  </a:lnTo>
                  <a:lnTo>
                    <a:pt x="7980" y="22692"/>
                  </a:lnTo>
                  <a:lnTo>
                    <a:pt x="8014" y="22322"/>
                  </a:lnTo>
                  <a:lnTo>
                    <a:pt x="8014" y="21952"/>
                  </a:lnTo>
                  <a:lnTo>
                    <a:pt x="8081" y="22086"/>
                  </a:lnTo>
                  <a:lnTo>
                    <a:pt x="8148" y="22154"/>
                  </a:lnTo>
                  <a:lnTo>
                    <a:pt x="8216" y="22154"/>
                  </a:lnTo>
                  <a:lnTo>
                    <a:pt x="8283" y="22120"/>
                  </a:lnTo>
                  <a:lnTo>
                    <a:pt x="8317" y="22086"/>
                  </a:lnTo>
                  <a:lnTo>
                    <a:pt x="8384" y="21783"/>
                  </a:lnTo>
                  <a:lnTo>
                    <a:pt x="8418" y="21514"/>
                  </a:lnTo>
                  <a:close/>
                  <a:moveTo>
                    <a:pt x="7340" y="21682"/>
                  </a:moveTo>
                  <a:lnTo>
                    <a:pt x="7239" y="22356"/>
                  </a:lnTo>
                  <a:lnTo>
                    <a:pt x="7206" y="22692"/>
                  </a:lnTo>
                  <a:lnTo>
                    <a:pt x="7138" y="23029"/>
                  </a:lnTo>
                  <a:lnTo>
                    <a:pt x="6936" y="22625"/>
                  </a:lnTo>
                  <a:lnTo>
                    <a:pt x="6734" y="22221"/>
                  </a:lnTo>
                  <a:lnTo>
                    <a:pt x="7340" y="21682"/>
                  </a:lnTo>
                  <a:close/>
                  <a:moveTo>
                    <a:pt x="7475" y="22524"/>
                  </a:moveTo>
                  <a:lnTo>
                    <a:pt x="7576" y="23029"/>
                  </a:lnTo>
                  <a:lnTo>
                    <a:pt x="7307" y="23231"/>
                  </a:lnTo>
                  <a:lnTo>
                    <a:pt x="7408" y="22861"/>
                  </a:lnTo>
                  <a:lnTo>
                    <a:pt x="7475" y="22524"/>
                  </a:lnTo>
                  <a:close/>
                  <a:moveTo>
                    <a:pt x="6734" y="22760"/>
                  </a:moveTo>
                  <a:lnTo>
                    <a:pt x="6903" y="23097"/>
                  </a:lnTo>
                  <a:lnTo>
                    <a:pt x="7037" y="23400"/>
                  </a:lnTo>
                  <a:lnTo>
                    <a:pt x="7071" y="23433"/>
                  </a:lnTo>
                  <a:lnTo>
                    <a:pt x="6667" y="23736"/>
                  </a:lnTo>
                  <a:lnTo>
                    <a:pt x="6734" y="23265"/>
                  </a:lnTo>
                  <a:lnTo>
                    <a:pt x="6734" y="22760"/>
                  </a:lnTo>
                  <a:close/>
                  <a:moveTo>
                    <a:pt x="6499" y="22423"/>
                  </a:moveTo>
                  <a:lnTo>
                    <a:pt x="6499" y="23097"/>
                  </a:lnTo>
                  <a:lnTo>
                    <a:pt x="6499" y="23433"/>
                  </a:lnTo>
                  <a:lnTo>
                    <a:pt x="6431" y="23770"/>
                  </a:lnTo>
                  <a:lnTo>
                    <a:pt x="6330" y="23534"/>
                  </a:lnTo>
                  <a:lnTo>
                    <a:pt x="6263" y="23299"/>
                  </a:lnTo>
                  <a:lnTo>
                    <a:pt x="6095" y="22793"/>
                  </a:lnTo>
                  <a:lnTo>
                    <a:pt x="6499" y="22423"/>
                  </a:lnTo>
                  <a:close/>
                  <a:moveTo>
                    <a:pt x="5792" y="23063"/>
                  </a:moveTo>
                  <a:lnTo>
                    <a:pt x="5724" y="23736"/>
                  </a:lnTo>
                  <a:lnTo>
                    <a:pt x="5657" y="24073"/>
                  </a:lnTo>
                  <a:lnTo>
                    <a:pt x="5556" y="24410"/>
                  </a:lnTo>
                  <a:lnTo>
                    <a:pt x="5421" y="23938"/>
                  </a:lnTo>
                  <a:lnTo>
                    <a:pt x="5287" y="23501"/>
                  </a:lnTo>
                  <a:lnTo>
                    <a:pt x="5792" y="23063"/>
                  </a:lnTo>
                  <a:close/>
                  <a:moveTo>
                    <a:pt x="5994" y="23265"/>
                  </a:moveTo>
                  <a:lnTo>
                    <a:pt x="6128" y="23669"/>
                  </a:lnTo>
                  <a:lnTo>
                    <a:pt x="6229" y="23837"/>
                  </a:lnTo>
                  <a:lnTo>
                    <a:pt x="6330" y="24039"/>
                  </a:lnTo>
                  <a:lnTo>
                    <a:pt x="5758" y="24511"/>
                  </a:lnTo>
                  <a:lnTo>
                    <a:pt x="5893" y="24208"/>
                  </a:lnTo>
                  <a:lnTo>
                    <a:pt x="5960" y="23905"/>
                  </a:lnTo>
                  <a:lnTo>
                    <a:pt x="5994" y="23265"/>
                  </a:lnTo>
                  <a:close/>
                  <a:moveTo>
                    <a:pt x="4950" y="23770"/>
                  </a:moveTo>
                  <a:lnTo>
                    <a:pt x="4984" y="24275"/>
                  </a:lnTo>
                  <a:lnTo>
                    <a:pt x="4950" y="24511"/>
                  </a:lnTo>
                  <a:lnTo>
                    <a:pt x="4883" y="24746"/>
                  </a:lnTo>
                  <a:lnTo>
                    <a:pt x="4782" y="24376"/>
                  </a:lnTo>
                  <a:lnTo>
                    <a:pt x="4714" y="24006"/>
                  </a:lnTo>
                  <a:lnTo>
                    <a:pt x="4950" y="23770"/>
                  </a:lnTo>
                  <a:close/>
                  <a:moveTo>
                    <a:pt x="4378" y="24309"/>
                  </a:moveTo>
                  <a:lnTo>
                    <a:pt x="4378" y="24679"/>
                  </a:lnTo>
                  <a:lnTo>
                    <a:pt x="4344" y="25083"/>
                  </a:lnTo>
                  <a:lnTo>
                    <a:pt x="4176" y="24477"/>
                  </a:lnTo>
                  <a:lnTo>
                    <a:pt x="4378" y="24309"/>
                  </a:lnTo>
                  <a:close/>
                  <a:moveTo>
                    <a:pt x="5219" y="24140"/>
                  </a:moveTo>
                  <a:lnTo>
                    <a:pt x="5320" y="24410"/>
                  </a:lnTo>
                  <a:lnTo>
                    <a:pt x="5421" y="24713"/>
                  </a:lnTo>
                  <a:lnTo>
                    <a:pt x="5455" y="24746"/>
                  </a:lnTo>
                  <a:lnTo>
                    <a:pt x="5017" y="25150"/>
                  </a:lnTo>
                  <a:lnTo>
                    <a:pt x="5017" y="25150"/>
                  </a:lnTo>
                  <a:lnTo>
                    <a:pt x="5118" y="24915"/>
                  </a:lnTo>
                  <a:lnTo>
                    <a:pt x="5186" y="24645"/>
                  </a:lnTo>
                  <a:lnTo>
                    <a:pt x="5186" y="24376"/>
                  </a:lnTo>
                  <a:lnTo>
                    <a:pt x="5219" y="24140"/>
                  </a:lnTo>
                  <a:close/>
                  <a:moveTo>
                    <a:pt x="3805" y="24814"/>
                  </a:moveTo>
                  <a:lnTo>
                    <a:pt x="3805" y="25352"/>
                  </a:lnTo>
                  <a:lnTo>
                    <a:pt x="3738" y="25857"/>
                  </a:lnTo>
                  <a:lnTo>
                    <a:pt x="3502" y="25083"/>
                  </a:lnTo>
                  <a:lnTo>
                    <a:pt x="3805" y="24814"/>
                  </a:lnTo>
                  <a:close/>
                  <a:moveTo>
                    <a:pt x="3199" y="25386"/>
                  </a:moveTo>
                  <a:lnTo>
                    <a:pt x="3199" y="25790"/>
                  </a:lnTo>
                  <a:lnTo>
                    <a:pt x="3199" y="26194"/>
                  </a:lnTo>
                  <a:lnTo>
                    <a:pt x="3065" y="25487"/>
                  </a:lnTo>
                  <a:lnTo>
                    <a:pt x="3199" y="25386"/>
                  </a:lnTo>
                  <a:close/>
                  <a:moveTo>
                    <a:pt x="4613" y="24645"/>
                  </a:moveTo>
                  <a:lnTo>
                    <a:pt x="4681" y="24915"/>
                  </a:lnTo>
                  <a:lnTo>
                    <a:pt x="4782" y="25184"/>
                  </a:lnTo>
                  <a:lnTo>
                    <a:pt x="4849" y="25251"/>
                  </a:lnTo>
                  <a:lnTo>
                    <a:pt x="4916" y="25251"/>
                  </a:lnTo>
                  <a:lnTo>
                    <a:pt x="4512" y="25655"/>
                  </a:lnTo>
                  <a:lnTo>
                    <a:pt x="4075" y="26093"/>
                  </a:lnTo>
                  <a:lnTo>
                    <a:pt x="3851" y="26338"/>
                  </a:lnTo>
                  <a:lnTo>
                    <a:pt x="3873" y="26295"/>
                  </a:lnTo>
                  <a:lnTo>
                    <a:pt x="3974" y="25992"/>
                  </a:lnTo>
                  <a:lnTo>
                    <a:pt x="4007" y="25655"/>
                  </a:lnTo>
                  <a:lnTo>
                    <a:pt x="4075" y="25016"/>
                  </a:lnTo>
                  <a:lnTo>
                    <a:pt x="4142" y="25319"/>
                  </a:lnTo>
                  <a:lnTo>
                    <a:pt x="4277" y="25588"/>
                  </a:lnTo>
                  <a:lnTo>
                    <a:pt x="4310" y="25655"/>
                  </a:lnTo>
                  <a:lnTo>
                    <a:pt x="4378" y="25655"/>
                  </a:lnTo>
                  <a:lnTo>
                    <a:pt x="4445" y="25622"/>
                  </a:lnTo>
                  <a:lnTo>
                    <a:pt x="4512" y="25588"/>
                  </a:lnTo>
                  <a:lnTo>
                    <a:pt x="4546" y="25352"/>
                  </a:lnTo>
                  <a:lnTo>
                    <a:pt x="4580" y="25117"/>
                  </a:lnTo>
                  <a:lnTo>
                    <a:pt x="4613" y="24645"/>
                  </a:lnTo>
                  <a:close/>
                  <a:moveTo>
                    <a:pt x="3435" y="25790"/>
                  </a:moveTo>
                  <a:lnTo>
                    <a:pt x="3637" y="26329"/>
                  </a:lnTo>
                  <a:lnTo>
                    <a:pt x="3704" y="26396"/>
                  </a:lnTo>
                  <a:lnTo>
                    <a:pt x="3772" y="26396"/>
                  </a:lnTo>
                  <a:lnTo>
                    <a:pt x="3820" y="26372"/>
                  </a:lnTo>
                  <a:lnTo>
                    <a:pt x="3368" y="26867"/>
                  </a:lnTo>
                  <a:lnTo>
                    <a:pt x="3435" y="26329"/>
                  </a:lnTo>
                  <a:lnTo>
                    <a:pt x="3435" y="25790"/>
                  </a:lnTo>
                  <a:close/>
                  <a:moveTo>
                    <a:pt x="11414" y="19999"/>
                  </a:moveTo>
                  <a:lnTo>
                    <a:pt x="11549" y="20235"/>
                  </a:lnTo>
                  <a:lnTo>
                    <a:pt x="11751" y="20437"/>
                  </a:lnTo>
                  <a:lnTo>
                    <a:pt x="12121" y="20807"/>
                  </a:lnTo>
                  <a:lnTo>
                    <a:pt x="12559" y="21278"/>
                  </a:lnTo>
                  <a:lnTo>
                    <a:pt x="12795" y="21480"/>
                  </a:lnTo>
                  <a:lnTo>
                    <a:pt x="13064" y="21649"/>
                  </a:lnTo>
                  <a:lnTo>
                    <a:pt x="12155" y="22524"/>
                  </a:lnTo>
                  <a:lnTo>
                    <a:pt x="9798" y="24780"/>
                  </a:lnTo>
                  <a:lnTo>
                    <a:pt x="7475" y="27036"/>
                  </a:lnTo>
                  <a:lnTo>
                    <a:pt x="7441" y="27036"/>
                  </a:lnTo>
                  <a:lnTo>
                    <a:pt x="6936" y="26531"/>
                  </a:lnTo>
                  <a:lnTo>
                    <a:pt x="6465" y="26059"/>
                  </a:lnTo>
                  <a:lnTo>
                    <a:pt x="5994" y="25554"/>
                  </a:lnTo>
                  <a:lnTo>
                    <a:pt x="5522" y="25016"/>
                  </a:lnTo>
                  <a:lnTo>
                    <a:pt x="6499" y="24174"/>
                  </a:lnTo>
                  <a:lnTo>
                    <a:pt x="6566" y="24140"/>
                  </a:lnTo>
                  <a:lnTo>
                    <a:pt x="7677" y="23231"/>
                  </a:lnTo>
                  <a:lnTo>
                    <a:pt x="7711" y="23299"/>
                  </a:lnTo>
                  <a:lnTo>
                    <a:pt x="7845" y="23299"/>
                  </a:lnTo>
                  <a:lnTo>
                    <a:pt x="7879" y="23231"/>
                  </a:lnTo>
                  <a:lnTo>
                    <a:pt x="7913" y="23029"/>
                  </a:lnTo>
                  <a:lnTo>
                    <a:pt x="9226" y="21952"/>
                  </a:lnTo>
                  <a:lnTo>
                    <a:pt x="10337" y="20975"/>
                  </a:lnTo>
                  <a:lnTo>
                    <a:pt x="11414" y="19999"/>
                  </a:lnTo>
                  <a:close/>
                  <a:moveTo>
                    <a:pt x="21111" y="14410"/>
                  </a:moveTo>
                  <a:lnTo>
                    <a:pt x="21077" y="14612"/>
                  </a:lnTo>
                  <a:lnTo>
                    <a:pt x="21043" y="14848"/>
                  </a:lnTo>
                  <a:lnTo>
                    <a:pt x="20909" y="15252"/>
                  </a:lnTo>
                  <a:lnTo>
                    <a:pt x="20707" y="15656"/>
                  </a:lnTo>
                  <a:lnTo>
                    <a:pt x="20471" y="15993"/>
                  </a:lnTo>
                  <a:lnTo>
                    <a:pt x="20000" y="16599"/>
                  </a:lnTo>
                  <a:lnTo>
                    <a:pt x="19528" y="17171"/>
                  </a:lnTo>
                  <a:lnTo>
                    <a:pt x="18990" y="17710"/>
                  </a:lnTo>
                  <a:lnTo>
                    <a:pt x="18451" y="18215"/>
                  </a:lnTo>
                  <a:lnTo>
                    <a:pt x="17340" y="19225"/>
                  </a:lnTo>
                  <a:lnTo>
                    <a:pt x="16229" y="20201"/>
                  </a:lnTo>
                  <a:lnTo>
                    <a:pt x="15084" y="21177"/>
                  </a:lnTo>
                  <a:lnTo>
                    <a:pt x="14007" y="22187"/>
                  </a:lnTo>
                  <a:lnTo>
                    <a:pt x="12896" y="23265"/>
                  </a:lnTo>
                  <a:lnTo>
                    <a:pt x="11751" y="24342"/>
                  </a:lnTo>
                  <a:lnTo>
                    <a:pt x="10572" y="25352"/>
                  </a:lnTo>
                  <a:lnTo>
                    <a:pt x="9394" y="26329"/>
                  </a:lnTo>
                  <a:lnTo>
                    <a:pt x="8317" y="27271"/>
                  </a:lnTo>
                  <a:lnTo>
                    <a:pt x="9327" y="26329"/>
                  </a:lnTo>
                  <a:lnTo>
                    <a:pt x="10303" y="25386"/>
                  </a:lnTo>
                  <a:lnTo>
                    <a:pt x="12727" y="23231"/>
                  </a:lnTo>
                  <a:lnTo>
                    <a:pt x="13906" y="22120"/>
                  </a:lnTo>
                  <a:lnTo>
                    <a:pt x="15050" y="21009"/>
                  </a:lnTo>
                  <a:lnTo>
                    <a:pt x="15589" y="20504"/>
                  </a:lnTo>
                  <a:lnTo>
                    <a:pt x="16128" y="20033"/>
                  </a:lnTo>
                  <a:lnTo>
                    <a:pt x="17205" y="19124"/>
                  </a:lnTo>
                  <a:lnTo>
                    <a:pt x="18282" y="18181"/>
                  </a:lnTo>
                  <a:lnTo>
                    <a:pt x="18821" y="17710"/>
                  </a:lnTo>
                  <a:lnTo>
                    <a:pt x="19360" y="17205"/>
                  </a:lnTo>
                  <a:lnTo>
                    <a:pt x="19697" y="16834"/>
                  </a:lnTo>
                  <a:lnTo>
                    <a:pt x="20033" y="16430"/>
                  </a:lnTo>
                  <a:lnTo>
                    <a:pt x="20336" y="16026"/>
                  </a:lnTo>
                  <a:lnTo>
                    <a:pt x="20606" y="15589"/>
                  </a:lnTo>
                  <a:lnTo>
                    <a:pt x="20774" y="15353"/>
                  </a:lnTo>
                  <a:lnTo>
                    <a:pt x="20909" y="15050"/>
                  </a:lnTo>
                  <a:lnTo>
                    <a:pt x="21043" y="14747"/>
                  </a:lnTo>
                  <a:lnTo>
                    <a:pt x="21077" y="14444"/>
                  </a:lnTo>
                  <a:lnTo>
                    <a:pt x="21111" y="14410"/>
                  </a:lnTo>
                  <a:close/>
                  <a:moveTo>
                    <a:pt x="2661" y="25891"/>
                  </a:moveTo>
                  <a:lnTo>
                    <a:pt x="2627" y="26699"/>
                  </a:lnTo>
                  <a:lnTo>
                    <a:pt x="2593" y="27137"/>
                  </a:lnTo>
                  <a:lnTo>
                    <a:pt x="2526" y="27541"/>
                  </a:lnTo>
                  <a:lnTo>
                    <a:pt x="2425" y="27204"/>
                  </a:lnTo>
                  <a:lnTo>
                    <a:pt x="2391" y="26901"/>
                  </a:lnTo>
                  <a:lnTo>
                    <a:pt x="2324" y="26228"/>
                  </a:lnTo>
                  <a:lnTo>
                    <a:pt x="2661" y="25891"/>
                  </a:lnTo>
                  <a:close/>
                  <a:moveTo>
                    <a:pt x="2896" y="25925"/>
                  </a:moveTo>
                  <a:lnTo>
                    <a:pt x="2997" y="26463"/>
                  </a:lnTo>
                  <a:lnTo>
                    <a:pt x="3098" y="27036"/>
                  </a:lnTo>
                  <a:lnTo>
                    <a:pt x="3132" y="27069"/>
                  </a:lnTo>
                  <a:lnTo>
                    <a:pt x="3166" y="27103"/>
                  </a:lnTo>
                  <a:lnTo>
                    <a:pt x="2762" y="27608"/>
                  </a:lnTo>
                  <a:lnTo>
                    <a:pt x="2829" y="27170"/>
                  </a:lnTo>
                  <a:lnTo>
                    <a:pt x="2863" y="26766"/>
                  </a:lnTo>
                  <a:lnTo>
                    <a:pt x="2896" y="25925"/>
                  </a:lnTo>
                  <a:close/>
                  <a:moveTo>
                    <a:pt x="2021" y="26531"/>
                  </a:moveTo>
                  <a:lnTo>
                    <a:pt x="1987" y="27204"/>
                  </a:lnTo>
                  <a:lnTo>
                    <a:pt x="1920" y="27877"/>
                  </a:lnTo>
                  <a:lnTo>
                    <a:pt x="1684" y="26867"/>
                  </a:lnTo>
                  <a:lnTo>
                    <a:pt x="2021" y="26531"/>
                  </a:lnTo>
                  <a:close/>
                  <a:moveTo>
                    <a:pt x="1415" y="27170"/>
                  </a:moveTo>
                  <a:lnTo>
                    <a:pt x="1415" y="27776"/>
                  </a:lnTo>
                  <a:lnTo>
                    <a:pt x="1381" y="28349"/>
                  </a:lnTo>
                  <a:lnTo>
                    <a:pt x="1280" y="27911"/>
                  </a:lnTo>
                  <a:lnTo>
                    <a:pt x="1145" y="27440"/>
                  </a:lnTo>
                  <a:lnTo>
                    <a:pt x="1415" y="27170"/>
                  </a:lnTo>
                  <a:close/>
                  <a:moveTo>
                    <a:pt x="2223" y="27372"/>
                  </a:moveTo>
                  <a:lnTo>
                    <a:pt x="2324" y="27675"/>
                  </a:lnTo>
                  <a:lnTo>
                    <a:pt x="2458" y="27945"/>
                  </a:lnTo>
                  <a:lnTo>
                    <a:pt x="2458" y="27978"/>
                  </a:lnTo>
                  <a:lnTo>
                    <a:pt x="2056" y="28443"/>
                  </a:lnTo>
                  <a:lnTo>
                    <a:pt x="2056" y="28443"/>
                  </a:lnTo>
                  <a:lnTo>
                    <a:pt x="2155" y="27911"/>
                  </a:lnTo>
                  <a:lnTo>
                    <a:pt x="2223" y="27372"/>
                  </a:lnTo>
                  <a:close/>
                  <a:moveTo>
                    <a:pt x="977" y="27642"/>
                  </a:moveTo>
                  <a:lnTo>
                    <a:pt x="1044" y="27945"/>
                  </a:lnTo>
                  <a:lnTo>
                    <a:pt x="1112" y="28281"/>
                  </a:lnTo>
                  <a:lnTo>
                    <a:pt x="1213" y="28584"/>
                  </a:lnTo>
                  <a:lnTo>
                    <a:pt x="1347" y="28887"/>
                  </a:lnTo>
                  <a:lnTo>
                    <a:pt x="1415" y="28955"/>
                  </a:lnTo>
                  <a:lnTo>
                    <a:pt x="1482" y="28955"/>
                  </a:lnTo>
                  <a:lnTo>
                    <a:pt x="1549" y="28921"/>
                  </a:lnTo>
                  <a:lnTo>
                    <a:pt x="1583" y="28854"/>
                  </a:lnTo>
                  <a:lnTo>
                    <a:pt x="1650" y="28349"/>
                  </a:lnTo>
                  <a:lnTo>
                    <a:pt x="1650" y="27810"/>
                  </a:lnTo>
                  <a:lnTo>
                    <a:pt x="1819" y="28450"/>
                  </a:lnTo>
                  <a:lnTo>
                    <a:pt x="1852" y="28517"/>
                  </a:lnTo>
                  <a:lnTo>
                    <a:pt x="1953" y="28517"/>
                  </a:lnTo>
                  <a:lnTo>
                    <a:pt x="2021" y="28483"/>
                  </a:lnTo>
                  <a:lnTo>
                    <a:pt x="1482" y="29123"/>
                  </a:lnTo>
                  <a:lnTo>
                    <a:pt x="910" y="29695"/>
                  </a:lnTo>
                  <a:lnTo>
                    <a:pt x="910" y="29224"/>
                  </a:lnTo>
                  <a:lnTo>
                    <a:pt x="910" y="28719"/>
                  </a:lnTo>
                  <a:lnTo>
                    <a:pt x="910" y="28180"/>
                  </a:lnTo>
                  <a:lnTo>
                    <a:pt x="910" y="27675"/>
                  </a:lnTo>
                  <a:lnTo>
                    <a:pt x="977" y="27642"/>
                  </a:lnTo>
                  <a:close/>
                  <a:moveTo>
                    <a:pt x="405" y="28281"/>
                  </a:moveTo>
                  <a:lnTo>
                    <a:pt x="337" y="29123"/>
                  </a:lnTo>
                  <a:lnTo>
                    <a:pt x="304" y="29662"/>
                  </a:lnTo>
                  <a:lnTo>
                    <a:pt x="270" y="29763"/>
                  </a:lnTo>
                  <a:lnTo>
                    <a:pt x="236" y="29628"/>
                  </a:lnTo>
                  <a:lnTo>
                    <a:pt x="203" y="29359"/>
                  </a:lnTo>
                  <a:lnTo>
                    <a:pt x="203" y="28955"/>
                  </a:lnTo>
                  <a:lnTo>
                    <a:pt x="203" y="28753"/>
                  </a:lnTo>
                  <a:lnTo>
                    <a:pt x="169" y="28551"/>
                  </a:lnTo>
                  <a:lnTo>
                    <a:pt x="203" y="28517"/>
                  </a:lnTo>
                  <a:lnTo>
                    <a:pt x="270" y="28483"/>
                  </a:lnTo>
                  <a:lnTo>
                    <a:pt x="304" y="28450"/>
                  </a:lnTo>
                  <a:lnTo>
                    <a:pt x="304" y="28382"/>
                  </a:lnTo>
                  <a:lnTo>
                    <a:pt x="405" y="28281"/>
                  </a:lnTo>
                  <a:close/>
                  <a:moveTo>
                    <a:pt x="18653" y="17003"/>
                  </a:moveTo>
                  <a:lnTo>
                    <a:pt x="18181" y="17407"/>
                  </a:lnTo>
                  <a:lnTo>
                    <a:pt x="17744" y="17811"/>
                  </a:lnTo>
                  <a:lnTo>
                    <a:pt x="15522" y="20066"/>
                  </a:lnTo>
                  <a:lnTo>
                    <a:pt x="13266" y="22255"/>
                  </a:lnTo>
                  <a:lnTo>
                    <a:pt x="12155" y="23332"/>
                  </a:lnTo>
                  <a:lnTo>
                    <a:pt x="10977" y="24376"/>
                  </a:lnTo>
                  <a:lnTo>
                    <a:pt x="9832" y="25386"/>
                  </a:lnTo>
                  <a:lnTo>
                    <a:pt x="8687" y="26463"/>
                  </a:lnTo>
                  <a:lnTo>
                    <a:pt x="6532" y="28618"/>
                  </a:lnTo>
                  <a:lnTo>
                    <a:pt x="5994" y="29123"/>
                  </a:lnTo>
                  <a:lnTo>
                    <a:pt x="5421" y="29628"/>
                  </a:lnTo>
                  <a:lnTo>
                    <a:pt x="4277" y="30638"/>
                  </a:lnTo>
                  <a:lnTo>
                    <a:pt x="3267" y="31615"/>
                  </a:lnTo>
                  <a:lnTo>
                    <a:pt x="2762" y="32086"/>
                  </a:lnTo>
                  <a:lnTo>
                    <a:pt x="2492" y="32288"/>
                  </a:lnTo>
                  <a:lnTo>
                    <a:pt x="2223" y="32490"/>
                  </a:lnTo>
                  <a:lnTo>
                    <a:pt x="1785" y="32759"/>
                  </a:lnTo>
                  <a:lnTo>
                    <a:pt x="2054" y="32524"/>
                  </a:lnTo>
                  <a:lnTo>
                    <a:pt x="2324" y="32254"/>
                  </a:lnTo>
                  <a:lnTo>
                    <a:pt x="2795" y="31749"/>
                  </a:lnTo>
                  <a:lnTo>
                    <a:pt x="3704" y="30874"/>
                  </a:lnTo>
                  <a:lnTo>
                    <a:pt x="4580" y="30032"/>
                  </a:lnTo>
                  <a:lnTo>
                    <a:pt x="6431" y="28382"/>
                  </a:lnTo>
                  <a:lnTo>
                    <a:pt x="8317" y="26632"/>
                  </a:lnTo>
                  <a:lnTo>
                    <a:pt x="10168" y="24847"/>
                  </a:lnTo>
                  <a:lnTo>
                    <a:pt x="11987" y="23063"/>
                  </a:lnTo>
                  <a:lnTo>
                    <a:pt x="13838" y="21278"/>
                  </a:lnTo>
                  <a:lnTo>
                    <a:pt x="15522" y="19662"/>
                  </a:lnTo>
                  <a:lnTo>
                    <a:pt x="16330" y="18888"/>
                  </a:lnTo>
                  <a:lnTo>
                    <a:pt x="17205" y="18114"/>
                  </a:lnTo>
                  <a:lnTo>
                    <a:pt x="17912" y="17541"/>
                  </a:lnTo>
                  <a:lnTo>
                    <a:pt x="18653" y="17003"/>
                  </a:lnTo>
                  <a:close/>
                  <a:moveTo>
                    <a:pt x="8115" y="0"/>
                  </a:moveTo>
                  <a:lnTo>
                    <a:pt x="4479" y="2929"/>
                  </a:lnTo>
                  <a:lnTo>
                    <a:pt x="3940" y="3401"/>
                  </a:lnTo>
                  <a:lnTo>
                    <a:pt x="3401" y="3872"/>
                  </a:lnTo>
                  <a:lnTo>
                    <a:pt x="2930" y="4377"/>
                  </a:lnTo>
                  <a:lnTo>
                    <a:pt x="2458" y="4882"/>
                  </a:lnTo>
                  <a:lnTo>
                    <a:pt x="1886" y="5555"/>
                  </a:lnTo>
                  <a:lnTo>
                    <a:pt x="1314" y="6195"/>
                  </a:lnTo>
                  <a:lnTo>
                    <a:pt x="1011" y="6532"/>
                  </a:lnTo>
                  <a:lnTo>
                    <a:pt x="708" y="6801"/>
                  </a:lnTo>
                  <a:lnTo>
                    <a:pt x="371" y="7071"/>
                  </a:lnTo>
                  <a:lnTo>
                    <a:pt x="1" y="7340"/>
                  </a:lnTo>
                  <a:lnTo>
                    <a:pt x="1" y="7609"/>
                  </a:lnTo>
                  <a:lnTo>
                    <a:pt x="102" y="7542"/>
                  </a:lnTo>
                  <a:lnTo>
                    <a:pt x="236" y="7744"/>
                  </a:lnTo>
                  <a:lnTo>
                    <a:pt x="371" y="7879"/>
                  </a:lnTo>
                  <a:lnTo>
                    <a:pt x="708" y="8182"/>
                  </a:lnTo>
                  <a:lnTo>
                    <a:pt x="1078" y="8518"/>
                  </a:lnTo>
                  <a:lnTo>
                    <a:pt x="1415" y="8889"/>
                  </a:lnTo>
                  <a:lnTo>
                    <a:pt x="1718" y="9259"/>
                  </a:lnTo>
                  <a:lnTo>
                    <a:pt x="2021" y="9629"/>
                  </a:lnTo>
                  <a:lnTo>
                    <a:pt x="3267" y="11245"/>
                  </a:lnTo>
                  <a:lnTo>
                    <a:pt x="3906" y="12020"/>
                  </a:lnTo>
                  <a:lnTo>
                    <a:pt x="4243" y="12424"/>
                  </a:lnTo>
                  <a:lnTo>
                    <a:pt x="4613" y="12760"/>
                  </a:lnTo>
                  <a:lnTo>
                    <a:pt x="5017" y="13164"/>
                  </a:lnTo>
                  <a:lnTo>
                    <a:pt x="5388" y="13568"/>
                  </a:lnTo>
                  <a:lnTo>
                    <a:pt x="6061" y="14444"/>
                  </a:lnTo>
                  <a:lnTo>
                    <a:pt x="6364" y="14814"/>
                  </a:lnTo>
                  <a:lnTo>
                    <a:pt x="6701" y="15185"/>
                  </a:lnTo>
                  <a:lnTo>
                    <a:pt x="7374" y="15858"/>
                  </a:lnTo>
                  <a:lnTo>
                    <a:pt x="8014" y="16632"/>
                  </a:lnTo>
                  <a:lnTo>
                    <a:pt x="8687" y="17373"/>
                  </a:lnTo>
                  <a:lnTo>
                    <a:pt x="9024" y="17777"/>
                  </a:lnTo>
                  <a:lnTo>
                    <a:pt x="9360" y="18114"/>
                  </a:lnTo>
                  <a:lnTo>
                    <a:pt x="9731" y="18417"/>
                  </a:lnTo>
                  <a:lnTo>
                    <a:pt x="10168" y="18686"/>
                  </a:lnTo>
                  <a:lnTo>
                    <a:pt x="9125" y="19696"/>
                  </a:lnTo>
                  <a:lnTo>
                    <a:pt x="9024" y="19696"/>
                  </a:lnTo>
                  <a:lnTo>
                    <a:pt x="8990" y="19730"/>
                  </a:lnTo>
                  <a:lnTo>
                    <a:pt x="8990" y="19797"/>
                  </a:lnTo>
                  <a:lnTo>
                    <a:pt x="8956" y="19831"/>
                  </a:lnTo>
                  <a:lnTo>
                    <a:pt x="8956" y="19864"/>
                  </a:lnTo>
                  <a:lnTo>
                    <a:pt x="8047" y="20740"/>
                  </a:lnTo>
                  <a:lnTo>
                    <a:pt x="7105" y="21581"/>
                  </a:lnTo>
                  <a:lnTo>
                    <a:pt x="5219" y="23231"/>
                  </a:lnTo>
                  <a:lnTo>
                    <a:pt x="5186" y="23097"/>
                  </a:lnTo>
                  <a:lnTo>
                    <a:pt x="5118" y="23029"/>
                  </a:lnTo>
                  <a:lnTo>
                    <a:pt x="5051" y="23029"/>
                  </a:lnTo>
                  <a:lnTo>
                    <a:pt x="4950" y="23063"/>
                  </a:lnTo>
                  <a:lnTo>
                    <a:pt x="4950" y="23130"/>
                  </a:lnTo>
                  <a:lnTo>
                    <a:pt x="4950" y="23501"/>
                  </a:lnTo>
                  <a:lnTo>
                    <a:pt x="4681" y="23736"/>
                  </a:lnTo>
                  <a:lnTo>
                    <a:pt x="4647" y="23669"/>
                  </a:lnTo>
                  <a:lnTo>
                    <a:pt x="4613" y="23635"/>
                  </a:lnTo>
                  <a:lnTo>
                    <a:pt x="4580" y="23602"/>
                  </a:lnTo>
                  <a:lnTo>
                    <a:pt x="4479" y="23602"/>
                  </a:lnTo>
                  <a:lnTo>
                    <a:pt x="3772" y="22928"/>
                  </a:lnTo>
                  <a:lnTo>
                    <a:pt x="3065" y="22255"/>
                  </a:lnTo>
                  <a:lnTo>
                    <a:pt x="1718" y="20841"/>
                  </a:lnTo>
                  <a:lnTo>
                    <a:pt x="68" y="19191"/>
                  </a:lnTo>
                  <a:lnTo>
                    <a:pt x="1" y="19090"/>
                  </a:lnTo>
                  <a:lnTo>
                    <a:pt x="1" y="19393"/>
                  </a:lnTo>
                  <a:lnTo>
                    <a:pt x="135" y="19528"/>
                  </a:lnTo>
                  <a:lnTo>
                    <a:pt x="1751" y="21211"/>
                  </a:lnTo>
                  <a:lnTo>
                    <a:pt x="3031" y="22558"/>
                  </a:lnTo>
                  <a:lnTo>
                    <a:pt x="3704" y="23231"/>
                  </a:lnTo>
                  <a:lnTo>
                    <a:pt x="4411" y="23871"/>
                  </a:lnTo>
                  <a:lnTo>
                    <a:pt x="4378" y="23972"/>
                  </a:lnTo>
                  <a:lnTo>
                    <a:pt x="4108" y="24241"/>
                  </a:lnTo>
                  <a:lnTo>
                    <a:pt x="4075" y="24140"/>
                  </a:lnTo>
                  <a:lnTo>
                    <a:pt x="4041" y="24073"/>
                  </a:lnTo>
                  <a:lnTo>
                    <a:pt x="3940" y="24073"/>
                  </a:lnTo>
                  <a:lnTo>
                    <a:pt x="3873" y="24107"/>
                  </a:lnTo>
                  <a:lnTo>
                    <a:pt x="3839" y="24174"/>
                  </a:lnTo>
                  <a:lnTo>
                    <a:pt x="3839" y="24477"/>
                  </a:lnTo>
                  <a:lnTo>
                    <a:pt x="3401" y="24847"/>
                  </a:lnTo>
                  <a:lnTo>
                    <a:pt x="3401" y="24814"/>
                  </a:lnTo>
                  <a:lnTo>
                    <a:pt x="3334" y="24746"/>
                  </a:lnTo>
                  <a:lnTo>
                    <a:pt x="3267" y="24746"/>
                  </a:lnTo>
                  <a:lnTo>
                    <a:pt x="3199" y="24780"/>
                  </a:lnTo>
                  <a:lnTo>
                    <a:pt x="3166" y="24814"/>
                  </a:lnTo>
                  <a:lnTo>
                    <a:pt x="3166" y="24847"/>
                  </a:lnTo>
                  <a:lnTo>
                    <a:pt x="3166" y="25083"/>
                  </a:lnTo>
                  <a:lnTo>
                    <a:pt x="2997" y="25218"/>
                  </a:lnTo>
                  <a:lnTo>
                    <a:pt x="2997" y="25150"/>
                  </a:lnTo>
                  <a:lnTo>
                    <a:pt x="2930" y="25083"/>
                  </a:lnTo>
                  <a:lnTo>
                    <a:pt x="2863" y="25049"/>
                  </a:lnTo>
                  <a:lnTo>
                    <a:pt x="2795" y="25083"/>
                  </a:lnTo>
                  <a:lnTo>
                    <a:pt x="2762" y="25150"/>
                  </a:lnTo>
                  <a:lnTo>
                    <a:pt x="2694" y="25521"/>
                  </a:lnTo>
                  <a:lnTo>
                    <a:pt x="2256" y="25925"/>
                  </a:lnTo>
                  <a:lnTo>
                    <a:pt x="2256" y="25857"/>
                  </a:lnTo>
                  <a:lnTo>
                    <a:pt x="2223" y="25824"/>
                  </a:lnTo>
                  <a:lnTo>
                    <a:pt x="2189" y="25790"/>
                  </a:lnTo>
                  <a:lnTo>
                    <a:pt x="2122" y="25790"/>
                  </a:lnTo>
                  <a:lnTo>
                    <a:pt x="2054" y="25824"/>
                  </a:lnTo>
                  <a:lnTo>
                    <a:pt x="2021" y="25891"/>
                  </a:lnTo>
                  <a:lnTo>
                    <a:pt x="2021" y="26160"/>
                  </a:lnTo>
                  <a:lnTo>
                    <a:pt x="1617" y="26564"/>
                  </a:lnTo>
                  <a:lnTo>
                    <a:pt x="1549" y="26531"/>
                  </a:lnTo>
                  <a:lnTo>
                    <a:pt x="1482" y="26531"/>
                  </a:lnTo>
                  <a:lnTo>
                    <a:pt x="1415" y="26564"/>
                  </a:lnTo>
                  <a:lnTo>
                    <a:pt x="1381" y="26632"/>
                  </a:lnTo>
                  <a:lnTo>
                    <a:pt x="1381" y="26766"/>
                  </a:lnTo>
                  <a:lnTo>
                    <a:pt x="1011" y="27170"/>
                  </a:lnTo>
                  <a:lnTo>
                    <a:pt x="977" y="27103"/>
                  </a:lnTo>
                  <a:lnTo>
                    <a:pt x="943" y="27036"/>
                  </a:lnTo>
                  <a:lnTo>
                    <a:pt x="876" y="27036"/>
                  </a:lnTo>
                  <a:lnTo>
                    <a:pt x="809" y="27069"/>
                  </a:lnTo>
                  <a:lnTo>
                    <a:pt x="775" y="27137"/>
                  </a:lnTo>
                  <a:lnTo>
                    <a:pt x="708" y="27507"/>
                  </a:lnTo>
                  <a:lnTo>
                    <a:pt x="640" y="27574"/>
                  </a:lnTo>
                  <a:lnTo>
                    <a:pt x="607" y="27541"/>
                  </a:lnTo>
                  <a:lnTo>
                    <a:pt x="607" y="27507"/>
                  </a:lnTo>
                  <a:lnTo>
                    <a:pt x="506" y="27473"/>
                  </a:lnTo>
                  <a:lnTo>
                    <a:pt x="438" y="27507"/>
                  </a:lnTo>
                  <a:lnTo>
                    <a:pt x="405" y="27541"/>
                  </a:lnTo>
                  <a:lnTo>
                    <a:pt x="405" y="27574"/>
                  </a:lnTo>
                  <a:lnTo>
                    <a:pt x="405" y="27844"/>
                  </a:lnTo>
                  <a:lnTo>
                    <a:pt x="102" y="28214"/>
                  </a:lnTo>
                  <a:lnTo>
                    <a:pt x="34" y="28214"/>
                  </a:lnTo>
                  <a:lnTo>
                    <a:pt x="1" y="28281"/>
                  </a:lnTo>
                  <a:lnTo>
                    <a:pt x="1" y="29527"/>
                  </a:lnTo>
                  <a:lnTo>
                    <a:pt x="34" y="29897"/>
                  </a:lnTo>
                  <a:lnTo>
                    <a:pt x="68" y="29965"/>
                  </a:lnTo>
                  <a:lnTo>
                    <a:pt x="135" y="29998"/>
                  </a:lnTo>
                  <a:lnTo>
                    <a:pt x="371" y="29998"/>
                  </a:lnTo>
                  <a:lnTo>
                    <a:pt x="438" y="29965"/>
                  </a:lnTo>
                  <a:lnTo>
                    <a:pt x="472" y="29897"/>
                  </a:lnTo>
                  <a:lnTo>
                    <a:pt x="573" y="29258"/>
                  </a:lnTo>
                  <a:lnTo>
                    <a:pt x="674" y="29763"/>
                  </a:lnTo>
                  <a:lnTo>
                    <a:pt x="708" y="29830"/>
                  </a:lnTo>
                  <a:lnTo>
                    <a:pt x="775" y="29830"/>
                  </a:lnTo>
                  <a:lnTo>
                    <a:pt x="405" y="30200"/>
                  </a:lnTo>
                  <a:lnTo>
                    <a:pt x="1" y="30537"/>
                  </a:lnTo>
                  <a:lnTo>
                    <a:pt x="1" y="30806"/>
                  </a:lnTo>
                  <a:lnTo>
                    <a:pt x="573" y="30369"/>
                  </a:lnTo>
                  <a:lnTo>
                    <a:pt x="1112" y="29864"/>
                  </a:lnTo>
                  <a:lnTo>
                    <a:pt x="1617" y="29325"/>
                  </a:lnTo>
                  <a:lnTo>
                    <a:pt x="2088" y="28786"/>
                  </a:lnTo>
                  <a:lnTo>
                    <a:pt x="3031" y="27675"/>
                  </a:lnTo>
                  <a:lnTo>
                    <a:pt x="3974" y="26564"/>
                  </a:lnTo>
                  <a:lnTo>
                    <a:pt x="4647" y="25857"/>
                  </a:lnTo>
                  <a:lnTo>
                    <a:pt x="5354" y="25184"/>
                  </a:lnTo>
                  <a:lnTo>
                    <a:pt x="5792" y="25723"/>
                  </a:lnTo>
                  <a:lnTo>
                    <a:pt x="6263" y="26228"/>
                  </a:lnTo>
                  <a:lnTo>
                    <a:pt x="6768" y="26699"/>
                  </a:lnTo>
                  <a:lnTo>
                    <a:pt x="7273" y="27204"/>
                  </a:lnTo>
                  <a:lnTo>
                    <a:pt x="7307" y="27204"/>
                  </a:lnTo>
                  <a:lnTo>
                    <a:pt x="6196" y="28214"/>
                  </a:lnTo>
                  <a:lnTo>
                    <a:pt x="5118" y="29224"/>
                  </a:lnTo>
                  <a:lnTo>
                    <a:pt x="4243" y="29998"/>
                  </a:lnTo>
                  <a:lnTo>
                    <a:pt x="3435" y="30806"/>
                  </a:lnTo>
                  <a:lnTo>
                    <a:pt x="2627" y="31615"/>
                  </a:lnTo>
                  <a:lnTo>
                    <a:pt x="1785" y="32389"/>
                  </a:lnTo>
                  <a:lnTo>
                    <a:pt x="1448" y="32658"/>
                  </a:lnTo>
                  <a:lnTo>
                    <a:pt x="1112" y="32894"/>
                  </a:lnTo>
                  <a:lnTo>
                    <a:pt x="371" y="33264"/>
                  </a:lnTo>
                  <a:lnTo>
                    <a:pt x="169" y="33365"/>
                  </a:lnTo>
                  <a:lnTo>
                    <a:pt x="1" y="33500"/>
                  </a:lnTo>
                  <a:lnTo>
                    <a:pt x="1" y="33668"/>
                  </a:lnTo>
                  <a:lnTo>
                    <a:pt x="169" y="33668"/>
                  </a:lnTo>
                  <a:lnTo>
                    <a:pt x="472" y="33466"/>
                  </a:lnTo>
                  <a:lnTo>
                    <a:pt x="775" y="33332"/>
                  </a:lnTo>
                  <a:lnTo>
                    <a:pt x="1347" y="33062"/>
                  </a:lnTo>
                  <a:lnTo>
                    <a:pt x="1347" y="33062"/>
                  </a:lnTo>
                  <a:lnTo>
                    <a:pt x="1078" y="33332"/>
                  </a:lnTo>
                  <a:lnTo>
                    <a:pt x="910" y="33500"/>
                  </a:lnTo>
                  <a:lnTo>
                    <a:pt x="809" y="33668"/>
                  </a:lnTo>
                  <a:lnTo>
                    <a:pt x="910" y="33668"/>
                  </a:lnTo>
                  <a:lnTo>
                    <a:pt x="1078" y="33466"/>
                  </a:lnTo>
                  <a:lnTo>
                    <a:pt x="1280" y="33264"/>
                  </a:lnTo>
                  <a:lnTo>
                    <a:pt x="1482" y="33096"/>
                  </a:lnTo>
                  <a:lnTo>
                    <a:pt x="1718" y="32928"/>
                  </a:lnTo>
                  <a:lnTo>
                    <a:pt x="2189" y="32625"/>
                  </a:lnTo>
                  <a:lnTo>
                    <a:pt x="2627" y="32322"/>
                  </a:lnTo>
                  <a:lnTo>
                    <a:pt x="3199" y="31850"/>
                  </a:lnTo>
                  <a:lnTo>
                    <a:pt x="3738" y="31345"/>
                  </a:lnTo>
                  <a:lnTo>
                    <a:pt x="4277" y="30806"/>
                  </a:lnTo>
                  <a:lnTo>
                    <a:pt x="4815" y="30301"/>
                  </a:lnTo>
                  <a:lnTo>
                    <a:pt x="5926" y="29291"/>
                  </a:lnTo>
                  <a:lnTo>
                    <a:pt x="6499" y="28786"/>
                  </a:lnTo>
                  <a:lnTo>
                    <a:pt x="7037" y="28248"/>
                  </a:lnTo>
                  <a:lnTo>
                    <a:pt x="8115" y="27170"/>
                  </a:lnTo>
                  <a:lnTo>
                    <a:pt x="9192" y="26093"/>
                  </a:lnTo>
                  <a:lnTo>
                    <a:pt x="9764" y="25588"/>
                  </a:lnTo>
                  <a:lnTo>
                    <a:pt x="10337" y="25049"/>
                  </a:lnTo>
                  <a:lnTo>
                    <a:pt x="11482" y="24039"/>
                  </a:lnTo>
                  <a:lnTo>
                    <a:pt x="12660" y="22962"/>
                  </a:lnTo>
                  <a:lnTo>
                    <a:pt x="13805" y="21884"/>
                  </a:lnTo>
                  <a:lnTo>
                    <a:pt x="16027" y="19662"/>
                  </a:lnTo>
                  <a:lnTo>
                    <a:pt x="18249" y="17440"/>
                  </a:lnTo>
                  <a:lnTo>
                    <a:pt x="18855" y="16902"/>
                  </a:lnTo>
                  <a:lnTo>
                    <a:pt x="19495" y="16363"/>
                  </a:lnTo>
                  <a:lnTo>
                    <a:pt x="19225" y="16801"/>
                  </a:lnTo>
                  <a:lnTo>
                    <a:pt x="18821" y="17306"/>
                  </a:lnTo>
                  <a:lnTo>
                    <a:pt x="18350" y="17811"/>
                  </a:lnTo>
                  <a:lnTo>
                    <a:pt x="18148" y="17979"/>
                  </a:lnTo>
                  <a:lnTo>
                    <a:pt x="17912" y="18147"/>
                  </a:lnTo>
                  <a:lnTo>
                    <a:pt x="17474" y="18450"/>
                  </a:lnTo>
                  <a:lnTo>
                    <a:pt x="17676" y="18383"/>
                  </a:lnTo>
                  <a:lnTo>
                    <a:pt x="17912" y="18282"/>
                  </a:lnTo>
                  <a:lnTo>
                    <a:pt x="18282" y="17979"/>
                  </a:lnTo>
                  <a:lnTo>
                    <a:pt x="18484" y="17777"/>
                  </a:lnTo>
                  <a:lnTo>
                    <a:pt x="18720" y="17541"/>
                  </a:lnTo>
                  <a:lnTo>
                    <a:pt x="19091" y="17070"/>
                  </a:lnTo>
                  <a:lnTo>
                    <a:pt x="19427" y="16599"/>
                  </a:lnTo>
                  <a:lnTo>
                    <a:pt x="19730" y="16161"/>
                  </a:lnTo>
                  <a:lnTo>
                    <a:pt x="20067" y="15858"/>
                  </a:lnTo>
                  <a:lnTo>
                    <a:pt x="20370" y="15521"/>
                  </a:lnTo>
                  <a:lnTo>
                    <a:pt x="20639" y="15185"/>
                  </a:lnTo>
                  <a:lnTo>
                    <a:pt x="20875" y="14814"/>
                  </a:lnTo>
                  <a:lnTo>
                    <a:pt x="20740" y="15151"/>
                  </a:lnTo>
                  <a:lnTo>
                    <a:pt x="20471" y="15656"/>
                  </a:lnTo>
                  <a:lnTo>
                    <a:pt x="20168" y="16127"/>
                  </a:lnTo>
                  <a:lnTo>
                    <a:pt x="19730" y="16700"/>
                  </a:lnTo>
                  <a:lnTo>
                    <a:pt x="19225" y="17205"/>
                  </a:lnTo>
                  <a:lnTo>
                    <a:pt x="18720" y="17676"/>
                  </a:lnTo>
                  <a:lnTo>
                    <a:pt x="18181" y="18147"/>
                  </a:lnTo>
                  <a:lnTo>
                    <a:pt x="17104" y="19056"/>
                  </a:lnTo>
                  <a:lnTo>
                    <a:pt x="15993" y="19999"/>
                  </a:lnTo>
                  <a:lnTo>
                    <a:pt x="15421" y="20504"/>
                  </a:lnTo>
                  <a:lnTo>
                    <a:pt x="14882" y="21043"/>
                  </a:lnTo>
                  <a:lnTo>
                    <a:pt x="13771" y="22120"/>
                  </a:lnTo>
                  <a:lnTo>
                    <a:pt x="12593" y="23198"/>
                  </a:lnTo>
                  <a:lnTo>
                    <a:pt x="11414" y="24275"/>
                  </a:lnTo>
                  <a:lnTo>
                    <a:pt x="10236" y="25352"/>
                  </a:lnTo>
                  <a:lnTo>
                    <a:pt x="9057" y="26430"/>
                  </a:lnTo>
                  <a:lnTo>
                    <a:pt x="6802" y="28618"/>
                  </a:lnTo>
                  <a:lnTo>
                    <a:pt x="5623" y="29662"/>
                  </a:lnTo>
                  <a:lnTo>
                    <a:pt x="4445" y="30705"/>
                  </a:lnTo>
                  <a:lnTo>
                    <a:pt x="3637" y="31480"/>
                  </a:lnTo>
                  <a:lnTo>
                    <a:pt x="2829" y="32254"/>
                  </a:lnTo>
                  <a:lnTo>
                    <a:pt x="2526" y="32625"/>
                  </a:lnTo>
                  <a:lnTo>
                    <a:pt x="2189" y="32961"/>
                  </a:lnTo>
                  <a:lnTo>
                    <a:pt x="1886" y="33332"/>
                  </a:lnTo>
                  <a:lnTo>
                    <a:pt x="1549" y="33668"/>
                  </a:lnTo>
                  <a:lnTo>
                    <a:pt x="1650" y="33668"/>
                  </a:lnTo>
                  <a:lnTo>
                    <a:pt x="2021" y="33298"/>
                  </a:lnTo>
                  <a:lnTo>
                    <a:pt x="2357" y="32894"/>
                  </a:lnTo>
                  <a:lnTo>
                    <a:pt x="2863" y="32355"/>
                  </a:lnTo>
                  <a:lnTo>
                    <a:pt x="3401" y="31817"/>
                  </a:lnTo>
                  <a:lnTo>
                    <a:pt x="4344" y="30908"/>
                  </a:lnTo>
                  <a:lnTo>
                    <a:pt x="5354" y="30032"/>
                  </a:lnTo>
                  <a:lnTo>
                    <a:pt x="4748" y="30604"/>
                  </a:lnTo>
                  <a:lnTo>
                    <a:pt x="4007" y="31345"/>
                  </a:lnTo>
                  <a:lnTo>
                    <a:pt x="3300" y="32086"/>
                  </a:lnTo>
                  <a:lnTo>
                    <a:pt x="2593" y="32860"/>
                  </a:lnTo>
                  <a:lnTo>
                    <a:pt x="1920" y="33668"/>
                  </a:lnTo>
                  <a:lnTo>
                    <a:pt x="1987" y="33668"/>
                  </a:lnTo>
                  <a:lnTo>
                    <a:pt x="4075" y="31480"/>
                  </a:lnTo>
                  <a:lnTo>
                    <a:pt x="5118" y="30402"/>
                  </a:lnTo>
                  <a:lnTo>
                    <a:pt x="6196" y="29359"/>
                  </a:lnTo>
                  <a:lnTo>
                    <a:pt x="7340" y="28281"/>
                  </a:lnTo>
                  <a:lnTo>
                    <a:pt x="8519" y="27238"/>
                  </a:lnTo>
                  <a:lnTo>
                    <a:pt x="9697" y="26194"/>
                  </a:lnTo>
                  <a:lnTo>
                    <a:pt x="10876" y="25184"/>
                  </a:lnTo>
                  <a:lnTo>
                    <a:pt x="11482" y="24679"/>
                  </a:lnTo>
                  <a:lnTo>
                    <a:pt x="12054" y="24174"/>
                  </a:lnTo>
                  <a:lnTo>
                    <a:pt x="13165" y="23097"/>
                  </a:lnTo>
                  <a:lnTo>
                    <a:pt x="14276" y="22053"/>
                  </a:lnTo>
                  <a:lnTo>
                    <a:pt x="15421" y="20975"/>
                  </a:lnTo>
                  <a:lnTo>
                    <a:pt x="17643" y="19056"/>
                  </a:lnTo>
                  <a:lnTo>
                    <a:pt x="18720" y="18080"/>
                  </a:lnTo>
                  <a:lnTo>
                    <a:pt x="19259" y="17575"/>
                  </a:lnTo>
                  <a:lnTo>
                    <a:pt x="19764" y="17036"/>
                  </a:lnTo>
                  <a:lnTo>
                    <a:pt x="20067" y="16666"/>
                  </a:lnTo>
                  <a:lnTo>
                    <a:pt x="20370" y="16296"/>
                  </a:lnTo>
                  <a:lnTo>
                    <a:pt x="20673" y="15858"/>
                  </a:lnTo>
                  <a:lnTo>
                    <a:pt x="20909" y="15420"/>
                  </a:lnTo>
                  <a:lnTo>
                    <a:pt x="21010" y="15185"/>
                  </a:lnTo>
                  <a:lnTo>
                    <a:pt x="21111" y="14949"/>
                  </a:lnTo>
                  <a:lnTo>
                    <a:pt x="21178" y="14713"/>
                  </a:lnTo>
                  <a:lnTo>
                    <a:pt x="21212" y="14444"/>
                  </a:lnTo>
                  <a:lnTo>
                    <a:pt x="21212" y="14208"/>
                  </a:lnTo>
                  <a:lnTo>
                    <a:pt x="21178" y="13972"/>
                  </a:lnTo>
                  <a:lnTo>
                    <a:pt x="21111" y="13737"/>
                  </a:lnTo>
                  <a:lnTo>
                    <a:pt x="21010" y="13501"/>
                  </a:lnTo>
                  <a:lnTo>
                    <a:pt x="20976" y="13467"/>
                  </a:lnTo>
                  <a:lnTo>
                    <a:pt x="20942" y="13467"/>
                  </a:lnTo>
                  <a:lnTo>
                    <a:pt x="20808" y="13097"/>
                  </a:lnTo>
                  <a:lnTo>
                    <a:pt x="20606" y="12794"/>
                  </a:lnTo>
                  <a:lnTo>
                    <a:pt x="20336" y="12491"/>
                  </a:lnTo>
                  <a:lnTo>
                    <a:pt x="20033" y="12255"/>
                  </a:lnTo>
                  <a:lnTo>
                    <a:pt x="20067" y="12188"/>
                  </a:lnTo>
                  <a:lnTo>
                    <a:pt x="20067" y="12121"/>
                  </a:lnTo>
                  <a:lnTo>
                    <a:pt x="20067" y="12087"/>
                  </a:lnTo>
                  <a:lnTo>
                    <a:pt x="20101" y="12020"/>
                  </a:lnTo>
                  <a:lnTo>
                    <a:pt x="20101" y="11952"/>
                  </a:lnTo>
                  <a:lnTo>
                    <a:pt x="20033" y="11885"/>
                  </a:lnTo>
                  <a:lnTo>
                    <a:pt x="19966" y="11919"/>
                  </a:lnTo>
                  <a:lnTo>
                    <a:pt x="19730" y="11515"/>
                  </a:lnTo>
                  <a:lnTo>
                    <a:pt x="19461" y="11178"/>
                  </a:lnTo>
                  <a:lnTo>
                    <a:pt x="19326" y="11077"/>
                  </a:lnTo>
                  <a:lnTo>
                    <a:pt x="19192" y="10976"/>
                  </a:lnTo>
                  <a:lnTo>
                    <a:pt x="18990" y="10909"/>
                  </a:lnTo>
                  <a:lnTo>
                    <a:pt x="18821" y="10875"/>
                  </a:lnTo>
                  <a:lnTo>
                    <a:pt x="18720" y="10875"/>
                  </a:lnTo>
                  <a:lnTo>
                    <a:pt x="18585" y="10942"/>
                  </a:lnTo>
                  <a:lnTo>
                    <a:pt x="18585" y="10976"/>
                  </a:lnTo>
                  <a:lnTo>
                    <a:pt x="17340" y="9528"/>
                  </a:lnTo>
                  <a:lnTo>
                    <a:pt x="16094" y="8114"/>
                  </a:lnTo>
                  <a:lnTo>
                    <a:pt x="14781" y="6734"/>
                  </a:lnTo>
                  <a:lnTo>
                    <a:pt x="14141" y="6060"/>
                  </a:lnTo>
                  <a:lnTo>
                    <a:pt x="13434" y="5387"/>
                  </a:lnTo>
                  <a:lnTo>
                    <a:pt x="12795" y="4747"/>
                  </a:lnTo>
                  <a:lnTo>
                    <a:pt x="12155" y="4040"/>
                  </a:lnTo>
                  <a:lnTo>
                    <a:pt x="10943" y="2660"/>
                  </a:lnTo>
                  <a:lnTo>
                    <a:pt x="10337" y="1953"/>
                  </a:lnTo>
                  <a:lnTo>
                    <a:pt x="9697" y="1280"/>
                  </a:lnTo>
                  <a:lnTo>
                    <a:pt x="9024" y="606"/>
                  </a:lnTo>
                  <a:lnTo>
                    <a:pt x="8317" y="34"/>
                  </a:lnTo>
                  <a:lnTo>
                    <a:pt x="82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1" name="Google Shape;281;p3"/>
            <p:cNvSpPr/>
            <p:nvPr/>
          </p:nvSpPr>
          <p:spPr>
            <a:xfrm>
              <a:off x="6854425" y="2395400"/>
              <a:ext cx="68200" cy="50525"/>
            </a:xfrm>
            <a:custGeom>
              <a:rect b="b" l="l" r="r" t="t"/>
              <a:pathLst>
                <a:path extrusionOk="0" h="2021" w="2728">
                  <a:moveTo>
                    <a:pt x="2020" y="0"/>
                  </a:moveTo>
                  <a:lnTo>
                    <a:pt x="68" y="674"/>
                  </a:lnTo>
                  <a:lnTo>
                    <a:pt x="0" y="707"/>
                  </a:lnTo>
                  <a:lnTo>
                    <a:pt x="0" y="808"/>
                  </a:lnTo>
                  <a:lnTo>
                    <a:pt x="34" y="876"/>
                  </a:lnTo>
                  <a:lnTo>
                    <a:pt x="135" y="876"/>
                  </a:lnTo>
                  <a:lnTo>
                    <a:pt x="1549" y="371"/>
                  </a:lnTo>
                  <a:lnTo>
                    <a:pt x="1717" y="303"/>
                  </a:lnTo>
                  <a:lnTo>
                    <a:pt x="1886" y="270"/>
                  </a:lnTo>
                  <a:lnTo>
                    <a:pt x="1953" y="270"/>
                  </a:lnTo>
                  <a:lnTo>
                    <a:pt x="2020" y="303"/>
                  </a:lnTo>
                  <a:lnTo>
                    <a:pt x="2054" y="371"/>
                  </a:lnTo>
                  <a:lnTo>
                    <a:pt x="2121" y="472"/>
                  </a:lnTo>
                  <a:lnTo>
                    <a:pt x="2458" y="1111"/>
                  </a:lnTo>
                  <a:lnTo>
                    <a:pt x="1313" y="1448"/>
                  </a:lnTo>
                  <a:lnTo>
                    <a:pt x="943" y="1549"/>
                  </a:lnTo>
                  <a:lnTo>
                    <a:pt x="808" y="1616"/>
                  </a:lnTo>
                  <a:lnTo>
                    <a:pt x="640" y="1717"/>
                  </a:lnTo>
                  <a:lnTo>
                    <a:pt x="539" y="1246"/>
                  </a:lnTo>
                  <a:lnTo>
                    <a:pt x="472" y="1010"/>
                  </a:lnTo>
                  <a:lnTo>
                    <a:pt x="371" y="808"/>
                  </a:lnTo>
                  <a:lnTo>
                    <a:pt x="337" y="808"/>
                  </a:lnTo>
                  <a:lnTo>
                    <a:pt x="303" y="943"/>
                  </a:lnTo>
                  <a:lnTo>
                    <a:pt x="303" y="1078"/>
                  </a:lnTo>
                  <a:lnTo>
                    <a:pt x="337" y="1381"/>
                  </a:lnTo>
                  <a:lnTo>
                    <a:pt x="404" y="1650"/>
                  </a:lnTo>
                  <a:lnTo>
                    <a:pt x="505" y="1919"/>
                  </a:lnTo>
                  <a:lnTo>
                    <a:pt x="539" y="1987"/>
                  </a:lnTo>
                  <a:lnTo>
                    <a:pt x="573" y="1987"/>
                  </a:lnTo>
                  <a:lnTo>
                    <a:pt x="640" y="2020"/>
                  </a:lnTo>
                  <a:lnTo>
                    <a:pt x="674" y="1987"/>
                  </a:lnTo>
                  <a:lnTo>
                    <a:pt x="876" y="1852"/>
                  </a:lnTo>
                  <a:lnTo>
                    <a:pt x="1078" y="1751"/>
                  </a:lnTo>
                  <a:lnTo>
                    <a:pt x="1549" y="1616"/>
                  </a:lnTo>
                  <a:lnTo>
                    <a:pt x="2626" y="1313"/>
                  </a:lnTo>
                  <a:lnTo>
                    <a:pt x="2694" y="1280"/>
                  </a:lnTo>
                  <a:lnTo>
                    <a:pt x="2727" y="1246"/>
                  </a:lnTo>
                  <a:lnTo>
                    <a:pt x="2727" y="1179"/>
                  </a:lnTo>
                  <a:lnTo>
                    <a:pt x="2694" y="1145"/>
                  </a:lnTo>
                  <a:lnTo>
                    <a:pt x="2155" y="34"/>
                  </a:lnTo>
                  <a:lnTo>
                    <a:pt x="2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2" name="Google Shape;282;p3"/>
            <p:cNvSpPr/>
            <p:nvPr/>
          </p:nvSpPr>
          <p:spPr>
            <a:xfrm>
              <a:off x="6345200" y="238125"/>
              <a:ext cx="810575" cy="563100"/>
            </a:xfrm>
            <a:custGeom>
              <a:rect b="b" l="l" r="r" t="t"/>
              <a:pathLst>
                <a:path extrusionOk="0" h="22524" w="32423">
                  <a:moveTo>
                    <a:pt x="0" y="0"/>
                  </a:moveTo>
                  <a:lnTo>
                    <a:pt x="337" y="707"/>
                  </a:lnTo>
                  <a:lnTo>
                    <a:pt x="1717" y="3299"/>
                  </a:lnTo>
                  <a:lnTo>
                    <a:pt x="2694" y="5118"/>
                  </a:lnTo>
                  <a:lnTo>
                    <a:pt x="3670" y="6868"/>
                  </a:lnTo>
                  <a:lnTo>
                    <a:pt x="4646" y="8653"/>
                  </a:lnTo>
                  <a:lnTo>
                    <a:pt x="5589" y="10471"/>
                  </a:lnTo>
                  <a:lnTo>
                    <a:pt x="7306" y="13939"/>
                  </a:lnTo>
                  <a:lnTo>
                    <a:pt x="9023" y="17373"/>
                  </a:lnTo>
                  <a:lnTo>
                    <a:pt x="9293" y="18046"/>
                  </a:lnTo>
                  <a:lnTo>
                    <a:pt x="9596" y="18719"/>
                  </a:lnTo>
                  <a:lnTo>
                    <a:pt x="10202" y="20066"/>
                  </a:lnTo>
                  <a:lnTo>
                    <a:pt x="10505" y="20706"/>
                  </a:lnTo>
                  <a:lnTo>
                    <a:pt x="10875" y="21346"/>
                  </a:lnTo>
                  <a:lnTo>
                    <a:pt x="11279" y="21952"/>
                  </a:lnTo>
                  <a:lnTo>
                    <a:pt x="11515" y="22221"/>
                  </a:lnTo>
                  <a:lnTo>
                    <a:pt x="11750" y="22490"/>
                  </a:lnTo>
                  <a:lnTo>
                    <a:pt x="11818" y="22524"/>
                  </a:lnTo>
                  <a:lnTo>
                    <a:pt x="11851" y="22524"/>
                  </a:lnTo>
                  <a:lnTo>
                    <a:pt x="11952" y="22490"/>
                  </a:lnTo>
                  <a:lnTo>
                    <a:pt x="11986" y="22389"/>
                  </a:lnTo>
                  <a:lnTo>
                    <a:pt x="11986" y="22356"/>
                  </a:lnTo>
                  <a:lnTo>
                    <a:pt x="11952" y="22288"/>
                  </a:lnTo>
                  <a:lnTo>
                    <a:pt x="11919" y="22288"/>
                  </a:lnTo>
                  <a:lnTo>
                    <a:pt x="12457" y="22154"/>
                  </a:lnTo>
                  <a:lnTo>
                    <a:pt x="12962" y="21985"/>
                  </a:lnTo>
                  <a:lnTo>
                    <a:pt x="13467" y="21750"/>
                  </a:lnTo>
                  <a:lnTo>
                    <a:pt x="13939" y="21480"/>
                  </a:lnTo>
                  <a:lnTo>
                    <a:pt x="14444" y="21177"/>
                  </a:lnTo>
                  <a:lnTo>
                    <a:pt x="14881" y="20841"/>
                  </a:lnTo>
                  <a:lnTo>
                    <a:pt x="15790" y="20235"/>
                  </a:lnTo>
                  <a:lnTo>
                    <a:pt x="16430" y="19830"/>
                  </a:lnTo>
                  <a:lnTo>
                    <a:pt x="17070" y="19426"/>
                  </a:lnTo>
                  <a:lnTo>
                    <a:pt x="18417" y="18686"/>
                  </a:lnTo>
                  <a:lnTo>
                    <a:pt x="21144" y="17272"/>
                  </a:lnTo>
                  <a:lnTo>
                    <a:pt x="22524" y="16598"/>
                  </a:lnTo>
                  <a:lnTo>
                    <a:pt x="23904" y="15925"/>
                  </a:lnTo>
                  <a:lnTo>
                    <a:pt x="25285" y="15285"/>
                  </a:lnTo>
                  <a:lnTo>
                    <a:pt x="26665" y="14612"/>
                  </a:lnTo>
                  <a:lnTo>
                    <a:pt x="27372" y="14242"/>
                  </a:lnTo>
                  <a:lnTo>
                    <a:pt x="28079" y="13838"/>
                  </a:lnTo>
                  <a:lnTo>
                    <a:pt x="29460" y="12996"/>
                  </a:lnTo>
                  <a:lnTo>
                    <a:pt x="30133" y="12592"/>
                  </a:lnTo>
                  <a:lnTo>
                    <a:pt x="30840" y="12222"/>
                  </a:lnTo>
                  <a:lnTo>
                    <a:pt x="31547" y="11851"/>
                  </a:lnTo>
                  <a:lnTo>
                    <a:pt x="32288" y="11548"/>
                  </a:lnTo>
                  <a:lnTo>
                    <a:pt x="32355" y="11548"/>
                  </a:lnTo>
                  <a:lnTo>
                    <a:pt x="32422" y="11481"/>
                  </a:lnTo>
                  <a:lnTo>
                    <a:pt x="32422" y="11447"/>
                  </a:lnTo>
                  <a:lnTo>
                    <a:pt x="32389" y="11380"/>
                  </a:lnTo>
                  <a:lnTo>
                    <a:pt x="32254" y="11211"/>
                  </a:lnTo>
                  <a:lnTo>
                    <a:pt x="32119" y="11077"/>
                  </a:lnTo>
                  <a:lnTo>
                    <a:pt x="31884" y="10706"/>
                  </a:lnTo>
                  <a:lnTo>
                    <a:pt x="31480" y="9966"/>
                  </a:lnTo>
                  <a:lnTo>
                    <a:pt x="31210" y="9562"/>
                  </a:lnTo>
                  <a:lnTo>
                    <a:pt x="30907" y="9158"/>
                  </a:lnTo>
                  <a:lnTo>
                    <a:pt x="30301" y="8350"/>
                  </a:lnTo>
                  <a:lnTo>
                    <a:pt x="29998" y="7878"/>
                  </a:lnTo>
                  <a:lnTo>
                    <a:pt x="29729" y="7407"/>
                  </a:lnTo>
                  <a:lnTo>
                    <a:pt x="29460" y="6936"/>
                  </a:lnTo>
                  <a:lnTo>
                    <a:pt x="29224" y="6464"/>
                  </a:lnTo>
                  <a:lnTo>
                    <a:pt x="28753" y="5454"/>
                  </a:lnTo>
                  <a:lnTo>
                    <a:pt x="28349" y="4478"/>
                  </a:lnTo>
                  <a:lnTo>
                    <a:pt x="27877" y="3434"/>
                  </a:lnTo>
                  <a:lnTo>
                    <a:pt x="27339" y="2458"/>
                  </a:lnTo>
                  <a:lnTo>
                    <a:pt x="26261" y="471"/>
                  </a:lnTo>
                  <a:lnTo>
                    <a:pt x="26026" y="0"/>
                  </a:lnTo>
                  <a:lnTo>
                    <a:pt x="25790" y="0"/>
                  </a:lnTo>
                  <a:lnTo>
                    <a:pt x="26026" y="539"/>
                  </a:lnTo>
                  <a:lnTo>
                    <a:pt x="26295" y="1044"/>
                  </a:lnTo>
                  <a:lnTo>
                    <a:pt x="27406" y="3097"/>
                  </a:lnTo>
                  <a:lnTo>
                    <a:pt x="27911" y="4175"/>
                  </a:lnTo>
                  <a:lnTo>
                    <a:pt x="28382" y="5219"/>
                  </a:lnTo>
                  <a:lnTo>
                    <a:pt x="28820" y="6195"/>
                  </a:lnTo>
                  <a:lnTo>
                    <a:pt x="29258" y="7104"/>
                  </a:lnTo>
                  <a:lnTo>
                    <a:pt x="29796" y="7979"/>
                  </a:lnTo>
                  <a:lnTo>
                    <a:pt x="30369" y="8821"/>
                  </a:lnTo>
                  <a:lnTo>
                    <a:pt x="30941" y="9595"/>
                  </a:lnTo>
                  <a:lnTo>
                    <a:pt x="31177" y="9999"/>
                  </a:lnTo>
                  <a:lnTo>
                    <a:pt x="31412" y="10403"/>
                  </a:lnTo>
                  <a:lnTo>
                    <a:pt x="31715" y="10942"/>
                  </a:lnTo>
                  <a:lnTo>
                    <a:pt x="31884" y="11178"/>
                  </a:lnTo>
                  <a:lnTo>
                    <a:pt x="32086" y="11413"/>
                  </a:lnTo>
                  <a:lnTo>
                    <a:pt x="31446" y="11683"/>
                  </a:lnTo>
                  <a:lnTo>
                    <a:pt x="30840" y="11986"/>
                  </a:lnTo>
                  <a:lnTo>
                    <a:pt x="30200" y="12289"/>
                  </a:lnTo>
                  <a:lnTo>
                    <a:pt x="29594" y="12659"/>
                  </a:lnTo>
                  <a:lnTo>
                    <a:pt x="28416" y="13366"/>
                  </a:lnTo>
                  <a:lnTo>
                    <a:pt x="27204" y="14073"/>
                  </a:lnTo>
                  <a:lnTo>
                    <a:pt x="26531" y="14444"/>
                  </a:lnTo>
                  <a:lnTo>
                    <a:pt x="25857" y="14780"/>
                  </a:lnTo>
                  <a:lnTo>
                    <a:pt x="24477" y="15420"/>
                  </a:lnTo>
                  <a:lnTo>
                    <a:pt x="23096" y="16060"/>
                  </a:lnTo>
                  <a:lnTo>
                    <a:pt x="22389" y="16396"/>
                  </a:lnTo>
                  <a:lnTo>
                    <a:pt x="21716" y="16733"/>
                  </a:lnTo>
                  <a:lnTo>
                    <a:pt x="20302" y="17474"/>
                  </a:lnTo>
                  <a:lnTo>
                    <a:pt x="18888" y="18214"/>
                  </a:lnTo>
                  <a:lnTo>
                    <a:pt x="17508" y="18955"/>
                  </a:lnTo>
                  <a:lnTo>
                    <a:pt x="16834" y="19359"/>
                  </a:lnTo>
                  <a:lnTo>
                    <a:pt x="16127" y="19763"/>
                  </a:lnTo>
                  <a:lnTo>
                    <a:pt x="15083" y="20437"/>
                  </a:lnTo>
                  <a:lnTo>
                    <a:pt x="14040" y="21110"/>
                  </a:lnTo>
                  <a:lnTo>
                    <a:pt x="13501" y="21447"/>
                  </a:lnTo>
                  <a:lnTo>
                    <a:pt x="12962" y="21716"/>
                  </a:lnTo>
                  <a:lnTo>
                    <a:pt x="12390" y="21952"/>
                  </a:lnTo>
                  <a:lnTo>
                    <a:pt x="11784" y="22120"/>
                  </a:lnTo>
                  <a:lnTo>
                    <a:pt x="11346" y="21548"/>
                  </a:lnTo>
                  <a:lnTo>
                    <a:pt x="10942" y="20942"/>
                  </a:lnTo>
                  <a:lnTo>
                    <a:pt x="10606" y="20302"/>
                  </a:lnTo>
                  <a:lnTo>
                    <a:pt x="10269" y="19628"/>
                  </a:lnTo>
                  <a:lnTo>
                    <a:pt x="9697" y="18248"/>
                  </a:lnTo>
                  <a:lnTo>
                    <a:pt x="9394" y="17608"/>
                  </a:lnTo>
                  <a:lnTo>
                    <a:pt x="9091" y="16935"/>
                  </a:lnTo>
                  <a:lnTo>
                    <a:pt x="5488" y="9663"/>
                  </a:lnTo>
                  <a:lnTo>
                    <a:pt x="5017" y="8754"/>
                  </a:lnTo>
                  <a:lnTo>
                    <a:pt x="4545" y="7845"/>
                  </a:lnTo>
                  <a:lnTo>
                    <a:pt x="3569" y="6060"/>
                  </a:lnTo>
                  <a:lnTo>
                    <a:pt x="2559" y="4310"/>
                  </a:lnTo>
                  <a:lnTo>
                    <a:pt x="1583" y="2525"/>
                  </a:lnTo>
                  <a:lnTo>
                    <a:pt x="303" y="135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3" name="Google Shape;283;p3"/>
            <p:cNvSpPr/>
            <p:nvPr/>
          </p:nvSpPr>
          <p:spPr>
            <a:xfrm>
              <a:off x="6682725" y="2484625"/>
              <a:ext cx="60625" cy="52200"/>
            </a:xfrm>
            <a:custGeom>
              <a:rect b="b" l="l" r="r" t="t"/>
              <a:pathLst>
                <a:path extrusionOk="0" h="2088" w="2425">
                  <a:moveTo>
                    <a:pt x="1953" y="202"/>
                  </a:moveTo>
                  <a:lnTo>
                    <a:pt x="2054" y="606"/>
                  </a:lnTo>
                  <a:lnTo>
                    <a:pt x="2121" y="1044"/>
                  </a:lnTo>
                  <a:lnTo>
                    <a:pt x="2155" y="1313"/>
                  </a:lnTo>
                  <a:lnTo>
                    <a:pt x="2155" y="1481"/>
                  </a:lnTo>
                  <a:lnTo>
                    <a:pt x="2155" y="1549"/>
                  </a:lnTo>
                  <a:lnTo>
                    <a:pt x="2121" y="1582"/>
                  </a:lnTo>
                  <a:lnTo>
                    <a:pt x="1953" y="1616"/>
                  </a:lnTo>
                  <a:lnTo>
                    <a:pt x="1784" y="1616"/>
                  </a:lnTo>
                  <a:lnTo>
                    <a:pt x="1414" y="1650"/>
                  </a:lnTo>
                  <a:lnTo>
                    <a:pt x="1145" y="1717"/>
                  </a:lnTo>
                  <a:lnTo>
                    <a:pt x="875" y="1784"/>
                  </a:lnTo>
                  <a:lnTo>
                    <a:pt x="741" y="1784"/>
                  </a:lnTo>
                  <a:lnTo>
                    <a:pt x="640" y="1751"/>
                  </a:lnTo>
                  <a:lnTo>
                    <a:pt x="539" y="1650"/>
                  </a:lnTo>
                  <a:lnTo>
                    <a:pt x="471" y="1481"/>
                  </a:lnTo>
                  <a:lnTo>
                    <a:pt x="404" y="1111"/>
                  </a:lnTo>
                  <a:lnTo>
                    <a:pt x="337" y="909"/>
                  </a:lnTo>
                  <a:lnTo>
                    <a:pt x="269" y="707"/>
                  </a:lnTo>
                  <a:lnTo>
                    <a:pt x="505" y="606"/>
                  </a:lnTo>
                  <a:lnTo>
                    <a:pt x="741" y="539"/>
                  </a:lnTo>
                  <a:lnTo>
                    <a:pt x="1246" y="471"/>
                  </a:lnTo>
                  <a:lnTo>
                    <a:pt x="1616" y="370"/>
                  </a:lnTo>
                  <a:lnTo>
                    <a:pt x="1953" y="202"/>
                  </a:lnTo>
                  <a:close/>
                  <a:moveTo>
                    <a:pt x="2020" y="0"/>
                  </a:moveTo>
                  <a:lnTo>
                    <a:pt x="1953" y="34"/>
                  </a:lnTo>
                  <a:lnTo>
                    <a:pt x="1683" y="135"/>
                  </a:lnTo>
                  <a:lnTo>
                    <a:pt x="1380" y="236"/>
                  </a:lnTo>
                  <a:lnTo>
                    <a:pt x="774" y="370"/>
                  </a:lnTo>
                  <a:lnTo>
                    <a:pt x="539" y="404"/>
                  </a:lnTo>
                  <a:lnTo>
                    <a:pt x="337" y="438"/>
                  </a:lnTo>
                  <a:lnTo>
                    <a:pt x="168" y="539"/>
                  </a:lnTo>
                  <a:lnTo>
                    <a:pt x="67" y="606"/>
                  </a:lnTo>
                  <a:lnTo>
                    <a:pt x="0" y="673"/>
                  </a:lnTo>
                  <a:lnTo>
                    <a:pt x="0" y="741"/>
                  </a:lnTo>
                  <a:lnTo>
                    <a:pt x="0" y="774"/>
                  </a:lnTo>
                  <a:lnTo>
                    <a:pt x="67" y="808"/>
                  </a:lnTo>
                  <a:lnTo>
                    <a:pt x="101" y="842"/>
                  </a:lnTo>
                  <a:lnTo>
                    <a:pt x="168" y="1111"/>
                  </a:lnTo>
                  <a:lnTo>
                    <a:pt x="202" y="1380"/>
                  </a:lnTo>
                  <a:lnTo>
                    <a:pt x="269" y="1582"/>
                  </a:lnTo>
                  <a:lnTo>
                    <a:pt x="303" y="1751"/>
                  </a:lnTo>
                  <a:lnTo>
                    <a:pt x="370" y="1919"/>
                  </a:lnTo>
                  <a:lnTo>
                    <a:pt x="539" y="2054"/>
                  </a:lnTo>
                  <a:lnTo>
                    <a:pt x="606" y="2087"/>
                  </a:lnTo>
                  <a:lnTo>
                    <a:pt x="673" y="2087"/>
                  </a:lnTo>
                  <a:lnTo>
                    <a:pt x="842" y="2054"/>
                  </a:lnTo>
                  <a:lnTo>
                    <a:pt x="1145" y="1953"/>
                  </a:lnTo>
                  <a:lnTo>
                    <a:pt x="1448" y="1885"/>
                  </a:lnTo>
                  <a:lnTo>
                    <a:pt x="1751" y="1852"/>
                  </a:lnTo>
                  <a:lnTo>
                    <a:pt x="2054" y="1818"/>
                  </a:lnTo>
                  <a:lnTo>
                    <a:pt x="2323" y="1751"/>
                  </a:lnTo>
                  <a:lnTo>
                    <a:pt x="2390" y="1683"/>
                  </a:lnTo>
                  <a:lnTo>
                    <a:pt x="2424" y="1616"/>
                  </a:lnTo>
                  <a:lnTo>
                    <a:pt x="2357" y="1212"/>
                  </a:lnTo>
                  <a:lnTo>
                    <a:pt x="2256" y="842"/>
                  </a:lnTo>
                  <a:lnTo>
                    <a:pt x="2087" y="67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4" name="Google Shape;284;p3"/>
            <p:cNvSpPr/>
            <p:nvPr/>
          </p:nvSpPr>
          <p:spPr>
            <a:xfrm>
              <a:off x="6793825" y="2413075"/>
              <a:ext cx="61450" cy="47150"/>
            </a:xfrm>
            <a:custGeom>
              <a:rect b="b" l="l" r="r" t="t"/>
              <a:pathLst>
                <a:path extrusionOk="0" h="1886" w="2458">
                  <a:moveTo>
                    <a:pt x="1852" y="270"/>
                  </a:moveTo>
                  <a:lnTo>
                    <a:pt x="1919" y="337"/>
                  </a:lnTo>
                  <a:lnTo>
                    <a:pt x="2020" y="472"/>
                  </a:lnTo>
                  <a:lnTo>
                    <a:pt x="2088" y="640"/>
                  </a:lnTo>
                  <a:lnTo>
                    <a:pt x="2189" y="977"/>
                  </a:lnTo>
                  <a:lnTo>
                    <a:pt x="1515" y="1179"/>
                  </a:lnTo>
                  <a:lnTo>
                    <a:pt x="1212" y="1280"/>
                  </a:lnTo>
                  <a:lnTo>
                    <a:pt x="909" y="1414"/>
                  </a:lnTo>
                  <a:lnTo>
                    <a:pt x="741" y="1515"/>
                  </a:lnTo>
                  <a:lnTo>
                    <a:pt x="640" y="1583"/>
                  </a:lnTo>
                  <a:lnTo>
                    <a:pt x="606" y="1583"/>
                  </a:lnTo>
                  <a:lnTo>
                    <a:pt x="573" y="1549"/>
                  </a:lnTo>
                  <a:lnTo>
                    <a:pt x="505" y="1381"/>
                  </a:lnTo>
                  <a:lnTo>
                    <a:pt x="438" y="1078"/>
                  </a:lnTo>
                  <a:lnTo>
                    <a:pt x="371" y="775"/>
                  </a:lnTo>
                  <a:lnTo>
                    <a:pt x="977" y="640"/>
                  </a:lnTo>
                  <a:lnTo>
                    <a:pt x="1549" y="438"/>
                  </a:lnTo>
                  <a:lnTo>
                    <a:pt x="1717" y="303"/>
                  </a:lnTo>
                  <a:lnTo>
                    <a:pt x="1818" y="270"/>
                  </a:lnTo>
                  <a:close/>
                  <a:moveTo>
                    <a:pt x="1818" y="0"/>
                  </a:moveTo>
                  <a:lnTo>
                    <a:pt x="1650" y="68"/>
                  </a:lnTo>
                  <a:lnTo>
                    <a:pt x="1482" y="169"/>
                  </a:lnTo>
                  <a:lnTo>
                    <a:pt x="1313" y="270"/>
                  </a:lnTo>
                  <a:lnTo>
                    <a:pt x="1145" y="337"/>
                  </a:lnTo>
                  <a:lnTo>
                    <a:pt x="606" y="472"/>
                  </a:lnTo>
                  <a:lnTo>
                    <a:pt x="68" y="640"/>
                  </a:lnTo>
                  <a:lnTo>
                    <a:pt x="0" y="707"/>
                  </a:lnTo>
                  <a:lnTo>
                    <a:pt x="0" y="775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101" y="842"/>
                  </a:lnTo>
                  <a:lnTo>
                    <a:pt x="202" y="842"/>
                  </a:lnTo>
                  <a:lnTo>
                    <a:pt x="202" y="1145"/>
                  </a:lnTo>
                  <a:lnTo>
                    <a:pt x="270" y="1482"/>
                  </a:lnTo>
                  <a:lnTo>
                    <a:pt x="303" y="1616"/>
                  </a:lnTo>
                  <a:lnTo>
                    <a:pt x="337" y="1751"/>
                  </a:lnTo>
                  <a:lnTo>
                    <a:pt x="404" y="1852"/>
                  </a:lnTo>
                  <a:lnTo>
                    <a:pt x="505" y="1886"/>
                  </a:lnTo>
                  <a:lnTo>
                    <a:pt x="674" y="1886"/>
                  </a:lnTo>
                  <a:lnTo>
                    <a:pt x="775" y="1818"/>
                  </a:lnTo>
                  <a:lnTo>
                    <a:pt x="1010" y="1650"/>
                  </a:lnTo>
                  <a:lnTo>
                    <a:pt x="1347" y="1482"/>
                  </a:lnTo>
                  <a:lnTo>
                    <a:pt x="1684" y="1381"/>
                  </a:lnTo>
                  <a:lnTo>
                    <a:pt x="2391" y="1179"/>
                  </a:lnTo>
                  <a:lnTo>
                    <a:pt x="2458" y="1145"/>
                  </a:lnTo>
                  <a:lnTo>
                    <a:pt x="2458" y="1044"/>
                  </a:lnTo>
                  <a:lnTo>
                    <a:pt x="2391" y="775"/>
                  </a:lnTo>
                  <a:lnTo>
                    <a:pt x="2256" y="404"/>
                  </a:lnTo>
                  <a:lnTo>
                    <a:pt x="2155" y="236"/>
                  </a:lnTo>
                  <a:lnTo>
                    <a:pt x="2054" y="101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5" name="Google Shape;285;p3"/>
            <p:cNvSpPr/>
            <p:nvPr/>
          </p:nvSpPr>
          <p:spPr>
            <a:xfrm>
              <a:off x="5622175" y="2490500"/>
              <a:ext cx="21050" cy="17700"/>
            </a:xfrm>
            <a:custGeom>
              <a:rect b="b" l="l" r="r" t="t"/>
              <a:pathLst>
                <a:path extrusionOk="0" h="708" w="842">
                  <a:moveTo>
                    <a:pt x="674" y="1"/>
                  </a:moveTo>
                  <a:lnTo>
                    <a:pt x="606" y="34"/>
                  </a:lnTo>
                  <a:lnTo>
                    <a:pt x="606" y="102"/>
                  </a:lnTo>
                  <a:lnTo>
                    <a:pt x="606" y="236"/>
                  </a:lnTo>
                  <a:lnTo>
                    <a:pt x="573" y="371"/>
                  </a:lnTo>
                  <a:lnTo>
                    <a:pt x="539" y="438"/>
                  </a:lnTo>
                  <a:lnTo>
                    <a:pt x="472" y="472"/>
                  </a:lnTo>
                  <a:lnTo>
                    <a:pt x="337" y="506"/>
                  </a:lnTo>
                  <a:lnTo>
                    <a:pt x="270" y="506"/>
                  </a:lnTo>
                  <a:lnTo>
                    <a:pt x="236" y="472"/>
                  </a:lnTo>
                  <a:lnTo>
                    <a:pt x="202" y="405"/>
                  </a:lnTo>
                  <a:lnTo>
                    <a:pt x="169" y="337"/>
                  </a:lnTo>
                  <a:lnTo>
                    <a:pt x="202" y="304"/>
                  </a:lnTo>
                  <a:lnTo>
                    <a:pt x="202" y="236"/>
                  </a:lnTo>
                  <a:lnTo>
                    <a:pt x="270" y="135"/>
                  </a:lnTo>
                  <a:lnTo>
                    <a:pt x="236" y="102"/>
                  </a:lnTo>
                  <a:lnTo>
                    <a:pt x="236" y="68"/>
                  </a:lnTo>
                  <a:lnTo>
                    <a:pt x="101" y="68"/>
                  </a:lnTo>
                  <a:lnTo>
                    <a:pt x="34" y="135"/>
                  </a:lnTo>
                  <a:lnTo>
                    <a:pt x="0" y="236"/>
                  </a:lnTo>
                  <a:lnTo>
                    <a:pt x="0" y="337"/>
                  </a:lnTo>
                  <a:lnTo>
                    <a:pt x="0" y="472"/>
                  </a:lnTo>
                  <a:lnTo>
                    <a:pt x="68" y="573"/>
                  </a:lnTo>
                  <a:lnTo>
                    <a:pt x="169" y="640"/>
                  </a:lnTo>
                  <a:lnTo>
                    <a:pt x="270" y="674"/>
                  </a:lnTo>
                  <a:lnTo>
                    <a:pt x="404" y="708"/>
                  </a:lnTo>
                  <a:lnTo>
                    <a:pt x="505" y="674"/>
                  </a:lnTo>
                  <a:lnTo>
                    <a:pt x="640" y="607"/>
                  </a:lnTo>
                  <a:lnTo>
                    <a:pt x="741" y="506"/>
                  </a:lnTo>
                  <a:lnTo>
                    <a:pt x="808" y="405"/>
                  </a:lnTo>
                  <a:lnTo>
                    <a:pt x="842" y="270"/>
                  </a:lnTo>
                  <a:lnTo>
                    <a:pt x="842" y="169"/>
                  </a:lnTo>
                  <a:lnTo>
                    <a:pt x="775" y="34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6" name="Google Shape;286;p3"/>
            <p:cNvSpPr/>
            <p:nvPr/>
          </p:nvSpPr>
          <p:spPr>
            <a:xfrm>
              <a:off x="5600275" y="2466100"/>
              <a:ext cx="64000" cy="61475"/>
            </a:xfrm>
            <a:custGeom>
              <a:rect b="b" l="l" r="r" t="t"/>
              <a:pathLst>
                <a:path extrusionOk="0" h="2459" w="2560">
                  <a:moveTo>
                    <a:pt x="169" y="202"/>
                  </a:moveTo>
                  <a:lnTo>
                    <a:pt x="708" y="236"/>
                  </a:lnTo>
                  <a:lnTo>
                    <a:pt x="1247" y="270"/>
                  </a:lnTo>
                  <a:lnTo>
                    <a:pt x="2324" y="236"/>
                  </a:lnTo>
                  <a:lnTo>
                    <a:pt x="2324" y="707"/>
                  </a:lnTo>
                  <a:lnTo>
                    <a:pt x="2324" y="1145"/>
                  </a:lnTo>
                  <a:lnTo>
                    <a:pt x="2324" y="1684"/>
                  </a:lnTo>
                  <a:lnTo>
                    <a:pt x="2324" y="2222"/>
                  </a:lnTo>
                  <a:lnTo>
                    <a:pt x="2088" y="2189"/>
                  </a:lnTo>
                  <a:lnTo>
                    <a:pt x="607" y="2189"/>
                  </a:lnTo>
                  <a:lnTo>
                    <a:pt x="338" y="2256"/>
                  </a:lnTo>
                  <a:lnTo>
                    <a:pt x="304" y="1684"/>
                  </a:lnTo>
                  <a:lnTo>
                    <a:pt x="237" y="1145"/>
                  </a:lnTo>
                  <a:lnTo>
                    <a:pt x="237" y="674"/>
                  </a:lnTo>
                  <a:lnTo>
                    <a:pt x="169" y="202"/>
                  </a:lnTo>
                  <a:close/>
                  <a:moveTo>
                    <a:pt x="708" y="0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35"/>
                  </a:lnTo>
                  <a:lnTo>
                    <a:pt x="35" y="371"/>
                  </a:lnTo>
                  <a:lnTo>
                    <a:pt x="1" y="640"/>
                  </a:lnTo>
                  <a:lnTo>
                    <a:pt x="35" y="1145"/>
                  </a:lnTo>
                  <a:lnTo>
                    <a:pt x="68" y="1751"/>
                  </a:lnTo>
                  <a:lnTo>
                    <a:pt x="102" y="2054"/>
                  </a:lnTo>
                  <a:lnTo>
                    <a:pt x="169" y="2323"/>
                  </a:lnTo>
                  <a:lnTo>
                    <a:pt x="169" y="2391"/>
                  </a:lnTo>
                  <a:lnTo>
                    <a:pt x="304" y="2391"/>
                  </a:lnTo>
                  <a:lnTo>
                    <a:pt x="540" y="2424"/>
                  </a:lnTo>
                  <a:lnTo>
                    <a:pt x="1280" y="2424"/>
                  </a:lnTo>
                  <a:lnTo>
                    <a:pt x="1819" y="2458"/>
                  </a:lnTo>
                  <a:lnTo>
                    <a:pt x="2088" y="2458"/>
                  </a:lnTo>
                  <a:lnTo>
                    <a:pt x="2358" y="2424"/>
                  </a:lnTo>
                  <a:lnTo>
                    <a:pt x="2391" y="2458"/>
                  </a:lnTo>
                  <a:lnTo>
                    <a:pt x="2425" y="2458"/>
                  </a:lnTo>
                  <a:lnTo>
                    <a:pt x="2459" y="2424"/>
                  </a:lnTo>
                  <a:lnTo>
                    <a:pt x="2492" y="2391"/>
                  </a:lnTo>
                  <a:lnTo>
                    <a:pt x="2526" y="2121"/>
                  </a:lnTo>
                  <a:lnTo>
                    <a:pt x="2560" y="1852"/>
                  </a:lnTo>
                  <a:lnTo>
                    <a:pt x="2526" y="1313"/>
                  </a:lnTo>
                  <a:lnTo>
                    <a:pt x="2526" y="707"/>
                  </a:lnTo>
                  <a:lnTo>
                    <a:pt x="2526" y="404"/>
                  </a:lnTo>
                  <a:lnTo>
                    <a:pt x="2459" y="101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2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7" name="Google Shape;287;p3"/>
            <p:cNvSpPr/>
            <p:nvPr/>
          </p:nvSpPr>
          <p:spPr>
            <a:xfrm>
              <a:off x="5633950" y="2397075"/>
              <a:ext cx="7600" cy="60625"/>
            </a:xfrm>
            <a:custGeom>
              <a:rect b="b" l="l" r="r" t="t"/>
              <a:pathLst>
                <a:path extrusionOk="0" h="2425" w="304">
                  <a:moveTo>
                    <a:pt x="102" y="1"/>
                  </a:moveTo>
                  <a:lnTo>
                    <a:pt x="68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34" y="1112"/>
                  </a:lnTo>
                  <a:lnTo>
                    <a:pt x="34" y="1751"/>
                  </a:lnTo>
                  <a:lnTo>
                    <a:pt x="68" y="2054"/>
                  </a:lnTo>
                  <a:lnTo>
                    <a:pt x="135" y="2357"/>
                  </a:lnTo>
                  <a:lnTo>
                    <a:pt x="169" y="2425"/>
                  </a:lnTo>
                  <a:lnTo>
                    <a:pt x="203" y="2425"/>
                  </a:lnTo>
                  <a:lnTo>
                    <a:pt x="236" y="2391"/>
                  </a:lnTo>
                  <a:lnTo>
                    <a:pt x="270" y="2357"/>
                  </a:lnTo>
                  <a:lnTo>
                    <a:pt x="304" y="2054"/>
                  </a:lnTo>
                  <a:lnTo>
                    <a:pt x="270" y="1718"/>
                  </a:lnTo>
                  <a:lnTo>
                    <a:pt x="236" y="1112"/>
                  </a:lnTo>
                  <a:lnTo>
                    <a:pt x="236" y="573"/>
                  </a:lnTo>
                  <a:lnTo>
                    <a:pt x="203" y="304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8" name="Google Shape;288;p3"/>
            <p:cNvSpPr/>
            <p:nvPr/>
          </p:nvSpPr>
          <p:spPr>
            <a:xfrm>
              <a:off x="5603650" y="2630225"/>
              <a:ext cx="19375" cy="16850"/>
            </a:xfrm>
            <a:custGeom>
              <a:rect b="b" l="l" r="r" t="t"/>
              <a:pathLst>
                <a:path extrusionOk="0" h="674" w="775">
                  <a:moveTo>
                    <a:pt x="102" y="1"/>
                  </a:moveTo>
                  <a:lnTo>
                    <a:pt x="68" y="34"/>
                  </a:lnTo>
                  <a:lnTo>
                    <a:pt x="34" y="102"/>
                  </a:lnTo>
                  <a:lnTo>
                    <a:pt x="34" y="135"/>
                  </a:lnTo>
                  <a:lnTo>
                    <a:pt x="1" y="270"/>
                  </a:lnTo>
                  <a:lnTo>
                    <a:pt x="1" y="573"/>
                  </a:lnTo>
                  <a:lnTo>
                    <a:pt x="1" y="640"/>
                  </a:lnTo>
                  <a:lnTo>
                    <a:pt x="68" y="674"/>
                  </a:lnTo>
                  <a:lnTo>
                    <a:pt x="135" y="674"/>
                  </a:lnTo>
                  <a:lnTo>
                    <a:pt x="169" y="607"/>
                  </a:lnTo>
                  <a:lnTo>
                    <a:pt x="236" y="371"/>
                  </a:lnTo>
                  <a:lnTo>
                    <a:pt x="405" y="607"/>
                  </a:lnTo>
                  <a:lnTo>
                    <a:pt x="472" y="640"/>
                  </a:lnTo>
                  <a:lnTo>
                    <a:pt x="573" y="674"/>
                  </a:lnTo>
                  <a:lnTo>
                    <a:pt x="674" y="674"/>
                  </a:lnTo>
                  <a:lnTo>
                    <a:pt x="741" y="607"/>
                  </a:lnTo>
                  <a:lnTo>
                    <a:pt x="775" y="539"/>
                  </a:lnTo>
                  <a:lnTo>
                    <a:pt x="775" y="472"/>
                  </a:lnTo>
                  <a:lnTo>
                    <a:pt x="741" y="304"/>
                  </a:lnTo>
                  <a:lnTo>
                    <a:pt x="741" y="169"/>
                  </a:lnTo>
                  <a:lnTo>
                    <a:pt x="708" y="102"/>
                  </a:lnTo>
                  <a:lnTo>
                    <a:pt x="674" y="68"/>
                  </a:lnTo>
                  <a:lnTo>
                    <a:pt x="607" y="68"/>
                  </a:lnTo>
                  <a:lnTo>
                    <a:pt x="573" y="102"/>
                  </a:lnTo>
                  <a:lnTo>
                    <a:pt x="539" y="169"/>
                  </a:lnTo>
                  <a:lnTo>
                    <a:pt x="539" y="270"/>
                  </a:lnTo>
                  <a:lnTo>
                    <a:pt x="573" y="472"/>
                  </a:lnTo>
                  <a:lnTo>
                    <a:pt x="506" y="438"/>
                  </a:lnTo>
                  <a:lnTo>
                    <a:pt x="472" y="337"/>
                  </a:lnTo>
                  <a:lnTo>
                    <a:pt x="236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89" name="Google Shape;289;p3"/>
            <p:cNvSpPr/>
            <p:nvPr/>
          </p:nvSpPr>
          <p:spPr>
            <a:xfrm>
              <a:off x="5580075" y="2607500"/>
              <a:ext cx="64000" cy="61475"/>
            </a:xfrm>
            <a:custGeom>
              <a:rect b="b" l="l" r="r" t="t"/>
              <a:pathLst>
                <a:path extrusionOk="0" h="2459" w="2560">
                  <a:moveTo>
                    <a:pt x="169" y="203"/>
                  </a:moveTo>
                  <a:lnTo>
                    <a:pt x="708" y="236"/>
                  </a:lnTo>
                  <a:lnTo>
                    <a:pt x="1247" y="270"/>
                  </a:lnTo>
                  <a:lnTo>
                    <a:pt x="2324" y="236"/>
                  </a:lnTo>
                  <a:lnTo>
                    <a:pt x="2324" y="708"/>
                  </a:lnTo>
                  <a:lnTo>
                    <a:pt x="2324" y="1145"/>
                  </a:lnTo>
                  <a:lnTo>
                    <a:pt x="2324" y="1684"/>
                  </a:lnTo>
                  <a:lnTo>
                    <a:pt x="2324" y="2223"/>
                  </a:lnTo>
                  <a:lnTo>
                    <a:pt x="2088" y="2189"/>
                  </a:lnTo>
                  <a:lnTo>
                    <a:pt x="607" y="2189"/>
                  </a:lnTo>
                  <a:lnTo>
                    <a:pt x="338" y="2256"/>
                  </a:lnTo>
                  <a:lnTo>
                    <a:pt x="304" y="1684"/>
                  </a:lnTo>
                  <a:lnTo>
                    <a:pt x="237" y="1145"/>
                  </a:lnTo>
                  <a:lnTo>
                    <a:pt x="237" y="674"/>
                  </a:lnTo>
                  <a:lnTo>
                    <a:pt x="169" y="203"/>
                  </a:lnTo>
                  <a:close/>
                  <a:moveTo>
                    <a:pt x="708" y="1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35"/>
                  </a:lnTo>
                  <a:lnTo>
                    <a:pt x="35" y="371"/>
                  </a:lnTo>
                  <a:lnTo>
                    <a:pt x="1" y="640"/>
                  </a:lnTo>
                  <a:lnTo>
                    <a:pt x="35" y="1145"/>
                  </a:lnTo>
                  <a:lnTo>
                    <a:pt x="68" y="1751"/>
                  </a:lnTo>
                  <a:lnTo>
                    <a:pt x="102" y="2054"/>
                  </a:lnTo>
                  <a:lnTo>
                    <a:pt x="169" y="2324"/>
                  </a:lnTo>
                  <a:lnTo>
                    <a:pt x="169" y="2391"/>
                  </a:lnTo>
                  <a:lnTo>
                    <a:pt x="304" y="2391"/>
                  </a:lnTo>
                  <a:lnTo>
                    <a:pt x="540" y="2425"/>
                  </a:lnTo>
                  <a:lnTo>
                    <a:pt x="1280" y="2425"/>
                  </a:lnTo>
                  <a:lnTo>
                    <a:pt x="1819" y="2458"/>
                  </a:lnTo>
                  <a:lnTo>
                    <a:pt x="2088" y="2458"/>
                  </a:lnTo>
                  <a:lnTo>
                    <a:pt x="2358" y="2425"/>
                  </a:lnTo>
                  <a:lnTo>
                    <a:pt x="2391" y="2458"/>
                  </a:lnTo>
                  <a:lnTo>
                    <a:pt x="2425" y="2458"/>
                  </a:lnTo>
                  <a:lnTo>
                    <a:pt x="2459" y="2425"/>
                  </a:lnTo>
                  <a:lnTo>
                    <a:pt x="2492" y="2391"/>
                  </a:lnTo>
                  <a:lnTo>
                    <a:pt x="2526" y="2122"/>
                  </a:lnTo>
                  <a:lnTo>
                    <a:pt x="2560" y="1852"/>
                  </a:lnTo>
                  <a:lnTo>
                    <a:pt x="2526" y="1314"/>
                  </a:lnTo>
                  <a:lnTo>
                    <a:pt x="2526" y="708"/>
                  </a:lnTo>
                  <a:lnTo>
                    <a:pt x="2526" y="405"/>
                  </a:lnTo>
                  <a:lnTo>
                    <a:pt x="2459" y="102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0" name="Google Shape;290;p3"/>
            <p:cNvSpPr/>
            <p:nvPr/>
          </p:nvSpPr>
          <p:spPr>
            <a:xfrm>
              <a:off x="5637325" y="2558675"/>
              <a:ext cx="14325" cy="20225"/>
            </a:xfrm>
            <a:custGeom>
              <a:rect b="b" l="l" r="r" t="t"/>
              <a:pathLst>
                <a:path extrusionOk="0" h="809" w="573">
                  <a:moveTo>
                    <a:pt x="404" y="1"/>
                  </a:moveTo>
                  <a:lnTo>
                    <a:pt x="404" y="35"/>
                  </a:lnTo>
                  <a:lnTo>
                    <a:pt x="438" y="237"/>
                  </a:lnTo>
                  <a:lnTo>
                    <a:pt x="438" y="439"/>
                  </a:lnTo>
                  <a:lnTo>
                    <a:pt x="404" y="506"/>
                  </a:lnTo>
                  <a:lnTo>
                    <a:pt x="371" y="573"/>
                  </a:lnTo>
                  <a:lnTo>
                    <a:pt x="303" y="641"/>
                  </a:lnTo>
                  <a:lnTo>
                    <a:pt x="202" y="641"/>
                  </a:lnTo>
                  <a:lnTo>
                    <a:pt x="202" y="540"/>
                  </a:lnTo>
                  <a:lnTo>
                    <a:pt x="169" y="439"/>
                  </a:lnTo>
                  <a:lnTo>
                    <a:pt x="101" y="405"/>
                  </a:lnTo>
                  <a:lnTo>
                    <a:pt x="34" y="439"/>
                  </a:lnTo>
                  <a:lnTo>
                    <a:pt x="0" y="472"/>
                  </a:lnTo>
                  <a:lnTo>
                    <a:pt x="0" y="540"/>
                  </a:lnTo>
                  <a:lnTo>
                    <a:pt x="34" y="607"/>
                  </a:lnTo>
                  <a:lnTo>
                    <a:pt x="34" y="674"/>
                  </a:lnTo>
                  <a:lnTo>
                    <a:pt x="34" y="742"/>
                  </a:lnTo>
                  <a:lnTo>
                    <a:pt x="101" y="775"/>
                  </a:lnTo>
                  <a:lnTo>
                    <a:pt x="202" y="809"/>
                  </a:lnTo>
                  <a:lnTo>
                    <a:pt x="303" y="775"/>
                  </a:lnTo>
                  <a:lnTo>
                    <a:pt x="404" y="708"/>
                  </a:lnTo>
                  <a:lnTo>
                    <a:pt x="505" y="607"/>
                  </a:lnTo>
                  <a:lnTo>
                    <a:pt x="539" y="472"/>
                  </a:lnTo>
                  <a:lnTo>
                    <a:pt x="573" y="304"/>
                  </a:lnTo>
                  <a:lnTo>
                    <a:pt x="539" y="136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1" name="Google Shape;291;p3"/>
            <p:cNvSpPr/>
            <p:nvPr/>
          </p:nvSpPr>
          <p:spPr>
            <a:xfrm>
              <a:off x="5526225" y="2538475"/>
              <a:ext cx="7600" cy="60625"/>
            </a:xfrm>
            <a:custGeom>
              <a:rect b="b" l="l" r="r" t="t"/>
              <a:pathLst>
                <a:path extrusionOk="0" h="2425" w="304">
                  <a:moveTo>
                    <a:pt x="135" y="1"/>
                  </a:moveTo>
                  <a:lnTo>
                    <a:pt x="101" y="34"/>
                  </a:lnTo>
                  <a:lnTo>
                    <a:pt x="67" y="304"/>
                  </a:lnTo>
                  <a:lnTo>
                    <a:pt x="67" y="573"/>
                  </a:lnTo>
                  <a:lnTo>
                    <a:pt x="67" y="1112"/>
                  </a:lnTo>
                  <a:lnTo>
                    <a:pt x="34" y="1718"/>
                  </a:lnTo>
                  <a:lnTo>
                    <a:pt x="0" y="2055"/>
                  </a:lnTo>
                  <a:lnTo>
                    <a:pt x="34" y="2358"/>
                  </a:lnTo>
                  <a:lnTo>
                    <a:pt x="67" y="2391"/>
                  </a:lnTo>
                  <a:lnTo>
                    <a:pt x="101" y="2425"/>
                  </a:lnTo>
                  <a:lnTo>
                    <a:pt x="135" y="2425"/>
                  </a:lnTo>
                  <a:lnTo>
                    <a:pt x="168" y="2358"/>
                  </a:lnTo>
                  <a:lnTo>
                    <a:pt x="236" y="2055"/>
                  </a:lnTo>
                  <a:lnTo>
                    <a:pt x="269" y="1752"/>
                  </a:lnTo>
                  <a:lnTo>
                    <a:pt x="269" y="1112"/>
                  </a:lnTo>
                  <a:lnTo>
                    <a:pt x="303" y="573"/>
                  </a:lnTo>
                  <a:lnTo>
                    <a:pt x="269" y="304"/>
                  </a:lnTo>
                  <a:lnTo>
                    <a:pt x="236" y="34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2" name="Google Shape;292;p3"/>
            <p:cNvSpPr/>
            <p:nvPr/>
          </p:nvSpPr>
          <p:spPr>
            <a:xfrm>
              <a:off x="5528750" y="2464425"/>
              <a:ext cx="63150" cy="68200"/>
            </a:xfrm>
            <a:custGeom>
              <a:rect b="b" l="l" r="r" t="t"/>
              <a:pathLst>
                <a:path extrusionOk="0" h="2728" w="2526">
                  <a:moveTo>
                    <a:pt x="202" y="168"/>
                  </a:moveTo>
                  <a:lnTo>
                    <a:pt x="741" y="236"/>
                  </a:lnTo>
                  <a:lnTo>
                    <a:pt x="1280" y="269"/>
                  </a:lnTo>
                  <a:lnTo>
                    <a:pt x="2357" y="236"/>
                  </a:lnTo>
                  <a:lnTo>
                    <a:pt x="2290" y="774"/>
                  </a:lnTo>
                  <a:lnTo>
                    <a:pt x="2256" y="1347"/>
                  </a:lnTo>
                  <a:lnTo>
                    <a:pt x="2256" y="1885"/>
                  </a:lnTo>
                  <a:lnTo>
                    <a:pt x="2290" y="2424"/>
                  </a:lnTo>
                  <a:lnTo>
                    <a:pt x="2290" y="2458"/>
                  </a:lnTo>
                  <a:lnTo>
                    <a:pt x="2256" y="2458"/>
                  </a:lnTo>
                  <a:lnTo>
                    <a:pt x="2020" y="2424"/>
                  </a:lnTo>
                  <a:lnTo>
                    <a:pt x="808" y="2424"/>
                  </a:lnTo>
                  <a:lnTo>
                    <a:pt x="303" y="2390"/>
                  </a:lnTo>
                  <a:lnTo>
                    <a:pt x="236" y="1279"/>
                  </a:lnTo>
                  <a:lnTo>
                    <a:pt x="202" y="168"/>
                  </a:lnTo>
                  <a:close/>
                  <a:moveTo>
                    <a:pt x="741" y="0"/>
                  </a:moveTo>
                  <a:lnTo>
                    <a:pt x="168" y="34"/>
                  </a:lnTo>
                  <a:lnTo>
                    <a:pt x="135" y="34"/>
                  </a:lnTo>
                  <a:lnTo>
                    <a:pt x="101" y="101"/>
                  </a:lnTo>
                  <a:lnTo>
                    <a:pt x="67" y="101"/>
                  </a:lnTo>
                  <a:lnTo>
                    <a:pt x="34" y="168"/>
                  </a:lnTo>
                  <a:lnTo>
                    <a:pt x="0" y="774"/>
                  </a:lnTo>
                  <a:lnTo>
                    <a:pt x="0" y="1414"/>
                  </a:lnTo>
                  <a:lnTo>
                    <a:pt x="34" y="2020"/>
                  </a:lnTo>
                  <a:lnTo>
                    <a:pt x="101" y="2660"/>
                  </a:lnTo>
                  <a:lnTo>
                    <a:pt x="135" y="2693"/>
                  </a:lnTo>
                  <a:lnTo>
                    <a:pt x="168" y="2727"/>
                  </a:lnTo>
                  <a:lnTo>
                    <a:pt x="236" y="2727"/>
                  </a:lnTo>
                  <a:lnTo>
                    <a:pt x="303" y="2693"/>
                  </a:lnTo>
                  <a:lnTo>
                    <a:pt x="337" y="2660"/>
                  </a:lnTo>
                  <a:lnTo>
                    <a:pt x="337" y="2626"/>
                  </a:lnTo>
                  <a:lnTo>
                    <a:pt x="337" y="2559"/>
                  </a:lnTo>
                  <a:lnTo>
                    <a:pt x="808" y="2660"/>
                  </a:lnTo>
                  <a:lnTo>
                    <a:pt x="1313" y="2693"/>
                  </a:lnTo>
                  <a:lnTo>
                    <a:pt x="1818" y="2693"/>
                  </a:lnTo>
                  <a:lnTo>
                    <a:pt x="2054" y="2660"/>
                  </a:lnTo>
                  <a:lnTo>
                    <a:pt x="2256" y="2626"/>
                  </a:lnTo>
                  <a:lnTo>
                    <a:pt x="2323" y="2592"/>
                  </a:lnTo>
                  <a:lnTo>
                    <a:pt x="2323" y="2491"/>
                  </a:lnTo>
                  <a:lnTo>
                    <a:pt x="2357" y="2525"/>
                  </a:lnTo>
                  <a:lnTo>
                    <a:pt x="2391" y="2525"/>
                  </a:lnTo>
                  <a:lnTo>
                    <a:pt x="2458" y="2491"/>
                  </a:lnTo>
                  <a:lnTo>
                    <a:pt x="2458" y="2424"/>
                  </a:lnTo>
                  <a:lnTo>
                    <a:pt x="2492" y="1885"/>
                  </a:lnTo>
                  <a:lnTo>
                    <a:pt x="2525" y="1313"/>
                  </a:lnTo>
                  <a:lnTo>
                    <a:pt x="2492" y="774"/>
                  </a:lnTo>
                  <a:lnTo>
                    <a:pt x="2458" y="202"/>
                  </a:lnTo>
                  <a:lnTo>
                    <a:pt x="2492" y="168"/>
                  </a:lnTo>
                  <a:lnTo>
                    <a:pt x="2492" y="101"/>
                  </a:lnTo>
                  <a:lnTo>
                    <a:pt x="2458" y="34"/>
                  </a:lnTo>
                  <a:lnTo>
                    <a:pt x="1852" y="34"/>
                  </a:lnTo>
                  <a:lnTo>
                    <a:pt x="12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3" name="Google Shape;293;p3"/>
            <p:cNvSpPr/>
            <p:nvPr/>
          </p:nvSpPr>
          <p:spPr>
            <a:xfrm>
              <a:off x="5541375" y="2535950"/>
              <a:ext cx="64825" cy="62325"/>
            </a:xfrm>
            <a:custGeom>
              <a:rect b="b" l="l" r="r" t="t"/>
              <a:pathLst>
                <a:path extrusionOk="0" h="2493" w="2593">
                  <a:moveTo>
                    <a:pt x="1886" y="1"/>
                  </a:moveTo>
                  <a:lnTo>
                    <a:pt x="1347" y="34"/>
                  </a:lnTo>
                  <a:lnTo>
                    <a:pt x="741" y="102"/>
                  </a:lnTo>
                  <a:lnTo>
                    <a:pt x="168" y="169"/>
                  </a:lnTo>
                  <a:lnTo>
                    <a:pt x="135" y="68"/>
                  </a:lnTo>
                  <a:lnTo>
                    <a:pt x="135" y="34"/>
                  </a:lnTo>
                  <a:lnTo>
                    <a:pt x="67" y="34"/>
                  </a:lnTo>
                  <a:lnTo>
                    <a:pt x="34" y="68"/>
                  </a:lnTo>
                  <a:lnTo>
                    <a:pt x="0" y="405"/>
                  </a:lnTo>
                  <a:lnTo>
                    <a:pt x="0" y="708"/>
                  </a:lnTo>
                  <a:lnTo>
                    <a:pt x="0" y="1348"/>
                  </a:lnTo>
                  <a:lnTo>
                    <a:pt x="0" y="1886"/>
                  </a:lnTo>
                  <a:lnTo>
                    <a:pt x="0" y="2156"/>
                  </a:lnTo>
                  <a:lnTo>
                    <a:pt x="34" y="2425"/>
                  </a:lnTo>
                  <a:lnTo>
                    <a:pt x="67" y="2459"/>
                  </a:lnTo>
                  <a:lnTo>
                    <a:pt x="101" y="2459"/>
                  </a:lnTo>
                  <a:lnTo>
                    <a:pt x="135" y="2425"/>
                  </a:lnTo>
                  <a:lnTo>
                    <a:pt x="202" y="2459"/>
                  </a:lnTo>
                  <a:lnTo>
                    <a:pt x="1280" y="2492"/>
                  </a:lnTo>
                  <a:lnTo>
                    <a:pt x="1818" y="2492"/>
                  </a:lnTo>
                  <a:lnTo>
                    <a:pt x="2054" y="2459"/>
                  </a:lnTo>
                  <a:lnTo>
                    <a:pt x="2323" y="2391"/>
                  </a:lnTo>
                  <a:lnTo>
                    <a:pt x="2323" y="2425"/>
                  </a:lnTo>
                  <a:lnTo>
                    <a:pt x="2323" y="2459"/>
                  </a:lnTo>
                  <a:lnTo>
                    <a:pt x="2391" y="2459"/>
                  </a:lnTo>
                  <a:lnTo>
                    <a:pt x="2492" y="2425"/>
                  </a:lnTo>
                  <a:lnTo>
                    <a:pt x="2559" y="2324"/>
                  </a:lnTo>
                  <a:lnTo>
                    <a:pt x="2593" y="2223"/>
                  </a:lnTo>
                  <a:lnTo>
                    <a:pt x="2593" y="2088"/>
                  </a:lnTo>
                  <a:lnTo>
                    <a:pt x="2593" y="1819"/>
                  </a:lnTo>
                  <a:lnTo>
                    <a:pt x="2593" y="1583"/>
                  </a:lnTo>
                  <a:lnTo>
                    <a:pt x="2593" y="843"/>
                  </a:lnTo>
                  <a:lnTo>
                    <a:pt x="2525" y="472"/>
                  </a:lnTo>
                  <a:lnTo>
                    <a:pt x="2492" y="304"/>
                  </a:lnTo>
                  <a:lnTo>
                    <a:pt x="2391" y="135"/>
                  </a:lnTo>
                  <a:lnTo>
                    <a:pt x="2357" y="270"/>
                  </a:lnTo>
                  <a:lnTo>
                    <a:pt x="2323" y="405"/>
                  </a:lnTo>
                  <a:lnTo>
                    <a:pt x="2323" y="674"/>
                  </a:lnTo>
                  <a:lnTo>
                    <a:pt x="2357" y="1213"/>
                  </a:lnTo>
                  <a:lnTo>
                    <a:pt x="2357" y="1752"/>
                  </a:lnTo>
                  <a:lnTo>
                    <a:pt x="2323" y="2290"/>
                  </a:lnTo>
                  <a:lnTo>
                    <a:pt x="2088" y="2223"/>
                  </a:lnTo>
                  <a:lnTo>
                    <a:pt x="1818" y="2189"/>
                  </a:lnTo>
                  <a:lnTo>
                    <a:pt x="1280" y="2189"/>
                  </a:lnTo>
                  <a:lnTo>
                    <a:pt x="202" y="2223"/>
                  </a:lnTo>
                  <a:lnTo>
                    <a:pt x="236" y="1954"/>
                  </a:lnTo>
                  <a:lnTo>
                    <a:pt x="236" y="1684"/>
                  </a:lnTo>
                  <a:lnTo>
                    <a:pt x="202" y="1146"/>
                  </a:lnTo>
                  <a:lnTo>
                    <a:pt x="202" y="775"/>
                  </a:lnTo>
                  <a:lnTo>
                    <a:pt x="202" y="371"/>
                  </a:lnTo>
                  <a:lnTo>
                    <a:pt x="842" y="337"/>
                  </a:lnTo>
                  <a:lnTo>
                    <a:pt x="1515" y="270"/>
                  </a:lnTo>
                  <a:lnTo>
                    <a:pt x="1953" y="270"/>
                  </a:lnTo>
                  <a:lnTo>
                    <a:pt x="2189" y="236"/>
                  </a:lnTo>
                  <a:lnTo>
                    <a:pt x="2290" y="203"/>
                  </a:lnTo>
                  <a:lnTo>
                    <a:pt x="2357" y="135"/>
                  </a:lnTo>
                  <a:lnTo>
                    <a:pt x="2256" y="68"/>
                  </a:lnTo>
                  <a:lnTo>
                    <a:pt x="2121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4" name="Google Shape;294;p3"/>
            <p:cNvSpPr/>
            <p:nvPr/>
          </p:nvSpPr>
          <p:spPr>
            <a:xfrm>
              <a:off x="5568300" y="2562050"/>
              <a:ext cx="20225" cy="19375"/>
            </a:xfrm>
            <a:custGeom>
              <a:rect b="b" l="l" r="r" t="t"/>
              <a:pathLst>
                <a:path extrusionOk="0" h="775" w="809">
                  <a:moveTo>
                    <a:pt x="607" y="1"/>
                  </a:moveTo>
                  <a:lnTo>
                    <a:pt x="539" y="34"/>
                  </a:lnTo>
                  <a:lnTo>
                    <a:pt x="506" y="102"/>
                  </a:lnTo>
                  <a:lnTo>
                    <a:pt x="472" y="270"/>
                  </a:lnTo>
                  <a:lnTo>
                    <a:pt x="472" y="304"/>
                  </a:lnTo>
                  <a:lnTo>
                    <a:pt x="203" y="337"/>
                  </a:lnTo>
                  <a:lnTo>
                    <a:pt x="203" y="135"/>
                  </a:lnTo>
                  <a:lnTo>
                    <a:pt x="169" y="102"/>
                  </a:lnTo>
                  <a:lnTo>
                    <a:pt x="102" y="102"/>
                  </a:lnTo>
                  <a:lnTo>
                    <a:pt x="68" y="135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34" y="438"/>
                  </a:lnTo>
                  <a:lnTo>
                    <a:pt x="68" y="640"/>
                  </a:lnTo>
                  <a:lnTo>
                    <a:pt x="102" y="674"/>
                  </a:lnTo>
                  <a:lnTo>
                    <a:pt x="135" y="708"/>
                  </a:lnTo>
                  <a:lnTo>
                    <a:pt x="169" y="708"/>
                  </a:lnTo>
                  <a:lnTo>
                    <a:pt x="203" y="674"/>
                  </a:lnTo>
                  <a:lnTo>
                    <a:pt x="236" y="573"/>
                  </a:lnTo>
                  <a:lnTo>
                    <a:pt x="203" y="506"/>
                  </a:lnTo>
                  <a:lnTo>
                    <a:pt x="506" y="506"/>
                  </a:lnTo>
                  <a:lnTo>
                    <a:pt x="506" y="640"/>
                  </a:lnTo>
                  <a:lnTo>
                    <a:pt x="539" y="708"/>
                  </a:lnTo>
                  <a:lnTo>
                    <a:pt x="573" y="741"/>
                  </a:lnTo>
                  <a:lnTo>
                    <a:pt x="607" y="775"/>
                  </a:lnTo>
                  <a:lnTo>
                    <a:pt x="640" y="741"/>
                  </a:lnTo>
                  <a:lnTo>
                    <a:pt x="674" y="674"/>
                  </a:lnTo>
                  <a:lnTo>
                    <a:pt x="674" y="607"/>
                  </a:lnTo>
                  <a:lnTo>
                    <a:pt x="640" y="472"/>
                  </a:lnTo>
                  <a:lnTo>
                    <a:pt x="775" y="405"/>
                  </a:lnTo>
                  <a:lnTo>
                    <a:pt x="809" y="371"/>
                  </a:lnTo>
                  <a:lnTo>
                    <a:pt x="809" y="304"/>
                  </a:lnTo>
                  <a:lnTo>
                    <a:pt x="775" y="270"/>
                  </a:lnTo>
                  <a:lnTo>
                    <a:pt x="708" y="236"/>
                  </a:lnTo>
                  <a:lnTo>
                    <a:pt x="607" y="236"/>
                  </a:lnTo>
                  <a:lnTo>
                    <a:pt x="640" y="169"/>
                  </a:lnTo>
                  <a:lnTo>
                    <a:pt x="674" y="102"/>
                  </a:lnTo>
                  <a:lnTo>
                    <a:pt x="674" y="68"/>
                  </a:lnTo>
                  <a:lnTo>
                    <a:pt x="674" y="34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5" name="Google Shape;295;p3"/>
            <p:cNvSpPr/>
            <p:nvPr/>
          </p:nvSpPr>
          <p:spPr>
            <a:xfrm>
              <a:off x="5492550" y="2558675"/>
              <a:ext cx="25275" cy="24450"/>
            </a:xfrm>
            <a:custGeom>
              <a:rect b="b" l="l" r="r" t="t"/>
              <a:pathLst>
                <a:path extrusionOk="0" h="978" w="1011">
                  <a:moveTo>
                    <a:pt x="505" y="1"/>
                  </a:moveTo>
                  <a:lnTo>
                    <a:pt x="404" y="35"/>
                  </a:lnTo>
                  <a:lnTo>
                    <a:pt x="270" y="68"/>
                  </a:lnTo>
                  <a:lnTo>
                    <a:pt x="169" y="136"/>
                  </a:lnTo>
                  <a:lnTo>
                    <a:pt x="101" y="237"/>
                  </a:lnTo>
                  <a:lnTo>
                    <a:pt x="34" y="338"/>
                  </a:lnTo>
                  <a:lnTo>
                    <a:pt x="0" y="472"/>
                  </a:lnTo>
                  <a:lnTo>
                    <a:pt x="0" y="607"/>
                  </a:lnTo>
                  <a:lnTo>
                    <a:pt x="68" y="674"/>
                  </a:lnTo>
                  <a:lnTo>
                    <a:pt x="101" y="775"/>
                  </a:lnTo>
                  <a:lnTo>
                    <a:pt x="202" y="843"/>
                  </a:lnTo>
                  <a:lnTo>
                    <a:pt x="303" y="910"/>
                  </a:lnTo>
                  <a:lnTo>
                    <a:pt x="404" y="944"/>
                  </a:lnTo>
                  <a:lnTo>
                    <a:pt x="505" y="910"/>
                  </a:lnTo>
                  <a:lnTo>
                    <a:pt x="606" y="876"/>
                  </a:lnTo>
                  <a:lnTo>
                    <a:pt x="606" y="944"/>
                  </a:lnTo>
                  <a:lnTo>
                    <a:pt x="640" y="977"/>
                  </a:lnTo>
                  <a:lnTo>
                    <a:pt x="674" y="977"/>
                  </a:lnTo>
                  <a:lnTo>
                    <a:pt x="707" y="944"/>
                  </a:lnTo>
                  <a:lnTo>
                    <a:pt x="707" y="910"/>
                  </a:lnTo>
                  <a:lnTo>
                    <a:pt x="707" y="809"/>
                  </a:lnTo>
                  <a:lnTo>
                    <a:pt x="707" y="641"/>
                  </a:lnTo>
                  <a:lnTo>
                    <a:pt x="707" y="607"/>
                  </a:lnTo>
                  <a:lnTo>
                    <a:pt x="943" y="607"/>
                  </a:lnTo>
                  <a:lnTo>
                    <a:pt x="1010" y="573"/>
                  </a:lnTo>
                  <a:lnTo>
                    <a:pt x="1010" y="506"/>
                  </a:lnTo>
                  <a:lnTo>
                    <a:pt x="1010" y="439"/>
                  </a:lnTo>
                  <a:lnTo>
                    <a:pt x="943" y="405"/>
                  </a:lnTo>
                  <a:lnTo>
                    <a:pt x="539" y="405"/>
                  </a:lnTo>
                  <a:lnTo>
                    <a:pt x="438" y="472"/>
                  </a:lnTo>
                  <a:lnTo>
                    <a:pt x="438" y="506"/>
                  </a:lnTo>
                  <a:lnTo>
                    <a:pt x="438" y="540"/>
                  </a:lnTo>
                  <a:lnTo>
                    <a:pt x="606" y="607"/>
                  </a:lnTo>
                  <a:lnTo>
                    <a:pt x="606" y="641"/>
                  </a:lnTo>
                  <a:lnTo>
                    <a:pt x="606" y="674"/>
                  </a:lnTo>
                  <a:lnTo>
                    <a:pt x="472" y="708"/>
                  </a:lnTo>
                  <a:lnTo>
                    <a:pt x="303" y="708"/>
                  </a:lnTo>
                  <a:lnTo>
                    <a:pt x="236" y="641"/>
                  </a:lnTo>
                  <a:lnTo>
                    <a:pt x="202" y="573"/>
                  </a:lnTo>
                  <a:lnTo>
                    <a:pt x="202" y="439"/>
                  </a:lnTo>
                  <a:lnTo>
                    <a:pt x="236" y="371"/>
                  </a:lnTo>
                  <a:lnTo>
                    <a:pt x="270" y="270"/>
                  </a:lnTo>
                  <a:lnTo>
                    <a:pt x="371" y="237"/>
                  </a:lnTo>
                  <a:lnTo>
                    <a:pt x="573" y="169"/>
                  </a:lnTo>
                  <a:lnTo>
                    <a:pt x="741" y="136"/>
                  </a:lnTo>
                  <a:lnTo>
                    <a:pt x="775" y="136"/>
                  </a:lnTo>
                  <a:lnTo>
                    <a:pt x="775" y="102"/>
                  </a:lnTo>
                  <a:lnTo>
                    <a:pt x="640" y="35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6" name="Google Shape;296;p3"/>
            <p:cNvSpPr/>
            <p:nvPr/>
          </p:nvSpPr>
          <p:spPr>
            <a:xfrm>
              <a:off x="5561575" y="2394550"/>
              <a:ext cx="64825" cy="62300"/>
            </a:xfrm>
            <a:custGeom>
              <a:rect b="b" l="l" r="r" t="t"/>
              <a:pathLst>
                <a:path extrusionOk="0" h="2492" w="2593">
                  <a:moveTo>
                    <a:pt x="707" y="1"/>
                  </a:moveTo>
                  <a:lnTo>
                    <a:pt x="438" y="34"/>
                  </a:lnTo>
                  <a:lnTo>
                    <a:pt x="337" y="68"/>
                  </a:lnTo>
                  <a:lnTo>
                    <a:pt x="236" y="135"/>
                  </a:lnTo>
                  <a:lnTo>
                    <a:pt x="303" y="203"/>
                  </a:lnTo>
                  <a:lnTo>
                    <a:pt x="404" y="236"/>
                  </a:lnTo>
                  <a:lnTo>
                    <a:pt x="640" y="270"/>
                  </a:lnTo>
                  <a:lnTo>
                    <a:pt x="1078" y="270"/>
                  </a:lnTo>
                  <a:lnTo>
                    <a:pt x="1751" y="337"/>
                  </a:lnTo>
                  <a:lnTo>
                    <a:pt x="2391" y="371"/>
                  </a:lnTo>
                  <a:lnTo>
                    <a:pt x="2391" y="775"/>
                  </a:lnTo>
                  <a:lnTo>
                    <a:pt x="2391" y="1145"/>
                  </a:lnTo>
                  <a:lnTo>
                    <a:pt x="2357" y="1684"/>
                  </a:lnTo>
                  <a:lnTo>
                    <a:pt x="2357" y="1953"/>
                  </a:lnTo>
                  <a:lnTo>
                    <a:pt x="2391" y="2223"/>
                  </a:lnTo>
                  <a:lnTo>
                    <a:pt x="1313" y="2189"/>
                  </a:lnTo>
                  <a:lnTo>
                    <a:pt x="775" y="2189"/>
                  </a:lnTo>
                  <a:lnTo>
                    <a:pt x="505" y="2223"/>
                  </a:lnTo>
                  <a:lnTo>
                    <a:pt x="270" y="2290"/>
                  </a:lnTo>
                  <a:lnTo>
                    <a:pt x="236" y="1751"/>
                  </a:lnTo>
                  <a:lnTo>
                    <a:pt x="236" y="1213"/>
                  </a:lnTo>
                  <a:lnTo>
                    <a:pt x="270" y="674"/>
                  </a:lnTo>
                  <a:lnTo>
                    <a:pt x="270" y="405"/>
                  </a:lnTo>
                  <a:lnTo>
                    <a:pt x="236" y="270"/>
                  </a:lnTo>
                  <a:lnTo>
                    <a:pt x="202" y="135"/>
                  </a:lnTo>
                  <a:lnTo>
                    <a:pt x="101" y="304"/>
                  </a:lnTo>
                  <a:lnTo>
                    <a:pt x="68" y="472"/>
                  </a:lnTo>
                  <a:lnTo>
                    <a:pt x="0" y="842"/>
                  </a:lnTo>
                  <a:lnTo>
                    <a:pt x="0" y="1583"/>
                  </a:lnTo>
                  <a:lnTo>
                    <a:pt x="0" y="1819"/>
                  </a:lnTo>
                  <a:lnTo>
                    <a:pt x="0" y="2088"/>
                  </a:lnTo>
                  <a:lnTo>
                    <a:pt x="0" y="2223"/>
                  </a:lnTo>
                  <a:lnTo>
                    <a:pt x="34" y="2324"/>
                  </a:lnTo>
                  <a:lnTo>
                    <a:pt x="101" y="2425"/>
                  </a:lnTo>
                  <a:lnTo>
                    <a:pt x="202" y="2458"/>
                  </a:lnTo>
                  <a:lnTo>
                    <a:pt x="270" y="2458"/>
                  </a:lnTo>
                  <a:lnTo>
                    <a:pt x="270" y="2425"/>
                  </a:lnTo>
                  <a:lnTo>
                    <a:pt x="270" y="2391"/>
                  </a:lnTo>
                  <a:lnTo>
                    <a:pt x="539" y="2458"/>
                  </a:lnTo>
                  <a:lnTo>
                    <a:pt x="775" y="2492"/>
                  </a:lnTo>
                  <a:lnTo>
                    <a:pt x="1313" y="2492"/>
                  </a:lnTo>
                  <a:lnTo>
                    <a:pt x="2391" y="2458"/>
                  </a:lnTo>
                  <a:lnTo>
                    <a:pt x="2458" y="2425"/>
                  </a:lnTo>
                  <a:lnTo>
                    <a:pt x="2492" y="2458"/>
                  </a:lnTo>
                  <a:lnTo>
                    <a:pt x="2525" y="2458"/>
                  </a:lnTo>
                  <a:lnTo>
                    <a:pt x="2559" y="2425"/>
                  </a:lnTo>
                  <a:lnTo>
                    <a:pt x="2593" y="2155"/>
                  </a:lnTo>
                  <a:lnTo>
                    <a:pt x="2593" y="1886"/>
                  </a:lnTo>
                  <a:lnTo>
                    <a:pt x="2593" y="1347"/>
                  </a:lnTo>
                  <a:lnTo>
                    <a:pt x="2593" y="708"/>
                  </a:lnTo>
                  <a:lnTo>
                    <a:pt x="2593" y="405"/>
                  </a:lnTo>
                  <a:lnTo>
                    <a:pt x="2559" y="68"/>
                  </a:lnTo>
                  <a:lnTo>
                    <a:pt x="2525" y="34"/>
                  </a:lnTo>
                  <a:lnTo>
                    <a:pt x="2458" y="34"/>
                  </a:lnTo>
                  <a:lnTo>
                    <a:pt x="2458" y="68"/>
                  </a:lnTo>
                  <a:lnTo>
                    <a:pt x="2424" y="169"/>
                  </a:lnTo>
                  <a:lnTo>
                    <a:pt x="1852" y="102"/>
                  </a:lnTo>
                  <a:lnTo>
                    <a:pt x="1246" y="34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7" name="Google Shape;297;p3"/>
            <p:cNvSpPr/>
            <p:nvPr/>
          </p:nvSpPr>
          <p:spPr>
            <a:xfrm>
              <a:off x="5587650" y="2429900"/>
              <a:ext cx="11825" cy="18550"/>
            </a:xfrm>
            <a:custGeom>
              <a:rect b="b" l="l" r="r" t="t"/>
              <a:pathLst>
                <a:path extrusionOk="0" h="742" w="473">
                  <a:moveTo>
                    <a:pt x="338" y="1"/>
                  </a:moveTo>
                  <a:lnTo>
                    <a:pt x="169" y="34"/>
                  </a:lnTo>
                  <a:lnTo>
                    <a:pt x="35" y="102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35" y="203"/>
                  </a:lnTo>
                  <a:lnTo>
                    <a:pt x="270" y="203"/>
                  </a:lnTo>
                  <a:lnTo>
                    <a:pt x="237" y="405"/>
                  </a:lnTo>
                  <a:lnTo>
                    <a:pt x="136" y="573"/>
                  </a:lnTo>
                  <a:lnTo>
                    <a:pt x="136" y="674"/>
                  </a:lnTo>
                  <a:lnTo>
                    <a:pt x="169" y="708"/>
                  </a:lnTo>
                  <a:lnTo>
                    <a:pt x="237" y="741"/>
                  </a:lnTo>
                  <a:lnTo>
                    <a:pt x="304" y="674"/>
                  </a:lnTo>
                  <a:lnTo>
                    <a:pt x="405" y="539"/>
                  </a:lnTo>
                  <a:lnTo>
                    <a:pt x="439" y="405"/>
                  </a:lnTo>
                  <a:lnTo>
                    <a:pt x="472" y="236"/>
                  </a:lnTo>
                  <a:lnTo>
                    <a:pt x="439" y="68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8" name="Google Shape;298;p3"/>
            <p:cNvSpPr/>
            <p:nvPr/>
          </p:nvSpPr>
          <p:spPr>
            <a:xfrm>
              <a:off x="5554825" y="2489675"/>
              <a:ext cx="16025" cy="18525"/>
            </a:xfrm>
            <a:custGeom>
              <a:rect b="b" l="l" r="r" t="t"/>
              <a:pathLst>
                <a:path extrusionOk="0" h="741" w="641">
                  <a:moveTo>
                    <a:pt x="35" y="0"/>
                  </a:moveTo>
                  <a:lnTo>
                    <a:pt x="35" y="34"/>
                  </a:lnTo>
                  <a:lnTo>
                    <a:pt x="1" y="67"/>
                  </a:lnTo>
                  <a:lnTo>
                    <a:pt x="35" y="168"/>
                  </a:lnTo>
                  <a:lnTo>
                    <a:pt x="136" y="303"/>
                  </a:lnTo>
                  <a:lnTo>
                    <a:pt x="203" y="337"/>
                  </a:lnTo>
                  <a:lnTo>
                    <a:pt x="35" y="572"/>
                  </a:lnTo>
                  <a:lnTo>
                    <a:pt x="1" y="606"/>
                  </a:lnTo>
                  <a:lnTo>
                    <a:pt x="1" y="673"/>
                  </a:lnTo>
                  <a:lnTo>
                    <a:pt x="68" y="707"/>
                  </a:lnTo>
                  <a:lnTo>
                    <a:pt x="136" y="741"/>
                  </a:lnTo>
                  <a:lnTo>
                    <a:pt x="169" y="707"/>
                  </a:lnTo>
                  <a:lnTo>
                    <a:pt x="203" y="673"/>
                  </a:lnTo>
                  <a:lnTo>
                    <a:pt x="405" y="404"/>
                  </a:lnTo>
                  <a:lnTo>
                    <a:pt x="439" y="404"/>
                  </a:lnTo>
                  <a:lnTo>
                    <a:pt x="472" y="370"/>
                  </a:lnTo>
                  <a:lnTo>
                    <a:pt x="472" y="337"/>
                  </a:lnTo>
                  <a:lnTo>
                    <a:pt x="472" y="269"/>
                  </a:lnTo>
                  <a:lnTo>
                    <a:pt x="641" y="34"/>
                  </a:lnTo>
                  <a:lnTo>
                    <a:pt x="641" y="0"/>
                  </a:lnTo>
                  <a:lnTo>
                    <a:pt x="607" y="0"/>
                  </a:lnTo>
                  <a:lnTo>
                    <a:pt x="439" y="101"/>
                  </a:lnTo>
                  <a:lnTo>
                    <a:pt x="304" y="202"/>
                  </a:lnTo>
                  <a:lnTo>
                    <a:pt x="237" y="168"/>
                  </a:lnTo>
                  <a:lnTo>
                    <a:pt x="169" y="101"/>
                  </a:lnTo>
                  <a:lnTo>
                    <a:pt x="102" y="34"/>
                  </a:lnTo>
                  <a:lnTo>
                    <a:pt x="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99" name="Google Shape;299;p3"/>
            <p:cNvSpPr/>
            <p:nvPr/>
          </p:nvSpPr>
          <p:spPr>
            <a:xfrm>
              <a:off x="5516125" y="2429900"/>
              <a:ext cx="14325" cy="18550"/>
            </a:xfrm>
            <a:custGeom>
              <a:rect b="b" l="l" r="r" t="t"/>
              <a:pathLst>
                <a:path extrusionOk="0" h="742" w="573">
                  <a:moveTo>
                    <a:pt x="370" y="1"/>
                  </a:moveTo>
                  <a:lnTo>
                    <a:pt x="269" y="34"/>
                  </a:lnTo>
                  <a:lnTo>
                    <a:pt x="202" y="68"/>
                  </a:lnTo>
                  <a:lnTo>
                    <a:pt x="67" y="203"/>
                  </a:lnTo>
                  <a:lnTo>
                    <a:pt x="0" y="270"/>
                  </a:lnTo>
                  <a:lnTo>
                    <a:pt x="0" y="371"/>
                  </a:lnTo>
                  <a:lnTo>
                    <a:pt x="0" y="472"/>
                  </a:lnTo>
                  <a:lnTo>
                    <a:pt x="0" y="539"/>
                  </a:lnTo>
                  <a:lnTo>
                    <a:pt x="101" y="674"/>
                  </a:lnTo>
                  <a:lnTo>
                    <a:pt x="236" y="741"/>
                  </a:lnTo>
                  <a:lnTo>
                    <a:pt x="337" y="741"/>
                  </a:lnTo>
                  <a:lnTo>
                    <a:pt x="438" y="708"/>
                  </a:lnTo>
                  <a:lnTo>
                    <a:pt x="572" y="573"/>
                  </a:lnTo>
                  <a:lnTo>
                    <a:pt x="572" y="506"/>
                  </a:lnTo>
                  <a:lnTo>
                    <a:pt x="572" y="472"/>
                  </a:lnTo>
                  <a:lnTo>
                    <a:pt x="539" y="405"/>
                  </a:lnTo>
                  <a:lnTo>
                    <a:pt x="135" y="405"/>
                  </a:lnTo>
                  <a:lnTo>
                    <a:pt x="168" y="304"/>
                  </a:lnTo>
                  <a:lnTo>
                    <a:pt x="236" y="203"/>
                  </a:lnTo>
                  <a:lnTo>
                    <a:pt x="303" y="135"/>
                  </a:lnTo>
                  <a:lnTo>
                    <a:pt x="370" y="34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0" name="Google Shape;300;p3"/>
            <p:cNvSpPr/>
            <p:nvPr/>
          </p:nvSpPr>
          <p:spPr>
            <a:xfrm>
              <a:off x="5506850" y="2348250"/>
              <a:ext cx="68200" cy="42125"/>
            </a:xfrm>
            <a:custGeom>
              <a:rect b="b" l="l" r="r" t="t"/>
              <a:pathLst>
                <a:path extrusionOk="0" h="1685" w="2728">
                  <a:moveTo>
                    <a:pt x="640" y="1"/>
                  </a:moveTo>
                  <a:lnTo>
                    <a:pt x="371" y="34"/>
                  </a:lnTo>
                  <a:lnTo>
                    <a:pt x="102" y="102"/>
                  </a:lnTo>
                  <a:lnTo>
                    <a:pt x="102" y="68"/>
                  </a:lnTo>
                  <a:lnTo>
                    <a:pt x="34" y="68"/>
                  </a:lnTo>
                  <a:lnTo>
                    <a:pt x="1" y="405"/>
                  </a:lnTo>
                  <a:lnTo>
                    <a:pt x="1" y="775"/>
                  </a:lnTo>
                  <a:lnTo>
                    <a:pt x="34" y="1482"/>
                  </a:lnTo>
                  <a:lnTo>
                    <a:pt x="34" y="1550"/>
                  </a:lnTo>
                  <a:lnTo>
                    <a:pt x="68" y="1617"/>
                  </a:lnTo>
                  <a:lnTo>
                    <a:pt x="102" y="1651"/>
                  </a:lnTo>
                  <a:lnTo>
                    <a:pt x="169" y="1684"/>
                  </a:lnTo>
                  <a:lnTo>
                    <a:pt x="236" y="1651"/>
                  </a:lnTo>
                  <a:lnTo>
                    <a:pt x="270" y="1617"/>
                  </a:lnTo>
                  <a:lnTo>
                    <a:pt x="270" y="1583"/>
                  </a:lnTo>
                  <a:lnTo>
                    <a:pt x="775" y="1617"/>
                  </a:lnTo>
                  <a:lnTo>
                    <a:pt x="1853" y="1617"/>
                  </a:lnTo>
                  <a:lnTo>
                    <a:pt x="2122" y="1583"/>
                  </a:lnTo>
                  <a:lnTo>
                    <a:pt x="2358" y="1516"/>
                  </a:lnTo>
                  <a:lnTo>
                    <a:pt x="2088" y="1449"/>
                  </a:lnTo>
                  <a:lnTo>
                    <a:pt x="1853" y="1415"/>
                  </a:lnTo>
                  <a:lnTo>
                    <a:pt x="203" y="1415"/>
                  </a:lnTo>
                  <a:lnTo>
                    <a:pt x="203" y="809"/>
                  </a:lnTo>
                  <a:lnTo>
                    <a:pt x="169" y="472"/>
                  </a:lnTo>
                  <a:lnTo>
                    <a:pt x="102" y="169"/>
                  </a:lnTo>
                  <a:lnTo>
                    <a:pt x="102" y="169"/>
                  </a:lnTo>
                  <a:lnTo>
                    <a:pt x="371" y="237"/>
                  </a:lnTo>
                  <a:lnTo>
                    <a:pt x="674" y="237"/>
                  </a:lnTo>
                  <a:lnTo>
                    <a:pt x="1213" y="203"/>
                  </a:lnTo>
                  <a:lnTo>
                    <a:pt x="1853" y="203"/>
                  </a:lnTo>
                  <a:lnTo>
                    <a:pt x="2492" y="169"/>
                  </a:lnTo>
                  <a:lnTo>
                    <a:pt x="2492" y="843"/>
                  </a:lnTo>
                  <a:lnTo>
                    <a:pt x="2526" y="1550"/>
                  </a:lnTo>
                  <a:lnTo>
                    <a:pt x="2560" y="1617"/>
                  </a:lnTo>
                  <a:lnTo>
                    <a:pt x="2627" y="1651"/>
                  </a:lnTo>
                  <a:lnTo>
                    <a:pt x="2694" y="1617"/>
                  </a:lnTo>
                  <a:lnTo>
                    <a:pt x="2728" y="1550"/>
                  </a:lnTo>
                  <a:lnTo>
                    <a:pt x="2694" y="809"/>
                  </a:lnTo>
                  <a:lnTo>
                    <a:pt x="2694" y="439"/>
                  </a:lnTo>
                  <a:lnTo>
                    <a:pt x="2661" y="68"/>
                  </a:lnTo>
                  <a:lnTo>
                    <a:pt x="2627" y="1"/>
                  </a:lnTo>
                  <a:lnTo>
                    <a:pt x="2560" y="1"/>
                  </a:lnTo>
                  <a:lnTo>
                    <a:pt x="2526" y="34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1" name="Google Shape;301;p3"/>
            <p:cNvSpPr/>
            <p:nvPr/>
          </p:nvSpPr>
          <p:spPr>
            <a:xfrm>
              <a:off x="5614600" y="2536800"/>
              <a:ext cx="63150" cy="61475"/>
            </a:xfrm>
            <a:custGeom>
              <a:rect b="b" l="l" r="r" t="t"/>
              <a:pathLst>
                <a:path extrusionOk="0" h="2459" w="2526">
                  <a:moveTo>
                    <a:pt x="2357" y="202"/>
                  </a:moveTo>
                  <a:lnTo>
                    <a:pt x="2323" y="674"/>
                  </a:lnTo>
                  <a:lnTo>
                    <a:pt x="2323" y="1145"/>
                  </a:lnTo>
                  <a:lnTo>
                    <a:pt x="2256" y="1684"/>
                  </a:lnTo>
                  <a:lnTo>
                    <a:pt x="2222" y="2256"/>
                  </a:lnTo>
                  <a:lnTo>
                    <a:pt x="1953" y="2189"/>
                  </a:lnTo>
                  <a:lnTo>
                    <a:pt x="472" y="2189"/>
                  </a:lnTo>
                  <a:lnTo>
                    <a:pt x="236" y="2223"/>
                  </a:lnTo>
                  <a:lnTo>
                    <a:pt x="236" y="1684"/>
                  </a:lnTo>
                  <a:lnTo>
                    <a:pt x="236" y="1145"/>
                  </a:lnTo>
                  <a:lnTo>
                    <a:pt x="236" y="708"/>
                  </a:lnTo>
                  <a:lnTo>
                    <a:pt x="236" y="236"/>
                  </a:lnTo>
                  <a:lnTo>
                    <a:pt x="1313" y="270"/>
                  </a:lnTo>
                  <a:lnTo>
                    <a:pt x="1852" y="236"/>
                  </a:lnTo>
                  <a:lnTo>
                    <a:pt x="2357" y="202"/>
                  </a:lnTo>
                  <a:close/>
                  <a:moveTo>
                    <a:pt x="1313" y="0"/>
                  </a:moveTo>
                  <a:lnTo>
                    <a:pt x="236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101"/>
                  </a:lnTo>
                  <a:lnTo>
                    <a:pt x="34" y="404"/>
                  </a:lnTo>
                  <a:lnTo>
                    <a:pt x="34" y="708"/>
                  </a:lnTo>
                  <a:lnTo>
                    <a:pt x="0" y="1314"/>
                  </a:lnTo>
                  <a:lnTo>
                    <a:pt x="0" y="1852"/>
                  </a:lnTo>
                  <a:lnTo>
                    <a:pt x="34" y="2122"/>
                  </a:lnTo>
                  <a:lnTo>
                    <a:pt x="68" y="2391"/>
                  </a:lnTo>
                  <a:lnTo>
                    <a:pt x="101" y="2425"/>
                  </a:lnTo>
                  <a:lnTo>
                    <a:pt x="135" y="2458"/>
                  </a:lnTo>
                  <a:lnTo>
                    <a:pt x="169" y="2458"/>
                  </a:lnTo>
                  <a:lnTo>
                    <a:pt x="202" y="2425"/>
                  </a:lnTo>
                  <a:lnTo>
                    <a:pt x="472" y="2458"/>
                  </a:lnTo>
                  <a:lnTo>
                    <a:pt x="741" y="2458"/>
                  </a:lnTo>
                  <a:lnTo>
                    <a:pt x="1280" y="2425"/>
                  </a:lnTo>
                  <a:lnTo>
                    <a:pt x="2020" y="2425"/>
                  </a:lnTo>
                  <a:lnTo>
                    <a:pt x="2256" y="2391"/>
                  </a:lnTo>
                  <a:lnTo>
                    <a:pt x="2357" y="2391"/>
                  </a:lnTo>
                  <a:lnTo>
                    <a:pt x="2391" y="2324"/>
                  </a:lnTo>
                  <a:lnTo>
                    <a:pt x="2458" y="2054"/>
                  </a:lnTo>
                  <a:lnTo>
                    <a:pt x="2492" y="1751"/>
                  </a:lnTo>
                  <a:lnTo>
                    <a:pt x="2525" y="1145"/>
                  </a:lnTo>
                  <a:lnTo>
                    <a:pt x="2525" y="640"/>
                  </a:lnTo>
                  <a:lnTo>
                    <a:pt x="2525" y="371"/>
                  </a:lnTo>
                  <a:lnTo>
                    <a:pt x="2492" y="135"/>
                  </a:lnTo>
                  <a:lnTo>
                    <a:pt x="2458" y="68"/>
                  </a:lnTo>
                  <a:lnTo>
                    <a:pt x="2391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2" name="Google Shape;302;p3"/>
            <p:cNvSpPr/>
            <p:nvPr/>
          </p:nvSpPr>
          <p:spPr>
            <a:xfrm>
              <a:off x="5579250" y="2345725"/>
              <a:ext cx="69025" cy="47175"/>
            </a:xfrm>
            <a:custGeom>
              <a:rect b="b" l="l" r="r" t="t"/>
              <a:pathLst>
                <a:path extrusionOk="0" h="1887" w="2761">
                  <a:moveTo>
                    <a:pt x="1381" y="1"/>
                  </a:moveTo>
                  <a:lnTo>
                    <a:pt x="707" y="34"/>
                  </a:lnTo>
                  <a:lnTo>
                    <a:pt x="404" y="68"/>
                  </a:lnTo>
                  <a:lnTo>
                    <a:pt x="68" y="135"/>
                  </a:lnTo>
                  <a:lnTo>
                    <a:pt x="34" y="169"/>
                  </a:lnTo>
                  <a:lnTo>
                    <a:pt x="0" y="237"/>
                  </a:lnTo>
                  <a:lnTo>
                    <a:pt x="0" y="304"/>
                  </a:lnTo>
                  <a:lnTo>
                    <a:pt x="68" y="338"/>
                  </a:lnTo>
                  <a:lnTo>
                    <a:pt x="68" y="607"/>
                  </a:lnTo>
                  <a:lnTo>
                    <a:pt x="68" y="876"/>
                  </a:lnTo>
                  <a:lnTo>
                    <a:pt x="34" y="1718"/>
                  </a:lnTo>
                  <a:lnTo>
                    <a:pt x="34" y="1752"/>
                  </a:lnTo>
                  <a:lnTo>
                    <a:pt x="68" y="1785"/>
                  </a:lnTo>
                  <a:lnTo>
                    <a:pt x="169" y="1785"/>
                  </a:lnTo>
                  <a:lnTo>
                    <a:pt x="505" y="1853"/>
                  </a:lnTo>
                  <a:lnTo>
                    <a:pt x="842" y="1886"/>
                  </a:lnTo>
                  <a:lnTo>
                    <a:pt x="1179" y="1853"/>
                  </a:lnTo>
                  <a:lnTo>
                    <a:pt x="1515" y="1819"/>
                  </a:lnTo>
                  <a:lnTo>
                    <a:pt x="2020" y="1785"/>
                  </a:lnTo>
                  <a:lnTo>
                    <a:pt x="2256" y="1752"/>
                  </a:lnTo>
                  <a:lnTo>
                    <a:pt x="2492" y="1651"/>
                  </a:lnTo>
                  <a:lnTo>
                    <a:pt x="2222" y="1583"/>
                  </a:lnTo>
                  <a:lnTo>
                    <a:pt x="1919" y="1583"/>
                  </a:lnTo>
                  <a:lnTo>
                    <a:pt x="1347" y="1651"/>
                  </a:lnTo>
                  <a:lnTo>
                    <a:pt x="505" y="1651"/>
                  </a:lnTo>
                  <a:lnTo>
                    <a:pt x="236" y="1684"/>
                  </a:lnTo>
                  <a:lnTo>
                    <a:pt x="236" y="1213"/>
                  </a:lnTo>
                  <a:lnTo>
                    <a:pt x="236" y="775"/>
                  </a:lnTo>
                  <a:lnTo>
                    <a:pt x="236" y="540"/>
                  </a:lnTo>
                  <a:lnTo>
                    <a:pt x="202" y="338"/>
                  </a:lnTo>
                  <a:lnTo>
                    <a:pt x="505" y="304"/>
                  </a:lnTo>
                  <a:lnTo>
                    <a:pt x="808" y="270"/>
                  </a:lnTo>
                  <a:lnTo>
                    <a:pt x="1414" y="270"/>
                  </a:lnTo>
                  <a:lnTo>
                    <a:pt x="2054" y="304"/>
                  </a:lnTo>
                  <a:lnTo>
                    <a:pt x="2357" y="270"/>
                  </a:lnTo>
                  <a:lnTo>
                    <a:pt x="2660" y="237"/>
                  </a:lnTo>
                  <a:lnTo>
                    <a:pt x="2593" y="573"/>
                  </a:lnTo>
                  <a:lnTo>
                    <a:pt x="2593" y="876"/>
                  </a:lnTo>
                  <a:lnTo>
                    <a:pt x="2525" y="1280"/>
                  </a:lnTo>
                  <a:lnTo>
                    <a:pt x="2525" y="1651"/>
                  </a:lnTo>
                  <a:lnTo>
                    <a:pt x="2559" y="1718"/>
                  </a:lnTo>
                  <a:lnTo>
                    <a:pt x="2660" y="1718"/>
                  </a:lnTo>
                  <a:lnTo>
                    <a:pt x="2694" y="1684"/>
                  </a:lnTo>
                  <a:lnTo>
                    <a:pt x="2727" y="1348"/>
                  </a:lnTo>
                  <a:lnTo>
                    <a:pt x="2727" y="1011"/>
                  </a:lnTo>
                  <a:lnTo>
                    <a:pt x="2761" y="607"/>
                  </a:lnTo>
                  <a:lnTo>
                    <a:pt x="2761" y="237"/>
                  </a:lnTo>
                  <a:lnTo>
                    <a:pt x="2727" y="169"/>
                  </a:lnTo>
                  <a:lnTo>
                    <a:pt x="2660" y="203"/>
                  </a:lnTo>
                  <a:lnTo>
                    <a:pt x="2357" y="102"/>
                  </a:lnTo>
                  <a:lnTo>
                    <a:pt x="2054" y="68"/>
                  </a:lnTo>
                  <a:lnTo>
                    <a:pt x="1717" y="34"/>
                  </a:lnTo>
                  <a:lnTo>
                    <a:pt x="13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3" name="Google Shape;303;p3"/>
            <p:cNvSpPr/>
            <p:nvPr/>
          </p:nvSpPr>
          <p:spPr>
            <a:xfrm>
              <a:off x="5662575" y="2429900"/>
              <a:ext cx="11800" cy="20225"/>
            </a:xfrm>
            <a:custGeom>
              <a:rect b="b" l="l" r="r" t="t"/>
              <a:pathLst>
                <a:path extrusionOk="0" h="809" w="472">
                  <a:moveTo>
                    <a:pt x="303" y="203"/>
                  </a:moveTo>
                  <a:lnTo>
                    <a:pt x="303" y="304"/>
                  </a:lnTo>
                  <a:lnTo>
                    <a:pt x="270" y="405"/>
                  </a:lnTo>
                  <a:lnTo>
                    <a:pt x="202" y="337"/>
                  </a:lnTo>
                  <a:lnTo>
                    <a:pt x="169" y="270"/>
                  </a:lnTo>
                  <a:lnTo>
                    <a:pt x="169" y="203"/>
                  </a:lnTo>
                  <a:close/>
                  <a:moveTo>
                    <a:pt x="169" y="1"/>
                  </a:moveTo>
                  <a:lnTo>
                    <a:pt x="68" y="68"/>
                  </a:lnTo>
                  <a:lnTo>
                    <a:pt x="0" y="135"/>
                  </a:lnTo>
                  <a:lnTo>
                    <a:pt x="0" y="236"/>
                  </a:lnTo>
                  <a:lnTo>
                    <a:pt x="0" y="337"/>
                  </a:lnTo>
                  <a:lnTo>
                    <a:pt x="68" y="438"/>
                  </a:lnTo>
                  <a:lnTo>
                    <a:pt x="135" y="472"/>
                  </a:lnTo>
                  <a:lnTo>
                    <a:pt x="34" y="573"/>
                  </a:lnTo>
                  <a:lnTo>
                    <a:pt x="0" y="640"/>
                  </a:lnTo>
                  <a:lnTo>
                    <a:pt x="0" y="674"/>
                  </a:lnTo>
                  <a:lnTo>
                    <a:pt x="68" y="775"/>
                  </a:lnTo>
                  <a:lnTo>
                    <a:pt x="169" y="809"/>
                  </a:lnTo>
                  <a:lnTo>
                    <a:pt x="270" y="809"/>
                  </a:lnTo>
                  <a:lnTo>
                    <a:pt x="337" y="775"/>
                  </a:lnTo>
                  <a:lnTo>
                    <a:pt x="404" y="741"/>
                  </a:lnTo>
                  <a:lnTo>
                    <a:pt x="472" y="674"/>
                  </a:lnTo>
                  <a:lnTo>
                    <a:pt x="472" y="607"/>
                  </a:lnTo>
                  <a:lnTo>
                    <a:pt x="438" y="506"/>
                  </a:lnTo>
                  <a:lnTo>
                    <a:pt x="472" y="472"/>
                  </a:lnTo>
                  <a:lnTo>
                    <a:pt x="472" y="438"/>
                  </a:lnTo>
                  <a:lnTo>
                    <a:pt x="404" y="371"/>
                  </a:lnTo>
                  <a:lnTo>
                    <a:pt x="472" y="304"/>
                  </a:lnTo>
                  <a:lnTo>
                    <a:pt x="472" y="203"/>
                  </a:lnTo>
                  <a:lnTo>
                    <a:pt x="438" y="102"/>
                  </a:lnTo>
                  <a:lnTo>
                    <a:pt x="371" y="3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4" name="Google Shape;304;p3"/>
            <p:cNvSpPr/>
            <p:nvPr/>
          </p:nvSpPr>
          <p:spPr>
            <a:xfrm>
              <a:off x="5697925" y="2489675"/>
              <a:ext cx="5925" cy="17700"/>
            </a:xfrm>
            <a:custGeom>
              <a:rect b="b" l="l" r="r" t="t"/>
              <a:pathLst>
                <a:path extrusionOk="0" h="708" w="237">
                  <a:moveTo>
                    <a:pt x="135" y="0"/>
                  </a:moveTo>
                  <a:lnTo>
                    <a:pt x="101" y="34"/>
                  </a:lnTo>
                  <a:lnTo>
                    <a:pt x="34" y="168"/>
                  </a:lnTo>
                  <a:lnTo>
                    <a:pt x="0" y="337"/>
                  </a:lnTo>
                  <a:lnTo>
                    <a:pt x="0" y="505"/>
                  </a:lnTo>
                  <a:lnTo>
                    <a:pt x="34" y="640"/>
                  </a:lnTo>
                  <a:lnTo>
                    <a:pt x="34" y="707"/>
                  </a:lnTo>
                  <a:lnTo>
                    <a:pt x="169" y="707"/>
                  </a:lnTo>
                  <a:lnTo>
                    <a:pt x="202" y="673"/>
                  </a:lnTo>
                  <a:lnTo>
                    <a:pt x="236" y="606"/>
                  </a:lnTo>
                  <a:lnTo>
                    <a:pt x="236" y="337"/>
                  </a:lnTo>
                  <a:lnTo>
                    <a:pt x="236" y="67"/>
                  </a:lnTo>
                  <a:lnTo>
                    <a:pt x="236" y="34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5" name="Google Shape;305;p3"/>
            <p:cNvSpPr/>
            <p:nvPr/>
          </p:nvSpPr>
          <p:spPr>
            <a:xfrm>
              <a:off x="5733275" y="2429050"/>
              <a:ext cx="16025" cy="17700"/>
            </a:xfrm>
            <a:custGeom>
              <a:rect b="b" l="l" r="r" t="t"/>
              <a:pathLst>
                <a:path extrusionOk="0" h="708" w="641">
                  <a:moveTo>
                    <a:pt x="236" y="1"/>
                  </a:moveTo>
                  <a:lnTo>
                    <a:pt x="135" y="68"/>
                  </a:lnTo>
                  <a:lnTo>
                    <a:pt x="68" y="136"/>
                  </a:lnTo>
                  <a:lnTo>
                    <a:pt x="0" y="203"/>
                  </a:lnTo>
                  <a:lnTo>
                    <a:pt x="0" y="304"/>
                  </a:lnTo>
                  <a:lnTo>
                    <a:pt x="34" y="371"/>
                  </a:lnTo>
                  <a:lnTo>
                    <a:pt x="101" y="405"/>
                  </a:lnTo>
                  <a:lnTo>
                    <a:pt x="202" y="439"/>
                  </a:lnTo>
                  <a:lnTo>
                    <a:pt x="337" y="472"/>
                  </a:lnTo>
                  <a:lnTo>
                    <a:pt x="438" y="439"/>
                  </a:lnTo>
                  <a:lnTo>
                    <a:pt x="438" y="540"/>
                  </a:lnTo>
                  <a:lnTo>
                    <a:pt x="438" y="607"/>
                  </a:lnTo>
                  <a:lnTo>
                    <a:pt x="438" y="708"/>
                  </a:lnTo>
                  <a:lnTo>
                    <a:pt x="505" y="708"/>
                  </a:lnTo>
                  <a:lnTo>
                    <a:pt x="573" y="641"/>
                  </a:lnTo>
                  <a:lnTo>
                    <a:pt x="606" y="540"/>
                  </a:lnTo>
                  <a:lnTo>
                    <a:pt x="640" y="304"/>
                  </a:lnTo>
                  <a:lnTo>
                    <a:pt x="640" y="270"/>
                  </a:lnTo>
                  <a:lnTo>
                    <a:pt x="573" y="203"/>
                  </a:lnTo>
                  <a:lnTo>
                    <a:pt x="505" y="237"/>
                  </a:lnTo>
                  <a:lnTo>
                    <a:pt x="371" y="304"/>
                  </a:lnTo>
                  <a:lnTo>
                    <a:pt x="236" y="304"/>
                  </a:lnTo>
                  <a:lnTo>
                    <a:pt x="169" y="270"/>
                  </a:lnTo>
                  <a:lnTo>
                    <a:pt x="202" y="203"/>
                  </a:lnTo>
                  <a:lnTo>
                    <a:pt x="236" y="169"/>
                  </a:lnTo>
                  <a:lnTo>
                    <a:pt x="539" y="169"/>
                  </a:lnTo>
                  <a:lnTo>
                    <a:pt x="539" y="203"/>
                  </a:lnTo>
                  <a:lnTo>
                    <a:pt x="606" y="203"/>
                  </a:lnTo>
                  <a:lnTo>
                    <a:pt x="640" y="169"/>
                  </a:lnTo>
                  <a:lnTo>
                    <a:pt x="573" y="102"/>
                  </a:lnTo>
                  <a:lnTo>
                    <a:pt x="505" y="35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6" name="Google Shape;306;p3"/>
            <p:cNvSpPr/>
            <p:nvPr/>
          </p:nvSpPr>
          <p:spPr>
            <a:xfrm>
              <a:off x="5639000" y="2395400"/>
              <a:ext cx="57275" cy="62300"/>
            </a:xfrm>
            <a:custGeom>
              <a:rect b="b" l="l" r="r" t="t"/>
              <a:pathLst>
                <a:path extrusionOk="0" h="2492" w="2291">
                  <a:moveTo>
                    <a:pt x="236" y="0"/>
                  </a:moveTo>
                  <a:lnTo>
                    <a:pt x="102" y="34"/>
                  </a:lnTo>
                  <a:lnTo>
                    <a:pt x="1" y="68"/>
                  </a:lnTo>
                  <a:lnTo>
                    <a:pt x="1" y="101"/>
                  </a:lnTo>
                  <a:lnTo>
                    <a:pt x="68" y="169"/>
                  </a:lnTo>
                  <a:lnTo>
                    <a:pt x="169" y="202"/>
                  </a:lnTo>
                  <a:lnTo>
                    <a:pt x="371" y="270"/>
                  </a:lnTo>
                  <a:lnTo>
                    <a:pt x="2088" y="270"/>
                  </a:lnTo>
                  <a:lnTo>
                    <a:pt x="2054" y="472"/>
                  </a:lnTo>
                  <a:lnTo>
                    <a:pt x="2054" y="707"/>
                  </a:lnTo>
                  <a:lnTo>
                    <a:pt x="2054" y="1145"/>
                  </a:lnTo>
                  <a:lnTo>
                    <a:pt x="2054" y="1717"/>
                  </a:lnTo>
                  <a:lnTo>
                    <a:pt x="2054" y="1987"/>
                  </a:lnTo>
                  <a:lnTo>
                    <a:pt x="2088" y="2256"/>
                  </a:lnTo>
                  <a:lnTo>
                    <a:pt x="910" y="2222"/>
                  </a:lnTo>
                  <a:lnTo>
                    <a:pt x="506" y="2189"/>
                  </a:lnTo>
                  <a:lnTo>
                    <a:pt x="304" y="2222"/>
                  </a:lnTo>
                  <a:lnTo>
                    <a:pt x="203" y="2256"/>
                  </a:lnTo>
                  <a:lnTo>
                    <a:pt x="135" y="2323"/>
                  </a:lnTo>
                  <a:lnTo>
                    <a:pt x="203" y="2391"/>
                  </a:lnTo>
                  <a:lnTo>
                    <a:pt x="304" y="2458"/>
                  </a:lnTo>
                  <a:lnTo>
                    <a:pt x="506" y="2492"/>
                  </a:lnTo>
                  <a:lnTo>
                    <a:pt x="2256" y="2492"/>
                  </a:lnTo>
                  <a:lnTo>
                    <a:pt x="2290" y="2424"/>
                  </a:lnTo>
                  <a:lnTo>
                    <a:pt x="2290" y="2357"/>
                  </a:lnTo>
                  <a:lnTo>
                    <a:pt x="2290" y="2290"/>
                  </a:lnTo>
                  <a:lnTo>
                    <a:pt x="2290" y="2020"/>
                  </a:lnTo>
                  <a:lnTo>
                    <a:pt x="2290" y="1717"/>
                  </a:lnTo>
                  <a:lnTo>
                    <a:pt x="2290" y="1145"/>
                  </a:lnTo>
                  <a:lnTo>
                    <a:pt x="2290" y="707"/>
                  </a:lnTo>
                  <a:lnTo>
                    <a:pt x="2290" y="472"/>
                  </a:lnTo>
                  <a:lnTo>
                    <a:pt x="2256" y="236"/>
                  </a:lnTo>
                  <a:lnTo>
                    <a:pt x="2290" y="202"/>
                  </a:lnTo>
                  <a:lnTo>
                    <a:pt x="2290" y="135"/>
                  </a:lnTo>
                  <a:lnTo>
                    <a:pt x="2256" y="68"/>
                  </a:lnTo>
                  <a:lnTo>
                    <a:pt x="2189" y="34"/>
                  </a:lnTo>
                  <a:lnTo>
                    <a:pt x="943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7" name="Google Shape;307;p3"/>
            <p:cNvSpPr/>
            <p:nvPr/>
          </p:nvSpPr>
          <p:spPr>
            <a:xfrm>
              <a:off x="5364600" y="2609175"/>
              <a:ext cx="7600" cy="60650"/>
            </a:xfrm>
            <a:custGeom>
              <a:rect b="b" l="l" r="r" t="t"/>
              <a:pathLst>
                <a:path extrusionOk="0" h="2426" w="304">
                  <a:moveTo>
                    <a:pt x="102" y="1"/>
                  </a:moveTo>
                  <a:lnTo>
                    <a:pt x="68" y="35"/>
                  </a:lnTo>
                  <a:lnTo>
                    <a:pt x="35" y="304"/>
                  </a:lnTo>
                  <a:lnTo>
                    <a:pt x="1" y="573"/>
                  </a:lnTo>
                  <a:lnTo>
                    <a:pt x="35" y="1112"/>
                  </a:lnTo>
                  <a:lnTo>
                    <a:pt x="35" y="1752"/>
                  </a:lnTo>
                  <a:lnTo>
                    <a:pt x="68" y="2055"/>
                  </a:lnTo>
                  <a:lnTo>
                    <a:pt x="136" y="2358"/>
                  </a:lnTo>
                  <a:lnTo>
                    <a:pt x="169" y="2425"/>
                  </a:lnTo>
                  <a:lnTo>
                    <a:pt x="203" y="2425"/>
                  </a:lnTo>
                  <a:lnTo>
                    <a:pt x="237" y="2391"/>
                  </a:lnTo>
                  <a:lnTo>
                    <a:pt x="270" y="2358"/>
                  </a:lnTo>
                  <a:lnTo>
                    <a:pt x="304" y="2055"/>
                  </a:lnTo>
                  <a:lnTo>
                    <a:pt x="270" y="1718"/>
                  </a:lnTo>
                  <a:lnTo>
                    <a:pt x="237" y="1112"/>
                  </a:lnTo>
                  <a:lnTo>
                    <a:pt x="237" y="573"/>
                  </a:lnTo>
                  <a:lnTo>
                    <a:pt x="203" y="304"/>
                  </a:lnTo>
                  <a:lnTo>
                    <a:pt x="169" y="35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8" name="Google Shape;308;p3"/>
            <p:cNvSpPr/>
            <p:nvPr/>
          </p:nvSpPr>
          <p:spPr>
            <a:xfrm>
              <a:off x="5672675" y="2465250"/>
              <a:ext cx="64825" cy="62325"/>
            </a:xfrm>
            <a:custGeom>
              <a:rect b="b" l="l" r="r" t="t"/>
              <a:pathLst>
                <a:path extrusionOk="0" h="2493" w="2593">
                  <a:moveTo>
                    <a:pt x="707" y="1"/>
                  </a:moveTo>
                  <a:lnTo>
                    <a:pt x="438" y="34"/>
                  </a:lnTo>
                  <a:lnTo>
                    <a:pt x="337" y="68"/>
                  </a:lnTo>
                  <a:lnTo>
                    <a:pt x="236" y="135"/>
                  </a:lnTo>
                  <a:lnTo>
                    <a:pt x="303" y="203"/>
                  </a:lnTo>
                  <a:lnTo>
                    <a:pt x="404" y="236"/>
                  </a:lnTo>
                  <a:lnTo>
                    <a:pt x="640" y="270"/>
                  </a:lnTo>
                  <a:lnTo>
                    <a:pt x="1078" y="270"/>
                  </a:lnTo>
                  <a:lnTo>
                    <a:pt x="1751" y="337"/>
                  </a:lnTo>
                  <a:lnTo>
                    <a:pt x="2391" y="371"/>
                  </a:lnTo>
                  <a:lnTo>
                    <a:pt x="2391" y="775"/>
                  </a:lnTo>
                  <a:lnTo>
                    <a:pt x="2391" y="1145"/>
                  </a:lnTo>
                  <a:lnTo>
                    <a:pt x="2357" y="1684"/>
                  </a:lnTo>
                  <a:lnTo>
                    <a:pt x="2357" y="1953"/>
                  </a:lnTo>
                  <a:lnTo>
                    <a:pt x="2391" y="2223"/>
                  </a:lnTo>
                  <a:lnTo>
                    <a:pt x="1313" y="2189"/>
                  </a:lnTo>
                  <a:lnTo>
                    <a:pt x="775" y="2189"/>
                  </a:lnTo>
                  <a:lnTo>
                    <a:pt x="505" y="2223"/>
                  </a:lnTo>
                  <a:lnTo>
                    <a:pt x="270" y="2290"/>
                  </a:lnTo>
                  <a:lnTo>
                    <a:pt x="236" y="1751"/>
                  </a:lnTo>
                  <a:lnTo>
                    <a:pt x="236" y="1213"/>
                  </a:lnTo>
                  <a:lnTo>
                    <a:pt x="270" y="674"/>
                  </a:lnTo>
                  <a:lnTo>
                    <a:pt x="270" y="405"/>
                  </a:lnTo>
                  <a:lnTo>
                    <a:pt x="236" y="270"/>
                  </a:lnTo>
                  <a:lnTo>
                    <a:pt x="202" y="135"/>
                  </a:lnTo>
                  <a:lnTo>
                    <a:pt x="101" y="304"/>
                  </a:lnTo>
                  <a:lnTo>
                    <a:pt x="68" y="472"/>
                  </a:lnTo>
                  <a:lnTo>
                    <a:pt x="0" y="842"/>
                  </a:lnTo>
                  <a:lnTo>
                    <a:pt x="0" y="1583"/>
                  </a:lnTo>
                  <a:lnTo>
                    <a:pt x="0" y="1819"/>
                  </a:lnTo>
                  <a:lnTo>
                    <a:pt x="0" y="2088"/>
                  </a:lnTo>
                  <a:lnTo>
                    <a:pt x="0" y="2223"/>
                  </a:lnTo>
                  <a:lnTo>
                    <a:pt x="34" y="2324"/>
                  </a:lnTo>
                  <a:lnTo>
                    <a:pt x="101" y="2425"/>
                  </a:lnTo>
                  <a:lnTo>
                    <a:pt x="202" y="2458"/>
                  </a:lnTo>
                  <a:lnTo>
                    <a:pt x="270" y="2458"/>
                  </a:lnTo>
                  <a:lnTo>
                    <a:pt x="270" y="2425"/>
                  </a:lnTo>
                  <a:lnTo>
                    <a:pt x="270" y="2391"/>
                  </a:lnTo>
                  <a:lnTo>
                    <a:pt x="539" y="2458"/>
                  </a:lnTo>
                  <a:lnTo>
                    <a:pt x="775" y="2492"/>
                  </a:lnTo>
                  <a:lnTo>
                    <a:pt x="1313" y="2492"/>
                  </a:lnTo>
                  <a:lnTo>
                    <a:pt x="2391" y="2458"/>
                  </a:lnTo>
                  <a:lnTo>
                    <a:pt x="2458" y="2425"/>
                  </a:lnTo>
                  <a:lnTo>
                    <a:pt x="2492" y="2458"/>
                  </a:lnTo>
                  <a:lnTo>
                    <a:pt x="2525" y="2458"/>
                  </a:lnTo>
                  <a:lnTo>
                    <a:pt x="2559" y="2425"/>
                  </a:lnTo>
                  <a:lnTo>
                    <a:pt x="2593" y="2155"/>
                  </a:lnTo>
                  <a:lnTo>
                    <a:pt x="2593" y="1886"/>
                  </a:lnTo>
                  <a:lnTo>
                    <a:pt x="2593" y="1347"/>
                  </a:lnTo>
                  <a:lnTo>
                    <a:pt x="2593" y="708"/>
                  </a:lnTo>
                  <a:lnTo>
                    <a:pt x="2593" y="405"/>
                  </a:lnTo>
                  <a:lnTo>
                    <a:pt x="2559" y="68"/>
                  </a:lnTo>
                  <a:lnTo>
                    <a:pt x="2525" y="34"/>
                  </a:lnTo>
                  <a:lnTo>
                    <a:pt x="2458" y="34"/>
                  </a:lnTo>
                  <a:lnTo>
                    <a:pt x="2458" y="68"/>
                  </a:lnTo>
                  <a:lnTo>
                    <a:pt x="2424" y="169"/>
                  </a:lnTo>
                  <a:lnTo>
                    <a:pt x="1852" y="102"/>
                  </a:lnTo>
                  <a:lnTo>
                    <a:pt x="1246" y="34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09" name="Google Shape;309;p3"/>
            <p:cNvSpPr/>
            <p:nvPr/>
          </p:nvSpPr>
          <p:spPr>
            <a:xfrm>
              <a:off x="5528750" y="2626850"/>
              <a:ext cx="19375" cy="22750"/>
            </a:xfrm>
            <a:custGeom>
              <a:rect b="b" l="l" r="r" t="t"/>
              <a:pathLst>
                <a:path extrusionOk="0" h="910" w="775">
                  <a:moveTo>
                    <a:pt x="606" y="169"/>
                  </a:moveTo>
                  <a:lnTo>
                    <a:pt x="606" y="237"/>
                  </a:lnTo>
                  <a:lnTo>
                    <a:pt x="539" y="304"/>
                  </a:lnTo>
                  <a:lnTo>
                    <a:pt x="404" y="338"/>
                  </a:lnTo>
                  <a:lnTo>
                    <a:pt x="303" y="371"/>
                  </a:lnTo>
                  <a:lnTo>
                    <a:pt x="236" y="169"/>
                  </a:lnTo>
                  <a:close/>
                  <a:moveTo>
                    <a:pt x="505" y="506"/>
                  </a:moveTo>
                  <a:lnTo>
                    <a:pt x="572" y="540"/>
                  </a:lnTo>
                  <a:lnTo>
                    <a:pt x="606" y="573"/>
                  </a:lnTo>
                  <a:lnTo>
                    <a:pt x="539" y="674"/>
                  </a:lnTo>
                  <a:lnTo>
                    <a:pt x="505" y="708"/>
                  </a:lnTo>
                  <a:lnTo>
                    <a:pt x="438" y="742"/>
                  </a:lnTo>
                  <a:lnTo>
                    <a:pt x="303" y="708"/>
                  </a:lnTo>
                  <a:lnTo>
                    <a:pt x="303" y="540"/>
                  </a:lnTo>
                  <a:lnTo>
                    <a:pt x="337" y="540"/>
                  </a:lnTo>
                  <a:lnTo>
                    <a:pt x="505" y="506"/>
                  </a:lnTo>
                  <a:close/>
                  <a:moveTo>
                    <a:pt x="505" y="1"/>
                  </a:moveTo>
                  <a:lnTo>
                    <a:pt x="303" y="68"/>
                  </a:lnTo>
                  <a:lnTo>
                    <a:pt x="135" y="136"/>
                  </a:lnTo>
                  <a:lnTo>
                    <a:pt x="101" y="169"/>
                  </a:lnTo>
                  <a:lnTo>
                    <a:pt x="135" y="506"/>
                  </a:lnTo>
                  <a:lnTo>
                    <a:pt x="135" y="674"/>
                  </a:lnTo>
                  <a:lnTo>
                    <a:pt x="34" y="674"/>
                  </a:lnTo>
                  <a:lnTo>
                    <a:pt x="0" y="742"/>
                  </a:lnTo>
                  <a:lnTo>
                    <a:pt x="0" y="809"/>
                  </a:lnTo>
                  <a:lnTo>
                    <a:pt x="67" y="876"/>
                  </a:lnTo>
                  <a:lnTo>
                    <a:pt x="269" y="910"/>
                  </a:lnTo>
                  <a:lnTo>
                    <a:pt x="505" y="910"/>
                  </a:lnTo>
                  <a:lnTo>
                    <a:pt x="572" y="876"/>
                  </a:lnTo>
                  <a:lnTo>
                    <a:pt x="673" y="843"/>
                  </a:lnTo>
                  <a:lnTo>
                    <a:pt x="741" y="742"/>
                  </a:lnTo>
                  <a:lnTo>
                    <a:pt x="775" y="641"/>
                  </a:lnTo>
                  <a:lnTo>
                    <a:pt x="775" y="506"/>
                  </a:lnTo>
                  <a:lnTo>
                    <a:pt x="741" y="439"/>
                  </a:lnTo>
                  <a:lnTo>
                    <a:pt x="707" y="405"/>
                  </a:lnTo>
                  <a:lnTo>
                    <a:pt x="775" y="304"/>
                  </a:lnTo>
                  <a:lnTo>
                    <a:pt x="775" y="169"/>
                  </a:lnTo>
                  <a:lnTo>
                    <a:pt x="741" y="68"/>
                  </a:lnTo>
                  <a:lnTo>
                    <a:pt x="707" y="35"/>
                  </a:lnTo>
                  <a:lnTo>
                    <a:pt x="6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0" name="Google Shape;310;p3"/>
            <p:cNvSpPr/>
            <p:nvPr/>
          </p:nvSpPr>
          <p:spPr>
            <a:xfrm>
              <a:off x="5705500" y="2394550"/>
              <a:ext cx="64825" cy="62300"/>
            </a:xfrm>
            <a:custGeom>
              <a:rect b="b" l="l" r="r" t="t"/>
              <a:pathLst>
                <a:path extrusionOk="0" h="2492" w="2593">
                  <a:moveTo>
                    <a:pt x="135" y="1"/>
                  </a:moveTo>
                  <a:lnTo>
                    <a:pt x="101" y="34"/>
                  </a:lnTo>
                  <a:lnTo>
                    <a:pt x="34" y="304"/>
                  </a:lnTo>
                  <a:lnTo>
                    <a:pt x="0" y="573"/>
                  </a:lnTo>
                  <a:lnTo>
                    <a:pt x="0" y="1112"/>
                  </a:lnTo>
                  <a:lnTo>
                    <a:pt x="0" y="1751"/>
                  </a:lnTo>
                  <a:lnTo>
                    <a:pt x="34" y="2054"/>
                  </a:lnTo>
                  <a:lnTo>
                    <a:pt x="101" y="2391"/>
                  </a:lnTo>
                  <a:lnTo>
                    <a:pt x="135" y="2425"/>
                  </a:lnTo>
                  <a:lnTo>
                    <a:pt x="236" y="2425"/>
                  </a:lnTo>
                  <a:lnTo>
                    <a:pt x="270" y="2357"/>
                  </a:lnTo>
                  <a:lnTo>
                    <a:pt x="270" y="2054"/>
                  </a:lnTo>
                  <a:lnTo>
                    <a:pt x="236" y="1718"/>
                  </a:lnTo>
                  <a:lnTo>
                    <a:pt x="236" y="1112"/>
                  </a:lnTo>
                  <a:lnTo>
                    <a:pt x="236" y="674"/>
                  </a:lnTo>
                  <a:lnTo>
                    <a:pt x="236" y="236"/>
                  </a:lnTo>
                  <a:lnTo>
                    <a:pt x="472" y="270"/>
                  </a:lnTo>
                  <a:lnTo>
                    <a:pt x="2290" y="270"/>
                  </a:lnTo>
                  <a:lnTo>
                    <a:pt x="2324" y="304"/>
                  </a:lnTo>
                  <a:lnTo>
                    <a:pt x="2357" y="337"/>
                  </a:lnTo>
                  <a:lnTo>
                    <a:pt x="2391" y="337"/>
                  </a:lnTo>
                  <a:lnTo>
                    <a:pt x="2391" y="506"/>
                  </a:lnTo>
                  <a:lnTo>
                    <a:pt x="2357" y="674"/>
                  </a:lnTo>
                  <a:lnTo>
                    <a:pt x="2357" y="1011"/>
                  </a:lnTo>
                  <a:lnTo>
                    <a:pt x="2324" y="2223"/>
                  </a:lnTo>
                  <a:lnTo>
                    <a:pt x="2122" y="2189"/>
                  </a:lnTo>
                  <a:lnTo>
                    <a:pt x="1852" y="2189"/>
                  </a:lnTo>
                  <a:lnTo>
                    <a:pt x="1381" y="2223"/>
                  </a:lnTo>
                  <a:lnTo>
                    <a:pt x="775" y="2189"/>
                  </a:lnTo>
                  <a:lnTo>
                    <a:pt x="640" y="2189"/>
                  </a:lnTo>
                  <a:lnTo>
                    <a:pt x="472" y="2223"/>
                  </a:lnTo>
                  <a:lnTo>
                    <a:pt x="371" y="2256"/>
                  </a:lnTo>
                  <a:lnTo>
                    <a:pt x="270" y="2357"/>
                  </a:lnTo>
                  <a:lnTo>
                    <a:pt x="337" y="2425"/>
                  </a:lnTo>
                  <a:lnTo>
                    <a:pt x="472" y="2492"/>
                  </a:lnTo>
                  <a:lnTo>
                    <a:pt x="2088" y="2492"/>
                  </a:lnTo>
                  <a:lnTo>
                    <a:pt x="2357" y="2458"/>
                  </a:lnTo>
                  <a:lnTo>
                    <a:pt x="2391" y="2492"/>
                  </a:lnTo>
                  <a:lnTo>
                    <a:pt x="2458" y="2492"/>
                  </a:lnTo>
                  <a:lnTo>
                    <a:pt x="2526" y="2458"/>
                  </a:lnTo>
                  <a:lnTo>
                    <a:pt x="2559" y="2391"/>
                  </a:lnTo>
                  <a:lnTo>
                    <a:pt x="2559" y="1179"/>
                  </a:lnTo>
                  <a:lnTo>
                    <a:pt x="2593" y="640"/>
                  </a:lnTo>
                  <a:lnTo>
                    <a:pt x="2559" y="405"/>
                  </a:lnTo>
                  <a:lnTo>
                    <a:pt x="2526" y="135"/>
                  </a:lnTo>
                  <a:lnTo>
                    <a:pt x="2492" y="135"/>
                  </a:lnTo>
                  <a:lnTo>
                    <a:pt x="2458" y="169"/>
                  </a:lnTo>
                  <a:lnTo>
                    <a:pt x="2391" y="102"/>
                  </a:lnTo>
                  <a:lnTo>
                    <a:pt x="2290" y="68"/>
                  </a:lnTo>
                  <a:lnTo>
                    <a:pt x="2088" y="68"/>
                  </a:lnTo>
                  <a:lnTo>
                    <a:pt x="1650" y="102"/>
                  </a:lnTo>
                  <a:lnTo>
                    <a:pt x="943" y="68"/>
                  </a:lnTo>
                  <a:lnTo>
                    <a:pt x="573" y="68"/>
                  </a:lnTo>
                  <a:lnTo>
                    <a:pt x="202" y="102"/>
                  </a:lnTo>
                  <a:lnTo>
                    <a:pt x="202" y="34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1" name="Google Shape;311;p3"/>
            <p:cNvSpPr/>
            <p:nvPr/>
          </p:nvSpPr>
          <p:spPr>
            <a:xfrm>
              <a:off x="5508550" y="2605825"/>
              <a:ext cx="63150" cy="68200"/>
            </a:xfrm>
            <a:custGeom>
              <a:rect b="b" l="l" r="r" t="t"/>
              <a:pathLst>
                <a:path extrusionOk="0" h="2728" w="2526">
                  <a:moveTo>
                    <a:pt x="202" y="169"/>
                  </a:moveTo>
                  <a:lnTo>
                    <a:pt x="741" y="236"/>
                  </a:lnTo>
                  <a:lnTo>
                    <a:pt x="1279" y="270"/>
                  </a:lnTo>
                  <a:lnTo>
                    <a:pt x="2357" y="236"/>
                  </a:lnTo>
                  <a:lnTo>
                    <a:pt x="2290" y="775"/>
                  </a:lnTo>
                  <a:lnTo>
                    <a:pt x="2256" y="1347"/>
                  </a:lnTo>
                  <a:lnTo>
                    <a:pt x="2256" y="1886"/>
                  </a:lnTo>
                  <a:lnTo>
                    <a:pt x="2290" y="2424"/>
                  </a:lnTo>
                  <a:lnTo>
                    <a:pt x="2290" y="2458"/>
                  </a:lnTo>
                  <a:lnTo>
                    <a:pt x="2256" y="2458"/>
                  </a:lnTo>
                  <a:lnTo>
                    <a:pt x="2020" y="2424"/>
                  </a:lnTo>
                  <a:lnTo>
                    <a:pt x="808" y="2424"/>
                  </a:lnTo>
                  <a:lnTo>
                    <a:pt x="303" y="2391"/>
                  </a:lnTo>
                  <a:lnTo>
                    <a:pt x="236" y="1280"/>
                  </a:lnTo>
                  <a:lnTo>
                    <a:pt x="202" y="169"/>
                  </a:lnTo>
                  <a:close/>
                  <a:moveTo>
                    <a:pt x="741" y="0"/>
                  </a:moveTo>
                  <a:lnTo>
                    <a:pt x="168" y="34"/>
                  </a:lnTo>
                  <a:lnTo>
                    <a:pt x="135" y="34"/>
                  </a:lnTo>
                  <a:lnTo>
                    <a:pt x="101" y="101"/>
                  </a:lnTo>
                  <a:lnTo>
                    <a:pt x="67" y="101"/>
                  </a:lnTo>
                  <a:lnTo>
                    <a:pt x="34" y="169"/>
                  </a:lnTo>
                  <a:lnTo>
                    <a:pt x="0" y="775"/>
                  </a:lnTo>
                  <a:lnTo>
                    <a:pt x="0" y="1414"/>
                  </a:lnTo>
                  <a:lnTo>
                    <a:pt x="34" y="2020"/>
                  </a:lnTo>
                  <a:lnTo>
                    <a:pt x="101" y="2660"/>
                  </a:lnTo>
                  <a:lnTo>
                    <a:pt x="135" y="2694"/>
                  </a:lnTo>
                  <a:lnTo>
                    <a:pt x="168" y="2727"/>
                  </a:lnTo>
                  <a:lnTo>
                    <a:pt x="236" y="2727"/>
                  </a:lnTo>
                  <a:lnTo>
                    <a:pt x="303" y="2694"/>
                  </a:lnTo>
                  <a:lnTo>
                    <a:pt x="337" y="2660"/>
                  </a:lnTo>
                  <a:lnTo>
                    <a:pt x="337" y="2626"/>
                  </a:lnTo>
                  <a:lnTo>
                    <a:pt x="337" y="2559"/>
                  </a:lnTo>
                  <a:lnTo>
                    <a:pt x="808" y="2660"/>
                  </a:lnTo>
                  <a:lnTo>
                    <a:pt x="1313" y="2694"/>
                  </a:lnTo>
                  <a:lnTo>
                    <a:pt x="1818" y="2694"/>
                  </a:lnTo>
                  <a:lnTo>
                    <a:pt x="2054" y="2660"/>
                  </a:lnTo>
                  <a:lnTo>
                    <a:pt x="2256" y="2626"/>
                  </a:lnTo>
                  <a:lnTo>
                    <a:pt x="2323" y="2593"/>
                  </a:lnTo>
                  <a:lnTo>
                    <a:pt x="2323" y="2492"/>
                  </a:lnTo>
                  <a:lnTo>
                    <a:pt x="2357" y="2525"/>
                  </a:lnTo>
                  <a:lnTo>
                    <a:pt x="2391" y="2525"/>
                  </a:lnTo>
                  <a:lnTo>
                    <a:pt x="2458" y="2492"/>
                  </a:lnTo>
                  <a:lnTo>
                    <a:pt x="2458" y="2424"/>
                  </a:lnTo>
                  <a:lnTo>
                    <a:pt x="2492" y="1886"/>
                  </a:lnTo>
                  <a:lnTo>
                    <a:pt x="2525" y="1313"/>
                  </a:lnTo>
                  <a:lnTo>
                    <a:pt x="2492" y="775"/>
                  </a:lnTo>
                  <a:lnTo>
                    <a:pt x="2458" y="202"/>
                  </a:lnTo>
                  <a:lnTo>
                    <a:pt x="2492" y="169"/>
                  </a:lnTo>
                  <a:lnTo>
                    <a:pt x="2492" y="101"/>
                  </a:lnTo>
                  <a:lnTo>
                    <a:pt x="2458" y="34"/>
                  </a:lnTo>
                  <a:lnTo>
                    <a:pt x="1852" y="34"/>
                  </a:lnTo>
                  <a:lnTo>
                    <a:pt x="12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2" name="Google Shape;312;p3"/>
            <p:cNvSpPr/>
            <p:nvPr/>
          </p:nvSpPr>
          <p:spPr>
            <a:xfrm>
              <a:off x="5436150" y="2606650"/>
              <a:ext cx="64850" cy="62325"/>
            </a:xfrm>
            <a:custGeom>
              <a:rect b="b" l="l" r="r" t="t"/>
              <a:pathLst>
                <a:path extrusionOk="0" h="2493" w="2594">
                  <a:moveTo>
                    <a:pt x="135" y="1"/>
                  </a:moveTo>
                  <a:lnTo>
                    <a:pt x="102" y="35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1" y="1752"/>
                  </a:lnTo>
                  <a:lnTo>
                    <a:pt x="34" y="2055"/>
                  </a:lnTo>
                  <a:lnTo>
                    <a:pt x="102" y="2391"/>
                  </a:lnTo>
                  <a:lnTo>
                    <a:pt x="135" y="2425"/>
                  </a:lnTo>
                  <a:lnTo>
                    <a:pt x="236" y="2425"/>
                  </a:lnTo>
                  <a:lnTo>
                    <a:pt x="270" y="2358"/>
                  </a:lnTo>
                  <a:lnTo>
                    <a:pt x="270" y="2055"/>
                  </a:lnTo>
                  <a:lnTo>
                    <a:pt x="236" y="1718"/>
                  </a:lnTo>
                  <a:lnTo>
                    <a:pt x="236" y="1112"/>
                  </a:lnTo>
                  <a:lnTo>
                    <a:pt x="236" y="674"/>
                  </a:lnTo>
                  <a:lnTo>
                    <a:pt x="236" y="237"/>
                  </a:lnTo>
                  <a:lnTo>
                    <a:pt x="472" y="270"/>
                  </a:lnTo>
                  <a:lnTo>
                    <a:pt x="2290" y="270"/>
                  </a:lnTo>
                  <a:lnTo>
                    <a:pt x="2324" y="304"/>
                  </a:lnTo>
                  <a:lnTo>
                    <a:pt x="2357" y="338"/>
                  </a:lnTo>
                  <a:lnTo>
                    <a:pt x="2391" y="338"/>
                  </a:lnTo>
                  <a:lnTo>
                    <a:pt x="2391" y="506"/>
                  </a:lnTo>
                  <a:lnTo>
                    <a:pt x="2357" y="674"/>
                  </a:lnTo>
                  <a:lnTo>
                    <a:pt x="2357" y="1011"/>
                  </a:lnTo>
                  <a:lnTo>
                    <a:pt x="2324" y="2223"/>
                  </a:lnTo>
                  <a:lnTo>
                    <a:pt x="2122" y="2189"/>
                  </a:lnTo>
                  <a:lnTo>
                    <a:pt x="1852" y="2189"/>
                  </a:lnTo>
                  <a:lnTo>
                    <a:pt x="1381" y="2223"/>
                  </a:lnTo>
                  <a:lnTo>
                    <a:pt x="775" y="2189"/>
                  </a:lnTo>
                  <a:lnTo>
                    <a:pt x="640" y="2189"/>
                  </a:lnTo>
                  <a:lnTo>
                    <a:pt x="472" y="2223"/>
                  </a:lnTo>
                  <a:lnTo>
                    <a:pt x="371" y="2257"/>
                  </a:lnTo>
                  <a:lnTo>
                    <a:pt x="270" y="2358"/>
                  </a:lnTo>
                  <a:lnTo>
                    <a:pt x="337" y="2425"/>
                  </a:lnTo>
                  <a:lnTo>
                    <a:pt x="472" y="2492"/>
                  </a:lnTo>
                  <a:lnTo>
                    <a:pt x="2088" y="2492"/>
                  </a:lnTo>
                  <a:lnTo>
                    <a:pt x="2357" y="2459"/>
                  </a:lnTo>
                  <a:lnTo>
                    <a:pt x="2391" y="2492"/>
                  </a:lnTo>
                  <a:lnTo>
                    <a:pt x="2458" y="2492"/>
                  </a:lnTo>
                  <a:lnTo>
                    <a:pt x="2526" y="2459"/>
                  </a:lnTo>
                  <a:lnTo>
                    <a:pt x="2559" y="2391"/>
                  </a:lnTo>
                  <a:lnTo>
                    <a:pt x="2559" y="1179"/>
                  </a:lnTo>
                  <a:lnTo>
                    <a:pt x="2593" y="641"/>
                  </a:lnTo>
                  <a:lnTo>
                    <a:pt x="2559" y="405"/>
                  </a:lnTo>
                  <a:lnTo>
                    <a:pt x="2526" y="136"/>
                  </a:lnTo>
                  <a:lnTo>
                    <a:pt x="2492" y="136"/>
                  </a:lnTo>
                  <a:lnTo>
                    <a:pt x="2458" y="169"/>
                  </a:lnTo>
                  <a:lnTo>
                    <a:pt x="2391" y="102"/>
                  </a:lnTo>
                  <a:lnTo>
                    <a:pt x="2290" y="68"/>
                  </a:lnTo>
                  <a:lnTo>
                    <a:pt x="2088" y="68"/>
                  </a:lnTo>
                  <a:lnTo>
                    <a:pt x="1650" y="102"/>
                  </a:lnTo>
                  <a:lnTo>
                    <a:pt x="943" y="68"/>
                  </a:lnTo>
                  <a:lnTo>
                    <a:pt x="573" y="68"/>
                  </a:lnTo>
                  <a:lnTo>
                    <a:pt x="203" y="102"/>
                  </a:lnTo>
                  <a:lnTo>
                    <a:pt x="203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3" name="Google Shape;313;p3"/>
            <p:cNvSpPr/>
            <p:nvPr/>
          </p:nvSpPr>
          <p:spPr>
            <a:xfrm>
              <a:off x="5461400" y="2627700"/>
              <a:ext cx="18550" cy="16850"/>
            </a:xfrm>
            <a:custGeom>
              <a:rect b="b" l="l" r="r" t="t"/>
              <a:pathLst>
                <a:path extrusionOk="0" h="674" w="742">
                  <a:moveTo>
                    <a:pt x="68" y="1"/>
                  </a:moveTo>
                  <a:lnTo>
                    <a:pt x="1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3"/>
                  </a:lnTo>
                  <a:lnTo>
                    <a:pt x="68" y="337"/>
                  </a:lnTo>
                  <a:lnTo>
                    <a:pt x="102" y="438"/>
                  </a:lnTo>
                  <a:lnTo>
                    <a:pt x="169" y="573"/>
                  </a:lnTo>
                  <a:lnTo>
                    <a:pt x="270" y="674"/>
                  </a:lnTo>
                  <a:lnTo>
                    <a:pt x="405" y="674"/>
                  </a:lnTo>
                  <a:lnTo>
                    <a:pt x="438" y="640"/>
                  </a:lnTo>
                  <a:lnTo>
                    <a:pt x="506" y="506"/>
                  </a:lnTo>
                  <a:lnTo>
                    <a:pt x="607" y="371"/>
                  </a:lnTo>
                  <a:lnTo>
                    <a:pt x="708" y="270"/>
                  </a:lnTo>
                  <a:lnTo>
                    <a:pt x="741" y="203"/>
                  </a:lnTo>
                  <a:lnTo>
                    <a:pt x="741" y="135"/>
                  </a:lnTo>
                  <a:lnTo>
                    <a:pt x="741" y="102"/>
                  </a:lnTo>
                  <a:lnTo>
                    <a:pt x="708" y="68"/>
                  </a:lnTo>
                  <a:lnTo>
                    <a:pt x="640" y="68"/>
                  </a:lnTo>
                  <a:lnTo>
                    <a:pt x="573" y="102"/>
                  </a:lnTo>
                  <a:lnTo>
                    <a:pt x="472" y="169"/>
                  </a:lnTo>
                  <a:lnTo>
                    <a:pt x="405" y="270"/>
                  </a:lnTo>
                  <a:lnTo>
                    <a:pt x="304" y="405"/>
                  </a:lnTo>
                  <a:lnTo>
                    <a:pt x="236" y="236"/>
                  </a:lnTo>
                  <a:lnTo>
                    <a:pt x="203" y="68"/>
                  </a:lnTo>
                  <a:lnTo>
                    <a:pt x="203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4" name="Google Shape;314;p3"/>
            <p:cNvSpPr/>
            <p:nvPr/>
          </p:nvSpPr>
          <p:spPr>
            <a:xfrm>
              <a:off x="5727375" y="2678200"/>
              <a:ext cx="69900" cy="8450"/>
            </a:xfrm>
            <a:custGeom>
              <a:rect b="b" l="l" r="r" t="t"/>
              <a:pathLst>
                <a:path extrusionOk="0" h="338" w="2796">
                  <a:moveTo>
                    <a:pt x="337" y="1"/>
                  </a:moveTo>
                  <a:lnTo>
                    <a:pt x="169" y="34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135" y="203"/>
                  </a:lnTo>
                  <a:lnTo>
                    <a:pt x="304" y="236"/>
                  </a:lnTo>
                  <a:lnTo>
                    <a:pt x="607" y="270"/>
                  </a:lnTo>
                  <a:lnTo>
                    <a:pt x="1247" y="270"/>
                  </a:lnTo>
                  <a:lnTo>
                    <a:pt x="2021" y="337"/>
                  </a:lnTo>
                  <a:lnTo>
                    <a:pt x="2391" y="337"/>
                  </a:lnTo>
                  <a:lnTo>
                    <a:pt x="2762" y="270"/>
                  </a:lnTo>
                  <a:lnTo>
                    <a:pt x="2795" y="236"/>
                  </a:lnTo>
                  <a:lnTo>
                    <a:pt x="2762" y="169"/>
                  </a:lnTo>
                  <a:lnTo>
                    <a:pt x="2459" y="102"/>
                  </a:lnTo>
                  <a:lnTo>
                    <a:pt x="2122" y="68"/>
                  </a:lnTo>
                  <a:lnTo>
                    <a:pt x="1449" y="68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5" name="Google Shape;315;p3"/>
            <p:cNvSpPr/>
            <p:nvPr/>
          </p:nvSpPr>
          <p:spPr>
            <a:xfrm>
              <a:off x="5886475" y="2538475"/>
              <a:ext cx="7600" cy="60625"/>
            </a:xfrm>
            <a:custGeom>
              <a:rect b="b" l="l" r="r" t="t"/>
              <a:pathLst>
                <a:path extrusionOk="0" h="2425" w="304">
                  <a:moveTo>
                    <a:pt x="135" y="1"/>
                  </a:moveTo>
                  <a:lnTo>
                    <a:pt x="101" y="34"/>
                  </a:lnTo>
                  <a:lnTo>
                    <a:pt x="67" y="304"/>
                  </a:lnTo>
                  <a:lnTo>
                    <a:pt x="67" y="573"/>
                  </a:lnTo>
                  <a:lnTo>
                    <a:pt x="67" y="1112"/>
                  </a:lnTo>
                  <a:lnTo>
                    <a:pt x="34" y="1718"/>
                  </a:lnTo>
                  <a:lnTo>
                    <a:pt x="0" y="2055"/>
                  </a:lnTo>
                  <a:lnTo>
                    <a:pt x="34" y="2358"/>
                  </a:lnTo>
                  <a:lnTo>
                    <a:pt x="67" y="2391"/>
                  </a:lnTo>
                  <a:lnTo>
                    <a:pt x="101" y="2425"/>
                  </a:lnTo>
                  <a:lnTo>
                    <a:pt x="135" y="2425"/>
                  </a:lnTo>
                  <a:lnTo>
                    <a:pt x="168" y="2358"/>
                  </a:lnTo>
                  <a:lnTo>
                    <a:pt x="236" y="2055"/>
                  </a:lnTo>
                  <a:lnTo>
                    <a:pt x="269" y="1752"/>
                  </a:lnTo>
                  <a:lnTo>
                    <a:pt x="269" y="1112"/>
                  </a:lnTo>
                  <a:lnTo>
                    <a:pt x="303" y="573"/>
                  </a:lnTo>
                  <a:lnTo>
                    <a:pt x="269" y="304"/>
                  </a:lnTo>
                  <a:lnTo>
                    <a:pt x="236" y="34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6" name="Google Shape;316;p3"/>
            <p:cNvSpPr/>
            <p:nvPr/>
          </p:nvSpPr>
          <p:spPr>
            <a:xfrm>
              <a:off x="5470675" y="2536800"/>
              <a:ext cx="58100" cy="62300"/>
            </a:xfrm>
            <a:custGeom>
              <a:rect b="b" l="l" r="r" t="t"/>
              <a:pathLst>
                <a:path extrusionOk="0" h="2492" w="2324">
                  <a:moveTo>
                    <a:pt x="1852" y="0"/>
                  </a:moveTo>
                  <a:lnTo>
                    <a:pt x="1380" y="34"/>
                  </a:lnTo>
                  <a:lnTo>
                    <a:pt x="135" y="34"/>
                  </a:lnTo>
                  <a:lnTo>
                    <a:pt x="67" y="68"/>
                  </a:lnTo>
                  <a:lnTo>
                    <a:pt x="34" y="135"/>
                  </a:lnTo>
                  <a:lnTo>
                    <a:pt x="34" y="202"/>
                  </a:lnTo>
                  <a:lnTo>
                    <a:pt x="67" y="236"/>
                  </a:lnTo>
                  <a:lnTo>
                    <a:pt x="34" y="472"/>
                  </a:lnTo>
                  <a:lnTo>
                    <a:pt x="34" y="708"/>
                  </a:lnTo>
                  <a:lnTo>
                    <a:pt x="34" y="1145"/>
                  </a:lnTo>
                  <a:lnTo>
                    <a:pt x="0" y="1718"/>
                  </a:lnTo>
                  <a:lnTo>
                    <a:pt x="34" y="2021"/>
                  </a:lnTo>
                  <a:lnTo>
                    <a:pt x="34" y="2290"/>
                  </a:lnTo>
                  <a:lnTo>
                    <a:pt x="34" y="2357"/>
                  </a:lnTo>
                  <a:lnTo>
                    <a:pt x="34" y="2425"/>
                  </a:lnTo>
                  <a:lnTo>
                    <a:pt x="67" y="2492"/>
                  </a:lnTo>
                  <a:lnTo>
                    <a:pt x="1818" y="2492"/>
                  </a:lnTo>
                  <a:lnTo>
                    <a:pt x="2020" y="2458"/>
                  </a:lnTo>
                  <a:lnTo>
                    <a:pt x="2121" y="2391"/>
                  </a:lnTo>
                  <a:lnTo>
                    <a:pt x="2188" y="2324"/>
                  </a:lnTo>
                  <a:lnTo>
                    <a:pt x="2121" y="2256"/>
                  </a:lnTo>
                  <a:lnTo>
                    <a:pt x="2020" y="2223"/>
                  </a:lnTo>
                  <a:lnTo>
                    <a:pt x="1818" y="2189"/>
                  </a:lnTo>
                  <a:lnTo>
                    <a:pt x="1414" y="2223"/>
                  </a:lnTo>
                  <a:lnTo>
                    <a:pt x="236" y="2256"/>
                  </a:lnTo>
                  <a:lnTo>
                    <a:pt x="269" y="1987"/>
                  </a:lnTo>
                  <a:lnTo>
                    <a:pt x="269" y="1718"/>
                  </a:lnTo>
                  <a:lnTo>
                    <a:pt x="269" y="1145"/>
                  </a:lnTo>
                  <a:lnTo>
                    <a:pt x="269" y="708"/>
                  </a:lnTo>
                  <a:lnTo>
                    <a:pt x="269" y="472"/>
                  </a:lnTo>
                  <a:lnTo>
                    <a:pt x="236" y="270"/>
                  </a:lnTo>
                  <a:lnTo>
                    <a:pt x="1953" y="270"/>
                  </a:lnTo>
                  <a:lnTo>
                    <a:pt x="2155" y="202"/>
                  </a:lnTo>
                  <a:lnTo>
                    <a:pt x="2222" y="169"/>
                  </a:lnTo>
                  <a:lnTo>
                    <a:pt x="2323" y="101"/>
                  </a:lnTo>
                  <a:lnTo>
                    <a:pt x="2323" y="68"/>
                  </a:lnTo>
                  <a:lnTo>
                    <a:pt x="2222" y="34"/>
                  </a:lnTo>
                  <a:lnTo>
                    <a:pt x="208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7" name="Google Shape;317;p3"/>
            <p:cNvSpPr/>
            <p:nvPr/>
          </p:nvSpPr>
          <p:spPr>
            <a:xfrm>
              <a:off x="5849425" y="2395400"/>
              <a:ext cx="64000" cy="61450"/>
            </a:xfrm>
            <a:custGeom>
              <a:rect b="b" l="l" r="r" t="t"/>
              <a:pathLst>
                <a:path extrusionOk="0" h="2458" w="2560">
                  <a:moveTo>
                    <a:pt x="169" y="202"/>
                  </a:moveTo>
                  <a:lnTo>
                    <a:pt x="708" y="236"/>
                  </a:lnTo>
                  <a:lnTo>
                    <a:pt x="1246" y="270"/>
                  </a:lnTo>
                  <a:lnTo>
                    <a:pt x="2324" y="236"/>
                  </a:lnTo>
                  <a:lnTo>
                    <a:pt x="2324" y="707"/>
                  </a:lnTo>
                  <a:lnTo>
                    <a:pt x="2324" y="1145"/>
                  </a:lnTo>
                  <a:lnTo>
                    <a:pt x="2324" y="1684"/>
                  </a:lnTo>
                  <a:lnTo>
                    <a:pt x="2324" y="2222"/>
                  </a:lnTo>
                  <a:lnTo>
                    <a:pt x="2088" y="2189"/>
                  </a:lnTo>
                  <a:lnTo>
                    <a:pt x="607" y="2189"/>
                  </a:lnTo>
                  <a:lnTo>
                    <a:pt x="337" y="2256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36" y="674"/>
                  </a:lnTo>
                  <a:lnTo>
                    <a:pt x="169" y="202"/>
                  </a:lnTo>
                  <a:close/>
                  <a:moveTo>
                    <a:pt x="708" y="0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35"/>
                  </a:lnTo>
                  <a:lnTo>
                    <a:pt x="34" y="371"/>
                  </a:lnTo>
                  <a:lnTo>
                    <a:pt x="1" y="640"/>
                  </a:lnTo>
                  <a:lnTo>
                    <a:pt x="34" y="1145"/>
                  </a:lnTo>
                  <a:lnTo>
                    <a:pt x="68" y="1751"/>
                  </a:lnTo>
                  <a:lnTo>
                    <a:pt x="102" y="2054"/>
                  </a:lnTo>
                  <a:lnTo>
                    <a:pt x="169" y="2323"/>
                  </a:lnTo>
                  <a:lnTo>
                    <a:pt x="169" y="2391"/>
                  </a:lnTo>
                  <a:lnTo>
                    <a:pt x="304" y="2391"/>
                  </a:lnTo>
                  <a:lnTo>
                    <a:pt x="539" y="2424"/>
                  </a:lnTo>
                  <a:lnTo>
                    <a:pt x="1280" y="2424"/>
                  </a:lnTo>
                  <a:lnTo>
                    <a:pt x="1819" y="2458"/>
                  </a:lnTo>
                  <a:lnTo>
                    <a:pt x="2088" y="2458"/>
                  </a:lnTo>
                  <a:lnTo>
                    <a:pt x="2357" y="2424"/>
                  </a:lnTo>
                  <a:lnTo>
                    <a:pt x="2391" y="2458"/>
                  </a:lnTo>
                  <a:lnTo>
                    <a:pt x="2425" y="2458"/>
                  </a:lnTo>
                  <a:lnTo>
                    <a:pt x="2458" y="2424"/>
                  </a:lnTo>
                  <a:lnTo>
                    <a:pt x="2492" y="2391"/>
                  </a:lnTo>
                  <a:lnTo>
                    <a:pt x="2526" y="2121"/>
                  </a:lnTo>
                  <a:lnTo>
                    <a:pt x="2559" y="1852"/>
                  </a:lnTo>
                  <a:lnTo>
                    <a:pt x="2526" y="1313"/>
                  </a:lnTo>
                  <a:lnTo>
                    <a:pt x="2526" y="707"/>
                  </a:lnTo>
                  <a:lnTo>
                    <a:pt x="2526" y="404"/>
                  </a:lnTo>
                  <a:lnTo>
                    <a:pt x="2458" y="101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8" name="Google Shape;318;p3"/>
            <p:cNvSpPr/>
            <p:nvPr/>
          </p:nvSpPr>
          <p:spPr>
            <a:xfrm>
              <a:off x="5777875" y="2393700"/>
              <a:ext cx="63150" cy="68225"/>
            </a:xfrm>
            <a:custGeom>
              <a:rect b="b" l="l" r="r" t="t"/>
              <a:pathLst>
                <a:path extrusionOk="0" h="2729" w="2526">
                  <a:moveTo>
                    <a:pt x="203" y="169"/>
                  </a:moveTo>
                  <a:lnTo>
                    <a:pt x="742" y="237"/>
                  </a:lnTo>
                  <a:lnTo>
                    <a:pt x="1280" y="270"/>
                  </a:lnTo>
                  <a:lnTo>
                    <a:pt x="2358" y="237"/>
                  </a:lnTo>
                  <a:lnTo>
                    <a:pt x="2358" y="237"/>
                  </a:lnTo>
                  <a:lnTo>
                    <a:pt x="2290" y="775"/>
                  </a:lnTo>
                  <a:lnTo>
                    <a:pt x="2257" y="1348"/>
                  </a:lnTo>
                  <a:lnTo>
                    <a:pt x="2257" y="1886"/>
                  </a:lnTo>
                  <a:lnTo>
                    <a:pt x="2290" y="2425"/>
                  </a:lnTo>
                  <a:lnTo>
                    <a:pt x="2290" y="2459"/>
                  </a:lnTo>
                  <a:lnTo>
                    <a:pt x="2257" y="2459"/>
                  </a:lnTo>
                  <a:lnTo>
                    <a:pt x="2021" y="2425"/>
                  </a:lnTo>
                  <a:lnTo>
                    <a:pt x="809" y="2425"/>
                  </a:lnTo>
                  <a:lnTo>
                    <a:pt x="304" y="2391"/>
                  </a:lnTo>
                  <a:lnTo>
                    <a:pt x="237" y="1280"/>
                  </a:lnTo>
                  <a:lnTo>
                    <a:pt x="203" y="169"/>
                  </a:lnTo>
                  <a:close/>
                  <a:moveTo>
                    <a:pt x="742" y="1"/>
                  </a:moveTo>
                  <a:lnTo>
                    <a:pt x="169" y="35"/>
                  </a:lnTo>
                  <a:lnTo>
                    <a:pt x="136" y="35"/>
                  </a:lnTo>
                  <a:lnTo>
                    <a:pt x="102" y="102"/>
                  </a:lnTo>
                  <a:lnTo>
                    <a:pt x="68" y="102"/>
                  </a:lnTo>
                  <a:lnTo>
                    <a:pt x="35" y="169"/>
                  </a:lnTo>
                  <a:lnTo>
                    <a:pt x="1" y="775"/>
                  </a:lnTo>
                  <a:lnTo>
                    <a:pt x="1" y="1415"/>
                  </a:lnTo>
                  <a:lnTo>
                    <a:pt x="35" y="2021"/>
                  </a:lnTo>
                  <a:lnTo>
                    <a:pt x="102" y="2661"/>
                  </a:lnTo>
                  <a:lnTo>
                    <a:pt x="136" y="2694"/>
                  </a:lnTo>
                  <a:lnTo>
                    <a:pt x="169" y="2728"/>
                  </a:lnTo>
                  <a:lnTo>
                    <a:pt x="237" y="2728"/>
                  </a:lnTo>
                  <a:lnTo>
                    <a:pt x="304" y="2694"/>
                  </a:lnTo>
                  <a:lnTo>
                    <a:pt x="338" y="2661"/>
                  </a:lnTo>
                  <a:lnTo>
                    <a:pt x="338" y="2627"/>
                  </a:lnTo>
                  <a:lnTo>
                    <a:pt x="338" y="2560"/>
                  </a:lnTo>
                  <a:lnTo>
                    <a:pt x="809" y="2661"/>
                  </a:lnTo>
                  <a:lnTo>
                    <a:pt x="1314" y="2694"/>
                  </a:lnTo>
                  <a:lnTo>
                    <a:pt x="1819" y="2694"/>
                  </a:lnTo>
                  <a:lnTo>
                    <a:pt x="2055" y="2661"/>
                  </a:lnTo>
                  <a:lnTo>
                    <a:pt x="2257" y="2627"/>
                  </a:lnTo>
                  <a:lnTo>
                    <a:pt x="2324" y="2593"/>
                  </a:lnTo>
                  <a:lnTo>
                    <a:pt x="2324" y="2492"/>
                  </a:lnTo>
                  <a:lnTo>
                    <a:pt x="2358" y="2526"/>
                  </a:lnTo>
                  <a:lnTo>
                    <a:pt x="2391" y="2526"/>
                  </a:lnTo>
                  <a:lnTo>
                    <a:pt x="2459" y="2492"/>
                  </a:lnTo>
                  <a:lnTo>
                    <a:pt x="2459" y="2425"/>
                  </a:lnTo>
                  <a:lnTo>
                    <a:pt x="2492" y="1886"/>
                  </a:lnTo>
                  <a:lnTo>
                    <a:pt x="2526" y="1314"/>
                  </a:lnTo>
                  <a:lnTo>
                    <a:pt x="2492" y="775"/>
                  </a:lnTo>
                  <a:lnTo>
                    <a:pt x="2459" y="203"/>
                  </a:lnTo>
                  <a:lnTo>
                    <a:pt x="2492" y="169"/>
                  </a:lnTo>
                  <a:lnTo>
                    <a:pt x="2492" y="102"/>
                  </a:lnTo>
                  <a:lnTo>
                    <a:pt x="2459" y="35"/>
                  </a:lnTo>
                  <a:lnTo>
                    <a:pt x="1853" y="35"/>
                  </a:lnTo>
                  <a:lnTo>
                    <a:pt x="128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19" name="Google Shape;319;p3"/>
            <p:cNvSpPr/>
            <p:nvPr/>
          </p:nvSpPr>
          <p:spPr>
            <a:xfrm>
              <a:off x="6053950" y="571425"/>
              <a:ext cx="7600" cy="11800"/>
            </a:xfrm>
            <a:custGeom>
              <a:rect b="b" l="l" r="r" t="t"/>
              <a:pathLst>
                <a:path extrusionOk="0" h="472" w="304">
                  <a:moveTo>
                    <a:pt x="169" y="1"/>
                  </a:moveTo>
                  <a:lnTo>
                    <a:pt x="102" y="34"/>
                  </a:lnTo>
                  <a:lnTo>
                    <a:pt x="35" y="203"/>
                  </a:lnTo>
                  <a:lnTo>
                    <a:pt x="1" y="304"/>
                  </a:lnTo>
                  <a:lnTo>
                    <a:pt x="35" y="405"/>
                  </a:lnTo>
                  <a:lnTo>
                    <a:pt x="68" y="438"/>
                  </a:lnTo>
                  <a:lnTo>
                    <a:pt x="102" y="472"/>
                  </a:lnTo>
                  <a:lnTo>
                    <a:pt x="169" y="438"/>
                  </a:lnTo>
                  <a:lnTo>
                    <a:pt x="203" y="405"/>
                  </a:lnTo>
                  <a:lnTo>
                    <a:pt x="237" y="270"/>
                  </a:lnTo>
                  <a:lnTo>
                    <a:pt x="304" y="102"/>
                  </a:lnTo>
                  <a:lnTo>
                    <a:pt x="304" y="34"/>
                  </a:lnTo>
                  <a:lnTo>
                    <a:pt x="2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0" name="Google Shape;320;p3"/>
            <p:cNvSpPr/>
            <p:nvPr/>
          </p:nvSpPr>
          <p:spPr>
            <a:xfrm>
              <a:off x="5384800" y="2467775"/>
              <a:ext cx="7600" cy="60625"/>
            </a:xfrm>
            <a:custGeom>
              <a:rect b="b" l="l" r="r" t="t"/>
              <a:pathLst>
                <a:path extrusionOk="0" h="2425" w="304">
                  <a:moveTo>
                    <a:pt x="102" y="1"/>
                  </a:moveTo>
                  <a:lnTo>
                    <a:pt x="68" y="34"/>
                  </a:lnTo>
                  <a:lnTo>
                    <a:pt x="35" y="304"/>
                  </a:lnTo>
                  <a:lnTo>
                    <a:pt x="1" y="573"/>
                  </a:lnTo>
                  <a:lnTo>
                    <a:pt x="35" y="1112"/>
                  </a:lnTo>
                  <a:lnTo>
                    <a:pt x="35" y="1751"/>
                  </a:lnTo>
                  <a:lnTo>
                    <a:pt x="68" y="2054"/>
                  </a:lnTo>
                  <a:lnTo>
                    <a:pt x="136" y="2357"/>
                  </a:lnTo>
                  <a:lnTo>
                    <a:pt x="169" y="2425"/>
                  </a:lnTo>
                  <a:lnTo>
                    <a:pt x="203" y="2425"/>
                  </a:lnTo>
                  <a:lnTo>
                    <a:pt x="237" y="2391"/>
                  </a:lnTo>
                  <a:lnTo>
                    <a:pt x="270" y="2357"/>
                  </a:lnTo>
                  <a:lnTo>
                    <a:pt x="304" y="2054"/>
                  </a:lnTo>
                  <a:lnTo>
                    <a:pt x="270" y="1718"/>
                  </a:lnTo>
                  <a:lnTo>
                    <a:pt x="237" y="1112"/>
                  </a:lnTo>
                  <a:lnTo>
                    <a:pt x="237" y="573"/>
                  </a:lnTo>
                  <a:lnTo>
                    <a:pt x="203" y="304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1" name="Google Shape;321;p3"/>
            <p:cNvSpPr/>
            <p:nvPr/>
          </p:nvSpPr>
          <p:spPr>
            <a:xfrm>
              <a:off x="5456350" y="2465250"/>
              <a:ext cx="64850" cy="62325"/>
            </a:xfrm>
            <a:custGeom>
              <a:rect b="b" l="l" r="r" t="t"/>
              <a:pathLst>
                <a:path extrusionOk="0" h="2493" w="2594">
                  <a:moveTo>
                    <a:pt x="135" y="1"/>
                  </a:moveTo>
                  <a:lnTo>
                    <a:pt x="102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1" y="1751"/>
                  </a:lnTo>
                  <a:lnTo>
                    <a:pt x="34" y="2054"/>
                  </a:lnTo>
                  <a:lnTo>
                    <a:pt x="102" y="2391"/>
                  </a:lnTo>
                  <a:lnTo>
                    <a:pt x="135" y="2425"/>
                  </a:lnTo>
                  <a:lnTo>
                    <a:pt x="236" y="2425"/>
                  </a:lnTo>
                  <a:lnTo>
                    <a:pt x="270" y="2357"/>
                  </a:lnTo>
                  <a:lnTo>
                    <a:pt x="270" y="2054"/>
                  </a:lnTo>
                  <a:lnTo>
                    <a:pt x="236" y="1718"/>
                  </a:lnTo>
                  <a:lnTo>
                    <a:pt x="236" y="1112"/>
                  </a:lnTo>
                  <a:lnTo>
                    <a:pt x="236" y="674"/>
                  </a:lnTo>
                  <a:lnTo>
                    <a:pt x="236" y="236"/>
                  </a:lnTo>
                  <a:lnTo>
                    <a:pt x="472" y="270"/>
                  </a:lnTo>
                  <a:lnTo>
                    <a:pt x="2290" y="270"/>
                  </a:lnTo>
                  <a:lnTo>
                    <a:pt x="2324" y="304"/>
                  </a:lnTo>
                  <a:lnTo>
                    <a:pt x="2357" y="337"/>
                  </a:lnTo>
                  <a:lnTo>
                    <a:pt x="2391" y="337"/>
                  </a:lnTo>
                  <a:lnTo>
                    <a:pt x="2391" y="506"/>
                  </a:lnTo>
                  <a:lnTo>
                    <a:pt x="2357" y="674"/>
                  </a:lnTo>
                  <a:lnTo>
                    <a:pt x="2357" y="1011"/>
                  </a:lnTo>
                  <a:lnTo>
                    <a:pt x="2324" y="2223"/>
                  </a:lnTo>
                  <a:lnTo>
                    <a:pt x="2122" y="2189"/>
                  </a:lnTo>
                  <a:lnTo>
                    <a:pt x="1852" y="2189"/>
                  </a:lnTo>
                  <a:lnTo>
                    <a:pt x="1381" y="2223"/>
                  </a:lnTo>
                  <a:lnTo>
                    <a:pt x="775" y="2189"/>
                  </a:lnTo>
                  <a:lnTo>
                    <a:pt x="640" y="2189"/>
                  </a:lnTo>
                  <a:lnTo>
                    <a:pt x="472" y="2223"/>
                  </a:lnTo>
                  <a:lnTo>
                    <a:pt x="371" y="2256"/>
                  </a:lnTo>
                  <a:lnTo>
                    <a:pt x="270" y="2357"/>
                  </a:lnTo>
                  <a:lnTo>
                    <a:pt x="337" y="2425"/>
                  </a:lnTo>
                  <a:lnTo>
                    <a:pt x="472" y="2492"/>
                  </a:lnTo>
                  <a:lnTo>
                    <a:pt x="2088" y="2492"/>
                  </a:lnTo>
                  <a:lnTo>
                    <a:pt x="2357" y="2458"/>
                  </a:lnTo>
                  <a:lnTo>
                    <a:pt x="2391" y="2492"/>
                  </a:lnTo>
                  <a:lnTo>
                    <a:pt x="2458" y="2492"/>
                  </a:lnTo>
                  <a:lnTo>
                    <a:pt x="2526" y="2458"/>
                  </a:lnTo>
                  <a:lnTo>
                    <a:pt x="2559" y="2391"/>
                  </a:lnTo>
                  <a:lnTo>
                    <a:pt x="2559" y="1179"/>
                  </a:lnTo>
                  <a:lnTo>
                    <a:pt x="2593" y="640"/>
                  </a:lnTo>
                  <a:lnTo>
                    <a:pt x="2559" y="405"/>
                  </a:lnTo>
                  <a:lnTo>
                    <a:pt x="2526" y="135"/>
                  </a:lnTo>
                  <a:lnTo>
                    <a:pt x="2492" y="135"/>
                  </a:lnTo>
                  <a:lnTo>
                    <a:pt x="2458" y="169"/>
                  </a:lnTo>
                  <a:lnTo>
                    <a:pt x="2391" y="102"/>
                  </a:lnTo>
                  <a:lnTo>
                    <a:pt x="2290" y="68"/>
                  </a:lnTo>
                  <a:lnTo>
                    <a:pt x="2088" y="68"/>
                  </a:lnTo>
                  <a:lnTo>
                    <a:pt x="1650" y="102"/>
                  </a:lnTo>
                  <a:lnTo>
                    <a:pt x="943" y="68"/>
                  </a:lnTo>
                  <a:lnTo>
                    <a:pt x="573" y="68"/>
                  </a:lnTo>
                  <a:lnTo>
                    <a:pt x="203" y="102"/>
                  </a:lnTo>
                  <a:lnTo>
                    <a:pt x="203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2" name="Google Shape;322;p3"/>
            <p:cNvSpPr/>
            <p:nvPr/>
          </p:nvSpPr>
          <p:spPr>
            <a:xfrm>
              <a:off x="5397425" y="2535950"/>
              <a:ext cx="64850" cy="62325"/>
            </a:xfrm>
            <a:custGeom>
              <a:rect b="b" l="l" r="r" t="t"/>
              <a:pathLst>
                <a:path extrusionOk="0" h="2493" w="2594">
                  <a:moveTo>
                    <a:pt x="2391" y="1"/>
                  </a:moveTo>
                  <a:lnTo>
                    <a:pt x="2391" y="34"/>
                  </a:lnTo>
                  <a:lnTo>
                    <a:pt x="2391" y="102"/>
                  </a:lnTo>
                  <a:lnTo>
                    <a:pt x="2021" y="68"/>
                  </a:lnTo>
                  <a:lnTo>
                    <a:pt x="1651" y="68"/>
                  </a:lnTo>
                  <a:lnTo>
                    <a:pt x="910" y="102"/>
                  </a:lnTo>
                  <a:lnTo>
                    <a:pt x="506" y="68"/>
                  </a:lnTo>
                  <a:lnTo>
                    <a:pt x="304" y="68"/>
                  </a:lnTo>
                  <a:lnTo>
                    <a:pt x="203" y="102"/>
                  </a:lnTo>
                  <a:lnTo>
                    <a:pt x="136" y="169"/>
                  </a:lnTo>
                  <a:lnTo>
                    <a:pt x="102" y="135"/>
                  </a:lnTo>
                  <a:lnTo>
                    <a:pt x="68" y="135"/>
                  </a:lnTo>
                  <a:lnTo>
                    <a:pt x="35" y="405"/>
                  </a:lnTo>
                  <a:lnTo>
                    <a:pt x="1" y="640"/>
                  </a:lnTo>
                  <a:lnTo>
                    <a:pt x="35" y="1179"/>
                  </a:lnTo>
                  <a:lnTo>
                    <a:pt x="35" y="2391"/>
                  </a:lnTo>
                  <a:lnTo>
                    <a:pt x="68" y="2459"/>
                  </a:lnTo>
                  <a:lnTo>
                    <a:pt x="136" y="2492"/>
                  </a:lnTo>
                  <a:lnTo>
                    <a:pt x="203" y="2492"/>
                  </a:lnTo>
                  <a:lnTo>
                    <a:pt x="237" y="2459"/>
                  </a:lnTo>
                  <a:lnTo>
                    <a:pt x="506" y="2492"/>
                  </a:lnTo>
                  <a:lnTo>
                    <a:pt x="2122" y="2492"/>
                  </a:lnTo>
                  <a:lnTo>
                    <a:pt x="2257" y="2425"/>
                  </a:lnTo>
                  <a:lnTo>
                    <a:pt x="2324" y="2358"/>
                  </a:lnTo>
                  <a:lnTo>
                    <a:pt x="2223" y="2257"/>
                  </a:lnTo>
                  <a:lnTo>
                    <a:pt x="2088" y="2223"/>
                  </a:lnTo>
                  <a:lnTo>
                    <a:pt x="1954" y="2189"/>
                  </a:lnTo>
                  <a:lnTo>
                    <a:pt x="1819" y="2189"/>
                  </a:lnTo>
                  <a:lnTo>
                    <a:pt x="1213" y="2223"/>
                  </a:lnTo>
                  <a:lnTo>
                    <a:pt x="742" y="2189"/>
                  </a:lnTo>
                  <a:lnTo>
                    <a:pt x="472" y="2189"/>
                  </a:lnTo>
                  <a:lnTo>
                    <a:pt x="270" y="2223"/>
                  </a:lnTo>
                  <a:lnTo>
                    <a:pt x="237" y="1011"/>
                  </a:lnTo>
                  <a:lnTo>
                    <a:pt x="237" y="674"/>
                  </a:lnTo>
                  <a:lnTo>
                    <a:pt x="203" y="506"/>
                  </a:lnTo>
                  <a:lnTo>
                    <a:pt x="169" y="337"/>
                  </a:lnTo>
                  <a:lnTo>
                    <a:pt x="237" y="337"/>
                  </a:lnTo>
                  <a:lnTo>
                    <a:pt x="270" y="304"/>
                  </a:lnTo>
                  <a:lnTo>
                    <a:pt x="304" y="270"/>
                  </a:lnTo>
                  <a:lnTo>
                    <a:pt x="2122" y="270"/>
                  </a:lnTo>
                  <a:lnTo>
                    <a:pt x="2358" y="236"/>
                  </a:lnTo>
                  <a:lnTo>
                    <a:pt x="2358" y="674"/>
                  </a:lnTo>
                  <a:lnTo>
                    <a:pt x="2358" y="1112"/>
                  </a:lnTo>
                  <a:lnTo>
                    <a:pt x="2324" y="1718"/>
                  </a:lnTo>
                  <a:lnTo>
                    <a:pt x="2324" y="2055"/>
                  </a:lnTo>
                  <a:lnTo>
                    <a:pt x="2324" y="2358"/>
                  </a:lnTo>
                  <a:lnTo>
                    <a:pt x="2358" y="2425"/>
                  </a:lnTo>
                  <a:lnTo>
                    <a:pt x="2459" y="2425"/>
                  </a:lnTo>
                  <a:lnTo>
                    <a:pt x="2492" y="2391"/>
                  </a:lnTo>
                  <a:lnTo>
                    <a:pt x="2560" y="2055"/>
                  </a:lnTo>
                  <a:lnTo>
                    <a:pt x="2593" y="1752"/>
                  </a:lnTo>
                  <a:lnTo>
                    <a:pt x="2593" y="1112"/>
                  </a:lnTo>
                  <a:lnTo>
                    <a:pt x="2593" y="573"/>
                  </a:lnTo>
                  <a:lnTo>
                    <a:pt x="2560" y="304"/>
                  </a:lnTo>
                  <a:lnTo>
                    <a:pt x="2492" y="34"/>
                  </a:lnTo>
                  <a:lnTo>
                    <a:pt x="245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3" name="Google Shape;323;p3"/>
            <p:cNvSpPr/>
            <p:nvPr/>
          </p:nvSpPr>
          <p:spPr>
            <a:xfrm>
              <a:off x="5479075" y="2489675"/>
              <a:ext cx="21925" cy="17700"/>
            </a:xfrm>
            <a:custGeom>
              <a:rect b="b" l="l" r="r" t="t"/>
              <a:pathLst>
                <a:path extrusionOk="0" h="708" w="877">
                  <a:moveTo>
                    <a:pt x="34" y="0"/>
                  </a:moveTo>
                  <a:lnTo>
                    <a:pt x="1" y="34"/>
                  </a:lnTo>
                  <a:lnTo>
                    <a:pt x="1" y="67"/>
                  </a:lnTo>
                  <a:lnTo>
                    <a:pt x="34" y="101"/>
                  </a:lnTo>
                  <a:lnTo>
                    <a:pt x="135" y="168"/>
                  </a:lnTo>
                  <a:lnTo>
                    <a:pt x="236" y="202"/>
                  </a:lnTo>
                  <a:lnTo>
                    <a:pt x="169" y="404"/>
                  </a:lnTo>
                  <a:lnTo>
                    <a:pt x="135" y="606"/>
                  </a:lnTo>
                  <a:lnTo>
                    <a:pt x="169" y="673"/>
                  </a:lnTo>
                  <a:lnTo>
                    <a:pt x="203" y="707"/>
                  </a:lnTo>
                  <a:lnTo>
                    <a:pt x="270" y="707"/>
                  </a:lnTo>
                  <a:lnTo>
                    <a:pt x="304" y="640"/>
                  </a:lnTo>
                  <a:lnTo>
                    <a:pt x="371" y="438"/>
                  </a:lnTo>
                  <a:lnTo>
                    <a:pt x="405" y="202"/>
                  </a:lnTo>
                  <a:lnTo>
                    <a:pt x="438" y="236"/>
                  </a:lnTo>
                  <a:lnTo>
                    <a:pt x="741" y="236"/>
                  </a:lnTo>
                  <a:lnTo>
                    <a:pt x="842" y="202"/>
                  </a:lnTo>
                  <a:lnTo>
                    <a:pt x="876" y="168"/>
                  </a:lnTo>
                  <a:lnTo>
                    <a:pt x="876" y="101"/>
                  </a:lnTo>
                  <a:lnTo>
                    <a:pt x="876" y="67"/>
                  </a:lnTo>
                  <a:lnTo>
                    <a:pt x="842" y="34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4" name="Google Shape;324;p3"/>
            <p:cNvSpPr/>
            <p:nvPr/>
          </p:nvSpPr>
          <p:spPr>
            <a:xfrm>
              <a:off x="5369650" y="2607500"/>
              <a:ext cx="57275" cy="62325"/>
            </a:xfrm>
            <a:custGeom>
              <a:rect b="b" l="l" r="r" t="t"/>
              <a:pathLst>
                <a:path extrusionOk="0" h="2493" w="2291">
                  <a:moveTo>
                    <a:pt x="237" y="1"/>
                  </a:moveTo>
                  <a:lnTo>
                    <a:pt x="102" y="34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71" y="270"/>
                  </a:lnTo>
                  <a:lnTo>
                    <a:pt x="2088" y="270"/>
                  </a:lnTo>
                  <a:lnTo>
                    <a:pt x="2055" y="472"/>
                  </a:lnTo>
                  <a:lnTo>
                    <a:pt x="2055" y="708"/>
                  </a:lnTo>
                  <a:lnTo>
                    <a:pt x="2055" y="1145"/>
                  </a:lnTo>
                  <a:lnTo>
                    <a:pt x="2055" y="1718"/>
                  </a:lnTo>
                  <a:lnTo>
                    <a:pt x="2055" y="1987"/>
                  </a:lnTo>
                  <a:lnTo>
                    <a:pt x="2088" y="2256"/>
                  </a:lnTo>
                  <a:lnTo>
                    <a:pt x="910" y="2223"/>
                  </a:lnTo>
                  <a:lnTo>
                    <a:pt x="506" y="2189"/>
                  </a:lnTo>
                  <a:lnTo>
                    <a:pt x="304" y="2223"/>
                  </a:lnTo>
                  <a:lnTo>
                    <a:pt x="203" y="2256"/>
                  </a:lnTo>
                  <a:lnTo>
                    <a:pt x="136" y="2324"/>
                  </a:lnTo>
                  <a:lnTo>
                    <a:pt x="203" y="2391"/>
                  </a:lnTo>
                  <a:lnTo>
                    <a:pt x="304" y="2458"/>
                  </a:lnTo>
                  <a:lnTo>
                    <a:pt x="506" y="2492"/>
                  </a:lnTo>
                  <a:lnTo>
                    <a:pt x="2257" y="2492"/>
                  </a:lnTo>
                  <a:lnTo>
                    <a:pt x="2290" y="2425"/>
                  </a:lnTo>
                  <a:lnTo>
                    <a:pt x="2290" y="2357"/>
                  </a:lnTo>
                  <a:lnTo>
                    <a:pt x="2290" y="2290"/>
                  </a:lnTo>
                  <a:lnTo>
                    <a:pt x="2290" y="2021"/>
                  </a:lnTo>
                  <a:lnTo>
                    <a:pt x="2290" y="1718"/>
                  </a:lnTo>
                  <a:lnTo>
                    <a:pt x="2290" y="1145"/>
                  </a:lnTo>
                  <a:lnTo>
                    <a:pt x="2290" y="708"/>
                  </a:lnTo>
                  <a:lnTo>
                    <a:pt x="2290" y="472"/>
                  </a:lnTo>
                  <a:lnTo>
                    <a:pt x="2257" y="236"/>
                  </a:lnTo>
                  <a:lnTo>
                    <a:pt x="2290" y="203"/>
                  </a:lnTo>
                  <a:lnTo>
                    <a:pt x="2290" y="135"/>
                  </a:lnTo>
                  <a:lnTo>
                    <a:pt x="2257" y="68"/>
                  </a:lnTo>
                  <a:lnTo>
                    <a:pt x="2189" y="34"/>
                  </a:lnTo>
                  <a:lnTo>
                    <a:pt x="944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5" name="Google Shape;325;p3"/>
            <p:cNvSpPr/>
            <p:nvPr/>
          </p:nvSpPr>
          <p:spPr>
            <a:xfrm>
              <a:off x="5422675" y="2558675"/>
              <a:ext cx="18550" cy="26975"/>
            </a:xfrm>
            <a:custGeom>
              <a:rect b="b" l="l" r="r" t="t"/>
              <a:pathLst>
                <a:path extrusionOk="0" h="1079" w="742">
                  <a:moveTo>
                    <a:pt x="540" y="1"/>
                  </a:moveTo>
                  <a:lnTo>
                    <a:pt x="371" y="35"/>
                  </a:lnTo>
                  <a:lnTo>
                    <a:pt x="136" y="35"/>
                  </a:lnTo>
                  <a:lnTo>
                    <a:pt x="102" y="68"/>
                  </a:lnTo>
                  <a:lnTo>
                    <a:pt x="35" y="68"/>
                  </a:lnTo>
                  <a:lnTo>
                    <a:pt x="1" y="136"/>
                  </a:lnTo>
                  <a:lnTo>
                    <a:pt x="1" y="169"/>
                  </a:lnTo>
                  <a:lnTo>
                    <a:pt x="35" y="203"/>
                  </a:lnTo>
                  <a:lnTo>
                    <a:pt x="68" y="203"/>
                  </a:lnTo>
                  <a:lnTo>
                    <a:pt x="68" y="607"/>
                  </a:lnTo>
                  <a:lnTo>
                    <a:pt x="136" y="1011"/>
                  </a:lnTo>
                  <a:lnTo>
                    <a:pt x="169" y="1078"/>
                  </a:lnTo>
                  <a:lnTo>
                    <a:pt x="237" y="1078"/>
                  </a:lnTo>
                  <a:lnTo>
                    <a:pt x="304" y="1045"/>
                  </a:lnTo>
                  <a:lnTo>
                    <a:pt x="338" y="977"/>
                  </a:lnTo>
                  <a:lnTo>
                    <a:pt x="304" y="607"/>
                  </a:lnTo>
                  <a:lnTo>
                    <a:pt x="371" y="641"/>
                  </a:lnTo>
                  <a:lnTo>
                    <a:pt x="472" y="607"/>
                  </a:lnTo>
                  <a:lnTo>
                    <a:pt x="573" y="573"/>
                  </a:lnTo>
                  <a:lnTo>
                    <a:pt x="607" y="540"/>
                  </a:lnTo>
                  <a:lnTo>
                    <a:pt x="607" y="506"/>
                  </a:lnTo>
                  <a:lnTo>
                    <a:pt x="573" y="439"/>
                  </a:lnTo>
                  <a:lnTo>
                    <a:pt x="506" y="439"/>
                  </a:lnTo>
                  <a:lnTo>
                    <a:pt x="338" y="472"/>
                  </a:lnTo>
                  <a:lnTo>
                    <a:pt x="270" y="506"/>
                  </a:lnTo>
                  <a:lnTo>
                    <a:pt x="237" y="237"/>
                  </a:lnTo>
                  <a:lnTo>
                    <a:pt x="540" y="237"/>
                  </a:lnTo>
                  <a:lnTo>
                    <a:pt x="641" y="203"/>
                  </a:lnTo>
                  <a:lnTo>
                    <a:pt x="708" y="169"/>
                  </a:lnTo>
                  <a:lnTo>
                    <a:pt x="742" y="136"/>
                  </a:lnTo>
                  <a:lnTo>
                    <a:pt x="742" y="68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6" name="Google Shape;326;p3"/>
            <p:cNvSpPr/>
            <p:nvPr/>
          </p:nvSpPr>
          <p:spPr>
            <a:xfrm>
              <a:off x="5489175" y="2395400"/>
              <a:ext cx="64000" cy="61450"/>
            </a:xfrm>
            <a:custGeom>
              <a:rect b="b" l="l" r="r" t="t"/>
              <a:pathLst>
                <a:path extrusionOk="0" h="2458" w="2560">
                  <a:moveTo>
                    <a:pt x="169" y="202"/>
                  </a:moveTo>
                  <a:lnTo>
                    <a:pt x="708" y="236"/>
                  </a:lnTo>
                  <a:lnTo>
                    <a:pt x="1246" y="270"/>
                  </a:lnTo>
                  <a:lnTo>
                    <a:pt x="2324" y="236"/>
                  </a:lnTo>
                  <a:lnTo>
                    <a:pt x="2324" y="707"/>
                  </a:lnTo>
                  <a:lnTo>
                    <a:pt x="2324" y="1145"/>
                  </a:lnTo>
                  <a:lnTo>
                    <a:pt x="2324" y="1684"/>
                  </a:lnTo>
                  <a:lnTo>
                    <a:pt x="2324" y="2222"/>
                  </a:lnTo>
                  <a:lnTo>
                    <a:pt x="2088" y="2189"/>
                  </a:lnTo>
                  <a:lnTo>
                    <a:pt x="607" y="2189"/>
                  </a:lnTo>
                  <a:lnTo>
                    <a:pt x="337" y="2256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36" y="674"/>
                  </a:lnTo>
                  <a:lnTo>
                    <a:pt x="169" y="202"/>
                  </a:lnTo>
                  <a:close/>
                  <a:moveTo>
                    <a:pt x="708" y="0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35"/>
                  </a:lnTo>
                  <a:lnTo>
                    <a:pt x="34" y="371"/>
                  </a:lnTo>
                  <a:lnTo>
                    <a:pt x="1" y="640"/>
                  </a:lnTo>
                  <a:lnTo>
                    <a:pt x="34" y="1145"/>
                  </a:lnTo>
                  <a:lnTo>
                    <a:pt x="68" y="1751"/>
                  </a:lnTo>
                  <a:lnTo>
                    <a:pt x="102" y="2054"/>
                  </a:lnTo>
                  <a:lnTo>
                    <a:pt x="169" y="2323"/>
                  </a:lnTo>
                  <a:lnTo>
                    <a:pt x="169" y="2391"/>
                  </a:lnTo>
                  <a:lnTo>
                    <a:pt x="304" y="2391"/>
                  </a:lnTo>
                  <a:lnTo>
                    <a:pt x="539" y="2424"/>
                  </a:lnTo>
                  <a:lnTo>
                    <a:pt x="1280" y="2424"/>
                  </a:lnTo>
                  <a:lnTo>
                    <a:pt x="1819" y="2458"/>
                  </a:lnTo>
                  <a:lnTo>
                    <a:pt x="2088" y="2458"/>
                  </a:lnTo>
                  <a:lnTo>
                    <a:pt x="2358" y="2424"/>
                  </a:lnTo>
                  <a:lnTo>
                    <a:pt x="2391" y="2458"/>
                  </a:lnTo>
                  <a:lnTo>
                    <a:pt x="2425" y="2458"/>
                  </a:lnTo>
                  <a:lnTo>
                    <a:pt x="2459" y="2424"/>
                  </a:lnTo>
                  <a:lnTo>
                    <a:pt x="2492" y="2391"/>
                  </a:lnTo>
                  <a:lnTo>
                    <a:pt x="2526" y="2121"/>
                  </a:lnTo>
                  <a:lnTo>
                    <a:pt x="2560" y="1852"/>
                  </a:lnTo>
                  <a:lnTo>
                    <a:pt x="2526" y="1313"/>
                  </a:lnTo>
                  <a:lnTo>
                    <a:pt x="2526" y="707"/>
                  </a:lnTo>
                  <a:lnTo>
                    <a:pt x="2526" y="404"/>
                  </a:lnTo>
                  <a:lnTo>
                    <a:pt x="2459" y="101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7" name="Google Shape;327;p3"/>
            <p:cNvSpPr/>
            <p:nvPr/>
          </p:nvSpPr>
          <p:spPr>
            <a:xfrm>
              <a:off x="5389025" y="2629375"/>
              <a:ext cx="16850" cy="16025"/>
            </a:xfrm>
            <a:custGeom>
              <a:rect b="b" l="l" r="r" t="t"/>
              <a:pathLst>
                <a:path extrusionOk="0" h="641" w="674">
                  <a:moveTo>
                    <a:pt x="270" y="1"/>
                  </a:moveTo>
                  <a:lnTo>
                    <a:pt x="169" y="68"/>
                  </a:lnTo>
                  <a:lnTo>
                    <a:pt x="101" y="136"/>
                  </a:lnTo>
                  <a:lnTo>
                    <a:pt x="34" y="203"/>
                  </a:lnTo>
                  <a:lnTo>
                    <a:pt x="0" y="304"/>
                  </a:lnTo>
                  <a:lnTo>
                    <a:pt x="34" y="405"/>
                  </a:lnTo>
                  <a:lnTo>
                    <a:pt x="68" y="506"/>
                  </a:lnTo>
                  <a:lnTo>
                    <a:pt x="169" y="573"/>
                  </a:lnTo>
                  <a:lnTo>
                    <a:pt x="270" y="607"/>
                  </a:lnTo>
                  <a:lnTo>
                    <a:pt x="371" y="641"/>
                  </a:lnTo>
                  <a:lnTo>
                    <a:pt x="472" y="607"/>
                  </a:lnTo>
                  <a:lnTo>
                    <a:pt x="539" y="540"/>
                  </a:lnTo>
                  <a:lnTo>
                    <a:pt x="606" y="472"/>
                  </a:lnTo>
                  <a:lnTo>
                    <a:pt x="573" y="405"/>
                  </a:lnTo>
                  <a:lnTo>
                    <a:pt x="539" y="371"/>
                  </a:lnTo>
                  <a:lnTo>
                    <a:pt x="472" y="371"/>
                  </a:lnTo>
                  <a:lnTo>
                    <a:pt x="404" y="405"/>
                  </a:lnTo>
                  <a:lnTo>
                    <a:pt x="303" y="405"/>
                  </a:lnTo>
                  <a:lnTo>
                    <a:pt x="236" y="371"/>
                  </a:lnTo>
                  <a:lnTo>
                    <a:pt x="202" y="338"/>
                  </a:lnTo>
                  <a:lnTo>
                    <a:pt x="202" y="304"/>
                  </a:lnTo>
                  <a:lnTo>
                    <a:pt x="236" y="237"/>
                  </a:lnTo>
                  <a:lnTo>
                    <a:pt x="270" y="203"/>
                  </a:lnTo>
                  <a:lnTo>
                    <a:pt x="404" y="169"/>
                  </a:lnTo>
                  <a:lnTo>
                    <a:pt x="505" y="169"/>
                  </a:lnTo>
                  <a:lnTo>
                    <a:pt x="640" y="136"/>
                  </a:lnTo>
                  <a:lnTo>
                    <a:pt x="674" y="136"/>
                  </a:lnTo>
                  <a:lnTo>
                    <a:pt x="674" y="68"/>
                  </a:lnTo>
                  <a:lnTo>
                    <a:pt x="573" y="35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8" name="Google Shape;328;p3"/>
            <p:cNvSpPr/>
            <p:nvPr/>
          </p:nvSpPr>
          <p:spPr>
            <a:xfrm>
              <a:off x="5389850" y="2466100"/>
              <a:ext cx="57275" cy="62300"/>
            </a:xfrm>
            <a:custGeom>
              <a:rect b="b" l="l" r="r" t="t"/>
              <a:pathLst>
                <a:path extrusionOk="0" h="2492" w="2291">
                  <a:moveTo>
                    <a:pt x="237" y="0"/>
                  </a:moveTo>
                  <a:lnTo>
                    <a:pt x="102" y="34"/>
                  </a:lnTo>
                  <a:lnTo>
                    <a:pt x="1" y="68"/>
                  </a:lnTo>
                  <a:lnTo>
                    <a:pt x="1" y="101"/>
                  </a:lnTo>
                  <a:lnTo>
                    <a:pt x="68" y="169"/>
                  </a:lnTo>
                  <a:lnTo>
                    <a:pt x="169" y="202"/>
                  </a:lnTo>
                  <a:lnTo>
                    <a:pt x="371" y="270"/>
                  </a:lnTo>
                  <a:lnTo>
                    <a:pt x="2088" y="270"/>
                  </a:lnTo>
                  <a:lnTo>
                    <a:pt x="2055" y="472"/>
                  </a:lnTo>
                  <a:lnTo>
                    <a:pt x="2055" y="707"/>
                  </a:lnTo>
                  <a:lnTo>
                    <a:pt x="2055" y="1145"/>
                  </a:lnTo>
                  <a:lnTo>
                    <a:pt x="2055" y="1717"/>
                  </a:lnTo>
                  <a:lnTo>
                    <a:pt x="2055" y="1987"/>
                  </a:lnTo>
                  <a:lnTo>
                    <a:pt x="2088" y="2256"/>
                  </a:lnTo>
                  <a:lnTo>
                    <a:pt x="910" y="2222"/>
                  </a:lnTo>
                  <a:lnTo>
                    <a:pt x="506" y="2189"/>
                  </a:lnTo>
                  <a:lnTo>
                    <a:pt x="304" y="2222"/>
                  </a:lnTo>
                  <a:lnTo>
                    <a:pt x="203" y="2256"/>
                  </a:lnTo>
                  <a:lnTo>
                    <a:pt x="136" y="2323"/>
                  </a:lnTo>
                  <a:lnTo>
                    <a:pt x="203" y="2391"/>
                  </a:lnTo>
                  <a:lnTo>
                    <a:pt x="304" y="2458"/>
                  </a:lnTo>
                  <a:lnTo>
                    <a:pt x="506" y="2492"/>
                  </a:lnTo>
                  <a:lnTo>
                    <a:pt x="2257" y="2492"/>
                  </a:lnTo>
                  <a:lnTo>
                    <a:pt x="2290" y="2424"/>
                  </a:lnTo>
                  <a:lnTo>
                    <a:pt x="2290" y="2357"/>
                  </a:lnTo>
                  <a:lnTo>
                    <a:pt x="2290" y="2290"/>
                  </a:lnTo>
                  <a:lnTo>
                    <a:pt x="2290" y="2020"/>
                  </a:lnTo>
                  <a:lnTo>
                    <a:pt x="2290" y="1717"/>
                  </a:lnTo>
                  <a:lnTo>
                    <a:pt x="2290" y="1145"/>
                  </a:lnTo>
                  <a:lnTo>
                    <a:pt x="2290" y="707"/>
                  </a:lnTo>
                  <a:lnTo>
                    <a:pt x="2290" y="472"/>
                  </a:lnTo>
                  <a:lnTo>
                    <a:pt x="2257" y="236"/>
                  </a:lnTo>
                  <a:lnTo>
                    <a:pt x="2290" y="202"/>
                  </a:lnTo>
                  <a:lnTo>
                    <a:pt x="2290" y="135"/>
                  </a:lnTo>
                  <a:lnTo>
                    <a:pt x="2257" y="68"/>
                  </a:lnTo>
                  <a:lnTo>
                    <a:pt x="2189" y="34"/>
                  </a:lnTo>
                  <a:lnTo>
                    <a:pt x="944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29" name="Google Shape;329;p3"/>
            <p:cNvSpPr/>
            <p:nvPr/>
          </p:nvSpPr>
          <p:spPr>
            <a:xfrm>
              <a:off x="5410900" y="2488825"/>
              <a:ext cx="14325" cy="21900"/>
            </a:xfrm>
            <a:custGeom>
              <a:rect b="b" l="l" r="r" t="t"/>
              <a:pathLst>
                <a:path extrusionOk="0" h="876" w="573">
                  <a:moveTo>
                    <a:pt x="371" y="169"/>
                  </a:moveTo>
                  <a:lnTo>
                    <a:pt x="337" y="303"/>
                  </a:lnTo>
                  <a:lnTo>
                    <a:pt x="270" y="371"/>
                  </a:lnTo>
                  <a:lnTo>
                    <a:pt x="203" y="404"/>
                  </a:lnTo>
                  <a:lnTo>
                    <a:pt x="169" y="438"/>
                  </a:lnTo>
                  <a:lnTo>
                    <a:pt x="169" y="337"/>
                  </a:lnTo>
                  <a:lnTo>
                    <a:pt x="203" y="270"/>
                  </a:lnTo>
                  <a:lnTo>
                    <a:pt x="236" y="236"/>
                  </a:lnTo>
                  <a:lnTo>
                    <a:pt x="304" y="169"/>
                  </a:lnTo>
                  <a:close/>
                  <a:moveTo>
                    <a:pt x="405" y="0"/>
                  </a:moveTo>
                  <a:lnTo>
                    <a:pt x="236" y="34"/>
                  </a:lnTo>
                  <a:lnTo>
                    <a:pt x="102" y="135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1" y="337"/>
                  </a:lnTo>
                  <a:lnTo>
                    <a:pt x="1" y="472"/>
                  </a:lnTo>
                  <a:lnTo>
                    <a:pt x="34" y="741"/>
                  </a:lnTo>
                  <a:lnTo>
                    <a:pt x="68" y="808"/>
                  </a:lnTo>
                  <a:lnTo>
                    <a:pt x="102" y="808"/>
                  </a:lnTo>
                  <a:lnTo>
                    <a:pt x="135" y="775"/>
                  </a:lnTo>
                  <a:lnTo>
                    <a:pt x="169" y="741"/>
                  </a:lnTo>
                  <a:lnTo>
                    <a:pt x="169" y="606"/>
                  </a:lnTo>
                  <a:lnTo>
                    <a:pt x="203" y="674"/>
                  </a:lnTo>
                  <a:lnTo>
                    <a:pt x="270" y="775"/>
                  </a:lnTo>
                  <a:lnTo>
                    <a:pt x="371" y="842"/>
                  </a:lnTo>
                  <a:lnTo>
                    <a:pt x="472" y="876"/>
                  </a:lnTo>
                  <a:lnTo>
                    <a:pt x="539" y="876"/>
                  </a:lnTo>
                  <a:lnTo>
                    <a:pt x="573" y="808"/>
                  </a:lnTo>
                  <a:lnTo>
                    <a:pt x="573" y="741"/>
                  </a:lnTo>
                  <a:lnTo>
                    <a:pt x="506" y="674"/>
                  </a:lnTo>
                  <a:lnTo>
                    <a:pt x="405" y="640"/>
                  </a:lnTo>
                  <a:lnTo>
                    <a:pt x="337" y="539"/>
                  </a:lnTo>
                  <a:lnTo>
                    <a:pt x="472" y="438"/>
                  </a:lnTo>
                  <a:lnTo>
                    <a:pt x="573" y="270"/>
                  </a:lnTo>
                  <a:lnTo>
                    <a:pt x="573" y="169"/>
                  </a:lnTo>
                  <a:lnTo>
                    <a:pt x="573" y="68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0" name="Google Shape;330;p3"/>
            <p:cNvSpPr/>
            <p:nvPr/>
          </p:nvSpPr>
          <p:spPr>
            <a:xfrm>
              <a:off x="5671000" y="2627700"/>
              <a:ext cx="23575" cy="21075"/>
            </a:xfrm>
            <a:custGeom>
              <a:rect b="b" l="l" r="r" t="t"/>
              <a:pathLst>
                <a:path extrusionOk="0" h="843" w="943">
                  <a:moveTo>
                    <a:pt x="67" y="1"/>
                  </a:moveTo>
                  <a:lnTo>
                    <a:pt x="34" y="34"/>
                  </a:lnTo>
                  <a:lnTo>
                    <a:pt x="0" y="102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01" y="775"/>
                  </a:lnTo>
                  <a:lnTo>
                    <a:pt x="168" y="741"/>
                  </a:lnTo>
                  <a:lnTo>
                    <a:pt x="202" y="674"/>
                  </a:lnTo>
                  <a:lnTo>
                    <a:pt x="202" y="438"/>
                  </a:lnTo>
                  <a:lnTo>
                    <a:pt x="303" y="640"/>
                  </a:lnTo>
                  <a:lnTo>
                    <a:pt x="337" y="674"/>
                  </a:lnTo>
                  <a:lnTo>
                    <a:pt x="438" y="674"/>
                  </a:lnTo>
                  <a:lnTo>
                    <a:pt x="471" y="640"/>
                  </a:lnTo>
                  <a:lnTo>
                    <a:pt x="673" y="438"/>
                  </a:lnTo>
                  <a:lnTo>
                    <a:pt x="707" y="607"/>
                  </a:lnTo>
                  <a:lnTo>
                    <a:pt x="774" y="775"/>
                  </a:lnTo>
                  <a:lnTo>
                    <a:pt x="808" y="842"/>
                  </a:lnTo>
                  <a:lnTo>
                    <a:pt x="875" y="809"/>
                  </a:lnTo>
                  <a:lnTo>
                    <a:pt x="943" y="775"/>
                  </a:lnTo>
                  <a:lnTo>
                    <a:pt x="943" y="674"/>
                  </a:lnTo>
                  <a:lnTo>
                    <a:pt x="875" y="573"/>
                  </a:lnTo>
                  <a:lnTo>
                    <a:pt x="875" y="438"/>
                  </a:lnTo>
                  <a:lnTo>
                    <a:pt x="875" y="304"/>
                  </a:lnTo>
                  <a:lnTo>
                    <a:pt x="875" y="169"/>
                  </a:lnTo>
                  <a:lnTo>
                    <a:pt x="875" y="102"/>
                  </a:lnTo>
                  <a:lnTo>
                    <a:pt x="842" y="68"/>
                  </a:lnTo>
                  <a:lnTo>
                    <a:pt x="774" y="34"/>
                  </a:lnTo>
                  <a:lnTo>
                    <a:pt x="707" y="68"/>
                  </a:lnTo>
                  <a:lnTo>
                    <a:pt x="404" y="405"/>
                  </a:lnTo>
                  <a:lnTo>
                    <a:pt x="202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1" name="Google Shape;331;p3"/>
            <p:cNvSpPr/>
            <p:nvPr/>
          </p:nvSpPr>
          <p:spPr>
            <a:xfrm>
              <a:off x="5347775" y="2557000"/>
              <a:ext cx="19375" cy="26950"/>
            </a:xfrm>
            <a:custGeom>
              <a:rect b="b" l="l" r="r" t="t"/>
              <a:pathLst>
                <a:path extrusionOk="0" h="1078" w="775">
                  <a:moveTo>
                    <a:pt x="472" y="270"/>
                  </a:moveTo>
                  <a:lnTo>
                    <a:pt x="573" y="304"/>
                  </a:lnTo>
                  <a:lnTo>
                    <a:pt x="640" y="371"/>
                  </a:lnTo>
                  <a:lnTo>
                    <a:pt x="640" y="472"/>
                  </a:lnTo>
                  <a:lnTo>
                    <a:pt x="640" y="640"/>
                  </a:lnTo>
                  <a:lnTo>
                    <a:pt x="573" y="708"/>
                  </a:lnTo>
                  <a:lnTo>
                    <a:pt x="506" y="775"/>
                  </a:lnTo>
                  <a:lnTo>
                    <a:pt x="438" y="842"/>
                  </a:lnTo>
                  <a:lnTo>
                    <a:pt x="337" y="876"/>
                  </a:lnTo>
                  <a:lnTo>
                    <a:pt x="304" y="876"/>
                  </a:lnTo>
                  <a:lnTo>
                    <a:pt x="304" y="472"/>
                  </a:lnTo>
                  <a:lnTo>
                    <a:pt x="337" y="270"/>
                  </a:lnTo>
                  <a:close/>
                  <a:moveTo>
                    <a:pt x="304" y="1"/>
                  </a:moveTo>
                  <a:lnTo>
                    <a:pt x="236" y="68"/>
                  </a:lnTo>
                  <a:lnTo>
                    <a:pt x="203" y="169"/>
                  </a:lnTo>
                  <a:lnTo>
                    <a:pt x="135" y="405"/>
                  </a:lnTo>
                  <a:lnTo>
                    <a:pt x="102" y="640"/>
                  </a:lnTo>
                  <a:lnTo>
                    <a:pt x="135" y="876"/>
                  </a:lnTo>
                  <a:lnTo>
                    <a:pt x="34" y="910"/>
                  </a:lnTo>
                  <a:lnTo>
                    <a:pt x="1" y="910"/>
                  </a:lnTo>
                  <a:lnTo>
                    <a:pt x="1" y="977"/>
                  </a:lnTo>
                  <a:lnTo>
                    <a:pt x="1" y="1011"/>
                  </a:lnTo>
                  <a:lnTo>
                    <a:pt x="34" y="1044"/>
                  </a:lnTo>
                  <a:lnTo>
                    <a:pt x="135" y="1078"/>
                  </a:lnTo>
                  <a:lnTo>
                    <a:pt x="236" y="1078"/>
                  </a:lnTo>
                  <a:lnTo>
                    <a:pt x="337" y="1044"/>
                  </a:lnTo>
                  <a:lnTo>
                    <a:pt x="472" y="1011"/>
                  </a:lnTo>
                  <a:lnTo>
                    <a:pt x="640" y="842"/>
                  </a:lnTo>
                  <a:lnTo>
                    <a:pt x="708" y="741"/>
                  </a:lnTo>
                  <a:lnTo>
                    <a:pt x="775" y="674"/>
                  </a:lnTo>
                  <a:lnTo>
                    <a:pt x="775" y="573"/>
                  </a:lnTo>
                  <a:lnTo>
                    <a:pt x="775" y="438"/>
                  </a:lnTo>
                  <a:lnTo>
                    <a:pt x="741" y="337"/>
                  </a:lnTo>
                  <a:lnTo>
                    <a:pt x="708" y="236"/>
                  </a:lnTo>
                  <a:lnTo>
                    <a:pt x="640" y="203"/>
                  </a:lnTo>
                  <a:lnTo>
                    <a:pt x="539" y="169"/>
                  </a:lnTo>
                  <a:lnTo>
                    <a:pt x="337" y="169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2" name="Google Shape;332;p3"/>
            <p:cNvSpPr/>
            <p:nvPr/>
          </p:nvSpPr>
          <p:spPr>
            <a:xfrm>
              <a:off x="5219825" y="2607500"/>
              <a:ext cx="64000" cy="61475"/>
            </a:xfrm>
            <a:custGeom>
              <a:rect b="b" l="l" r="r" t="t"/>
              <a:pathLst>
                <a:path extrusionOk="0" h="2459" w="2560">
                  <a:moveTo>
                    <a:pt x="169" y="203"/>
                  </a:moveTo>
                  <a:lnTo>
                    <a:pt x="708" y="236"/>
                  </a:lnTo>
                  <a:lnTo>
                    <a:pt x="1247" y="270"/>
                  </a:lnTo>
                  <a:lnTo>
                    <a:pt x="2324" y="236"/>
                  </a:lnTo>
                  <a:lnTo>
                    <a:pt x="2324" y="708"/>
                  </a:lnTo>
                  <a:lnTo>
                    <a:pt x="2324" y="1145"/>
                  </a:lnTo>
                  <a:lnTo>
                    <a:pt x="2324" y="1684"/>
                  </a:lnTo>
                  <a:lnTo>
                    <a:pt x="2324" y="2223"/>
                  </a:lnTo>
                  <a:lnTo>
                    <a:pt x="2088" y="2189"/>
                  </a:lnTo>
                  <a:lnTo>
                    <a:pt x="607" y="2189"/>
                  </a:lnTo>
                  <a:lnTo>
                    <a:pt x="338" y="2256"/>
                  </a:lnTo>
                  <a:lnTo>
                    <a:pt x="304" y="1684"/>
                  </a:lnTo>
                  <a:lnTo>
                    <a:pt x="237" y="1145"/>
                  </a:lnTo>
                  <a:lnTo>
                    <a:pt x="237" y="674"/>
                  </a:lnTo>
                  <a:lnTo>
                    <a:pt x="169" y="203"/>
                  </a:lnTo>
                  <a:close/>
                  <a:moveTo>
                    <a:pt x="708" y="1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35"/>
                  </a:lnTo>
                  <a:lnTo>
                    <a:pt x="35" y="371"/>
                  </a:lnTo>
                  <a:lnTo>
                    <a:pt x="1" y="640"/>
                  </a:lnTo>
                  <a:lnTo>
                    <a:pt x="35" y="1145"/>
                  </a:lnTo>
                  <a:lnTo>
                    <a:pt x="68" y="1751"/>
                  </a:lnTo>
                  <a:lnTo>
                    <a:pt x="102" y="2054"/>
                  </a:lnTo>
                  <a:lnTo>
                    <a:pt x="169" y="2324"/>
                  </a:lnTo>
                  <a:lnTo>
                    <a:pt x="169" y="2391"/>
                  </a:lnTo>
                  <a:lnTo>
                    <a:pt x="304" y="2391"/>
                  </a:lnTo>
                  <a:lnTo>
                    <a:pt x="540" y="2425"/>
                  </a:lnTo>
                  <a:lnTo>
                    <a:pt x="1280" y="2425"/>
                  </a:lnTo>
                  <a:lnTo>
                    <a:pt x="1819" y="2458"/>
                  </a:lnTo>
                  <a:lnTo>
                    <a:pt x="2088" y="2458"/>
                  </a:lnTo>
                  <a:lnTo>
                    <a:pt x="2358" y="2425"/>
                  </a:lnTo>
                  <a:lnTo>
                    <a:pt x="2391" y="2458"/>
                  </a:lnTo>
                  <a:lnTo>
                    <a:pt x="2425" y="2458"/>
                  </a:lnTo>
                  <a:lnTo>
                    <a:pt x="2459" y="2425"/>
                  </a:lnTo>
                  <a:lnTo>
                    <a:pt x="2492" y="2391"/>
                  </a:lnTo>
                  <a:lnTo>
                    <a:pt x="2526" y="2122"/>
                  </a:lnTo>
                  <a:lnTo>
                    <a:pt x="2560" y="1852"/>
                  </a:lnTo>
                  <a:lnTo>
                    <a:pt x="2526" y="1314"/>
                  </a:lnTo>
                  <a:lnTo>
                    <a:pt x="2526" y="708"/>
                  </a:lnTo>
                  <a:lnTo>
                    <a:pt x="2526" y="405"/>
                  </a:lnTo>
                  <a:lnTo>
                    <a:pt x="2459" y="102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3" name="Google Shape;333;p3"/>
            <p:cNvSpPr/>
            <p:nvPr/>
          </p:nvSpPr>
          <p:spPr>
            <a:xfrm>
              <a:off x="5652475" y="2606650"/>
              <a:ext cx="64825" cy="62325"/>
            </a:xfrm>
            <a:custGeom>
              <a:rect b="b" l="l" r="r" t="t"/>
              <a:pathLst>
                <a:path extrusionOk="0" h="2493" w="2593">
                  <a:moveTo>
                    <a:pt x="707" y="1"/>
                  </a:moveTo>
                  <a:lnTo>
                    <a:pt x="438" y="35"/>
                  </a:lnTo>
                  <a:lnTo>
                    <a:pt x="337" y="68"/>
                  </a:lnTo>
                  <a:lnTo>
                    <a:pt x="236" y="136"/>
                  </a:lnTo>
                  <a:lnTo>
                    <a:pt x="303" y="203"/>
                  </a:lnTo>
                  <a:lnTo>
                    <a:pt x="404" y="237"/>
                  </a:lnTo>
                  <a:lnTo>
                    <a:pt x="640" y="270"/>
                  </a:lnTo>
                  <a:lnTo>
                    <a:pt x="1078" y="270"/>
                  </a:lnTo>
                  <a:lnTo>
                    <a:pt x="1751" y="338"/>
                  </a:lnTo>
                  <a:lnTo>
                    <a:pt x="2391" y="371"/>
                  </a:lnTo>
                  <a:lnTo>
                    <a:pt x="2391" y="775"/>
                  </a:lnTo>
                  <a:lnTo>
                    <a:pt x="2391" y="1146"/>
                  </a:lnTo>
                  <a:lnTo>
                    <a:pt x="2357" y="1684"/>
                  </a:lnTo>
                  <a:lnTo>
                    <a:pt x="2357" y="1954"/>
                  </a:lnTo>
                  <a:lnTo>
                    <a:pt x="2391" y="2223"/>
                  </a:lnTo>
                  <a:lnTo>
                    <a:pt x="1313" y="2189"/>
                  </a:lnTo>
                  <a:lnTo>
                    <a:pt x="775" y="2189"/>
                  </a:lnTo>
                  <a:lnTo>
                    <a:pt x="505" y="2223"/>
                  </a:lnTo>
                  <a:lnTo>
                    <a:pt x="270" y="2290"/>
                  </a:lnTo>
                  <a:lnTo>
                    <a:pt x="236" y="1752"/>
                  </a:lnTo>
                  <a:lnTo>
                    <a:pt x="236" y="1213"/>
                  </a:lnTo>
                  <a:lnTo>
                    <a:pt x="270" y="674"/>
                  </a:lnTo>
                  <a:lnTo>
                    <a:pt x="270" y="405"/>
                  </a:lnTo>
                  <a:lnTo>
                    <a:pt x="236" y="270"/>
                  </a:lnTo>
                  <a:lnTo>
                    <a:pt x="202" y="136"/>
                  </a:lnTo>
                  <a:lnTo>
                    <a:pt x="101" y="304"/>
                  </a:lnTo>
                  <a:lnTo>
                    <a:pt x="68" y="472"/>
                  </a:lnTo>
                  <a:lnTo>
                    <a:pt x="0" y="843"/>
                  </a:lnTo>
                  <a:lnTo>
                    <a:pt x="0" y="1583"/>
                  </a:lnTo>
                  <a:lnTo>
                    <a:pt x="0" y="1819"/>
                  </a:lnTo>
                  <a:lnTo>
                    <a:pt x="0" y="2088"/>
                  </a:lnTo>
                  <a:lnTo>
                    <a:pt x="0" y="2223"/>
                  </a:lnTo>
                  <a:lnTo>
                    <a:pt x="34" y="2324"/>
                  </a:lnTo>
                  <a:lnTo>
                    <a:pt x="101" y="2425"/>
                  </a:lnTo>
                  <a:lnTo>
                    <a:pt x="202" y="2459"/>
                  </a:lnTo>
                  <a:lnTo>
                    <a:pt x="270" y="2459"/>
                  </a:lnTo>
                  <a:lnTo>
                    <a:pt x="270" y="2425"/>
                  </a:lnTo>
                  <a:lnTo>
                    <a:pt x="270" y="2391"/>
                  </a:lnTo>
                  <a:lnTo>
                    <a:pt x="539" y="2459"/>
                  </a:lnTo>
                  <a:lnTo>
                    <a:pt x="775" y="2492"/>
                  </a:lnTo>
                  <a:lnTo>
                    <a:pt x="1313" y="2492"/>
                  </a:lnTo>
                  <a:lnTo>
                    <a:pt x="2391" y="2459"/>
                  </a:lnTo>
                  <a:lnTo>
                    <a:pt x="2458" y="2425"/>
                  </a:lnTo>
                  <a:lnTo>
                    <a:pt x="2492" y="2459"/>
                  </a:lnTo>
                  <a:lnTo>
                    <a:pt x="2525" y="2459"/>
                  </a:lnTo>
                  <a:lnTo>
                    <a:pt x="2559" y="2425"/>
                  </a:lnTo>
                  <a:lnTo>
                    <a:pt x="2593" y="2156"/>
                  </a:lnTo>
                  <a:lnTo>
                    <a:pt x="2593" y="1886"/>
                  </a:lnTo>
                  <a:lnTo>
                    <a:pt x="2593" y="1348"/>
                  </a:lnTo>
                  <a:lnTo>
                    <a:pt x="2593" y="708"/>
                  </a:lnTo>
                  <a:lnTo>
                    <a:pt x="2593" y="405"/>
                  </a:lnTo>
                  <a:lnTo>
                    <a:pt x="2559" y="68"/>
                  </a:lnTo>
                  <a:lnTo>
                    <a:pt x="2525" y="35"/>
                  </a:lnTo>
                  <a:lnTo>
                    <a:pt x="2458" y="35"/>
                  </a:lnTo>
                  <a:lnTo>
                    <a:pt x="2458" y="68"/>
                  </a:lnTo>
                  <a:lnTo>
                    <a:pt x="2424" y="169"/>
                  </a:lnTo>
                  <a:lnTo>
                    <a:pt x="1852" y="102"/>
                  </a:lnTo>
                  <a:lnTo>
                    <a:pt x="1246" y="35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4" name="Google Shape;334;p3"/>
            <p:cNvSpPr/>
            <p:nvPr/>
          </p:nvSpPr>
          <p:spPr>
            <a:xfrm>
              <a:off x="5326725" y="2535125"/>
              <a:ext cx="63150" cy="68200"/>
            </a:xfrm>
            <a:custGeom>
              <a:rect b="b" l="l" r="r" t="t"/>
              <a:pathLst>
                <a:path extrusionOk="0" h="2728" w="2526">
                  <a:moveTo>
                    <a:pt x="2324" y="168"/>
                  </a:moveTo>
                  <a:lnTo>
                    <a:pt x="2257" y="1280"/>
                  </a:lnTo>
                  <a:lnTo>
                    <a:pt x="2223" y="2391"/>
                  </a:lnTo>
                  <a:lnTo>
                    <a:pt x="1718" y="2424"/>
                  </a:lnTo>
                  <a:lnTo>
                    <a:pt x="506" y="2424"/>
                  </a:lnTo>
                  <a:lnTo>
                    <a:pt x="270" y="2458"/>
                  </a:lnTo>
                  <a:lnTo>
                    <a:pt x="236" y="2458"/>
                  </a:lnTo>
                  <a:lnTo>
                    <a:pt x="236" y="2424"/>
                  </a:lnTo>
                  <a:lnTo>
                    <a:pt x="270" y="1886"/>
                  </a:lnTo>
                  <a:lnTo>
                    <a:pt x="270" y="1347"/>
                  </a:lnTo>
                  <a:lnTo>
                    <a:pt x="236" y="775"/>
                  </a:lnTo>
                  <a:lnTo>
                    <a:pt x="169" y="236"/>
                  </a:lnTo>
                  <a:lnTo>
                    <a:pt x="1247" y="269"/>
                  </a:lnTo>
                  <a:lnTo>
                    <a:pt x="1785" y="236"/>
                  </a:lnTo>
                  <a:lnTo>
                    <a:pt x="2324" y="168"/>
                  </a:lnTo>
                  <a:close/>
                  <a:moveTo>
                    <a:pt x="1247" y="0"/>
                  </a:moveTo>
                  <a:lnTo>
                    <a:pt x="674" y="34"/>
                  </a:lnTo>
                  <a:lnTo>
                    <a:pt x="68" y="34"/>
                  </a:lnTo>
                  <a:lnTo>
                    <a:pt x="34" y="101"/>
                  </a:lnTo>
                  <a:lnTo>
                    <a:pt x="34" y="168"/>
                  </a:lnTo>
                  <a:lnTo>
                    <a:pt x="68" y="202"/>
                  </a:lnTo>
                  <a:lnTo>
                    <a:pt x="34" y="775"/>
                  </a:lnTo>
                  <a:lnTo>
                    <a:pt x="1" y="1313"/>
                  </a:lnTo>
                  <a:lnTo>
                    <a:pt x="34" y="1886"/>
                  </a:lnTo>
                  <a:lnTo>
                    <a:pt x="68" y="2424"/>
                  </a:lnTo>
                  <a:lnTo>
                    <a:pt x="68" y="2492"/>
                  </a:lnTo>
                  <a:lnTo>
                    <a:pt x="102" y="2525"/>
                  </a:lnTo>
                  <a:lnTo>
                    <a:pt x="169" y="2525"/>
                  </a:lnTo>
                  <a:lnTo>
                    <a:pt x="203" y="2492"/>
                  </a:lnTo>
                  <a:lnTo>
                    <a:pt x="203" y="2593"/>
                  </a:lnTo>
                  <a:lnTo>
                    <a:pt x="270" y="2626"/>
                  </a:lnTo>
                  <a:lnTo>
                    <a:pt x="472" y="2660"/>
                  </a:lnTo>
                  <a:lnTo>
                    <a:pt x="708" y="2694"/>
                  </a:lnTo>
                  <a:lnTo>
                    <a:pt x="1213" y="2694"/>
                  </a:lnTo>
                  <a:lnTo>
                    <a:pt x="1718" y="2660"/>
                  </a:lnTo>
                  <a:lnTo>
                    <a:pt x="2189" y="2559"/>
                  </a:lnTo>
                  <a:lnTo>
                    <a:pt x="2189" y="2626"/>
                  </a:lnTo>
                  <a:lnTo>
                    <a:pt x="2189" y="2660"/>
                  </a:lnTo>
                  <a:lnTo>
                    <a:pt x="2223" y="2694"/>
                  </a:lnTo>
                  <a:lnTo>
                    <a:pt x="2290" y="2727"/>
                  </a:lnTo>
                  <a:lnTo>
                    <a:pt x="2358" y="2727"/>
                  </a:lnTo>
                  <a:lnTo>
                    <a:pt x="2391" y="2694"/>
                  </a:lnTo>
                  <a:lnTo>
                    <a:pt x="2425" y="2660"/>
                  </a:lnTo>
                  <a:lnTo>
                    <a:pt x="2492" y="2020"/>
                  </a:lnTo>
                  <a:lnTo>
                    <a:pt x="2526" y="1414"/>
                  </a:lnTo>
                  <a:lnTo>
                    <a:pt x="2526" y="775"/>
                  </a:lnTo>
                  <a:lnTo>
                    <a:pt x="2459" y="168"/>
                  </a:lnTo>
                  <a:lnTo>
                    <a:pt x="2459" y="101"/>
                  </a:lnTo>
                  <a:lnTo>
                    <a:pt x="2425" y="101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7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5" name="Google Shape;335;p3"/>
            <p:cNvSpPr/>
            <p:nvPr/>
          </p:nvSpPr>
          <p:spPr>
            <a:xfrm>
              <a:off x="5244250" y="2627700"/>
              <a:ext cx="19375" cy="22750"/>
            </a:xfrm>
            <a:custGeom>
              <a:rect b="b" l="l" r="r" t="t"/>
              <a:pathLst>
                <a:path extrusionOk="0" h="910" w="775">
                  <a:moveTo>
                    <a:pt x="135" y="1"/>
                  </a:moveTo>
                  <a:lnTo>
                    <a:pt x="68" y="34"/>
                  </a:lnTo>
                  <a:lnTo>
                    <a:pt x="34" y="34"/>
                  </a:lnTo>
                  <a:lnTo>
                    <a:pt x="34" y="102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71" y="270"/>
                  </a:lnTo>
                  <a:lnTo>
                    <a:pt x="202" y="506"/>
                  </a:lnTo>
                  <a:lnTo>
                    <a:pt x="34" y="741"/>
                  </a:lnTo>
                  <a:lnTo>
                    <a:pt x="0" y="809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135" y="910"/>
                  </a:lnTo>
                  <a:lnTo>
                    <a:pt x="539" y="809"/>
                  </a:lnTo>
                  <a:lnTo>
                    <a:pt x="674" y="775"/>
                  </a:lnTo>
                  <a:lnTo>
                    <a:pt x="741" y="741"/>
                  </a:lnTo>
                  <a:lnTo>
                    <a:pt x="775" y="674"/>
                  </a:lnTo>
                  <a:lnTo>
                    <a:pt x="741" y="607"/>
                  </a:lnTo>
                  <a:lnTo>
                    <a:pt x="707" y="573"/>
                  </a:lnTo>
                  <a:lnTo>
                    <a:pt x="640" y="573"/>
                  </a:lnTo>
                  <a:lnTo>
                    <a:pt x="505" y="607"/>
                  </a:lnTo>
                  <a:lnTo>
                    <a:pt x="371" y="640"/>
                  </a:lnTo>
                  <a:lnTo>
                    <a:pt x="674" y="270"/>
                  </a:lnTo>
                  <a:lnTo>
                    <a:pt x="707" y="203"/>
                  </a:lnTo>
                  <a:lnTo>
                    <a:pt x="674" y="135"/>
                  </a:lnTo>
                  <a:lnTo>
                    <a:pt x="640" y="102"/>
                  </a:lnTo>
                  <a:lnTo>
                    <a:pt x="606" y="68"/>
                  </a:lnTo>
                  <a:lnTo>
                    <a:pt x="270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6" name="Google Shape;336;p3"/>
            <p:cNvSpPr/>
            <p:nvPr/>
          </p:nvSpPr>
          <p:spPr>
            <a:xfrm>
              <a:off x="5057400" y="2606650"/>
              <a:ext cx="81650" cy="67375"/>
            </a:xfrm>
            <a:custGeom>
              <a:rect b="b" l="l" r="r" t="t"/>
              <a:pathLst>
                <a:path extrusionOk="0" h="2695" w="3266">
                  <a:moveTo>
                    <a:pt x="269" y="270"/>
                  </a:moveTo>
                  <a:lnTo>
                    <a:pt x="572" y="304"/>
                  </a:lnTo>
                  <a:lnTo>
                    <a:pt x="842" y="304"/>
                  </a:lnTo>
                  <a:lnTo>
                    <a:pt x="1414" y="338"/>
                  </a:lnTo>
                  <a:lnTo>
                    <a:pt x="2222" y="371"/>
                  </a:lnTo>
                  <a:lnTo>
                    <a:pt x="2996" y="439"/>
                  </a:lnTo>
                  <a:lnTo>
                    <a:pt x="2963" y="910"/>
                  </a:lnTo>
                  <a:lnTo>
                    <a:pt x="2929" y="1415"/>
                  </a:lnTo>
                  <a:lnTo>
                    <a:pt x="2963" y="1920"/>
                  </a:lnTo>
                  <a:lnTo>
                    <a:pt x="2996" y="2391"/>
                  </a:lnTo>
                  <a:lnTo>
                    <a:pt x="2424" y="2391"/>
                  </a:lnTo>
                  <a:lnTo>
                    <a:pt x="1616" y="2425"/>
                  </a:lnTo>
                  <a:lnTo>
                    <a:pt x="875" y="2425"/>
                  </a:lnTo>
                  <a:lnTo>
                    <a:pt x="572" y="2391"/>
                  </a:lnTo>
                  <a:lnTo>
                    <a:pt x="404" y="2324"/>
                  </a:lnTo>
                  <a:lnTo>
                    <a:pt x="404" y="2055"/>
                  </a:lnTo>
                  <a:lnTo>
                    <a:pt x="404" y="1752"/>
                  </a:lnTo>
                  <a:lnTo>
                    <a:pt x="370" y="1179"/>
                  </a:lnTo>
                  <a:lnTo>
                    <a:pt x="337" y="708"/>
                  </a:lnTo>
                  <a:lnTo>
                    <a:pt x="269" y="270"/>
                  </a:lnTo>
                  <a:close/>
                  <a:moveTo>
                    <a:pt x="135" y="1"/>
                  </a:moveTo>
                  <a:lnTo>
                    <a:pt x="101" y="35"/>
                  </a:lnTo>
                  <a:lnTo>
                    <a:pt x="67" y="102"/>
                  </a:lnTo>
                  <a:lnTo>
                    <a:pt x="67" y="136"/>
                  </a:lnTo>
                  <a:lnTo>
                    <a:pt x="34" y="169"/>
                  </a:lnTo>
                  <a:lnTo>
                    <a:pt x="0" y="203"/>
                  </a:lnTo>
                  <a:lnTo>
                    <a:pt x="34" y="237"/>
                  </a:lnTo>
                  <a:lnTo>
                    <a:pt x="67" y="237"/>
                  </a:lnTo>
                  <a:lnTo>
                    <a:pt x="67" y="775"/>
                  </a:lnTo>
                  <a:lnTo>
                    <a:pt x="101" y="1348"/>
                  </a:lnTo>
                  <a:lnTo>
                    <a:pt x="135" y="1886"/>
                  </a:lnTo>
                  <a:lnTo>
                    <a:pt x="135" y="2156"/>
                  </a:lnTo>
                  <a:lnTo>
                    <a:pt x="202" y="2425"/>
                  </a:lnTo>
                  <a:lnTo>
                    <a:pt x="202" y="2492"/>
                  </a:lnTo>
                  <a:lnTo>
                    <a:pt x="236" y="2526"/>
                  </a:lnTo>
                  <a:lnTo>
                    <a:pt x="337" y="2492"/>
                  </a:lnTo>
                  <a:lnTo>
                    <a:pt x="1010" y="2627"/>
                  </a:lnTo>
                  <a:lnTo>
                    <a:pt x="1717" y="2694"/>
                  </a:lnTo>
                  <a:lnTo>
                    <a:pt x="2390" y="2661"/>
                  </a:lnTo>
                  <a:lnTo>
                    <a:pt x="3064" y="2560"/>
                  </a:lnTo>
                  <a:lnTo>
                    <a:pt x="3131" y="2593"/>
                  </a:lnTo>
                  <a:lnTo>
                    <a:pt x="3199" y="2560"/>
                  </a:lnTo>
                  <a:lnTo>
                    <a:pt x="3232" y="2526"/>
                  </a:lnTo>
                  <a:lnTo>
                    <a:pt x="3266" y="2459"/>
                  </a:lnTo>
                  <a:lnTo>
                    <a:pt x="3232" y="1819"/>
                  </a:lnTo>
                  <a:lnTo>
                    <a:pt x="3232" y="1179"/>
                  </a:lnTo>
                  <a:lnTo>
                    <a:pt x="3266" y="641"/>
                  </a:lnTo>
                  <a:lnTo>
                    <a:pt x="3266" y="371"/>
                  </a:lnTo>
                  <a:lnTo>
                    <a:pt x="3232" y="102"/>
                  </a:lnTo>
                  <a:lnTo>
                    <a:pt x="3232" y="35"/>
                  </a:lnTo>
                  <a:lnTo>
                    <a:pt x="3131" y="35"/>
                  </a:lnTo>
                  <a:lnTo>
                    <a:pt x="3097" y="102"/>
                  </a:lnTo>
                  <a:lnTo>
                    <a:pt x="3064" y="237"/>
                  </a:lnTo>
                  <a:lnTo>
                    <a:pt x="2357" y="169"/>
                  </a:lnTo>
                  <a:lnTo>
                    <a:pt x="1650" y="102"/>
                  </a:lnTo>
                  <a:lnTo>
                    <a:pt x="943" y="68"/>
                  </a:lnTo>
                  <a:lnTo>
                    <a:pt x="606" y="68"/>
                  </a:lnTo>
                  <a:lnTo>
                    <a:pt x="269" y="102"/>
                  </a:lnTo>
                  <a:lnTo>
                    <a:pt x="236" y="68"/>
                  </a:lnTo>
                  <a:lnTo>
                    <a:pt x="202" y="35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7" name="Google Shape;337;p3"/>
            <p:cNvSpPr/>
            <p:nvPr/>
          </p:nvSpPr>
          <p:spPr>
            <a:xfrm>
              <a:off x="5058225" y="2535950"/>
              <a:ext cx="117025" cy="65675"/>
            </a:xfrm>
            <a:custGeom>
              <a:rect b="b" l="l" r="r" t="t"/>
              <a:pathLst>
                <a:path extrusionOk="0" h="2627" w="4681">
                  <a:moveTo>
                    <a:pt x="2357" y="270"/>
                  </a:moveTo>
                  <a:lnTo>
                    <a:pt x="4479" y="337"/>
                  </a:lnTo>
                  <a:lnTo>
                    <a:pt x="4411" y="539"/>
                  </a:lnTo>
                  <a:lnTo>
                    <a:pt x="4411" y="742"/>
                  </a:lnTo>
                  <a:lnTo>
                    <a:pt x="4411" y="1112"/>
                  </a:lnTo>
                  <a:lnTo>
                    <a:pt x="4411" y="1684"/>
                  </a:lnTo>
                  <a:lnTo>
                    <a:pt x="4411" y="2257"/>
                  </a:lnTo>
                  <a:lnTo>
                    <a:pt x="3401" y="2223"/>
                  </a:lnTo>
                  <a:lnTo>
                    <a:pt x="2391" y="2189"/>
                  </a:lnTo>
                  <a:lnTo>
                    <a:pt x="1852" y="2189"/>
                  </a:lnTo>
                  <a:lnTo>
                    <a:pt x="1347" y="2223"/>
                  </a:lnTo>
                  <a:lnTo>
                    <a:pt x="809" y="2257"/>
                  </a:lnTo>
                  <a:lnTo>
                    <a:pt x="539" y="2324"/>
                  </a:lnTo>
                  <a:lnTo>
                    <a:pt x="304" y="2391"/>
                  </a:lnTo>
                  <a:lnTo>
                    <a:pt x="270" y="1213"/>
                  </a:lnTo>
                  <a:lnTo>
                    <a:pt x="304" y="742"/>
                  </a:lnTo>
                  <a:lnTo>
                    <a:pt x="270" y="506"/>
                  </a:lnTo>
                  <a:lnTo>
                    <a:pt x="236" y="270"/>
                  </a:lnTo>
                  <a:close/>
                  <a:moveTo>
                    <a:pt x="842" y="1"/>
                  </a:moveTo>
                  <a:lnTo>
                    <a:pt x="607" y="34"/>
                  </a:lnTo>
                  <a:lnTo>
                    <a:pt x="405" y="102"/>
                  </a:lnTo>
                  <a:lnTo>
                    <a:pt x="203" y="169"/>
                  </a:lnTo>
                  <a:lnTo>
                    <a:pt x="169" y="135"/>
                  </a:lnTo>
                  <a:lnTo>
                    <a:pt x="135" y="102"/>
                  </a:lnTo>
                  <a:lnTo>
                    <a:pt x="102" y="135"/>
                  </a:lnTo>
                  <a:lnTo>
                    <a:pt x="34" y="337"/>
                  </a:lnTo>
                  <a:lnTo>
                    <a:pt x="1" y="573"/>
                  </a:lnTo>
                  <a:lnTo>
                    <a:pt x="34" y="1011"/>
                  </a:lnTo>
                  <a:lnTo>
                    <a:pt x="68" y="2459"/>
                  </a:lnTo>
                  <a:lnTo>
                    <a:pt x="68" y="2492"/>
                  </a:lnTo>
                  <a:lnTo>
                    <a:pt x="102" y="2526"/>
                  </a:lnTo>
                  <a:lnTo>
                    <a:pt x="203" y="2560"/>
                  </a:lnTo>
                  <a:lnTo>
                    <a:pt x="270" y="2526"/>
                  </a:lnTo>
                  <a:lnTo>
                    <a:pt x="304" y="2492"/>
                  </a:lnTo>
                  <a:lnTo>
                    <a:pt x="304" y="2459"/>
                  </a:lnTo>
                  <a:lnTo>
                    <a:pt x="304" y="2425"/>
                  </a:lnTo>
                  <a:lnTo>
                    <a:pt x="741" y="2459"/>
                  </a:lnTo>
                  <a:lnTo>
                    <a:pt x="1213" y="2459"/>
                  </a:lnTo>
                  <a:lnTo>
                    <a:pt x="2122" y="2425"/>
                  </a:lnTo>
                  <a:lnTo>
                    <a:pt x="3267" y="2425"/>
                  </a:lnTo>
                  <a:lnTo>
                    <a:pt x="4445" y="2459"/>
                  </a:lnTo>
                  <a:lnTo>
                    <a:pt x="4445" y="2526"/>
                  </a:lnTo>
                  <a:lnTo>
                    <a:pt x="4479" y="2627"/>
                  </a:lnTo>
                  <a:lnTo>
                    <a:pt x="4613" y="2627"/>
                  </a:lnTo>
                  <a:lnTo>
                    <a:pt x="4647" y="2526"/>
                  </a:lnTo>
                  <a:lnTo>
                    <a:pt x="4681" y="1920"/>
                  </a:lnTo>
                  <a:lnTo>
                    <a:pt x="4681" y="1314"/>
                  </a:lnTo>
                  <a:lnTo>
                    <a:pt x="4681" y="809"/>
                  </a:lnTo>
                  <a:lnTo>
                    <a:pt x="4681" y="573"/>
                  </a:lnTo>
                  <a:lnTo>
                    <a:pt x="4613" y="337"/>
                  </a:lnTo>
                  <a:lnTo>
                    <a:pt x="4681" y="304"/>
                  </a:lnTo>
                  <a:lnTo>
                    <a:pt x="4681" y="236"/>
                  </a:lnTo>
                  <a:lnTo>
                    <a:pt x="4647" y="169"/>
                  </a:lnTo>
                  <a:lnTo>
                    <a:pt x="4580" y="135"/>
                  </a:lnTo>
                  <a:lnTo>
                    <a:pt x="3940" y="102"/>
                  </a:lnTo>
                  <a:lnTo>
                    <a:pt x="3334" y="68"/>
                  </a:lnTo>
                  <a:lnTo>
                    <a:pt x="2054" y="34"/>
                  </a:lnTo>
                  <a:lnTo>
                    <a:pt x="16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8" name="Google Shape;338;p3"/>
            <p:cNvSpPr/>
            <p:nvPr/>
          </p:nvSpPr>
          <p:spPr>
            <a:xfrm>
              <a:off x="5128925" y="2395400"/>
              <a:ext cx="64000" cy="61450"/>
            </a:xfrm>
            <a:custGeom>
              <a:rect b="b" l="l" r="r" t="t"/>
              <a:pathLst>
                <a:path extrusionOk="0" h="2458" w="2560">
                  <a:moveTo>
                    <a:pt x="169" y="202"/>
                  </a:moveTo>
                  <a:lnTo>
                    <a:pt x="708" y="236"/>
                  </a:lnTo>
                  <a:lnTo>
                    <a:pt x="1247" y="270"/>
                  </a:lnTo>
                  <a:lnTo>
                    <a:pt x="2324" y="236"/>
                  </a:lnTo>
                  <a:lnTo>
                    <a:pt x="2324" y="707"/>
                  </a:lnTo>
                  <a:lnTo>
                    <a:pt x="2324" y="1145"/>
                  </a:lnTo>
                  <a:lnTo>
                    <a:pt x="2324" y="1684"/>
                  </a:lnTo>
                  <a:lnTo>
                    <a:pt x="2324" y="2222"/>
                  </a:lnTo>
                  <a:lnTo>
                    <a:pt x="2088" y="2189"/>
                  </a:lnTo>
                  <a:lnTo>
                    <a:pt x="1415" y="2189"/>
                  </a:lnTo>
                  <a:lnTo>
                    <a:pt x="1449" y="2155"/>
                  </a:lnTo>
                  <a:lnTo>
                    <a:pt x="1449" y="1953"/>
                  </a:lnTo>
                  <a:lnTo>
                    <a:pt x="1449" y="1751"/>
                  </a:lnTo>
                  <a:lnTo>
                    <a:pt x="1449" y="1347"/>
                  </a:lnTo>
                  <a:lnTo>
                    <a:pt x="1415" y="1280"/>
                  </a:lnTo>
                  <a:lnTo>
                    <a:pt x="1348" y="1246"/>
                  </a:lnTo>
                  <a:lnTo>
                    <a:pt x="1314" y="1280"/>
                  </a:lnTo>
                  <a:lnTo>
                    <a:pt x="1280" y="1347"/>
                  </a:lnTo>
                  <a:lnTo>
                    <a:pt x="1247" y="1751"/>
                  </a:lnTo>
                  <a:lnTo>
                    <a:pt x="1247" y="1987"/>
                  </a:lnTo>
                  <a:lnTo>
                    <a:pt x="1314" y="2155"/>
                  </a:lnTo>
                  <a:lnTo>
                    <a:pt x="1314" y="2189"/>
                  </a:lnTo>
                  <a:lnTo>
                    <a:pt x="573" y="2189"/>
                  </a:lnTo>
                  <a:lnTo>
                    <a:pt x="338" y="2256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36" y="674"/>
                  </a:lnTo>
                  <a:lnTo>
                    <a:pt x="169" y="202"/>
                  </a:lnTo>
                  <a:close/>
                  <a:moveTo>
                    <a:pt x="708" y="0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35"/>
                  </a:lnTo>
                  <a:lnTo>
                    <a:pt x="34" y="371"/>
                  </a:lnTo>
                  <a:lnTo>
                    <a:pt x="1" y="640"/>
                  </a:lnTo>
                  <a:lnTo>
                    <a:pt x="34" y="1145"/>
                  </a:lnTo>
                  <a:lnTo>
                    <a:pt x="68" y="1751"/>
                  </a:lnTo>
                  <a:lnTo>
                    <a:pt x="102" y="2054"/>
                  </a:lnTo>
                  <a:lnTo>
                    <a:pt x="169" y="2323"/>
                  </a:lnTo>
                  <a:lnTo>
                    <a:pt x="169" y="2391"/>
                  </a:lnTo>
                  <a:lnTo>
                    <a:pt x="304" y="2391"/>
                  </a:lnTo>
                  <a:lnTo>
                    <a:pt x="540" y="2424"/>
                  </a:lnTo>
                  <a:lnTo>
                    <a:pt x="1280" y="2424"/>
                  </a:lnTo>
                  <a:lnTo>
                    <a:pt x="1819" y="2458"/>
                  </a:lnTo>
                  <a:lnTo>
                    <a:pt x="2088" y="2458"/>
                  </a:lnTo>
                  <a:lnTo>
                    <a:pt x="2358" y="2424"/>
                  </a:lnTo>
                  <a:lnTo>
                    <a:pt x="2391" y="2458"/>
                  </a:lnTo>
                  <a:lnTo>
                    <a:pt x="2425" y="2458"/>
                  </a:lnTo>
                  <a:lnTo>
                    <a:pt x="2459" y="2424"/>
                  </a:lnTo>
                  <a:lnTo>
                    <a:pt x="2492" y="2391"/>
                  </a:lnTo>
                  <a:lnTo>
                    <a:pt x="2526" y="2121"/>
                  </a:lnTo>
                  <a:lnTo>
                    <a:pt x="2560" y="1852"/>
                  </a:lnTo>
                  <a:lnTo>
                    <a:pt x="2526" y="1313"/>
                  </a:lnTo>
                  <a:lnTo>
                    <a:pt x="2526" y="707"/>
                  </a:lnTo>
                  <a:lnTo>
                    <a:pt x="2526" y="404"/>
                  </a:lnTo>
                  <a:lnTo>
                    <a:pt x="2459" y="101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2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39" name="Google Shape;339;p3"/>
            <p:cNvSpPr/>
            <p:nvPr/>
          </p:nvSpPr>
          <p:spPr>
            <a:xfrm>
              <a:off x="5148300" y="2605825"/>
              <a:ext cx="63150" cy="68200"/>
            </a:xfrm>
            <a:custGeom>
              <a:rect b="b" l="l" r="r" t="t"/>
              <a:pathLst>
                <a:path extrusionOk="0" h="2728" w="2526">
                  <a:moveTo>
                    <a:pt x="202" y="169"/>
                  </a:moveTo>
                  <a:lnTo>
                    <a:pt x="741" y="236"/>
                  </a:lnTo>
                  <a:lnTo>
                    <a:pt x="1280" y="270"/>
                  </a:lnTo>
                  <a:lnTo>
                    <a:pt x="2357" y="236"/>
                  </a:lnTo>
                  <a:lnTo>
                    <a:pt x="2290" y="775"/>
                  </a:lnTo>
                  <a:lnTo>
                    <a:pt x="2256" y="1347"/>
                  </a:lnTo>
                  <a:lnTo>
                    <a:pt x="2256" y="1886"/>
                  </a:lnTo>
                  <a:lnTo>
                    <a:pt x="2290" y="2424"/>
                  </a:lnTo>
                  <a:lnTo>
                    <a:pt x="2290" y="2458"/>
                  </a:lnTo>
                  <a:lnTo>
                    <a:pt x="2256" y="2458"/>
                  </a:lnTo>
                  <a:lnTo>
                    <a:pt x="2020" y="2424"/>
                  </a:lnTo>
                  <a:lnTo>
                    <a:pt x="808" y="2424"/>
                  </a:lnTo>
                  <a:lnTo>
                    <a:pt x="303" y="2391"/>
                  </a:lnTo>
                  <a:lnTo>
                    <a:pt x="236" y="1280"/>
                  </a:lnTo>
                  <a:lnTo>
                    <a:pt x="202" y="169"/>
                  </a:lnTo>
                  <a:close/>
                  <a:moveTo>
                    <a:pt x="741" y="0"/>
                  </a:moveTo>
                  <a:lnTo>
                    <a:pt x="169" y="34"/>
                  </a:lnTo>
                  <a:lnTo>
                    <a:pt x="135" y="34"/>
                  </a:lnTo>
                  <a:lnTo>
                    <a:pt x="101" y="101"/>
                  </a:lnTo>
                  <a:lnTo>
                    <a:pt x="68" y="101"/>
                  </a:lnTo>
                  <a:lnTo>
                    <a:pt x="34" y="169"/>
                  </a:lnTo>
                  <a:lnTo>
                    <a:pt x="0" y="775"/>
                  </a:lnTo>
                  <a:lnTo>
                    <a:pt x="0" y="1414"/>
                  </a:lnTo>
                  <a:lnTo>
                    <a:pt x="34" y="2020"/>
                  </a:lnTo>
                  <a:lnTo>
                    <a:pt x="101" y="2660"/>
                  </a:lnTo>
                  <a:lnTo>
                    <a:pt x="135" y="2694"/>
                  </a:lnTo>
                  <a:lnTo>
                    <a:pt x="169" y="2727"/>
                  </a:lnTo>
                  <a:lnTo>
                    <a:pt x="236" y="2727"/>
                  </a:lnTo>
                  <a:lnTo>
                    <a:pt x="303" y="2694"/>
                  </a:lnTo>
                  <a:lnTo>
                    <a:pt x="337" y="2660"/>
                  </a:lnTo>
                  <a:lnTo>
                    <a:pt x="337" y="2626"/>
                  </a:lnTo>
                  <a:lnTo>
                    <a:pt x="337" y="2559"/>
                  </a:lnTo>
                  <a:lnTo>
                    <a:pt x="808" y="2660"/>
                  </a:lnTo>
                  <a:lnTo>
                    <a:pt x="1313" y="2694"/>
                  </a:lnTo>
                  <a:lnTo>
                    <a:pt x="1818" y="2694"/>
                  </a:lnTo>
                  <a:lnTo>
                    <a:pt x="2054" y="2660"/>
                  </a:lnTo>
                  <a:lnTo>
                    <a:pt x="2256" y="2626"/>
                  </a:lnTo>
                  <a:lnTo>
                    <a:pt x="2323" y="2593"/>
                  </a:lnTo>
                  <a:lnTo>
                    <a:pt x="2323" y="2492"/>
                  </a:lnTo>
                  <a:lnTo>
                    <a:pt x="2357" y="2525"/>
                  </a:lnTo>
                  <a:lnTo>
                    <a:pt x="2391" y="2525"/>
                  </a:lnTo>
                  <a:lnTo>
                    <a:pt x="2458" y="2492"/>
                  </a:lnTo>
                  <a:lnTo>
                    <a:pt x="2458" y="2424"/>
                  </a:lnTo>
                  <a:lnTo>
                    <a:pt x="2492" y="1886"/>
                  </a:lnTo>
                  <a:lnTo>
                    <a:pt x="2525" y="1313"/>
                  </a:lnTo>
                  <a:lnTo>
                    <a:pt x="2492" y="775"/>
                  </a:lnTo>
                  <a:lnTo>
                    <a:pt x="2458" y="202"/>
                  </a:lnTo>
                  <a:lnTo>
                    <a:pt x="2492" y="169"/>
                  </a:lnTo>
                  <a:lnTo>
                    <a:pt x="2492" y="101"/>
                  </a:lnTo>
                  <a:lnTo>
                    <a:pt x="2458" y="34"/>
                  </a:lnTo>
                  <a:lnTo>
                    <a:pt x="1852" y="34"/>
                  </a:lnTo>
                  <a:lnTo>
                    <a:pt x="12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0" name="Google Shape;340;p3"/>
            <p:cNvSpPr/>
            <p:nvPr/>
          </p:nvSpPr>
          <p:spPr>
            <a:xfrm>
              <a:off x="5199625" y="2678200"/>
              <a:ext cx="64000" cy="71575"/>
            </a:xfrm>
            <a:custGeom>
              <a:rect b="b" l="l" r="r" t="t"/>
              <a:pathLst>
                <a:path extrusionOk="0" h="2863" w="2560">
                  <a:moveTo>
                    <a:pt x="169" y="203"/>
                  </a:moveTo>
                  <a:lnTo>
                    <a:pt x="708" y="236"/>
                  </a:lnTo>
                  <a:lnTo>
                    <a:pt x="1247" y="270"/>
                  </a:lnTo>
                  <a:lnTo>
                    <a:pt x="2324" y="236"/>
                  </a:lnTo>
                  <a:lnTo>
                    <a:pt x="2324" y="708"/>
                  </a:lnTo>
                  <a:lnTo>
                    <a:pt x="2324" y="1145"/>
                  </a:lnTo>
                  <a:lnTo>
                    <a:pt x="2324" y="1886"/>
                  </a:lnTo>
                  <a:lnTo>
                    <a:pt x="2324" y="2627"/>
                  </a:lnTo>
                  <a:lnTo>
                    <a:pt x="2088" y="2593"/>
                  </a:lnTo>
                  <a:lnTo>
                    <a:pt x="607" y="2593"/>
                  </a:lnTo>
                  <a:lnTo>
                    <a:pt x="338" y="2660"/>
                  </a:lnTo>
                  <a:lnTo>
                    <a:pt x="304" y="1886"/>
                  </a:lnTo>
                  <a:lnTo>
                    <a:pt x="237" y="1145"/>
                  </a:lnTo>
                  <a:lnTo>
                    <a:pt x="237" y="674"/>
                  </a:lnTo>
                  <a:lnTo>
                    <a:pt x="169" y="203"/>
                  </a:lnTo>
                  <a:close/>
                  <a:moveTo>
                    <a:pt x="708" y="1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35"/>
                  </a:lnTo>
                  <a:lnTo>
                    <a:pt x="35" y="371"/>
                  </a:lnTo>
                  <a:lnTo>
                    <a:pt x="1" y="640"/>
                  </a:lnTo>
                  <a:lnTo>
                    <a:pt x="35" y="1145"/>
                  </a:lnTo>
                  <a:lnTo>
                    <a:pt x="68" y="1953"/>
                  </a:lnTo>
                  <a:lnTo>
                    <a:pt x="102" y="2391"/>
                  </a:lnTo>
                  <a:lnTo>
                    <a:pt x="169" y="2728"/>
                  </a:lnTo>
                  <a:lnTo>
                    <a:pt x="169" y="2795"/>
                  </a:lnTo>
                  <a:lnTo>
                    <a:pt x="304" y="2795"/>
                  </a:lnTo>
                  <a:lnTo>
                    <a:pt x="540" y="2829"/>
                  </a:lnTo>
                  <a:lnTo>
                    <a:pt x="1280" y="2829"/>
                  </a:lnTo>
                  <a:lnTo>
                    <a:pt x="1819" y="2862"/>
                  </a:lnTo>
                  <a:lnTo>
                    <a:pt x="2088" y="2862"/>
                  </a:lnTo>
                  <a:lnTo>
                    <a:pt x="2358" y="2829"/>
                  </a:lnTo>
                  <a:lnTo>
                    <a:pt x="2391" y="2862"/>
                  </a:lnTo>
                  <a:lnTo>
                    <a:pt x="2425" y="2862"/>
                  </a:lnTo>
                  <a:lnTo>
                    <a:pt x="2459" y="2829"/>
                  </a:lnTo>
                  <a:lnTo>
                    <a:pt x="2492" y="2795"/>
                  </a:lnTo>
                  <a:lnTo>
                    <a:pt x="2526" y="2458"/>
                  </a:lnTo>
                  <a:lnTo>
                    <a:pt x="2560" y="2054"/>
                  </a:lnTo>
                  <a:lnTo>
                    <a:pt x="2526" y="1314"/>
                  </a:lnTo>
                  <a:lnTo>
                    <a:pt x="2526" y="708"/>
                  </a:lnTo>
                  <a:lnTo>
                    <a:pt x="2526" y="405"/>
                  </a:lnTo>
                  <a:lnTo>
                    <a:pt x="2459" y="102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1" name="Google Shape;341;p3"/>
            <p:cNvSpPr/>
            <p:nvPr/>
          </p:nvSpPr>
          <p:spPr>
            <a:xfrm>
              <a:off x="5724850" y="2609175"/>
              <a:ext cx="7600" cy="60650"/>
            </a:xfrm>
            <a:custGeom>
              <a:rect b="b" l="l" r="r" t="t"/>
              <a:pathLst>
                <a:path extrusionOk="0" h="2426" w="304">
                  <a:moveTo>
                    <a:pt x="102" y="1"/>
                  </a:moveTo>
                  <a:lnTo>
                    <a:pt x="68" y="35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34" y="1112"/>
                  </a:lnTo>
                  <a:lnTo>
                    <a:pt x="34" y="1752"/>
                  </a:lnTo>
                  <a:lnTo>
                    <a:pt x="68" y="2055"/>
                  </a:lnTo>
                  <a:lnTo>
                    <a:pt x="135" y="2358"/>
                  </a:lnTo>
                  <a:lnTo>
                    <a:pt x="169" y="2425"/>
                  </a:lnTo>
                  <a:lnTo>
                    <a:pt x="203" y="2425"/>
                  </a:lnTo>
                  <a:lnTo>
                    <a:pt x="236" y="2391"/>
                  </a:lnTo>
                  <a:lnTo>
                    <a:pt x="270" y="2358"/>
                  </a:lnTo>
                  <a:lnTo>
                    <a:pt x="304" y="2055"/>
                  </a:lnTo>
                  <a:lnTo>
                    <a:pt x="270" y="1718"/>
                  </a:lnTo>
                  <a:lnTo>
                    <a:pt x="236" y="1112"/>
                  </a:lnTo>
                  <a:lnTo>
                    <a:pt x="236" y="573"/>
                  </a:lnTo>
                  <a:lnTo>
                    <a:pt x="203" y="304"/>
                  </a:lnTo>
                  <a:lnTo>
                    <a:pt x="169" y="35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2" name="Google Shape;342;p3"/>
            <p:cNvSpPr/>
            <p:nvPr/>
          </p:nvSpPr>
          <p:spPr>
            <a:xfrm>
              <a:off x="5806500" y="2684100"/>
              <a:ext cx="7600" cy="68200"/>
            </a:xfrm>
            <a:custGeom>
              <a:rect b="b" l="l" r="r" t="t"/>
              <a:pathLst>
                <a:path extrusionOk="0" h="2728" w="304">
                  <a:moveTo>
                    <a:pt x="169" y="0"/>
                  </a:moveTo>
                  <a:lnTo>
                    <a:pt x="102" y="236"/>
                  </a:lnTo>
                  <a:lnTo>
                    <a:pt x="68" y="505"/>
                  </a:lnTo>
                  <a:lnTo>
                    <a:pt x="68" y="1010"/>
                  </a:lnTo>
                  <a:lnTo>
                    <a:pt x="1" y="1852"/>
                  </a:lnTo>
                  <a:lnTo>
                    <a:pt x="1" y="2256"/>
                  </a:lnTo>
                  <a:lnTo>
                    <a:pt x="34" y="2660"/>
                  </a:lnTo>
                  <a:lnTo>
                    <a:pt x="68" y="2694"/>
                  </a:lnTo>
                  <a:lnTo>
                    <a:pt x="102" y="2727"/>
                  </a:lnTo>
                  <a:lnTo>
                    <a:pt x="169" y="2727"/>
                  </a:lnTo>
                  <a:lnTo>
                    <a:pt x="203" y="2660"/>
                  </a:lnTo>
                  <a:lnTo>
                    <a:pt x="236" y="2357"/>
                  </a:lnTo>
                  <a:lnTo>
                    <a:pt x="236" y="2054"/>
                  </a:lnTo>
                  <a:lnTo>
                    <a:pt x="270" y="1414"/>
                  </a:lnTo>
                  <a:lnTo>
                    <a:pt x="304" y="707"/>
                  </a:lnTo>
                  <a:lnTo>
                    <a:pt x="270" y="337"/>
                  </a:lnTo>
                  <a:lnTo>
                    <a:pt x="270" y="169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3" name="Google Shape;343;p3"/>
            <p:cNvSpPr/>
            <p:nvPr/>
          </p:nvSpPr>
          <p:spPr>
            <a:xfrm>
              <a:off x="5912550" y="2723650"/>
              <a:ext cx="11825" cy="17700"/>
            </a:xfrm>
            <a:custGeom>
              <a:rect b="b" l="l" r="r" t="t"/>
              <a:pathLst>
                <a:path extrusionOk="0" h="708" w="473">
                  <a:moveTo>
                    <a:pt x="304" y="1"/>
                  </a:moveTo>
                  <a:lnTo>
                    <a:pt x="203" y="68"/>
                  </a:lnTo>
                  <a:lnTo>
                    <a:pt x="135" y="135"/>
                  </a:lnTo>
                  <a:lnTo>
                    <a:pt x="68" y="236"/>
                  </a:lnTo>
                  <a:lnTo>
                    <a:pt x="1" y="371"/>
                  </a:lnTo>
                  <a:lnTo>
                    <a:pt x="1" y="438"/>
                  </a:lnTo>
                  <a:lnTo>
                    <a:pt x="34" y="438"/>
                  </a:lnTo>
                  <a:lnTo>
                    <a:pt x="68" y="472"/>
                  </a:lnTo>
                  <a:lnTo>
                    <a:pt x="135" y="438"/>
                  </a:lnTo>
                  <a:lnTo>
                    <a:pt x="169" y="506"/>
                  </a:lnTo>
                  <a:lnTo>
                    <a:pt x="304" y="674"/>
                  </a:lnTo>
                  <a:lnTo>
                    <a:pt x="371" y="708"/>
                  </a:lnTo>
                  <a:lnTo>
                    <a:pt x="405" y="674"/>
                  </a:lnTo>
                  <a:lnTo>
                    <a:pt x="438" y="640"/>
                  </a:lnTo>
                  <a:lnTo>
                    <a:pt x="438" y="573"/>
                  </a:lnTo>
                  <a:lnTo>
                    <a:pt x="337" y="438"/>
                  </a:lnTo>
                  <a:lnTo>
                    <a:pt x="236" y="337"/>
                  </a:lnTo>
                  <a:lnTo>
                    <a:pt x="438" y="203"/>
                  </a:lnTo>
                  <a:lnTo>
                    <a:pt x="472" y="135"/>
                  </a:lnTo>
                  <a:lnTo>
                    <a:pt x="472" y="68"/>
                  </a:lnTo>
                  <a:lnTo>
                    <a:pt x="438" y="34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4" name="Google Shape;344;p3"/>
            <p:cNvSpPr/>
            <p:nvPr/>
          </p:nvSpPr>
          <p:spPr>
            <a:xfrm>
              <a:off x="5888150" y="2710200"/>
              <a:ext cx="64825" cy="43775"/>
            </a:xfrm>
            <a:custGeom>
              <a:rect b="b" l="l" r="r" t="t"/>
              <a:pathLst>
                <a:path extrusionOk="0" h="1751" w="2593">
                  <a:moveTo>
                    <a:pt x="169" y="236"/>
                  </a:moveTo>
                  <a:lnTo>
                    <a:pt x="438" y="303"/>
                  </a:lnTo>
                  <a:lnTo>
                    <a:pt x="674" y="337"/>
                  </a:lnTo>
                  <a:lnTo>
                    <a:pt x="1212" y="370"/>
                  </a:lnTo>
                  <a:lnTo>
                    <a:pt x="1751" y="370"/>
                  </a:lnTo>
                  <a:lnTo>
                    <a:pt x="2020" y="337"/>
                  </a:lnTo>
                  <a:lnTo>
                    <a:pt x="2290" y="303"/>
                  </a:lnTo>
                  <a:lnTo>
                    <a:pt x="2323" y="943"/>
                  </a:lnTo>
                  <a:lnTo>
                    <a:pt x="2391" y="1414"/>
                  </a:lnTo>
                  <a:lnTo>
                    <a:pt x="2121" y="1380"/>
                  </a:lnTo>
                  <a:lnTo>
                    <a:pt x="505" y="1380"/>
                  </a:lnTo>
                  <a:lnTo>
                    <a:pt x="202" y="1448"/>
                  </a:lnTo>
                  <a:lnTo>
                    <a:pt x="202" y="808"/>
                  </a:lnTo>
                  <a:lnTo>
                    <a:pt x="202" y="505"/>
                  </a:lnTo>
                  <a:lnTo>
                    <a:pt x="202" y="370"/>
                  </a:lnTo>
                  <a:lnTo>
                    <a:pt x="169" y="236"/>
                  </a:lnTo>
                  <a:close/>
                  <a:moveTo>
                    <a:pt x="2290" y="0"/>
                  </a:moveTo>
                  <a:lnTo>
                    <a:pt x="2290" y="34"/>
                  </a:lnTo>
                  <a:lnTo>
                    <a:pt x="2290" y="135"/>
                  </a:lnTo>
                  <a:lnTo>
                    <a:pt x="1818" y="135"/>
                  </a:lnTo>
                  <a:lnTo>
                    <a:pt x="1381" y="168"/>
                  </a:lnTo>
                  <a:lnTo>
                    <a:pt x="775" y="135"/>
                  </a:lnTo>
                  <a:lnTo>
                    <a:pt x="472" y="101"/>
                  </a:lnTo>
                  <a:lnTo>
                    <a:pt x="169" y="135"/>
                  </a:lnTo>
                  <a:lnTo>
                    <a:pt x="101" y="135"/>
                  </a:lnTo>
                  <a:lnTo>
                    <a:pt x="68" y="168"/>
                  </a:lnTo>
                  <a:lnTo>
                    <a:pt x="34" y="303"/>
                  </a:lnTo>
                  <a:lnTo>
                    <a:pt x="0" y="438"/>
                  </a:lnTo>
                  <a:lnTo>
                    <a:pt x="0" y="707"/>
                  </a:lnTo>
                  <a:lnTo>
                    <a:pt x="0" y="1515"/>
                  </a:lnTo>
                  <a:lnTo>
                    <a:pt x="34" y="1582"/>
                  </a:lnTo>
                  <a:lnTo>
                    <a:pt x="101" y="1616"/>
                  </a:lnTo>
                  <a:lnTo>
                    <a:pt x="169" y="1582"/>
                  </a:lnTo>
                  <a:lnTo>
                    <a:pt x="202" y="1549"/>
                  </a:lnTo>
                  <a:lnTo>
                    <a:pt x="472" y="1582"/>
                  </a:lnTo>
                  <a:lnTo>
                    <a:pt x="707" y="1616"/>
                  </a:lnTo>
                  <a:lnTo>
                    <a:pt x="1212" y="1582"/>
                  </a:lnTo>
                  <a:lnTo>
                    <a:pt x="1818" y="1616"/>
                  </a:lnTo>
                  <a:lnTo>
                    <a:pt x="2121" y="1582"/>
                  </a:lnTo>
                  <a:lnTo>
                    <a:pt x="2391" y="1549"/>
                  </a:lnTo>
                  <a:lnTo>
                    <a:pt x="2458" y="1751"/>
                  </a:lnTo>
                  <a:lnTo>
                    <a:pt x="2525" y="1751"/>
                  </a:lnTo>
                  <a:lnTo>
                    <a:pt x="2559" y="1717"/>
                  </a:lnTo>
                  <a:lnTo>
                    <a:pt x="2593" y="1515"/>
                  </a:lnTo>
                  <a:lnTo>
                    <a:pt x="2593" y="1347"/>
                  </a:lnTo>
                  <a:lnTo>
                    <a:pt x="2525" y="943"/>
                  </a:lnTo>
                  <a:lnTo>
                    <a:pt x="2492" y="606"/>
                  </a:lnTo>
                  <a:lnTo>
                    <a:pt x="2458" y="269"/>
                  </a:lnTo>
                  <a:lnTo>
                    <a:pt x="2458" y="236"/>
                  </a:lnTo>
                  <a:lnTo>
                    <a:pt x="2492" y="202"/>
                  </a:lnTo>
                  <a:lnTo>
                    <a:pt x="2458" y="168"/>
                  </a:lnTo>
                  <a:lnTo>
                    <a:pt x="2424" y="168"/>
                  </a:lnTo>
                  <a:lnTo>
                    <a:pt x="2391" y="34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5" name="Google Shape;345;p3"/>
            <p:cNvSpPr/>
            <p:nvPr/>
          </p:nvSpPr>
          <p:spPr>
            <a:xfrm>
              <a:off x="5950425" y="2345725"/>
              <a:ext cx="69050" cy="47175"/>
            </a:xfrm>
            <a:custGeom>
              <a:rect b="b" l="l" r="r" t="t"/>
              <a:pathLst>
                <a:path extrusionOk="0" h="1887" w="2762">
                  <a:moveTo>
                    <a:pt x="1415" y="1"/>
                  </a:moveTo>
                  <a:lnTo>
                    <a:pt x="1078" y="34"/>
                  </a:lnTo>
                  <a:lnTo>
                    <a:pt x="742" y="68"/>
                  </a:lnTo>
                  <a:lnTo>
                    <a:pt x="405" y="102"/>
                  </a:lnTo>
                  <a:lnTo>
                    <a:pt x="102" y="203"/>
                  </a:lnTo>
                  <a:lnTo>
                    <a:pt x="34" y="169"/>
                  </a:lnTo>
                  <a:lnTo>
                    <a:pt x="1" y="237"/>
                  </a:lnTo>
                  <a:lnTo>
                    <a:pt x="1" y="607"/>
                  </a:lnTo>
                  <a:lnTo>
                    <a:pt x="34" y="1011"/>
                  </a:lnTo>
                  <a:lnTo>
                    <a:pt x="34" y="1348"/>
                  </a:lnTo>
                  <a:lnTo>
                    <a:pt x="102" y="1684"/>
                  </a:lnTo>
                  <a:lnTo>
                    <a:pt x="135" y="1718"/>
                  </a:lnTo>
                  <a:lnTo>
                    <a:pt x="237" y="1718"/>
                  </a:lnTo>
                  <a:lnTo>
                    <a:pt x="237" y="1651"/>
                  </a:lnTo>
                  <a:lnTo>
                    <a:pt x="237" y="1280"/>
                  </a:lnTo>
                  <a:lnTo>
                    <a:pt x="203" y="876"/>
                  </a:lnTo>
                  <a:lnTo>
                    <a:pt x="169" y="573"/>
                  </a:lnTo>
                  <a:lnTo>
                    <a:pt x="102" y="237"/>
                  </a:lnTo>
                  <a:lnTo>
                    <a:pt x="102" y="237"/>
                  </a:lnTo>
                  <a:lnTo>
                    <a:pt x="439" y="270"/>
                  </a:lnTo>
                  <a:lnTo>
                    <a:pt x="742" y="304"/>
                  </a:lnTo>
                  <a:lnTo>
                    <a:pt x="1348" y="270"/>
                  </a:lnTo>
                  <a:lnTo>
                    <a:pt x="1987" y="270"/>
                  </a:lnTo>
                  <a:lnTo>
                    <a:pt x="2290" y="304"/>
                  </a:lnTo>
                  <a:lnTo>
                    <a:pt x="2593" y="338"/>
                  </a:lnTo>
                  <a:lnTo>
                    <a:pt x="2560" y="540"/>
                  </a:lnTo>
                  <a:lnTo>
                    <a:pt x="2526" y="775"/>
                  </a:lnTo>
                  <a:lnTo>
                    <a:pt x="2526" y="1213"/>
                  </a:lnTo>
                  <a:lnTo>
                    <a:pt x="2560" y="1684"/>
                  </a:lnTo>
                  <a:lnTo>
                    <a:pt x="2560" y="1684"/>
                  </a:lnTo>
                  <a:lnTo>
                    <a:pt x="2257" y="1651"/>
                  </a:lnTo>
                  <a:lnTo>
                    <a:pt x="1415" y="1651"/>
                  </a:lnTo>
                  <a:lnTo>
                    <a:pt x="843" y="1583"/>
                  </a:lnTo>
                  <a:lnTo>
                    <a:pt x="540" y="1583"/>
                  </a:lnTo>
                  <a:lnTo>
                    <a:pt x="270" y="1651"/>
                  </a:lnTo>
                  <a:lnTo>
                    <a:pt x="506" y="1752"/>
                  </a:lnTo>
                  <a:lnTo>
                    <a:pt x="742" y="1785"/>
                  </a:lnTo>
                  <a:lnTo>
                    <a:pt x="1280" y="1819"/>
                  </a:lnTo>
                  <a:lnTo>
                    <a:pt x="1583" y="1853"/>
                  </a:lnTo>
                  <a:lnTo>
                    <a:pt x="1954" y="1886"/>
                  </a:lnTo>
                  <a:lnTo>
                    <a:pt x="2290" y="1853"/>
                  </a:lnTo>
                  <a:lnTo>
                    <a:pt x="2593" y="1785"/>
                  </a:lnTo>
                  <a:lnTo>
                    <a:pt x="2694" y="1785"/>
                  </a:lnTo>
                  <a:lnTo>
                    <a:pt x="2728" y="1752"/>
                  </a:lnTo>
                  <a:lnTo>
                    <a:pt x="2728" y="1718"/>
                  </a:lnTo>
                  <a:lnTo>
                    <a:pt x="2694" y="876"/>
                  </a:lnTo>
                  <a:lnTo>
                    <a:pt x="2728" y="607"/>
                  </a:lnTo>
                  <a:lnTo>
                    <a:pt x="2728" y="338"/>
                  </a:lnTo>
                  <a:lnTo>
                    <a:pt x="2762" y="304"/>
                  </a:lnTo>
                  <a:lnTo>
                    <a:pt x="2762" y="237"/>
                  </a:lnTo>
                  <a:lnTo>
                    <a:pt x="2762" y="169"/>
                  </a:lnTo>
                  <a:lnTo>
                    <a:pt x="2694" y="135"/>
                  </a:lnTo>
                  <a:lnTo>
                    <a:pt x="2391" y="68"/>
                  </a:lnTo>
                  <a:lnTo>
                    <a:pt x="2055" y="34"/>
                  </a:lnTo>
                  <a:lnTo>
                    <a:pt x="141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6" name="Google Shape;346;p3"/>
            <p:cNvSpPr/>
            <p:nvPr/>
          </p:nvSpPr>
          <p:spPr>
            <a:xfrm>
              <a:off x="5710550" y="2559525"/>
              <a:ext cx="21075" cy="22750"/>
            </a:xfrm>
            <a:custGeom>
              <a:rect b="b" l="l" r="r" t="t"/>
              <a:pathLst>
                <a:path extrusionOk="0" h="910" w="843">
                  <a:moveTo>
                    <a:pt x="34" y="1"/>
                  </a:moveTo>
                  <a:lnTo>
                    <a:pt x="0" y="135"/>
                  </a:lnTo>
                  <a:lnTo>
                    <a:pt x="0" y="270"/>
                  </a:lnTo>
                  <a:lnTo>
                    <a:pt x="34" y="708"/>
                  </a:lnTo>
                  <a:lnTo>
                    <a:pt x="34" y="741"/>
                  </a:lnTo>
                  <a:lnTo>
                    <a:pt x="68" y="775"/>
                  </a:lnTo>
                  <a:lnTo>
                    <a:pt x="169" y="775"/>
                  </a:lnTo>
                  <a:lnTo>
                    <a:pt x="404" y="573"/>
                  </a:lnTo>
                  <a:lnTo>
                    <a:pt x="438" y="640"/>
                  </a:lnTo>
                  <a:lnTo>
                    <a:pt x="505" y="775"/>
                  </a:lnTo>
                  <a:lnTo>
                    <a:pt x="573" y="876"/>
                  </a:lnTo>
                  <a:lnTo>
                    <a:pt x="640" y="910"/>
                  </a:lnTo>
                  <a:lnTo>
                    <a:pt x="674" y="910"/>
                  </a:lnTo>
                  <a:lnTo>
                    <a:pt x="707" y="876"/>
                  </a:lnTo>
                  <a:lnTo>
                    <a:pt x="707" y="809"/>
                  </a:lnTo>
                  <a:lnTo>
                    <a:pt x="640" y="708"/>
                  </a:lnTo>
                  <a:lnTo>
                    <a:pt x="539" y="573"/>
                  </a:lnTo>
                  <a:lnTo>
                    <a:pt x="505" y="539"/>
                  </a:lnTo>
                  <a:lnTo>
                    <a:pt x="472" y="506"/>
                  </a:lnTo>
                  <a:lnTo>
                    <a:pt x="438" y="506"/>
                  </a:lnTo>
                  <a:lnTo>
                    <a:pt x="539" y="438"/>
                  </a:lnTo>
                  <a:lnTo>
                    <a:pt x="674" y="337"/>
                  </a:lnTo>
                  <a:lnTo>
                    <a:pt x="775" y="337"/>
                  </a:lnTo>
                  <a:lnTo>
                    <a:pt x="842" y="270"/>
                  </a:lnTo>
                  <a:lnTo>
                    <a:pt x="842" y="203"/>
                  </a:lnTo>
                  <a:lnTo>
                    <a:pt x="842" y="169"/>
                  </a:lnTo>
                  <a:lnTo>
                    <a:pt x="775" y="135"/>
                  </a:lnTo>
                  <a:lnTo>
                    <a:pt x="741" y="102"/>
                  </a:lnTo>
                  <a:lnTo>
                    <a:pt x="640" y="102"/>
                  </a:lnTo>
                  <a:lnTo>
                    <a:pt x="472" y="203"/>
                  </a:lnTo>
                  <a:lnTo>
                    <a:pt x="337" y="337"/>
                  </a:lnTo>
                  <a:lnTo>
                    <a:pt x="169" y="506"/>
                  </a:lnTo>
                  <a:lnTo>
                    <a:pt x="169" y="337"/>
                  </a:lnTo>
                  <a:lnTo>
                    <a:pt x="135" y="169"/>
                  </a:lnTo>
                  <a:lnTo>
                    <a:pt x="135" y="102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7" name="Google Shape;347;p3"/>
            <p:cNvSpPr/>
            <p:nvPr/>
          </p:nvSpPr>
          <p:spPr>
            <a:xfrm>
              <a:off x="6010200" y="1881125"/>
              <a:ext cx="297150" cy="942725"/>
            </a:xfrm>
            <a:custGeom>
              <a:rect b="b" l="l" r="r" t="t"/>
              <a:pathLst>
                <a:path extrusionOk="0" h="37709" w="11886">
                  <a:moveTo>
                    <a:pt x="11885" y="0"/>
                  </a:moveTo>
                  <a:lnTo>
                    <a:pt x="11683" y="303"/>
                  </a:lnTo>
                  <a:lnTo>
                    <a:pt x="11515" y="606"/>
                  </a:lnTo>
                  <a:lnTo>
                    <a:pt x="11279" y="1279"/>
                  </a:lnTo>
                  <a:lnTo>
                    <a:pt x="10437" y="3266"/>
                  </a:lnTo>
                  <a:lnTo>
                    <a:pt x="8720" y="7508"/>
                  </a:lnTo>
                  <a:lnTo>
                    <a:pt x="5252" y="15959"/>
                  </a:lnTo>
                  <a:lnTo>
                    <a:pt x="5252" y="16026"/>
                  </a:lnTo>
                  <a:lnTo>
                    <a:pt x="4646" y="15992"/>
                  </a:lnTo>
                  <a:lnTo>
                    <a:pt x="2896" y="15992"/>
                  </a:lnTo>
                  <a:lnTo>
                    <a:pt x="2189" y="15959"/>
                  </a:lnTo>
                  <a:lnTo>
                    <a:pt x="1448" y="15891"/>
                  </a:lnTo>
                  <a:lnTo>
                    <a:pt x="707" y="15891"/>
                  </a:lnTo>
                  <a:lnTo>
                    <a:pt x="371" y="15925"/>
                  </a:lnTo>
                  <a:lnTo>
                    <a:pt x="34" y="15992"/>
                  </a:lnTo>
                  <a:lnTo>
                    <a:pt x="0" y="16026"/>
                  </a:lnTo>
                  <a:lnTo>
                    <a:pt x="34" y="16060"/>
                  </a:lnTo>
                  <a:lnTo>
                    <a:pt x="337" y="16127"/>
                  </a:lnTo>
                  <a:lnTo>
                    <a:pt x="640" y="16194"/>
                  </a:lnTo>
                  <a:lnTo>
                    <a:pt x="1313" y="16228"/>
                  </a:lnTo>
                  <a:lnTo>
                    <a:pt x="2660" y="16228"/>
                  </a:lnTo>
                  <a:lnTo>
                    <a:pt x="3838" y="16295"/>
                  </a:lnTo>
                  <a:lnTo>
                    <a:pt x="4444" y="16329"/>
                  </a:lnTo>
                  <a:lnTo>
                    <a:pt x="5050" y="16329"/>
                  </a:lnTo>
                  <a:lnTo>
                    <a:pt x="5623" y="16767"/>
                  </a:lnTo>
                  <a:lnTo>
                    <a:pt x="5892" y="16969"/>
                  </a:lnTo>
                  <a:lnTo>
                    <a:pt x="6094" y="17238"/>
                  </a:lnTo>
                  <a:lnTo>
                    <a:pt x="6296" y="17507"/>
                  </a:lnTo>
                  <a:lnTo>
                    <a:pt x="6465" y="17777"/>
                  </a:lnTo>
                  <a:lnTo>
                    <a:pt x="6566" y="18113"/>
                  </a:lnTo>
                  <a:lnTo>
                    <a:pt x="6633" y="18484"/>
                  </a:lnTo>
                  <a:lnTo>
                    <a:pt x="6667" y="18821"/>
                  </a:lnTo>
                  <a:lnTo>
                    <a:pt x="6667" y="19157"/>
                  </a:lnTo>
                  <a:lnTo>
                    <a:pt x="6633" y="19864"/>
                  </a:lnTo>
                  <a:lnTo>
                    <a:pt x="6532" y="21278"/>
                  </a:lnTo>
                  <a:lnTo>
                    <a:pt x="6397" y="24039"/>
                  </a:lnTo>
                  <a:lnTo>
                    <a:pt x="6364" y="26833"/>
                  </a:lnTo>
                  <a:lnTo>
                    <a:pt x="6330" y="29561"/>
                  </a:lnTo>
                  <a:lnTo>
                    <a:pt x="6330" y="32288"/>
                  </a:lnTo>
                  <a:lnTo>
                    <a:pt x="6364" y="37708"/>
                  </a:lnTo>
                  <a:lnTo>
                    <a:pt x="6667" y="37708"/>
                  </a:lnTo>
                  <a:lnTo>
                    <a:pt x="6599" y="31884"/>
                  </a:lnTo>
                  <a:lnTo>
                    <a:pt x="6599" y="28955"/>
                  </a:lnTo>
                  <a:lnTo>
                    <a:pt x="6633" y="26025"/>
                  </a:lnTo>
                  <a:lnTo>
                    <a:pt x="6700" y="22995"/>
                  </a:lnTo>
                  <a:lnTo>
                    <a:pt x="6835" y="19932"/>
                  </a:lnTo>
                  <a:lnTo>
                    <a:pt x="6869" y="19326"/>
                  </a:lnTo>
                  <a:lnTo>
                    <a:pt x="6869" y="18719"/>
                  </a:lnTo>
                  <a:lnTo>
                    <a:pt x="6869" y="18450"/>
                  </a:lnTo>
                  <a:lnTo>
                    <a:pt x="6801" y="18147"/>
                  </a:lnTo>
                  <a:lnTo>
                    <a:pt x="6734" y="17844"/>
                  </a:lnTo>
                  <a:lnTo>
                    <a:pt x="6633" y="17575"/>
                  </a:lnTo>
                  <a:lnTo>
                    <a:pt x="6532" y="17373"/>
                  </a:lnTo>
                  <a:lnTo>
                    <a:pt x="6397" y="17171"/>
                  </a:lnTo>
                  <a:lnTo>
                    <a:pt x="6094" y="16868"/>
                  </a:lnTo>
                  <a:lnTo>
                    <a:pt x="5757" y="16565"/>
                  </a:lnTo>
                  <a:lnTo>
                    <a:pt x="5387" y="16329"/>
                  </a:lnTo>
                  <a:lnTo>
                    <a:pt x="5791" y="16262"/>
                  </a:lnTo>
                  <a:lnTo>
                    <a:pt x="5825" y="16262"/>
                  </a:lnTo>
                  <a:lnTo>
                    <a:pt x="5858" y="16194"/>
                  </a:lnTo>
                  <a:lnTo>
                    <a:pt x="5858" y="16127"/>
                  </a:lnTo>
                  <a:lnTo>
                    <a:pt x="5791" y="16093"/>
                  </a:lnTo>
                  <a:lnTo>
                    <a:pt x="5454" y="16060"/>
                  </a:lnTo>
                  <a:lnTo>
                    <a:pt x="5454" y="16026"/>
                  </a:lnTo>
                  <a:lnTo>
                    <a:pt x="7138" y="11919"/>
                  </a:lnTo>
                  <a:lnTo>
                    <a:pt x="8821" y="7811"/>
                  </a:lnTo>
                  <a:lnTo>
                    <a:pt x="10437" y="3805"/>
                  </a:lnTo>
                  <a:lnTo>
                    <a:pt x="11245" y="1818"/>
                  </a:lnTo>
                  <a:lnTo>
                    <a:pt x="11649" y="943"/>
                  </a:lnTo>
                  <a:lnTo>
                    <a:pt x="11818" y="471"/>
                  </a:lnTo>
                  <a:lnTo>
                    <a:pt x="11851" y="236"/>
                  </a:lnTo>
                  <a:lnTo>
                    <a:pt x="11885" y="34"/>
                  </a:lnTo>
                  <a:lnTo>
                    <a:pt x="118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8" name="Google Shape;348;p3"/>
            <p:cNvSpPr/>
            <p:nvPr/>
          </p:nvSpPr>
          <p:spPr>
            <a:xfrm>
              <a:off x="7092625" y="1473725"/>
              <a:ext cx="198650" cy="260950"/>
            </a:xfrm>
            <a:custGeom>
              <a:rect b="b" l="l" r="r" t="t"/>
              <a:pathLst>
                <a:path extrusionOk="0" h="10438" w="7946">
                  <a:moveTo>
                    <a:pt x="4647" y="1246"/>
                  </a:moveTo>
                  <a:lnTo>
                    <a:pt x="4546" y="1280"/>
                  </a:lnTo>
                  <a:lnTo>
                    <a:pt x="4512" y="1347"/>
                  </a:lnTo>
                  <a:lnTo>
                    <a:pt x="4546" y="1381"/>
                  </a:lnTo>
                  <a:lnTo>
                    <a:pt x="4579" y="1448"/>
                  </a:lnTo>
                  <a:lnTo>
                    <a:pt x="4613" y="1482"/>
                  </a:lnTo>
                  <a:lnTo>
                    <a:pt x="4680" y="1516"/>
                  </a:lnTo>
                  <a:lnTo>
                    <a:pt x="4748" y="1516"/>
                  </a:lnTo>
                  <a:lnTo>
                    <a:pt x="4815" y="1549"/>
                  </a:lnTo>
                  <a:lnTo>
                    <a:pt x="4916" y="1650"/>
                  </a:lnTo>
                  <a:lnTo>
                    <a:pt x="4983" y="1819"/>
                  </a:lnTo>
                  <a:lnTo>
                    <a:pt x="5017" y="2021"/>
                  </a:lnTo>
                  <a:lnTo>
                    <a:pt x="5017" y="2391"/>
                  </a:lnTo>
                  <a:lnTo>
                    <a:pt x="4983" y="2694"/>
                  </a:lnTo>
                  <a:lnTo>
                    <a:pt x="4950" y="2930"/>
                  </a:lnTo>
                  <a:lnTo>
                    <a:pt x="4849" y="3199"/>
                  </a:lnTo>
                  <a:lnTo>
                    <a:pt x="4647" y="3671"/>
                  </a:lnTo>
                  <a:lnTo>
                    <a:pt x="4377" y="4142"/>
                  </a:lnTo>
                  <a:lnTo>
                    <a:pt x="4074" y="4580"/>
                  </a:lnTo>
                  <a:lnTo>
                    <a:pt x="3468" y="5455"/>
                  </a:lnTo>
                  <a:lnTo>
                    <a:pt x="2862" y="6330"/>
                  </a:lnTo>
                  <a:lnTo>
                    <a:pt x="2222" y="7172"/>
                  </a:lnTo>
                  <a:lnTo>
                    <a:pt x="1515" y="7980"/>
                  </a:lnTo>
                  <a:lnTo>
                    <a:pt x="1515" y="8014"/>
                  </a:lnTo>
                  <a:lnTo>
                    <a:pt x="1313" y="8115"/>
                  </a:lnTo>
                  <a:lnTo>
                    <a:pt x="1078" y="8148"/>
                  </a:lnTo>
                  <a:lnTo>
                    <a:pt x="876" y="8115"/>
                  </a:lnTo>
                  <a:lnTo>
                    <a:pt x="640" y="8081"/>
                  </a:lnTo>
                  <a:lnTo>
                    <a:pt x="337" y="8014"/>
                  </a:lnTo>
                  <a:lnTo>
                    <a:pt x="202" y="8014"/>
                  </a:lnTo>
                  <a:lnTo>
                    <a:pt x="34" y="8047"/>
                  </a:lnTo>
                  <a:lnTo>
                    <a:pt x="0" y="8047"/>
                  </a:lnTo>
                  <a:lnTo>
                    <a:pt x="0" y="8081"/>
                  </a:lnTo>
                  <a:lnTo>
                    <a:pt x="0" y="8148"/>
                  </a:lnTo>
                  <a:lnTo>
                    <a:pt x="34" y="8148"/>
                  </a:lnTo>
                  <a:lnTo>
                    <a:pt x="472" y="8317"/>
                  </a:lnTo>
                  <a:lnTo>
                    <a:pt x="707" y="8350"/>
                  </a:lnTo>
                  <a:lnTo>
                    <a:pt x="943" y="8384"/>
                  </a:lnTo>
                  <a:lnTo>
                    <a:pt x="1179" y="8384"/>
                  </a:lnTo>
                  <a:lnTo>
                    <a:pt x="1381" y="8350"/>
                  </a:lnTo>
                  <a:lnTo>
                    <a:pt x="1583" y="8249"/>
                  </a:lnTo>
                  <a:lnTo>
                    <a:pt x="1785" y="8115"/>
                  </a:lnTo>
                  <a:lnTo>
                    <a:pt x="1818" y="8047"/>
                  </a:lnTo>
                  <a:lnTo>
                    <a:pt x="1785" y="7980"/>
                  </a:lnTo>
                  <a:lnTo>
                    <a:pt x="1987" y="7778"/>
                  </a:lnTo>
                  <a:lnTo>
                    <a:pt x="2323" y="7408"/>
                  </a:lnTo>
                  <a:lnTo>
                    <a:pt x="2660" y="7037"/>
                  </a:lnTo>
                  <a:lnTo>
                    <a:pt x="3232" y="6229"/>
                  </a:lnTo>
                  <a:lnTo>
                    <a:pt x="3940" y="5219"/>
                  </a:lnTo>
                  <a:lnTo>
                    <a:pt x="4613" y="4209"/>
                  </a:lnTo>
                  <a:lnTo>
                    <a:pt x="4815" y="3805"/>
                  </a:lnTo>
                  <a:lnTo>
                    <a:pt x="5017" y="3401"/>
                  </a:lnTo>
                  <a:lnTo>
                    <a:pt x="5185" y="3469"/>
                  </a:lnTo>
                  <a:lnTo>
                    <a:pt x="5354" y="3502"/>
                  </a:lnTo>
                  <a:lnTo>
                    <a:pt x="5522" y="3502"/>
                  </a:lnTo>
                  <a:lnTo>
                    <a:pt x="5724" y="3469"/>
                  </a:lnTo>
                  <a:lnTo>
                    <a:pt x="5892" y="3435"/>
                  </a:lnTo>
                  <a:lnTo>
                    <a:pt x="5960" y="3368"/>
                  </a:lnTo>
                  <a:lnTo>
                    <a:pt x="5993" y="3300"/>
                  </a:lnTo>
                  <a:lnTo>
                    <a:pt x="6027" y="3267"/>
                  </a:lnTo>
                  <a:lnTo>
                    <a:pt x="5993" y="3233"/>
                  </a:lnTo>
                  <a:lnTo>
                    <a:pt x="5993" y="3199"/>
                  </a:lnTo>
                  <a:lnTo>
                    <a:pt x="5926" y="3166"/>
                  </a:lnTo>
                  <a:lnTo>
                    <a:pt x="5825" y="3199"/>
                  </a:lnTo>
                  <a:lnTo>
                    <a:pt x="5724" y="3233"/>
                  </a:lnTo>
                  <a:lnTo>
                    <a:pt x="5589" y="3267"/>
                  </a:lnTo>
                  <a:lnTo>
                    <a:pt x="5488" y="3300"/>
                  </a:lnTo>
                  <a:lnTo>
                    <a:pt x="5253" y="3267"/>
                  </a:lnTo>
                  <a:lnTo>
                    <a:pt x="5185" y="3233"/>
                  </a:lnTo>
                  <a:lnTo>
                    <a:pt x="5084" y="3166"/>
                  </a:lnTo>
                  <a:lnTo>
                    <a:pt x="5219" y="2795"/>
                  </a:lnTo>
                  <a:lnTo>
                    <a:pt x="5253" y="2357"/>
                  </a:lnTo>
                  <a:lnTo>
                    <a:pt x="5253" y="2189"/>
                  </a:lnTo>
                  <a:lnTo>
                    <a:pt x="5253" y="1987"/>
                  </a:lnTo>
                  <a:lnTo>
                    <a:pt x="5185" y="1819"/>
                  </a:lnTo>
                  <a:lnTo>
                    <a:pt x="5118" y="1650"/>
                  </a:lnTo>
                  <a:lnTo>
                    <a:pt x="5017" y="1448"/>
                  </a:lnTo>
                  <a:lnTo>
                    <a:pt x="4916" y="1314"/>
                  </a:lnTo>
                  <a:lnTo>
                    <a:pt x="4882" y="1280"/>
                  </a:lnTo>
                  <a:lnTo>
                    <a:pt x="4781" y="1280"/>
                  </a:lnTo>
                  <a:lnTo>
                    <a:pt x="4748" y="1246"/>
                  </a:lnTo>
                  <a:close/>
                  <a:moveTo>
                    <a:pt x="7946" y="1"/>
                  </a:moveTo>
                  <a:lnTo>
                    <a:pt x="7542" y="708"/>
                  </a:lnTo>
                  <a:lnTo>
                    <a:pt x="7138" y="1415"/>
                  </a:lnTo>
                  <a:lnTo>
                    <a:pt x="6700" y="2155"/>
                  </a:lnTo>
                  <a:lnTo>
                    <a:pt x="6263" y="2930"/>
                  </a:lnTo>
                  <a:lnTo>
                    <a:pt x="5421" y="4512"/>
                  </a:lnTo>
                  <a:lnTo>
                    <a:pt x="5017" y="5219"/>
                  </a:lnTo>
                  <a:lnTo>
                    <a:pt x="4579" y="5893"/>
                  </a:lnTo>
                  <a:lnTo>
                    <a:pt x="4108" y="6532"/>
                  </a:lnTo>
                  <a:lnTo>
                    <a:pt x="3569" y="7138"/>
                  </a:lnTo>
                  <a:lnTo>
                    <a:pt x="3098" y="7677"/>
                  </a:lnTo>
                  <a:lnTo>
                    <a:pt x="2626" y="8249"/>
                  </a:lnTo>
                  <a:lnTo>
                    <a:pt x="2626" y="8216"/>
                  </a:lnTo>
                  <a:lnTo>
                    <a:pt x="2492" y="7946"/>
                  </a:lnTo>
                  <a:lnTo>
                    <a:pt x="2424" y="7845"/>
                  </a:lnTo>
                  <a:lnTo>
                    <a:pt x="2290" y="7778"/>
                  </a:lnTo>
                  <a:lnTo>
                    <a:pt x="2155" y="7744"/>
                  </a:lnTo>
                  <a:lnTo>
                    <a:pt x="2020" y="7744"/>
                  </a:lnTo>
                  <a:lnTo>
                    <a:pt x="1987" y="7778"/>
                  </a:lnTo>
                  <a:lnTo>
                    <a:pt x="1953" y="7845"/>
                  </a:lnTo>
                  <a:lnTo>
                    <a:pt x="1953" y="7879"/>
                  </a:lnTo>
                  <a:lnTo>
                    <a:pt x="1987" y="7946"/>
                  </a:lnTo>
                  <a:lnTo>
                    <a:pt x="2054" y="7946"/>
                  </a:lnTo>
                  <a:lnTo>
                    <a:pt x="2155" y="7980"/>
                  </a:lnTo>
                  <a:lnTo>
                    <a:pt x="2222" y="7980"/>
                  </a:lnTo>
                  <a:lnTo>
                    <a:pt x="2290" y="8047"/>
                  </a:lnTo>
                  <a:lnTo>
                    <a:pt x="2357" y="8115"/>
                  </a:lnTo>
                  <a:lnTo>
                    <a:pt x="2391" y="8317"/>
                  </a:lnTo>
                  <a:lnTo>
                    <a:pt x="2424" y="8384"/>
                  </a:lnTo>
                  <a:lnTo>
                    <a:pt x="2458" y="8451"/>
                  </a:lnTo>
                  <a:lnTo>
                    <a:pt x="2121" y="8889"/>
                  </a:lnTo>
                  <a:lnTo>
                    <a:pt x="1751" y="9293"/>
                  </a:lnTo>
                  <a:lnTo>
                    <a:pt x="1717" y="9327"/>
                  </a:lnTo>
                  <a:lnTo>
                    <a:pt x="1751" y="9394"/>
                  </a:lnTo>
                  <a:lnTo>
                    <a:pt x="1684" y="9529"/>
                  </a:lnTo>
                  <a:lnTo>
                    <a:pt x="1650" y="9731"/>
                  </a:lnTo>
                  <a:lnTo>
                    <a:pt x="1650" y="9899"/>
                  </a:lnTo>
                  <a:lnTo>
                    <a:pt x="1684" y="10101"/>
                  </a:lnTo>
                  <a:lnTo>
                    <a:pt x="1751" y="10269"/>
                  </a:lnTo>
                  <a:lnTo>
                    <a:pt x="1852" y="10370"/>
                  </a:lnTo>
                  <a:lnTo>
                    <a:pt x="1987" y="10438"/>
                  </a:lnTo>
                  <a:lnTo>
                    <a:pt x="2290" y="10438"/>
                  </a:lnTo>
                  <a:lnTo>
                    <a:pt x="2424" y="10370"/>
                  </a:lnTo>
                  <a:lnTo>
                    <a:pt x="2626" y="10202"/>
                  </a:lnTo>
                  <a:lnTo>
                    <a:pt x="2997" y="9832"/>
                  </a:lnTo>
                  <a:lnTo>
                    <a:pt x="3468" y="9293"/>
                  </a:lnTo>
                  <a:lnTo>
                    <a:pt x="3906" y="8687"/>
                  </a:lnTo>
                  <a:lnTo>
                    <a:pt x="4579" y="7812"/>
                  </a:lnTo>
                  <a:lnTo>
                    <a:pt x="5320" y="6936"/>
                  </a:lnTo>
                  <a:lnTo>
                    <a:pt x="5993" y="6027"/>
                  </a:lnTo>
                  <a:lnTo>
                    <a:pt x="6330" y="5590"/>
                  </a:lnTo>
                  <a:lnTo>
                    <a:pt x="6633" y="5085"/>
                  </a:lnTo>
                  <a:lnTo>
                    <a:pt x="7239" y="3974"/>
                  </a:lnTo>
                  <a:lnTo>
                    <a:pt x="7576" y="3435"/>
                  </a:lnTo>
                  <a:lnTo>
                    <a:pt x="7946" y="2896"/>
                  </a:lnTo>
                  <a:lnTo>
                    <a:pt x="7946" y="2458"/>
                  </a:lnTo>
                  <a:lnTo>
                    <a:pt x="7306" y="3401"/>
                  </a:lnTo>
                  <a:lnTo>
                    <a:pt x="6801" y="4209"/>
                  </a:lnTo>
                  <a:lnTo>
                    <a:pt x="6330" y="5051"/>
                  </a:lnTo>
                  <a:lnTo>
                    <a:pt x="5825" y="5859"/>
                  </a:lnTo>
                  <a:lnTo>
                    <a:pt x="5556" y="6263"/>
                  </a:lnTo>
                  <a:lnTo>
                    <a:pt x="5253" y="6633"/>
                  </a:lnTo>
                  <a:lnTo>
                    <a:pt x="4344" y="7744"/>
                  </a:lnTo>
                  <a:lnTo>
                    <a:pt x="3468" y="8855"/>
                  </a:lnTo>
                  <a:lnTo>
                    <a:pt x="3064" y="9394"/>
                  </a:lnTo>
                  <a:lnTo>
                    <a:pt x="2593" y="9865"/>
                  </a:lnTo>
                  <a:lnTo>
                    <a:pt x="2391" y="10067"/>
                  </a:lnTo>
                  <a:lnTo>
                    <a:pt x="2256" y="10168"/>
                  </a:lnTo>
                  <a:lnTo>
                    <a:pt x="2121" y="10236"/>
                  </a:lnTo>
                  <a:lnTo>
                    <a:pt x="1987" y="10236"/>
                  </a:lnTo>
                  <a:lnTo>
                    <a:pt x="1919" y="10168"/>
                  </a:lnTo>
                  <a:lnTo>
                    <a:pt x="1886" y="10067"/>
                  </a:lnTo>
                  <a:lnTo>
                    <a:pt x="1852" y="9899"/>
                  </a:lnTo>
                  <a:lnTo>
                    <a:pt x="1886" y="9596"/>
                  </a:lnTo>
                  <a:lnTo>
                    <a:pt x="1919" y="9394"/>
                  </a:lnTo>
                  <a:lnTo>
                    <a:pt x="1919" y="9360"/>
                  </a:lnTo>
                  <a:lnTo>
                    <a:pt x="2155" y="9158"/>
                  </a:lnTo>
                  <a:lnTo>
                    <a:pt x="2391" y="8923"/>
                  </a:lnTo>
                  <a:lnTo>
                    <a:pt x="2795" y="8418"/>
                  </a:lnTo>
                  <a:lnTo>
                    <a:pt x="3165" y="7913"/>
                  </a:lnTo>
                  <a:lnTo>
                    <a:pt x="3569" y="7441"/>
                  </a:lnTo>
                  <a:lnTo>
                    <a:pt x="4074" y="6869"/>
                  </a:lnTo>
                  <a:lnTo>
                    <a:pt x="4546" y="6297"/>
                  </a:lnTo>
                  <a:lnTo>
                    <a:pt x="4983" y="5691"/>
                  </a:lnTo>
                  <a:lnTo>
                    <a:pt x="5354" y="5051"/>
                  </a:lnTo>
                  <a:lnTo>
                    <a:pt x="6229" y="3502"/>
                  </a:lnTo>
                  <a:lnTo>
                    <a:pt x="7071" y="1953"/>
                  </a:lnTo>
                  <a:lnTo>
                    <a:pt x="7946" y="506"/>
                  </a:lnTo>
                  <a:lnTo>
                    <a:pt x="794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49" name="Google Shape;349;p3"/>
            <p:cNvSpPr/>
            <p:nvPr/>
          </p:nvSpPr>
          <p:spPr>
            <a:xfrm>
              <a:off x="5168500" y="2464425"/>
              <a:ext cx="63150" cy="68200"/>
            </a:xfrm>
            <a:custGeom>
              <a:rect b="b" l="l" r="r" t="t"/>
              <a:pathLst>
                <a:path extrusionOk="0" h="2728" w="2526">
                  <a:moveTo>
                    <a:pt x="202" y="168"/>
                  </a:moveTo>
                  <a:lnTo>
                    <a:pt x="741" y="236"/>
                  </a:lnTo>
                  <a:lnTo>
                    <a:pt x="1280" y="269"/>
                  </a:lnTo>
                  <a:lnTo>
                    <a:pt x="2357" y="236"/>
                  </a:lnTo>
                  <a:lnTo>
                    <a:pt x="2290" y="774"/>
                  </a:lnTo>
                  <a:lnTo>
                    <a:pt x="2256" y="1347"/>
                  </a:lnTo>
                  <a:lnTo>
                    <a:pt x="2256" y="1885"/>
                  </a:lnTo>
                  <a:lnTo>
                    <a:pt x="2290" y="2424"/>
                  </a:lnTo>
                  <a:lnTo>
                    <a:pt x="2290" y="2458"/>
                  </a:lnTo>
                  <a:lnTo>
                    <a:pt x="2256" y="2458"/>
                  </a:lnTo>
                  <a:lnTo>
                    <a:pt x="2020" y="2424"/>
                  </a:lnTo>
                  <a:lnTo>
                    <a:pt x="808" y="2424"/>
                  </a:lnTo>
                  <a:lnTo>
                    <a:pt x="303" y="2390"/>
                  </a:lnTo>
                  <a:lnTo>
                    <a:pt x="236" y="1279"/>
                  </a:lnTo>
                  <a:lnTo>
                    <a:pt x="202" y="168"/>
                  </a:lnTo>
                  <a:close/>
                  <a:moveTo>
                    <a:pt x="741" y="0"/>
                  </a:moveTo>
                  <a:lnTo>
                    <a:pt x="169" y="34"/>
                  </a:lnTo>
                  <a:lnTo>
                    <a:pt x="135" y="34"/>
                  </a:lnTo>
                  <a:lnTo>
                    <a:pt x="101" y="101"/>
                  </a:lnTo>
                  <a:lnTo>
                    <a:pt x="68" y="101"/>
                  </a:lnTo>
                  <a:lnTo>
                    <a:pt x="34" y="168"/>
                  </a:lnTo>
                  <a:lnTo>
                    <a:pt x="0" y="774"/>
                  </a:lnTo>
                  <a:lnTo>
                    <a:pt x="0" y="1414"/>
                  </a:lnTo>
                  <a:lnTo>
                    <a:pt x="34" y="2020"/>
                  </a:lnTo>
                  <a:lnTo>
                    <a:pt x="101" y="2660"/>
                  </a:lnTo>
                  <a:lnTo>
                    <a:pt x="135" y="2693"/>
                  </a:lnTo>
                  <a:lnTo>
                    <a:pt x="169" y="2727"/>
                  </a:lnTo>
                  <a:lnTo>
                    <a:pt x="236" y="2727"/>
                  </a:lnTo>
                  <a:lnTo>
                    <a:pt x="303" y="2693"/>
                  </a:lnTo>
                  <a:lnTo>
                    <a:pt x="337" y="2660"/>
                  </a:lnTo>
                  <a:lnTo>
                    <a:pt x="337" y="2626"/>
                  </a:lnTo>
                  <a:lnTo>
                    <a:pt x="337" y="2559"/>
                  </a:lnTo>
                  <a:lnTo>
                    <a:pt x="808" y="2660"/>
                  </a:lnTo>
                  <a:lnTo>
                    <a:pt x="1313" y="2693"/>
                  </a:lnTo>
                  <a:lnTo>
                    <a:pt x="1818" y="2693"/>
                  </a:lnTo>
                  <a:lnTo>
                    <a:pt x="2054" y="2660"/>
                  </a:lnTo>
                  <a:lnTo>
                    <a:pt x="2256" y="2626"/>
                  </a:lnTo>
                  <a:lnTo>
                    <a:pt x="2323" y="2592"/>
                  </a:lnTo>
                  <a:lnTo>
                    <a:pt x="2323" y="2491"/>
                  </a:lnTo>
                  <a:lnTo>
                    <a:pt x="2357" y="2525"/>
                  </a:lnTo>
                  <a:lnTo>
                    <a:pt x="2391" y="2525"/>
                  </a:lnTo>
                  <a:lnTo>
                    <a:pt x="2458" y="2491"/>
                  </a:lnTo>
                  <a:lnTo>
                    <a:pt x="2458" y="2424"/>
                  </a:lnTo>
                  <a:lnTo>
                    <a:pt x="2492" y="1885"/>
                  </a:lnTo>
                  <a:lnTo>
                    <a:pt x="2525" y="1313"/>
                  </a:lnTo>
                  <a:lnTo>
                    <a:pt x="2492" y="774"/>
                  </a:lnTo>
                  <a:lnTo>
                    <a:pt x="2458" y="202"/>
                  </a:lnTo>
                  <a:lnTo>
                    <a:pt x="2492" y="168"/>
                  </a:lnTo>
                  <a:lnTo>
                    <a:pt x="2492" y="101"/>
                  </a:lnTo>
                  <a:lnTo>
                    <a:pt x="2458" y="34"/>
                  </a:lnTo>
                  <a:lnTo>
                    <a:pt x="1852" y="34"/>
                  </a:lnTo>
                  <a:lnTo>
                    <a:pt x="12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0" name="Google Shape;350;p3"/>
            <p:cNvSpPr/>
            <p:nvPr/>
          </p:nvSpPr>
          <p:spPr>
            <a:xfrm>
              <a:off x="5686975" y="2535125"/>
              <a:ext cx="63150" cy="68200"/>
            </a:xfrm>
            <a:custGeom>
              <a:rect b="b" l="l" r="r" t="t"/>
              <a:pathLst>
                <a:path extrusionOk="0" h="2728" w="2526">
                  <a:moveTo>
                    <a:pt x="2324" y="168"/>
                  </a:moveTo>
                  <a:lnTo>
                    <a:pt x="2256" y="1280"/>
                  </a:lnTo>
                  <a:lnTo>
                    <a:pt x="2223" y="2391"/>
                  </a:lnTo>
                  <a:lnTo>
                    <a:pt x="1718" y="2424"/>
                  </a:lnTo>
                  <a:lnTo>
                    <a:pt x="506" y="2424"/>
                  </a:lnTo>
                  <a:lnTo>
                    <a:pt x="270" y="2458"/>
                  </a:lnTo>
                  <a:lnTo>
                    <a:pt x="236" y="2458"/>
                  </a:lnTo>
                  <a:lnTo>
                    <a:pt x="236" y="2424"/>
                  </a:lnTo>
                  <a:lnTo>
                    <a:pt x="270" y="1886"/>
                  </a:lnTo>
                  <a:lnTo>
                    <a:pt x="270" y="1347"/>
                  </a:lnTo>
                  <a:lnTo>
                    <a:pt x="236" y="775"/>
                  </a:lnTo>
                  <a:lnTo>
                    <a:pt x="169" y="236"/>
                  </a:lnTo>
                  <a:lnTo>
                    <a:pt x="1246" y="269"/>
                  </a:lnTo>
                  <a:lnTo>
                    <a:pt x="1785" y="236"/>
                  </a:lnTo>
                  <a:lnTo>
                    <a:pt x="2324" y="168"/>
                  </a:lnTo>
                  <a:close/>
                  <a:moveTo>
                    <a:pt x="1246" y="0"/>
                  </a:moveTo>
                  <a:lnTo>
                    <a:pt x="674" y="34"/>
                  </a:lnTo>
                  <a:lnTo>
                    <a:pt x="68" y="34"/>
                  </a:lnTo>
                  <a:lnTo>
                    <a:pt x="34" y="101"/>
                  </a:lnTo>
                  <a:lnTo>
                    <a:pt x="34" y="168"/>
                  </a:lnTo>
                  <a:lnTo>
                    <a:pt x="68" y="202"/>
                  </a:lnTo>
                  <a:lnTo>
                    <a:pt x="34" y="775"/>
                  </a:lnTo>
                  <a:lnTo>
                    <a:pt x="1" y="1313"/>
                  </a:lnTo>
                  <a:lnTo>
                    <a:pt x="34" y="1886"/>
                  </a:lnTo>
                  <a:lnTo>
                    <a:pt x="68" y="2424"/>
                  </a:lnTo>
                  <a:lnTo>
                    <a:pt x="68" y="2492"/>
                  </a:lnTo>
                  <a:lnTo>
                    <a:pt x="102" y="2525"/>
                  </a:lnTo>
                  <a:lnTo>
                    <a:pt x="169" y="2525"/>
                  </a:lnTo>
                  <a:lnTo>
                    <a:pt x="203" y="2492"/>
                  </a:lnTo>
                  <a:lnTo>
                    <a:pt x="203" y="2593"/>
                  </a:lnTo>
                  <a:lnTo>
                    <a:pt x="270" y="2626"/>
                  </a:lnTo>
                  <a:lnTo>
                    <a:pt x="472" y="2660"/>
                  </a:lnTo>
                  <a:lnTo>
                    <a:pt x="708" y="2694"/>
                  </a:lnTo>
                  <a:lnTo>
                    <a:pt x="1213" y="2694"/>
                  </a:lnTo>
                  <a:lnTo>
                    <a:pt x="1718" y="2660"/>
                  </a:lnTo>
                  <a:lnTo>
                    <a:pt x="2189" y="2559"/>
                  </a:lnTo>
                  <a:lnTo>
                    <a:pt x="2189" y="2626"/>
                  </a:lnTo>
                  <a:lnTo>
                    <a:pt x="2189" y="2660"/>
                  </a:lnTo>
                  <a:lnTo>
                    <a:pt x="2223" y="2694"/>
                  </a:lnTo>
                  <a:lnTo>
                    <a:pt x="2290" y="2727"/>
                  </a:lnTo>
                  <a:lnTo>
                    <a:pt x="2357" y="2727"/>
                  </a:lnTo>
                  <a:lnTo>
                    <a:pt x="2391" y="2694"/>
                  </a:lnTo>
                  <a:lnTo>
                    <a:pt x="2425" y="2660"/>
                  </a:lnTo>
                  <a:lnTo>
                    <a:pt x="2492" y="2020"/>
                  </a:lnTo>
                  <a:lnTo>
                    <a:pt x="2526" y="1414"/>
                  </a:lnTo>
                  <a:lnTo>
                    <a:pt x="2526" y="775"/>
                  </a:lnTo>
                  <a:lnTo>
                    <a:pt x="2458" y="168"/>
                  </a:lnTo>
                  <a:lnTo>
                    <a:pt x="2458" y="101"/>
                  </a:lnTo>
                  <a:lnTo>
                    <a:pt x="2425" y="101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7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1" name="Google Shape;351;p3"/>
            <p:cNvSpPr/>
            <p:nvPr/>
          </p:nvSpPr>
          <p:spPr>
            <a:xfrm>
              <a:off x="5796400" y="2606650"/>
              <a:ext cx="64825" cy="62325"/>
            </a:xfrm>
            <a:custGeom>
              <a:rect b="b" l="l" r="r" t="t"/>
              <a:pathLst>
                <a:path extrusionOk="0" h="2493" w="2593">
                  <a:moveTo>
                    <a:pt x="135" y="1"/>
                  </a:moveTo>
                  <a:lnTo>
                    <a:pt x="102" y="35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1" y="1752"/>
                  </a:lnTo>
                  <a:lnTo>
                    <a:pt x="34" y="2055"/>
                  </a:lnTo>
                  <a:lnTo>
                    <a:pt x="102" y="2391"/>
                  </a:lnTo>
                  <a:lnTo>
                    <a:pt x="135" y="2425"/>
                  </a:lnTo>
                  <a:lnTo>
                    <a:pt x="236" y="2425"/>
                  </a:lnTo>
                  <a:lnTo>
                    <a:pt x="270" y="2358"/>
                  </a:lnTo>
                  <a:lnTo>
                    <a:pt x="270" y="2055"/>
                  </a:lnTo>
                  <a:lnTo>
                    <a:pt x="236" y="1718"/>
                  </a:lnTo>
                  <a:lnTo>
                    <a:pt x="236" y="1112"/>
                  </a:lnTo>
                  <a:lnTo>
                    <a:pt x="236" y="674"/>
                  </a:lnTo>
                  <a:lnTo>
                    <a:pt x="236" y="237"/>
                  </a:lnTo>
                  <a:lnTo>
                    <a:pt x="472" y="270"/>
                  </a:lnTo>
                  <a:lnTo>
                    <a:pt x="2290" y="270"/>
                  </a:lnTo>
                  <a:lnTo>
                    <a:pt x="2324" y="304"/>
                  </a:lnTo>
                  <a:lnTo>
                    <a:pt x="2357" y="338"/>
                  </a:lnTo>
                  <a:lnTo>
                    <a:pt x="2391" y="338"/>
                  </a:lnTo>
                  <a:lnTo>
                    <a:pt x="2391" y="506"/>
                  </a:lnTo>
                  <a:lnTo>
                    <a:pt x="2357" y="674"/>
                  </a:lnTo>
                  <a:lnTo>
                    <a:pt x="2357" y="1011"/>
                  </a:lnTo>
                  <a:lnTo>
                    <a:pt x="2324" y="2223"/>
                  </a:lnTo>
                  <a:lnTo>
                    <a:pt x="2122" y="2189"/>
                  </a:lnTo>
                  <a:lnTo>
                    <a:pt x="1852" y="2189"/>
                  </a:lnTo>
                  <a:lnTo>
                    <a:pt x="1381" y="2223"/>
                  </a:lnTo>
                  <a:lnTo>
                    <a:pt x="775" y="2189"/>
                  </a:lnTo>
                  <a:lnTo>
                    <a:pt x="640" y="2189"/>
                  </a:lnTo>
                  <a:lnTo>
                    <a:pt x="472" y="2223"/>
                  </a:lnTo>
                  <a:lnTo>
                    <a:pt x="371" y="2257"/>
                  </a:lnTo>
                  <a:lnTo>
                    <a:pt x="270" y="2358"/>
                  </a:lnTo>
                  <a:lnTo>
                    <a:pt x="337" y="2425"/>
                  </a:lnTo>
                  <a:lnTo>
                    <a:pt x="472" y="2492"/>
                  </a:lnTo>
                  <a:lnTo>
                    <a:pt x="2088" y="2492"/>
                  </a:lnTo>
                  <a:lnTo>
                    <a:pt x="2357" y="2459"/>
                  </a:lnTo>
                  <a:lnTo>
                    <a:pt x="2391" y="2492"/>
                  </a:lnTo>
                  <a:lnTo>
                    <a:pt x="2458" y="2492"/>
                  </a:lnTo>
                  <a:lnTo>
                    <a:pt x="2526" y="2459"/>
                  </a:lnTo>
                  <a:lnTo>
                    <a:pt x="2559" y="2391"/>
                  </a:lnTo>
                  <a:lnTo>
                    <a:pt x="2559" y="1179"/>
                  </a:lnTo>
                  <a:lnTo>
                    <a:pt x="2593" y="641"/>
                  </a:lnTo>
                  <a:lnTo>
                    <a:pt x="2559" y="405"/>
                  </a:lnTo>
                  <a:lnTo>
                    <a:pt x="2526" y="136"/>
                  </a:lnTo>
                  <a:lnTo>
                    <a:pt x="2492" y="136"/>
                  </a:lnTo>
                  <a:lnTo>
                    <a:pt x="2458" y="169"/>
                  </a:lnTo>
                  <a:lnTo>
                    <a:pt x="2391" y="102"/>
                  </a:lnTo>
                  <a:lnTo>
                    <a:pt x="2290" y="68"/>
                  </a:lnTo>
                  <a:lnTo>
                    <a:pt x="2088" y="68"/>
                  </a:lnTo>
                  <a:lnTo>
                    <a:pt x="1650" y="102"/>
                  </a:lnTo>
                  <a:lnTo>
                    <a:pt x="943" y="68"/>
                  </a:lnTo>
                  <a:lnTo>
                    <a:pt x="573" y="68"/>
                  </a:lnTo>
                  <a:lnTo>
                    <a:pt x="203" y="102"/>
                  </a:lnTo>
                  <a:lnTo>
                    <a:pt x="203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2" name="Google Shape;352;p3"/>
            <p:cNvSpPr/>
            <p:nvPr/>
          </p:nvSpPr>
          <p:spPr>
            <a:xfrm>
              <a:off x="5818275" y="2619275"/>
              <a:ext cx="16875" cy="16875"/>
            </a:xfrm>
            <a:custGeom>
              <a:rect b="b" l="l" r="r" t="t"/>
              <a:pathLst>
                <a:path extrusionOk="0" h="675" w="675">
                  <a:moveTo>
                    <a:pt x="1" y="1"/>
                  </a:moveTo>
                  <a:lnTo>
                    <a:pt x="1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169" y="237"/>
                  </a:lnTo>
                  <a:lnTo>
                    <a:pt x="338" y="304"/>
                  </a:lnTo>
                  <a:lnTo>
                    <a:pt x="68" y="506"/>
                  </a:lnTo>
                  <a:lnTo>
                    <a:pt x="35" y="573"/>
                  </a:lnTo>
                  <a:lnTo>
                    <a:pt x="68" y="641"/>
                  </a:lnTo>
                  <a:lnTo>
                    <a:pt x="136" y="674"/>
                  </a:lnTo>
                  <a:lnTo>
                    <a:pt x="203" y="674"/>
                  </a:lnTo>
                  <a:lnTo>
                    <a:pt x="405" y="506"/>
                  </a:lnTo>
                  <a:lnTo>
                    <a:pt x="641" y="371"/>
                  </a:lnTo>
                  <a:lnTo>
                    <a:pt x="674" y="304"/>
                  </a:lnTo>
                  <a:lnTo>
                    <a:pt x="674" y="237"/>
                  </a:lnTo>
                  <a:lnTo>
                    <a:pt x="674" y="203"/>
                  </a:lnTo>
                  <a:lnTo>
                    <a:pt x="607" y="169"/>
                  </a:lnTo>
                  <a:lnTo>
                    <a:pt x="338" y="68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3" name="Google Shape;353;p3"/>
            <p:cNvSpPr/>
            <p:nvPr/>
          </p:nvSpPr>
          <p:spPr>
            <a:xfrm>
              <a:off x="5280450" y="2348250"/>
              <a:ext cx="68200" cy="42125"/>
            </a:xfrm>
            <a:custGeom>
              <a:rect b="b" l="l" r="r" t="t"/>
              <a:pathLst>
                <a:path extrusionOk="0" h="1685" w="2728">
                  <a:moveTo>
                    <a:pt x="67" y="1"/>
                  </a:moveTo>
                  <a:lnTo>
                    <a:pt x="67" y="68"/>
                  </a:lnTo>
                  <a:lnTo>
                    <a:pt x="34" y="439"/>
                  </a:lnTo>
                  <a:lnTo>
                    <a:pt x="0" y="809"/>
                  </a:lnTo>
                  <a:lnTo>
                    <a:pt x="0" y="1550"/>
                  </a:lnTo>
                  <a:lnTo>
                    <a:pt x="0" y="1617"/>
                  </a:lnTo>
                  <a:lnTo>
                    <a:pt x="67" y="1651"/>
                  </a:lnTo>
                  <a:lnTo>
                    <a:pt x="135" y="1617"/>
                  </a:lnTo>
                  <a:lnTo>
                    <a:pt x="168" y="1550"/>
                  </a:lnTo>
                  <a:lnTo>
                    <a:pt x="202" y="843"/>
                  </a:lnTo>
                  <a:lnTo>
                    <a:pt x="202" y="169"/>
                  </a:lnTo>
                  <a:lnTo>
                    <a:pt x="842" y="203"/>
                  </a:lnTo>
                  <a:lnTo>
                    <a:pt x="1481" y="203"/>
                  </a:lnTo>
                  <a:lnTo>
                    <a:pt x="2054" y="237"/>
                  </a:lnTo>
                  <a:lnTo>
                    <a:pt x="2323" y="237"/>
                  </a:lnTo>
                  <a:lnTo>
                    <a:pt x="2593" y="169"/>
                  </a:lnTo>
                  <a:lnTo>
                    <a:pt x="2525" y="472"/>
                  </a:lnTo>
                  <a:lnTo>
                    <a:pt x="2525" y="809"/>
                  </a:lnTo>
                  <a:lnTo>
                    <a:pt x="2525" y="1415"/>
                  </a:lnTo>
                  <a:lnTo>
                    <a:pt x="875" y="1415"/>
                  </a:lnTo>
                  <a:lnTo>
                    <a:pt x="606" y="1449"/>
                  </a:lnTo>
                  <a:lnTo>
                    <a:pt x="337" y="1516"/>
                  </a:lnTo>
                  <a:lnTo>
                    <a:pt x="606" y="1583"/>
                  </a:lnTo>
                  <a:lnTo>
                    <a:pt x="842" y="1617"/>
                  </a:lnTo>
                  <a:lnTo>
                    <a:pt x="1953" y="1617"/>
                  </a:lnTo>
                  <a:lnTo>
                    <a:pt x="2458" y="1583"/>
                  </a:lnTo>
                  <a:lnTo>
                    <a:pt x="2458" y="1617"/>
                  </a:lnTo>
                  <a:lnTo>
                    <a:pt x="2492" y="1651"/>
                  </a:lnTo>
                  <a:lnTo>
                    <a:pt x="2559" y="1684"/>
                  </a:lnTo>
                  <a:lnTo>
                    <a:pt x="2626" y="1651"/>
                  </a:lnTo>
                  <a:lnTo>
                    <a:pt x="2660" y="1617"/>
                  </a:lnTo>
                  <a:lnTo>
                    <a:pt x="2660" y="1550"/>
                  </a:lnTo>
                  <a:lnTo>
                    <a:pt x="2694" y="1482"/>
                  </a:lnTo>
                  <a:lnTo>
                    <a:pt x="2727" y="775"/>
                  </a:lnTo>
                  <a:lnTo>
                    <a:pt x="2727" y="405"/>
                  </a:lnTo>
                  <a:lnTo>
                    <a:pt x="2660" y="68"/>
                  </a:lnTo>
                  <a:lnTo>
                    <a:pt x="2626" y="68"/>
                  </a:lnTo>
                  <a:lnTo>
                    <a:pt x="2593" y="102"/>
                  </a:lnTo>
                  <a:lnTo>
                    <a:pt x="2357" y="34"/>
                  </a:lnTo>
                  <a:lnTo>
                    <a:pt x="2054" y="1"/>
                  </a:lnTo>
                  <a:lnTo>
                    <a:pt x="505" y="1"/>
                  </a:lnTo>
                  <a:lnTo>
                    <a:pt x="202" y="34"/>
                  </a:lnTo>
                  <a:lnTo>
                    <a:pt x="1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4" name="Google Shape;354;p3"/>
            <p:cNvSpPr/>
            <p:nvPr/>
          </p:nvSpPr>
          <p:spPr>
            <a:xfrm>
              <a:off x="5262775" y="2490500"/>
              <a:ext cx="24425" cy="17700"/>
            </a:xfrm>
            <a:custGeom>
              <a:rect b="b" l="l" r="r" t="t"/>
              <a:pathLst>
                <a:path extrusionOk="0" h="708" w="977">
                  <a:moveTo>
                    <a:pt x="875" y="1"/>
                  </a:moveTo>
                  <a:lnTo>
                    <a:pt x="842" y="34"/>
                  </a:lnTo>
                  <a:lnTo>
                    <a:pt x="774" y="135"/>
                  </a:lnTo>
                  <a:lnTo>
                    <a:pt x="707" y="236"/>
                  </a:lnTo>
                  <a:lnTo>
                    <a:pt x="606" y="506"/>
                  </a:lnTo>
                  <a:lnTo>
                    <a:pt x="539" y="371"/>
                  </a:lnTo>
                  <a:lnTo>
                    <a:pt x="471" y="270"/>
                  </a:lnTo>
                  <a:lnTo>
                    <a:pt x="539" y="169"/>
                  </a:lnTo>
                  <a:lnTo>
                    <a:pt x="539" y="102"/>
                  </a:lnTo>
                  <a:lnTo>
                    <a:pt x="505" y="68"/>
                  </a:lnTo>
                  <a:lnTo>
                    <a:pt x="438" y="34"/>
                  </a:lnTo>
                  <a:lnTo>
                    <a:pt x="370" y="68"/>
                  </a:lnTo>
                  <a:lnTo>
                    <a:pt x="168" y="405"/>
                  </a:lnTo>
                  <a:lnTo>
                    <a:pt x="168" y="337"/>
                  </a:lnTo>
                  <a:lnTo>
                    <a:pt x="135" y="203"/>
                  </a:lnTo>
                  <a:lnTo>
                    <a:pt x="135" y="169"/>
                  </a:lnTo>
                  <a:lnTo>
                    <a:pt x="101" y="135"/>
                  </a:lnTo>
                  <a:lnTo>
                    <a:pt x="67" y="135"/>
                  </a:lnTo>
                  <a:lnTo>
                    <a:pt x="34" y="169"/>
                  </a:lnTo>
                  <a:lnTo>
                    <a:pt x="0" y="236"/>
                  </a:lnTo>
                  <a:lnTo>
                    <a:pt x="0" y="371"/>
                  </a:lnTo>
                  <a:lnTo>
                    <a:pt x="67" y="607"/>
                  </a:lnTo>
                  <a:lnTo>
                    <a:pt x="101" y="674"/>
                  </a:lnTo>
                  <a:lnTo>
                    <a:pt x="202" y="674"/>
                  </a:lnTo>
                  <a:lnTo>
                    <a:pt x="236" y="640"/>
                  </a:lnTo>
                  <a:lnTo>
                    <a:pt x="370" y="405"/>
                  </a:lnTo>
                  <a:lnTo>
                    <a:pt x="404" y="472"/>
                  </a:lnTo>
                  <a:lnTo>
                    <a:pt x="505" y="607"/>
                  </a:lnTo>
                  <a:lnTo>
                    <a:pt x="640" y="708"/>
                  </a:lnTo>
                  <a:lnTo>
                    <a:pt x="707" y="708"/>
                  </a:lnTo>
                  <a:lnTo>
                    <a:pt x="741" y="640"/>
                  </a:lnTo>
                  <a:lnTo>
                    <a:pt x="842" y="371"/>
                  </a:lnTo>
                  <a:lnTo>
                    <a:pt x="976" y="102"/>
                  </a:lnTo>
                  <a:lnTo>
                    <a:pt x="943" y="34"/>
                  </a:lnTo>
                  <a:lnTo>
                    <a:pt x="90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5" name="Google Shape;355;p3"/>
            <p:cNvSpPr/>
            <p:nvPr/>
          </p:nvSpPr>
          <p:spPr>
            <a:xfrm>
              <a:off x="5240050" y="2466100"/>
              <a:ext cx="63975" cy="61475"/>
            </a:xfrm>
            <a:custGeom>
              <a:rect b="b" l="l" r="r" t="t"/>
              <a:pathLst>
                <a:path extrusionOk="0" h="2459" w="2559">
                  <a:moveTo>
                    <a:pt x="168" y="202"/>
                  </a:moveTo>
                  <a:lnTo>
                    <a:pt x="707" y="236"/>
                  </a:lnTo>
                  <a:lnTo>
                    <a:pt x="1246" y="270"/>
                  </a:lnTo>
                  <a:lnTo>
                    <a:pt x="2323" y="236"/>
                  </a:lnTo>
                  <a:lnTo>
                    <a:pt x="2323" y="707"/>
                  </a:lnTo>
                  <a:lnTo>
                    <a:pt x="2323" y="1145"/>
                  </a:lnTo>
                  <a:lnTo>
                    <a:pt x="2323" y="1684"/>
                  </a:lnTo>
                  <a:lnTo>
                    <a:pt x="2323" y="2222"/>
                  </a:lnTo>
                  <a:lnTo>
                    <a:pt x="2087" y="2189"/>
                  </a:lnTo>
                  <a:lnTo>
                    <a:pt x="606" y="2189"/>
                  </a:lnTo>
                  <a:lnTo>
                    <a:pt x="337" y="2256"/>
                  </a:lnTo>
                  <a:lnTo>
                    <a:pt x="303" y="1684"/>
                  </a:lnTo>
                  <a:lnTo>
                    <a:pt x="236" y="1145"/>
                  </a:lnTo>
                  <a:lnTo>
                    <a:pt x="236" y="674"/>
                  </a:lnTo>
                  <a:lnTo>
                    <a:pt x="168" y="202"/>
                  </a:lnTo>
                  <a:close/>
                  <a:moveTo>
                    <a:pt x="707" y="0"/>
                  </a:moveTo>
                  <a:lnTo>
                    <a:pt x="168" y="34"/>
                  </a:lnTo>
                  <a:lnTo>
                    <a:pt x="101" y="68"/>
                  </a:lnTo>
                  <a:lnTo>
                    <a:pt x="67" y="135"/>
                  </a:lnTo>
                  <a:lnTo>
                    <a:pt x="34" y="371"/>
                  </a:lnTo>
                  <a:lnTo>
                    <a:pt x="0" y="640"/>
                  </a:lnTo>
                  <a:lnTo>
                    <a:pt x="34" y="1145"/>
                  </a:lnTo>
                  <a:lnTo>
                    <a:pt x="67" y="1751"/>
                  </a:lnTo>
                  <a:lnTo>
                    <a:pt x="101" y="2054"/>
                  </a:lnTo>
                  <a:lnTo>
                    <a:pt x="168" y="2323"/>
                  </a:lnTo>
                  <a:lnTo>
                    <a:pt x="168" y="2391"/>
                  </a:lnTo>
                  <a:lnTo>
                    <a:pt x="303" y="2391"/>
                  </a:lnTo>
                  <a:lnTo>
                    <a:pt x="539" y="2424"/>
                  </a:lnTo>
                  <a:lnTo>
                    <a:pt x="1279" y="2424"/>
                  </a:lnTo>
                  <a:lnTo>
                    <a:pt x="1818" y="2458"/>
                  </a:lnTo>
                  <a:lnTo>
                    <a:pt x="2087" y="2458"/>
                  </a:lnTo>
                  <a:lnTo>
                    <a:pt x="2357" y="2424"/>
                  </a:lnTo>
                  <a:lnTo>
                    <a:pt x="2390" y="2458"/>
                  </a:lnTo>
                  <a:lnTo>
                    <a:pt x="2424" y="2458"/>
                  </a:lnTo>
                  <a:lnTo>
                    <a:pt x="2458" y="2424"/>
                  </a:lnTo>
                  <a:lnTo>
                    <a:pt x="2491" y="2391"/>
                  </a:lnTo>
                  <a:lnTo>
                    <a:pt x="2525" y="2121"/>
                  </a:lnTo>
                  <a:lnTo>
                    <a:pt x="2559" y="1852"/>
                  </a:lnTo>
                  <a:lnTo>
                    <a:pt x="2525" y="1313"/>
                  </a:lnTo>
                  <a:lnTo>
                    <a:pt x="2525" y="707"/>
                  </a:lnTo>
                  <a:lnTo>
                    <a:pt x="2525" y="404"/>
                  </a:lnTo>
                  <a:lnTo>
                    <a:pt x="2458" y="101"/>
                  </a:lnTo>
                  <a:lnTo>
                    <a:pt x="2424" y="68"/>
                  </a:lnTo>
                  <a:lnTo>
                    <a:pt x="2390" y="34"/>
                  </a:lnTo>
                  <a:lnTo>
                    <a:pt x="2323" y="34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6" name="Google Shape;356;p3"/>
            <p:cNvSpPr/>
            <p:nvPr/>
          </p:nvSpPr>
          <p:spPr>
            <a:xfrm>
              <a:off x="5209725" y="2556150"/>
              <a:ext cx="15175" cy="23600"/>
            </a:xfrm>
            <a:custGeom>
              <a:rect b="b" l="l" r="r" t="t"/>
              <a:pathLst>
                <a:path extrusionOk="0" h="944" w="607">
                  <a:moveTo>
                    <a:pt x="338" y="1"/>
                  </a:moveTo>
                  <a:lnTo>
                    <a:pt x="270" y="35"/>
                  </a:lnTo>
                  <a:lnTo>
                    <a:pt x="237" y="68"/>
                  </a:lnTo>
                  <a:lnTo>
                    <a:pt x="102" y="506"/>
                  </a:lnTo>
                  <a:lnTo>
                    <a:pt x="35" y="641"/>
                  </a:lnTo>
                  <a:lnTo>
                    <a:pt x="1" y="742"/>
                  </a:lnTo>
                  <a:lnTo>
                    <a:pt x="35" y="843"/>
                  </a:lnTo>
                  <a:lnTo>
                    <a:pt x="68" y="876"/>
                  </a:lnTo>
                  <a:lnTo>
                    <a:pt x="169" y="809"/>
                  </a:lnTo>
                  <a:lnTo>
                    <a:pt x="237" y="742"/>
                  </a:lnTo>
                  <a:lnTo>
                    <a:pt x="371" y="742"/>
                  </a:lnTo>
                  <a:lnTo>
                    <a:pt x="405" y="809"/>
                  </a:lnTo>
                  <a:lnTo>
                    <a:pt x="439" y="910"/>
                  </a:lnTo>
                  <a:lnTo>
                    <a:pt x="472" y="944"/>
                  </a:lnTo>
                  <a:lnTo>
                    <a:pt x="540" y="944"/>
                  </a:lnTo>
                  <a:lnTo>
                    <a:pt x="573" y="910"/>
                  </a:lnTo>
                  <a:lnTo>
                    <a:pt x="607" y="843"/>
                  </a:lnTo>
                  <a:lnTo>
                    <a:pt x="573" y="708"/>
                  </a:lnTo>
                  <a:lnTo>
                    <a:pt x="607" y="674"/>
                  </a:lnTo>
                  <a:lnTo>
                    <a:pt x="607" y="641"/>
                  </a:lnTo>
                  <a:lnTo>
                    <a:pt x="607" y="607"/>
                  </a:lnTo>
                  <a:lnTo>
                    <a:pt x="573" y="607"/>
                  </a:lnTo>
                  <a:lnTo>
                    <a:pt x="540" y="472"/>
                  </a:lnTo>
                  <a:lnTo>
                    <a:pt x="439" y="68"/>
                  </a:lnTo>
                  <a:lnTo>
                    <a:pt x="405" y="35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7" name="Google Shape;357;p3"/>
            <p:cNvSpPr/>
            <p:nvPr/>
          </p:nvSpPr>
          <p:spPr>
            <a:xfrm>
              <a:off x="5254350" y="2536800"/>
              <a:ext cx="63150" cy="61475"/>
            </a:xfrm>
            <a:custGeom>
              <a:rect b="b" l="l" r="r" t="t"/>
              <a:pathLst>
                <a:path extrusionOk="0" h="2459" w="2526">
                  <a:moveTo>
                    <a:pt x="2357" y="202"/>
                  </a:moveTo>
                  <a:lnTo>
                    <a:pt x="2323" y="674"/>
                  </a:lnTo>
                  <a:lnTo>
                    <a:pt x="2323" y="1145"/>
                  </a:lnTo>
                  <a:lnTo>
                    <a:pt x="2256" y="1684"/>
                  </a:lnTo>
                  <a:lnTo>
                    <a:pt x="2222" y="2256"/>
                  </a:lnTo>
                  <a:lnTo>
                    <a:pt x="1953" y="2189"/>
                  </a:lnTo>
                  <a:lnTo>
                    <a:pt x="472" y="2189"/>
                  </a:lnTo>
                  <a:lnTo>
                    <a:pt x="236" y="2223"/>
                  </a:lnTo>
                  <a:lnTo>
                    <a:pt x="236" y="1684"/>
                  </a:lnTo>
                  <a:lnTo>
                    <a:pt x="236" y="1145"/>
                  </a:lnTo>
                  <a:lnTo>
                    <a:pt x="236" y="708"/>
                  </a:lnTo>
                  <a:lnTo>
                    <a:pt x="236" y="236"/>
                  </a:lnTo>
                  <a:lnTo>
                    <a:pt x="1313" y="270"/>
                  </a:lnTo>
                  <a:lnTo>
                    <a:pt x="1852" y="236"/>
                  </a:lnTo>
                  <a:lnTo>
                    <a:pt x="2357" y="202"/>
                  </a:lnTo>
                  <a:close/>
                  <a:moveTo>
                    <a:pt x="1313" y="0"/>
                  </a:moveTo>
                  <a:lnTo>
                    <a:pt x="236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101"/>
                  </a:lnTo>
                  <a:lnTo>
                    <a:pt x="34" y="404"/>
                  </a:lnTo>
                  <a:lnTo>
                    <a:pt x="34" y="708"/>
                  </a:lnTo>
                  <a:lnTo>
                    <a:pt x="0" y="1314"/>
                  </a:lnTo>
                  <a:lnTo>
                    <a:pt x="0" y="1852"/>
                  </a:lnTo>
                  <a:lnTo>
                    <a:pt x="34" y="2122"/>
                  </a:lnTo>
                  <a:lnTo>
                    <a:pt x="68" y="2391"/>
                  </a:lnTo>
                  <a:lnTo>
                    <a:pt x="101" y="2425"/>
                  </a:lnTo>
                  <a:lnTo>
                    <a:pt x="135" y="2458"/>
                  </a:lnTo>
                  <a:lnTo>
                    <a:pt x="169" y="2458"/>
                  </a:lnTo>
                  <a:lnTo>
                    <a:pt x="202" y="2425"/>
                  </a:lnTo>
                  <a:lnTo>
                    <a:pt x="472" y="2458"/>
                  </a:lnTo>
                  <a:lnTo>
                    <a:pt x="741" y="2458"/>
                  </a:lnTo>
                  <a:lnTo>
                    <a:pt x="1280" y="2425"/>
                  </a:lnTo>
                  <a:lnTo>
                    <a:pt x="2020" y="2425"/>
                  </a:lnTo>
                  <a:lnTo>
                    <a:pt x="2256" y="2391"/>
                  </a:lnTo>
                  <a:lnTo>
                    <a:pt x="2357" y="2391"/>
                  </a:lnTo>
                  <a:lnTo>
                    <a:pt x="2391" y="2324"/>
                  </a:lnTo>
                  <a:lnTo>
                    <a:pt x="2458" y="2054"/>
                  </a:lnTo>
                  <a:lnTo>
                    <a:pt x="2492" y="1751"/>
                  </a:lnTo>
                  <a:lnTo>
                    <a:pt x="2525" y="1145"/>
                  </a:lnTo>
                  <a:lnTo>
                    <a:pt x="2525" y="640"/>
                  </a:lnTo>
                  <a:lnTo>
                    <a:pt x="2525" y="371"/>
                  </a:lnTo>
                  <a:lnTo>
                    <a:pt x="2492" y="135"/>
                  </a:lnTo>
                  <a:lnTo>
                    <a:pt x="2458" y="68"/>
                  </a:lnTo>
                  <a:lnTo>
                    <a:pt x="2391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8" name="Google Shape;358;p3"/>
            <p:cNvSpPr/>
            <p:nvPr/>
          </p:nvSpPr>
          <p:spPr>
            <a:xfrm>
              <a:off x="5278750" y="2560375"/>
              <a:ext cx="16025" cy="21900"/>
            </a:xfrm>
            <a:custGeom>
              <a:rect b="b" l="l" r="r" t="t"/>
              <a:pathLst>
                <a:path extrusionOk="0" h="876" w="641">
                  <a:moveTo>
                    <a:pt x="337" y="0"/>
                  </a:moveTo>
                  <a:lnTo>
                    <a:pt x="203" y="68"/>
                  </a:lnTo>
                  <a:lnTo>
                    <a:pt x="135" y="101"/>
                  </a:lnTo>
                  <a:lnTo>
                    <a:pt x="102" y="169"/>
                  </a:lnTo>
                  <a:lnTo>
                    <a:pt x="102" y="236"/>
                  </a:lnTo>
                  <a:lnTo>
                    <a:pt x="102" y="303"/>
                  </a:lnTo>
                  <a:lnTo>
                    <a:pt x="169" y="438"/>
                  </a:lnTo>
                  <a:lnTo>
                    <a:pt x="270" y="505"/>
                  </a:lnTo>
                  <a:lnTo>
                    <a:pt x="438" y="573"/>
                  </a:lnTo>
                  <a:lnTo>
                    <a:pt x="405" y="606"/>
                  </a:lnTo>
                  <a:lnTo>
                    <a:pt x="371" y="674"/>
                  </a:lnTo>
                  <a:lnTo>
                    <a:pt x="304" y="707"/>
                  </a:lnTo>
                  <a:lnTo>
                    <a:pt x="236" y="707"/>
                  </a:lnTo>
                  <a:lnTo>
                    <a:pt x="135" y="640"/>
                  </a:lnTo>
                  <a:lnTo>
                    <a:pt x="34" y="640"/>
                  </a:lnTo>
                  <a:lnTo>
                    <a:pt x="1" y="674"/>
                  </a:lnTo>
                  <a:lnTo>
                    <a:pt x="1" y="741"/>
                  </a:lnTo>
                  <a:lnTo>
                    <a:pt x="34" y="775"/>
                  </a:lnTo>
                  <a:lnTo>
                    <a:pt x="135" y="842"/>
                  </a:lnTo>
                  <a:lnTo>
                    <a:pt x="236" y="876"/>
                  </a:lnTo>
                  <a:lnTo>
                    <a:pt x="337" y="876"/>
                  </a:lnTo>
                  <a:lnTo>
                    <a:pt x="472" y="842"/>
                  </a:lnTo>
                  <a:lnTo>
                    <a:pt x="539" y="775"/>
                  </a:lnTo>
                  <a:lnTo>
                    <a:pt x="607" y="674"/>
                  </a:lnTo>
                  <a:lnTo>
                    <a:pt x="640" y="573"/>
                  </a:lnTo>
                  <a:lnTo>
                    <a:pt x="607" y="438"/>
                  </a:lnTo>
                  <a:lnTo>
                    <a:pt x="573" y="404"/>
                  </a:lnTo>
                  <a:lnTo>
                    <a:pt x="506" y="371"/>
                  </a:lnTo>
                  <a:lnTo>
                    <a:pt x="371" y="337"/>
                  </a:lnTo>
                  <a:lnTo>
                    <a:pt x="304" y="303"/>
                  </a:lnTo>
                  <a:lnTo>
                    <a:pt x="304" y="236"/>
                  </a:lnTo>
                  <a:lnTo>
                    <a:pt x="304" y="202"/>
                  </a:lnTo>
                  <a:lnTo>
                    <a:pt x="371" y="169"/>
                  </a:lnTo>
                  <a:lnTo>
                    <a:pt x="539" y="169"/>
                  </a:lnTo>
                  <a:lnTo>
                    <a:pt x="539" y="135"/>
                  </a:lnTo>
                  <a:lnTo>
                    <a:pt x="506" y="68"/>
                  </a:lnTo>
                  <a:lnTo>
                    <a:pt x="472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59" name="Google Shape;359;p3"/>
            <p:cNvSpPr/>
            <p:nvPr/>
          </p:nvSpPr>
          <p:spPr>
            <a:xfrm>
              <a:off x="5181125" y="2535950"/>
              <a:ext cx="64825" cy="62325"/>
            </a:xfrm>
            <a:custGeom>
              <a:rect b="b" l="l" r="r" t="t"/>
              <a:pathLst>
                <a:path extrusionOk="0" h="2493" w="2593">
                  <a:moveTo>
                    <a:pt x="1886" y="1"/>
                  </a:moveTo>
                  <a:lnTo>
                    <a:pt x="1347" y="34"/>
                  </a:lnTo>
                  <a:lnTo>
                    <a:pt x="741" y="102"/>
                  </a:lnTo>
                  <a:lnTo>
                    <a:pt x="169" y="169"/>
                  </a:lnTo>
                  <a:lnTo>
                    <a:pt x="135" y="68"/>
                  </a:lnTo>
                  <a:lnTo>
                    <a:pt x="135" y="34"/>
                  </a:lnTo>
                  <a:lnTo>
                    <a:pt x="68" y="34"/>
                  </a:lnTo>
                  <a:lnTo>
                    <a:pt x="34" y="68"/>
                  </a:lnTo>
                  <a:lnTo>
                    <a:pt x="0" y="405"/>
                  </a:lnTo>
                  <a:lnTo>
                    <a:pt x="0" y="708"/>
                  </a:lnTo>
                  <a:lnTo>
                    <a:pt x="0" y="1348"/>
                  </a:lnTo>
                  <a:lnTo>
                    <a:pt x="0" y="1886"/>
                  </a:lnTo>
                  <a:lnTo>
                    <a:pt x="0" y="2156"/>
                  </a:lnTo>
                  <a:lnTo>
                    <a:pt x="34" y="2425"/>
                  </a:lnTo>
                  <a:lnTo>
                    <a:pt x="68" y="2459"/>
                  </a:lnTo>
                  <a:lnTo>
                    <a:pt x="101" y="2459"/>
                  </a:lnTo>
                  <a:lnTo>
                    <a:pt x="135" y="2425"/>
                  </a:lnTo>
                  <a:lnTo>
                    <a:pt x="202" y="2459"/>
                  </a:lnTo>
                  <a:lnTo>
                    <a:pt x="1280" y="2492"/>
                  </a:lnTo>
                  <a:lnTo>
                    <a:pt x="1818" y="2492"/>
                  </a:lnTo>
                  <a:lnTo>
                    <a:pt x="2054" y="2459"/>
                  </a:lnTo>
                  <a:lnTo>
                    <a:pt x="2323" y="2391"/>
                  </a:lnTo>
                  <a:lnTo>
                    <a:pt x="2323" y="2425"/>
                  </a:lnTo>
                  <a:lnTo>
                    <a:pt x="2323" y="2459"/>
                  </a:lnTo>
                  <a:lnTo>
                    <a:pt x="2391" y="2459"/>
                  </a:lnTo>
                  <a:lnTo>
                    <a:pt x="2492" y="2425"/>
                  </a:lnTo>
                  <a:lnTo>
                    <a:pt x="2559" y="2324"/>
                  </a:lnTo>
                  <a:lnTo>
                    <a:pt x="2593" y="2223"/>
                  </a:lnTo>
                  <a:lnTo>
                    <a:pt x="2593" y="2088"/>
                  </a:lnTo>
                  <a:lnTo>
                    <a:pt x="2593" y="1819"/>
                  </a:lnTo>
                  <a:lnTo>
                    <a:pt x="2593" y="1583"/>
                  </a:lnTo>
                  <a:lnTo>
                    <a:pt x="2593" y="843"/>
                  </a:lnTo>
                  <a:lnTo>
                    <a:pt x="2525" y="472"/>
                  </a:lnTo>
                  <a:lnTo>
                    <a:pt x="2492" y="304"/>
                  </a:lnTo>
                  <a:lnTo>
                    <a:pt x="2391" y="135"/>
                  </a:lnTo>
                  <a:lnTo>
                    <a:pt x="2357" y="270"/>
                  </a:lnTo>
                  <a:lnTo>
                    <a:pt x="2323" y="405"/>
                  </a:lnTo>
                  <a:lnTo>
                    <a:pt x="2323" y="674"/>
                  </a:lnTo>
                  <a:lnTo>
                    <a:pt x="2357" y="1213"/>
                  </a:lnTo>
                  <a:lnTo>
                    <a:pt x="2357" y="1752"/>
                  </a:lnTo>
                  <a:lnTo>
                    <a:pt x="2323" y="2290"/>
                  </a:lnTo>
                  <a:lnTo>
                    <a:pt x="2088" y="2223"/>
                  </a:lnTo>
                  <a:lnTo>
                    <a:pt x="1818" y="2189"/>
                  </a:lnTo>
                  <a:lnTo>
                    <a:pt x="1280" y="2189"/>
                  </a:lnTo>
                  <a:lnTo>
                    <a:pt x="202" y="2223"/>
                  </a:lnTo>
                  <a:lnTo>
                    <a:pt x="202" y="2223"/>
                  </a:lnTo>
                  <a:lnTo>
                    <a:pt x="236" y="1954"/>
                  </a:lnTo>
                  <a:lnTo>
                    <a:pt x="236" y="1684"/>
                  </a:lnTo>
                  <a:lnTo>
                    <a:pt x="202" y="1146"/>
                  </a:lnTo>
                  <a:lnTo>
                    <a:pt x="202" y="775"/>
                  </a:lnTo>
                  <a:lnTo>
                    <a:pt x="202" y="371"/>
                  </a:lnTo>
                  <a:lnTo>
                    <a:pt x="842" y="337"/>
                  </a:lnTo>
                  <a:lnTo>
                    <a:pt x="1515" y="270"/>
                  </a:lnTo>
                  <a:lnTo>
                    <a:pt x="1953" y="270"/>
                  </a:lnTo>
                  <a:lnTo>
                    <a:pt x="2189" y="236"/>
                  </a:lnTo>
                  <a:lnTo>
                    <a:pt x="2290" y="203"/>
                  </a:lnTo>
                  <a:lnTo>
                    <a:pt x="2357" y="135"/>
                  </a:lnTo>
                  <a:lnTo>
                    <a:pt x="2256" y="68"/>
                  </a:lnTo>
                  <a:lnTo>
                    <a:pt x="2121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0" name="Google Shape;360;p3"/>
            <p:cNvSpPr/>
            <p:nvPr/>
          </p:nvSpPr>
          <p:spPr>
            <a:xfrm>
              <a:off x="5315800" y="2629375"/>
              <a:ext cx="20225" cy="19400"/>
            </a:xfrm>
            <a:custGeom>
              <a:rect b="b" l="l" r="r" t="t"/>
              <a:pathLst>
                <a:path extrusionOk="0" h="776" w="809">
                  <a:moveTo>
                    <a:pt x="741" y="1"/>
                  </a:moveTo>
                  <a:lnTo>
                    <a:pt x="539" y="102"/>
                  </a:lnTo>
                  <a:lnTo>
                    <a:pt x="404" y="237"/>
                  </a:lnTo>
                  <a:lnTo>
                    <a:pt x="202" y="102"/>
                  </a:lnTo>
                  <a:lnTo>
                    <a:pt x="135" y="102"/>
                  </a:lnTo>
                  <a:lnTo>
                    <a:pt x="101" y="169"/>
                  </a:lnTo>
                  <a:lnTo>
                    <a:pt x="101" y="203"/>
                  </a:lnTo>
                  <a:lnTo>
                    <a:pt x="269" y="371"/>
                  </a:lnTo>
                  <a:lnTo>
                    <a:pt x="168" y="472"/>
                  </a:lnTo>
                  <a:lnTo>
                    <a:pt x="67" y="573"/>
                  </a:lnTo>
                  <a:lnTo>
                    <a:pt x="34" y="607"/>
                  </a:lnTo>
                  <a:lnTo>
                    <a:pt x="0" y="674"/>
                  </a:lnTo>
                  <a:lnTo>
                    <a:pt x="34" y="742"/>
                  </a:lnTo>
                  <a:lnTo>
                    <a:pt x="101" y="775"/>
                  </a:lnTo>
                  <a:lnTo>
                    <a:pt x="202" y="742"/>
                  </a:lnTo>
                  <a:lnTo>
                    <a:pt x="303" y="674"/>
                  </a:lnTo>
                  <a:lnTo>
                    <a:pt x="438" y="472"/>
                  </a:lnTo>
                  <a:lnTo>
                    <a:pt x="673" y="573"/>
                  </a:lnTo>
                  <a:lnTo>
                    <a:pt x="741" y="573"/>
                  </a:lnTo>
                  <a:lnTo>
                    <a:pt x="808" y="506"/>
                  </a:lnTo>
                  <a:lnTo>
                    <a:pt x="774" y="439"/>
                  </a:lnTo>
                  <a:lnTo>
                    <a:pt x="741" y="371"/>
                  </a:lnTo>
                  <a:lnTo>
                    <a:pt x="572" y="338"/>
                  </a:lnTo>
                  <a:lnTo>
                    <a:pt x="640" y="270"/>
                  </a:lnTo>
                  <a:lnTo>
                    <a:pt x="774" y="35"/>
                  </a:lnTo>
                  <a:lnTo>
                    <a:pt x="7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1" name="Google Shape;361;p3"/>
            <p:cNvSpPr/>
            <p:nvPr/>
          </p:nvSpPr>
          <p:spPr>
            <a:xfrm>
              <a:off x="5345250" y="2394550"/>
              <a:ext cx="64825" cy="62300"/>
            </a:xfrm>
            <a:custGeom>
              <a:rect b="b" l="l" r="r" t="t"/>
              <a:pathLst>
                <a:path extrusionOk="0" h="2492" w="2593">
                  <a:moveTo>
                    <a:pt x="135" y="1"/>
                  </a:moveTo>
                  <a:lnTo>
                    <a:pt x="102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1" y="1751"/>
                  </a:lnTo>
                  <a:lnTo>
                    <a:pt x="34" y="2054"/>
                  </a:lnTo>
                  <a:lnTo>
                    <a:pt x="102" y="2391"/>
                  </a:lnTo>
                  <a:lnTo>
                    <a:pt x="135" y="2425"/>
                  </a:lnTo>
                  <a:lnTo>
                    <a:pt x="236" y="2425"/>
                  </a:lnTo>
                  <a:lnTo>
                    <a:pt x="270" y="2357"/>
                  </a:lnTo>
                  <a:lnTo>
                    <a:pt x="270" y="2054"/>
                  </a:lnTo>
                  <a:lnTo>
                    <a:pt x="236" y="1718"/>
                  </a:lnTo>
                  <a:lnTo>
                    <a:pt x="236" y="1112"/>
                  </a:lnTo>
                  <a:lnTo>
                    <a:pt x="236" y="674"/>
                  </a:lnTo>
                  <a:lnTo>
                    <a:pt x="236" y="236"/>
                  </a:lnTo>
                  <a:lnTo>
                    <a:pt x="472" y="270"/>
                  </a:lnTo>
                  <a:lnTo>
                    <a:pt x="2290" y="270"/>
                  </a:lnTo>
                  <a:lnTo>
                    <a:pt x="2324" y="304"/>
                  </a:lnTo>
                  <a:lnTo>
                    <a:pt x="2357" y="337"/>
                  </a:lnTo>
                  <a:lnTo>
                    <a:pt x="2391" y="337"/>
                  </a:lnTo>
                  <a:lnTo>
                    <a:pt x="2391" y="506"/>
                  </a:lnTo>
                  <a:lnTo>
                    <a:pt x="2357" y="674"/>
                  </a:lnTo>
                  <a:lnTo>
                    <a:pt x="2357" y="1011"/>
                  </a:lnTo>
                  <a:lnTo>
                    <a:pt x="2324" y="2223"/>
                  </a:lnTo>
                  <a:lnTo>
                    <a:pt x="2122" y="2189"/>
                  </a:lnTo>
                  <a:lnTo>
                    <a:pt x="1852" y="2189"/>
                  </a:lnTo>
                  <a:lnTo>
                    <a:pt x="1381" y="2223"/>
                  </a:lnTo>
                  <a:lnTo>
                    <a:pt x="775" y="2189"/>
                  </a:lnTo>
                  <a:lnTo>
                    <a:pt x="640" y="2189"/>
                  </a:lnTo>
                  <a:lnTo>
                    <a:pt x="472" y="2223"/>
                  </a:lnTo>
                  <a:lnTo>
                    <a:pt x="371" y="2256"/>
                  </a:lnTo>
                  <a:lnTo>
                    <a:pt x="270" y="2357"/>
                  </a:lnTo>
                  <a:lnTo>
                    <a:pt x="337" y="2425"/>
                  </a:lnTo>
                  <a:lnTo>
                    <a:pt x="472" y="2492"/>
                  </a:lnTo>
                  <a:lnTo>
                    <a:pt x="2088" y="2492"/>
                  </a:lnTo>
                  <a:lnTo>
                    <a:pt x="2357" y="2458"/>
                  </a:lnTo>
                  <a:lnTo>
                    <a:pt x="2391" y="2492"/>
                  </a:lnTo>
                  <a:lnTo>
                    <a:pt x="2458" y="2492"/>
                  </a:lnTo>
                  <a:lnTo>
                    <a:pt x="2526" y="2458"/>
                  </a:lnTo>
                  <a:lnTo>
                    <a:pt x="2559" y="2391"/>
                  </a:lnTo>
                  <a:lnTo>
                    <a:pt x="2559" y="1179"/>
                  </a:lnTo>
                  <a:lnTo>
                    <a:pt x="2593" y="640"/>
                  </a:lnTo>
                  <a:lnTo>
                    <a:pt x="2559" y="405"/>
                  </a:lnTo>
                  <a:lnTo>
                    <a:pt x="2526" y="135"/>
                  </a:lnTo>
                  <a:lnTo>
                    <a:pt x="2492" y="135"/>
                  </a:lnTo>
                  <a:lnTo>
                    <a:pt x="2458" y="169"/>
                  </a:lnTo>
                  <a:lnTo>
                    <a:pt x="2391" y="102"/>
                  </a:lnTo>
                  <a:lnTo>
                    <a:pt x="2290" y="68"/>
                  </a:lnTo>
                  <a:lnTo>
                    <a:pt x="2088" y="68"/>
                  </a:lnTo>
                  <a:lnTo>
                    <a:pt x="1650" y="102"/>
                  </a:lnTo>
                  <a:lnTo>
                    <a:pt x="943" y="68"/>
                  </a:lnTo>
                  <a:lnTo>
                    <a:pt x="573" y="68"/>
                  </a:lnTo>
                  <a:lnTo>
                    <a:pt x="203" y="102"/>
                  </a:lnTo>
                  <a:lnTo>
                    <a:pt x="203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2" name="Google Shape;362;p3"/>
            <p:cNvSpPr/>
            <p:nvPr/>
          </p:nvSpPr>
          <p:spPr>
            <a:xfrm>
              <a:off x="5417625" y="2393700"/>
              <a:ext cx="63175" cy="68225"/>
            </a:xfrm>
            <a:custGeom>
              <a:rect b="b" l="l" r="r" t="t"/>
              <a:pathLst>
                <a:path extrusionOk="0" h="2729" w="2527">
                  <a:moveTo>
                    <a:pt x="203" y="169"/>
                  </a:moveTo>
                  <a:lnTo>
                    <a:pt x="742" y="237"/>
                  </a:lnTo>
                  <a:lnTo>
                    <a:pt x="1280" y="270"/>
                  </a:lnTo>
                  <a:lnTo>
                    <a:pt x="2358" y="237"/>
                  </a:lnTo>
                  <a:lnTo>
                    <a:pt x="2290" y="775"/>
                  </a:lnTo>
                  <a:lnTo>
                    <a:pt x="2257" y="1348"/>
                  </a:lnTo>
                  <a:lnTo>
                    <a:pt x="2257" y="1886"/>
                  </a:lnTo>
                  <a:lnTo>
                    <a:pt x="2290" y="2425"/>
                  </a:lnTo>
                  <a:lnTo>
                    <a:pt x="2290" y="2459"/>
                  </a:lnTo>
                  <a:lnTo>
                    <a:pt x="2257" y="2459"/>
                  </a:lnTo>
                  <a:lnTo>
                    <a:pt x="2021" y="2425"/>
                  </a:lnTo>
                  <a:lnTo>
                    <a:pt x="809" y="2425"/>
                  </a:lnTo>
                  <a:lnTo>
                    <a:pt x="304" y="2391"/>
                  </a:lnTo>
                  <a:lnTo>
                    <a:pt x="237" y="1280"/>
                  </a:lnTo>
                  <a:lnTo>
                    <a:pt x="203" y="169"/>
                  </a:lnTo>
                  <a:close/>
                  <a:moveTo>
                    <a:pt x="742" y="1"/>
                  </a:moveTo>
                  <a:lnTo>
                    <a:pt x="169" y="35"/>
                  </a:lnTo>
                  <a:lnTo>
                    <a:pt x="136" y="35"/>
                  </a:lnTo>
                  <a:lnTo>
                    <a:pt x="102" y="102"/>
                  </a:lnTo>
                  <a:lnTo>
                    <a:pt x="68" y="102"/>
                  </a:lnTo>
                  <a:lnTo>
                    <a:pt x="35" y="169"/>
                  </a:lnTo>
                  <a:lnTo>
                    <a:pt x="1" y="775"/>
                  </a:lnTo>
                  <a:lnTo>
                    <a:pt x="1" y="1415"/>
                  </a:lnTo>
                  <a:lnTo>
                    <a:pt x="35" y="2021"/>
                  </a:lnTo>
                  <a:lnTo>
                    <a:pt x="102" y="2661"/>
                  </a:lnTo>
                  <a:lnTo>
                    <a:pt x="136" y="2694"/>
                  </a:lnTo>
                  <a:lnTo>
                    <a:pt x="169" y="2728"/>
                  </a:lnTo>
                  <a:lnTo>
                    <a:pt x="237" y="2728"/>
                  </a:lnTo>
                  <a:lnTo>
                    <a:pt x="304" y="2694"/>
                  </a:lnTo>
                  <a:lnTo>
                    <a:pt x="338" y="2661"/>
                  </a:lnTo>
                  <a:lnTo>
                    <a:pt x="338" y="2627"/>
                  </a:lnTo>
                  <a:lnTo>
                    <a:pt x="338" y="2560"/>
                  </a:lnTo>
                  <a:lnTo>
                    <a:pt x="809" y="2661"/>
                  </a:lnTo>
                  <a:lnTo>
                    <a:pt x="1314" y="2694"/>
                  </a:lnTo>
                  <a:lnTo>
                    <a:pt x="1819" y="2694"/>
                  </a:lnTo>
                  <a:lnTo>
                    <a:pt x="2055" y="2661"/>
                  </a:lnTo>
                  <a:lnTo>
                    <a:pt x="2257" y="2627"/>
                  </a:lnTo>
                  <a:lnTo>
                    <a:pt x="2324" y="2593"/>
                  </a:lnTo>
                  <a:lnTo>
                    <a:pt x="2324" y="2492"/>
                  </a:lnTo>
                  <a:lnTo>
                    <a:pt x="2358" y="2526"/>
                  </a:lnTo>
                  <a:lnTo>
                    <a:pt x="2391" y="2526"/>
                  </a:lnTo>
                  <a:lnTo>
                    <a:pt x="2459" y="2492"/>
                  </a:lnTo>
                  <a:lnTo>
                    <a:pt x="2459" y="2425"/>
                  </a:lnTo>
                  <a:lnTo>
                    <a:pt x="2492" y="1886"/>
                  </a:lnTo>
                  <a:lnTo>
                    <a:pt x="2526" y="1314"/>
                  </a:lnTo>
                  <a:lnTo>
                    <a:pt x="2492" y="775"/>
                  </a:lnTo>
                  <a:lnTo>
                    <a:pt x="2459" y="203"/>
                  </a:lnTo>
                  <a:lnTo>
                    <a:pt x="2492" y="169"/>
                  </a:lnTo>
                  <a:lnTo>
                    <a:pt x="2492" y="102"/>
                  </a:lnTo>
                  <a:lnTo>
                    <a:pt x="2459" y="35"/>
                  </a:lnTo>
                  <a:lnTo>
                    <a:pt x="1853" y="35"/>
                  </a:lnTo>
                  <a:lnTo>
                    <a:pt x="128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3" name="Google Shape;363;p3"/>
            <p:cNvSpPr/>
            <p:nvPr/>
          </p:nvSpPr>
          <p:spPr>
            <a:xfrm>
              <a:off x="5292225" y="2606650"/>
              <a:ext cx="64825" cy="62325"/>
            </a:xfrm>
            <a:custGeom>
              <a:rect b="b" l="l" r="r" t="t"/>
              <a:pathLst>
                <a:path extrusionOk="0" h="2493" w="2593">
                  <a:moveTo>
                    <a:pt x="707" y="1"/>
                  </a:moveTo>
                  <a:lnTo>
                    <a:pt x="438" y="35"/>
                  </a:lnTo>
                  <a:lnTo>
                    <a:pt x="337" y="68"/>
                  </a:lnTo>
                  <a:lnTo>
                    <a:pt x="236" y="136"/>
                  </a:lnTo>
                  <a:lnTo>
                    <a:pt x="303" y="203"/>
                  </a:lnTo>
                  <a:lnTo>
                    <a:pt x="404" y="237"/>
                  </a:lnTo>
                  <a:lnTo>
                    <a:pt x="640" y="270"/>
                  </a:lnTo>
                  <a:lnTo>
                    <a:pt x="1078" y="270"/>
                  </a:lnTo>
                  <a:lnTo>
                    <a:pt x="1751" y="338"/>
                  </a:lnTo>
                  <a:lnTo>
                    <a:pt x="2391" y="371"/>
                  </a:lnTo>
                  <a:lnTo>
                    <a:pt x="2391" y="775"/>
                  </a:lnTo>
                  <a:lnTo>
                    <a:pt x="2391" y="1146"/>
                  </a:lnTo>
                  <a:lnTo>
                    <a:pt x="2357" y="1684"/>
                  </a:lnTo>
                  <a:lnTo>
                    <a:pt x="2357" y="1954"/>
                  </a:lnTo>
                  <a:lnTo>
                    <a:pt x="2391" y="2223"/>
                  </a:lnTo>
                  <a:lnTo>
                    <a:pt x="1313" y="2189"/>
                  </a:lnTo>
                  <a:lnTo>
                    <a:pt x="775" y="2189"/>
                  </a:lnTo>
                  <a:lnTo>
                    <a:pt x="505" y="2223"/>
                  </a:lnTo>
                  <a:lnTo>
                    <a:pt x="270" y="2290"/>
                  </a:lnTo>
                  <a:lnTo>
                    <a:pt x="236" y="1752"/>
                  </a:lnTo>
                  <a:lnTo>
                    <a:pt x="236" y="1213"/>
                  </a:lnTo>
                  <a:lnTo>
                    <a:pt x="270" y="674"/>
                  </a:lnTo>
                  <a:lnTo>
                    <a:pt x="270" y="405"/>
                  </a:lnTo>
                  <a:lnTo>
                    <a:pt x="236" y="270"/>
                  </a:lnTo>
                  <a:lnTo>
                    <a:pt x="202" y="136"/>
                  </a:lnTo>
                  <a:lnTo>
                    <a:pt x="101" y="304"/>
                  </a:lnTo>
                  <a:lnTo>
                    <a:pt x="68" y="472"/>
                  </a:lnTo>
                  <a:lnTo>
                    <a:pt x="0" y="843"/>
                  </a:lnTo>
                  <a:lnTo>
                    <a:pt x="0" y="1583"/>
                  </a:lnTo>
                  <a:lnTo>
                    <a:pt x="0" y="1819"/>
                  </a:lnTo>
                  <a:lnTo>
                    <a:pt x="0" y="2088"/>
                  </a:lnTo>
                  <a:lnTo>
                    <a:pt x="0" y="2223"/>
                  </a:lnTo>
                  <a:lnTo>
                    <a:pt x="34" y="2324"/>
                  </a:lnTo>
                  <a:lnTo>
                    <a:pt x="101" y="2425"/>
                  </a:lnTo>
                  <a:lnTo>
                    <a:pt x="202" y="2459"/>
                  </a:lnTo>
                  <a:lnTo>
                    <a:pt x="270" y="2459"/>
                  </a:lnTo>
                  <a:lnTo>
                    <a:pt x="270" y="2425"/>
                  </a:lnTo>
                  <a:lnTo>
                    <a:pt x="270" y="2391"/>
                  </a:lnTo>
                  <a:lnTo>
                    <a:pt x="539" y="2459"/>
                  </a:lnTo>
                  <a:lnTo>
                    <a:pt x="775" y="2492"/>
                  </a:lnTo>
                  <a:lnTo>
                    <a:pt x="1313" y="2492"/>
                  </a:lnTo>
                  <a:lnTo>
                    <a:pt x="2391" y="2459"/>
                  </a:lnTo>
                  <a:lnTo>
                    <a:pt x="2458" y="2425"/>
                  </a:lnTo>
                  <a:lnTo>
                    <a:pt x="2492" y="2459"/>
                  </a:lnTo>
                  <a:lnTo>
                    <a:pt x="2526" y="2459"/>
                  </a:lnTo>
                  <a:lnTo>
                    <a:pt x="2559" y="2425"/>
                  </a:lnTo>
                  <a:lnTo>
                    <a:pt x="2593" y="2156"/>
                  </a:lnTo>
                  <a:lnTo>
                    <a:pt x="2593" y="1886"/>
                  </a:lnTo>
                  <a:lnTo>
                    <a:pt x="2593" y="1348"/>
                  </a:lnTo>
                  <a:lnTo>
                    <a:pt x="2593" y="708"/>
                  </a:lnTo>
                  <a:lnTo>
                    <a:pt x="2593" y="405"/>
                  </a:lnTo>
                  <a:lnTo>
                    <a:pt x="2559" y="68"/>
                  </a:lnTo>
                  <a:lnTo>
                    <a:pt x="2526" y="35"/>
                  </a:lnTo>
                  <a:lnTo>
                    <a:pt x="2458" y="35"/>
                  </a:lnTo>
                  <a:lnTo>
                    <a:pt x="2458" y="68"/>
                  </a:lnTo>
                  <a:lnTo>
                    <a:pt x="2425" y="169"/>
                  </a:lnTo>
                  <a:lnTo>
                    <a:pt x="1852" y="102"/>
                  </a:lnTo>
                  <a:lnTo>
                    <a:pt x="1246" y="35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4" name="Google Shape;364;p3"/>
            <p:cNvSpPr/>
            <p:nvPr/>
          </p:nvSpPr>
          <p:spPr>
            <a:xfrm>
              <a:off x="5227400" y="2424000"/>
              <a:ext cx="19400" cy="22750"/>
            </a:xfrm>
            <a:custGeom>
              <a:rect b="b" l="l" r="r" t="t"/>
              <a:pathLst>
                <a:path extrusionOk="0" h="910" w="776">
                  <a:moveTo>
                    <a:pt x="304" y="1"/>
                  </a:moveTo>
                  <a:lnTo>
                    <a:pt x="169" y="68"/>
                  </a:lnTo>
                  <a:lnTo>
                    <a:pt x="136" y="136"/>
                  </a:lnTo>
                  <a:lnTo>
                    <a:pt x="102" y="169"/>
                  </a:lnTo>
                  <a:lnTo>
                    <a:pt x="136" y="237"/>
                  </a:lnTo>
                  <a:lnTo>
                    <a:pt x="169" y="270"/>
                  </a:lnTo>
                  <a:lnTo>
                    <a:pt x="203" y="270"/>
                  </a:lnTo>
                  <a:lnTo>
                    <a:pt x="371" y="203"/>
                  </a:lnTo>
                  <a:lnTo>
                    <a:pt x="237" y="472"/>
                  </a:lnTo>
                  <a:lnTo>
                    <a:pt x="35" y="742"/>
                  </a:lnTo>
                  <a:lnTo>
                    <a:pt x="1" y="809"/>
                  </a:lnTo>
                  <a:lnTo>
                    <a:pt x="1" y="843"/>
                  </a:lnTo>
                  <a:lnTo>
                    <a:pt x="35" y="910"/>
                  </a:lnTo>
                  <a:lnTo>
                    <a:pt x="102" y="910"/>
                  </a:lnTo>
                  <a:lnTo>
                    <a:pt x="439" y="876"/>
                  </a:lnTo>
                  <a:lnTo>
                    <a:pt x="607" y="876"/>
                  </a:lnTo>
                  <a:lnTo>
                    <a:pt x="742" y="809"/>
                  </a:lnTo>
                  <a:lnTo>
                    <a:pt x="775" y="775"/>
                  </a:lnTo>
                  <a:lnTo>
                    <a:pt x="775" y="742"/>
                  </a:lnTo>
                  <a:lnTo>
                    <a:pt x="775" y="708"/>
                  </a:lnTo>
                  <a:lnTo>
                    <a:pt x="742" y="674"/>
                  </a:lnTo>
                  <a:lnTo>
                    <a:pt x="439" y="674"/>
                  </a:lnTo>
                  <a:lnTo>
                    <a:pt x="338" y="708"/>
                  </a:lnTo>
                  <a:lnTo>
                    <a:pt x="506" y="439"/>
                  </a:lnTo>
                  <a:lnTo>
                    <a:pt x="607" y="136"/>
                  </a:lnTo>
                  <a:lnTo>
                    <a:pt x="607" y="68"/>
                  </a:lnTo>
                  <a:lnTo>
                    <a:pt x="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5" name="Google Shape;365;p3"/>
            <p:cNvSpPr/>
            <p:nvPr/>
          </p:nvSpPr>
          <p:spPr>
            <a:xfrm>
              <a:off x="5278750" y="2395400"/>
              <a:ext cx="57275" cy="62300"/>
            </a:xfrm>
            <a:custGeom>
              <a:rect b="b" l="l" r="r" t="t"/>
              <a:pathLst>
                <a:path extrusionOk="0" h="2492" w="2291">
                  <a:moveTo>
                    <a:pt x="236" y="0"/>
                  </a:moveTo>
                  <a:lnTo>
                    <a:pt x="102" y="34"/>
                  </a:lnTo>
                  <a:lnTo>
                    <a:pt x="1" y="68"/>
                  </a:lnTo>
                  <a:lnTo>
                    <a:pt x="1" y="101"/>
                  </a:lnTo>
                  <a:lnTo>
                    <a:pt x="68" y="169"/>
                  </a:lnTo>
                  <a:lnTo>
                    <a:pt x="169" y="202"/>
                  </a:lnTo>
                  <a:lnTo>
                    <a:pt x="371" y="270"/>
                  </a:lnTo>
                  <a:lnTo>
                    <a:pt x="2088" y="270"/>
                  </a:lnTo>
                  <a:lnTo>
                    <a:pt x="2054" y="472"/>
                  </a:lnTo>
                  <a:lnTo>
                    <a:pt x="2054" y="707"/>
                  </a:lnTo>
                  <a:lnTo>
                    <a:pt x="2054" y="1145"/>
                  </a:lnTo>
                  <a:lnTo>
                    <a:pt x="2054" y="1717"/>
                  </a:lnTo>
                  <a:lnTo>
                    <a:pt x="2054" y="1987"/>
                  </a:lnTo>
                  <a:lnTo>
                    <a:pt x="2088" y="2256"/>
                  </a:lnTo>
                  <a:lnTo>
                    <a:pt x="910" y="2222"/>
                  </a:lnTo>
                  <a:lnTo>
                    <a:pt x="506" y="2189"/>
                  </a:lnTo>
                  <a:lnTo>
                    <a:pt x="304" y="2222"/>
                  </a:lnTo>
                  <a:lnTo>
                    <a:pt x="203" y="2256"/>
                  </a:lnTo>
                  <a:lnTo>
                    <a:pt x="135" y="2323"/>
                  </a:lnTo>
                  <a:lnTo>
                    <a:pt x="203" y="2391"/>
                  </a:lnTo>
                  <a:lnTo>
                    <a:pt x="304" y="2458"/>
                  </a:lnTo>
                  <a:lnTo>
                    <a:pt x="506" y="2492"/>
                  </a:lnTo>
                  <a:lnTo>
                    <a:pt x="2256" y="2492"/>
                  </a:lnTo>
                  <a:lnTo>
                    <a:pt x="2290" y="2424"/>
                  </a:lnTo>
                  <a:lnTo>
                    <a:pt x="2290" y="2357"/>
                  </a:lnTo>
                  <a:lnTo>
                    <a:pt x="2290" y="2290"/>
                  </a:lnTo>
                  <a:lnTo>
                    <a:pt x="2290" y="2020"/>
                  </a:lnTo>
                  <a:lnTo>
                    <a:pt x="2290" y="1717"/>
                  </a:lnTo>
                  <a:lnTo>
                    <a:pt x="2290" y="1145"/>
                  </a:lnTo>
                  <a:lnTo>
                    <a:pt x="2290" y="707"/>
                  </a:lnTo>
                  <a:lnTo>
                    <a:pt x="2290" y="472"/>
                  </a:lnTo>
                  <a:lnTo>
                    <a:pt x="2256" y="236"/>
                  </a:lnTo>
                  <a:lnTo>
                    <a:pt x="2290" y="202"/>
                  </a:lnTo>
                  <a:lnTo>
                    <a:pt x="2290" y="135"/>
                  </a:lnTo>
                  <a:lnTo>
                    <a:pt x="2256" y="68"/>
                  </a:lnTo>
                  <a:lnTo>
                    <a:pt x="2189" y="34"/>
                  </a:lnTo>
                  <a:lnTo>
                    <a:pt x="943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6" name="Google Shape;366;p3"/>
            <p:cNvSpPr/>
            <p:nvPr/>
          </p:nvSpPr>
          <p:spPr>
            <a:xfrm>
              <a:off x="5298950" y="2424000"/>
              <a:ext cx="18550" cy="26975"/>
            </a:xfrm>
            <a:custGeom>
              <a:rect b="b" l="l" r="r" t="t"/>
              <a:pathLst>
                <a:path extrusionOk="0" h="1079" w="742">
                  <a:moveTo>
                    <a:pt x="337" y="1"/>
                  </a:moveTo>
                  <a:lnTo>
                    <a:pt x="236" y="35"/>
                  </a:lnTo>
                  <a:lnTo>
                    <a:pt x="135" y="102"/>
                  </a:lnTo>
                  <a:lnTo>
                    <a:pt x="34" y="203"/>
                  </a:lnTo>
                  <a:lnTo>
                    <a:pt x="1" y="237"/>
                  </a:lnTo>
                  <a:lnTo>
                    <a:pt x="34" y="304"/>
                  </a:lnTo>
                  <a:lnTo>
                    <a:pt x="68" y="338"/>
                  </a:lnTo>
                  <a:lnTo>
                    <a:pt x="135" y="304"/>
                  </a:lnTo>
                  <a:lnTo>
                    <a:pt x="236" y="237"/>
                  </a:lnTo>
                  <a:lnTo>
                    <a:pt x="337" y="203"/>
                  </a:lnTo>
                  <a:lnTo>
                    <a:pt x="371" y="169"/>
                  </a:lnTo>
                  <a:lnTo>
                    <a:pt x="438" y="203"/>
                  </a:lnTo>
                  <a:lnTo>
                    <a:pt x="438" y="237"/>
                  </a:lnTo>
                  <a:lnTo>
                    <a:pt x="472" y="304"/>
                  </a:lnTo>
                  <a:lnTo>
                    <a:pt x="371" y="371"/>
                  </a:lnTo>
                  <a:lnTo>
                    <a:pt x="270" y="506"/>
                  </a:lnTo>
                  <a:lnTo>
                    <a:pt x="169" y="674"/>
                  </a:lnTo>
                  <a:lnTo>
                    <a:pt x="169" y="708"/>
                  </a:lnTo>
                  <a:lnTo>
                    <a:pt x="203" y="775"/>
                  </a:lnTo>
                  <a:lnTo>
                    <a:pt x="472" y="775"/>
                  </a:lnTo>
                  <a:lnTo>
                    <a:pt x="472" y="910"/>
                  </a:lnTo>
                  <a:lnTo>
                    <a:pt x="203" y="910"/>
                  </a:lnTo>
                  <a:lnTo>
                    <a:pt x="169" y="944"/>
                  </a:lnTo>
                  <a:lnTo>
                    <a:pt x="169" y="1011"/>
                  </a:lnTo>
                  <a:lnTo>
                    <a:pt x="236" y="1045"/>
                  </a:lnTo>
                  <a:lnTo>
                    <a:pt x="337" y="1078"/>
                  </a:lnTo>
                  <a:lnTo>
                    <a:pt x="506" y="1078"/>
                  </a:lnTo>
                  <a:lnTo>
                    <a:pt x="607" y="1045"/>
                  </a:lnTo>
                  <a:lnTo>
                    <a:pt x="674" y="977"/>
                  </a:lnTo>
                  <a:lnTo>
                    <a:pt x="708" y="910"/>
                  </a:lnTo>
                  <a:lnTo>
                    <a:pt x="741" y="843"/>
                  </a:lnTo>
                  <a:lnTo>
                    <a:pt x="708" y="708"/>
                  </a:lnTo>
                  <a:lnTo>
                    <a:pt x="640" y="641"/>
                  </a:lnTo>
                  <a:lnTo>
                    <a:pt x="539" y="607"/>
                  </a:lnTo>
                  <a:lnTo>
                    <a:pt x="438" y="573"/>
                  </a:lnTo>
                  <a:lnTo>
                    <a:pt x="539" y="472"/>
                  </a:lnTo>
                  <a:lnTo>
                    <a:pt x="607" y="371"/>
                  </a:lnTo>
                  <a:lnTo>
                    <a:pt x="640" y="270"/>
                  </a:lnTo>
                  <a:lnTo>
                    <a:pt x="607" y="136"/>
                  </a:lnTo>
                  <a:lnTo>
                    <a:pt x="573" y="68"/>
                  </a:lnTo>
                  <a:lnTo>
                    <a:pt x="472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7" name="Google Shape;367;p3"/>
            <p:cNvSpPr/>
            <p:nvPr/>
          </p:nvSpPr>
          <p:spPr>
            <a:xfrm>
              <a:off x="5273700" y="2397075"/>
              <a:ext cx="7600" cy="60625"/>
            </a:xfrm>
            <a:custGeom>
              <a:rect b="b" l="l" r="r" t="t"/>
              <a:pathLst>
                <a:path extrusionOk="0" h="2425" w="304">
                  <a:moveTo>
                    <a:pt x="102" y="1"/>
                  </a:moveTo>
                  <a:lnTo>
                    <a:pt x="68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34" y="1112"/>
                  </a:lnTo>
                  <a:lnTo>
                    <a:pt x="34" y="1751"/>
                  </a:lnTo>
                  <a:lnTo>
                    <a:pt x="68" y="2054"/>
                  </a:lnTo>
                  <a:lnTo>
                    <a:pt x="135" y="2357"/>
                  </a:lnTo>
                  <a:lnTo>
                    <a:pt x="169" y="2425"/>
                  </a:lnTo>
                  <a:lnTo>
                    <a:pt x="203" y="2425"/>
                  </a:lnTo>
                  <a:lnTo>
                    <a:pt x="236" y="2391"/>
                  </a:lnTo>
                  <a:lnTo>
                    <a:pt x="270" y="2357"/>
                  </a:lnTo>
                  <a:lnTo>
                    <a:pt x="304" y="2054"/>
                  </a:lnTo>
                  <a:lnTo>
                    <a:pt x="270" y="1718"/>
                  </a:lnTo>
                  <a:lnTo>
                    <a:pt x="236" y="1112"/>
                  </a:lnTo>
                  <a:lnTo>
                    <a:pt x="236" y="573"/>
                  </a:lnTo>
                  <a:lnTo>
                    <a:pt x="203" y="304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8" name="Google Shape;368;p3"/>
            <p:cNvSpPr/>
            <p:nvPr/>
          </p:nvSpPr>
          <p:spPr>
            <a:xfrm>
              <a:off x="5206375" y="2345725"/>
              <a:ext cx="69050" cy="47175"/>
            </a:xfrm>
            <a:custGeom>
              <a:rect b="b" l="l" r="r" t="t"/>
              <a:pathLst>
                <a:path extrusionOk="0" h="1887" w="2762">
                  <a:moveTo>
                    <a:pt x="1414" y="1"/>
                  </a:moveTo>
                  <a:lnTo>
                    <a:pt x="1078" y="34"/>
                  </a:lnTo>
                  <a:lnTo>
                    <a:pt x="741" y="68"/>
                  </a:lnTo>
                  <a:lnTo>
                    <a:pt x="404" y="102"/>
                  </a:lnTo>
                  <a:lnTo>
                    <a:pt x="101" y="203"/>
                  </a:lnTo>
                  <a:lnTo>
                    <a:pt x="34" y="169"/>
                  </a:lnTo>
                  <a:lnTo>
                    <a:pt x="0" y="237"/>
                  </a:lnTo>
                  <a:lnTo>
                    <a:pt x="0" y="607"/>
                  </a:lnTo>
                  <a:lnTo>
                    <a:pt x="34" y="1011"/>
                  </a:lnTo>
                  <a:lnTo>
                    <a:pt x="34" y="1348"/>
                  </a:lnTo>
                  <a:lnTo>
                    <a:pt x="101" y="1684"/>
                  </a:lnTo>
                  <a:lnTo>
                    <a:pt x="135" y="1718"/>
                  </a:lnTo>
                  <a:lnTo>
                    <a:pt x="236" y="1718"/>
                  </a:lnTo>
                  <a:lnTo>
                    <a:pt x="236" y="1651"/>
                  </a:lnTo>
                  <a:lnTo>
                    <a:pt x="236" y="1280"/>
                  </a:lnTo>
                  <a:lnTo>
                    <a:pt x="202" y="876"/>
                  </a:lnTo>
                  <a:lnTo>
                    <a:pt x="169" y="573"/>
                  </a:lnTo>
                  <a:lnTo>
                    <a:pt x="101" y="237"/>
                  </a:lnTo>
                  <a:lnTo>
                    <a:pt x="438" y="270"/>
                  </a:lnTo>
                  <a:lnTo>
                    <a:pt x="741" y="304"/>
                  </a:lnTo>
                  <a:lnTo>
                    <a:pt x="1347" y="270"/>
                  </a:lnTo>
                  <a:lnTo>
                    <a:pt x="1987" y="270"/>
                  </a:lnTo>
                  <a:lnTo>
                    <a:pt x="2290" y="304"/>
                  </a:lnTo>
                  <a:lnTo>
                    <a:pt x="2593" y="338"/>
                  </a:lnTo>
                  <a:lnTo>
                    <a:pt x="2559" y="540"/>
                  </a:lnTo>
                  <a:lnTo>
                    <a:pt x="2525" y="775"/>
                  </a:lnTo>
                  <a:lnTo>
                    <a:pt x="2525" y="1213"/>
                  </a:lnTo>
                  <a:lnTo>
                    <a:pt x="2559" y="1684"/>
                  </a:lnTo>
                  <a:lnTo>
                    <a:pt x="2559" y="1684"/>
                  </a:lnTo>
                  <a:lnTo>
                    <a:pt x="2256" y="1651"/>
                  </a:lnTo>
                  <a:lnTo>
                    <a:pt x="1414" y="1651"/>
                  </a:lnTo>
                  <a:lnTo>
                    <a:pt x="842" y="1583"/>
                  </a:lnTo>
                  <a:lnTo>
                    <a:pt x="539" y="1583"/>
                  </a:lnTo>
                  <a:lnTo>
                    <a:pt x="270" y="1651"/>
                  </a:lnTo>
                  <a:lnTo>
                    <a:pt x="505" y="1752"/>
                  </a:lnTo>
                  <a:lnTo>
                    <a:pt x="741" y="1785"/>
                  </a:lnTo>
                  <a:lnTo>
                    <a:pt x="1280" y="1819"/>
                  </a:lnTo>
                  <a:lnTo>
                    <a:pt x="1583" y="1853"/>
                  </a:lnTo>
                  <a:lnTo>
                    <a:pt x="1953" y="1886"/>
                  </a:lnTo>
                  <a:lnTo>
                    <a:pt x="2290" y="1853"/>
                  </a:lnTo>
                  <a:lnTo>
                    <a:pt x="2593" y="1785"/>
                  </a:lnTo>
                  <a:lnTo>
                    <a:pt x="2694" y="1785"/>
                  </a:lnTo>
                  <a:lnTo>
                    <a:pt x="2727" y="1752"/>
                  </a:lnTo>
                  <a:lnTo>
                    <a:pt x="2727" y="1718"/>
                  </a:lnTo>
                  <a:lnTo>
                    <a:pt x="2694" y="876"/>
                  </a:lnTo>
                  <a:lnTo>
                    <a:pt x="2727" y="607"/>
                  </a:lnTo>
                  <a:lnTo>
                    <a:pt x="2727" y="338"/>
                  </a:lnTo>
                  <a:lnTo>
                    <a:pt x="2761" y="304"/>
                  </a:lnTo>
                  <a:lnTo>
                    <a:pt x="2761" y="237"/>
                  </a:lnTo>
                  <a:lnTo>
                    <a:pt x="2761" y="169"/>
                  </a:lnTo>
                  <a:lnTo>
                    <a:pt x="2694" y="135"/>
                  </a:lnTo>
                  <a:lnTo>
                    <a:pt x="2391" y="68"/>
                  </a:lnTo>
                  <a:lnTo>
                    <a:pt x="2054" y="34"/>
                  </a:lnTo>
                  <a:lnTo>
                    <a:pt x="141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69" name="Google Shape;369;p3"/>
            <p:cNvSpPr/>
            <p:nvPr/>
          </p:nvSpPr>
          <p:spPr>
            <a:xfrm>
              <a:off x="5190375" y="2485450"/>
              <a:ext cx="20225" cy="26125"/>
            </a:xfrm>
            <a:custGeom>
              <a:rect b="b" l="l" r="r" t="t"/>
              <a:pathLst>
                <a:path extrusionOk="0" h="1045" w="809">
                  <a:moveTo>
                    <a:pt x="472" y="236"/>
                  </a:moveTo>
                  <a:lnTo>
                    <a:pt x="506" y="270"/>
                  </a:lnTo>
                  <a:lnTo>
                    <a:pt x="506" y="371"/>
                  </a:lnTo>
                  <a:lnTo>
                    <a:pt x="472" y="438"/>
                  </a:lnTo>
                  <a:lnTo>
                    <a:pt x="438" y="506"/>
                  </a:lnTo>
                  <a:lnTo>
                    <a:pt x="371" y="539"/>
                  </a:lnTo>
                  <a:lnTo>
                    <a:pt x="236" y="573"/>
                  </a:lnTo>
                  <a:lnTo>
                    <a:pt x="236" y="438"/>
                  </a:lnTo>
                  <a:lnTo>
                    <a:pt x="304" y="337"/>
                  </a:lnTo>
                  <a:lnTo>
                    <a:pt x="371" y="270"/>
                  </a:lnTo>
                  <a:lnTo>
                    <a:pt x="405" y="270"/>
                  </a:lnTo>
                  <a:lnTo>
                    <a:pt x="472" y="236"/>
                  </a:lnTo>
                  <a:close/>
                  <a:moveTo>
                    <a:pt x="438" y="1"/>
                  </a:moveTo>
                  <a:lnTo>
                    <a:pt x="337" y="34"/>
                  </a:lnTo>
                  <a:lnTo>
                    <a:pt x="236" y="102"/>
                  </a:lnTo>
                  <a:lnTo>
                    <a:pt x="169" y="169"/>
                  </a:lnTo>
                  <a:lnTo>
                    <a:pt x="68" y="337"/>
                  </a:lnTo>
                  <a:lnTo>
                    <a:pt x="1" y="506"/>
                  </a:lnTo>
                  <a:lnTo>
                    <a:pt x="1" y="674"/>
                  </a:lnTo>
                  <a:lnTo>
                    <a:pt x="68" y="741"/>
                  </a:lnTo>
                  <a:lnTo>
                    <a:pt x="135" y="809"/>
                  </a:lnTo>
                  <a:lnTo>
                    <a:pt x="304" y="809"/>
                  </a:lnTo>
                  <a:lnTo>
                    <a:pt x="438" y="741"/>
                  </a:lnTo>
                  <a:lnTo>
                    <a:pt x="438" y="809"/>
                  </a:lnTo>
                  <a:lnTo>
                    <a:pt x="506" y="876"/>
                  </a:lnTo>
                  <a:lnTo>
                    <a:pt x="539" y="943"/>
                  </a:lnTo>
                  <a:lnTo>
                    <a:pt x="708" y="1044"/>
                  </a:lnTo>
                  <a:lnTo>
                    <a:pt x="775" y="1044"/>
                  </a:lnTo>
                  <a:lnTo>
                    <a:pt x="809" y="977"/>
                  </a:lnTo>
                  <a:lnTo>
                    <a:pt x="775" y="943"/>
                  </a:lnTo>
                  <a:lnTo>
                    <a:pt x="674" y="842"/>
                  </a:lnTo>
                  <a:lnTo>
                    <a:pt x="607" y="775"/>
                  </a:lnTo>
                  <a:lnTo>
                    <a:pt x="539" y="674"/>
                  </a:lnTo>
                  <a:lnTo>
                    <a:pt x="640" y="607"/>
                  </a:lnTo>
                  <a:lnTo>
                    <a:pt x="674" y="506"/>
                  </a:lnTo>
                  <a:lnTo>
                    <a:pt x="741" y="405"/>
                  </a:lnTo>
                  <a:lnTo>
                    <a:pt x="741" y="304"/>
                  </a:lnTo>
                  <a:lnTo>
                    <a:pt x="741" y="203"/>
                  </a:lnTo>
                  <a:lnTo>
                    <a:pt x="708" y="135"/>
                  </a:lnTo>
                  <a:lnTo>
                    <a:pt x="640" y="68"/>
                  </a:lnTo>
                  <a:lnTo>
                    <a:pt x="57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0" name="Google Shape;370;p3"/>
            <p:cNvSpPr/>
            <p:nvPr/>
          </p:nvSpPr>
          <p:spPr>
            <a:xfrm>
              <a:off x="5341875" y="2489675"/>
              <a:ext cx="14350" cy="4225"/>
            </a:xfrm>
            <a:custGeom>
              <a:rect b="b" l="l" r="r" t="t"/>
              <a:pathLst>
                <a:path extrusionOk="0" h="169" w="574">
                  <a:moveTo>
                    <a:pt x="35" y="0"/>
                  </a:moveTo>
                  <a:lnTo>
                    <a:pt x="1" y="34"/>
                  </a:lnTo>
                  <a:lnTo>
                    <a:pt x="35" y="101"/>
                  </a:lnTo>
                  <a:lnTo>
                    <a:pt x="68" y="135"/>
                  </a:lnTo>
                  <a:lnTo>
                    <a:pt x="203" y="168"/>
                  </a:lnTo>
                  <a:lnTo>
                    <a:pt x="439" y="168"/>
                  </a:lnTo>
                  <a:lnTo>
                    <a:pt x="540" y="135"/>
                  </a:lnTo>
                  <a:lnTo>
                    <a:pt x="573" y="101"/>
                  </a:lnTo>
                  <a:lnTo>
                    <a:pt x="573" y="67"/>
                  </a:lnTo>
                  <a:lnTo>
                    <a:pt x="540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1" name="Google Shape;371;p3"/>
            <p:cNvSpPr/>
            <p:nvPr/>
          </p:nvSpPr>
          <p:spPr>
            <a:xfrm>
              <a:off x="5312425" y="2465250"/>
              <a:ext cx="64825" cy="62325"/>
            </a:xfrm>
            <a:custGeom>
              <a:rect b="b" l="l" r="r" t="t"/>
              <a:pathLst>
                <a:path extrusionOk="0" h="2493" w="2593">
                  <a:moveTo>
                    <a:pt x="707" y="1"/>
                  </a:moveTo>
                  <a:lnTo>
                    <a:pt x="438" y="34"/>
                  </a:lnTo>
                  <a:lnTo>
                    <a:pt x="337" y="68"/>
                  </a:lnTo>
                  <a:lnTo>
                    <a:pt x="236" y="135"/>
                  </a:lnTo>
                  <a:lnTo>
                    <a:pt x="303" y="203"/>
                  </a:lnTo>
                  <a:lnTo>
                    <a:pt x="404" y="236"/>
                  </a:lnTo>
                  <a:lnTo>
                    <a:pt x="640" y="270"/>
                  </a:lnTo>
                  <a:lnTo>
                    <a:pt x="1078" y="270"/>
                  </a:lnTo>
                  <a:lnTo>
                    <a:pt x="1751" y="337"/>
                  </a:lnTo>
                  <a:lnTo>
                    <a:pt x="2391" y="371"/>
                  </a:lnTo>
                  <a:lnTo>
                    <a:pt x="2391" y="775"/>
                  </a:lnTo>
                  <a:lnTo>
                    <a:pt x="2391" y="1145"/>
                  </a:lnTo>
                  <a:lnTo>
                    <a:pt x="2357" y="1684"/>
                  </a:lnTo>
                  <a:lnTo>
                    <a:pt x="2357" y="1953"/>
                  </a:lnTo>
                  <a:lnTo>
                    <a:pt x="2391" y="2223"/>
                  </a:lnTo>
                  <a:lnTo>
                    <a:pt x="1314" y="2189"/>
                  </a:lnTo>
                  <a:lnTo>
                    <a:pt x="775" y="2189"/>
                  </a:lnTo>
                  <a:lnTo>
                    <a:pt x="505" y="2223"/>
                  </a:lnTo>
                  <a:lnTo>
                    <a:pt x="270" y="2290"/>
                  </a:lnTo>
                  <a:lnTo>
                    <a:pt x="236" y="1751"/>
                  </a:lnTo>
                  <a:lnTo>
                    <a:pt x="236" y="1213"/>
                  </a:lnTo>
                  <a:lnTo>
                    <a:pt x="270" y="674"/>
                  </a:lnTo>
                  <a:lnTo>
                    <a:pt x="270" y="405"/>
                  </a:lnTo>
                  <a:lnTo>
                    <a:pt x="236" y="270"/>
                  </a:lnTo>
                  <a:lnTo>
                    <a:pt x="202" y="135"/>
                  </a:lnTo>
                  <a:lnTo>
                    <a:pt x="101" y="304"/>
                  </a:lnTo>
                  <a:lnTo>
                    <a:pt x="68" y="472"/>
                  </a:lnTo>
                  <a:lnTo>
                    <a:pt x="0" y="842"/>
                  </a:lnTo>
                  <a:lnTo>
                    <a:pt x="0" y="1583"/>
                  </a:lnTo>
                  <a:lnTo>
                    <a:pt x="0" y="1819"/>
                  </a:lnTo>
                  <a:lnTo>
                    <a:pt x="0" y="2088"/>
                  </a:lnTo>
                  <a:lnTo>
                    <a:pt x="0" y="2223"/>
                  </a:lnTo>
                  <a:lnTo>
                    <a:pt x="34" y="2324"/>
                  </a:lnTo>
                  <a:lnTo>
                    <a:pt x="101" y="2425"/>
                  </a:lnTo>
                  <a:lnTo>
                    <a:pt x="202" y="2458"/>
                  </a:lnTo>
                  <a:lnTo>
                    <a:pt x="270" y="2458"/>
                  </a:lnTo>
                  <a:lnTo>
                    <a:pt x="270" y="2425"/>
                  </a:lnTo>
                  <a:lnTo>
                    <a:pt x="270" y="2391"/>
                  </a:lnTo>
                  <a:lnTo>
                    <a:pt x="539" y="2458"/>
                  </a:lnTo>
                  <a:lnTo>
                    <a:pt x="775" y="2492"/>
                  </a:lnTo>
                  <a:lnTo>
                    <a:pt x="1314" y="2492"/>
                  </a:lnTo>
                  <a:lnTo>
                    <a:pt x="2391" y="2458"/>
                  </a:lnTo>
                  <a:lnTo>
                    <a:pt x="2458" y="2425"/>
                  </a:lnTo>
                  <a:lnTo>
                    <a:pt x="2492" y="2458"/>
                  </a:lnTo>
                  <a:lnTo>
                    <a:pt x="2526" y="2458"/>
                  </a:lnTo>
                  <a:lnTo>
                    <a:pt x="2559" y="2425"/>
                  </a:lnTo>
                  <a:lnTo>
                    <a:pt x="2593" y="2155"/>
                  </a:lnTo>
                  <a:lnTo>
                    <a:pt x="2593" y="1886"/>
                  </a:lnTo>
                  <a:lnTo>
                    <a:pt x="2593" y="1347"/>
                  </a:lnTo>
                  <a:lnTo>
                    <a:pt x="2593" y="708"/>
                  </a:lnTo>
                  <a:lnTo>
                    <a:pt x="2593" y="405"/>
                  </a:lnTo>
                  <a:lnTo>
                    <a:pt x="2559" y="68"/>
                  </a:lnTo>
                  <a:lnTo>
                    <a:pt x="2526" y="34"/>
                  </a:lnTo>
                  <a:lnTo>
                    <a:pt x="2458" y="34"/>
                  </a:lnTo>
                  <a:lnTo>
                    <a:pt x="2458" y="68"/>
                  </a:lnTo>
                  <a:lnTo>
                    <a:pt x="2425" y="169"/>
                  </a:lnTo>
                  <a:lnTo>
                    <a:pt x="1852" y="102"/>
                  </a:lnTo>
                  <a:lnTo>
                    <a:pt x="1246" y="34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2" name="Google Shape;372;p3"/>
            <p:cNvSpPr/>
            <p:nvPr/>
          </p:nvSpPr>
          <p:spPr>
            <a:xfrm>
              <a:off x="5337675" y="2490500"/>
              <a:ext cx="16850" cy="20225"/>
            </a:xfrm>
            <a:custGeom>
              <a:rect b="b" l="l" r="r" t="t"/>
              <a:pathLst>
                <a:path extrusionOk="0" h="809" w="674">
                  <a:moveTo>
                    <a:pt x="101" y="1"/>
                  </a:moveTo>
                  <a:lnTo>
                    <a:pt x="101" y="34"/>
                  </a:lnTo>
                  <a:lnTo>
                    <a:pt x="68" y="337"/>
                  </a:lnTo>
                  <a:lnTo>
                    <a:pt x="34" y="640"/>
                  </a:lnTo>
                  <a:lnTo>
                    <a:pt x="68" y="674"/>
                  </a:lnTo>
                  <a:lnTo>
                    <a:pt x="101" y="674"/>
                  </a:lnTo>
                  <a:lnTo>
                    <a:pt x="34" y="708"/>
                  </a:lnTo>
                  <a:lnTo>
                    <a:pt x="0" y="708"/>
                  </a:lnTo>
                  <a:lnTo>
                    <a:pt x="0" y="741"/>
                  </a:lnTo>
                  <a:lnTo>
                    <a:pt x="169" y="809"/>
                  </a:lnTo>
                  <a:lnTo>
                    <a:pt x="371" y="809"/>
                  </a:lnTo>
                  <a:lnTo>
                    <a:pt x="539" y="775"/>
                  </a:lnTo>
                  <a:lnTo>
                    <a:pt x="607" y="775"/>
                  </a:lnTo>
                  <a:lnTo>
                    <a:pt x="640" y="708"/>
                  </a:lnTo>
                  <a:lnTo>
                    <a:pt x="674" y="674"/>
                  </a:lnTo>
                  <a:lnTo>
                    <a:pt x="640" y="640"/>
                  </a:lnTo>
                  <a:lnTo>
                    <a:pt x="573" y="607"/>
                  </a:lnTo>
                  <a:lnTo>
                    <a:pt x="506" y="607"/>
                  </a:lnTo>
                  <a:lnTo>
                    <a:pt x="371" y="640"/>
                  </a:lnTo>
                  <a:lnTo>
                    <a:pt x="169" y="674"/>
                  </a:lnTo>
                  <a:lnTo>
                    <a:pt x="203" y="640"/>
                  </a:lnTo>
                  <a:lnTo>
                    <a:pt x="203" y="405"/>
                  </a:lnTo>
                  <a:lnTo>
                    <a:pt x="236" y="405"/>
                  </a:lnTo>
                  <a:lnTo>
                    <a:pt x="304" y="438"/>
                  </a:lnTo>
                  <a:lnTo>
                    <a:pt x="438" y="438"/>
                  </a:lnTo>
                  <a:lnTo>
                    <a:pt x="506" y="405"/>
                  </a:lnTo>
                  <a:lnTo>
                    <a:pt x="539" y="371"/>
                  </a:lnTo>
                  <a:lnTo>
                    <a:pt x="539" y="304"/>
                  </a:lnTo>
                  <a:lnTo>
                    <a:pt x="506" y="270"/>
                  </a:lnTo>
                  <a:lnTo>
                    <a:pt x="405" y="236"/>
                  </a:lnTo>
                  <a:lnTo>
                    <a:pt x="236" y="236"/>
                  </a:lnTo>
                  <a:lnTo>
                    <a:pt x="169" y="270"/>
                  </a:lnTo>
                  <a:lnTo>
                    <a:pt x="169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3" name="Google Shape;373;p3"/>
            <p:cNvSpPr/>
            <p:nvPr/>
          </p:nvSpPr>
          <p:spPr>
            <a:xfrm>
              <a:off x="5367125" y="2425700"/>
              <a:ext cx="20225" cy="22750"/>
            </a:xfrm>
            <a:custGeom>
              <a:rect b="b" l="l" r="r" t="t"/>
              <a:pathLst>
                <a:path extrusionOk="0" h="910" w="809">
                  <a:moveTo>
                    <a:pt x="439" y="0"/>
                  </a:moveTo>
                  <a:lnTo>
                    <a:pt x="304" y="101"/>
                  </a:lnTo>
                  <a:lnTo>
                    <a:pt x="203" y="270"/>
                  </a:lnTo>
                  <a:lnTo>
                    <a:pt x="35" y="573"/>
                  </a:lnTo>
                  <a:lnTo>
                    <a:pt x="1" y="640"/>
                  </a:lnTo>
                  <a:lnTo>
                    <a:pt x="35" y="674"/>
                  </a:lnTo>
                  <a:lnTo>
                    <a:pt x="68" y="707"/>
                  </a:lnTo>
                  <a:lnTo>
                    <a:pt x="102" y="741"/>
                  </a:lnTo>
                  <a:lnTo>
                    <a:pt x="573" y="741"/>
                  </a:lnTo>
                  <a:lnTo>
                    <a:pt x="573" y="808"/>
                  </a:lnTo>
                  <a:lnTo>
                    <a:pt x="641" y="909"/>
                  </a:lnTo>
                  <a:lnTo>
                    <a:pt x="674" y="909"/>
                  </a:lnTo>
                  <a:lnTo>
                    <a:pt x="708" y="876"/>
                  </a:lnTo>
                  <a:lnTo>
                    <a:pt x="742" y="808"/>
                  </a:lnTo>
                  <a:lnTo>
                    <a:pt x="742" y="707"/>
                  </a:lnTo>
                  <a:lnTo>
                    <a:pt x="775" y="674"/>
                  </a:lnTo>
                  <a:lnTo>
                    <a:pt x="809" y="640"/>
                  </a:lnTo>
                  <a:lnTo>
                    <a:pt x="809" y="573"/>
                  </a:lnTo>
                  <a:lnTo>
                    <a:pt x="742" y="505"/>
                  </a:lnTo>
                  <a:lnTo>
                    <a:pt x="775" y="337"/>
                  </a:lnTo>
                  <a:lnTo>
                    <a:pt x="775" y="303"/>
                  </a:lnTo>
                  <a:lnTo>
                    <a:pt x="742" y="303"/>
                  </a:lnTo>
                  <a:lnTo>
                    <a:pt x="607" y="505"/>
                  </a:lnTo>
                  <a:lnTo>
                    <a:pt x="270" y="539"/>
                  </a:lnTo>
                  <a:lnTo>
                    <a:pt x="405" y="303"/>
                  </a:lnTo>
                  <a:lnTo>
                    <a:pt x="506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4" name="Google Shape;374;p3"/>
            <p:cNvSpPr/>
            <p:nvPr/>
          </p:nvSpPr>
          <p:spPr>
            <a:xfrm>
              <a:off x="5441200" y="2428225"/>
              <a:ext cx="18550" cy="24425"/>
            </a:xfrm>
            <a:custGeom>
              <a:rect b="b" l="l" r="r" t="t"/>
              <a:pathLst>
                <a:path extrusionOk="0" h="977" w="742">
                  <a:moveTo>
                    <a:pt x="539" y="0"/>
                  </a:moveTo>
                  <a:lnTo>
                    <a:pt x="405" y="34"/>
                  </a:lnTo>
                  <a:lnTo>
                    <a:pt x="102" y="135"/>
                  </a:lnTo>
                  <a:lnTo>
                    <a:pt x="68" y="202"/>
                  </a:lnTo>
                  <a:lnTo>
                    <a:pt x="68" y="236"/>
                  </a:lnTo>
                  <a:lnTo>
                    <a:pt x="169" y="539"/>
                  </a:lnTo>
                  <a:lnTo>
                    <a:pt x="203" y="606"/>
                  </a:lnTo>
                  <a:lnTo>
                    <a:pt x="304" y="606"/>
                  </a:lnTo>
                  <a:lnTo>
                    <a:pt x="405" y="539"/>
                  </a:lnTo>
                  <a:lnTo>
                    <a:pt x="472" y="539"/>
                  </a:lnTo>
                  <a:lnTo>
                    <a:pt x="539" y="573"/>
                  </a:lnTo>
                  <a:lnTo>
                    <a:pt x="573" y="640"/>
                  </a:lnTo>
                  <a:lnTo>
                    <a:pt x="573" y="674"/>
                  </a:lnTo>
                  <a:lnTo>
                    <a:pt x="472" y="707"/>
                  </a:lnTo>
                  <a:lnTo>
                    <a:pt x="270" y="741"/>
                  </a:lnTo>
                  <a:lnTo>
                    <a:pt x="102" y="775"/>
                  </a:lnTo>
                  <a:lnTo>
                    <a:pt x="34" y="808"/>
                  </a:lnTo>
                  <a:lnTo>
                    <a:pt x="1" y="876"/>
                  </a:lnTo>
                  <a:lnTo>
                    <a:pt x="1" y="943"/>
                  </a:lnTo>
                  <a:lnTo>
                    <a:pt x="34" y="977"/>
                  </a:lnTo>
                  <a:lnTo>
                    <a:pt x="102" y="977"/>
                  </a:lnTo>
                  <a:lnTo>
                    <a:pt x="169" y="943"/>
                  </a:lnTo>
                  <a:lnTo>
                    <a:pt x="270" y="909"/>
                  </a:lnTo>
                  <a:lnTo>
                    <a:pt x="438" y="909"/>
                  </a:lnTo>
                  <a:lnTo>
                    <a:pt x="607" y="876"/>
                  </a:lnTo>
                  <a:lnTo>
                    <a:pt x="674" y="808"/>
                  </a:lnTo>
                  <a:lnTo>
                    <a:pt x="708" y="741"/>
                  </a:lnTo>
                  <a:lnTo>
                    <a:pt x="741" y="674"/>
                  </a:lnTo>
                  <a:lnTo>
                    <a:pt x="741" y="573"/>
                  </a:lnTo>
                  <a:lnTo>
                    <a:pt x="674" y="505"/>
                  </a:lnTo>
                  <a:lnTo>
                    <a:pt x="640" y="438"/>
                  </a:lnTo>
                  <a:lnTo>
                    <a:pt x="539" y="404"/>
                  </a:lnTo>
                  <a:lnTo>
                    <a:pt x="472" y="371"/>
                  </a:lnTo>
                  <a:lnTo>
                    <a:pt x="304" y="404"/>
                  </a:lnTo>
                  <a:lnTo>
                    <a:pt x="270" y="270"/>
                  </a:lnTo>
                  <a:lnTo>
                    <a:pt x="506" y="202"/>
                  </a:lnTo>
                  <a:lnTo>
                    <a:pt x="708" y="101"/>
                  </a:lnTo>
                  <a:lnTo>
                    <a:pt x="741" y="68"/>
                  </a:lnTo>
                  <a:lnTo>
                    <a:pt x="708" y="34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5" name="Google Shape;375;p3"/>
            <p:cNvSpPr/>
            <p:nvPr/>
          </p:nvSpPr>
          <p:spPr>
            <a:xfrm>
              <a:off x="5803125" y="2430750"/>
              <a:ext cx="16025" cy="18525"/>
            </a:xfrm>
            <a:custGeom>
              <a:rect b="b" l="l" r="r" t="t"/>
              <a:pathLst>
                <a:path extrusionOk="0" h="741" w="641">
                  <a:moveTo>
                    <a:pt x="405" y="371"/>
                  </a:moveTo>
                  <a:lnTo>
                    <a:pt x="371" y="438"/>
                  </a:lnTo>
                  <a:lnTo>
                    <a:pt x="338" y="505"/>
                  </a:lnTo>
                  <a:lnTo>
                    <a:pt x="270" y="539"/>
                  </a:lnTo>
                  <a:lnTo>
                    <a:pt x="203" y="539"/>
                  </a:lnTo>
                  <a:lnTo>
                    <a:pt x="169" y="505"/>
                  </a:lnTo>
                  <a:lnTo>
                    <a:pt x="203" y="472"/>
                  </a:lnTo>
                  <a:lnTo>
                    <a:pt x="237" y="438"/>
                  </a:lnTo>
                  <a:lnTo>
                    <a:pt x="338" y="371"/>
                  </a:lnTo>
                  <a:close/>
                  <a:moveTo>
                    <a:pt x="405" y="0"/>
                  </a:moveTo>
                  <a:lnTo>
                    <a:pt x="270" y="34"/>
                  </a:lnTo>
                  <a:lnTo>
                    <a:pt x="203" y="68"/>
                  </a:lnTo>
                  <a:lnTo>
                    <a:pt x="169" y="135"/>
                  </a:lnTo>
                  <a:lnTo>
                    <a:pt x="169" y="169"/>
                  </a:lnTo>
                  <a:lnTo>
                    <a:pt x="203" y="236"/>
                  </a:lnTo>
                  <a:lnTo>
                    <a:pt x="136" y="270"/>
                  </a:lnTo>
                  <a:lnTo>
                    <a:pt x="35" y="371"/>
                  </a:lnTo>
                  <a:lnTo>
                    <a:pt x="1" y="472"/>
                  </a:lnTo>
                  <a:lnTo>
                    <a:pt x="1" y="573"/>
                  </a:lnTo>
                  <a:lnTo>
                    <a:pt x="35" y="674"/>
                  </a:lnTo>
                  <a:lnTo>
                    <a:pt x="136" y="741"/>
                  </a:lnTo>
                  <a:lnTo>
                    <a:pt x="270" y="741"/>
                  </a:lnTo>
                  <a:lnTo>
                    <a:pt x="371" y="707"/>
                  </a:lnTo>
                  <a:lnTo>
                    <a:pt x="472" y="674"/>
                  </a:lnTo>
                  <a:lnTo>
                    <a:pt x="573" y="539"/>
                  </a:lnTo>
                  <a:lnTo>
                    <a:pt x="607" y="404"/>
                  </a:lnTo>
                  <a:lnTo>
                    <a:pt x="641" y="270"/>
                  </a:lnTo>
                  <a:lnTo>
                    <a:pt x="607" y="135"/>
                  </a:lnTo>
                  <a:lnTo>
                    <a:pt x="573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6" name="Google Shape;376;p3"/>
            <p:cNvSpPr/>
            <p:nvPr/>
          </p:nvSpPr>
          <p:spPr>
            <a:xfrm>
              <a:off x="5667625" y="536075"/>
              <a:ext cx="5925" cy="14325"/>
            </a:xfrm>
            <a:custGeom>
              <a:rect b="b" l="l" r="r" t="t"/>
              <a:pathLst>
                <a:path extrusionOk="0" h="573" w="237">
                  <a:moveTo>
                    <a:pt x="135" y="0"/>
                  </a:moveTo>
                  <a:lnTo>
                    <a:pt x="101" y="34"/>
                  </a:lnTo>
                  <a:lnTo>
                    <a:pt x="0" y="236"/>
                  </a:lnTo>
                  <a:lnTo>
                    <a:pt x="0" y="371"/>
                  </a:lnTo>
                  <a:lnTo>
                    <a:pt x="0" y="506"/>
                  </a:lnTo>
                  <a:lnTo>
                    <a:pt x="34" y="539"/>
                  </a:lnTo>
                  <a:lnTo>
                    <a:pt x="68" y="573"/>
                  </a:lnTo>
                  <a:lnTo>
                    <a:pt x="101" y="539"/>
                  </a:lnTo>
                  <a:lnTo>
                    <a:pt x="169" y="506"/>
                  </a:lnTo>
                  <a:lnTo>
                    <a:pt x="169" y="438"/>
                  </a:lnTo>
                  <a:lnTo>
                    <a:pt x="202" y="337"/>
                  </a:lnTo>
                  <a:lnTo>
                    <a:pt x="236" y="101"/>
                  </a:lnTo>
                  <a:lnTo>
                    <a:pt x="236" y="34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7" name="Google Shape;377;p3"/>
            <p:cNvSpPr/>
            <p:nvPr/>
          </p:nvSpPr>
          <p:spPr>
            <a:xfrm>
              <a:off x="5676875" y="508300"/>
              <a:ext cx="8450" cy="16850"/>
            </a:xfrm>
            <a:custGeom>
              <a:rect b="b" l="l" r="r" t="t"/>
              <a:pathLst>
                <a:path extrusionOk="0" h="674" w="338">
                  <a:moveTo>
                    <a:pt x="236" y="0"/>
                  </a:moveTo>
                  <a:lnTo>
                    <a:pt x="203" y="34"/>
                  </a:lnTo>
                  <a:lnTo>
                    <a:pt x="102" y="169"/>
                  </a:lnTo>
                  <a:lnTo>
                    <a:pt x="68" y="303"/>
                  </a:lnTo>
                  <a:lnTo>
                    <a:pt x="34" y="472"/>
                  </a:lnTo>
                  <a:lnTo>
                    <a:pt x="1" y="539"/>
                  </a:lnTo>
                  <a:lnTo>
                    <a:pt x="34" y="606"/>
                  </a:lnTo>
                  <a:lnTo>
                    <a:pt x="68" y="674"/>
                  </a:lnTo>
                  <a:lnTo>
                    <a:pt x="169" y="674"/>
                  </a:lnTo>
                  <a:lnTo>
                    <a:pt x="203" y="606"/>
                  </a:lnTo>
                  <a:lnTo>
                    <a:pt x="203" y="505"/>
                  </a:lnTo>
                  <a:lnTo>
                    <a:pt x="236" y="404"/>
                  </a:lnTo>
                  <a:lnTo>
                    <a:pt x="304" y="135"/>
                  </a:lnTo>
                  <a:lnTo>
                    <a:pt x="337" y="68"/>
                  </a:lnTo>
                  <a:lnTo>
                    <a:pt x="304" y="34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8" name="Google Shape;378;p3"/>
            <p:cNvSpPr/>
            <p:nvPr/>
          </p:nvSpPr>
          <p:spPr>
            <a:xfrm>
              <a:off x="5631425" y="266725"/>
              <a:ext cx="519350" cy="436025"/>
            </a:xfrm>
            <a:custGeom>
              <a:rect b="b" l="l" r="r" t="t"/>
              <a:pathLst>
                <a:path extrusionOk="0" h="17441" w="20774">
                  <a:moveTo>
                    <a:pt x="5522" y="674"/>
                  </a:moveTo>
                  <a:lnTo>
                    <a:pt x="7239" y="1044"/>
                  </a:lnTo>
                  <a:lnTo>
                    <a:pt x="8956" y="1482"/>
                  </a:lnTo>
                  <a:lnTo>
                    <a:pt x="9832" y="1684"/>
                  </a:lnTo>
                  <a:lnTo>
                    <a:pt x="10673" y="1920"/>
                  </a:lnTo>
                  <a:lnTo>
                    <a:pt x="11515" y="2189"/>
                  </a:lnTo>
                  <a:lnTo>
                    <a:pt x="12357" y="2492"/>
                  </a:lnTo>
                  <a:lnTo>
                    <a:pt x="14310" y="3233"/>
                  </a:lnTo>
                  <a:lnTo>
                    <a:pt x="15286" y="3570"/>
                  </a:lnTo>
                  <a:lnTo>
                    <a:pt x="16296" y="3873"/>
                  </a:lnTo>
                  <a:lnTo>
                    <a:pt x="17474" y="4176"/>
                  </a:lnTo>
                  <a:lnTo>
                    <a:pt x="18653" y="4512"/>
                  </a:lnTo>
                  <a:lnTo>
                    <a:pt x="18518" y="4984"/>
                  </a:lnTo>
                  <a:lnTo>
                    <a:pt x="18451" y="5455"/>
                  </a:lnTo>
                  <a:lnTo>
                    <a:pt x="18350" y="6398"/>
                  </a:lnTo>
                  <a:lnTo>
                    <a:pt x="18316" y="6633"/>
                  </a:lnTo>
                  <a:lnTo>
                    <a:pt x="18249" y="6869"/>
                  </a:lnTo>
                  <a:lnTo>
                    <a:pt x="18047" y="7307"/>
                  </a:lnTo>
                  <a:lnTo>
                    <a:pt x="17845" y="7744"/>
                  </a:lnTo>
                  <a:lnTo>
                    <a:pt x="17777" y="7980"/>
                  </a:lnTo>
                  <a:lnTo>
                    <a:pt x="17744" y="8216"/>
                  </a:lnTo>
                  <a:lnTo>
                    <a:pt x="16161" y="7610"/>
                  </a:lnTo>
                  <a:lnTo>
                    <a:pt x="15353" y="7307"/>
                  </a:lnTo>
                  <a:lnTo>
                    <a:pt x="14545" y="7037"/>
                  </a:lnTo>
                  <a:lnTo>
                    <a:pt x="13603" y="6768"/>
                  </a:lnTo>
                  <a:lnTo>
                    <a:pt x="12660" y="6499"/>
                  </a:lnTo>
                  <a:lnTo>
                    <a:pt x="10774" y="5960"/>
                  </a:lnTo>
                  <a:lnTo>
                    <a:pt x="9091" y="5489"/>
                  </a:lnTo>
                  <a:lnTo>
                    <a:pt x="8249" y="5287"/>
                  </a:lnTo>
                  <a:lnTo>
                    <a:pt x="7374" y="5118"/>
                  </a:lnTo>
                  <a:lnTo>
                    <a:pt x="6600" y="4950"/>
                  </a:lnTo>
                  <a:lnTo>
                    <a:pt x="5859" y="4782"/>
                  </a:lnTo>
                  <a:lnTo>
                    <a:pt x="5118" y="4546"/>
                  </a:lnTo>
                  <a:lnTo>
                    <a:pt x="4377" y="4243"/>
                  </a:lnTo>
                  <a:lnTo>
                    <a:pt x="4680" y="3300"/>
                  </a:lnTo>
                  <a:lnTo>
                    <a:pt x="4815" y="2829"/>
                  </a:lnTo>
                  <a:lnTo>
                    <a:pt x="5017" y="2357"/>
                  </a:lnTo>
                  <a:lnTo>
                    <a:pt x="5320" y="1549"/>
                  </a:lnTo>
                  <a:lnTo>
                    <a:pt x="5455" y="1112"/>
                  </a:lnTo>
                  <a:lnTo>
                    <a:pt x="5522" y="674"/>
                  </a:lnTo>
                  <a:close/>
                  <a:moveTo>
                    <a:pt x="3940" y="270"/>
                  </a:moveTo>
                  <a:lnTo>
                    <a:pt x="4916" y="506"/>
                  </a:lnTo>
                  <a:lnTo>
                    <a:pt x="4916" y="539"/>
                  </a:lnTo>
                  <a:lnTo>
                    <a:pt x="4883" y="539"/>
                  </a:lnTo>
                  <a:lnTo>
                    <a:pt x="4883" y="607"/>
                  </a:lnTo>
                  <a:lnTo>
                    <a:pt x="4815" y="775"/>
                  </a:lnTo>
                  <a:lnTo>
                    <a:pt x="4782" y="876"/>
                  </a:lnTo>
                  <a:lnTo>
                    <a:pt x="4748" y="977"/>
                  </a:lnTo>
                  <a:lnTo>
                    <a:pt x="4782" y="1011"/>
                  </a:lnTo>
                  <a:lnTo>
                    <a:pt x="4815" y="1044"/>
                  </a:lnTo>
                  <a:lnTo>
                    <a:pt x="4916" y="1044"/>
                  </a:lnTo>
                  <a:lnTo>
                    <a:pt x="4950" y="943"/>
                  </a:lnTo>
                  <a:lnTo>
                    <a:pt x="4984" y="842"/>
                  </a:lnTo>
                  <a:lnTo>
                    <a:pt x="5051" y="640"/>
                  </a:lnTo>
                  <a:lnTo>
                    <a:pt x="5051" y="573"/>
                  </a:lnTo>
                  <a:lnTo>
                    <a:pt x="5051" y="539"/>
                  </a:lnTo>
                  <a:lnTo>
                    <a:pt x="5320" y="607"/>
                  </a:lnTo>
                  <a:lnTo>
                    <a:pt x="5186" y="1112"/>
                  </a:lnTo>
                  <a:lnTo>
                    <a:pt x="5051" y="1583"/>
                  </a:lnTo>
                  <a:lnTo>
                    <a:pt x="4680" y="2526"/>
                  </a:lnTo>
                  <a:lnTo>
                    <a:pt x="4512" y="2964"/>
                  </a:lnTo>
                  <a:lnTo>
                    <a:pt x="4344" y="3435"/>
                  </a:lnTo>
                  <a:lnTo>
                    <a:pt x="4209" y="3906"/>
                  </a:lnTo>
                  <a:lnTo>
                    <a:pt x="4209" y="4142"/>
                  </a:lnTo>
                  <a:lnTo>
                    <a:pt x="4175" y="4378"/>
                  </a:lnTo>
                  <a:lnTo>
                    <a:pt x="4209" y="4411"/>
                  </a:lnTo>
                  <a:lnTo>
                    <a:pt x="4243" y="4445"/>
                  </a:lnTo>
                  <a:lnTo>
                    <a:pt x="4310" y="4445"/>
                  </a:lnTo>
                  <a:lnTo>
                    <a:pt x="4579" y="4613"/>
                  </a:lnTo>
                  <a:lnTo>
                    <a:pt x="4849" y="4748"/>
                  </a:lnTo>
                  <a:lnTo>
                    <a:pt x="5152" y="4883"/>
                  </a:lnTo>
                  <a:lnTo>
                    <a:pt x="5455" y="4950"/>
                  </a:lnTo>
                  <a:lnTo>
                    <a:pt x="6128" y="5118"/>
                  </a:lnTo>
                  <a:lnTo>
                    <a:pt x="6734" y="5219"/>
                  </a:lnTo>
                  <a:lnTo>
                    <a:pt x="8485" y="5623"/>
                  </a:lnTo>
                  <a:lnTo>
                    <a:pt x="10202" y="6061"/>
                  </a:lnTo>
                  <a:lnTo>
                    <a:pt x="14242" y="7206"/>
                  </a:lnTo>
                  <a:lnTo>
                    <a:pt x="15151" y="7475"/>
                  </a:lnTo>
                  <a:lnTo>
                    <a:pt x="16060" y="7812"/>
                  </a:lnTo>
                  <a:lnTo>
                    <a:pt x="17845" y="8485"/>
                  </a:lnTo>
                  <a:lnTo>
                    <a:pt x="17912" y="8485"/>
                  </a:lnTo>
                  <a:lnTo>
                    <a:pt x="17946" y="8451"/>
                  </a:lnTo>
                  <a:lnTo>
                    <a:pt x="17979" y="8418"/>
                  </a:lnTo>
                  <a:lnTo>
                    <a:pt x="17979" y="8350"/>
                  </a:lnTo>
                  <a:lnTo>
                    <a:pt x="17979" y="8317"/>
                  </a:lnTo>
                  <a:lnTo>
                    <a:pt x="18013" y="8081"/>
                  </a:lnTo>
                  <a:lnTo>
                    <a:pt x="18080" y="7845"/>
                  </a:lnTo>
                  <a:lnTo>
                    <a:pt x="18282" y="7408"/>
                  </a:lnTo>
                  <a:lnTo>
                    <a:pt x="18451" y="6936"/>
                  </a:lnTo>
                  <a:lnTo>
                    <a:pt x="18552" y="6701"/>
                  </a:lnTo>
                  <a:lnTo>
                    <a:pt x="18619" y="6465"/>
                  </a:lnTo>
                  <a:lnTo>
                    <a:pt x="18653" y="5994"/>
                  </a:lnTo>
                  <a:lnTo>
                    <a:pt x="18720" y="5522"/>
                  </a:lnTo>
                  <a:lnTo>
                    <a:pt x="18787" y="5051"/>
                  </a:lnTo>
                  <a:lnTo>
                    <a:pt x="18888" y="4580"/>
                  </a:lnTo>
                  <a:lnTo>
                    <a:pt x="19057" y="4613"/>
                  </a:lnTo>
                  <a:lnTo>
                    <a:pt x="19023" y="4681"/>
                  </a:lnTo>
                  <a:lnTo>
                    <a:pt x="18989" y="4815"/>
                  </a:lnTo>
                  <a:lnTo>
                    <a:pt x="18956" y="4984"/>
                  </a:lnTo>
                  <a:lnTo>
                    <a:pt x="18922" y="5085"/>
                  </a:lnTo>
                  <a:lnTo>
                    <a:pt x="18855" y="5219"/>
                  </a:lnTo>
                  <a:lnTo>
                    <a:pt x="18855" y="5253"/>
                  </a:lnTo>
                  <a:lnTo>
                    <a:pt x="18888" y="5287"/>
                  </a:lnTo>
                  <a:lnTo>
                    <a:pt x="18922" y="5320"/>
                  </a:lnTo>
                  <a:lnTo>
                    <a:pt x="18989" y="5320"/>
                  </a:lnTo>
                  <a:lnTo>
                    <a:pt x="19090" y="5186"/>
                  </a:lnTo>
                  <a:lnTo>
                    <a:pt x="19158" y="5017"/>
                  </a:lnTo>
                  <a:lnTo>
                    <a:pt x="19225" y="4849"/>
                  </a:lnTo>
                  <a:lnTo>
                    <a:pt x="19225" y="4681"/>
                  </a:lnTo>
                  <a:lnTo>
                    <a:pt x="19865" y="4916"/>
                  </a:lnTo>
                  <a:lnTo>
                    <a:pt x="20471" y="5152"/>
                  </a:lnTo>
                  <a:lnTo>
                    <a:pt x="20370" y="5320"/>
                  </a:lnTo>
                  <a:lnTo>
                    <a:pt x="20269" y="5489"/>
                  </a:lnTo>
                  <a:lnTo>
                    <a:pt x="20168" y="5926"/>
                  </a:lnTo>
                  <a:lnTo>
                    <a:pt x="20100" y="6364"/>
                  </a:lnTo>
                  <a:lnTo>
                    <a:pt x="20033" y="6734"/>
                  </a:lnTo>
                  <a:lnTo>
                    <a:pt x="19865" y="7576"/>
                  </a:lnTo>
                  <a:lnTo>
                    <a:pt x="19629" y="8451"/>
                  </a:lnTo>
                  <a:lnTo>
                    <a:pt x="19360" y="9293"/>
                  </a:lnTo>
                  <a:lnTo>
                    <a:pt x="19057" y="10135"/>
                  </a:lnTo>
                  <a:lnTo>
                    <a:pt x="18518" y="10067"/>
                  </a:lnTo>
                  <a:lnTo>
                    <a:pt x="17979" y="9966"/>
                  </a:lnTo>
                  <a:lnTo>
                    <a:pt x="16936" y="9697"/>
                  </a:lnTo>
                  <a:lnTo>
                    <a:pt x="15858" y="9394"/>
                  </a:lnTo>
                  <a:lnTo>
                    <a:pt x="14815" y="9057"/>
                  </a:lnTo>
                  <a:lnTo>
                    <a:pt x="13771" y="8721"/>
                  </a:lnTo>
                  <a:lnTo>
                    <a:pt x="12727" y="8350"/>
                  </a:lnTo>
                  <a:lnTo>
                    <a:pt x="10640" y="7576"/>
                  </a:lnTo>
                  <a:lnTo>
                    <a:pt x="10135" y="7408"/>
                  </a:lnTo>
                  <a:lnTo>
                    <a:pt x="9596" y="7239"/>
                  </a:lnTo>
                  <a:lnTo>
                    <a:pt x="8552" y="6970"/>
                  </a:lnTo>
                  <a:lnTo>
                    <a:pt x="7475" y="6734"/>
                  </a:lnTo>
                  <a:lnTo>
                    <a:pt x="6398" y="6465"/>
                  </a:lnTo>
                  <a:lnTo>
                    <a:pt x="5354" y="6196"/>
                  </a:lnTo>
                  <a:lnTo>
                    <a:pt x="4310" y="5859"/>
                  </a:lnTo>
                  <a:lnTo>
                    <a:pt x="3266" y="5556"/>
                  </a:lnTo>
                  <a:lnTo>
                    <a:pt x="2223" y="5253"/>
                  </a:lnTo>
                  <a:lnTo>
                    <a:pt x="2492" y="4512"/>
                  </a:lnTo>
                  <a:lnTo>
                    <a:pt x="2728" y="3805"/>
                  </a:lnTo>
                  <a:lnTo>
                    <a:pt x="2963" y="3065"/>
                  </a:lnTo>
                  <a:lnTo>
                    <a:pt x="3233" y="2324"/>
                  </a:lnTo>
                  <a:lnTo>
                    <a:pt x="3435" y="1852"/>
                  </a:lnTo>
                  <a:lnTo>
                    <a:pt x="3670" y="1314"/>
                  </a:lnTo>
                  <a:lnTo>
                    <a:pt x="3771" y="1044"/>
                  </a:lnTo>
                  <a:lnTo>
                    <a:pt x="3872" y="775"/>
                  </a:lnTo>
                  <a:lnTo>
                    <a:pt x="3906" y="539"/>
                  </a:lnTo>
                  <a:lnTo>
                    <a:pt x="3940" y="270"/>
                  </a:lnTo>
                  <a:close/>
                  <a:moveTo>
                    <a:pt x="2391" y="5522"/>
                  </a:moveTo>
                  <a:lnTo>
                    <a:pt x="3603" y="5893"/>
                  </a:lnTo>
                  <a:lnTo>
                    <a:pt x="3502" y="5960"/>
                  </a:lnTo>
                  <a:lnTo>
                    <a:pt x="3435" y="6061"/>
                  </a:lnTo>
                  <a:lnTo>
                    <a:pt x="3300" y="6263"/>
                  </a:lnTo>
                  <a:lnTo>
                    <a:pt x="3199" y="6499"/>
                  </a:lnTo>
                  <a:lnTo>
                    <a:pt x="3132" y="6701"/>
                  </a:lnTo>
                  <a:lnTo>
                    <a:pt x="3031" y="7138"/>
                  </a:lnTo>
                  <a:lnTo>
                    <a:pt x="2930" y="7542"/>
                  </a:lnTo>
                  <a:lnTo>
                    <a:pt x="2728" y="8384"/>
                  </a:lnTo>
                  <a:lnTo>
                    <a:pt x="2458" y="9461"/>
                  </a:lnTo>
                  <a:lnTo>
                    <a:pt x="2155" y="10505"/>
                  </a:lnTo>
                  <a:lnTo>
                    <a:pt x="1785" y="11549"/>
                  </a:lnTo>
                  <a:lnTo>
                    <a:pt x="1583" y="12054"/>
                  </a:lnTo>
                  <a:lnTo>
                    <a:pt x="1347" y="12525"/>
                  </a:lnTo>
                  <a:lnTo>
                    <a:pt x="1347" y="12559"/>
                  </a:lnTo>
                  <a:lnTo>
                    <a:pt x="775" y="12424"/>
                  </a:lnTo>
                  <a:lnTo>
                    <a:pt x="506" y="12357"/>
                  </a:lnTo>
                  <a:lnTo>
                    <a:pt x="270" y="12256"/>
                  </a:lnTo>
                  <a:lnTo>
                    <a:pt x="472" y="11953"/>
                  </a:lnTo>
                  <a:lnTo>
                    <a:pt x="640" y="11583"/>
                  </a:lnTo>
                  <a:lnTo>
                    <a:pt x="775" y="11246"/>
                  </a:lnTo>
                  <a:lnTo>
                    <a:pt x="910" y="10842"/>
                  </a:lnTo>
                  <a:lnTo>
                    <a:pt x="1112" y="10067"/>
                  </a:lnTo>
                  <a:lnTo>
                    <a:pt x="1280" y="9360"/>
                  </a:lnTo>
                  <a:lnTo>
                    <a:pt x="1516" y="8418"/>
                  </a:lnTo>
                  <a:lnTo>
                    <a:pt x="1785" y="7509"/>
                  </a:lnTo>
                  <a:lnTo>
                    <a:pt x="2155" y="6532"/>
                  </a:lnTo>
                  <a:lnTo>
                    <a:pt x="2290" y="6027"/>
                  </a:lnTo>
                  <a:lnTo>
                    <a:pt x="2391" y="5522"/>
                  </a:lnTo>
                  <a:close/>
                  <a:moveTo>
                    <a:pt x="3704" y="5926"/>
                  </a:moveTo>
                  <a:lnTo>
                    <a:pt x="5017" y="6330"/>
                  </a:lnTo>
                  <a:lnTo>
                    <a:pt x="6330" y="6701"/>
                  </a:lnTo>
                  <a:lnTo>
                    <a:pt x="7408" y="6970"/>
                  </a:lnTo>
                  <a:lnTo>
                    <a:pt x="8451" y="7239"/>
                  </a:lnTo>
                  <a:lnTo>
                    <a:pt x="9529" y="7509"/>
                  </a:lnTo>
                  <a:lnTo>
                    <a:pt x="10067" y="7643"/>
                  </a:lnTo>
                  <a:lnTo>
                    <a:pt x="10572" y="7812"/>
                  </a:lnTo>
                  <a:lnTo>
                    <a:pt x="12222" y="8418"/>
                  </a:lnTo>
                  <a:lnTo>
                    <a:pt x="13872" y="9024"/>
                  </a:lnTo>
                  <a:lnTo>
                    <a:pt x="14714" y="9327"/>
                  </a:lnTo>
                  <a:lnTo>
                    <a:pt x="15555" y="9596"/>
                  </a:lnTo>
                  <a:lnTo>
                    <a:pt x="16397" y="9865"/>
                  </a:lnTo>
                  <a:lnTo>
                    <a:pt x="17239" y="10067"/>
                  </a:lnTo>
                  <a:lnTo>
                    <a:pt x="17205" y="10101"/>
                  </a:lnTo>
                  <a:lnTo>
                    <a:pt x="17205" y="10168"/>
                  </a:lnTo>
                  <a:lnTo>
                    <a:pt x="16565" y="11818"/>
                  </a:lnTo>
                  <a:lnTo>
                    <a:pt x="15959" y="13468"/>
                  </a:lnTo>
                  <a:lnTo>
                    <a:pt x="15724" y="14209"/>
                  </a:lnTo>
                  <a:lnTo>
                    <a:pt x="15522" y="14983"/>
                  </a:lnTo>
                  <a:lnTo>
                    <a:pt x="15320" y="15757"/>
                  </a:lnTo>
                  <a:lnTo>
                    <a:pt x="15084" y="16532"/>
                  </a:lnTo>
                  <a:lnTo>
                    <a:pt x="13771" y="16262"/>
                  </a:lnTo>
                  <a:lnTo>
                    <a:pt x="12222" y="15858"/>
                  </a:lnTo>
                  <a:lnTo>
                    <a:pt x="10673" y="15421"/>
                  </a:lnTo>
                  <a:lnTo>
                    <a:pt x="9125" y="14882"/>
                  </a:lnTo>
                  <a:lnTo>
                    <a:pt x="7610" y="14343"/>
                  </a:lnTo>
                  <a:lnTo>
                    <a:pt x="6532" y="13939"/>
                  </a:lnTo>
                  <a:lnTo>
                    <a:pt x="5489" y="13569"/>
                  </a:lnTo>
                  <a:lnTo>
                    <a:pt x="4411" y="13232"/>
                  </a:lnTo>
                  <a:lnTo>
                    <a:pt x="3839" y="13098"/>
                  </a:lnTo>
                  <a:lnTo>
                    <a:pt x="3300" y="12963"/>
                  </a:lnTo>
                  <a:lnTo>
                    <a:pt x="1549" y="12593"/>
                  </a:lnTo>
                  <a:lnTo>
                    <a:pt x="1785" y="12155"/>
                  </a:lnTo>
                  <a:lnTo>
                    <a:pt x="1953" y="11717"/>
                  </a:lnTo>
                  <a:lnTo>
                    <a:pt x="2256" y="10774"/>
                  </a:lnTo>
                  <a:lnTo>
                    <a:pt x="2795" y="8889"/>
                  </a:lnTo>
                  <a:lnTo>
                    <a:pt x="2963" y="8148"/>
                  </a:lnTo>
                  <a:lnTo>
                    <a:pt x="3132" y="7408"/>
                  </a:lnTo>
                  <a:lnTo>
                    <a:pt x="3233" y="7004"/>
                  </a:lnTo>
                  <a:lnTo>
                    <a:pt x="3367" y="6633"/>
                  </a:lnTo>
                  <a:lnTo>
                    <a:pt x="3502" y="6297"/>
                  </a:lnTo>
                  <a:lnTo>
                    <a:pt x="3704" y="5994"/>
                  </a:lnTo>
                  <a:lnTo>
                    <a:pt x="3704" y="5926"/>
                  </a:lnTo>
                  <a:close/>
                  <a:moveTo>
                    <a:pt x="17441" y="10101"/>
                  </a:moveTo>
                  <a:lnTo>
                    <a:pt x="18114" y="10236"/>
                  </a:lnTo>
                  <a:lnTo>
                    <a:pt x="18787" y="10337"/>
                  </a:lnTo>
                  <a:lnTo>
                    <a:pt x="18518" y="11246"/>
                  </a:lnTo>
                  <a:lnTo>
                    <a:pt x="18249" y="12155"/>
                  </a:lnTo>
                  <a:lnTo>
                    <a:pt x="18080" y="12593"/>
                  </a:lnTo>
                  <a:lnTo>
                    <a:pt x="17912" y="13030"/>
                  </a:lnTo>
                  <a:lnTo>
                    <a:pt x="17744" y="13468"/>
                  </a:lnTo>
                  <a:lnTo>
                    <a:pt x="17575" y="13906"/>
                  </a:lnTo>
                  <a:lnTo>
                    <a:pt x="17340" y="14680"/>
                  </a:lnTo>
                  <a:lnTo>
                    <a:pt x="17171" y="15488"/>
                  </a:lnTo>
                  <a:lnTo>
                    <a:pt x="16936" y="16262"/>
                  </a:lnTo>
                  <a:lnTo>
                    <a:pt x="16801" y="16666"/>
                  </a:lnTo>
                  <a:lnTo>
                    <a:pt x="16599" y="17037"/>
                  </a:lnTo>
                  <a:lnTo>
                    <a:pt x="16397" y="16902"/>
                  </a:lnTo>
                  <a:lnTo>
                    <a:pt x="16161" y="16801"/>
                  </a:lnTo>
                  <a:lnTo>
                    <a:pt x="15656" y="16666"/>
                  </a:lnTo>
                  <a:lnTo>
                    <a:pt x="15353" y="16599"/>
                  </a:lnTo>
                  <a:lnTo>
                    <a:pt x="15589" y="15825"/>
                  </a:lnTo>
                  <a:lnTo>
                    <a:pt x="15791" y="15050"/>
                  </a:lnTo>
                  <a:lnTo>
                    <a:pt x="15993" y="14276"/>
                  </a:lnTo>
                  <a:lnTo>
                    <a:pt x="16195" y="13535"/>
                  </a:lnTo>
                  <a:lnTo>
                    <a:pt x="16498" y="12694"/>
                  </a:lnTo>
                  <a:lnTo>
                    <a:pt x="16835" y="11852"/>
                  </a:lnTo>
                  <a:lnTo>
                    <a:pt x="17138" y="11010"/>
                  </a:lnTo>
                  <a:lnTo>
                    <a:pt x="17441" y="10168"/>
                  </a:lnTo>
                  <a:lnTo>
                    <a:pt x="17441" y="10135"/>
                  </a:lnTo>
                  <a:lnTo>
                    <a:pt x="17441" y="10101"/>
                  </a:lnTo>
                  <a:close/>
                  <a:moveTo>
                    <a:pt x="3805" y="1"/>
                  </a:moveTo>
                  <a:lnTo>
                    <a:pt x="3738" y="34"/>
                  </a:lnTo>
                  <a:lnTo>
                    <a:pt x="3670" y="68"/>
                  </a:lnTo>
                  <a:lnTo>
                    <a:pt x="3670" y="135"/>
                  </a:lnTo>
                  <a:lnTo>
                    <a:pt x="3704" y="203"/>
                  </a:lnTo>
                  <a:lnTo>
                    <a:pt x="3670" y="472"/>
                  </a:lnTo>
                  <a:lnTo>
                    <a:pt x="3603" y="775"/>
                  </a:lnTo>
                  <a:lnTo>
                    <a:pt x="3401" y="1314"/>
                  </a:lnTo>
                  <a:lnTo>
                    <a:pt x="3165" y="1886"/>
                  </a:lnTo>
                  <a:lnTo>
                    <a:pt x="2930" y="2425"/>
                  </a:lnTo>
                  <a:lnTo>
                    <a:pt x="2694" y="3098"/>
                  </a:lnTo>
                  <a:lnTo>
                    <a:pt x="2458" y="3805"/>
                  </a:lnTo>
                  <a:lnTo>
                    <a:pt x="1987" y="5186"/>
                  </a:lnTo>
                  <a:lnTo>
                    <a:pt x="1987" y="5253"/>
                  </a:lnTo>
                  <a:lnTo>
                    <a:pt x="2021" y="5287"/>
                  </a:lnTo>
                  <a:lnTo>
                    <a:pt x="2021" y="5388"/>
                  </a:lnTo>
                  <a:lnTo>
                    <a:pt x="2088" y="5421"/>
                  </a:lnTo>
                  <a:lnTo>
                    <a:pt x="2256" y="5489"/>
                  </a:lnTo>
                  <a:lnTo>
                    <a:pt x="1920" y="6297"/>
                  </a:lnTo>
                  <a:lnTo>
                    <a:pt x="1650" y="7105"/>
                  </a:lnTo>
                  <a:lnTo>
                    <a:pt x="1179" y="8788"/>
                  </a:lnTo>
                  <a:lnTo>
                    <a:pt x="674" y="10471"/>
                  </a:lnTo>
                  <a:lnTo>
                    <a:pt x="405" y="11280"/>
                  </a:lnTo>
                  <a:lnTo>
                    <a:pt x="102" y="12088"/>
                  </a:lnTo>
                  <a:lnTo>
                    <a:pt x="34" y="12121"/>
                  </a:lnTo>
                  <a:lnTo>
                    <a:pt x="1" y="12155"/>
                  </a:lnTo>
                  <a:lnTo>
                    <a:pt x="1" y="12222"/>
                  </a:lnTo>
                  <a:lnTo>
                    <a:pt x="34" y="12290"/>
                  </a:lnTo>
                  <a:lnTo>
                    <a:pt x="68" y="12357"/>
                  </a:lnTo>
                  <a:lnTo>
                    <a:pt x="203" y="12424"/>
                  </a:lnTo>
                  <a:lnTo>
                    <a:pt x="506" y="12559"/>
                  </a:lnTo>
                  <a:lnTo>
                    <a:pt x="910" y="12694"/>
                  </a:lnTo>
                  <a:lnTo>
                    <a:pt x="1314" y="12795"/>
                  </a:lnTo>
                  <a:lnTo>
                    <a:pt x="2122" y="12963"/>
                  </a:lnTo>
                  <a:lnTo>
                    <a:pt x="4007" y="13401"/>
                  </a:lnTo>
                  <a:lnTo>
                    <a:pt x="4950" y="13670"/>
                  </a:lnTo>
                  <a:lnTo>
                    <a:pt x="5893" y="13973"/>
                  </a:lnTo>
                  <a:lnTo>
                    <a:pt x="8990" y="15084"/>
                  </a:lnTo>
                  <a:lnTo>
                    <a:pt x="10539" y="15623"/>
                  </a:lnTo>
                  <a:lnTo>
                    <a:pt x="12121" y="16094"/>
                  </a:lnTo>
                  <a:lnTo>
                    <a:pt x="13300" y="16397"/>
                  </a:lnTo>
                  <a:lnTo>
                    <a:pt x="14478" y="16666"/>
                  </a:lnTo>
                  <a:lnTo>
                    <a:pt x="15084" y="16767"/>
                  </a:lnTo>
                  <a:lnTo>
                    <a:pt x="15151" y="16801"/>
                  </a:lnTo>
                  <a:lnTo>
                    <a:pt x="15219" y="16801"/>
                  </a:lnTo>
                  <a:lnTo>
                    <a:pt x="15623" y="16868"/>
                  </a:lnTo>
                  <a:lnTo>
                    <a:pt x="15959" y="16969"/>
                  </a:lnTo>
                  <a:lnTo>
                    <a:pt x="16262" y="17104"/>
                  </a:lnTo>
                  <a:lnTo>
                    <a:pt x="16397" y="17171"/>
                  </a:lnTo>
                  <a:lnTo>
                    <a:pt x="16498" y="17272"/>
                  </a:lnTo>
                  <a:lnTo>
                    <a:pt x="16498" y="17373"/>
                  </a:lnTo>
                  <a:lnTo>
                    <a:pt x="16565" y="17407"/>
                  </a:lnTo>
                  <a:lnTo>
                    <a:pt x="16633" y="17441"/>
                  </a:lnTo>
                  <a:lnTo>
                    <a:pt x="16700" y="17407"/>
                  </a:lnTo>
                  <a:lnTo>
                    <a:pt x="16734" y="17373"/>
                  </a:lnTo>
                  <a:lnTo>
                    <a:pt x="16936" y="17003"/>
                  </a:lnTo>
                  <a:lnTo>
                    <a:pt x="17104" y="16599"/>
                  </a:lnTo>
                  <a:lnTo>
                    <a:pt x="17239" y="16195"/>
                  </a:lnTo>
                  <a:lnTo>
                    <a:pt x="17340" y="15791"/>
                  </a:lnTo>
                  <a:lnTo>
                    <a:pt x="17542" y="14983"/>
                  </a:lnTo>
                  <a:lnTo>
                    <a:pt x="17777" y="14175"/>
                  </a:lnTo>
                  <a:lnTo>
                    <a:pt x="17912" y="13670"/>
                  </a:lnTo>
                  <a:lnTo>
                    <a:pt x="18080" y="13199"/>
                  </a:lnTo>
                  <a:lnTo>
                    <a:pt x="18451" y="12290"/>
                  </a:lnTo>
                  <a:lnTo>
                    <a:pt x="18619" y="11818"/>
                  </a:lnTo>
                  <a:lnTo>
                    <a:pt x="18754" y="11347"/>
                  </a:lnTo>
                  <a:lnTo>
                    <a:pt x="18888" y="10875"/>
                  </a:lnTo>
                  <a:lnTo>
                    <a:pt x="18956" y="10370"/>
                  </a:lnTo>
                  <a:lnTo>
                    <a:pt x="18989" y="10370"/>
                  </a:lnTo>
                  <a:lnTo>
                    <a:pt x="19023" y="10438"/>
                  </a:lnTo>
                  <a:lnTo>
                    <a:pt x="19124" y="10471"/>
                  </a:lnTo>
                  <a:lnTo>
                    <a:pt x="19191" y="10438"/>
                  </a:lnTo>
                  <a:lnTo>
                    <a:pt x="19259" y="10370"/>
                  </a:lnTo>
                  <a:lnTo>
                    <a:pt x="19730" y="8788"/>
                  </a:lnTo>
                  <a:lnTo>
                    <a:pt x="20168" y="7206"/>
                  </a:lnTo>
                  <a:lnTo>
                    <a:pt x="20302" y="6701"/>
                  </a:lnTo>
                  <a:lnTo>
                    <a:pt x="20370" y="6196"/>
                  </a:lnTo>
                  <a:lnTo>
                    <a:pt x="20504" y="5691"/>
                  </a:lnTo>
                  <a:lnTo>
                    <a:pt x="20572" y="5455"/>
                  </a:lnTo>
                  <a:lnTo>
                    <a:pt x="20706" y="5219"/>
                  </a:lnTo>
                  <a:lnTo>
                    <a:pt x="20740" y="5186"/>
                  </a:lnTo>
                  <a:lnTo>
                    <a:pt x="20774" y="5118"/>
                  </a:lnTo>
                  <a:lnTo>
                    <a:pt x="20774" y="5085"/>
                  </a:lnTo>
                  <a:lnTo>
                    <a:pt x="20774" y="5017"/>
                  </a:lnTo>
                  <a:lnTo>
                    <a:pt x="20706" y="4984"/>
                  </a:lnTo>
                  <a:lnTo>
                    <a:pt x="19797" y="4613"/>
                  </a:lnTo>
                  <a:lnTo>
                    <a:pt x="18888" y="4310"/>
                  </a:lnTo>
                  <a:lnTo>
                    <a:pt x="17979" y="4041"/>
                  </a:lnTo>
                  <a:lnTo>
                    <a:pt x="17037" y="3805"/>
                  </a:lnTo>
                  <a:lnTo>
                    <a:pt x="15959" y="3536"/>
                  </a:lnTo>
                  <a:lnTo>
                    <a:pt x="14916" y="3199"/>
                  </a:lnTo>
                  <a:lnTo>
                    <a:pt x="13872" y="2829"/>
                  </a:lnTo>
                  <a:lnTo>
                    <a:pt x="12862" y="2458"/>
                  </a:lnTo>
                  <a:lnTo>
                    <a:pt x="11784" y="2054"/>
                  </a:lnTo>
                  <a:lnTo>
                    <a:pt x="10741" y="1684"/>
                  </a:lnTo>
                  <a:lnTo>
                    <a:pt x="9630" y="1381"/>
                  </a:lnTo>
                  <a:lnTo>
                    <a:pt x="8552" y="1112"/>
                  </a:lnTo>
                  <a:lnTo>
                    <a:pt x="7340" y="842"/>
                  </a:lnTo>
                  <a:lnTo>
                    <a:pt x="6162" y="539"/>
                  </a:lnTo>
                  <a:lnTo>
                    <a:pt x="4984" y="270"/>
                  </a:lnTo>
                  <a:lnTo>
                    <a:pt x="38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79" name="Google Shape;379;p3"/>
            <p:cNvSpPr/>
            <p:nvPr/>
          </p:nvSpPr>
          <p:spPr>
            <a:xfrm>
              <a:off x="5685300" y="485575"/>
              <a:ext cx="7600" cy="13500"/>
            </a:xfrm>
            <a:custGeom>
              <a:rect b="b" l="l" r="r" t="t"/>
              <a:pathLst>
                <a:path extrusionOk="0" h="540" w="304">
                  <a:moveTo>
                    <a:pt x="202" y="0"/>
                  </a:moveTo>
                  <a:lnTo>
                    <a:pt x="169" y="34"/>
                  </a:lnTo>
                  <a:lnTo>
                    <a:pt x="34" y="270"/>
                  </a:lnTo>
                  <a:lnTo>
                    <a:pt x="0" y="404"/>
                  </a:lnTo>
                  <a:lnTo>
                    <a:pt x="34" y="505"/>
                  </a:lnTo>
                  <a:lnTo>
                    <a:pt x="34" y="539"/>
                  </a:lnTo>
                  <a:lnTo>
                    <a:pt x="135" y="539"/>
                  </a:lnTo>
                  <a:lnTo>
                    <a:pt x="169" y="505"/>
                  </a:lnTo>
                  <a:lnTo>
                    <a:pt x="202" y="404"/>
                  </a:lnTo>
                  <a:lnTo>
                    <a:pt x="236" y="303"/>
                  </a:lnTo>
                  <a:lnTo>
                    <a:pt x="303" y="101"/>
                  </a:lnTo>
                  <a:lnTo>
                    <a:pt x="303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0" name="Google Shape;380;p3"/>
            <p:cNvSpPr/>
            <p:nvPr/>
          </p:nvSpPr>
          <p:spPr>
            <a:xfrm>
              <a:off x="5657525" y="557950"/>
              <a:ext cx="8450" cy="13500"/>
            </a:xfrm>
            <a:custGeom>
              <a:rect b="b" l="l" r="r" t="t"/>
              <a:pathLst>
                <a:path extrusionOk="0" h="540" w="338">
                  <a:moveTo>
                    <a:pt x="270" y="1"/>
                  </a:moveTo>
                  <a:lnTo>
                    <a:pt x="202" y="35"/>
                  </a:lnTo>
                  <a:lnTo>
                    <a:pt x="135" y="102"/>
                  </a:lnTo>
                  <a:lnTo>
                    <a:pt x="68" y="203"/>
                  </a:lnTo>
                  <a:lnTo>
                    <a:pt x="0" y="338"/>
                  </a:lnTo>
                  <a:lnTo>
                    <a:pt x="0" y="472"/>
                  </a:lnTo>
                  <a:lnTo>
                    <a:pt x="34" y="506"/>
                  </a:lnTo>
                  <a:lnTo>
                    <a:pt x="68" y="540"/>
                  </a:lnTo>
                  <a:lnTo>
                    <a:pt x="101" y="540"/>
                  </a:lnTo>
                  <a:lnTo>
                    <a:pt x="135" y="506"/>
                  </a:lnTo>
                  <a:lnTo>
                    <a:pt x="202" y="405"/>
                  </a:lnTo>
                  <a:lnTo>
                    <a:pt x="236" y="304"/>
                  </a:lnTo>
                  <a:lnTo>
                    <a:pt x="337" y="136"/>
                  </a:lnTo>
                  <a:lnTo>
                    <a:pt x="337" y="68"/>
                  </a:lnTo>
                  <a:lnTo>
                    <a:pt x="303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1" name="Google Shape;381;p3"/>
            <p:cNvSpPr/>
            <p:nvPr/>
          </p:nvSpPr>
          <p:spPr>
            <a:xfrm>
              <a:off x="5754325" y="392150"/>
              <a:ext cx="18525" cy="7600"/>
            </a:xfrm>
            <a:custGeom>
              <a:rect b="b" l="l" r="r" t="t"/>
              <a:pathLst>
                <a:path extrusionOk="0" h="304" w="741">
                  <a:moveTo>
                    <a:pt x="34" y="0"/>
                  </a:moveTo>
                  <a:lnTo>
                    <a:pt x="0" y="34"/>
                  </a:lnTo>
                  <a:lnTo>
                    <a:pt x="0" y="101"/>
                  </a:lnTo>
                  <a:lnTo>
                    <a:pt x="34" y="135"/>
                  </a:lnTo>
                  <a:lnTo>
                    <a:pt x="169" y="236"/>
                  </a:lnTo>
                  <a:lnTo>
                    <a:pt x="337" y="270"/>
                  </a:lnTo>
                  <a:lnTo>
                    <a:pt x="505" y="303"/>
                  </a:lnTo>
                  <a:lnTo>
                    <a:pt x="674" y="270"/>
                  </a:lnTo>
                  <a:lnTo>
                    <a:pt x="741" y="202"/>
                  </a:lnTo>
                  <a:lnTo>
                    <a:pt x="741" y="169"/>
                  </a:lnTo>
                  <a:lnTo>
                    <a:pt x="707" y="101"/>
                  </a:lnTo>
                  <a:lnTo>
                    <a:pt x="640" y="68"/>
                  </a:lnTo>
                  <a:lnTo>
                    <a:pt x="236" y="68"/>
                  </a:lnTo>
                  <a:lnTo>
                    <a:pt x="101" y="34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2" name="Google Shape;382;p3"/>
            <p:cNvSpPr/>
            <p:nvPr/>
          </p:nvSpPr>
          <p:spPr>
            <a:xfrm>
              <a:off x="5783775" y="400550"/>
              <a:ext cx="21075" cy="7600"/>
            </a:xfrm>
            <a:custGeom>
              <a:rect b="b" l="l" r="r" t="t"/>
              <a:pathLst>
                <a:path extrusionOk="0" h="304" w="843">
                  <a:moveTo>
                    <a:pt x="34" y="1"/>
                  </a:moveTo>
                  <a:lnTo>
                    <a:pt x="1" y="35"/>
                  </a:lnTo>
                  <a:lnTo>
                    <a:pt x="1" y="102"/>
                  </a:lnTo>
                  <a:lnTo>
                    <a:pt x="34" y="136"/>
                  </a:lnTo>
                  <a:lnTo>
                    <a:pt x="405" y="237"/>
                  </a:lnTo>
                  <a:lnTo>
                    <a:pt x="573" y="304"/>
                  </a:lnTo>
                  <a:lnTo>
                    <a:pt x="842" y="304"/>
                  </a:lnTo>
                  <a:lnTo>
                    <a:pt x="842" y="237"/>
                  </a:lnTo>
                  <a:lnTo>
                    <a:pt x="842" y="203"/>
                  </a:lnTo>
                  <a:lnTo>
                    <a:pt x="809" y="169"/>
                  </a:lnTo>
                  <a:lnTo>
                    <a:pt x="438" y="68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3" name="Google Shape;383;p3"/>
            <p:cNvSpPr/>
            <p:nvPr/>
          </p:nvSpPr>
          <p:spPr>
            <a:xfrm>
              <a:off x="3921925" y="624450"/>
              <a:ext cx="579125" cy="264325"/>
            </a:xfrm>
            <a:custGeom>
              <a:rect b="b" l="l" r="r" t="t"/>
              <a:pathLst>
                <a:path extrusionOk="0" h="10573" w="23165">
                  <a:moveTo>
                    <a:pt x="1718" y="506"/>
                  </a:moveTo>
                  <a:lnTo>
                    <a:pt x="1853" y="539"/>
                  </a:lnTo>
                  <a:lnTo>
                    <a:pt x="2189" y="640"/>
                  </a:lnTo>
                  <a:lnTo>
                    <a:pt x="2021" y="1044"/>
                  </a:lnTo>
                  <a:lnTo>
                    <a:pt x="1853" y="1482"/>
                  </a:lnTo>
                  <a:lnTo>
                    <a:pt x="1718" y="1920"/>
                  </a:lnTo>
                  <a:lnTo>
                    <a:pt x="1583" y="2357"/>
                  </a:lnTo>
                  <a:lnTo>
                    <a:pt x="1415" y="2728"/>
                  </a:lnTo>
                  <a:lnTo>
                    <a:pt x="1314" y="3132"/>
                  </a:lnTo>
                  <a:lnTo>
                    <a:pt x="1179" y="3536"/>
                  </a:lnTo>
                  <a:lnTo>
                    <a:pt x="1112" y="3940"/>
                  </a:lnTo>
                  <a:lnTo>
                    <a:pt x="809" y="3872"/>
                  </a:lnTo>
                  <a:lnTo>
                    <a:pt x="573" y="3805"/>
                  </a:lnTo>
                  <a:lnTo>
                    <a:pt x="439" y="3704"/>
                  </a:lnTo>
                  <a:lnTo>
                    <a:pt x="371" y="3603"/>
                  </a:lnTo>
                  <a:lnTo>
                    <a:pt x="304" y="3502"/>
                  </a:lnTo>
                  <a:lnTo>
                    <a:pt x="237" y="3334"/>
                  </a:lnTo>
                  <a:lnTo>
                    <a:pt x="270" y="2997"/>
                  </a:lnTo>
                  <a:lnTo>
                    <a:pt x="304" y="2694"/>
                  </a:lnTo>
                  <a:lnTo>
                    <a:pt x="472" y="2054"/>
                  </a:lnTo>
                  <a:lnTo>
                    <a:pt x="674" y="1415"/>
                  </a:lnTo>
                  <a:lnTo>
                    <a:pt x="843" y="1112"/>
                  </a:lnTo>
                  <a:lnTo>
                    <a:pt x="1011" y="809"/>
                  </a:lnTo>
                  <a:lnTo>
                    <a:pt x="1146" y="674"/>
                  </a:lnTo>
                  <a:lnTo>
                    <a:pt x="1280" y="607"/>
                  </a:lnTo>
                  <a:lnTo>
                    <a:pt x="1415" y="539"/>
                  </a:lnTo>
                  <a:lnTo>
                    <a:pt x="1550" y="506"/>
                  </a:lnTo>
                  <a:close/>
                  <a:moveTo>
                    <a:pt x="18956" y="4815"/>
                  </a:moveTo>
                  <a:lnTo>
                    <a:pt x="19192" y="4883"/>
                  </a:lnTo>
                  <a:lnTo>
                    <a:pt x="19057" y="5152"/>
                  </a:lnTo>
                  <a:lnTo>
                    <a:pt x="18956" y="5421"/>
                  </a:lnTo>
                  <a:lnTo>
                    <a:pt x="18889" y="5691"/>
                  </a:lnTo>
                  <a:lnTo>
                    <a:pt x="18855" y="5859"/>
                  </a:lnTo>
                  <a:lnTo>
                    <a:pt x="18821" y="5994"/>
                  </a:lnTo>
                  <a:lnTo>
                    <a:pt x="18720" y="5960"/>
                  </a:lnTo>
                  <a:lnTo>
                    <a:pt x="18754" y="5926"/>
                  </a:lnTo>
                  <a:lnTo>
                    <a:pt x="18788" y="5623"/>
                  </a:lnTo>
                  <a:lnTo>
                    <a:pt x="18821" y="5287"/>
                  </a:lnTo>
                  <a:lnTo>
                    <a:pt x="18956" y="4815"/>
                  </a:lnTo>
                  <a:close/>
                  <a:moveTo>
                    <a:pt x="19394" y="4950"/>
                  </a:moveTo>
                  <a:lnTo>
                    <a:pt x="19629" y="5017"/>
                  </a:lnTo>
                  <a:lnTo>
                    <a:pt x="19427" y="5354"/>
                  </a:lnTo>
                  <a:lnTo>
                    <a:pt x="19326" y="5691"/>
                  </a:lnTo>
                  <a:lnTo>
                    <a:pt x="19259" y="5893"/>
                  </a:lnTo>
                  <a:lnTo>
                    <a:pt x="19225" y="6128"/>
                  </a:lnTo>
                  <a:lnTo>
                    <a:pt x="19057" y="6095"/>
                  </a:lnTo>
                  <a:lnTo>
                    <a:pt x="19091" y="5825"/>
                  </a:lnTo>
                  <a:lnTo>
                    <a:pt x="19158" y="5556"/>
                  </a:lnTo>
                  <a:lnTo>
                    <a:pt x="19225" y="5253"/>
                  </a:lnTo>
                  <a:lnTo>
                    <a:pt x="19293" y="5085"/>
                  </a:lnTo>
                  <a:lnTo>
                    <a:pt x="19360" y="4950"/>
                  </a:lnTo>
                  <a:close/>
                  <a:moveTo>
                    <a:pt x="19764" y="5051"/>
                  </a:moveTo>
                  <a:lnTo>
                    <a:pt x="20000" y="5118"/>
                  </a:lnTo>
                  <a:lnTo>
                    <a:pt x="19865" y="5388"/>
                  </a:lnTo>
                  <a:lnTo>
                    <a:pt x="19764" y="5691"/>
                  </a:lnTo>
                  <a:lnTo>
                    <a:pt x="19697" y="5960"/>
                  </a:lnTo>
                  <a:lnTo>
                    <a:pt x="19629" y="6263"/>
                  </a:lnTo>
                  <a:lnTo>
                    <a:pt x="19461" y="6229"/>
                  </a:lnTo>
                  <a:lnTo>
                    <a:pt x="19495" y="5926"/>
                  </a:lnTo>
                  <a:lnTo>
                    <a:pt x="19562" y="5623"/>
                  </a:lnTo>
                  <a:lnTo>
                    <a:pt x="19629" y="5320"/>
                  </a:lnTo>
                  <a:lnTo>
                    <a:pt x="19764" y="5051"/>
                  </a:lnTo>
                  <a:close/>
                  <a:moveTo>
                    <a:pt x="20168" y="5152"/>
                  </a:moveTo>
                  <a:lnTo>
                    <a:pt x="20370" y="5219"/>
                  </a:lnTo>
                  <a:lnTo>
                    <a:pt x="20269" y="5489"/>
                  </a:lnTo>
                  <a:lnTo>
                    <a:pt x="20168" y="5792"/>
                  </a:lnTo>
                  <a:lnTo>
                    <a:pt x="20000" y="6398"/>
                  </a:lnTo>
                  <a:lnTo>
                    <a:pt x="19831" y="6330"/>
                  </a:lnTo>
                  <a:lnTo>
                    <a:pt x="19899" y="6027"/>
                  </a:lnTo>
                  <a:lnTo>
                    <a:pt x="19966" y="5758"/>
                  </a:lnTo>
                  <a:lnTo>
                    <a:pt x="20168" y="5152"/>
                  </a:lnTo>
                  <a:close/>
                  <a:moveTo>
                    <a:pt x="20538" y="5287"/>
                  </a:moveTo>
                  <a:lnTo>
                    <a:pt x="20808" y="5354"/>
                  </a:lnTo>
                  <a:lnTo>
                    <a:pt x="20740" y="5657"/>
                  </a:lnTo>
                  <a:lnTo>
                    <a:pt x="20673" y="5960"/>
                  </a:lnTo>
                  <a:lnTo>
                    <a:pt x="20572" y="6532"/>
                  </a:lnTo>
                  <a:lnTo>
                    <a:pt x="20235" y="6431"/>
                  </a:lnTo>
                  <a:lnTo>
                    <a:pt x="20336" y="6162"/>
                  </a:lnTo>
                  <a:lnTo>
                    <a:pt x="20404" y="5859"/>
                  </a:lnTo>
                  <a:lnTo>
                    <a:pt x="20538" y="5287"/>
                  </a:lnTo>
                  <a:close/>
                  <a:moveTo>
                    <a:pt x="20976" y="5421"/>
                  </a:moveTo>
                  <a:lnTo>
                    <a:pt x="21212" y="5489"/>
                  </a:lnTo>
                  <a:lnTo>
                    <a:pt x="21144" y="5724"/>
                  </a:lnTo>
                  <a:lnTo>
                    <a:pt x="21111" y="5960"/>
                  </a:lnTo>
                  <a:lnTo>
                    <a:pt x="21043" y="6330"/>
                  </a:lnTo>
                  <a:lnTo>
                    <a:pt x="21043" y="6499"/>
                  </a:lnTo>
                  <a:lnTo>
                    <a:pt x="21043" y="6667"/>
                  </a:lnTo>
                  <a:lnTo>
                    <a:pt x="20774" y="6600"/>
                  </a:lnTo>
                  <a:lnTo>
                    <a:pt x="20976" y="5421"/>
                  </a:lnTo>
                  <a:close/>
                  <a:moveTo>
                    <a:pt x="21380" y="5556"/>
                  </a:moveTo>
                  <a:lnTo>
                    <a:pt x="21447" y="5590"/>
                  </a:lnTo>
                  <a:lnTo>
                    <a:pt x="21717" y="5657"/>
                  </a:lnTo>
                  <a:lnTo>
                    <a:pt x="21582" y="5926"/>
                  </a:lnTo>
                  <a:lnTo>
                    <a:pt x="21481" y="6196"/>
                  </a:lnTo>
                  <a:lnTo>
                    <a:pt x="21380" y="6499"/>
                  </a:lnTo>
                  <a:lnTo>
                    <a:pt x="21380" y="6633"/>
                  </a:lnTo>
                  <a:lnTo>
                    <a:pt x="21380" y="6768"/>
                  </a:lnTo>
                  <a:lnTo>
                    <a:pt x="21279" y="6734"/>
                  </a:lnTo>
                  <a:lnTo>
                    <a:pt x="21279" y="6431"/>
                  </a:lnTo>
                  <a:lnTo>
                    <a:pt x="21279" y="6128"/>
                  </a:lnTo>
                  <a:lnTo>
                    <a:pt x="21313" y="5859"/>
                  </a:lnTo>
                  <a:lnTo>
                    <a:pt x="21380" y="5556"/>
                  </a:lnTo>
                  <a:close/>
                  <a:moveTo>
                    <a:pt x="21851" y="5724"/>
                  </a:moveTo>
                  <a:lnTo>
                    <a:pt x="22020" y="5792"/>
                  </a:lnTo>
                  <a:lnTo>
                    <a:pt x="21919" y="6061"/>
                  </a:lnTo>
                  <a:lnTo>
                    <a:pt x="21818" y="6297"/>
                  </a:lnTo>
                  <a:lnTo>
                    <a:pt x="21750" y="6600"/>
                  </a:lnTo>
                  <a:lnTo>
                    <a:pt x="21717" y="6869"/>
                  </a:lnTo>
                  <a:lnTo>
                    <a:pt x="21582" y="6802"/>
                  </a:lnTo>
                  <a:lnTo>
                    <a:pt x="21616" y="6566"/>
                  </a:lnTo>
                  <a:lnTo>
                    <a:pt x="21683" y="6297"/>
                  </a:lnTo>
                  <a:lnTo>
                    <a:pt x="21851" y="5724"/>
                  </a:lnTo>
                  <a:close/>
                  <a:moveTo>
                    <a:pt x="22188" y="5859"/>
                  </a:moveTo>
                  <a:lnTo>
                    <a:pt x="22424" y="5994"/>
                  </a:lnTo>
                  <a:lnTo>
                    <a:pt x="22255" y="6364"/>
                  </a:lnTo>
                  <a:lnTo>
                    <a:pt x="22154" y="6667"/>
                  </a:lnTo>
                  <a:lnTo>
                    <a:pt x="22053" y="6936"/>
                  </a:lnTo>
                  <a:lnTo>
                    <a:pt x="21885" y="6903"/>
                  </a:lnTo>
                  <a:lnTo>
                    <a:pt x="21986" y="6667"/>
                  </a:lnTo>
                  <a:lnTo>
                    <a:pt x="22053" y="6398"/>
                  </a:lnTo>
                  <a:lnTo>
                    <a:pt x="22087" y="6128"/>
                  </a:lnTo>
                  <a:lnTo>
                    <a:pt x="22188" y="5859"/>
                  </a:lnTo>
                  <a:close/>
                  <a:moveTo>
                    <a:pt x="22592" y="6095"/>
                  </a:moveTo>
                  <a:lnTo>
                    <a:pt x="22760" y="6263"/>
                  </a:lnTo>
                  <a:lnTo>
                    <a:pt x="22861" y="6431"/>
                  </a:lnTo>
                  <a:lnTo>
                    <a:pt x="22659" y="7138"/>
                  </a:lnTo>
                  <a:lnTo>
                    <a:pt x="22222" y="7004"/>
                  </a:lnTo>
                  <a:lnTo>
                    <a:pt x="22323" y="6768"/>
                  </a:lnTo>
                  <a:lnTo>
                    <a:pt x="22424" y="6499"/>
                  </a:lnTo>
                  <a:lnTo>
                    <a:pt x="22592" y="6095"/>
                  </a:lnTo>
                  <a:close/>
                  <a:moveTo>
                    <a:pt x="2627" y="203"/>
                  </a:moveTo>
                  <a:lnTo>
                    <a:pt x="2930" y="236"/>
                  </a:lnTo>
                  <a:lnTo>
                    <a:pt x="3233" y="304"/>
                  </a:lnTo>
                  <a:lnTo>
                    <a:pt x="3536" y="438"/>
                  </a:lnTo>
                  <a:lnTo>
                    <a:pt x="3805" y="573"/>
                  </a:lnTo>
                  <a:lnTo>
                    <a:pt x="4411" y="876"/>
                  </a:lnTo>
                  <a:lnTo>
                    <a:pt x="4950" y="1145"/>
                  </a:lnTo>
                  <a:lnTo>
                    <a:pt x="5287" y="1280"/>
                  </a:lnTo>
                  <a:lnTo>
                    <a:pt x="5657" y="1415"/>
                  </a:lnTo>
                  <a:lnTo>
                    <a:pt x="6364" y="1583"/>
                  </a:lnTo>
                  <a:lnTo>
                    <a:pt x="7812" y="1886"/>
                  </a:lnTo>
                  <a:lnTo>
                    <a:pt x="9563" y="2290"/>
                  </a:lnTo>
                  <a:lnTo>
                    <a:pt x="11280" y="2761"/>
                  </a:lnTo>
                  <a:lnTo>
                    <a:pt x="14747" y="3704"/>
                  </a:lnTo>
                  <a:lnTo>
                    <a:pt x="16970" y="4310"/>
                  </a:lnTo>
                  <a:lnTo>
                    <a:pt x="16768" y="4815"/>
                  </a:lnTo>
                  <a:lnTo>
                    <a:pt x="16566" y="5388"/>
                  </a:lnTo>
                  <a:lnTo>
                    <a:pt x="16431" y="5926"/>
                  </a:lnTo>
                  <a:lnTo>
                    <a:pt x="16263" y="6499"/>
                  </a:lnTo>
                  <a:lnTo>
                    <a:pt x="16094" y="7037"/>
                  </a:lnTo>
                  <a:lnTo>
                    <a:pt x="15926" y="7576"/>
                  </a:lnTo>
                  <a:lnTo>
                    <a:pt x="15825" y="8115"/>
                  </a:lnTo>
                  <a:lnTo>
                    <a:pt x="15757" y="8687"/>
                  </a:lnTo>
                  <a:lnTo>
                    <a:pt x="14579" y="8317"/>
                  </a:lnTo>
                  <a:lnTo>
                    <a:pt x="13367" y="7980"/>
                  </a:lnTo>
                  <a:lnTo>
                    <a:pt x="10977" y="7374"/>
                  </a:lnTo>
                  <a:lnTo>
                    <a:pt x="8115" y="6600"/>
                  </a:lnTo>
                  <a:lnTo>
                    <a:pt x="6667" y="6196"/>
                  </a:lnTo>
                  <a:lnTo>
                    <a:pt x="5253" y="5724"/>
                  </a:lnTo>
                  <a:lnTo>
                    <a:pt x="4782" y="5556"/>
                  </a:lnTo>
                  <a:lnTo>
                    <a:pt x="4310" y="5388"/>
                  </a:lnTo>
                  <a:lnTo>
                    <a:pt x="3300" y="4984"/>
                  </a:lnTo>
                  <a:lnTo>
                    <a:pt x="2795" y="4815"/>
                  </a:lnTo>
                  <a:lnTo>
                    <a:pt x="2290" y="4681"/>
                  </a:lnTo>
                  <a:lnTo>
                    <a:pt x="1785" y="4613"/>
                  </a:lnTo>
                  <a:lnTo>
                    <a:pt x="1280" y="4579"/>
                  </a:lnTo>
                  <a:lnTo>
                    <a:pt x="1348" y="4041"/>
                  </a:lnTo>
                  <a:lnTo>
                    <a:pt x="1482" y="3502"/>
                  </a:lnTo>
                  <a:lnTo>
                    <a:pt x="1617" y="2963"/>
                  </a:lnTo>
                  <a:lnTo>
                    <a:pt x="1785" y="2425"/>
                  </a:lnTo>
                  <a:lnTo>
                    <a:pt x="2156" y="1314"/>
                  </a:lnTo>
                  <a:lnTo>
                    <a:pt x="2358" y="741"/>
                  </a:lnTo>
                  <a:lnTo>
                    <a:pt x="2627" y="236"/>
                  </a:lnTo>
                  <a:lnTo>
                    <a:pt x="2627" y="203"/>
                  </a:lnTo>
                  <a:close/>
                  <a:moveTo>
                    <a:pt x="17441" y="5926"/>
                  </a:moveTo>
                  <a:lnTo>
                    <a:pt x="18552" y="6229"/>
                  </a:lnTo>
                  <a:lnTo>
                    <a:pt x="19663" y="6532"/>
                  </a:lnTo>
                  <a:lnTo>
                    <a:pt x="19697" y="6566"/>
                  </a:lnTo>
                  <a:lnTo>
                    <a:pt x="19831" y="6566"/>
                  </a:lnTo>
                  <a:lnTo>
                    <a:pt x="22626" y="7340"/>
                  </a:lnTo>
                  <a:lnTo>
                    <a:pt x="22424" y="8216"/>
                  </a:lnTo>
                  <a:lnTo>
                    <a:pt x="22255" y="9091"/>
                  </a:lnTo>
                  <a:lnTo>
                    <a:pt x="21010" y="8653"/>
                  </a:lnTo>
                  <a:lnTo>
                    <a:pt x="19730" y="8249"/>
                  </a:lnTo>
                  <a:lnTo>
                    <a:pt x="19057" y="8081"/>
                  </a:lnTo>
                  <a:lnTo>
                    <a:pt x="18384" y="7946"/>
                  </a:lnTo>
                  <a:lnTo>
                    <a:pt x="17677" y="7778"/>
                  </a:lnTo>
                  <a:lnTo>
                    <a:pt x="17340" y="7711"/>
                  </a:lnTo>
                  <a:lnTo>
                    <a:pt x="17003" y="7610"/>
                  </a:lnTo>
                  <a:lnTo>
                    <a:pt x="17172" y="6768"/>
                  </a:lnTo>
                  <a:lnTo>
                    <a:pt x="17273" y="6364"/>
                  </a:lnTo>
                  <a:lnTo>
                    <a:pt x="17441" y="5926"/>
                  </a:lnTo>
                  <a:close/>
                  <a:moveTo>
                    <a:pt x="17172" y="4344"/>
                  </a:moveTo>
                  <a:lnTo>
                    <a:pt x="18754" y="4782"/>
                  </a:lnTo>
                  <a:lnTo>
                    <a:pt x="18687" y="5017"/>
                  </a:lnTo>
                  <a:lnTo>
                    <a:pt x="18619" y="5287"/>
                  </a:lnTo>
                  <a:lnTo>
                    <a:pt x="18552" y="5590"/>
                  </a:lnTo>
                  <a:lnTo>
                    <a:pt x="18518" y="5758"/>
                  </a:lnTo>
                  <a:lnTo>
                    <a:pt x="18552" y="5926"/>
                  </a:lnTo>
                  <a:lnTo>
                    <a:pt x="18283" y="5825"/>
                  </a:lnTo>
                  <a:lnTo>
                    <a:pt x="18013" y="5792"/>
                  </a:lnTo>
                  <a:lnTo>
                    <a:pt x="17710" y="5758"/>
                  </a:lnTo>
                  <a:lnTo>
                    <a:pt x="17441" y="5792"/>
                  </a:lnTo>
                  <a:lnTo>
                    <a:pt x="17407" y="5758"/>
                  </a:lnTo>
                  <a:lnTo>
                    <a:pt x="17374" y="5724"/>
                  </a:lnTo>
                  <a:lnTo>
                    <a:pt x="17340" y="5724"/>
                  </a:lnTo>
                  <a:lnTo>
                    <a:pt x="17273" y="5792"/>
                  </a:lnTo>
                  <a:lnTo>
                    <a:pt x="17172" y="5960"/>
                  </a:lnTo>
                  <a:lnTo>
                    <a:pt x="17071" y="6196"/>
                  </a:lnTo>
                  <a:lnTo>
                    <a:pt x="16902" y="6667"/>
                  </a:lnTo>
                  <a:lnTo>
                    <a:pt x="16801" y="7172"/>
                  </a:lnTo>
                  <a:lnTo>
                    <a:pt x="16801" y="7408"/>
                  </a:lnTo>
                  <a:lnTo>
                    <a:pt x="16801" y="7643"/>
                  </a:lnTo>
                  <a:lnTo>
                    <a:pt x="16835" y="7711"/>
                  </a:lnTo>
                  <a:lnTo>
                    <a:pt x="16902" y="7744"/>
                  </a:lnTo>
                  <a:lnTo>
                    <a:pt x="16936" y="7744"/>
                  </a:lnTo>
                  <a:lnTo>
                    <a:pt x="17205" y="7879"/>
                  </a:lnTo>
                  <a:lnTo>
                    <a:pt x="17508" y="7980"/>
                  </a:lnTo>
                  <a:lnTo>
                    <a:pt x="18114" y="8115"/>
                  </a:lnTo>
                  <a:lnTo>
                    <a:pt x="18081" y="8148"/>
                  </a:lnTo>
                  <a:lnTo>
                    <a:pt x="17946" y="8519"/>
                  </a:lnTo>
                  <a:lnTo>
                    <a:pt x="17811" y="8889"/>
                  </a:lnTo>
                  <a:lnTo>
                    <a:pt x="17710" y="9293"/>
                  </a:lnTo>
                  <a:lnTo>
                    <a:pt x="16599" y="8956"/>
                  </a:lnTo>
                  <a:lnTo>
                    <a:pt x="15993" y="8754"/>
                  </a:lnTo>
                  <a:lnTo>
                    <a:pt x="16027" y="8182"/>
                  </a:lnTo>
                  <a:lnTo>
                    <a:pt x="16128" y="7643"/>
                  </a:lnTo>
                  <a:lnTo>
                    <a:pt x="16263" y="7071"/>
                  </a:lnTo>
                  <a:lnTo>
                    <a:pt x="16431" y="6532"/>
                  </a:lnTo>
                  <a:lnTo>
                    <a:pt x="16801" y="5421"/>
                  </a:lnTo>
                  <a:lnTo>
                    <a:pt x="17003" y="4883"/>
                  </a:lnTo>
                  <a:lnTo>
                    <a:pt x="17172" y="4344"/>
                  </a:lnTo>
                  <a:close/>
                  <a:moveTo>
                    <a:pt x="18283" y="8148"/>
                  </a:moveTo>
                  <a:lnTo>
                    <a:pt x="18552" y="8216"/>
                  </a:lnTo>
                  <a:lnTo>
                    <a:pt x="18417" y="8418"/>
                  </a:lnTo>
                  <a:lnTo>
                    <a:pt x="18316" y="8653"/>
                  </a:lnTo>
                  <a:lnTo>
                    <a:pt x="18148" y="9024"/>
                  </a:lnTo>
                  <a:lnTo>
                    <a:pt x="18114" y="9226"/>
                  </a:lnTo>
                  <a:lnTo>
                    <a:pt x="18081" y="9394"/>
                  </a:lnTo>
                  <a:lnTo>
                    <a:pt x="17912" y="9360"/>
                  </a:lnTo>
                  <a:lnTo>
                    <a:pt x="18148" y="8620"/>
                  </a:lnTo>
                  <a:lnTo>
                    <a:pt x="18249" y="8283"/>
                  </a:lnTo>
                  <a:lnTo>
                    <a:pt x="18283" y="8148"/>
                  </a:lnTo>
                  <a:close/>
                  <a:moveTo>
                    <a:pt x="18889" y="8249"/>
                  </a:moveTo>
                  <a:lnTo>
                    <a:pt x="18788" y="8350"/>
                  </a:lnTo>
                  <a:lnTo>
                    <a:pt x="18720" y="8485"/>
                  </a:lnTo>
                  <a:lnTo>
                    <a:pt x="18653" y="8721"/>
                  </a:lnTo>
                  <a:lnTo>
                    <a:pt x="18518" y="9192"/>
                  </a:lnTo>
                  <a:lnTo>
                    <a:pt x="18451" y="9360"/>
                  </a:lnTo>
                  <a:lnTo>
                    <a:pt x="18451" y="9428"/>
                  </a:lnTo>
                  <a:lnTo>
                    <a:pt x="18451" y="9529"/>
                  </a:lnTo>
                  <a:lnTo>
                    <a:pt x="18283" y="9461"/>
                  </a:lnTo>
                  <a:lnTo>
                    <a:pt x="18350" y="9125"/>
                  </a:lnTo>
                  <a:lnTo>
                    <a:pt x="18485" y="8822"/>
                  </a:lnTo>
                  <a:lnTo>
                    <a:pt x="18754" y="8249"/>
                  </a:lnTo>
                  <a:close/>
                  <a:moveTo>
                    <a:pt x="19091" y="8317"/>
                  </a:moveTo>
                  <a:lnTo>
                    <a:pt x="19293" y="8350"/>
                  </a:lnTo>
                  <a:lnTo>
                    <a:pt x="19158" y="8653"/>
                  </a:lnTo>
                  <a:lnTo>
                    <a:pt x="19091" y="8956"/>
                  </a:lnTo>
                  <a:lnTo>
                    <a:pt x="18956" y="9562"/>
                  </a:lnTo>
                  <a:lnTo>
                    <a:pt x="18990" y="9630"/>
                  </a:lnTo>
                  <a:lnTo>
                    <a:pt x="19023" y="9697"/>
                  </a:lnTo>
                  <a:lnTo>
                    <a:pt x="18552" y="9562"/>
                  </a:lnTo>
                  <a:lnTo>
                    <a:pt x="18619" y="9529"/>
                  </a:lnTo>
                  <a:lnTo>
                    <a:pt x="18653" y="9461"/>
                  </a:lnTo>
                  <a:lnTo>
                    <a:pt x="18720" y="9327"/>
                  </a:lnTo>
                  <a:lnTo>
                    <a:pt x="18788" y="9057"/>
                  </a:lnTo>
                  <a:lnTo>
                    <a:pt x="18855" y="8653"/>
                  </a:lnTo>
                  <a:lnTo>
                    <a:pt x="18922" y="8451"/>
                  </a:lnTo>
                  <a:lnTo>
                    <a:pt x="18990" y="8384"/>
                  </a:lnTo>
                  <a:lnTo>
                    <a:pt x="19057" y="8350"/>
                  </a:lnTo>
                  <a:lnTo>
                    <a:pt x="19091" y="8317"/>
                  </a:lnTo>
                  <a:close/>
                  <a:moveTo>
                    <a:pt x="19461" y="8384"/>
                  </a:moveTo>
                  <a:lnTo>
                    <a:pt x="19596" y="8418"/>
                  </a:lnTo>
                  <a:lnTo>
                    <a:pt x="19427" y="9091"/>
                  </a:lnTo>
                  <a:lnTo>
                    <a:pt x="19360" y="9428"/>
                  </a:lnTo>
                  <a:lnTo>
                    <a:pt x="19326" y="9764"/>
                  </a:lnTo>
                  <a:lnTo>
                    <a:pt x="19057" y="9697"/>
                  </a:lnTo>
                  <a:lnTo>
                    <a:pt x="19124" y="9663"/>
                  </a:lnTo>
                  <a:lnTo>
                    <a:pt x="19158" y="9630"/>
                  </a:lnTo>
                  <a:lnTo>
                    <a:pt x="19259" y="8990"/>
                  </a:lnTo>
                  <a:lnTo>
                    <a:pt x="19326" y="8687"/>
                  </a:lnTo>
                  <a:lnTo>
                    <a:pt x="19461" y="8384"/>
                  </a:lnTo>
                  <a:close/>
                  <a:moveTo>
                    <a:pt x="19764" y="8485"/>
                  </a:moveTo>
                  <a:lnTo>
                    <a:pt x="19966" y="8552"/>
                  </a:lnTo>
                  <a:lnTo>
                    <a:pt x="19899" y="8687"/>
                  </a:lnTo>
                  <a:lnTo>
                    <a:pt x="19831" y="8855"/>
                  </a:lnTo>
                  <a:lnTo>
                    <a:pt x="19730" y="9192"/>
                  </a:lnTo>
                  <a:lnTo>
                    <a:pt x="19663" y="9495"/>
                  </a:lnTo>
                  <a:lnTo>
                    <a:pt x="19629" y="9832"/>
                  </a:lnTo>
                  <a:lnTo>
                    <a:pt x="19495" y="9798"/>
                  </a:lnTo>
                  <a:lnTo>
                    <a:pt x="19629" y="9125"/>
                  </a:lnTo>
                  <a:lnTo>
                    <a:pt x="19764" y="8485"/>
                  </a:lnTo>
                  <a:close/>
                  <a:moveTo>
                    <a:pt x="20134" y="8586"/>
                  </a:moveTo>
                  <a:lnTo>
                    <a:pt x="20303" y="8653"/>
                  </a:lnTo>
                  <a:lnTo>
                    <a:pt x="20168" y="8956"/>
                  </a:lnTo>
                  <a:lnTo>
                    <a:pt x="20101" y="9259"/>
                  </a:lnTo>
                  <a:lnTo>
                    <a:pt x="19966" y="9899"/>
                  </a:lnTo>
                  <a:lnTo>
                    <a:pt x="19865" y="9899"/>
                  </a:lnTo>
                  <a:lnTo>
                    <a:pt x="19865" y="9596"/>
                  </a:lnTo>
                  <a:lnTo>
                    <a:pt x="19899" y="9327"/>
                  </a:lnTo>
                  <a:lnTo>
                    <a:pt x="20000" y="8956"/>
                  </a:lnTo>
                  <a:lnTo>
                    <a:pt x="20134" y="8586"/>
                  </a:lnTo>
                  <a:close/>
                  <a:moveTo>
                    <a:pt x="20437" y="8687"/>
                  </a:moveTo>
                  <a:lnTo>
                    <a:pt x="20707" y="8788"/>
                  </a:lnTo>
                  <a:lnTo>
                    <a:pt x="20606" y="9057"/>
                  </a:lnTo>
                  <a:lnTo>
                    <a:pt x="20538" y="9394"/>
                  </a:lnTo>
                  <a:lnTo>
                    <a:pt x="20505" y="9697"/>
                  </a:lnTo>
                  <a:lnTo>
                    <a:pt x="20505" y="10034"/>
                  </a:lnTo>
                  <a:lnTo>
                    <a:pt x="20168" y="9966"/>
                  </a:lnTo>
                  <a:lnTo>
                    <a:pt x="20235" y="9630"/>
                  </a:lnTo>
                  <a:lnTo>
                    <a:pt x="20303" y="9327"/>
                  </a:lnTo>
                  <a:lnTo>
                    <a:pt x="20336" y="8990"/>
                  </a:lnTo>
                  <a:lnTo>
                    <a:pt x="20437" y="8687"/>
                  </a:lnTo>
                  <a:close/>
                  <a:moveTo>
                    <a:pt x="20875" y="8855"/>
                  </a:moveTo>
                  <a:lnTo>
                    <a:pt x="21077" y="8923"/>
                  </a:lnTo>
                  <a:lnTo>
                    <a:pt x="20976" y="9024"/>
                  </a:lnTo>
                  <a:lnTo>
                    <a:pt x="20909" y="9158"/>
                  </a:lnTo>
                  <a:lnTo>
                    <a:pt x="20841" y="9461"/>
                  </a:lnTo>
                  <a:lnTo>
                    <a:pt x="20808" y="9764"/>
                  </a:lnTo>
                  <a:lnTo>
                    <a:pt x="20740" y="10067"/>
                  </a:lnTo>
                  <a:lnTo>
                    <a:pt x="20707" y="10067"/>
                  </a:lnTo>
                  <a:lnTo>
                    <a:pt x="20774" y="9461"/>
                  </a:lnTo>
                  <a:lnTo>
                    <a:pt x="20808" y="9158"/>
                  </a:lnTo>
                  <a:lnTo>
                    <a:pt x="20875" y="8855"/>
                  </a:lnTo>
                  <a:close/>
                  <a:moveTo>
                    <a:pt x="21245" y="8990"/>
                  </a:moveTo>
                  <a:lnTo>
                    <a:pt x="21447" y="9057"/>
                  </a:lnTo>
                  <a:lnTo>
                    <a:pt x="21313" y="9293"/>
                  </a:lnTo>
                  <a:lnTo>
                    <a:pt x="21245" y="9562"/>
                  </a:lnTo>
                  <a:lnTo>
                    <a:pt x="21178" y="9832"/>
                  </a:lnTo>
                  <a:lnTo>
                    <a:pt x="21144" y="10135"/>
                  </a:lnTo>
                  <a:lnTo>
                    <a:pt x="20976" y="10101"/>
                  </a:lnTo>
                  <a:lnTo>
                    <a:pt x="21043" y="9832"/>
                  </a:lnTo>
                  <a:lnTo>
                    <a:pt x="21077" y="9529"/>
                  </a:lnTo>
                  <a:lnTo>
                    <a:pt x="21111" y="9259"/>
                  </a:lnTo>
                  <a:lnTo>
                    <a:pt x="21178" y="9091"/>
                  </a:lnTo>
                  <a:lnTo>
                    <a:pt x="21245" y="8990"/>
                  </a:lnTo>
                  <a:close/>
                  <a:moveTo>
                    <a:pt x="21582" y="9091"/>
                  </a:moveTo>
                  <a:lnTo>
                    <a:pt x="21717" y="9158"/>
                  </a:lnTo>
                  <a:lnTo>
                    <a:pt x="21649" y="9259"/>
                  </a:lnTo>
                  <a:lnTo>
                    <a:pt x="21616" y="9394"/>
                  </a:lnTo>
                  <a:lnTo>
                    <a:pt x="21582" y="9630"/>
                  </a:lnTo>
                  <a:lnTo>
                    <a:pt x="21582" y="9899"/>
                  </a:lnTo>
                  <a:lnTo>
                    <a:pt x="21515" y="10135"/>
                  </a:lnTo>
                  <a:lnTo>
                    <a:pt x="21515" y="10168"/>
                  </a:lnTo>
                  <a:lnTo>
                    <a:pt x="21380" y="10135"/>
                  </a:lnTo>
                  <a:lnTo>
                    <a:pt x="21481" y="9630"/>
                  </a:lnTo>
                  <a:lnTo>
                    <a:pt x="21515" y="9360"/>
                  </a:lnTo>
                  <a:lnTo>
                    <a:pt x="21582" y="9091"/>
                  </a:lnTo>
                  <a:close/>
                  <a:moveTo>
                    <a:pt x="21885" y="9226"/>
                  </a:moveTo>
                  <a:lnTo>
                    <a:pt x="22222" y="9327"/>
                  </a:lnTo>
                  <a:lnTo>
                    <a:pt x="22053" y="10202"/>
                  </a:lnTo>
                  <a:lnTo>
                    <a:pt x="21717" y="10202"/>
                  </a:lnTo>
                  <a:lnTo>
                    <a:pt x="21784" y="9933"/>
                  </a:lnTo>
                  <a:lnTo>
                    <a:pt x="21784" y="9697"/>
                  </a:lnTo>
                  <a:lnTo>
                    <a:pt x="21818" y="9461"/>
                  </a:lnTo>
                  <a:lnTo>
                    <a:pt x="21885" y="9226"/>
                  </a:lnTo>
                  <a:close/>
                  <a:moveTo>
                    <a:pt x="2593" y="1"/>
                  </a:moveTo>
                  <a:lnTo>
                    <a:pt x="2526" y="34"/>
                  </a:lnTo>
                  <a:lnTo>
                    <a:pt x="2492" y="68"/>
                  </a:lnTo>
                  <a:lnTo>
                    <a:pt x="2425" y="102"/>
                  </a:lnTo>
                  <a:lnTo>
                    <a:pt x="2257" y="472"/>
                  </a:lnTo>
                  <a:lnTo>
                    <a:pt x="2088" y="371"/>
                  </a:lnTo>
                  <a:lnTo>
                    <a:pt x="1920" y="270"/>
                  </a:lnTo>
                  <a:lnTo>
                    <a:pt x="1785" y="236"/>
                  </a:lnTo>
                  <a:lnTo>
                    <a:pt x="1651" y="236"/>
                  </a:lnTo>
                  <a:lnTo>
                    <a:pt x="1482" y="270"/>
                  </a:lnTo>
                  <a:lnTo>
                    <a:pt x="1348" y="304"/>
                  </a:lnTo>
                  <a:lnTo>
                    <a:pt x="1213" y="371"/>
                  </a:lnTo>
                  <a:lnTo>
                    <a:pt x="1078" y="472"/>
                  </a:lnTo>
                  <a:lnTo>
                    <a:pt x="876" y="708"/>
                  </a:lnTo>
                  <a:lnTo>
                    <a:pt x="674" y="977"/>
                  </a:lnTo>
                  <a:lnTo>
                    <a:pt x="506" y="1246"/>
                  </a:lnTo>
                  <a:lnTo>
                    <a:pt x="405" y="1549"/>
                  </a:lnTo>
                  <a:lnTo>
                    <a:pt x="237" y="2054"/>
                  </a:lnTo>
                  <a:lnTo>
                    <a:pt x="68" y="2593"/>
                  </a:lnTo>
                  <a:lnTo>
                    <a:pt x="35" y="2862"/>
                  </a:lnTo>
                  <a:lnTo>
                    <a:pt x="1" y="3132"/>
                  </a:lnTo>
                  <a:lnTo>
                    <a:pt x="1" y="3367"/>
                  </a:lnTo>
                  <a:lnTo>
                    <a:pt x="68" y="3637"/>
                  </a:lnTo>
                  <a:lnTo>
                    <a:pt x="136" y="3771"/>
                  </a:lnTo>
                  <a:lnTo>
                    <a:pt x="237" y="3872"/>
                  </a:lnTo>
                  <a:lnTo>
                    <a:pt x="338" y="3973"/>
                  </a:lnTo>
                  <a:lnTo>
                    <a:pt x="472" y="4041"/>
                  </a:lnTo>
                  <a:lnTo>
                    <a:pt x="775" y="4142"/>
                  </a:lnTo>
                  <a:lnTo>
                    <a:pt x="1078" y="4175"/>
                  </a:lnTo>
                  <a:lnTo>
                    <a:pt x="1011" y="4613"/>
                  </a:lnTo>
                  <a:lnTo>
                    <a:pt x="1045" y="4647"/>
                  </a:lnTo>
                  <a:lnTo>
                    <a:pt x="1045" y="4714"/>
                  </a:lnTo>
                  <a:lnTo>
                    <a:pt x="1112" y="4782"/>
                  </a:lnTo>
                  <a:lnTo>
                    <a:pt x="1651" y="4815"/>
                  </a:lnTo>
                  <a:lnTo>
                    <a:pt x="2189" y="4950"/>
                  </a:lnTo>
                  <a:lnTo>
                    <a:pt x="2728" y="5085"/>
                  </a:lnTo>
                  <a:lnTo>
                    <a:pt x="3267" y="5253"/>
                  </a:lnTo>
                  <a:lnTo>
                    <a:pt x="4310" y="5657"/>
                  </a:lnTo>
                  <a:lnTo>
                    <a:pt x="5354" y="6027"/>
                  </a:lnTo>
                  <a:lnTo>
                    <a:pt x="6802" y="6465"/>
                  </a:lnTo>
                  <a:lnTo>
                    <a:pt x="8250" y="6903"/>
                  </a:lnTo>
                  <a:lnTo>
                    <a:pt x="11179" y="7677"/>
                  </a:lnTo>
                  <a:lnTo>
                    <a:pt x="13502" y="8283"/>
                  </a:lnTo>
                  <a:lnTo>
                    <a:pt x="15791" y="8956"/>
                  </a:lnTo>
                  <a:lnTo>
                    <a:pt x="15859" y="8956"/>
                  </a:lnTo>
                  <a:lnTo>
                    <a:pt x="16768" y="9259"/>
                  </a:lnTo>
                  <a:lnTo>
                    <a:pt x="18047" y="9663"/>
                  </a:lnTo>
                  <a:lnTo>
                    <a:pt x="19293" y="10000"/>
                  </a:lnTo>
                  <a:lnTo>
                    <a:pt x="19326" y="10034"/>
                  </a:lnTo>
                  <a:lnTo>
                    <a:pt x="19360" y="10067"/>
                  </a:lnTo>
                  <a:lnTo>
                    <a:pt x="19427" y="10034"/>
                  </a:lnTo>
                  <a:lnTo>
                    <a:pt x="19932" y="10168"/>
                  </a:lnTo>
                  <a:lnTo>
                    <a:pt x="20000" y="10202"/>
                  </a:lnTo>
                  <a:lnTo>
                    <a:pt x="20067" y="10202"/>
                  </a:lnTo>
                  <a:lnTo>
                    <a:pt x="20740" y="10303"/>
                  </a:lnTo>
                  <a:lnTo>
                    <a:pt x="20808" y="10337"/>
                  </a:lnTo>
                  <a:lnTo>
                    <a:pt x="20841" y="10337"/>
                  </a:lnTo>
                  <a:lnTo>
                    <a:pt x="21144" y="10370"/>
                  </a:lnTo>
                  <a:lnTo>
                    <a:pt x="21144" y="10404"/>
                  </a:lnTo>
                  <a:lnTo>
                    <a:pt x="21178" y="10471"/>
                  </a:lnTo>
                  <a:lnTo>
                    <a:pt x="21245" y="10505"/>
                  </a:lnTo>
                  <a:lnTo>
                    <a:pt x="21313" y="10471"/>
                  </a:lnTo>
                  <a:lnTo>
                    <a:pt x="21346" y="10438"/>
                  </a:lnTo>
                  <a:lnTo>
                    <a:pt x="21346" y="10404"/>
                  </a:lnTo>
                  <a:lnTo>
                    <a:pt x="22020" y="10471"/>
                  </a:lnTo>
                  <a:lnTo>
                    <a:pt x="22020" y="10539"/>
                  </a:lnTo>
                  <a:lnTo>
                    <a:pt x="22087" y="10572"/>
                  </a:lnTo>
                  <a:lnTo>
                    <a:pt x="22188" y="10572"/>
                  </a:lnTo>
                  <a:lnTo>
                    <a:pt x="22222" y="10539"/>
                  </a:lnTo>
                  <a:lnTo>
                    <a:pt x="22222" y="10505"/>
                  </a:lnTo>
                  <a:lnTo>
                    <a:pt x="22457" y="9495"/>
                  </a:lnTo>
                  <a:lnTo>
                    <a:pt x="22693" y="8519"/>
                  </a:lnTo>
                  <a:lnTo>
                    <a:pt x="23097" y="6499"/>
                  </a:lnTo>
                  <a:lnTo>
                    <a:pt x="23131" y="6465"/>
                  </a:lnTo>
                  <a:lnTo>
                    <a:pt x="23097" y="6398"/>
                  </a:lnTo>
                  <a:lnTo>
                    <a:pt x="23164" y="6196"/>
                  </a:lnTo>
                  <a:lnTo>
                    <a:pt x="23164" y="6095"/>
                  </a:lnTo>
                  <a:lnTo>
                    <a:pt x="23097" y="6061"/>
                  </a:lnTo>
                  <a:lnTo>
                    <a:pt x="23030" y="6061"/>
                  </a:lnTo>
                  <a:lnTo>
                    <a:pt x="22962" y="6128"/>
                  </a:lnTo>
                  <a:lnTo>
                    <a:pt x="22828" y="5994"/>
                  </a:lnTo>
                  <a:lnTo>
                    <a:pt x="22693" y="5859"/>
                  </a:lnTo>
                  <a:lnTo>
                    <a:pt x="22323" y="5623"/>
                  </a:lnTo>
                  <a:lnTo>
                    <a:pt x="21885" y="5455"/>
                  </a:lnTo>
                  <a:lnTo>
                    <a:pt x="21447" y="5287"/>
                  </a:lnTo>
                  <a:lnTo>
                    <a:pt x="21447" y="5253"/>
                  </a:lnTo>
                  <a:lnTo>
                    <a:pt x="21414" y="5219"/>
                  </a:lnTo>
                  <a:lnTo>
                    <a:pt x="21346" y="5219"/>
                  </a:lnTo>
                  <a:lnTo>
                    <a:pt x="21313" y="5253"/>
                  </a:lnTo>
                  <a:lnTo>
                    <a:pt x="20336" y="4950"/>
                  </a:lnTo>
                  <a:lnTo>
                    <a:pt x="19495" y="4714"/>
                  </a:lnTo>
                  <a:lnTo>
                    <a:pt x="19461" y="4681"/>
                  </a:lnTo>
                  <a:lnTo>
                    <a:pt x="19360" y="4681"/>
                  </a:lnTo>
                  <a:lnTo>
                    <a:pt x="17205" y="4108"/>
                  </a:lnTo>
                  <a:lnTo>
                    <a:pt x="17138" y="4074"/>
                  </a:lnTo>
                  <a:lnTo>
                    <a:pt x="17104" y="4074"/>
                  </a:lnTo>
                  <a:lnTo>
                    <a:pt x="15589" y="3670"/>
                  </a:lnTo>
                  <a:lnTo>
                    <a:pt x="11852" y="2660"/>
                  </a:lnTo>
                  <a:lnTo>
                    <a:pt x="9967" y="2189"/>
                  </a:lnTo>
                  <a:lnTo>
                    <a:pt x="8115" y="1718"/>
                  </a:lnTo>
                  <a:lnTo>
                    <a:pt x="6398" y="1347"/>
                  </a:lnTo>
                  <a:lnTo>
                    <a:pt x="5590" y="1145"/>
                  </a:lnTo>
                  <a:lnTo>
                    <a:pt x="5186" y="1011"/>
                  </a:lnTo>
                  <a:lnTo>
                    <a:pt x="4782" y="842"/>
                  </a:lnTo>
                  <a:lnTo>
                    <a:pt x="4277" y="573"/>
                  </a:lnTo>
                  <a:lnTo>
                    <a:pt x="3738" y="270"/>
                  </a:lnTo>
                  <a:lnTo>
                    <a:pt x="3435" y="169"/>
                  </a:lnTo>
                  <a:lnTo>
                    <a:pt x="3166" y="68"/>
                  </a:lnTo>
                  <a:lnTo>
                    <a:pt x="289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4" name="Google Shape;384;p3"/>
            <p:cNvSpPr/>
            <p:nvPr/>
          </p:nvSpPr>
          <p:spPr>
            <a:xfrm>
              <a:off x="5696250" y="439275"/>
              <a:ext cx="9275" cy="14350"/>
            </a:xfrm>
            <a:custGeom>
              <a:rect b="b" l="l" r="r" t="t"/>
              <a:pathLst>
                <a:path extrusionOk="0" h="574" w="371">
                  <a:moveTo>
                    <a:pt x="269" y="1"/>
                  </a:moveTo>
                  <a:lnTo>
                    <a:pt x="236" y="34"/>
                  </a:lnTo>
                  <a:lnTo>
                    <a:pt x="135" y="102"/>
                  </a:lnTo>
                  <a:lnTo>
                    <a:pt x="101" y="236"/>
                  </a:lnTo>
                  <a:lnTo>
                    <a:pt x="34" y="337"/>
                  </a:lnTo>
                  <a:lnTo>
                    <a:pt x="0" y="472"/>
                  </a:lnTo>
                  <a:lnTo>
                    <a:pt x="34" y="539"/>
                  </a:lnTo>
                  <a:lnTo>
                    <a:pt x="67" y="573"/>
                  </a:lnTo>
                  <a:lnTo>
                    <a:pt x="135" y="573"/>
                  </a:lnTo>
                  <a:lnTo>
                    <a:pt x="168" y="539"/>
                  </a:lnTo>
                  <a:lnTo>
                    <a:pt x="236" y="438"/>
                  </a:lnTo>
                  <a:lnTo>
                    <a:pt x="269" y="337"/>
                  </a:lnTo>
                  <a:lnTo>
                    <a:pt x="303" y="236"/>
                  </a:lnTo>
                  <a:lnTo>
                    <a:pt x="337" y="135"/>
                  </a:lnTo>
                  <a:lnTo>
                    <a:pt x="370" y="68"/>
                  </a:lnTo>
                  <a:lnTo>
                    <a:pt x="337" y="34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5" name="Google Shape;385;p3"/>
            <p:cNvSpPr/>
            <p:nvPr/>
          </p:nvSpPr>
          <p:spPr>
            <a:xfrm>
              <a:off x="5692875" y="462850"/>
              <a:ext cx="5925" cy="15175"/>
            </a:xfrm>
            <a:custGeom>
              <a:rect b="b" l="l" r="r" t="t"/>
              <a:pathLst>
                <a:path extrusionOk="0" h="607" w="237">
                  <a:moveTo>
                    <a:pt x="101" y="0"/>
                  </a:moveTo>
                  <a:lnTo>
                    <a:pt x="68" y="68"/>
                  </a:lnTo>
                  <a:lnTo>
                    <a:pt x="34" y="169"/>
                  </a:lnTo>
                  <a:lnTo>
                    <a:pt x="0" y="303"/>
                  </a:lnTo>
                  <a:lnTo>
                    <a:pt x="0" y="404"/>
                  </a:lnTo>
                  <a:lnTo>
                    <a:pt x="34" y="539"/>
                  </a:lnTo>
                  <a:lnTo>
                    <a:pt x="68" y="606"/>
                  </a:lnTo>
                  <a:lnTo>
                    <a:pt x="135" y="606"/>
                  </a:lnTo>
                  <a:lnTo>
                    <a:pt x="169" y="539"/>
                  </a:lnTo>
                  <a:lnTo>
                    <a:pt x="202" y="438"/>
                  </a:lnTo>
                  <a:lnTo>
                    <a:pt x="202" y="303"/>
                  </a:lnTo>
                  <a:lnTo>
                    <a:pt x="236" y="101"/>
                  </a:lnTo>
                  <a:lnTo>
                    <a:pt x="236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6" name="Google Shape;386;p3"/>
            <p:cNvSpPr/>
            <p:nvPr/>
          </p:nvSpPr>
          <p:spPr>
            <a:xfrm>
              <a:off x="5702975" y="416550"/>
              <a:ext cx="8450" cy="16025"/>
            </a:xfrm>
            <a:custGeom>
              <a:rect b="b" l="l" r="r" t="t"/>
              <a:pathLst>
                <a:path extrusionOk="0" h="641" w="338">
                  <a:moveTo>
                    <a:pt x="202" y="1"/>
                  </a:moveTo>
                  <a:lnTo>
                    <a:pt x="169" y="34"/>
                  </a:lnTo>
                  <a:lnTo>
                    <a:pt x="34" y="304"/>
                  </a:lnTo>
                  <a:lnTo>
                    <a:pt x="0" y="438"/>
                  </a:lnTo>
                  <a:lnTo>
                    <a:pt x="0" y="506"/>
                  </a:lnTo>
                  <a:lnTo>
                    <a:pt x="34" y="573"/>
                  </a:lnTo>
                  <a:lnTo>
                    <a:pt x="68" y="607"/>
                  </a:lnTo>
                  <a:lnTo>
                    <a:pt x="101" y="640"/>
                  </a:lnTo>
                  <a:lnTo>
                    <a:pt x="135" y="607"/>
                  </a:lnTo>
                  <a:lnTo>
                    <a:pt x="169" y="573"/>
                  </a:lnTo>
                  <a:lnTo>
                    <a:pt x="236" y="472"/>
                  </a:lnTo>
                  <a:lnTo>
                    <a:pt x="236" y="371"/>
                  </a:lnTo>
                  <a:lnTo>
                    <a:pt x="337" y="102"/>
                  </a:lnTo>
                  <a:lnTo>
                    <a:pt x="337" y="3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7" name="Google Shape;387;p3"/>
            <p:cNvSpPr/>
            <p:nvPr/>
          </p:nvSpPr>
          <p:spPr>
            <a:xfrm>
              <a:off x="4836025" y="1876900"/>
              <a:ext cx="1179250" cy="946950"/>
            </a:xfrm>
            <a:custGeom>
              <a:rect b="b" l="l" r="r" t="t"/>
              <a:pathLst>
                <a:path extrusionOk="0" h="37878" w="47170">
                  <a:moveTo>
                    <a:pt x="5960" y="26161"/>
                  </a:moveTo>
                  <a:lnTo>
                    <a:pt x="5960" y="28955"/>
                  </a:lnTo>
                  <a:lnTo>
                    <a:pt x="5690" y="29056"/>
                  </a:lnTo>
                  <a:lnTo>
                    <a:pt x="5488" y="29157"/>
                  </a:lnTo>
                  <a:lnTo>
                    <a:pt x="5286" y="29326"/>
                  </a:lnTo>
                  <a:lnTo>
                    <a:pt x="5118" y="29494"/>
                  </a:lnTo>
                  <a:lnTo>
                    <a:pt x="4950" y="29696"/>
                  </a:lnTo>
                  <a:lnTo>
                    <a:pt x="4781" y="29932"/>
                  </a:lnTo>
                  <a:lnTo>
                    <a:pt x="4680" y="30167"/>
                  </a:lnTo>
                  <a:lnTo>
                    <a:pt x="4546" y="30437"/>
                  </a:lnTo>
                  <a:lnTo>
                    <a:pt x="4377" y="30942"/>
                  </a:lnTo>
                  <a:lnTo>
                    <a:pt x="4243" y="31480"/>
                  </a:lnTo>
                  <a:lnTo>
                    <a:pt x="4175" y="32019"/>
                  </a:lnTo>
                  <a:lnTo>
                    <a:pt x="4142" y="32490"/>
                  </a:lnTo>
                  <a:lnTo>
                    <a:pt x="4108" y="32894"/>
                  </a:lnTo>
                  <a:lnTo>
                    <a:pt x="4108" y="33298"/>
                  </a:lnTo>
                  <a:lnTo>
                    <a:pt x="4175" y="33702"/>
                  </a:lnTo>
                  <a:lnTo>
                    <a:pt x="4209" y="34106"/>
                  </a:lnTo>
                  <a:lnTo>
                    <a:pt x="4209" y="34106"/>
                  </a:lnTo>
                  <a:lnTo>
                    <a:pt x="3906" y="33871"/>
                  </a:lnTo>
                  <a:lnTo>
                    <a:pt x="3603" y="33601"/>
                  </a:lnTo>
                  <a:lnTo>
                    <a:pt x="3333" y="33332"/>
                  </a:lnTo>
                  <a:lnTo>
                    <a:pt x="3131" y="33063"/>
                  </a:lnTo>
                  <a:lnTo>
                    <a:pt x="2963" y="32760"/>
                  </a:lnTo>
                  <a:lnTo>
                    <a:pt x="2795" y="32457"/>
                  </a:lnTo>
                  <a:lnTo>
                    <a:pt x="2660" y="32120"/>
                  </a:lnTo>
                  <a:lnTo>
                    <a:pt x="2559" y="31783"/>
                  </a:lnTo>
                  <a:lnTo>
                    <a:pt x="2492" y="31413"/>
                  </a:lnTo>
                  <a:lnTo>
                    <a:pt x="2424" y="31076"/>
                  </a:lnTo>
                  <a:lnTo>
                    <a:pt x="2391" y="30706"/>
                  </a:lnTo>
                  <a:lnTo>
                    <a:pt x="2391" y="30369"/>
                  </a:lnTo>
                  <a:lnTo>
                    <a:pt x="2424" y="29965"/>
                  </a:lnTo>
                  <a:lnTo>
                    <a:pt x="2458" y="29595"/>
                  </a:lnTo>
                  <a:lnTo>
                    <a:pt x="2559" y="29225"/>
                  </a:lnTo>
                  <a:lnTo>
                    <a:pt x="2660" y="28854"/>
                  </a:lnTo>
                  <a:lnTo>
                    <a:pt x="2795" y="28484"/>
                  </a:lnTo>
                  <a:lnTo>
                    <a:pt x="2997" y="28147"/>
                  </a:lnTo>
                  <a:lnTo>
                    <a:pt x="3199" y="27811"/>
                  </a:lnTo>
                  <a:lnTo>
                    <a:pt x="3434" y="27508"/>
                  </a:lnTo>
                  <a:lnTo>
                    <a:pt x="3704" y="27238"/>
                  </a:lnTo>
                  <a:lnTo>
                    <a:pt x="3973" y="27002"/>
                  </a:lnTo>
                  <a:lnTo>
                    <a:pt x="4276" y="26800"/>
                  </a:lnTo>
                  <a:lnTo>
                    <a:pt x="4579" y="26632"/>
                  </a:lnTo>
                  <a:lnTo>
                    <a:pt x="4916" y="26497"/>
                  </a:lnTo>
                  <a:lnTo>
                    <a:pt x="5253" y="26363"/>
                  </a:lnTo>
                  <a:lnTo>
                    <a:pt x="5960" y="26161"/>
                  </a:lnTo>
                  <a:close/>
                  <a:moveTo>
                    <a:pt x="5960" y="29157"/>
                  </a:moveTo>
                  <a:lnTo>
                    <a:pt x="5993" y="32356"/>
                  </a:lnTo>
                  <a:lnTo>
                    <a:pt x="6027" y="33904"/>
                  </a:lnTo>
                  <a:lnTo>
                    <a:pt x="5859" y="34106"/>
                  </a:lnTo>
                  <a:lnTo>
                    <a:pt x="5724" y="34241"/>
                  </a:lnTo>
                  <a:lnTo>
                    <a:pt x="5556" y="34342"/>
                  </a:lnTo>
                  <a:lnTo>
                    <a:pt x="5387" y="34409"/>
                  </a:lnTo>
                  <a:lnTo>
                    <a:pt x="5017" y="34409"/>
                  </a:lnTo>
                  <a:lnTo>
                    <a:pt x="4815" y="34376"/>
                  </a:lnTo>
                  <a:lnTo>
                    <a:pt x="4647" y="34308"/>
                  </a:lnTo>
                  <a:lnTo>
                    <a:pt x="4546" y="33904"/>
                  </a:lnTo>
                  <a:lnTo>
                    <a:pt x="4478" y="33534"/>
                  </a:lnTo>
                  <a:lnTo>
                    <a:pt x="4445" y="33130"/>
                  </a:lnTo>
                  <a:lnTo>
                    <a:pt x="4445" y="32726"/>
                  </a:lnTo>
                  <a:lnTo>
                    <a:pt x="4478" y="32221"/>
                  </a:lnTo>
                  <a:lnTo>
                    <a:pt x="4512" y="31716"/>
                  </a:lnTo>
                  <a:lnTo>
                    <a:pt x="4647" y="31211"/>
                  </a:lnTo>
                  <a:lnTo>
                    <a:pt x="4781" y="30740"/>
                  </a:lnTo>
                  <a:lnTo>
                    <a:pt x="5017" y="30302"/>
                  </a:lnTo>
                  <a:lnTo>
                    <a:pt x="5253" y="29864"/>
                  </a:lnTo>
                  <a:lnTo>
                    <a:pt x="5589" y="29494"/>
                  </a:lnTo>
                  <a:lnTo>
                    <a:pt x="5960" y="29157"/>
                  </a:lnTo>
                  <a:close/>
                  <a:moveTo>
                    <a:pt x="6027" y="34342"/>
                  </a:moveTo>
                  <a:lnTo>
                    <a:pt x="6027" y="35352"/>
                  </a:lnTo>
                  <a:lnTo>
                    <a:pt x="6061" y="36396"/>
                  </a:lnTo>
                  <a:lnTo>
                    <a:pt x="5892" y="36396"/>
                  </a:lnTo>
                  <a:lnTo>
                    <a:pt x="5791" y="36329"/>
                  </a:lnTo>
                  <a:lnTo>
                    <a:pt x="5556" y="36127"/>
                  </a:lnTo>
                  <a:lnTo>
                    <a:pt x="5320" y="35857"/>
                  </a:lnTo>
                  <a:lnTo>
                    <a:pt x="5185" y="35723"/>
                  </a:lnTo>
                  <a:lnTo>
                    <a:pt x="5051" y="35487"/>
                  </a:lnTo>
                  <a:lnTo>
                    <a:pt x="4950" y="35251"/>
                  </a:lnTo>
                  <a:lnTo>
                    <a:pt x="4781" y="34746"/>
                  </a:lnTo>
                  <a:lnTo>
                    <a:pt x="4714" y="34611"/>
                  </a:lnTo>
                  <a:lnTo>
                    <a:pt x="4714" y="34611"/>
                  </a:lnTo>
                  <a:lnTo>
                    <a:pt x="5084" y="34679"/>
                  </a:lnTo>
                  <a:lnTo>
                    <a:pt x="5421" y="34645"/>
                  </a:lnTo>
                  <a:lnTo>
                    <a:pt x="5556" y="34611"/>
                  </a:lnTo>
                  <a:lnTo>
                    <a:pt x="5724" y="34544"/>
                  </a:lnTo>
                  <a:lnTo>
                    <a:pt x="5859" y="34443"/>
                  </a:lnTo>
                  <a:lnTo>
                    <a:pt x="6027" y="34342"/>
                  </a:lnTo>
                  <a:close/>
                  <a:moveTo>
                    <a:pt x="34" y="1"/>
                  </a:moveTo>
                  <a:lnTo>
                    <a:pt x="0" y="34"/>
                  </a:lnTo>
                  <a:lnTo>
                    <a:pt x="0" y="102"/>
                  </a:lnTo>
                  <a:lnTo>
                    <a:pt x="303" y="1112"/>
                  </a:lnTo>
                  <a:lnTo>
                    <a:pt x="640" y="2122"/>
                  </a:lnTo>
                  <a:lnTo>
                    <a:pt x="1347" y="4142"/>
                  </a:lnTo>
                  <a:lnTo>
                    <a:pt x="2761" y="8317"/>
                  </a:lnTo>
                  <a:lnTo>
                    <a:pt x="3502" y="10337"/>
                  </a:lnTo>
                  <a:lnTo>
                    <a:pt x="4276" y="12323"/>
                  </a:lnTo>
                  <a:lnTo>
                    <a:pt x="5118" y="14310"/>
                  </a:lnTo>
                  <a:lnTo>
                    <a:pt x="5993" y="16262"/>
                  </a:lnTo>
                  <a:lnTo>
                    <a:pt x="6027" y="16296"/>
                  </a:lnTo>
                  <a:lnTo>
                    <a:pt x="5993" y="16363"/>
                  </a:lnTo>
                  <a:lnTo>
                    <a:pt x="6027" y="16397"/>
                  </a:lnTo>
                  <a:lnTo>
                    <a:pt x="6027" y="16431"/>
                  </a:lnTo>
                  <a:lnTo>
                    <a:pt x="6094" y="16464"/>
                  </a:lnTo>
                  <a:lnTo>
                    <a:pt x="6498" y="16464"/>
                  </a:lnTo>
                  <a:lnTo>
                    <a:pt x="6397" y="16565"/>
                  </a:lnTo>
                  <a:lnTo>
                    <a:pt x="6296" y="16700"/>
                  </a:lnTo>
                  <a:lnTo>
                    <a:pt x="6162" y="17037"/>
                  </a:lnTo>
                  <a:lnTo>
                    <a:pt x="6094" y="17340"/>
                  </a:lnTo>
                  <a:lnTo>
                    <a:pt x="6061" y="17643"/>
                  </a:lnTo>
                  <a:lnTo>
                    <a:pt x="6027" y="18316"/>
                  </a:lnTo>
                  <a:lnTo>
                    <a:pt x="6027" y="18956"/>
                  </a:lnTo>
                  <a:lnTo>
                    <a:pt x="6027" y="19562"/>
                  </a:lnTo>
                  <a:lnTo>
                    <a:pt x="5960" y="22760"/>
                  </a:lnTo>
                  <a:lnTo>
                    <a:pt x="5960" y="25959"/>
                  </a:lnTo>
                  <a:lnTo>
                    <a:pt x="5960" y="26060"/>
                  </a:lnTo>
                  <a:lnTo>
                    <a:pt x="5556" y="26060"/>
                  </a:lnTo>
                  <a:lnTo>
                    <a:pt x="5152" y="26127"/>
                  </a:lnTo>
                  <a:lnTo>
                    <a:pt x="4748" y="26262"/>
                  </a:lnTo>
                  <a:lnTo>
                    <a:pt x="4344" y="26430"/>
                  </a:lnTo>
                  <a:lnTo>
                    <a:pt x="3973" y="26632"/>
                  </a:lnTo>
                  <a:lnTo>
                    <a:pt x="3636" y="26901"/>
                  </a:lnTo>
                  <a:lnTo>
                    <a:pt x="3333" y="27171"/>
                  </a:lnTo>
                  <a:lnTo>
                    <a:pt x="3064" y="27474"/>
                  </a:lnTo>
                  <a:lnTo>
                    <a:pt x="2795" y="27912"/>
                  </a:lnTo>
                  <a:lnTo>
                    <a:pt x="2559" y="28349"/>
                  </a:lnTo>
                  <a:lnTo>
                    <a:pt x="2391" y="28787"/>
                  </a:lnTo>
                  <a:lnTo>
                    <a:pt x="2222" y="29258"/>
                  </a:lnTo>
                  <a:lnTo>
                    <a:pt x="2155" y="29730"/>
                  </a:lnTo>
                  <a:lnTo>
                    <a:pt x="2088" y="30235"/>
                  </a:lnTo>
                  <a:lnTo>
                    <a:pt x="2088" y="30706"/>
                  </a:lnTo>
                  <a:lnTo>
                    <a:pt x="2121" y="31211"/>
                  </a:lnTo>
                  <a:lnTo>
                    <a:pt x="2222" y="31649"/>
                  </a:lnTo>
                  <a:lnTo>
                    <a:pt x="2323" y="32053"/>
                  </a:lnTo>
                  <a:lnTo>
                    <a:pt x="2458" y="32457"/>
                  </a:lnTo>
                  <a:lnTo>
                    <a:pt x="2660" y="32861"/>
                  </a:lnTo>
                  <a:lnTo>
                    <a:pt x="2862" y="33231"/>
                  </a:lnTo>
                  <a:lnTo>
                    <a:pt x="3131" y="33601"/>
                  </a:lnTo>
                  <a:lnTo>
                    <a:pt x="3434" y="33904"/>
                  </a:lnTo>
                  <a:lnTo>
                    <a:pt x="3771" y="34174"/>
                  </a:lnTo>
                  <a:lnTo>
                    <a:pt x="4041" y="34342"/>
                  </a:lnTo>
                  <a:lnTo>
                    <a:pt x="4310" y="34477"/>
                  </a:lnTo>
                  <a:lnTo>
                    <a:pt x="4411" y="34813"/>
                  </a:lnTo>
                  <a:lnTo>
                    <a:pt x="4546" y="35150"/>
                  </a:lnTo>
                  <a:lnTo>
                    <a:pt x="4714" y="35487"/>
                  </a:lnTo>
                  <a:lnTo>
                    <a:pt x="4882" y="35790"/>
                  </a:lnTo>
                  <a:lnTo>
                    <a:pt x="5084" y="36059"/>
                  </a:lnTo>
                  <a:lnTo>
                    <a:pt x="5320" y="36329"/>
                  </a:lnTo>
                  <a:lnTo>
                    <a:pt x="5589" y="36531"/>
                  </a:lnTo>
                  <a:lnTo>
                    <a:pt x="5859" y="36733"/>
                  </a:lnTo>
                  <a:lnTo>
                    <a:pt x="5993" y="36766"/>
                  </a:lnTo>
                  <a:lnTo>
                    <a:pt x="6061" y="36699"/>
                  </a:lnTo>
                  <a:lnTo>
                    <a:pt x="6128" y="37305"/>
                  </a:lnTo>
                  <a:lnTo>
                    <a:pt x="6195" y="37877"/>
                  </a:lnTo>
                  <a:lnTo>
                    <a:pt x="6431" y="37877"/>
                  </a:lnTo>
                  <a:lnTo>
                    <a:pt x="6330" y="36935"/>
                  </a:lnTo>
                  <a:lnTo>
                    <a:pt x="6296" y="35958"/>
                  </a:lnTo>
                  <a:lnTo>
                    <a:pt x="6263" y="34982"/>
                  </a:lnTo>
                  <a:lnTo>
                    <a:pt x="6263" y="34039"/>
                  </a:lnTo>
                  <a:lnTo>
                    <a:pt x="6296" y="33938"/>
                  </a:lnTo>
                  <a:lnTo>
                    <a:pt x="6263" y="33871"/>
                  </a:lnTo>
                  <a:lnTo>
                    <a:pt x="6263" y="32894"/>
                  </a:lnTo>
                  <a:lnTo>
                    <a:pt x="6195" y="30100"/>
                  </a:lnTo>
                  <a:lnTo>
                    <a:pt x="6195" y="27306"/>
                  </a:lnTo>
                  <a:lnTo>
                    <a:pt x="6195" y="24511"/>
                  </a:lnTo>
                  <a:lnTo>
                    <a:pt x="6195" y="21717"/>
                  </a:lnTo>
                  <a:lnTo>
                    <a:pt x="6263" y="19057"/>
                  </a:lnTo>
                  <a:lnTo>
                    <a:pt x="6229" y="18417"/>
                  </a:lnTo>
                  <a:lnTo>
                    <a:pt x="6229" y="18047"/>
                  </a:lnTo>
                  <a:lnTo>
                    <a:pt x="6229" y="17643"/>
                  </a:lnTo>
                  <a:lnTo>
                    <a:pt x="6296" y="17272"/>
                  </a:lnTo>
                  <a:lnTo>
                    <a:pt x="6397" y="16936"/>
                  </a:lnTo>
                  <a:lnTo>
                    <a:pt x="6465" y="16801"/>
                  </a:lnTo>
                  <a:lnTo>
                    <a:pt x="6532" y="16666"/>
                  </a:lnTo>
                  <a:lnTo>
                    <a:pt x="6667" y="16565"/>
                  </a:lnTo>
                  <a:lnTo>
                    <a:pt x="6768" y="16464"/>
                  </a:lnTo>
                  <a:lnTo>
                    <a:pt x="8013" y="16431"/>
                  </a:lnTo>
                  <a:lnTo>
                    <a:pt x="9225" y="16431"/>
                  </a:lnTo>
                  <a:lnTo>
                    <a:pt x="10471" y="16363"/>
                  </a:lnTo>
                  <a:lnTo>
                    <a:pt x="11683" y="16262"/>
                  </a:lnTo>
                  <a:lnTo>
                    <a:pt x="11683" y="16397"/>
                  </a:lnTo>
                  <a:lnTo>
                    <a:pt x="11683" y="16532"/>
                  </a:lnTo>
                  <a:lnTo>
                    <a:pt x="11683" y="16801"/>
                  </a:lnTo>
                  <a:lnTo>
                    <a:pt x="11750" y="17407"/>
                  </a:lnTo>
                  <a:lnTo>
                    <a:pt x="11851" y="18013"/>
                  </a:lnTo>
                  <a:lnTo>
                    <a:pt x="11885" y="18080"/>
                  </a:lnTo>
                  <a:lnTo>
                    <a:pt x="11952" y="18080"/>
                  </a:lnTo>
                  <a:lnTo>
                    <a:pt x="11986" y="18114"/>
                  </a:lnTo>
                  <a:lnTo>
                    <a:pt x="13030" y="18181"/>
                  </a:lnTo>
                  <a:lnTo>
                    <a:pt x="14107" y="18181"/>
                  </a:lnTo>
                  <a:lnTo>
                    <a:pt x="16195" y="18148"/>
                  </a:lnTo>
                  <a:lnTo>
                    <a:pt x="20706" y="18148"/>
                  </a:lnTo>
                  <a:lnTo>
                    <a:pt x="29393" y="18181"/>
                  </a:lnTo>
                  <a:lnTo>
                    <a:pt x="47001" y="18181"/>
                  </a:lnTo>
                  <a:lnTo>
                    <a:pt x="47035" y="18148"/>
                  </a:lnTo>
                  <a:lnTo>
                    <a:pt x="47102" y="18114"/>
                  </a:lnTo>
                  <a:lnTo>
                    <a:pt x="47136" y="18047"/>
                  </a:lnTo>
                  <a:lnTo>
                    <a:pt x="47136" y="17979"/>
                  </a:lnTo>
                  <a:lnTo>
                    <a:pt x="47136" y="17946"/>
                  </a:lnTo>
                  <a:lnTo>
                    <a:pt x="47068" y="17912"/>
                  </a:lnTo>
                  <a:lnTo>
                    <a:pt x="47068" y="17744"/>
                  </a:lnTo>
                  <a:lnTo>
                    <a:pt x="47068" y="17542"/>
                  </a:lnTo>
                  <a:lnTo>
                    <a:pt x="47102" y="17542"/>
                  </a:lnTo>
                  <a:lnTo>
                    <a:pt x="47136" y="17508"/>
                  </a:lnTo>
                  <a:lnTo>
                    <a:pt x="47169" y="17407"/>
                  </a:lnTo>
                  <a:lnTo>
                    <a:pt x="47136" y="17306"/>
                  </a:lnTo>
                  <a:lnTo>
                    <a:pt x="47102" y="17272"/>
                  </a:lnTo>
                  <a:lnTo>
                    <a:pt x="47035" y="17272"/>
                  </a:lnTo>
                  <a:lnTo>
                    <a:pt x="47035" y="16902"/>
                  </a:lnTo>
                  <a:lnTo>
                    <a:pt x="47035" y="16565"/>
                  </a:lnTo>
                  <a:lnTo>
                    <a:pt x="47001" y="16363"/>
                  </a:lnTo>
                  <a:lnTo>
                    <a:pt x="46900" y="16229"/>
                  </a:lnTo>
                  <a:lnTo>
                    <a:pt x="46833" y="16330"/>
                  </a:lnTo>
                  <a:lnTo>
                    <a:pt x="46799" y="16464"/>
                  </a:lnTo>
                  <a:lnTo>
                    <a:pt x="46799" y="16767"/>
                  </a:lnTo>
                  <a:lnTo>
                    <a:pt x="46833" y="17340"/>
                  </a:lnTo>
                  <a:lnTo>
                    <a:pt x="38079" y="17474"/>
                  </a:lnTo>
                  <a:lnTo>
                    <a:pt x="33702" y="17508"/>
                  </a:lnTo>
                  <a:lnTo>
                    <a:pt x="29325" y="17542"/>
                  </a:lnTo>
                  <a:lnTo>
                    <a:pt x="24881" y="17542"/>
                  </a:lnTo>
                  <a:lnTo>
                    <a:pt x="20437" y="17508"/>
                  </a:lnTo>
                  <a:lnTo>
                    <a:pt x="16296" y="17441"/>
                  </a:lnTo>
                  <a:lnTo>
                    <a:pt x="14141" y="17407"/>
                  </a:lnTo>
                  <a:lnTo>
                    <a:pt x="13064" y="17373"/>
                  </a:lnTo>
                  <a:lnTo>
                    <a:pt x="12525" y="17373"/>
                  </a:lnTo>
                  <a:lnTo>
                    <a:pt x="12256" y="17407"/>
                  </a:lnTo>
                  <a:lnTo>
                    <a:pt x="11986" y="17474"/>
                  </a:lnTo>
                  <a:lnTo>
                    <a:pt x="11986" y="17508"/>
                  </a:lnTo>
                  <a:lnTo>
                    <a:pt x="12222" y="17542"/>
                  </a:lnTo>
                  <a:lnTo>
                    <a:pt x="12458" y="17609"/>
                  </a:lnTo>
                  <a:lnTo>
                    <a:pt x="12929" y="17643"/>
                  </a:lnTo>
                  <a:lnTo>
                    <a:pt x="13872" y="17643"/>
                  </a:lnTo>
                  <a:lnTo>
                    <a:pt x="16026" y="17676"/>
                  </a:lnTo>
                  <a:lnTo>
                    <a:pt x="20437" y="17744"/>
                  </a:lnTo>
                  <a:lnTo>
                    <a:pt x="24881" y="17777"/>
                  </a:lnTo>
                  <a:lnTo>
                    <a:pt x="29325" y="17811"/>
                  </a:lnTo>
                  <a:lnTo>
                    <a:pt x="33702" y="17777"/>
                  </a:lnTo>
                  <a:lnTo>
                    <a:pt x="38079" y="17710"/>
                  </a:lnTo>
                  <a:lnTo>
                    <a:pt x="46833" y="17575"/>
                  </a:lnTo>
                  <a:lnTo>
                    <a:pt x="46833" y="17777"/>
                  </a:lnTo>
                  <a:lnTo>
                    <a:pt x="46833" y="17946"/>
                  </a:lnTo>
                  <a:lnTo>
                    <a:pt x="38113" y="17979"/>
                  </a:lnTo>
                  <a:lnTo>
                    <a:pt x="29393" y="17979"/>
                  </a:lnTo>
                  <a:lnTo>
                    <a:pt x="20706" y="17946"/>
                  </a:lnTo>
                  <a:lnTo>
                    <a:pt x="16464" y="17946"/>
                  </a:lnTo>
                  <a:lnTo>
                    <a:pt x="14276" y="17912"/>
                  </a:lnTo>
                  <a:lnTo>
                    <a:pt x="13165" y="17946"/>
                  </a:lnTo>
                  <a:lnTo>
                    <a:pt x="12087" y="17979"/>
                  </a:lnTo>
                  <a:lnTo>
                    <a:pt x="11986" y="17508"/>
                  </a:lnTo>
                  <a:lnTo>
                    <a:pt x="11919" y="17070"/>
                  </a:lnTo>
                  <a:lnTo>
                    <a:pt x="11885" y="16666"/>
                  </a:lnTo>
                  <a:lnTo>
                    <a:pt x="11885" y="16363"/>
                  </a:lnTo>
                  <a:lnTo>
                    <a:pt x="11885" y="16296"/>
                  </a:lnTo>
                  <a:lnTo>
                    <a:pt x="11851" y="16229"/>
                  </a:lnTo>
                  <a:lnTo>
                    <a:pt x="11885" y="16195"/>
                  </a:lnTo>
                  <a:lnTo>
                    <a:pt x="11885" y="16161"/>
                  </a:lnTo>
                  <a:lnTo>
                    <a:pt x="11851" y="16128"/>
                  </a:lnTo>
                  <a:lnTo>
                    <a:pt x="11818" y="16060"/>
                  </a:lnTo>
                  <a:lnTo>
                    <a:pt x="11750" y="16027"/>
                  </a:lnTo>
                  <a:lnTo>
                    <a:pt x="10370" y="16027"/>
                  </a:lnTo>
                  <a:lnTo>
                    <a:pt x="8990" y="16094"/>
                  </a:lnTo>
                  <a:lnTo>
                    <a:pt x="7576" y="16161"/>
                  </a:lnTo>
                  <a:lnTo>
                    <a:pt x="6229" y="16262"/>
                  </a:lnTo>
                  <a:lnTo>
                    <a:pt x="6229" y="16195"/>
                  </a:lnTo>
                  <a:lnTo>
                    <a:pt x="6229" y="16128"/>
                  </a:lnTo>
                  <a:lnTo>
                    <a:pt x="5320" y="14141"/>
                  </a:lnTo>
                  <a:lnTo>
                    <a:pt x="4512" y="12088"/>
                  </a:lnTo>
                  <a:lnTo>
                    <a:pt x="3704" y="10067"/>
                  </a:lnTo>
                  <a:lnTo>
                    <a:pt x="2929" y="7980"/>
                  </a:lnTo>
                  <a:lnTo>
                    <a:pt x="1549" y="4075"/>
                  </a:lnTo>
                  <a:lnTo>
                    <a:pt x="876" y="2054"/>
                  </a:lnTo>
                  <a:lnTo>
                    <a:pt x="505" y="1044"/>
                  </a:lnTo>
                  <a:lnTo>
                    <a:pt x="101" y="34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8" name="Google Shape;388;p3"/>
            <p:cNvSpPr/>
            <p:nvPr/>
          </p:nvSpPr>
          <p:spPr>
            <a:xfrm>
              <a:off x="4860425" y="2687475"/>
              <a:ext cx="6775" cy="9275"/>
            </a:xfrm>
            <a:custGeom>
              <a:rect b="b" l="l" r="r" t="t"/>
              <a:pathLst>
                <a:path extrusionOk="0" h="371" w="271">
                  <a:moveTo>
                    <a:pt x="1" y="0"/>
                  </a:moveTo>
                  <a:lnTo>
                    <a:pt x="1" y="67"/>
                  </a:lnTo>
                  <a:lnTo>
                    <a:pt x="34" y="303"/>
                  </a:lnTo>
                  <a:lnTo>
                    <a:pt x="34" y="337"/>
                  </a:lnTo>
                  <a:lnTo>
                    <a:pt x="68" y="370"/>
                  </a:lnTo>
                  <a:lnTo>
                    <a:pt x="169" y="370"/>
                  </a:lnTo>
                  <a:lnTo>
                    <a:pt x="236" y="303"/>
                  </a:lnTo>
                  <a:lnTo>
                    <a:pt x="270" y="269"/>
                  </a:lnTo>
                  <a:lnTo>
                    <a:pt x="236" y="236"/>
                  </a:lnTo>
                  <a:lnTo>
                    <a:pt x="169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89" name="Google Shape;389;p3"/>
            <p:cNvSpPr/>
            <p:nvPr/>
          </p:nvSpPr>
          <p:spPr>
            <a:xfrm>
              <a:off x="4403375" y="2435800"/>
              <a:ext cx="143975" cy="388050"/>
            </a:xfrm>
            <a:custGeom>
              <a:rect b="b" l="l" r="r" t="t"/>
              <a:pathLst>
                <a:path extrusionOk="0" h="15522" w="5759">
                  <a:moveTo>
                    <a:pt x="1651" y="202"/>
                  </a:moveTo>
                  <a:lnTo>
                    <a:pt x="1853" y="236"/>
                  </a:lnTo>
                  <a:lnTo>
                    <a:pt x="2021" y="270"/>
                  </a:lnTo>
                  <a:lnTo>
                    <a:pt x="2189" y="371"/>
                  </a:lnTo>
                  <a:lnTo>
                    <a:pt x="2324" y="505"/>
                  </a:lnTo>
                  <a:lnTo>
                    <a:pt x="2459" y="674"/>
                  </a:lnTo>
                  <a:lnTo>
                    <a:pt x="2560" y="842"/>
                  </a:lnTo>
                  <a:lnTo>
                    <a:pt x="2425" y="909"/>
                  </a:lnTo>
                  <a:lnTo>
                    <a:pt x="2290" y="1010"/>
                  </a:lnTo>
                  <a:lnTo>
                    <a:pt x="2223" y="1145"/>
                  </a:lnTo>
                  <a:lnTo>
                    <a:pt x="2189" y="1313"/>
                  </a:lnTo>
                  <a:lnTo>
                    <a:pt x="2156" y="1448"/>
                  </a:lnTo>
                  <a:lnTo>
                    <a:pt x="2189" y="1583"/>
                  </a:lnTo>
                  <a:lnTo>
                    <a:pt x="2223" y="1684"/>
                  </a:lnTo>
                  <a:lnTo>
                    <a:pt x="2324" y="1785"/>
                  </a:lnTo>
                  <a:lnTo>
                    <a:pt x="2425" y="1818"/>
                  </a:lnTo>
                  <a:lnTo>
                    <a:pt x="2593" y="1818"/>
                  </a:lnTo>
                  <a:lnTo>
                    <a:pt x="2661" y="1785"/>
                  </a:lnTo>
                  <a:lnTo>
                    <a:pt x="2694" y="1717"/>
                  </a:lnTo>
                  <a:lnTo>
                    <a:pt x="2694" y="1650"/>
                  </a:lnTo>
                  <a:lnTo>
                    <a:pt x="2728" y="1650"/>
                  </a:lnTo>
                  <a:lnTo>
                    <a:pt x="2728" y="1751"/>
                  </a:lnTo>
                  <a:lnTo>
                    <a:pt x="2694" y="1953"/>
                  </a:lnTo>
                  <a:lnTo>
                    <a:pt x="2627" y="2121"/>
                  </a:lnTo>
                  <a:lnTo>
                    <a:pt x="2526" y="2256"/>
                  </a:lnTo>
                  <a:lnTo>
                    <a:pt x="2391" y="2357"/>
                  </a:lnTo>
                  <a:lnTo>
                    <a:pt x="2257" y="2424"/>
                  </a:lnTo>
                  <a:lnTo>
                    <a:pt x="2055" y="2492"/>
                  </a:lnTo>
                  <a:lnTo>
                    <a:pt x="1853" y="2458"/>
                  </a:lnTo>
                  <a:lnTo>
                    <a:pt x="1819" y="2492"/>
                  </a:lnTo>
                  <a:lnTo>
                    <a:pt x="1785" y="2492"/>
                  </a:lnTo>
                  <a:lnTo>
                    <a:pt x="1785" y="2559"/>
                  </a:lnTo>
                  <a:lnTo>
                    <a:pt x="1785" y="2593"/>
                  </a:lnTo>
                  <a:lnTo>
                    <a:pt x="1853" y="3030"/>
                  </a:lnTo>
                  <a:lnTo>
                    <a:pt x="1920" y="3434"/>
                  </a:lnTo>
                  <a:lnTo>
                    <a:pt x="2122" y="4276"/>
                  </a:lnTo>
                  <a:lnTo>
                    <a:pt x="2257" y="4815"/>
                  </a:lnTo>
                  <a:lnTo>
                    <a:pt x="2290" y="5387"/>
                  </a:lnTo>
                  <a:lnTo>
                    <a:pt x="2290" y="5623"/>
                  </a:lnTo>
                  <a:lnTo>
                    <a:pt x="2257" y="5926"/>
                  </a:lnTo>
                  <a:lnTo>
                    <a:pt x="2223" y="6027"/>
                  </a:lnTo>
                  <a:lnTo>
                    <a:pt x="2156" y="6128"/>
                  </a:lnTo>
                  <a:lnTo>
                    <a:pt x="2088" y="6162"/>
                  </a:lnTo>
                  <a:lnTo>
                    <a:pt x="1987" y="6128"/>
                  </a:lnTo>
                  <a:lnTo>
                    <a:pt x="1853" y="5993"/>
                  </a:lnTo>
                  <a:lnTo>
                    <a:pt x="1752" y="5825"/>
                  </a:lnTo>
                  <a:lnTo>
                    <a:pt x="1550" y="5455"/>
                  </a:lnTo>
                  <a:lnTo>
                    <a:pt x="1381" y="5051"/>
                  </a:lnTo>
                  <a:lnTo>
                    <a:pt x="1280" y="4613"/>
                  </a:lnTo>
                  <a:lnTo>
                    <a:pt x="1213" y="4141"/>
                  </a:lnTo>
                  <a:lnTo>
                    <a:pt x="1179" y="3704"/>
                  </a:lnTo>
                  <a:lnTo>
                    <a:pt x="1146" y="2896"/>
                  </a:lnTo>
                  <a:lnTo>
                    <a:pt x="1146" y="2828"/>
                  </a:lnTo>
                  <a:lnTo>
                    <a:pt x="1146" y="2761"/>
                  </a:lnTo>
                  <a:lnTo>
                    <a:pt x="1112" y="2727"/>
                  </a:lnTo>
                  <a:lnTo>
                    <a:pt x="1045" y="2694"/>
                  </a:lnTo>
                  <a:lnTo>
                    <a:pt x="809" y="2660"/>
                  </a:lnTo>
                  <a:lnTo>
                    <a:pt x="641" y="2593"/>
                  </a:lnTo>
                  <a:lnTo>
                    <a:pt x="472" y="2492"/>
                  </a:lnTo>
                  <a:lnTo>
                    <a:pt x="371" y="2357"/>
                  </a:lnTo>
                  <a:lnTo>
                    <a:pt x="304" y="2189"/>
                  </a:lnTo>
                  <a:lnTo>
                    <a:pt x="270" y="1987"/>
                  </a:lnTo>
                  <a:lnTo>
                    <a:pt x="237" y="1785"/>
                  </a:lnTo>
                  <a:lnTo>
                    <a:pt x="270" y="1583"/>
                  </a:lnTo>
                  <a:lnTo>
                    <a:pt x="304" y="1381"/>
                  </a:lnTo>
                  <a:lnTo>
                    <a:pt x="371" y="1179"/>
                  </a:lnTo>
                  <a:lnTo>
                    <a:pt x="472" y="977"/>
                  </a:lnTo>
                  <a:lnTo>
                    <a:pt x="573" y="775"/>
                  </a:lnTo>
                  <a:lnTo>
                    <a:pt x="708" y="606"/>
                  </a:lnTo>
                  <a:lnTo>
                    <a:pt x="843" y="472"/>
                  </a:lnTo>
                  <a:lnTo>
                    <a:pt x="1011" y="371"/>
                  </a:lnTo>
                  <a:lnTo>
                    <a:pt x="1179" y="270"/>
                  </a:lnTo>
                  <a:lnTo>
                    <a:pt x="1415" y="202"/>
                  </a:lnTo>
                  <a:close/>
                  <a:moveTo>
                    <a:pt x="1314" y="0"/>
                  </a:moveTo>
                  <a:lnTo>
                    <a:pt x="1045" y="68"/>
                  </a:lnTo>
                  <a:lnTo>
                    <a:pt x="843" y="169"/>
                  </a:lnTo>
                  <a:lnTo>
                    <a:pt x="641" y="337"/>
                  </a:lnTo>
                  <a:lnTo>
                    <a:pt x="472" y="505"/>
                  </a:lnTo>
                  <a:lnTo>
                    <a:pt x="304" y="741"/>
                  </a:lnTo>
                  <a:lnTo>
                    <a:pt x="203" y="977"/>
                  </a:lnTo>
                  <a:lnTo>
                    <a:pt x="102" y="1246"/>
                  </a:lnTo>
                  <a:lnTo>
                    <a:pt x="35" y="1515"/>
                  </a:lnTo>
                  <a:lnTo>
                    <a:pt x="1" y="1751"/>
                  </a:lnTo>
                  <a:lnTo>
                    <a:pt x="35" y="2020"/>
                  </a:lnTo>
                  <a:lnTo>
                    <a:pt x="68" y="2256"/>
                  </a:lnTo>
                  <a:lnTo>
                    <a:pt x="169" y="2458"/>
                  </a:lnTo>
                  <a:lnTo>
                    <a:pt x="270" y="2660"/>
                  </a:lnTo>
                  <a:lnTo>
                    <a:pt x="472" y="2795"/>
                  </a:lnTo>
                  <a:lnTo>
                    <a:pt x="674" y="2896"/>
                  </a:lnTo>
                  <a:lnTo>
                    <a:pt x="944" y="2929"/>
                  </a:lnTo>
                  <a:lnTo>
                    <a:pt x="910" y="3367"/>
                  </a:lnTo>
                  <a:lnTo>
                    <a:pt x="944" y="3872"/>
                  </a:lnTo>
                  <a:lnTo>
                    <a:pt x="1011" y="4377"/>
                  </a:lnTo>
                  <a:lnTo>
                    <a:pt x="1112" y="4916"/>
                  </a:lnTo>
                  <a:lnTo>
                    <a:pt x="1280" y="5421"/>
                  </a:lnTo>
                  <a:lnTo>
                    <a:pt x="1482" y="5859"/>
                  </a:lnTo>
                  <a:lnTo>
                    <a:pt x="1617" y="6061"/>
                  </a:lnTo>
                  <a:lnTo>
                    <a:pt x="1785" y="6229"/>
                  </a:lnTo>
                  <a:lnTo>
                    <a:pt x="1920" y="6397"/>
                  </a:lnTo>
                  <a:lnTo>
                    <a:pt x="2122" y="6498"/>
                  </a:lnTo>
                  <a:lnTo>
                    <a:pt x="2156" y="6902"/>
                  </a:lnTo>
                  <a:lnTo>
                    <a:pt x="2223" y="7306"/>
                  </a:lnTo>
                  <a:lnTo>
                    <a:pt x="2324" y="7643"/>
                  </a:lnTo>
                  <a:lnTo>
                    <a:pt x="2492" y="8013"/>
                  </a:lnTo>
                  <a:lnTo>
                    <a:pt x="2661" y="8350"/>
                  </a:lnTo>
                  <a:lnTo>
                    <a:pt x="2863" y="8653"/>
                  </a:lnTo>
                  <a:lnTo>
                    <a:pt x="3334" y="9293"/>
                  </a:lnTo>
                  <a:lnTo>
                    <a:pt x="3839" y="9899"/>
                  </a:lnTo>
                  <a:lnTo>
                    <a:pt x="4344" y="10505"/>
                  </a:lnTo>
                  <a:lnTo>
                    <a:pt x="4816" y="11111"/>
                  </a:lnTo>
                  <a:lnTo>
                    <a:pt x="5018" y="11447"/>
                  </a:lnTo>
                  <a:lnTo>
                    <a:pt x="5220" y="11750"/>
                  </a:lnTo>
                  <a:lnTo>
                    <a:pt x="5321" y="11986"/>
                  </a:lnTo>
                  <a:lnTo>
                    <a:pt x="5422" y="12222"/>
                  </a:lnTo>
                  <a:lnTo>
                    <a:pt x="5455" y="12424"/>
                  </a:lnTo>
                  <a:lnTo>
                    <a:pt x="5455" y="12659"/>
                  </a:lnTo>
                  <a:lnTo>
                    <a:pt x="5455" y="12862"/>
                  </a:lnTo>
                  <a:lnTo>
                    <a:pt x="5422" y="13064"/>
                  </a:lnTo>
                  <a:lnTo>
                    <a:pt x="5321" y="13501"/>
                  </a:lnTo>
                  <a:lnTo>
                    <a:pt x="5051" y="14343"/>
                  </a:lnTo>
                  <a:lnTo>
                    <a:pt x="4917" y="14781"/>
                  </a:lnTo>
                  <a:lnTo>
                    <a:pt x="4849" y="15218"/>
                  </a:lnTo>
                  <a:lnTo>
                    <a:pt x="4849" y="15521"/>
                  </a:lnTo>
                  <a:lnTo>
                    <a:pt x="5186" y="15521"/>
                  </a:lnTo>
                  <a:lnTo>
                    <a:pt x="5152" y="15185"/>
                  </a:lnTo>
                  <a:lnTo>
                    <a:pt x="5186" y="14882"/>
                  </a:lnTo>
                  <a:lnTo>
                    <a:pt x="5287" y="14579"/>
                  </a:lnTo>
                  <a:lnTo>
                    <a:pt x="5388" y="14242"/>
                  </a:lnTo>
                  <a:lnTo>
                    <a:pt x="5624" y="13636"/>
                  </a:lnTo>
                  <a:lnTo>
                    <a:pt x="5725" y="13333"/>
                  </a:lnTo>
                  <a:lnTo>
                    <a:pt x="5758" y="12996"/>
                  </a:lnTo>
                  <a:lnTo>
                    <a:pt x="5758" y="12727"/>
                  </a:lnTo>
                  <a:lnTo>
                    <a:pt x="5725" y="12424"/>
                  </a:lnTo>
                  <a:lnTo>
                    <a:pt x="5657" y="12121"/>
                  </a:lnTo>
                  <a:lnTo>
                    <a:pt x="5590" y="11851"/>
                  </a:lnTo>
                  <a:lnTo>
                    <a:pt x="5455" y="11548"/>
                  </a:lnTo>
                  <a:lnTo>
                    <a:pt x="5287" y="11279"/>
                  </a:lnTo>
                  <a:lnTo>
                    <a:pt x="4917" y="10740"/>
                  </a:lnTo>
                  <a:lnTo>
                    <a:pt x="4512" y="10202"/>
                  </a:lnTo>
                  <a:lnTo>
                    <a:pt x="3637" y="9225"/>
                  </a:lnTo>
                  <a:lnTo>
                    <a:pt x="3368" y="8889"/>
                  </a:lnTo>
                  <a:lnTo>
                    <a:pt x="3132" y="8552"/>
                  </a:lnTo>
                  <a:lnTo>
                    <a:pt x="2930" y="8249"/>
                  </a:lnTo>
                  <a:lnTo>
                    <a:pt x="2762" y="7912"/>
                  </a:lnTo>
                  <a:lnTo>
                    <a:pt x="2627" y="7542"/>
                  </a:lnTo>
                  <a:lnTo>
                    <a:pt x="2492" y="7172"/>
                  </a:lnTo>
                  <a:lnTo>
                    <a:pt x="2391" y="6801"/>
                  </a:lnTo>
                  <a:lnTo>
                    <a:pt x="2324" y="6397"/>
                  </a:lnTo>
                  <a:lnTo>
                    <a:pt x="2425" y="6162"/>
                  </a:lnTo>
                  <a:lnTo>
                    <a:pt x="2492" y="5960"/>
                  </a:lnTo>
                  <a:lnTo>
                    <a:pt x="2526" y="5724"/>
                  </a:lnTo>
                  <a:lnTo>
                    <a:pt x="2560" y="5488"/>
                  </a:lnTo>
                  <a:lnTo>
                    <a:pt x="2526" y="5017"/>
                  </a:lnTo>
                  <a:lnTo>
                    <a:pt x="2459" y="4545"/>
                  </a:lnTo>
                  <a:lnTo>
                    <a:pt x="2358" y="4074"/>
                  </a:lnTo>
                  <a:lnTo>
                    <a:pt x="2223" y="3603"/>
                  </a:lnTo>
                  <a:lnTo>
                    <a:pt x="2122" y="3131"/>
                  </a:lnTo>
                  <a:lnTo>
                    <a:pt x="2021" y="2694"/>
                  </a:lnTo>
                  <a:lnTo>
                    <a:pt x="2257" y="2694"/>
                  </a:lnTo>
                  <a:lnTo>
                    <a:pt x="2459" y="2626"/>
                  </a:lnTo>
                  <a:lnTo>
                    <a:pt x="2593" y="2492"/>
                  </a:lnTo>
                  <a:lnTo>
                    <a:pt x="2728" y="2323"/>
                  </a:lnTo>
                  <a:lnTo>
                    <a:pt x="2863" y="2088"/>
                  </a:lnTo>
                  <a:lnTo>
                    <a:pt x="2930" y="1886"/>
                  </a:lnTo>
                  <a:lnTo>
                    <a:pt x="2964" y="1650"/>
                  </a:lnTo>
                  <a:lnTo>
                    <a:pt x="2964" y="1414"/>
                  </a:lnTo>
                  <a:lnTo>
                    <a:pt x="2930" y="1111"/>
                  </a:lnTo>
                  <a:lnTo>
                    <a:pt x="2829" y="808"/>
                  </a:lnTo>
                  <a:lnTo>
                    <a:pt x="2694" y="539"/>
                  </a:lnTo>
                  <a:lnTo>
                    <a:pt x="2459" y="337"/>
                  </a:lnTo>
                  <a:lnTo>
                    <a:pt x="2223" y="169"/>
                  </a:lnTo>
                  <a:lnTo>
                    <a:pt x="1954" y="34"/>
                  </a:lnTo>
                  <a:lnTo>
                    <a:pt x="16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0" name="Google Shape;390;p3"/>
            <p:cNvSpPr/>
            <p:nvPr/>
          </p:nvSpPr>
          <p:spPr>
            <a:xfrm>
              <a:off x="4422750" y="2442525"/>
              <a:ext cx="17700" cy="58100"/>
            </a:xfrm>
            <a:custGeom>
              <a:rect b="b" l="l" r="r" t="t"/>
              <a:pathLst>
                <a:path extrusionOk="0" h="2324" w="708">
                  <a:moveTo>
                    <a:pt x="640" y="1"/>
                  </a:moveTo>
                  <a:lnTo>
                    <a:pt x="606" y="34"/>
                  </a:lnTo>
                  <a:lnTo>
                    <a:pt x="472" y="102"/>
                  </a:lnTo>
                  <a:lnTo>
                    <a:pt x="371" y="236"/>
                  </a:lnTo>
                  <a:lnTo>
                    <a:pt x="202" y="506"/>
                  </a:lnTo>
                  <a:lnTo>
                    <a:pt x="68" y="842"/>
                  </a:lnTo>
                  <a:lnTo>
                    <a:pt x="0" y="1213"/>
                  </a:lnTo>
                  <a:lnTo>
                    <a:pt x="0" y="1549"/>
                  </a:lnTo>
                  <a:lnTo>
                    <a:pt x="0" y="1718"/>
                  </a:lnTo>
                  <a:lnTo>
                    <a:pt x="68" y="1886"/>
                  </a:lnTo>
                  <a:lnTo>
                    <a:pt x="135" y="2021"/>
                  </a:lnTo>
                  <a:lnTo>
                    <a:pt x="236" y="2155"/>
                  </a:lnTo>
                  <a:lnTo>
                    <a:pt x="371" y="2256"/>
                  </a:lnTo>
                  <a:lnTo>
                    <a:pt x="505" y="2324"/>
                  </a:lnTo>
                  <a:lnTo>
                    <a:pt x="573" y="2324"/>
                  </a:lnTo>
                  <a:lnTo>
                    <a:pt x="606" y="2290"/>
                  </a:lnTo>
                  <a:lnTo>
                    <a:pt x="640" y="2223"/>
                  </a:lnTo>
                  <a:lnTo>
                    <a:pt x="606" y="2155"/>
                  </a:lnTo>
                  <a:lnTo>
                    <a:pt x="404" y="1953"/>
                  </a:lnTo>
                  <a:lnTo>
                    <a:pt x="303" y="1684"/>
                  </a:lnTo>
                  <a:lnTo>
                    <a:pt x="236" y="1415"/>
                  </a:lnTo>
                  <a:lnTo>
                    <a:pt x="236" y="1145"/>
                  </a:lnTo>
                  <a:lnTo>
                    <a:pt x="270" y="876"/>
                  </a:lnTo>
                  <a:lnTo>
                    <a:pt x="371" y="607"/>
                  </a:lnTo>
                  <a:lnTo>
                    <a:pt x="505" y="371"/>
                  </a:lnTo>
                  <a:lnTo>
                    <a:pt x="674" y="135"/>
                  </a:lnTo>
                  <a:lnTo>
                    <a:pt x="707" y="68"/>
                  </a:lnTo>
                  <a:lnTo>
                    <a:pt x="674" y="34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1" name="Google Shape;391;p3"/>
            <p:cNvSpPr/>
            <p:nvPr/>
          </p:nvSpPr>
          <p:spPr>
            <a:xfrm>
              <a:off x="4109625" y="305450"/>
              <a:ext cx="213825" cy="201200"/>
            </a:xfrm>
            <a:custGeom>
              <a:rect b="b" l="l" r="r" t="t"/>
              <a:pathLst>
                <a:path extrusionOk="0" h="8048" w="8553">
                  <a:moveTo>
                    <a:pt x="1011" y="270"/>
                  </a:moveTo>
                  <a:lnTo>
                    <a:pt x="1280" y="539"/>
                  </a:lnTo>
                  <a:lnTo>
                    <a:pt x="1583" y="808"/>
                  </a:lnTo>
                  <a:lnTo>
                    <a:pt x="1886" y="1078"/>
                  </a:lnTo>
                  <a:lnTo>
                    <a:pt x="2189" y="1347"/>
                  </a:lnTo>
                  <a:lnTo>
                    <a:pt x="2627" y="1785"/>
                  </a:lnTo>
                  <a:lnTo>
                    <a:pt x="3031" y="2223"/>
                  </a:lnTo>
                  <a:lnTo>
                    <a:pt x="3469" y="2627"/>
                  </a:lnTo>
                  <a:lnTo>
                    <a:pt x="3906" y="3031"/>
                  </a:lnTo>
                  <a:lnTo>
                    <a:pt x="4243" y="3300"/>
                  </a:lnTo>
                  <a:lnTo>
                    <a:pt x="4512" y="3569"/>
                  </a:lnTo>
                  <a:lnTo>
                    <a:pt x="4782" y="3839"/>
                  </a:lnTo>
                  <a:lnTo>
                    <a:pt x="5017" y="4142"/>
                  </a:lnTo>
                  <a:lnTo>
                    <a:pt x="5489" y="4748"/>
                  </a:lnTo>
                  <a:lnTo>
                    <a:pt x="5893" y="5387"/>
                  </a:lnTo>
                  <a:lnTo>
                    <a:pt x="6027" y="5589"/>
                  </a:lnTo>
                  <a:lnTo>
                    <a:pt x="6196" y="5791"/>
                  </a:lnTo>
                  <a:lnTo>
                    <a:pt x="5724" y="5387"/>
                  </a:lnTo>
                  <a:lnTo>
                    <a:pt x="5287" y="4950"/>
                  </a:lnTo>
                  <a:lnTo>
                    <a:pt x="4411" y="4108"/>
                  </a:lnTo>
                  <a:lnTo>
                    <a:pt x="3974" y="3670"/>
                  </a:lnTo>
                  <a:lnTo>
                    <a:pt x="3502" y="3266"/>
                  </a:lnTo>
                  <a:lnTo>
                    <a:pt x="2593" y="2458"/>
                  </a:lnTo>
                  <a:lnTo>
                    <a:pt x="2122" y="2054"/>
                  </a:lnTo>
                  <a:lnTo>
                    <a:pt x="1684" y="1650"/>
                  </a:lnTo>
                  <a:lnTo>
                    <a:pt x="1247" y="1212"/>
                  </a:lnTo>
                  <a:lnTo>
                    <a:pt x="843" y="741"/>
                  </a:lnTo>
                  <a:lnTo>
                    <a:pt x="742" y="741"/>
                  </a:lnTo>
                  <a:lnTo>
                    <a:pt x="708" y="808"/>
                  </a:lnTo>
                  <a:lnTo>
                    <a:pt x="708" y="842"/>
                  </a:lnTo>
                  <a:lnTo>
                    <a:pt x="843" y="1044"/>
                  </a:lnTo>
                  <a:lnTo>
                    <a:pt x="1011" y="1246"/>
                  </a:lnTo>
                  <a:lnTo>
                    <a:pt x="1348" y="1583"/>
                  </a:lnTo>
                  <a:lnTo>
                    <a:pt x="2055" y="2256"/>
                  </a:lnTo>
                  <a:lnTo>
                    <a:pt x="2560" y="2728"/>
                  </a:lnTo>
                  <a:lnTo>
                    <a:pt x="3098" y="3165"/>
                  </a:lnTo>
                  <a:lnTo>
                    <a:pt x="3603" y="3603"/>
                  </a:lnTo>
                  <a:lnTo>
                    <a:pt x="4108" y="4074"/>
                  </a:lnTo>
                  <a:lnTo>
                    <a:pt x="5017" y="4950"/>
                  </a:lnTo>
                  <a:lnTo>
                    <a:pt x="5455" y="5387"/>
                  </a:lnTo>
                  <a:lnTo>
                    <a:pt x="5926" y="5825"/>
                  </a:lnTo>
                  <a:lnTo>
                    <a:pt x="6970" y="6700"/>
                  </a:lnTo>
                  <a:lnTo>
                    <a:pt x="7980" y="7576"/>
                  </a:lnTo>
                  <a:lnTo>
                    <a:pt x="8115" y="7576"/>
                  </a:lnTo>
                  <a:lnTo>
                    <a:pt x="8148" y="7508"/>
                  </a:lnTo>
                  <a:lnTo>
                    <a:pt x="8115" y="7441"/>
                  </a:lnTo>
                  <a:lnTo>
                    <a:pt x="7576" y="6936"/>
                  </a:lnTo>
                  <a:lnTo>
                    <a:pt x="7643" y="6936"/>
                  </a:lnTo>
                  <a:lnTo>
                    <a:pt x="7711" y="6902"/>
                  </a:lnTo>
                  <a:lnTo>
                    <a:pt x="7744" y="6869"/>
                  </a:lnTo>
                  <a:lnTo>
                    <a:pt x="7744" y="6801"/>
                  </a:lnTo>
                  <a:lnTo>
                    <a:pt x="7913" y="6667"/>
                  </a:lnTo>
                  <a:lnTo>
                    <a:pt x="8014" y="6970"/>
                  </a:lnTo>
                  <a:lnTo>
                    <a:pt x="8081" y="7239"/>
                  </a:lnTo>
                  <a:lnTo>
                    <a:pt x="8216" y="7542"/>
                  </a:lnTo>
                  <a:lnTo>
                    <a:pt x="8317" y="7811"/>
                  </a:lnTo>
                  <a:lnTo>
                    <a:pt x="7812" y="7677"/>
                  </a:lnTo>
                  <a:lnTo>
                    <a:pt x="7172" y="7407"/>
                  </a:lnTo>
                  <a:lnTo>
                    <a:pt x="7307" y="7239"/>
                  </a:lnTo>
                  <a:lnTo>
                    <a:pt x="7340" y="7172"/>
                  </a:lnTo>
                  <a:lnTo>
                    <a:pt x="7340" y="7104"/>
                  </a:lnTo>
                  <a:lnTo>
                    <a:pt x="7307" y="7071"/>
                  </a:lnTo>
                  <a:lnTo>
                    <a:pt x="6936" y="6700"/>
                  </a:lnTo>
                  <a:lnTo>
                    <a:pt x="6566" y="6364"/>
                  </a:lnTo>
                  <a:lnTo>
                    <a:pt x="6162" y="6061"/>
                  </a:lnTo>
                  <a:lnTo>
                    <a:pt x="5724" y="5758"/>
                  </a:lnTo>
                  <a:lnTo>
                    <a:pt x="5186" y="5421"/>
                  </a:lnTo>
                  <a:lnTo>
                    <a:pt x="4681" y="5051"/>
                  </a:lnTo>
                  <a:lnTo>
                    <a:pt x="4176" y="4647"/>
                  </a:lnTo>
                  <a:lnTo>
                    <a:pt x="3704" y="4209"/>
                  </a:lnTo>
                  <a:lnTo>
                    <a:pt x="2795" y="3300"/>
                  </a:lnTo>
                  <a:lnTo>
                    <a:pt x="2358" y="2862"/>
                  </a:lnTo>
                  <a:lnTo>
                    <a:pt x="1853" y="2458"/>
                  </a:lnTo>
                  <a:lnTo>
                    <a:pt x="1449" y="2088"/>
                  </a:lnTo>
                  <a:lnTo>
                    <a:pt x="1045" y="1684"/>
                  </a:lnTo>
                  <a:lnTo>
                    <a:pt x="641" y="1313"/>
                  </a:lnTo>
                  <a:lnTo>
                    <a:pt x="203" y="977"/>
                  </a:lnTo>
                  <a:lnTo>
                    <a:pt x="405" y="775"/>
                  </a:lnTo>
                  <a:lnTo>
                    <a:pt x="607" y="606"/>
                  </a:lnTo>
                  <a:lnTo>
                    <a:pt x="809" y="438"/>
                  </a:lnTo>
                  <a:lnTo>
                    <a:pt x="1011" y="270"/>
                  </a:lnTo>
                  <a:close/>
                  <a:moveTo>
                    <a:pt x="1045" y="0"/>
                  </a:moveTo>
                  <a:lnTo>
                    <a:pt x="977" y="34"/>
                  </a:lnTo>
                  <a:lnTo>
                    <a:pt x="742" y="236"/>
                  </a:lnTo>
                  <a:lnTo>
                    <a:pt x="439" y="438"/>
                  </a:lnTo>
                  <a:lnTo>
                    <a:pt x="203" y="640"/>
                  </a:lnTo>
                  <a:lnTo>
                    <a:pt x="102" y="775"/>
                  </a:lnTo>
                  <a:lnTo>
                    <a:pt x="1" y="909"/>
                  </a:lnTo>
                  <a:lnTo>
                    <a:pt x="1" y="977"/>
                  </a:lnTo>
                  <a:lnTo>
                    <a:pt x="34" y="1010"/>
                  </a:lnTo>
                  <a:lnTo>
                    <a:pt x="34" y="1078"/>
                  </a:lnTo>
                  <a:lnTo>
                    <a:pt x="68" y="1111"/>
                  </a:lnTo>
                  <a:lnTo>
                    <a:pt x="540" y="1482"/>
                  </a:lnTo>
                  <a:lnTo>
                    <a:pt x="977" y="1920"/>
                  </a:lnTo>
                  <a:lnTo>
                    <a:pt x="1449" y="2324"/>
                  </a:lnTo>
                  <a:lnTo>
                    <a:pt x="1886" y="2761"/>
                  </a:lnTo>
                  <a:lnTo>
                    <a:pt x="2358" y="3165"/>
                  </a:lnTo>
                  <a:lnTo>
                    <a:pt x="2829" y="3603"/>
                  </a:lnTo>
                  <a:lnTo>
                    <a:pt x="3704" y="4512"/>
                  </a:lnTo>
                  <a:lnTo>
                    <a:pt x="4075" y="4849"/>
                  </a:lnTo>
                  <a:lnTo>
                    <a:pt x="4445" y="5152"/>
                  </a:lnTo>
                  <a:lnTo>
                    <a:pt x="4815" y="5455"/>
                  </a:lnTo>
                  <a:lnTo>
                    <a:pt x="5219" y="5724"/>
                  </a:lnTo>
                  <a:lnTo>
                    <a:pt x="5758" y="6061"/>
                  </a:lnTo>
                  <a:lnTo>
                    <a:pt x="6229" y="6397"/>
                  </a:lnTo>
                  <a:lnTo>
                    <a:pt x="6667" y="6801"/>
                  </a:lnTo>
                  <a:lnTo>
                    <a:pt x="7138" y="7205"/>
                  </a:lnTo>
                  <a:lnTo>
                    <a:pt x="6970" y="7407"/>
                  </a:lnTo>
                  <a:lnTo>
                    <a:pt x="6936" y="7441"/>
                  </a:lnTo>
                  <a:lnTo>
                    <a:pt x="6936" y="7508"/>
                  </a:lnTo>
                  <a:lnTo>
                    <a:pt x="6970" y="7542"/>
                  </a:lnTo>
                  <a:lnTo>
                    <a:pt x="7004" y="7576"/>
                  </a:lnTo>
                  <a:lnTo>
                    <a:pt x="7744" y="7879"/>
                  </a:lnTo>
                  <a:lnTo>
                    <a:pt x="8115" y="7980"/>
                  </a:lnTo>
                  <a:lnTo>
                    <a:pt x="8283" y="8047"/>
                  </a:lnTo>
                  <a:lnTo>
                    <a:pt x="8519" y="8047"/>
                  </a:lnTo>
                  <a:lnTo>
                    <a:pt x="8553" y="8013"/>
                  </a:lnTo>
                  <a:lnTo>
                    <a:pt x="8553" y="7946"/>
                  </a:lnTo>
                  <a:lnTo>
                    <a:pt x="8519" y="7912"/>
                  </a:lnTo>
                  <a:lnTo>
                    <a:pt x="8418" y="7542"/>
                  </a:lnTo>
                  <a:lnTo>
                    <a:pt x="8283" y="7205"/>
                  </a:lnTo>
                  <a:lnTo>
                    <a:pt x="8182" y="6801"/>
                  </a:lnTo>
                  <a:lnTo>
                    <a:pt x="8115" y="6633"/>
                  </a:lnTo>
                  <a:lnTo>
                    <a:pt x="8014" y="6465"/>
                  </a:lnTo>
                  <a:lnTo>
                    <a:pt x="7980" y="6431"/>
                  </a:lnTo>
                  <a:lnTo>
                    <a:pt x="7946" y="6397"/>
                  </a:lnTo>
                  <a:lnTo>
                    <a:pt x="7879" y="6397"/>
                  </a:lnTo>
                  <a:lnTo>
                    <a:pt x="7845" y="6431"/>
                  </a:lnTo>
                  <a:lnTo>
                    <a:pt x="7711" y="6532"/>
                  </a:lnTo>
                  <a:lnTo>
                    <a:pt x="7610" y="6667"/>
                  </a:lnTo>
                  <a:lnTo>
                    <a:pt x="7037" y="6229"/>
                  </a:lnTo>
                  <a:lnTo>
                    <a:pt x="6566" y="5791"/>
                  </a:lnTo>
                  <a:lnTo>
                    <a:pt x="6364" y="5556"/>
                  </a:lnTo>
                  <a:lnTo>
                    <a:pt x="6162" y="5286"/>
                  </a:lnTo>
                  <a:lnTo>
                    <a:pt x="5758" y="4714"/>
                  </a:lnTo>
                  <a:lnTo>
                    <a:pt x="5455" y="4243"/>
                  </a:lnTo>
                  <a:lnTo>
                    <a:pt x="5085" y="3771"/>
                  </a:lnTo>
                  <a:lnTo>
                    <a:pt x="4681" y="3367"/>
                  </a:lnTo>
                  <a:lnTo>
                    <a:pt x="4243" y="2997"/>
                  </a:lnTo>
                  <a:lnTo>
                    <a:pt x="3772" y="2593"/>
                  </a:lnTo>
                  <a:lnTo>
                    <a:pt x="3334" y="2189"/>
                  </a:lnTo>
                  <a:lnTo>
                    <a:pt x="2492" y="1347"/>
                  </a:lnTo>
                  <a:lnTo>
                    <a:pt x="2156" y="1044"/>
                  </a:lnTo>
                  <a:lnTo>
                    <a:pt x="1819" y="741"/>
                  </a:lnTo>
                  <a:lnTo>
                    <a:pt x="1482" y="438"/>
                  </a:lnTo>
                  <a:lnTo>
                    <a:pt x="1146" y="135"/>
                  </a:lnTo>
                  <a:lnTo>
                    <a:pt x="1146" y="68"/>
                  </a:lnTo>
                  <a:lnTo>
                    <a:pt x="111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2" name="Google Shape;392;p3"/>
            <p:cNvSpPr/>
            <p:nvPr/>
          </p:nvSpPr>
          <p:spPr>
            <a:xfrm>
              <a:off x="4865475" y="2713550"/>
              <a:ext cx="16025" cy="51375"/>
            </a:xfrm>
            <a:custGeom>
              <a:rect b="b" l="l" r="r" t="t"/>
              <a:pathLst>
                <a:path extrusionOk="0" h="2055" w="641">
                  <a:moveTo>
                    <a:pt x="102" y="1"/>
                  </a:moveTo>
                  <a:lnTo>
                    <a:pt x="68" y="34"/>
                  </a:lnTo>
                  <a:lnTo>
                    <a:pt x="1" y="203"/>
                  </a:lnTo>
                  <a:lnTo>
                    <a:pt x="1" y="405"/>
                  </a:lnTo>
                  <a:lnTo>
                    <a:pt x="68" y="741"/>
                  </a:lnTo>
                  <a:lnTo>
                    <a:pt x="169" y="1347"/>
                  </a:lnTo>
                  <a:lnTo>
                    <a:pt x="236" y="1651"/>
                  </a:lnTo>
                  <a:lnTo>
                    <a:pt x="337" y="1954"/>
                  </a:lnTo>
                  <a:lnTo>
                    <a:pt x="371" y="1987"/>
                  </a:lnTo>
                  <a:lnTo>
                    <a:pt x="438" y="2021"/>
                  </a:lnTo>
                  <a:lnTo>
                    <a:pt x="539" y="2055"/>
                  </a:lnTo>
                  <a:lnTo>
                    <a:pt x="573" y="2021"/>
                  </a:lnTo>
                  <a:lnTo>
                    <a:pt x="640" y="1987"/>
                  </a:lnTo>
                  <a:lnTo>
                    <a:pt x="640" y="1920"/>
                  </a:lnTo>
                  <a:lnTo>
                    <a:pt x="640" y="1853"/>
                  </a:lnTo>
                  <a:lnTo>
                    <a:pt x="472" y="1415"/>
                  </a:lnTo>
                  <a:lnTo>
                    <a:pt x="371" y="977"/>
                  </a:lnTo>
                  <a:lnTo>
                    <a:pt x="236" y="68"/>
                  </a:lnTo>
                  <a:lnTo>
                    <a:pt x="203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3" name="Google Shape;393;p3"/>
            <p:cNvSpPr/>
            <p:nvPr/>
          </p:nvSpPr>
          <p:spPr>
            <a:xfrm>
              <a:off x="5730750" y="386250"/>
              <a:ext cx="16850" cy="6750"/>
            </a:xfrm>
            <a:custGeom>
              <a:rect b="b" l="l" r="r" t="t"/>
              <a:pathLst>
                <a:path extrusionOk="0" h="270" w="674">
                  <a:moveTo>
                    <a:pt x="101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35"/>
                  </a:lnTo>
                  <a:lnTo>
                    <a:pt x="34" y="169"/>
                  </a:lnTo>
                  <a:lnTo>
                    <a:pt x="303" y="203"/>
                  </a:lnTo>
                  <a:lnTo>
                    <a:pt x="438" y="236"/>
                  </a:lnTo>
                  <a:lnTo>
                    <a:pt x="606" y="270"/>
                  </a:lnTo>
                  <a:lnTo>
                    <a:pt x="640" y="236"/>
                  </a:lnTo>
                  <a:lnTo>
                    <a:pt x="674" y="203"/>
                  </a:lnTo>
                  <a:lnTo>
                    <a:pt x="674" y="135"/>
                  </a:lnTo>
                  <a:lnTo>
                    <a:pt x="640" y="102"/>
                  </a:lnTo>
                  <a:lnTo>
                    <a:pt x="505" y="68"/>
                  </a:lnTo>
                  <a:lnTo>
                    <a:pt x="371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4" name="Google Shape;394;p3"/>
            <p:cNvSpPr/>
            <p:nvPr/>
          </p:nvSpPr>
          <p:spPr>
            <a:xfrm>
              <a:off x="3855450" y="1483825"/>
              <a:ext cx="286200" cy="291250"/>
            </a:xfrm>
            <a:custGeom>
              <a:rect b="b" l="l" r="r" t="t"/>
              <a:pathLst>
                <a:path extrusionOk="0" h="11650" w="11448">
                  <a:moveTo>
                    <a:pt x="6532" y="371"/>
                  </a:moveTo>
                  <a:lnTo>
                    <a:pt x="7138" y="438"/>
                  </a:lnTo>
                  <a:lnTo>
                    <a:pt x="7710" y="607"/>
                  </a:lnTo>
                  <a:lnTo>
                    <a:pt x="8282" y="842"/>
                  </a:lnTo>
                  <a:lnTo>
                    <a:pt x="8787" y="1112"/>
                  </a:lnTo>
                  <a:lnTo>
                    <a:pt x="8484" y="1213"/>
                  </a:lnTo>
                  <a:lnTo>
                    <a:pt x="8484" y="1145"/>
                  </a:lnTo>
                  <a:lnTo>
                    <a:pt x="8417" y="1112"/>
                  </a:lnTo>
                  <a:lnTo>
                    <a:pt x="7845" y="1044"/>
                  </a:lnTo>
                  <a:lnTo>
                    <a:pt x="7306" y="1044"/>
                  </a:lnTo>
                  <a:lnTo>
                    <a:pt x="7508" y="977"/>
                  </a:lnTo>
                  <a:lnTo>
                    <a:pt x="7676" y="842"/>
                  </a:lnTo>
                  <a:lnTo>
                    <a:pt x="7744" y="809"/>
                  </a:lnTo>
                  <a:lnTo>
                    <a:pt x="7744" y="741"/>
                  </a:lnTo>
                  <a:lnTo>
                    <a:pt x="7710" y="674"/>
                  </a:lnTo>
                  <a:lnTo>
                    <a:pt x="7676" y="640"/>
                  </a:lnTo>
                  <a:lnTo>
                    <a:pt x="7373" y="573"/>
                  </a:lnTo>
                  <a:lnTo>
                    <a:pt x="7037" y="573"/>
                  </a:lnTo>
                  <a:lnTo>
                    <a:pt x="6700" y="607"/>
                  </a:lnTo>
                  <a:lnTo>
                    <a:pt x="6363" y="674"/>
                  </a:lnTo>
                  <a:lnTo>
                    <a:pt x="5690" y="809"/>
                  </a:lnTo>
                  <a:lnTo>
                    <a:pt x="5084" y="977"/>
                  </a:lnTo>
                  <a:lnTo>
                    <a:pt x="4641" y="1117"/>
                  </a:lnTo>
                  <a:lnTo>
                    <a:pt x="5185" y="910"/>
                  </a:lnTo>
                  <a:lnTo>
                    <a:pt x="5892" y="674"/>
                  </a:lnTo>
                  <a:lnTo>
                    <a:pt x="6532" y="371"/>
                  </a:lnTo>
                  <a:close/>
                  <a:moveTo>
                    <a:pt x="8922" y="1347"/>
                  </a:moveTo>
                  <a:lnTo>
                    <a:pt x="8720" y="1482"/>
                  </a:lnTo>
                  <a:lnTo>
                    <a:pt x="8451" y="1617"/>
                  </a:lnTo>
                  <a:lnTo>
                    <a:pt x="7946" y="1819"/>
                  </a:lnTo>
                  <a:lnTo>
                    <a:pt x="6936" y="2189"/>
                  </a:lnTo>
                  <a:lnTo>
                    <a:pt x="5724" y="2661"/>
                  </a:lnTo>
                  <a:lnTo>
                    <a:pt x="7104" y="2088"/>
                  </a:lnTo>
                  <a:lnTo>
                    <a:pt x="7979" y="1684"/>
                  </a:lnTo>
                  <a:lnTo>
                    <a:pt x="8451" y="1482"/>
                  </a:lnTo>
                  <a:lnTo>
                    <a:pt x="8922" y="1347"/>
                  </a:lnTo>
                  <a:close/>
                  <a:moveTo>
                    <a:pt x="5959" y="405"/>
                  </a:moveTo>
                  <a:lnTo>
                    <a:pt x="5454" y="607"/>
                  </a:lnTo>
                  <a:lnTo>
                    <a:pt x="4882" y="775"/>
                  </a:lnTo>
                  <a:lnTo>
                    <a:pt x="3805" y="1179"/>
                  </a:lnTo>
                  <a:lnTo>
                    <a:pt x="3300" y="1415"/>
                  </a:lnTo>
                  <a:lnTo>
                    <a:pt x="2795" y="1684"/>
                  </a:lnTo>
                  <a:lnTo>
                    <a:pt x="2323" y="1987"/>
                  </a:lnTo>
                  <a:lnTo>
                    <a:pt x="2088" y="2155"/>
                  </a:lnTo>
                  <a:lnTo>
                    <a:pt x="1885" y="2357"/>
                  </a:lnTo>
                  <a:lnTo>
                    <a:pt x="1852" y="2425"/>
                  </a:lnTo>
                  <a:lnTo>
                    <a:pt x="1885" y="2492"/>
                  </a:lnTo>
                  <a:lnTo>
                    <a:pt x="1953" y="2560"/>
                  </a:lnTo>
                  <a:lnTo>
                    <a:pt x="2020" y="2526"/>
                  </a:lnTo>
                  <a:lnTo>
                    <a:pt x="2694" y="2189"/>
                  </a:lnTo>
                  <a:lnTo>
                    <a:pt x="3333" y="1886"/>
                  </a:lnTo>
                  <a:lnTo>
                    <a:pt x="4007" y="1617"/>
                  </a:lnTo>
                  <a:lnTo>
                    <a:pt x="4714" y="1347"/>
                  </a:lnTo>
                  <a:lnTo>
                    <a:pt x="5387" y="1145"/>
                  </a:lnTo>
                  <a:lnTo>
                    <a:pt x="6094" y="1011"/>
                  </a:lnTo>
                  <a:lnTo>
                    <a:pt x="6633" y="876"/>
                  </a:lnTo>
                  <a:lnTo>
                    <a:pt x="6936" y="842"/>
                  </a:lnTo>
                  <a:lnTo>
                    <a:pt x="7239" y="809"/>
                  </a:lnTo>
                  <a:lnTo>
                    <a:pt x="6902" y="943"/>
                  </a:lnTo>
                  <a:lnTo>
                    <a:pt x="6599" y="1011"/>
                  </a:lnTo>
                  <a:lnTo>
                    <a:pt x="5959" y="1179"/>
                  </a:lnTo>
                  <a:lnTo>
                    <a:pt x="5185" y="1415"/>
                  </a:lnTo>
                  <a:lnTo>
                    <a:pt x="4411" y="1684"/>
                  </a:lnTo>
                  <a:lnTo>
                    <a:pt x="3737" y="1920"/>
                  </a:lnTo>
                  <a:lnTo>
                    <a:pt x="3064" y="2155"/>
                  </a:lnTo>
                  <a:lnTo>
                    <a:pt x="2357" y="2391"/>
                  </a:lnTo>
                  <a:lnTo>
                    <a:pt x="1986" y="2560"/>
                  </a:lnTo>
                  <a:lnTo>
                    <a:pt x="1650" y="2728"/>
                  </a:lnTo>
                  <a:lnTo>
                    <a:pt x="1313" y="2930"/>
                  </a:lnTo>
                  <a:lnTo>
                    <a:pt x="1044" y="3166"/>
                  </a:lnTo>
                  <a:lnTo>
                    <a:pt x="1347" y="2694"/>
                  </a:lnTo>
                  <a:lnTo>
                    <a:pt x="1717" y="2256"/>
                  </a:lnTo>
                  <a:lnTo>
                    <a:pt x="2088" y="1852"/>
                  </a:lnTo>
                  <a:lnTo>
                    <a:pt x="2525" y="1482"/>
                  </a:lnTo>
                  <a:lnTo>
                    <a:pt x="2997" y="1145"/>
                  </a:lnTo>
                  <a:lnTo>
                    <a:pt x="3502" y="876"/>
                  </a:lnTo>
                  <a:lnTo>
                    <a:pt x="4007" y="640"/>
                  </a:lnTo>
                  <a:lnTo>
                    <a:pt x="4545" y="438"/>
                  </a:lnTo>
                  <a:lnTo>
                    <a:pt x="4040" y="640"/>
                  </a:lnTo>
                  <a:lnTo>
                    <a:pt x="3535" y="876"/>
                  </a:lnTo>
                  <a:lnTo>
                    <a:pt x="3064" y="1145"/>
                  </a:lnTo>
                  <a:lnTo>
                    <a:pt x="2626" y="1448"/>
                  </a:lnTo>
                  <a:lnTo>
                    <a:pt x="2593" y="1516"/>
                  </a:lnTo>
                  <a:lnTo>
                    <a:pt x="2593" y="1583"/>
                  </a:lnTo>
                  <a:lnTo>
                    <a:pt x="2626" y="1617"/>
                  </a:lnTo>
                  <a:lnTo>
                    <a:pt x="2727" y="1617"/>
                  </a:lnTo>
                  <a:lnTo>
                    <a:pt x="3401" y="1213"/>
                  </a:lnTo>
                  <a:lnTo>
                    <a:pt x="4108" y="842"/>
                  </a:lnTo>
                  <a:lnTo>
                    <a:pt x="4579" y="674"/>
                  </a:lnTo>
                  <a:lnTo>
                    <a:pt x="5017" y="539"/>
                  </a:lnTo>
                  <a:lnTo>
                    <a:pt x="5488" y="438"/>
                  </a:lnTo>
                  <a:lnTo>
                    <a:pt x="5959" y="405"/>
                  </a:lnTo>
                  <a:close/>
                  <a:moveTo>
                    <a:pt x="2323" y="2728"/>
                  </a:moveTo>
                  <a:lnTo>
                    <a:pt x="2054" y="2863"/>
                  </a:lnTo>
                  <a:lnTo>
                    <a:pt x="1683" y="3098"/>
                  </a:lnTo>
                  <a:lnTo>
                    <a:pt x="1313" y="3334"/>
                  </a:lnTo>
                  <a:lnTo>
                    <a:pt x="1347" y="3267"/>
                  </a:lnTo>
                  <a:lnTo>
                    <a:pt x="1380" y="3199"/>
                  </a:lnTo>
                  <a:lnTo>
                    <a:pt x="1414" y="3166"/>
                  </a:lnTo>
                  <a:lnTo>
                    <a:pt x="1515" y="3132"/>
                  </a:lnTo>
                  <a:lnTo>
                    <a:pt x="1818" y="2964"/>
                  </a:lnTo>
                  <a:lnTo>
                    <a:pt x="2323" y="2728"/>
                  </a:lnTo>
                  <a:close/>
                  <a:moveTo>
                    <a:pt x="6599" y="2021"/>
                  </a:moveTo>
                  <a:lnTo>
                    <a:pt x="5387" y="2526"/>
                  </a:lnTo>
                  <a:lnTo>
                    <a:pt x="4242" y="2997"/>
                  </a:lnTo>
                  <a:lnTo>
                    <a:pt x="3064" y="3502"/>
                  </a:lnTo>
                  <a:lnTo>
                    <a:pt x="2660" y="3704"/>
                  </a:lnTo>
                  <a:lnTo>
                    <a:pt x="2256" y="3974"/>
                  </a:lnTo>
                  <a:lnTo>
                    <a:pt x="1852" y="4209"/>
                  </a:lnTo>
                  <a:lnTo>
                    <a:pt x="1414" y="4445"/>
                  </a:lnTo>
                  <a:lnTo>
                    <a:pt x="1751" y="4176"/>
                  </a:lnTo>
                  <a:lnTo>
                    <a:pt x="2088" y="3906"/>
                  </a:lnTo>
                  <a:lnTo>
                    <a:pt x="2424" y="3671"/>
                  </a:lnTo>
                  <a:lnTo>
                    <a:pt x="2828" y="3469"/>
                  </a:lnTo>
                  <a:lnTo>
                    <a:pt x="3603" y="3132"/>
                  </a:lnTo>
                  <a:lnTo>
                    <a:pt x="4377" y="2829"/>
                  </a:lnTo>
                  <a:lnTo>
                    <a:pt x="6498" y="2054"/>
                  </a:lnTo>
                  <a:lnTo>
                    <a:pt x="6599" y="2021"/>
                  </a:lnTo>
                  <a:close/>
                  <a:moveTo>
                    <a:pt x="9225" y="1415"/>
                  </a:moveTo>
                  <a:lnTo>
                    <a:pt x="9562" y="1718"/>
                  </a:lnTo>
                  <a:lnTo>
                    <a:pt x="9898" y="2054"/>
                  </a:lnTo>
                  <a:lnTo>
                    <a:pt x="10201" y="2425"/>
                  </a:lnTo>
                  <a:lnTo>
                    <a:pt x="10471" y="2795"/>
                  </a:lnTo>
                  <a:lnTo>
                    <a:pt x="10437" y="2795"/>
                  </a:lnTo>
                  <a:lnTo>
                    <a:pt x="10100" y="2829"/>
                  </a:lnTo>
                  <a:lnTo>
                    <a:pt x="9797" y="2896"/>
                  </a:lnTo>
                  <a:lnTo>
                    <a:pt x="9494" y="3031"/>
                  </a:lnTo>
                  <a:lnTo>
                    <a:pt x="9158" y="3166"/>
                  </a:lnTo>
                  <a:lnTo>
                    <a:pt x="8585" y="3469"/>
                  </a:lnTo>
                  <a:lnTo>
                    <a:pt x="8013" y="3805"/>
                  </a:lnTo>
                  <a:lnTo>
                    <a:pt x="7979" y="3805"/>
                  </a:lnTo>
                  <a:lnTo>
                    <a:pt x="5185" y="5118"/>
                  </a:lnTo>
                  <a:lnTo>
                    <a:pt x="4377" y="5455"/>
                  </a:lnTo>
                  <a:lnTo>
                    <a:pt x="4949" y="5118"/>
                  </a:lnTo>
                  <a:lnTo>
                    <a:pt x="6801" y="4007"/>
                  </a:lnTo>
                  <a:lnTo>
                    <a:pt x="7575" y="3772"/>
                  </a:lnTo>
                  <a:lnTo>
                    <a:pt x="8350" y="3469"/>
                  </a:lnTo>
                  <a:lnTo>
                    <a:pt x="9090" y="3166"/>
                  </a:lnTo>
                  <a:lnTo>
                    <a:pt x="9461" y="2964"/>
                  </a:lnTo>
                  <a:lnTo>
                    <a:pt x="9831" y="2762"/>
                  </a:lnTo>
                  <a:lnTo>
                    <a:pt x="9865" y="2694"/>
                  </a:lnTo>
                  <a:lnTo>
                    <a:pt x="9898" y="2627"/>
                  </a:lnTo>
                  <a:lnTo>
                    <a:pt x="9831" y="2560"/>
                  </a:lnTo>
                  <a:lnTo>
                    <a:pt x="9764" y="2526"/>
                  </a:lnTo>
                  <a:lnTo>
                    <a:pt x="9326" y="2593"/>
                  </a:lnTo>
                  <a:lnTo>
                    <a:pt x="8888" y="2694"/>
                  </a:lnTo>
                  <a:lnTo>
                    <a:pt x="8451" y="2829"/>
                  </a:lnTo>
                  <a:lnTo>
                    <a:pt x="8047" y="3031"/>
                  </a:lnTo>
                  <a:lnTo>
                    <a:pt x="7609" y="3199"/>
                  </a:lnTo>
                  <a:lnTo>
                    <a:pt x="7205" y="3435"/>
                  </a:lnTo>
                  <a:lnTo>
                    <a:pt x="6397" y="3906"/>
                  </a:lnTo>
                  <a:lnTo>
                    <a:pt x="5623" y="4176"/>
                  </a:lnTo>
                  <a:lnTo>
                    <a:pt x="4815" y="4445"/>
                  </a:lnTo>
                  <a:lnTo>
                    <a:pt x="4815" y="4445"/>
                  </a:lnTo>
                  <a:lnTo>
                    <a:pt x="6565" y="3502"/>
                  </a:lnTo>
                  <a:lnTo>
                    <a:pt x="7710" y="2896"/>
                  </a:lnTo>
                  <a:lnTo>
                    <a:pt x="8215" y="2627"/>
                  </a:lnTo>
                  <a:lnTo>
                    <a:pt x="8855" y="2425"/>
                  </a:lnTo>
                  <a:lnTo>
                    <a:pt x="9158" y="2290"/>
                  </a:lnTo>
                  <a:lnTo>
                    <a:pt x="9461" y="2155"/>
                  </a:lnTo>
                  <a:lnTo>
                    <a:pt x="9528" y="2122"/>
                  </a:lnTo>
                  <a:lnTo>
                    <a:pt x="9528" y="2021"/>
                  </a:lnTo>
                  <a:lnTo>
                    <a:pt x="9494" y="1953"/>
                  </a:lnTo>
                  <a:lnTo>
                    <a:pt x="9393" y="1920"/>
                  </a:lnTo>
                  <a:lnTo>
                    <a:pt x="9057" y="1987"/>
                  </a:lnTo>
                  <a:lnTo>
                    <a:pt x="8686" y="2088"/>
                  </a:lnTo>
                  <a:lnTo>
                    <a:pt x="8350" y="2256"/>
                  </a:lnTo>
                  <a:lnTo>
                    <a:pt x="8013" y="2425"/>
                  </a:lnTo>
                  <a:lnTo>
                    <a:pt x="7508" y="2593"/>
                  </a:lnTo>
                  <a:lnTo>
                    <a:pt x="7037" y="2762"/>
                  </a:lnTo>
                  <a:lnTo>
                    <a:pt x="5959" y="3199"/>
                  </a:lnTo>
                  <a:lnTo>
                    <a:pt x="4882" y="3671"/>
                  </a:lnTo>
                  <a:lnTo>
                    <a:pt x="2559" y="4782"/>
                  </a:lnTo>
                  <a:lnTo>
                    <a:pt x="1852" y="5152"/>
                  </a:lnTo>
                  <a:lnTo>
                    <a:pt x="1111" y="5522"/>
                  </a:lnTo>
                  <a:lnTo>
                    <a:pt x="1111" y="5522"/>
                  </a:lnTo>
                  <a:lnTo>
                    <a:pt x="2323" y="4613"/>
                  </a:lnTo>
                  <a:lnTo>
                    <a:pt x="2963" y="4209"/>
                  </a:lnTo>
                  <a:lnTo>
                    <a:pt x="3603" y="3839"/>
                  </a:lnTo>
                  <a:lnTo>
                    <a:pt x="4276" y="3502"/>
                  </a:lnTo>
                  <a:lnTo>
                    <a:pt x="4949" y="3199"/>
                  </a:lnTo>
                  <a:lnTo>
                    <a:pt x="6330" y="2694"/>
                  </a:lnTo>
                  <a:lnTo>
                    <a:pt x="7676" y="2189"/>
                  </a:lnTo>
                  <a:lnTo>
                    <a:pt x="8484" y="1852"/>
                  </a:lnTo>
                  <a:lnTo>
                    <a:pt x="8888" y="1684"/>
                  </a:lnTo>
                  <a:lnTo>
                    <a:pt x="9225" y="1415"/>
                  </a:lnTo>
                  <a:close/>
                  <a:moveTo>
                    <a:pt x="7441" y="1280"/>
                  </a:moveTo>
                  <a:lnTo>
                    <a:pt x="7946" y="1314"/>
                  </a:lnTo>
                  <a:lnTo>
                    <a:pt x="7171" y="1549"/>
                  </a:lnTo>
                  <a:lnTo>
                    <a:pt x="5926" y="1987"/>
                  </a:lnTo>
                  <a:lnTo>
                    <a:pt x="3805" y="2795"/>
                  </a:lnTo>
                  <a:lnTo>
                    <a:pt x="2997" y="3132"/>
                  </a:lnTo>
                  <a:lnTo>
                    <a:pt x="2626" y="3300"/>
                  </a:lnTo>
                  <a:lnTo>
                    <a:pt x="2222" y="3536"/>
                  </a:lnTo>
                  <a:lnTo>
                    <a:pt x="1852" y="3772"/>
                  </a:lnTo>
                  <a:lnTo>
                    <a:pt x="1515" y="4041"/>
                  </a:lnTo>
                  <a:lnTo>
                    <a:pt x="1178" y="4344"/>
                  </a:lnTo>
                  <a:lnTo>
                    <a:pt x="909" y="4681"/>
                  </a:lnTo>
                  <a:lnTo>
                    <a:pt x="875" y="4748"/>
                  </a:lnTo>
                  <a:lnTo>
                    <a:pt x="909" y="4815"/>
                  </a:lnTo>
                  <a:lnTo>
                    <a:pt x="976" y="4849"/>
                  </a:lnTo>
                  <a:lnTo>
                    <a:pt x="1044" y="4849"/>
                  </a:lnTo>
                  <a:lnTo>
                    <a:pt x="1246" y="4782"/>
                  </a:lnTo>
                  <a:lnTo>
                    <a:pt x="1448" y="4714"/>
                  </a:lnTo>
                  <a:lnTo>
                    <a:pt x="1818" y="4512"/>
                  </a:lnTo>
                  <a:lnTo>
                    <a:pt x="2155" y="4277"/>
                  </a:lnTo>
                  <a:lnTo>
                    <a:pt x="2525" y="4041"/>
                  </a:lnTo>
                  <a:lnTo>
                    <a:pt x="3064" y="3772"/>
                  </a:lnTo>
                  <a:lnTo>
                    <a:pt x="3603" y="3536"/>
                  </a:lnTo>
                  <a:lnTo>
                    <a:pt x="3165" y="3805"/>
                  </a:lnTo>
                  <a:lnTo>
                    <a:pt x="2727" y="4041"/>
                  </a:lnTo>
                  <a:lnTo>
                    <a:pt x="1919" y="4613"/>
                  </a:lnTo>
                  <a:lnTo>
                    <a:pt x="1111" y="5186"/>
                  </a:lnTo>
                  <a:lnTo>
                    <a:pt x="269" y="5758"/>
                  </a:lnTo>
                  <a:lnTo>
                    <a:pt x="269" y="5724"/>
                  </a:lnTo>
                  <a:lnTo>
                    <a:pt x="303" y="5152"/>
                  </a:lnTo>
                  <a:lnTo>
                    <a:pt x="438" y="4613"/>
                  </a:lnTo>
                  <a:lnTo>
                    <a:pt x="606" y="4075"/>
                  </a:lnTo>
                  <a:lnTo>
                    <a:pt x="808" y="3570"/>
                  </a:lnTo>
                  <a:lnTo>
                    <a:pt x="842" y="3603"/>
                  </a:lnTo>
                  <a:lnTo>
                    <a:pt x="976" y="3637"/>
                  </a:lnTo>
                  <a:lnTo>
                    <a:pt x="1212" y="3637"/>
                  </a:lnTo>
                  <a:lnTo>
                    <a:pt x="1313" y="3603"/>
                  </a:lnTo>
                  <a:lnTo>
                    <a:pt x="1549" y="3469"/>
                  </a:lnTo>
                  <a:lnTo>
                    <a:pt x="1784" y="3334"/>
                  </a:lnTo>
                  <a:lnTo>
                    <a:pt x="2828" y="2728"/>
                  </a:lnTo>
                  <a:lnTo>
                    <a:pt x="3333" y="2425"/>
                  </a:lnTo>
                  <a:lnTo>
                    <a:pt x="3872" y="2189"/>
                  </a:lnTo>
                  <a:lnTo>
                    <a:pt x="4848" y="1819"/>
                  </a:lnTo>
                  <a:lnTo>
                    <a:pt x="5353" y="1650"/>
                  </a:lnTo>
                  <a:lnTo>
                    <a:pt x="5858" y="1516"/>
                  </a:lnTo>
                  <a:lnTo>
                    <a:pt x="6397" y="1415"/>
                  </a:lnTo>
                  <a:lnTo>
                    <a:pt x="6902" y="1314"/>
                  </a:lnTo>
                  <a:lnTo>
                    <a:pt x="7441" y="1280"/>
                  </a:lnTo>
                  <a:close/>
                  <a:moveTo>
                    <a:pt x="8047" y="5522"/>
                  </a:moveTo>
                  <a:lnTo>
                    <a:pt x="7609" y="5758"/>
                  </a:lnTo>
                  <a:lnTo>
                    <a:pt x="7171" y="5960"/>
                  </a:lnTo>
                  <a:lnTo>
                    <a:pt x="6262" y="6297"/>
                  </a:lnTo>
                  <a:lnTo>
                    <a:pt x="6262" y="6297"/>
                  </a:lnTo>
                  <a:lnTo>
                    <a:pt x="6700" y="6095"/>
                  </a:lnTo>
                  <a:lnTo>
                    <a:pt x="7138" y="5893"/>
                  </a:lnTo>
                  <a:lnTo>
                    <a:pt x="8047" y="5522"/>
                  </a:lnTo>
                  <a:close/>
                  <a:moveTo>
                    <a:pt x="10572" y="2964"/>
                  </a:moveTo>
                  <a:lnTo>
                    <a:pt x="10707" y="3233"/>
                  </a:lnTo>
                  <a:lnTo>
                    <a:pt x="10606" y="3233"/>
                  </a:lnTo>
                  <a:lnTo>
                    <a:pt x="9966" y="3502"/>
                  </a:lnTo>
                  <a:lnTo>
                    <a:pt x="9326" y="3772"/>
                  </a:lnTo>
                  <a:lnTo>
                    <a:pt x="8047" y="4378"/>
                  </a:lnTo>
                  <a:lnTo>
                    <a:pt x="6801" y="5017"/>
                  </a:lnTo>
                  <a:lnTo>
                    <a:pt x="6161" y="5320"/>
                  </a:lnTo>
                  <a:lnTo>
                    <a:pt x="5522" y="5623"/>
                  </a:lnTo>
                  <a:lnTo>
                    <a:pt x="4175" y="6229"/>
                  </a:lnTo>
                  <a:lnTo>
                    <a:pt x="2828" y="6835"/>
                  </a:lnTo>
                  <a:lnTo>
                    <a:pt x="2189" y="7138"/>
                  </a:lnTo>
                  <a:lnTo>
                    <a:pt x="2896" y="6701"/>
                  </a:lnTo>
                  <a:lnTo>
                    <a:pt x="3603" y="6297"/>
                  </a:lnTo>
                  <a:lnTo>
                    <a:pt x="4343" y="5926"/>
                  </a:lnTo>
                  <a:lnTo>
                    <a:pt x="5118" y="5590"/>
                  </a:lnTo>
                  <a:lnTo>
                    <a:pt x="6296" y="5051"/>
                  </a:lnTo>
                  <a:lnTo>
                    <a:pt x="7474" y="4411"/>
                  </a:lnTo>
                  <a:lnTo>
                    <a:pt x="7979" y="4108"/>
                  </a:lnTo>
                  <a:lnTo>
                    <a:pt x="8619" y="3839"/>
                  </a:lnTo>
                  <a:lnTo>
                    <a:pt x="9259" y="3570"/>
                  </a:lnTo>
                  <a:lnTo>
                    <a:pt x="9865" y="3334"/>
                  </a:lnTo>
                  <a:lnTo>
                    <a:pt x="10505" y="3065"/>
                  </a:lnTo>
                  <a:lnTo>
                    <a:pt x="10538" y="2997"/>
                  </a:lnTo>
                  <a:lnTo>
                    <a:pt x="10572" y="2964"/>
                  </a:lnTo>
                  <a:close/>
                  <a:moveTo>
                    <a:pt x="6296" y="3334"/>
                  </a:moveTo>
                  <a:lnTo>
                    <a:pt x="4815" y="4142"/>
                  </a:lnTo>
                  <a:lnTo>
                    <a:pt x="3737" y="4681"/>
                  </a:lnTo>
                  <a:lnTo>
                    <a:pt x="2626" y="5219"/>
                  </a:lnTo>
                  <a:lnTo>
                    <a:pt x="2189" y="5489"/>
                  </a:lnTo>
                  <a:lnTo>
                    <a:pt x="1751" y="5792"/>
                  </a:lnTo>
                  <a:lnTo>
                    <a:pt x="1616" y="5926"/>
                  </a:lnTo>
                  <a:lnTo>
                    <a:pt x="1380" y="6061"/>
                  </a:lnTo>
                  <a:lnTo>
                    <a:pt x="1145" y="6229"/>
                  </a:lnTo>
                  <a:lnTo>
                    <a:pt x="943" y="6431"/>
                  </a:lnTo>
                  <a:lnTo>
                    <a:pt x="741" y="6633"/>
                  </a:lnTo>
                  <a:lnTo>
                    <a:pt x="741" y="6734"/>
                  </a:lnTo>
                  <a:lnTo>
                    <a:pt x="774" y="6802"/>
                  </a:lnTo>
                  <a:lnTo>
                    <a:pt x="842" y="6835"/>
                  </a:lnTo>
                  <a:lnTo>
                    <a:pt x="909" y="6835"/>
                  </a:lnTo>
                  <a:lnTo>
                    <a:pt x="1044" y="6802"/>
                  </a:lnTo>
                  <a:lnTo>
                    <a:pt x="1212" y="6701"/>
                  </a:lnTo>
                  <a:lnTo>
                    <a:pt x="1448" y="6499"/>
                  </a:lnTo>
                  <a:lnTo>
                    <a:pt x="1953" y="6027"/>
                  </a:lnTo>
                  <a:lnTo>
                    <a:pt x="2862" y="5590"/>
                  </a:lnTo>
                  <a:lnTo>
                    <a:pt x="3502" y="5287"/>
                  </a:lnTo>
                  <a:lnTo>
                    <a:pt x="4175" y="4984"/>
                  </a:lnTo>
                  <a:lnTo>
                    <a:pt x="5522" y="4445"/>
                  </a:lnTo>
                  <a:lnTo>
                    <a:pt x="5522" y="4445"/>
                  </a:lnTo>
                  <a:lnTo>
                    <a:pt x="4815" y="4883"/>
                  </a:lnTo>
                  <a:lnTo>
                    <a:pt x="4175" y="5253"/>
                  </a:lnTo>
                  <a:lnTo>
                    <a:pt x="3535" y="5590"/>
                  </a:lnTo>
                  <a:lnTo>
                    <a:pt x="2222" y="6263"/>
                  </a:lnTo>
                  <a:lnTo>
                    <a:pt x="1751" y="6499"/>
                  </a:lnTo>
                  <a:lnTo>
                    <a:pt x="1279" y="6734"/>
                  </a:lnTo>
                  <a:lnTo>
                    <a:pt x="842" y="7037"/>
                  </a:lnTo>
                  <a:lnTo>
                    <a:pt x="640" y="7172"/>
                  </a:lnTo>
                  <a:lnTo>
                    <a:pt x="438" y="7374"/>
                  </a:lnTo>
                  <a:lnTo>
                    <a:pt x="303" y="6734"/>
                  </a:lnTo>
                  <a:lnTo>
                    <a:pt x="269" y="6398"/>
                  </a:lnTo>
                  <a:lnTo>
                    <a:pt x="269" y="6095"/>
                  </a:lnTo>
                  <a:lnTo>
                    <a:pt x="774" y="5926"/>
                  </a:lnTo>
                  <a:lnTo>
                    <a:pt x="1279" y="5724"/>
                  </a:lnTo>
                  <a:lnTo>
                    <a:pt x="2256" y="5219"/>
                  </a:lnTo>
                  <a:lnTo>
                    <a:pt x="4781" y="4007"/>
                  </a:lnTo>
                  <a:lnTo>
                    <a:pt x="6296" y="3334"/>
                  </a:lnTo>
                  <a:close/>
                  <a:moveTo>
                    <a:pt x="10774" y="3401"/>
                  </a:moveTo>
                  <a:lnTo>
                    <a:pt x="10976" y="3906"/>
                  </a:lnTo>
                  <a:lnTo>
                    <a:pt x="11111" y="4479"/>
                  </a:lnTo>
                  <a:lnTo>
                    <a:pt x="11178" y="5017"/>
                  </a:lnTo>
                  <a:lnTo>
                    <a:pt x="11212" y="5590"/>
                  </a:lnTo>
                  <a:lnTo>
                    <a:pt x="10639" y="5825"/>
                  </a:lnTo>
                  <a:lnTo>
                    <a:pt x="9663" y="6196"/>
                  </a:lnTo>
                  <a:lnTo>
                    <a:pt x="8720" y="6600"/>
                  </a:lnTo>
                  <a:lnTo>
                    <a:pt x="7777" y="7004"/>
                  </a:lnTo>
                  <a:lnTo>
                    <a:pt x="6868" y="7441"/>
                  </a:lnTo>
                  <a:lnTo>
                    <a:pt x="5825" y="8047"/>
                  </a:lnTo>
                  <a:lnTo>
                    <a:pt x="4747" y="8620"/>
                  </a:lnTo>
                  <a:lnTo>
                    <a:pt x="4444" y="8788"/>
                  </a:lnTo>
                  <a:lnTo>
                    <a:pt x="4108" y="8923"/>
                  </a:lnTo>
                  <a:lnTo>
                    <a:pt x="3434" y="9158"/>
                  </a:lnTo>
                  <a:lnTo>
                    <a:pt x="5454" y="7845"/>
                  </a:lnTo>
                  <a:lnTo>
                    <a:pt x="5926" y="7610"/>
                  </a:lnTo>
                  <a:lnTo>
                    <a:pt x="8316" y="6431"/>
                  </a:lnTo>
                  <a:lnTo>
                    <a:pt x="9528" y="5859"/>
                  </a:lnTo>
                  <a:lnTo>
                    <a:pt x="10168" y="5623"/>
                  </a:lnTo>
                  <a:lnTo>
                    <a:pt x="10808" y="5388"/>
                  </a:lnTo>
                  <a:lnTo>
                    <a:pt x="10841" y="5354"/>
                  </a:lnTo>
                  <a:lnTo>
                    <a:pt x="10875" y="5320"/>
                  </a:lnTo>
                  <a:lnTo>
                    <a:pt x="10875" y="5219"/>
                  </a:lnTo>
                  <a:lnTo>
                    <a:pt x="10841" y="5152"/>
                  </a:lnTo>
                  <a:lnTo>
                    <a:pt x="10774" y="5118"/>
                  </a:lnTo>
                  <a:lnTo>
                    <a:pt x="10707" y="5118"/>
                  </a:lnTo>
                  <a:lnTo>
                    <a:pt x="10134" y="5287"/>
                  </a:lnTo>
                  <a:lnTo>
                    <a:pt x="9595" y="5489"/>
                  </a:lnTo>
                  <a:lnTo>
                    <a:pt x="8484" y="5994"/>
                  </a:lnTo>
                  <a:lnTo>
                    <a:pt x="7474" y="6431"/>
                  </a:lnTo>
                  <a:lnTo>
                    <a:pt x="6464" y="6903"/>
                  </a:lnTo>
                  <a:lnTo>
                    <a:pt x="5825" y="7273"/>
                  </a:lnTo>
                  <a:lnTo>
                    <a:pt x="5185" y="7643"/>
                  </a:lnTo>
                  <a:lnTo>
                    <a:pt x="4175" y="8081"/>
                  </a:lnTo>
                  <a:lnTo>
                    <a:pt x="3131" y="8485"/>
                  </a:lnTo>
                  <a:lnTo>
                    <a:pt x="4175" y="7711"/>
                  </a:lnTo>
                  <a:lnTo>
                    <a:pt x="5185" y="6936"/>
                  </a:lnTo>
                  <a:lnTo>
                    <a:pt x="6195" y="6600"/>
                  </a:lnTo>
                  <a:lnTo>
                    <a:pt x="7205" y="6229"/>
                  </a:lnTo>
                  <a:lnTo>
                    <a:pt x="7676" y="6027"/>
                  </a:lnTo>
                  <a:lnTo>
                    <a:pt x="8148" y="5792"/>
                  </a:lnTo>
                  <a:lnTo>
                    <a:pt x="8888" y="5354"/>
                  </a:lnTo>
                  <a:lnTo>
                    <a:pt x="9225" y="5152"/>
                  </a:lnTo>
                  <a:lnTo>
                    <a:pt x="9595" y="4984"/>
                  </a:lnTo>
                  <a:lnTo>
                    <a:pt x="10404" y="4681"/>
                  </a:lnTo>
                  <a:lnTo>
                    <a:pt x="10437" y="4647"/>
                  </a:lnTo>
                  <a:lnTo>
                    <a:pt x="10471" y="4580"/>
                  </a:lnTo>
                  <a:lnTo>
                    <a:pt x="10471" y="4479"/>
                  </a:lnTo>
                  <a:lnTo>
                    <a:pt x="10437" y="4411"/>
                  </a:lnTo>
                  <a:lnTo>
                    <a:pt x="10336" y="4411"/>
                  </a:lnTo>
                  <a:lnTo>
                    <a:pt x="9865" y="4546"/>
                  </a:lnTo>
                  <a:lnTo>
                    <a:pt x="9461" y="4748"/>
                  </a:lnTo>
                  <a:lnTo>
                    <a:pt x="8417" y="5118"/>
                  </a:lnTo>
                  <a:lnTo>
                    <a:pt x="7441" y="5489"/>
                  </a:lnTo>
                  <a:lnTo>
                    <a:pt x="6936" y="5691"/>
                  </a:lnTo>
                  <a:lnTo>
                    <a:pt x="6431" y="5893"/>
                  </a:lnTo>
                  <a:lnTo>
                    <a:pt x="5959" y="6162"/>
                  </a:lnTo>
                  <a:lnTo>
                    <a:pt x="5488" y="6431"/>
                  </a:lnTo>
                  <a:lnTo>
                    <a:pt x="5017" y="6734"/>
                  </a:lnTo>
                  <a:lnTo>
                    <a:pt x="4242" y="7004"/>
                  </a:lnTo>
                  <a:lnTo>
                    <a:pt x="3468" y="7340"/>
                  </a:lnTo>
                  <a:lnTo>
                    <a:pt x="3232" y="7475"/>
                  </a:lnTo>
                  <a:lnTo>
                    <a:pt x="3603" y="7206"/>
                  </a:lnTo>
                  <a:lnTo>
                    <a:pt x="4209" y="6869"/>
                  </a:lnTo>
                  <a:lnTo>
                    <a:pt x="4815" y="6566"/>
                  </a:lnTo>
                  <a:lnTo>
                    <a:pt x="6060" y="5960"/>
                  </a:lnTo>
                  <a:lnTo>
                    <a:pt x="7205" y="5354"/>
                  </a:lnTo>
                  <a:lnTo>
                    <a:pt x="8282" y="4714"/>
                  </a:lnTo>
                  <a:lnTo>
                    <a:pt x="8888" y="4378"/>
                  </a:lnTo>
                  <a:lnTo>
                    <a:pt x="9494" y="4075"/>
                  </a:lnTo>
                  <a:lnTo>
                    <a:pt x="10740" y="3469"/>
                  </a:lnTo>
                  <a:lnTo>
                    <a:pt x="10774" y="3435"/>
                  </a:lnTo>
                  <a:lnTo>
                    <a:pt x="10774" y="3401"/>
                  </a:lnTo>
                  <a:close/>
                  <a:moveTo>
                    <a:pt x="9730" y="8855"/>
                  </a:moveTo>
                  <a:lnTo>
                    <a:pt x="9562" y="8990"/>
                  </a:lnTo>
                  <a:lnTo>
                    <a:pt x="9158" y="9226"/>
                  </a:lnTo>
                  <a:lnTo>
                    <a:pt x="9292" y="9125"/>
                  </a:lnTo>
                  <a:lnTo>
                    <a:pt x="9663" y="8889"/>
                  </a:lnTo>
                  <a:lnTo>
                    <a:pt x="9730" y="8855"/>
                  </a:lnTo>
                  <a:close/>
                  <a:moveTo>
                    <a:pt x="5387" y="5977"/>
                  </a:moveTo>
                  <a:lnTo>
                    <a:pt x="4276" y="6532"/>
                  </a:lnTo>
                  <a:lnTo>
                    <a:pt x="3704" y="6835"/>
                  </a:lnTo>
                  <a:lnTo>
                    <a:pt x="3098" y="7206"/>
                  </a:lnTo>
                  <a:lnTo>
                    <a:pt x="2660" y="7542"/>
                  </a:lnTo>
                  <a:lnTo>
                    <a:pt x="2189" y="7879"/>
                  </a:lnTo>
                  <a:lnTo>
                    <a:pt x="1717" y="8216"/>
                  </a:lnTo>
                  <a:lnTo>
                    <a:pt x="1515" y="8384"/>
                  </a:lnTo>
                  <a:lnTo>
                    <a:pt x="1313" y="8586"/>
                  </a:lnTo>
                  <a:lnTo>
                    <a:pt x="1313" y="8687"/>
                  </a:lnTo>
                  <a:lnTo>
                    <a:pt x="1347" y="8754"/>
                  </a:lnTo>
                  <a:lnTo>
                    <a:pt x="1414" y="8788"/>
                  </a:lnTo>
                  <a:lnTo>
                    <a:pt x="1515" y="8788"/>
                  </a:lnTo>
                  <a:lnTo>
                    <a:pt x="1986" y="8552"/>
                  </a:lnTo>
                  <a:lnTo>
                    <a:pt x="2458" y="8249"/>
                  </a:lnTo>
                  <a:lnTo>
                    <a:pt x="2929" y="7946"/>
                  </a:lnTo>
                  <a:lnTo>
                    <a:pt x="3401" y="7677"/>
                  </a:lnTo>
                  <a:lnTo>
                    <a:pt x="3805" y="7475"/>
                  </a:lnTo>
                  <a:lnTo>
                    <a:pt x="4209" y="7307"/>
                  </a:lnTo>
                  <a:lnTo>
                    <a:pt x="3165" y="8115"/>
                  </a:lnTo>
                  <a:lnTo>
                    <a:pt x="2121" y="8923"/>
                  </a:lnTo>
                  <a:lnTo>
                    <a:pt x="1784" y="9091"/>
                  </a:lnTo>
                  <a:lnTo>
                    <a:pt x="1448" y="9327"/>
                  </a:lnTo>
                  <a:lnTo>
                    <a:pt x="1178" y="8956"/>
                  </a:lnTo>
                  <a:lnTo>
                    <a:pt x="943" y="8552"/>
                  </a:lnTo>
                  <a:lnTo>
                    <a:pt x="741" y="8148"/>
                  </a:lnTo>
                  <a:lnTo>
                    <a:pt x="572" y="7711"/>
                  </a:lnTo>
                  <a:lnTo>
                    <a:pt x="1044" y="7441"/>
                  </a:lnTo>
                  <a:lnTo>
                    <a:pt x="1515" y="7138"/>
                  </a:lnTo>
                  <a:lnTo>
                    <a:pt x="1986" y="6835"/>
                  </a:lnTo>
                  <a:lnTo>
                    <a:pt x="2458" y="6566"/>
                  </a:lnTo>
                  <a:lnTo>
                    <a:pt x="2929" y="6364"/>
                  </a:lnTo>
                  <a:lnTo>
                    <a:pt x="2357" y="6701"/>
                  </a:lnTo>
                  <a:lnTo>
                    <a:pt x="1818" y="7071"/>
                  </a:lnTo>
                  <a:lnTo>
                    <a:pt x="1313" y="7509"/>
                  </a:lnTo>
                  <a:lnTo>
                    <a:pt x="842" y="7980"/>
                  </a:lnTo>
                  <a:lnTo>
                    <a:pt x="808" y="8047"/>
                  </a:lnTo>
                  <a:lnTo>
                    <a:pt x="808" y="8081"/>
                  </a:lnTo>
                  <a:lnTo>
                    <a:pt x="842" y="8182"/>
                  </a:lnTo>
                  <a:lnTo>
                    <a:pt x="943" y="8216"/>
                  </a:lnTo>
                  <a:lnTo>
                    <a:pt x="976" y="8216"/>
                  </a:lnTo>
                  <a:lnTo>
                    <a:pt x="1044" y="8182"/>
                  </a:lnTo>
                  <a:lnTo>
                    <a:pt x="1279" y="7980"/>
                  </a:lnTo>
                  <a:lnTo>
                    <a:pt x="1515" y="7812"/>
                  </a:lnTo>
                  <a:lnTo>
                    <a:pt x="2054" y="7509"/>
                  </a:lnTo>
                  <a:lnTo>
                    <a:pt x="3199" y="6970"/>
                  </a:lnTo>
                  <a:lnTo>
                    <a:pt x="4377" y="6398"/>
                  </a:lnTo>
                  <a:lnTo>
                    <a:pt x="5387" y="5977"/>
                  </a:lnTo>
                  <a:close/>
                  <a:moveTo>
                    <a:pt x="7239" y="9327"/>
                  </a:moveTo>
                  <a:lnTo>
                    <a:pt x="6734" y="9663"/>
                  </a:lnTo>
                  <a:lnTo>
                    <a:pt x="6229" y="9966"/>
                  </a:lnTo>
                  <a:lnTo>
                    <a:pt x="5858" y="10135"/>
                  </a:lnTo>
                  <a:lnTo>
                    <a:pt x="5858" y="10135"/>
                  </a:lnTo>
                  <a:lnTo>
                    <a:pt x="6195" y="9933"/>
                  </a:lnTo>
                  <a:lnTo>
                    <a:pt x="6700" y="9630"/>
                  </a:lnTo>
                  <a:lnTo>
                    <a:pt x="7239" y="9327"/>
                  </a:lnTo>
                  <a:close/>
                  <a:moveTo>
                    <a:pt x="8249" y="7105"/>
                  </a:moveTo>
                  <a:lnTo>
                    <a:pt x="7171" y="7744"/>
                  </a:lnTo>
                  <a:lnTo>
                    <a:pt x="4949" y="8990"/>
                  </a:lnTo>
                  <a:lnTo>
                    <a:pt x="2727" y="10236"/>
                  </a:lnTo>
                  <a:lnTo>
                    <a:pt x="2660" y="10303"/>
                  </a:lnTo>
                  <a:lnTo>
                    <a:pt x="2660" y="10404"/>
                  </a:lnTo>
                  <a:lnTo>
                    <a:pt x="2155" y="10000"/>
                  </a:lnTo>
                  <a:lnTo>
                    <a:pt x="1683" y="9562"/>
                  </a:lnTo>
                  <a:lnTo>
                    <a:pt x="2323" y="9125"/>
                  </a:lnTo>
                  <a:lnTo>
                    <a:pt x="2963" y="8855"/>
                  </a:lnTo>
                  <a:lnTo>
                    <a:pt x="3535" y="8620"/>
                  </a:lnTo>
                  <a:lnTo>
                    <a:pt x="3973" y="8451"/>
                  </a:lnTo>
                  <a:lnTo>
                    <a:pt x="3098" y="9024"/>
                  </a:lnTo>
                  <a:lnTo>
                    <a:pt x="2222" y="9562"/>
                  </a:lnTo>
                  <a:lnTo>
                    <a:pt x="2189" y="9596"/>
                  </a:lnTo>
                  <a:lnTo>
                    <a:pt x="2155" y="9630"/>
                  </a:lnTo>
                  <a:lnTo>
                    <a:pt x="2189" y="9731"/>
                  </a:lnTo>
                  <a:lnTo>
                    <a:pt x="2222" y="9798"/>
                  </a:lnTo>
                  <a:lnTo>
                    <a:pt x="2323" y="9798"/>
                  </a:lnTo>
                  <a:lnTo>
                    <a:pt x="3300" y="9495"/>
                  </a:lnTo>
                  <a:lnTo>
                    <a:pt x="3771" y="9327"/>
                  </a:lnTo>
                  <a:lnTo>
                    <a:pt x="4242" y="9158"/>
                  </a:lnTo>
                  <a:lnTo>
                    <a:pt x="4781" y="8889"/>
                  </a:lnTo>
                  <a:lnTo>
                    <a:pt x="5320" y="8620"/>
                  </a:lnTo>
                  <a:lnTo>
                    <a:pt x="6363" y="8047"/>
                  </a:lnTo>
                  <a:lnTo>
                    <a:pt x="7306" y="7542"/>
                  </a:lnTo>
                  <a:lnTo>
                    <a:pt x="8249" y="7105"/>
                  </a:lnTo>
                  <a:close/>
                  <a:moveTo>
                    <a:pt x="8855" y="9697"/>
                  </a:moveTo>
                  <a:lnTo>
                    <a:pt x="8720" y="9832"/>
                  </a:lnTo>
                  <a:lnTo>
                    <a:pt x="8316" y="10202"/>
                  </a:lnTo>
                  <a:lnTo>
                    <a:pt x="8114" y="10337"/>
                  </a:lnTo>
                  <a:lnTo>
                    <a:pt x="7912" y="10505"/>
                  </a:lnTo>
                  <a:lnTo>
                    <a:pt x="7542" y="10674"/>
                  </a:lnTo>
                  <a:lnTo>
                    <a:pt x="7138" y="10808"/>
                  </a:lnTo>
                  <a:lnTo>
                    <a:pt x="7239" y="10741"/>
                  </a:lnTo>
                  <a:lnTo>
                    <a:pt x="7609" y="10471"/>
                  </a:lnTo>
                  <a:lnTo>
                    <a:pt x="7979" y="10202"/>
                  </a:lnTo>
                  <a:lnTo>
                    <a:pt x="8855" y="9697"/>
                  </a:lnTo>
                  <a:close/>
                  <a:moveTo>
                    <a:pt x="11212" y="5893"/>
                  </a:moveTo>
                  <a:lnTo>
                    <a:pt x="11178" y="6330"/>
                  </a:lnTo>
                  <a:lnTo>
                    <a:pt x="11111" y="6768"/>
                  </a:lnTo>
                  <a:lnTo>
                    <a:pt x="10976" y="7576"/>
                  </a:lnTo>
                  <a:lnTo>
                    <a:pt x="10841" y="7980"/>
                  </a:lnTo>
                  <a:lnTo>
                    <a:pt x="10707" y="8384"/>
                  </a:lnTo>
                  <a:lnTo>
                    <a:pt x="10538" y="8754"/>
                  </a:lnTo>
                  <a:lnTo>
                    <a:pt x="10336" y="9091"/>
                  </a:lnTo>
                  <a:lnTo>
                    <a:pt x="10100" y="9428"/>
                  </a:lnTo>
                  <a:lnTo>
                    <a:pt x="9865" y="9731"/>
                  </a:lnTo>
                  <a:lnTo>
                    <a:pt x="9595" y="10000"/>
                  </a:lnTo>
                  <a:lnTo>
                    <a:pt x="9326" y="10269"/>
                  </a:lnTo>
                  <a:lnTo>
                    <a:pt x="9259" y="10202"/>
                  </a:lnTo>
                  <a:lnTo>
                    <a:pt x="9191" y="10168"/>
                  </a:lnTo>
                  <a:lnTo>
                    <a:pt x="9124" y="10202"/>
                  </a:lnTo>
                  <a:lnTo>
                    <a:pt x="8787" y="10404"/>
                  </a:lnTo>
                  <a:lnTo>
                    <a:pt x="8619" y="10505"/>
                  </a:lnTo>
                  <a:lnTo>
                    <a:pt x="8451" y="10573"/>
                  </a:lnTo>
                  <a:lnTo>
                    <a:pt x="8821" y="10269"/>
                  </a:lnTo>
                  <a:lnTo>
                    <a:pt x="9225" y="9966"/>
                  </a:lnTo>
                  <a:lnTo>
                    <a:pt x="9663" y="9697"/>
                  </a:lnTo>
                  <a:lnTo>
                    <a:pt x="10067" y="9428"/>
                  </a:lnTo>
                  <a:lnTo>
                    <a:pt x="10100" y="9360"/>
                  </a:lnTo>
                  <a:lnTo>
                    <a:pt x="10100" y="9259"/>
                  </a:lnTo>
                  <a:lnTo>
                    <a:pt x="10033" y="9192"/>
                  </a:lnTo>
                  <a:lnTo>
                    <a:pt x="9730" y="9192"/>
                  </a:lnTo>
                  <a:lnTo>
                    <a:pt x="9932" y="9057"/>
                  </a:lnTo>
                  <a:lnTo>
                    <a:pt x="10067" y="8855"/>
                  </a:lnTo>
                  <a:lnTo>
                    <a:pt x="10100" y="8788"/>
                  </a:lnTo>
                  <a:lnTo>
                    <a:pt x="10100" y="8687"/>
                  </a:lnTo>
                  <a:lnTo>
                    <a:pt x="10067" y="8620"/>
                  </a:lnTo>
                  <a:lnTo>
                    <a:pt x="9966" y="8552"/>
                  </a:lnTo>
                  <a:lnTo>
                    <a:pt x="9898" y="8519"/>
                  </a:lnTo>
                  <a:lnTo>
                    <a:pt x="9797" y="8519"/>
                  </a:lnTo>
                  <a:lnTo>
                    <a:pt x="9629" y="8552"/>
                  </a:lnTo>
                  <a:lnTo>
                    <a:pt x="9393" y="8653"/>
                  </a:lnTo>
                  <a:lnTo>
                    <a:pt x="9191" y="8788"/>
                  </a:lnTo>
                  <a:lnTo>
                    <a:pt x="8821" y="9125"/>
                  </a:lnTo>
                  <a:lnTo>
                    <a:pt x="8552" y="9394"/>
                  </a:lnTo>
                  <a:lnTo>
                    <a:pt x="8047" y="9832"/>
                  </a:lnTo>
                  <a:lnTo>
                    <a:pt x="7508" y="10168"/>
                  </a:lnTo>
                  <a:lnTo>
                    <a:pt x="7003" y="10539"/>
                  </a:lnTo>
                  <a:lnTo>
                    <a:pt x="6599" y="10707"/>
                  </a:lnTo>
                  <a:lnTo>
                    <a:pt x="6161" y="10842"/>
                  </a:lnTo>
                  <a:lnTo>
                    <a:pt x="6633" y="10539"/>
                  </a:lnTo>
                  <a:lnTo>
                    <a:pt x="7104" y="10202"/>
                  </a:lnTo>
                  <a:lnTo>
                    <a:pt x="8080" y="9596"/>
                  </a:lnTo>
                  <a:lnTo>
                    <a:pt x="8552" y="9226"/>
                  </a:lnTo>
                  <a:lnTo>
                    <a:pt x="9023" y="8855"/>
                  </a:lnTo>
                  <a:lnTo>
                    <a:pt x="9292" y="8687"/>
                  </a:lnTo>
                  <a:lnTo>
                    <a:pt x="9528" y="8519"/>
                  </a:lnTo>
                  <a:lnTo>
                    <a:pt x="9797" y="8384"/>
                  </a:lnTo>
                  <a:lnTo>
                    <a:pt x="10100" y="8283"/>
                  </a:lnTo>
                  <a:lnTo>
                    <a:pt x="10404" y="8182"/>
                  </a:lnTo>
                  <a:lnTo>
                    <a:pt x="10471" y="8182"/>
                  </a:lnTo>
                  <a:lnTo>
                    <a:pt x="10505" y="8115"/>
                  </a:lnTo>
                  <a:lnTo>
                    <a:pt x="10505" y="8047"/>
                  </a:lnTo>
                  <a:lnTo>
                    <a:pt x="10471" y="7946"/>
                  </a:lnTo>
                  <a:lnTo>
                    <a:pt x="10336" y="7946"/>
                  </a:lnTo>
                  <a:lnTo>
                    <a:pt x="9999" y="8014"/>
                  </a:lnTo>
                  <a:lnTo>
                    <a:pt x="9494" y="8081"/>
                  </a:lnTo>
                  <a:lnTo>
                    <a:pt x="9225" y="8148"/>
                  </a:lnTo>
                  <a:lnTo>
                    <a:pt x="8956" y="8249"/>
                  </a:lnTo>
                  <a:lnTo>
                    <a:pt x="9259" y="8014"/>
                  </a:lnTo>
                  <a:lnTo>
                    <a:pt x="9663" y="7744"/>
                  </a:lnTo>
                  <a:lnTo>
                    <a:pt x="10100" y="7542"/>
                  </a:lnTo>
                  <a:lnTo>
                    <a:pt x="10976" y="7138"/>
                  </a:lnTo>
                  <a:lnTo>
                    <a:pt x="11043" y="7071"/>
                  </a:lnTo>
                  <a:lnTo>
                    <a:pt x="11043" y="6970"/>
                  </a:lnTo>
                  <a:lnTo>
                    <a:pt x="10976" y="6903"/>
                  </a:lnTo>
                  <a:lnTo>
                    <a:pt x="10909" y="6869"/>
                  </a:lnTo>
                  <a:lnTo>
                    <a:pt x="10707" y="6903"/>
                  </a:lnTo>
                  <a:lnTo>
                    <a:pt x="10505" y="6936"/>
                  </a:lnTo>
                  <a:lnTo>
                    <a:pt x="10168" y="7071"/>
                  </a:lnTo>
                  <a:lnTo>
                    <a:pt x="9831" y="7273"/>
                  </a:lnTo>
                  <a:lnTo>
                    <a:pt x="9494" y="7475"/>
                  </a:lnTo>
                  <a:lnTo>
                    <a:pt x="8417" y="8081"/>
                  </a:lnTo>
                  <a:lnTo>
                    <a:pt x="7373" y="8687"/>
                  </a:lnTo>
                  <a:lnTo>
                    <a:pt x="7171" y="8788"/>
                  </a:lnTo>
                  <a:lnTo>
                    <a:pt x="7171" y="8788"/>
                  </a:lnTo>
                  <a:lnTo>
                    <a:pt x="7542" y="8552"/>
                  </a:lnTo>
                  <a:lnTo>
                    <a:pt x="8249" y="7980"/>
                  </a:lnTo>
                  <a:lnTo>
                    <a:pt x="8956" y="7441"/>
                  </a:lnTo>
                  <a:lnTo>
                    <a:pt x="9326" y="7206"/>
                  </a:lnTo>
                  <a:lnTo>
                    <a:pt x="9696" y="6970"/>
                  </a:lnTo>
                  <a:lnTo>
                    <a:pt x="10100" y="6802"/>
                  </a:lnTo>
                  <a:lnTo>
                    <a:pt x="10538" y="6667"/>
                  </a:lnTo>
                  <a:lnTo>
                    <a:pt x="10606" y="6633"/>
                  </a:lnTo>
                  <a:lnTo>
                    <a:pt x="10639" y="6600"/>
                  </a:lnTo>
                  <a:lnTo>
                    <a:pt x="10639" y="6532"/>
                  </a:lnTo>
                  <a:lnTo>
                    <a:pt x="10606" y="6431"/>
                  </a:lnTo>
                  <a:lnTo>
                    <a:pt x="10572" y="6398"/>
                  </a:lnTo>
                  <a:lnTo>
                    <a:pt x="10505" y="6398"/>
                  </a:lnTo>
                  <a:lnTo>
                    <a:pt x="10168" y="6431"/>
                  </a:lnTo>
                  <a:lnTo>
                    <a:pt x="9831" y="6499"/>
                  </a:lnTo>
                  <a:lnTo>
                    <a:pt x="10303" y="6297"/>
                  </a:lnTo>
                  <a:lnTo>
                    <a:pt x="10774" y="6061"/>
                  </a:lnTo>
                  <a:lnTo>
                    <a:pt x="11212" y="5893"/>
                  </a:lnTo>
                  <a:close/>
                  <a:moveTo>
                    <a:pt x="8821" y="7172"/>
                  </a:moveTo>
                  <a:lnTo>
                    <a:pt x="8350" y="7542"/>
                  </a:lnTo>
                  <a:lnTo>
                    <a:pt x="7845" y="7946"/>
                  </a:lnTo>
                  <a:lnTo>
                    <a:pt x="7272" y="8418"/>
                  </a:lnTo>
                  <a:lnTo>
                    <a:pt x="6700" y="8822"/>
                  </a:lnTo>
                  <a:lnTo>
                    <a:pt x="5488" y="9596"/>
                  </a:lnTo>
                  <a:lnTo>
                    <a:pt x="5084" y="9798"/>
                  </a:lnTo>
                  <a:lnTo>
                    <a:pt x="4714" y="10034"/>
                  </a:lnTo>
                  <a:lnTo>
                    <a:pt x="4343" y="10269"/>
                  </a:lnTo>
                  <a:lnTo>
                    <a:pt x="3973" y="10539"/>
                  </a:lnTo>
                  <a:lnTo>
                    <a:pt x="3939" y="10573"/>
                  </a:lnTo>
                  <a:lnTo>
                    <a:pt x="3939" y="10640"/>
                  </a:lnTo>
                  <a:lnTo>
                    <a:pt x="3973" y="10707"/>
                  </a:lnTo>
                  <a:lnTo>
                    <a:pt x="4040" y="10775"/>
                  </a:lnTo>
                  <a:lnTo>
                    <a:pt x="4141" y="10775"/>
                  </a:lnTo>
                  <a:lnTo>
                    <a:pt x="5589" y="9832"/>
                  </a:lnTo>
                  <a:lnTo>
                    <a:pt x="6599" y="9360"/>
                  </a:lnTo>
                  <a:lnTo>
                    <a:pt x="6229" y="9562"/>
                  </a:lnTo>
                  <a:lnTo>
                    <a:pt x="5825" y="9832"/>
                  </a:lnTo>
                  <a:lnTo>
                    <a:pt x="5421" y="10135"/>
                  </a:lnTo>
                  <a:lnTo>
                    <a:pt x="5050" y="10438"/>
                  </a:lnTo>
                  <a:lnTo>
                    <a:pt x="4646" y="10741"/>
                  </a:lnTo>
                  <a:lnTo>
                    <a:pt x="4579" y="10775"/>
                  </a:lnTo>
                  <a:lnTo>
                    <a:pt x="4579" y="10808"/>
                  </a:lnTo>
                  <a:lnTo>
                    <a:pt x="4579" y="10909"/>
                  </a:lnTo>
                  <a:lnTo>
                    <a:pt x="4646" y="10977"/>
                  </a:lnTo>
                  <a:lnTo>
                    <a:pt x="4781" y="10977"/>
                  </a:lnTo>
                  <a:lnTo>
                    <a:pt x="5084" y="10775"/>
                  </a:lnTo>
                  <a:lnTo>
                    <a:pt x="5454" y="10640"/>
                  </a:lnTo>
                  <a:lnTo>
                    <a:pt x="5791" y="10471"/>
                  </a:lnTo>
                  <a:lnTo>
                    <a:pt x="6128" y="10303"/>
                  </a:lnTo>
                  <a:lnTo>
                    <a:pt x="6868" y="9899"/>
                  </a:lnTo>
                  <a:lnTo>
                    <a:pt x="7575" y="9428"/>
                  </a:lnTo>
                  <a:lnTo>
                    <a:pt x="8215" y="8990"/>
                  </a:lnTo>
                  <a:lnTo>
                    <a:pt x="8888" y="8586"/>
                  </a:lnTo>
                  <a:lnTo>
                    <a:pt x="9023" y="8519"/>
                  </a:lnTo>
                  <a:lnTo>
                    <a:pt x="8552" y="8855"/>
                  </a:lnTo>
                  <a:lnTo>
                    <a:pt x="8080" y="9226"/>
                  </a:lnTo>
                  <a:lnTo>
                    <a:pt x="7474" y="9663"/>
                  </a:lnTo>
                  <a:lnTo>
                    <a:pt x="6835" y="10101"/>
                  </a:lnTo>
                  <a:lnTo>
                    <a:pt x="6195" y="10505"/>
                  </a:lnTo>
                  <a:lnTo>
                    <a:pt x="5589" y="10977"/>
                  </a:lnTo>
                  <a:lnTo>
                    <a:pt x="5522" y="11044"/>
                  </a:lnTo>
                  <a:lnTo>
                    <a:pt x="5555" y="11111"/>
                  </a:lnTo>
                  <a:lnTo>
                    <a:pt x="5589" y="11179"/>
                  </a:lnTo>
                  <a:lnTo>
                    <a:pt x="5690" y="11212"/>
                  </a:lnTo>
                  <a:lnTo>
                    <a:pt x="6060" y="11179"/>
                  </a:lnTo>
                  <a:lnTo>
                    <a:pt x="6397" y="11078"/>
                  </a:lnTo>
                  <a:lnTo>
                    <a:pt x="6397" y="11145"/>
                  </a:lnTo>
                  <a:lnTo>
                    <a:pt x="6431" y="11246"/>
                  </a:lnTo>
                  <a:lnTo>
                    <a:pt x="6464" y="11280"/>
                  </a:lnTo>
                  <a:lnTo>
                    <a:pt x="6565" y="11280"/>
                  </a:lnTo>
                  <a:lnTo>
                    <a:pt x="7239" y="11044"/>
                  </a:lnTo>
                  <a:lnTo>
                    <a:pt x="7575" y="10943"/>
                  </a:lnTo>
                  <a:lnTo>
                    <a:pt x="7912" y="10808"/>
                  </a:lnTo>
                  <a:lnTo>
                    <a:pt x="7946" y="10876"/>
                  </a:lnTo>
                  <a:lnTo>
                    <a:pt x="8013" y="10909"/>
                  </a:lnTo>
                  <a:lnTo>
                    <a:pt x="8215" y="10909"/>
                  </a:lnTo>
                  <a:lnTo>
                    <a:pt x="8350" y="10876"/>
                  </a:lnTo>
                  <a:lnTo>
                    <a:pt x="7946" y="11044"/>
                  </a:lnTo>
                  <a:lnTo>
                    <a:pt x="7508" y="11212"/>
                  </a:lnTo>
                  <a:lnTo>
                    <a:pt x="7070" y="11313"/>
                  </a:lnTo>
                  <a:lnTo>
                    <a:pt x="6599" y="11381"/>
                  </a:lnTo>
                  <a:lnTo>
                    <a:pt x="6128" y="11414"/>
                  </a:lnTo>
                  <a:lnTo>
                    <a:pt x="5656" y="11381"/>
                  </a:lnTo>
                  <a:lnTo>
                    <a:pt x="5185" y="11347"/>
                  </a:lnTo>
                  <a:lnTo>
                    <a:pt x="4680" y="11246"/>
                  </a:lnTo>
                  <a:lnTo>
                    <a:pt x="4175" y="11111"/>
                  </a:lnTo>
                  <a:lnTo>
                    <a:pt x="3704" y="10943"/>
                  </a:lnTo>
                  <a:lnTo>
                    <a:pt x="3266" y="10741"/>
                  </a:lnTo>
                  <a:lnTo>
                    <a:pt x="2828" y="10505"/>
                  </a:lnTo>
                  <a:lnTo>
                    <a:pt x="2862" y="10505"/>
                  </a:lnTo>
                  <a:lnTo>
                    <a:pt x="3333" y="10236"/>
                  </a:lnTo>
                  <a:lnTo>
                    <a:pt x="3805" y="10034"/>
                  </a:lnTo>
                  <a:lnTo>
                    <a:pt x="4276" y="9832"/>
                  </a:lnTo>
                  <a:lnTo>
                    <a:pt x="4781" y="9630"/>
                  </a:lnTo>
                  <a:lnTo>
                    <a:pt x="5252" y="9394"/>
                  </a:lnTo>
                  <a:lnTo>
                    <a:pt x="5724" y="9125"/>
                  </a:lnTo>
                  <a:lnTo>
                    <a:pt x="6633" y="8586"/>
                  </a:lnTo>
                  <a:lnTo>
                    <a:pt x="7710" y="7845"/>
                  </a:lnTo>
                  <a:lnTo>
                    <a:pt x="8282" y="7475"/>
                  </a:lnTo>
                  <a:lnTo>
                    <a:pt x="8821" y="7172"/>
                  </a:lnTo>
                  <a:close/>
                  <a:moveTo>
                    <a:pt x="5791" y="1"/>
                  </a:moveTo>
                  <a:lnTo>
                    <a:pt x="5252" y="68"/>
                  </a:lnTo>
                  <a:lnTo>
                    <a:pt x="4747" y="135"/>
                  </a:lnTo>
                  <a:lnTo>
                    <a:pt x="4276" y="270"/>
                  </a:lnTo>
                  <a:lnTo>
                    <a:pt x="3805" y="438"/>
                  </a:lnTo>
                  <a:lnTo>
                    <a:pt x="3333" y="640"/>
                  </a:lnTo>
                  <a:lnTo>
                    <a:pt x="2896" y="910"/>
                  </a:lnTo>
                  <a:lnTo>
                    <a:pt x="2492" y="1179"/>
                  </a:lnTo>
                  <a:lnTo>
                    <a:pt x="2121" y="1482"/>
                  </a:lnTo>
                  <a:lnTo>
                    <a:pt x="1751" y="1852"/>
                  </a:lnTo>
                  <a:lnTo>
                    <a:pt x="1414" y="2223"/>
                  </a:lnTo>
                  <a:lnTo>
                    <a:pt x="1111" y="2627"/>
                  </a:lnTo>
                  <a:lnTo>
                    <a:pt x="842" y="3065"/>
                  </a:lnTo>
                  <a:lnTo>
                    <a:pt x="606" y="3502"/>
                  </a:lnTo>
                  <a:lnTo>
                    <a:pt x="404" y="3974"/>
                  </a:lnTo>
                  <a:lnTo>
                    <a:pt x="236" y="4479"/>
                  </a:lnTo>
                  <a:lnTo>
                    <a:pt x="135" y="4883"/>
                  </a:lnTo>
                  <a:lnTo>
                    <a:pt x="67" y="5287"/>
                  </a:lnTo>
                  <a:lnTo>
                    <a:pt x="0" y="5691"/>
                  </a:lnTo>
                  <a:lnTo>
                    <a:pt x="0" y="6061"/>
                  </a:lnTo>
                  <a:lnTo>
                    <a:pt x="34" y="6465"/>
                  </a:lnTo>
                  <a:lnTo>
                    <a:pt x="67" y="6835"/>
                  </a:lnTo>
                  <a:lnTo>
                    <a:pt x="135" y="7239"/>
                  </a:lnTo>
                  <a:lnTo>
                    <a:pt x="236" y="7610"/>
                  </a:lnTo>
                  <a:lnTo>
                    <a:pt x="236" y="7643"/>
                  </a:lnTo>
                  <a:lnTo>
                    <a:pt x="236" y="7711"/>
                  </a:lnTo>
                  <a:lnTo>
                    <a:pt x="269" y="7744"/>
                  </a:lnTo>
                  <a:lnTo>
                    <a:pt x="303" y="7778"/>
                  </a:lnTo>
                  <a:lnTo>
                    <a:pt x="505" y="8249"/>
                  </a:lnTo>
                  <a:lnTo>
                    <a:pt x="707" y="8653"/>
                  </a:lnTo>
                  <a:lnTo>
                    <a:pt x="976" y="9091"/>
                  </a:lnTo>
                  <a:lnTo>
                    <a:pt x="1279" y="9461"/>
                  </a:lnTo>
                  <a:lnTo>
                    <a:pt x="1178" y="9562"/>
                  </a:lnTo>
                  <a:lnTo>
                    <a:pt x="1145" y="9630"/>
                  </a:lnTo>
                  <a:lnTo>
                    <a:pt x="1145" y="9663"/>
                  </a:lnTo>
                  <a:lnTo>
                    <a:pt x="1178" y="9764"/>
                  </a:lnTo>
                  <a:lnTo>
                    <a:pt x="1246" y="9798"/>
                  </a:lnTo>
                  <a:lnTo>
                    <a:pt x="1347" y="9798"/>
                  </a:lnTo>
                  <a:lnTo>
                    <a:pt x="1481" y="9697"/>
                  </a:lnTo>
                  <a:lnTo>
                    <a:pt x="1784" y="10000"/>
                  </a:lnTo>
                  <a:lnTo>
                    <a:pt x="2121" y="10303"/>
                  </a:lnTo>
                  <a:lnTo>
                    <a:pt x="2492" y="10573"/>
                  </a:lnTo>
                  <a:lnTo>
                    <a:pt x="2896" y="10808"/>
                  </a:lnTo>
                  <a:lnTo>
                    <a:pt x="3266" y="11010"/>
                  </a:lnTo>
                  <a:lnTo>
                    <a:pt x="3670" y="11212"/>
                  </a:lnTo>
                  <a:lnTo>
                    <a:pt x="4074" y="11347"/>
                  </a:lnTo>
                  <a:lnTo>
                    <a:pt x="4512" y="11482"/>
                  </a:lnTo>
                  <a:lnTo>
                    <a:pt x="4949" y="11549"/>
                  </a:lnTo>
                  <a:lnTo>
                    <a:pt x="5353" y="11616"/>
                  </a:lnTo>
                  <a:lnTo>
                    <a:pt x="5791" y="11650"/>
                  </a:lnTo>
                  <a:lnTo>
                    <a:pt x="6229" y="11650"/>
                  </a:lnTo>
                  <a:lnTo>
                    <a:pt x="6666" y="11616"/>
                  </a:lnTo>
                  <a:lnTo>
                    <a:pt x="7104" y="11549"/>
                  </a:lnTo>
                  <a:lnTo>
                    <a:pt x="7508" y="11448"/>
                  </a:lnTo>
                  <a:lnTo>
                    <a:pt x="7912" y="11347"/>
                  </a:lnTo>
                  <a:lnTo>
                    <a:pt x="8316" y="11179"/>
                  </a:lnTo>
                  <a:lnTo>
                    <a:pt x="8720" y="10977"/>
                  </a:lnTo>
                  <a:lnTo>
                    <a:pt x="9090" y="10741"/>
                  </a:lnTo>
                  <a:lnTo>
                    <a:pt x="9461" y="10505"/>
                  </a:lnTo>
                  <a:lnTo>
                    <a:pt x="9831" y="10135"/>
                  </a:lnTo>
                  <a:lnTo>
                    <a:pt x="10168" y="9731"/>
                  </a:lnTo>
                  <a:lnTo>
                    <a:pt x="10505" y="9293"/>
                  </a:lnTo>
                  <a:lnTo>
                    <a:pt x="10740" y="8855"/>
                  </a:lnTo>
                  <a:lnTo>
                    <a:pt x="10976" y="8350"/>
                  </a:lnTo>
                  <a:lnTo>
                    <a:pt x="11144" y="7812"/>
                  </a:lnTo>
                  <a:lnTo>
                    <a:pt x="11313" y="7273"/>
                  </a:lnTo>
                  <a:lnTo>
                    <a:pt x="11380" y="6734"/>
                  </a:lnTo>
                  <a:lnTo>
                    <a:pt x="11447" y="6196"/>
                  </a:lnTo>
                  <a:lnTo>
                    <a:pt x="11447" y="5623"/>
                  </a:lnTo>
                  <a:lnTo>
                    <a:pt x="11414" y="5085"/>
                  </a:lnTo>
                  <a:lnTo>
                    <a:pt x="11346" y="4546"/>
                  </a:lnTo>
                  <a:lnTo>
                    <a:pt x="11245" y="4007"/>
                  </a:lnTo>
                  <a:lnTo>
                    <a:pt x="11077" y="3502"/>
                  </a:lnTo>
                  <a:lnTo>
                    <a:pt x="10875" y="3031"/>
                  </a:lnTo>
                  <a:lnTo>
                    <a:pt x="10606" y="2560"/>
                  </a:lnTo>
                  <a:lnTo>
                    <a:pt x="10370" y="2189"/>
                  </a:lnTo>
                  <a:lnTo>
                    <a:pt x="10067" y="1852"/>
                  </a:lnTo>
                  <a:lnTo>
                    <a:pt x="9764" y="1549"/>
                  </a:lnTo>
                  <a:lnTo>
                    <a:pt x="9427" y="1246"/>
                  </a:lnTo>
                  <a:lnTo>
                    <a:pt x="9461" y="1179"/>
                  </a:lnTo>
                  <a:lnTo>
                    <a:pt x="9461" y="1112"/>
                  </a:lnTo>
                  <a:lnTo>
                    <a:pt x="9393" y="1044"/>
                  </a:lnTo>
                  <a:lnTo>
                    <a:pt x="9158" y="1044"/>
                  </a:lnTo>
                  <a:lnTo>
                    <a:pt x="8855" y="842"/>
                  </a:lnTo>
                  <a:lnTo>
                    <a:pt x="8518" y="674"/>
                  </a:lnTo>
                  <a:lnTo>
                    <a:pt x="8181" y="506"/>
                  </a:lnTo>
                  <a:lnTo>
                    <a:pt x="7845" y="371"/>
                  </a:lnTo>
                  <a:lnTo>
                    <a:pt x="7474" y="270"/>
                  </a:lnTo>
                  <a:lnTo>
                    <a:pt x="7138" y="203"/>
                  </a:lnTo>
                  <a:lnTo>
                    <a:pt x="6767" y="135"/>
                  </a:lnTo>
                  <a:lnTo>
                    <a:pt x="6397" y="102"/>
                  </a:lnTo>
                  <a:lnTo>
                    <a:pt x="6363" y="34"/>
                  </a:lnTo>
                  <a:lnTo>
                    <a:pt x="6296" y="34"/>
                  </a:lnTo>
                  <a:lnTo>
                    <a:pt x="579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5" name="Google Shape;395;p3"/>
            <p:cNvSpPr/>
            <p:nvPr/>
          </p:nvSpPr>
          <p:spPr>
            <a:xfrm>
              <a:off x="3843650" y="1362625"/>
              <a:ext cx="430150" cy="525250"/>
            </a:xfrm>
            <a:custGeom>
              <a:rect b="b" l="l" r="r" t="t"/>
              <a:pathLst>
                <a:path extrusionOk="0" h="21010" w="17206">
                  <a:moveTo>
                    <a:pt x="6297" y="1"/>
                  </a:moveTo>
                  <a:lnTo>
                    <a:pt x="5724" y="34"/>
                  </a:lnTo>
                  <a:lnTo>
                    <a:pt x="5152" y="102"/>
                  </a:lnTo>
                  <a:lnTo>
                    <a:pt x="4580" y="236"/>
                  </a:lnTo>
                  <a:lnTo>
                    <a:pt x="4007" y="371"/>
                  </a:lnTo>
                  <a:lnTo>
                    <a:pt x="3435" y="506"/>
                  </a:lnTo>
                  <a:lnTo>
                    <a:pt x="2357" y="876"/>
                  </a:lnTo>
                  <a:lnTo>
                    <a:pt x="1852" y="1112"/>
                  </a:lnTo>
                  <a:lnTo>
                    <a:pt x="1381" y="1347"/>
                  </a:lnTo>
                  <a:lnTo>
                    <a:pt x="910" y="1617"/>
                  </a:lnTo>
                  <a:lnTo>
                    <a:pt x="472" y="1920"/>
                  </a:lnTo>
                  <a:lnTo>
                    <a:pt x="1" y="2189"/>
                  </a:lnTo>
                  <a:lnTo>
                    <a:pt x="1" y="2458"/>
                  </a:lnTo>
                  <a:lnTo>
                    <a:pt x="573" y="2122"/>
                  </a:lnTo>
                  <a:lnTo>
                    <a:pt x="1179" y="1751"/>
                  </a:lnTo>
                  <a:lnTo>
                    <a:pt x="1819" y="1415"/>
                  </a:lnTo>
                  <a:lnTo>
                    <a:pt x="2189" y="1213"/>
                  </a:lnTo>
                  <a:lnTo>
                    <a:pt x="2560" y="1078"/>
                  </a:lnTo>
                  <a:lnTo>
                    <a:pt x="3368" y="809"/>
                  </a:lnTo>
                  <a:lnTo>
                    <a:pt x="4176" y="573"/>
                  </a:lnTo>
                  <a:lnTo>
                    <a:pt x="4984" y="405"/>
                  </a:lnTo>
                  <a:lnTo>
                    <a:pt x="5388" y="337"/>
                  </a:lnTo>
                  <a:lnTo>
                    <a:pt x="5792" y="304"/>
                  </a:lnTo>
                  <a:lnTo>
                    <a:pt x="6229" y="270"/>
                  </a:lnTo>
                  <a:lnTo>
                    <a:pt x="6633" y="236"/>
                  </a:lnTo>
                  <a:lnTo>
                    <a:pt x="7441" y="304"/>
                  </a:lnTo>
                  <a:lnTo>
                    <a:pt x="8249" y="405"/>
                  </a:lnTo>
                  <a:lnTo>
                    <a:pt x="9057" y="573"/>
                  </a:lnTo>
                  <a:lnTo>
                    <a:pt x="9832" y="809"/>
                  </a:lnTo>
                  <a:lnTo>
                    <a:pt x="10606" y="1112"/>
                  </a:lnTo>
                  <a:lnTo>
                    <a:pt x="11381" y="1448"/>
                  </a:lnTo>
                  <a:lnTo>
                    <a:pt x="11684" y="1583"/>
                  </a:lnTo>
                  <a:lnTo>
                    <a:pt x="11953" y="1751"/>
                  </a:lnTo>
                  <a:lnTo>
                    <a:pt x="12492" y="2122"/>
                  </a:lnTo>
                  <a:lnTo>
                    <a:pt x="12997" y="2559"/>
                  </a:lnTo>
                  <a:lnTo>
                    <a:pt x="13468" y="2997"/>
                  </a:lnTo>
                  <a:lnTo>
                    <a:pt x="14040" y="3502"/>
                  </a:lnTo>
                  <a:lnTo>
                    <a:pt x="14545" y="4041"/>
                  </a:lnTo>
                  <a:lnTo>
                    <a:pt x="15084" y="4613"/>
                  </a:lnTo>
                  <a:lnTo>
                    <a:pt x="15555" y="5185"/>
                  </a:lnTo>
                  <a:lnTo>
                    <a:pt x="15959" y="5791"/>
                  </a:lnTo>
                  <a:lnTo>
                    <a:pt x="16262" y="6431"/>
                  </a:lnTo>
                  <a:lnTo>
                    <a:pt x="16431" y="6734"/>
                  </a:lnTo>
                  <a:lnTo>
                    <a:pt x="16532" y="7071"/>
                  </a:lnTo>
                  <a:lnTo>
                    <a:pt x="16633" y="7408"/>
                  </a:lnTo>
                  <a:lnTo>
                    <a:pt x="16734" y="7778"/>
                  </a:lnTo>
                  <a:lnTo>
                    <a:pt x="16801" y="8182"/>
                  </a:lnTo>
                  <a:lnTo>
                    <a:pt x="16835" y="8620"/>
                  </a:lnTo>
                  <a:lnTo>
                    <a:pt x="16902" y="9461"/>
                  </a:lnTo>
                  <a:lnTo>
                    <a:pt x="16936" y="11212"/>
                  </a:lnTo>
                  <a:lnTo>
                    <a:pt x="16969" y="11953"/>
                  </a:lnTo>
                  <a:lnTo>
                    <a:pt x="16902" y="12727"/>
                  </a:lnTo>
                  <a:lnTo>
                    <a:pt x="16801" y="13468"/>
                  </a:lnTo>
                  <a:lnTo>
                    <a:pt x="16599" y="14208"/>
                  </a:lnTo>
                  <a:lnTo>
                    <a:pt x="16363" y="14915"/>
                  </a:lnTo>
                  <a:lnTo>
                    <a:pt x="16060" y="15589"/>
                  </a:lnTo>
                  <a:lnTo>
                    <a:pt x="15690" y="16229"/>
                  </a:lnTo>
                  <a:lnTo>
                    <a:pt x="15219" y="16868"/>
                  </a:lnTo>
                  <a:lnTo>
                    <a:pt x="14983" y="17138"/>
                  </a:lnTo>
                  <a:lnTo>
                    <a:pt x="14747" y="17373"/>
                  </a:lnTo>
                  <a:lnTo>
                    <a:pt x="14209" y="17878"/>
                  </a:lnTo>
                  <a:lnTo>
                    <a:pt x="13636" y="18316"/>
                  </a:lnTo>
                  <a:lnTo>
                    <a:pt x="13064" y="18754"/>
                  </a:lnTo>
                  <a:lnTo>
                    <a:pt x="12761" y="18989"/>
                  </a:lnTo>
                  <a:lnTo>
                    <a:pt x="12424" y="19191"/>
                  </a:lnTo>
                  <a:lnTo>
                    <a:pt x="12088" y="19360"/>
                  </a:lnTo>
                  <a:lnTo>
                    <a:pt x="11751" y="19528"/>
                  </a:lnTo>
                  <a:lnTo>
                    <a:pt x="11078" y="19797"/>
                  </a:lnTo>
                  <a:lnTo>
                    <a:pt x="10337" y="19999"/>
                  </a:lnTo>
                  <a:lnTo>
                    <a:pt x="8990" y="20370"/>
                  </a:lnTo>
                  <a:lnTo>
                    <a:pt x="8350" y="20538"/>
                  </a:lnTo>
                  <a:lnTo>
                    <a:pt x="7677" y="20673"/>
                  </a:lnTo>
                  <a:lnTo>
                    <a:pt x="7239" y="20740"/>
                  </a:lnTo>
                  <a:lnTo>
                    <a:pt x="6802" y="20774"/>
                  </a:lnTo>
                  <a:lnTo>
                    <a:pt x="5960" y="20774"/>
                  </a:lnTo>
                  <a:lnTo>
                    <a:pt x="5118" y="20706"/>
                  </a:lnTo>
                  <a:lnTo>
                    <a:pt x="4243" y="20605"/>
                  </a:lnTo>
                  <a:lnTo>
                    <a:pt x="3132" y="20437"/>
                  </a:lnTo>
                  <a:lnTo>
                    <a:pt x="2560" y="20302"/>
                  </a:lnTo>
                  <a:lnTo>
                    <a:pt x="2021" y="20134"/>
                  </a:lnTo>
                  <a:lnTo>
                    <a:pt x="1482" y="19966"/>
                  </a:lnTo>
                  <a:lnTo>
                    <a:pt x="943" y="19730"/>
                  </a:lnTo>
                  <a:lnTo>
                    <a:pt x="472" y="19461"/>
                  </a:lnTo>
                  <a:lnTo>
                    <a:pt x="1" y="19124"/>
                  </a:lnTo>
                  <a:lnTo>
                    <a:pt x="1" y="19461"/>
                  </a:lnTo>
                  <a:lnTo>
                    <a:pt x="304" y="19663"/>
                  </a:lnTo>
                  <a:lnTo>
                    <a:pt x="640" y="19865"/>
                  </a:lnTo>
                  <a:lnTo>
                    <a:pt x="943" y="20033"/>
                  </a:lnTo>
                  <a:lnTo>
                    <a:pt x="1314" y="20168"/>
                  </a:lnTo>
                  <a:lnTo>
                    <a:pt x="2021" y="20437"/>
                  </a:lnTo>
                  <a:lnTo>
                    <a:pt x="2728" y="20605"/>
                  </a:lnTo>
                  <a:lnTo>
                    <a:pt x="3401" y="20740"/>
                  </a:lnTo>
                  <a:lnTo>
                    <a:pt x="4108" y="20841"/>
                  </a:lnTo>
                  <a:lnTo>
                    <a:pt x="4782" y="20942"/>
                  </a:lnTo>
                  <a:lnTo>
                    <a:pt x="5455" y="21009"/>
                  </a:lnTo>
                  <a:lnTo>
                    <a:pt x="6835" y="21009"/>
                  </a:lnTo>
                  <a:lnTo>
                    <a:pt x="7509" y="20942"/>
                  </a:lnTo>
                  <a:lnTo>
                    <a:pt x="8216" y="20841"/>
                  </a:lnTo>
                  <a:lnTo>
                    <a:pt x="8855" y="20706"/>
                  </a:lnTo>
                  <a:lnTo>
                    <a:pt x="9529" y="20504"/>
                  </a:lnTo>
                  <a:lnTo>
                    <a:pt x="10808" y="20168"/>
                  </a:lnTo>
                  <a:lnTo>
                    <a:pt x="11145" y="20067"/>
                  </a:lnTo>
                  <a:lnTo>
                    <a:pt x="11482" y="19966"/>
                  </a:lnTo>
                  <a:lnTo>
                    <a:pt x="12054" y="19696"/>
                  </a:lnTo>
                  <a:lnTo>
                    <a:pt x="12626" y="19360"/>
                  </a:lnTo>
                  <a:lnTo>
                    <a:pt x="13199" y="18989"/>
                  </a:lnTo>
                  <a:lnTo>
                    <a:pt x="13704" y="18585"/>
                  </a:lnTo>
                  <a:lnTo>
                    <a:pt x="14209" y="18181"/>
                  </a:lnTo>
                  <a:lnTo>
                    <a:pt x="14680" y="17777"/>
                  </a:lnTo>
                  <a:lnTo>
                    <a:pt x="15118" y="17340"/>
                  </a:lnTo>
                  <a:lnTo>
                    <a:pt x="15522" y="16868"/>
                  </a:lnTo>
                  <a:lnTo>
                    <a:pt x="15892" y="16363"/>
                  </a:lnTo>
                  <a:lnTo>
                    <a:pt x="16229" y="15825"/>
                  </a:lnTo>
                  <a:lnTo>
                    <a:pt x="16532" y="15218"/>
                  </a:lnTo>
                  <a:lnTo>
                    <a:pt x="16767" y="14579"/>
                  </a:lnTo>
                  <a:lnTo>
                    <a:pt x="16969" y="13939"/>
                  </a:lnTo>
                  <a:lnTo>
                    <a:pt x="17070" y="13266"/>
                  </a:lnTo>
                  <a:lnTo>
                    <a:pt x="17171" y="12592"/>
                  </a:lnTo>
                  <a:lnTo>
                    <a:pt x="17205" y="11919"/>
                  </a:lnTo>
                  <a:lnTo>
                    <a:pt x="17205" y="11246"/>
                  </a:lnTo>
                  <a:lnTo>
                    <a:pt x="17171" y="10572"/>
                  </a:lnTo>
                  <a:lnTo>
                    <a:pt x="17104" y="9865"/>
                  </a:lnTo>
                  <a:lnTo>
                    <a:pt x="17037" y="8552"/>
                  </a:lnTo>
                  <a:lnTo>
                    <a:pt x="17003" y="7879"/>
                  </a:lnTo>
                  <a:lnTo>
                    <a:pt x="16936" y="7576"/>
                  </a:lnTo>
                  <a:lnTo>
                    <a:pt x="16868" y="7239"/>
                  </a:lnTo>
                  <a:lnTo>
                    <a:pt x="16767" y="6902"/>
                  </a:lnTo>
                  <a:lnTo>
                    <a:pt x="16633" y="6599"/>
                  </a:lnTo>
                  <a:lnTo>
                    <a:pt x="16363" y="5993"/>
                  </a:lnTo>
                  <a:lnTo>
                    <a:pt x="16027" y="5421"/>
                  </a:lnTo>
                  <a:lnTo>
                    <a:pt x="15623" y="4882"/>
                  </a:lnTo>
                  <a:lnTo>
                    <a:pt x="15219" y="4377"/>
                  </a:lnTo>
                  <a:lnTo>
                    <a:pt x="14781" y="3872"/>
                  </a:lnTo>
                  <a:lnTo>
                    <a:pt x="14343" y="3401"/>
                  </a:lnTo>
                  <a:lnTo>
                    <a:pt x="13872" y="2963"/>
                  </a:lnTo>
                  <a:lnTo>
                    <a:pt x="13367" y="2526"/>
                  </a:lnTo>
                  <a:lnTo>
                    <a:pt x="12862" y="2122"/>
                  </a:lnTo>
                  <a:lnTo>
                    <a:pt x="12323" y="1751"/>
                  </a:lnTo>
                  <a:lnTo>
                    <a:pt x="11785" y="1415"/>
                  </a:lnTo>
                  <a:lnTo>
                    <a:pt x="11212" y="1112"/>
                  </a:lnTo>
                  <a:lnTo>
                    <a:pt x="10640" y="842"/>
                  </a:lnTo>
                  <a:lnTo>
                    <a:pt x="10034" y="607"/>
                  </a:lnTo>
                  <a:lnTo>
                    <a:pt x="9428" y="405"/>
                  </a:lnTo>
                  <a:lnTo>
                    <a:pt x="8788" y="236"/>
                  </a:lnTo>
                  <a:lnTo>
                    <a:pt x="8148" y="102"/>
                  </a:lnTo>
                  <a:lnTo>
                    <a:pt x="7509" y="34"/>
                  </a:lnTo>
                  <a:lnTo>
                    <a:pt x="68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6" name="Google Shape;396;p3"/>
            <p:cNvSpPr/>
            <p:nvPr/>
          </p:nvSpPr>
          <p:spPr>
            <a:xfrm>
              <a:off x="4094475" y="289450"/>
              <a:ext cx="529450" cy="500000"/>
            </a:xfrm>
            <a:custGeom>
              <a:rect b="b" l="l" r="r" t="t"/>
              <a:pathLst>
                <a:path extrusionOk="0" h="20000" w="21178">
                  <a:moveTo>
                    <a:pt x="1684" y="203"/>
                  </a:moveTo>
                  <a:lnTo>
                    <a:pt x="1886" y="270"/>
                  </a:lnTo>
                  <a:lnTo>
                    <a:pt x="2122" y="405"/>
                  </a:lnTo>
                  <a:lnTo>
                    <a:pt x="2189" y="405"/>
                  </a:lnTo>
                  <a:lnTo>
                    <a:pt x="2593" y="910"/>
                  </a:lnTo>
                  <a:lnTo>
                    <a:pt x="3031" y="1381"/>
                  </a:lnTo>
                  <a:lnTo>
                    <a:pt x="3469" y="1852"/>
                  </a:lnTo>
                  <a:lnTo>
                    <a:pt x="3974" y="2257"/>
                  </a:lnTo>
                  <a:lnTo>
                    <a:pt x="4950" y="3132"/>
                  </a:lnTo>
                  <a:lnTo>
                    <a:pt x="5926" y="3974"/>
                  </a:lnTo>
                  <a:lnTo>
                    <a:pt x="7071" y="5085"/>
                  </a:lnTo>
                  <a:lnTo>
                    <a:pt x="8216" y="6196"/>
                  </a:lnTo>
                  <a:lnTo>
                    <a:pt x="9394" y="7307"/>
                  </a:lnTo>
                  <a:lnTo>
                    <a:pt x="9967" y="7879"/>
                  </a:lnTo>
                  <a:lnTo>
                    <a:pt x="10573" y="8384"/>
                  </a:lnTo>
                  <a:lnTo>
                    <a:pt x="10606" y="8418"/>
                  </a:lnTo>
                  <a:lnTo>
                    <a:pt x="10640" y="8552"/>
                  </a:lnTo>
                  <a:lnTo>
                    <a:pt x="10606" y="8687"/>
                  </a:lnTo>
                  <a:lnTo>
                    <a:pt x="10573" y="8855"/>
                  </a:lnTo>
                  <a:lnTo>
                    <a:pt x="10472" y="9024"/>
                  </a:lnTo>
                  <a:lnTo>
                    <a:pt x="10270" y="9293"/>
                  </a:lnTo>
                  <a:lnTo>
                    <a:pt x="10068" y="9529"/>
                  </a:lnTo>
                  <a:lnTo>
                    <a:pt x="9832" y="9764"/>
                  </a:lnTo>
                  <a:lnTo>
                    <a:pt x="9630" y="10000"/>
                  </a:lnTo>
                  <a:lnTo>
                    <a:pt x="9495" y="10068"/>
                  </a:lnTo>
                  <a:lnTo>
                    <a:pt x="9361" y="10135"/>
                  </a:lnTo>
                  <a:lnTo>
                    <a:pt x="9226" y="10169"/>
                  </a:lnTo>
                  <a:lnTo>
                    <a:pt x="9058" y="10169"/>
                  </a:lnTo>
                  <a:lnTo>
                    <a:pt x="9058" y="10101"/>
                  </a:lnTo>
                  <a:lnTo>
                    <a:pt x="9024" y="10068"/>
                  </a:lnTo>
                  <a:lnTo>
                    <a:pt x="8687" y="9899"/>
                  </a:lnTo>
                  <a:lnTo>
                    <a:pt x="8384" y="9697"/>
                  </a:lnTo>
                  <a:lnTo>
                    <a:pt x="7812" y="9226"/>
                  </a:lnTo>
                  <a:lnTo>
                    <a:pt x="7273" y="8721"/>
                  </a:lnTo>
                  <a:lnTo>
                    <a:pt x="6734" y="8216"/>
                  </a:lnTo>
                  <a:lnTo>
                    <a:pt x="5657" y="7206"/>
                  </a:lnTo>
                  <a:lnTo>
                    <a:pt x="4647" y="6128"/>
                  </a:lnTo>
                  <a:lnTo>
                    <a:pt x="3570" y="5051"/>
                  </a:lnTo>
                  <a:lnTo>
                    <a:pt x="2492" y="4007"/>
                  </a:lnTo>
                  <a:lnTo>
                    <a:pt x="1381" y="2997"/>
                  </a:lnTo>
                  <a:lnTo>
                    <a:pt x="236" y="2021"/>
                  </a:lnTo>
                  <a:lnTo>
                    <a:pt x="236" y="1953"/>
                  </a:lnTo>
                  <a:lnTo>
                    <a:pt x="203" y="1785"/>
                  </a:lnTo>
                  <a:lnTo>
                    <a:pt x="203" y="1617"/>
                  </a:lnTo>
                  <a:lnTo>
                    <a:pt x="203" y="1448"/>
                  </a:lnTo>
                  <a:lnTo>
                    <a:pt x="236" y="1314"/>
                  </a:lnTo>
                  <a:lnTo>
                    <a:pt x="304" y="1179"/>
                  </a:lnTo>
                  <a:lnTo>
                    <a:pt x="371" y="1044"/>
                  </a:lnTo>
                  <a:lnTo>
                    <a:pt x="607" y="809"/>
                  </a:lnTo>
                  <a:lnTo>
                    <a:pt x="944" y="472"/>
                  </a:lnTo>
                  <a:lnTo>
                    <a:pt x="1112" y="337"/>
                  </a:lnTo>
                  <a:lnTo>
                    <a:pt x="1314" y="236"/>
                  </a:lnTo>
                  <a:lnTo>
                    <a:pt x="1482" y="203"/>
                  </a:lnTo>
                  <a:close/>
                  <a:moveTo>
                    <a:pt x="10775" y="8855"/>
                  </a:moveTo>
                  <a:lnTo>
                    <a:pt x="10943" y="8956"/>
                  </a:lnTo>
                  <a:lnTo>
                    <a:pt x="11111" y="9158"/>
                  </a:lnTo>
                  <a:lnTo>
                    <a:pt x="11381" y="9495"/>
                  </a:lnTo>
                  <a:lnTo>
                    <a:pt x="11583" y="9731"/>
                  </a:lnTo>
                  <a:lnTo>
                    <a:pt x="11785" y="9933"/>
                  </a:lnTo>
                  <a:lnTo>
                    <a:pt x="12256" y="10270"/>
                  </a:lnTo>
                  <a:lnTo>
                    <a:pt x="13030" y="10876"/>
                  </a:lnTo>
                  <a:lnTo>
                    <a:pt x="13805" y="11482"/>
                  </a:lnTo>
                  <a:lnTo>
                    <a:pt x="14545" y="12121"/>
                  </a:lnTo>
                  <a:lnTo>
                    <a:pt x="15286" y="12828"/>
                  </a:lnTo>
                  <a:lnTo>
                    <a:pt x="16498" y="14040"/>
                  </a:lnTo>
                  <a:lnTo>
                    <a:pt x="17744" y="15252"/>
                  </a:lnTo>
                  <a:lnTo>
                    <a:pt x="18922" y="16397"/>
                  </a:lnTo>
                  <a:lnTo>
                    <a:pt x="19528" y="16969"/>
                  </a:lnTo>
                  <a:lnTo>
                    <a:pt x="20168" y="17508"/>
                  </a:lnTo>
                  <a:lnTo>
                    <a:pt x="20067" y="17744"/>
                  </a:lnTo>
                  <a:lnTo>
                    <a:pt x="19899" y="17979"/>
                  </a:lnTo>
                  <a:lnTo>
                    <a:pt x="19562" y="18350"/>
                  </a:lnTo>
                  <a:lnTo>
                    <a:pt x="19225" y="18687"/>
                  </a:lnTo>
                  <a:lnTo>
                    <a:pt x="19023" y="18821"/>
                  </a:lnTo>
                  <a:lnTo>
                    <a:pt x="18821" y="18922"/>
                  </a:lnTo>
                  <a:lnTo>
                    <a:pt x="18821" y="18889"/>
                  </a:lnTo>
                  <a:lnTo>
                    <a:pt x="18754" y="18821"/>
                  </a:lnTo>
                  <a:lnTo>
                    <a:pt x="18417" y="18653"/>
                  </a:lnTo>
                  <a:lnTo>
                    <a:pt x="18081" y="18451"/>
                  </a:lnTo>
                  <a:lnTo>
                    <a:pt x="17778" y="18215"/>
                  </a:lnTo>
                  <a:lnTo>
                    <a:pt x="17508" y="17912"/>
                  </a:lnTo>
                  <a:lnTo>
                    <a:pt x="16969" y="17340"/>
                  </a:lnTo>
                  <a:lnTo>
                    <a:pt x="16464" y="16734"/>
                  </a:lnTo>
                  <a:lnTo>
                    <a:pt x="15858" y="16094"/>
                  </a:lnTo>
                  <a:lnTo>
                    <a:pt x="15219" y="15454"/>
                  </a:lnTo>
                  <a:lnTo>
                    <a:pt x="14545" y="14882"/>
                  </a:lnTo>
                  <a:lnTo>
                    <a:pt x="13838" y="14310"/>
                  </a:lnTo>
                  <a:lnTo>
                    <a:pt x="13603" y="14108"/>
                  </a:lnTo>
                  <a:lnTo>
                    <a:pt x="13401" y="13906"/>
                  </a:lnTo>
                  <a:lnTo>
                    <a:pt x="13199" y="13670"/>
                  </a:lnTo>
                  <a:lnTo>
                    <a:pt x="12963" y="13468"/>
                  </a:lnTo>
                  <a:lnTo>
                    <a:pt x="12593" y="13165"/>
                  </a:lnTo>
                  <a:lnTo>
                    <a:pt x="12256" y="12862"/>
                  </a:lnTo>
                  <a:lnTo>
                    <a:pt x="11549" y="12222"/>
                  </a:lnTo>
                  <a:lnTo>
                    <a:pt x="10876" y="11650"/>
                  </a:lnTo>
                  <a:lnTo>
                    <a:pt x="10573" y="11347"/>
                  </a:lnTo>
                  <a:lnTo>
                    <a:pt x="10270" y="11010"/>
                  </a:lnTo>
                  <a:lnTo>
                    <a:pt x="10101" y="10808"/>
                  </a:lnTo>
                  <a:lnTo>
                    <a:pt x="9933" y="10606"/>
                  </a:lnTo>
                  <a:lnTo>
                    <a:pt x="9731" y="10438"/>
                  </a:lnTo>
                  <a:lnTo>
                    <a:pt x="9495" y="10337"/>
                  </a:lnTo>
                  <a:lnTo>
                    <a:pt x="9731" y="10169"/>
                  </a:lnTo>
                  <a:lnTo>
                    <a:pt x="9933" y="9966"/>
                  </a:lnTo>
                  <a:lnTo>
                    <a:pt x="10236" y="9630"/>
                  </a:lnTo>
                  <a:lnTo>
                    <a:pt x="10539" y="9259"/>
                  </a:lnTo>
                  <a:lnTo>
                    <a:pt x="10674" y="9057"/>
                  </a:lnTo>
                  <a:lnTo>
                    <a:pt x="10775" y="8855"/>
                  </a:lnTo>
                  <a:close/>
                  <a:moveTo>
                    <a:pt x="20235" y="17912"/>
                  </a:moveTo>
                  <a:lnTo>
                    <a:pt x="20606" y="18283"/>
                  </a:lnTo>
                  <a:lnTo>
                    <a:pt x="20740" y="18451"/>
                  </a:lnTo>
                  <a:lnTo>
                    <a:pt x="20942" y="18586"/>
                  </a:lnTo>
                  <a:lnTo>
                    <a:pt x="20774" y="18956"/>
                  </a:lnTo>
                  <a:lnTo>
                    <a:pt x="20572" y="19259"/>
                  </a:lnTo>
                  <a:lnTo>
                    <a:pt x="20437" y="19427"/>
                  </a:lnTo>
                  <a:lnTo>
                    <a:pt x="20303" y="19528"/>
                  </a:lnTo>
                  <a:lnTo>
                    <a:pt x="20134" y="19663"/>
                  </a:lnTo>
                  <a:lnTo>
                    <a:pt x="19966" y="19764"/>
                  </a:lnTo>
                  <a:lnTo>
                    <a:pt x="19697" y="19528"/>
                  </a:lnTo>
                  <a:lnTo>
                    <a:pt x="19461" y="19293"/>
                  </a:lnTo>
                  <a:lnTo>
                    <a:pt x="19192" y="18990"/>
                  </a:lnTo>
                  <a:lnTo>
                    <a:pt x="19461" y="18788"/>
                  </a:lnTo>
                  <a:lnTo>
                    <a:pt x="19663" y="18586"/>
                  </a:lnTo>
                  <a:lnTo>
                    <a:pt x="19966" y="18283"/>
                  </a:lnTo>
                  <a:lnTo>
                    <a:pt x="20101" y="18081"/>
                  </a:lnTo>
                  <a:lnTo>
                    <a:pt x="20235" y="17912"/>
                  </a:lnTo>
                  <a:close/>
                  <a:moveTo>
                    <a:pt x="1449" y="1"/>
                  </a:moveTo>
                  <a:lnTo>
                    <a:pt x="1280" y="68"/>
                  </a:lnTo>
                  <a:lnTo>
                    <a:pt x="1078" y="169"/>
                  </a:lnTo>
                  <a:lnTo>
                    <a:pt x="708" y="405"/>
                  </a:lnTo>
                  <a:lnTo>
                    <a:pt x="539" y="573"/>
                  </a:lnTo>
                  <a:lnTo>
                    <a:pt x="371" y="741"/>
                  </a:lnTo>
                  <a:lnTo>
                    <a:pt x="236" y="910"/>
                  </a:lnTo>
                  <a:lnTo>
                    <a:pt x="135" y="1112"/>
                  </a:lnTo>
                  <a:lnTo>
                    <a:pt x="68" y="1280"/>
                  </a:lnTo>
                  <a:lnTo>
                    <a:pt x="1" y="1516"/>
                  </a:lnTo>
                  <a:lnTo>
                    <a:pt x="1" y="1718"/>
                  </a:lnTo>
                  <a:lnTo>
                    <a:pt x="68" y="1953"/>
                  </a:lnTo>
                  <a:lnTo>
                    <a:pt x="1" y="2021"/>
                  </a:lnTo>
                  <a:lnTo>
                    <a:pt x="34" y="2055"/>
                  </a:lnTo>
                  <a:lnTo>
                    <a:pt x="34" y="2088"/>
                  </a:lnTo>
                  <a:lnTo>
                    <a:pt x="1213" y="3098"/>
                  </a:lnTo>
                  <a:lnTo>
                    <a:pt x="2324" y="4142"/>
                  </a:lnTo>
                  <a:lnTo>
                    <a:pt x="3401" y="5186"/>
                  </a:lnTo>
                  <a:lnTo>
                    <a:pt x="4479" y="6297"/>
                  </a:lnTo>
                  <a:lnTo>
                    <a:pt x="5623" y="7441"/>
                  </a:lnTo>
                  <a:lnTo>
                    <a:pt x="6768" y="8552"/>
                  </a:lnTo>
                  <a:lnTo>
                    <a:pt x="7239" y="8990"/>
                  </a:lnTo>
                  <a:lnTo>
                    <a:pt x="7744" y="9428"/>
                  </a:lnTo>
                  <a:lnTo>
                    <a:pt x="8249" y="9865"/>
                  </a:lnTo>
                  <a:lnTo>
                    <a:pt x="8552" y="10034"/>
                  </a:lnTo>
                  <a:lnTo>
                    <a:pt x="8822" y="10202"/>
                  </a:lnTo>
                  <a:lnTo>
                    <a:pt x="8822" y="10236"/>
                  </a:lnTo>
                  <a:lnTo>
                    <a:pt x="8822" y="10270"/>
                  </a:lnTo>
                  <a:lnTo>
                    <a:pt x="8923" y="10371"/>
                  </a:lnTo>
                  <a:lnTo>
                    <a:pt x="9024" y="10404"/>
                  </a:lnTo>
                  <a:lnTo>
                    <a:pt x="9260" y="10404"/>
                  </a:lnTo>
                  <a:lnTo>
                    <a:pt x="9293" y="10438"/>
                  </a:lnTo>
                  <a:lnTo>
                    <a:pt x="9495" y="10539"/>
                  </a:lnTo>
                  <a:lnTo>
                    <a:pt x="9697" y="10640"/>
                  </a:lnTo>
                  <a:lnTo>
                    <a:pt x="9832" y="10775"/>
                  </a:lnTo>
                  <a:lnTo>
                    <a:pt x="10000" y="10943"/>
                  </a:lnTo>
                  <a:lnTo>
                    <a:pt x="10270" y="11313"/>
                  </a:lnTo>
                  <a:lnTo>
                    <a:pt x="10539" y="11650"/>
                  </a:lnTo>
                  <a:lnTo>
                    <a:pt x="10876" y="11953"/>
                  </a:lnTo>
                  <a:lnTo>
                    <a:pt x="11212" y="12222"/>
                  </a:lnTo>
                  <a:lnTo>
                    <a:pt x="11583" y="12525"/>
                  </a:lnTo>
                  <a:lnTo>
                    <a:pt x="11919" y="12828"/>
                  </a:lnTo>
                  <a:lnTo>
                    <a:pt x="13165" y="13939"/>
                  </a:lnTo>
                  <a:lnTo>
                    <a:pt x="13771" y="14512"/>
                  </a:lnTo>
                  <a:lnTo>
                    <a:pt x="14411" y="15050"/>
                  </a:lnTo>
                  <a:lnTo>
                    <a:pt x="15017" y="15589"/>
                  </a:lnTo>
                  <a:lnTo>
                    <a:pt x="15589" y="16161"/>
                  </a:lnTo>
                  <a:lnTo>
                    <a:pt x="16161" y="16734"/>
                  </a:lnTo>
                  <a:lnTo>
                    <a:pt x="16700" y="17340"/>
                  </a:lnTo>
                  <a:lnTo>
                    <a:pt x="17138" y="17845"/>
                  </a:lnTo>
                  <a:lnTo>
                    <a:pt x="17576" y="18316"/>
                  </a:lnTo>
                  <a:lnTo>
                    <a:pt x="17845" y="18552"/>
                  </a:lnTo>
                  <a:lnTo>
                    <a:pt x="18114" y="18754"/>
                  </a:lnTo>
                  <a:lnTo>
                    <a:pt x="18384" y="18922"/>
                  </a:lnTo>
                  <a:lnTo>
                    <a:pt x="18687" y="19057"/>
                  </a:lnTo>
                  <a:lnTo>
                    <a:pt x="18687" y="19091"/>
                  </a:lnTo>
                  <a:lnTo>
                    <a:pt x="18754" y="19124"/>
                  </a:lnTo>
                  <a:lnTo>
                    <a:pt x="18855" y="19124"/>
                  </a:lnTo>
                  <a:lnTo>
                    <a:pt x="19023" y="19091"/>
                  </a:lnTo>
                  <a:lnTo>
                    <a:pt x="19192" y="19293"/>
                  </a:lnTo>
                  <a:lnTo>
                    <a:pt x="19394" y="19495"/>
                  </a:lnTo>
                  <a:lnTo>
                    <a:pt x="19629" y="19730"/>
                  </a:lnTo>
                  <a:lnTo>
                    <a:pt x="19932" y="19966"/>
                  </a:lnTo>
                  <a:lnTo>
                    <a:pt x="19966" y="20000"/>
                  </a:lnTo>
                  <a:lnTo>
                    <a:pt x="20033" y="19966"/>
                  </a:lnTo>
                  <a:lnTo>
                    <a:pt x="20067" y="19932"/>
                  </a:lnTo>
                  <a:lnTo>
                    <a:pt x="20067" y="19899"/>
                  </a:lnTo>
                  <a:lnTo>
                    <a:pt x="20269" y="19831"/>
                  </a:lnTo>
                  <a:lnTo>
                    <a:pt x="20437" y="19730"/>
                  </a:lnTo>
                  <a:lnTo>
                    <a:pt x="20606" y="19596"/>
                  </a:lnTo>
                  <a:lnTo>
                    <a:pt x="20740" y="19427"/>
                  </a:lnTo>
                  <a:lnTo>
                    <a:pt x="20875" y="19225"/>
                  </a:lnTo>
                  <a:lnTo>
                    <a:pt x="21010" y="19023"/>
                  </a:lnTo>
                  <a:lnTo>
                    <a:pt x="21077" y="18821"/>
                  </a:lnTo>
                  <a:lnTo>
                    <a:pt x="21144" y="18619"/>
                  </a:lnTo>
                  <a:lnTo>
                    <a:pt x="21144" y="18552"/>
                  </a:lnTo>
                  <a:lnTo>
                    <a:pt x="21178" y="18485"/>
                  </a:lnTo>
                  <a:lnTo>
                    <a:pt x="21144" y="18417"/>
                  </a:lnTo>
                  <a:lnTo>
                    <a:pt x="21043" y="18417"/>
                  </a:lnTo>
                  <a:lnTo>
                    <a:pt x="20707" y="18114"/>
                  </a:lnTo>
                  <a:lnTo>
                    <a:pt x="20505" y="17912"/>
                  </a:lnTo>
                  <a:lnTo>
                    <a:pt x="20303" y="17710"/>
                  </a:lnTo>
                  <a:lnTo>
                    <a:pt x="20336" y="17643"/>
                  </a:lnTo>
                  <a:lnTo>
                    <a:pt x="20437" y="17643"/>
                  </a:lnTo>
                  <a:lnTo>
                    <a:pt x="20471" y="17609"/>
                  </a:lnTo>
                  <a:lnTo>
                    <a:pt x="20505" y="17508"/>
                  </a:lnTo>
                  <a:lnTo>
                    <a:pt x="20437" y="17441"/>
                  </a:lnTo>
                  <a:lnTo>
                    <a:pt x="19697" y="16801"/>
                  </a:lnTo>
                  <a:lnTo>
                    <a:pt x="18956" y="16161"/>
                  </a:lnTo>
                  <a:lnTo>
                    <a:pt x="17576" y="14781"/>
                  </a:lnTo>
                  <a:lnTo>
                    <a:pt x="16229" y="13468"/>
                  </a:lnTo>
                  <a:lnTo>
                    <a:pt x="14916" y="12189"/>
                  </a:lnTo>
                  <a:lnTo>
                    <a:pt x="14579" y="11852"/>
                  </a:lnTo>
                  <a:lnTo>
                    <a:pt x="14209" y="11549"/>
                  </a:lnTo>
                  <a:lnTo>
                    <a:pt x="13468" y="10977"/>
                  </a:lnTo>
                  <a:lnTo>
                    <a:pt x="11987" y="9865"/>
                  </a:lnTo>
                  <a:lnTo>
                    <a:pt x="11852" y="9731"/>
                  </a:lnTo>
                  <a:lnTo>
                    <a:pt x="11717" y="9562"/>
                  </a:lnTo>
                  <a:lnTo>
                    <a:pt x="11414" y="9226"/>
                  </a:lnTo>
                  <a:lnTo>
                    <a:pt x="11111" y="8889"/>
                  </a:lnTo>
                  <a:lnTo>
                    <a:pt x="10977" y="8754"/>
                  </a:lnTo>
                  <a:lnTo>
                    <a:pt x="10808" y="8687"/>
                  </a:lnTo>
                  <a:lnTo>
                    <a:pt x="10808" y="8519"/>
                  </a:lnTo>
                  <a:lnTo>
                    <a:pt x="10775" y="8350"/>
                  </a:lnTo>
                  <a:lnTo>
                    <a:pt x="10775" y="8283"/>
                  </a:lnTo>
                  <a:lnTo>
                    <a:pt x="10741" y="8249"/>
                  </a:lnTo>
                  <a:lnTo>
                    <a:pt x="10169" y="7711"/>
                  </a:lnTo>
                  <a:lnTo>
                    <a:pt x="9563" y="7206"/>
                  </a:lnTo>
                  <a:lnTo>
                    <a:pt x="8451" y="6128"/>
                  </a:lnTo>
                  <a:lnTo>
                    <a:pt x="7340" y="5051"/>
                  </a:lnTo>
                  <a:lnTo>
                    <a:pt x="6229" y="3974"/>
                  </a:lnTo>
                  <a:lnTo>
                    <a:pt x="5219" y="3065"/>
                  </a:lnTo>
                  <a:lnTo>
                    <a:pt x="4209" y="2156"/>
                  </a:lnTo>
                  <a:lnTo>
                    <a:pt x="3233" y="1246"/>
                  </a:lnTo>
                  <a:lnTo>
                    <a:pt x="2728" y="775"/>
                  </a:lnTo>
                  <a:lnTo>
                    <a:pt x="2290" y="270"/>
                  </a:lnTo>
                  <a:lnTo>
                    <a:pt x="2257" y="236"/>
                  </a:lnTo>
                  <a:lnTo>
                    <a:pt x="2223" y="236"/>
                  </a:lnTo>
                  <a:lnTo>
                    <a:pt x="2021" y="102"/>
                  </a:lnTo>
                  <a:lnTo>
                    <a:pt x="1819" y="34"/>
                  </a:lnTo>
                  <a:lnTo>
                    <a:pt x="165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7" name="Google Shape;397;p3"/>
            <p:cNvSpPr/>
            <p:nvPr/>
          </p:nvSpPr>
          <p:spPr>
            <a:xfrm>
              <a:off x="3843650" y="1458575"/>
              <a:ext cx="404900" cy="344275"/>
            </a:xfrm>
            <a:custGeom>
              <a:rect b="b" l="l" r="r" t="t"/>
              <a:pathLst>
                <a:path extrusionOk="0" h="13771" w="16196">
                  <a:moveTo>
                    <a:pt x="15185" y="6095"/>
                  </a:moveTo>
                  <a:lnTo>
                    <a:pt x="15454" y="6162"/>
                  </a:lnTo>
                  <a:lnTo>
                    <a:pt x="15555" y="6196"/>
                  </a:lnTo>
                  <a:lnTo>
                    <a:pt x="15656" y="6263"/>
                  </a:lnTo>
                  <a:lnTo>
                    <a:pt x="15757" y="6364"/>
                  </a:lnTo>
                  <a:lnTo>
                    <a:pt x="15858" y="6465"/>
                  </a:lnTo>
                  <a:lnTo>
                    <a:pt x="15926" y="6600"/>
                  </a:lnTo>
                  <a:lnTo>
                    <a:pt x="15959" y="6768"/>
                  </a:lnTo>
                  <a:lnTo>
                    <a:pt x="15993" y="6903"/>
                  </a:lnTo>
                  <a:lnTo>
                    <a:pt x="15993" y="7071"/>
                  </a:lnTo>
                  <a:lnTo>
                    <a:pt x="15926" y="7206"/>
                  </a:lnTo>
                  <a:lnTo>
                    <a:pt x="15892" y="7340"/>
                  </a:lnTo>
                  <a:lnTo>
                    <a:pt x="15791" y="7475"/>
                  </a:lnTo>
                  <a:lnTo>
                    <a:pt x="15690" y="7576"/>
                  </a:lnTo>
                  <a:lnTo>
                    <a:pt x="15421" y="7711"/>
                  </a:lnTo>
                  <a:lnTo>
                    <a:pt x="15118" y="7812"/>
                  </a:lnTo>
                  <a:lnTo>
                    <a:pt x="14781" y="7845"/>
                  </a:lnTo>
                  <a:lnTo>
                    <a:pt x="14411" y="7845"/>
                  </a:lnTo>
                  <a:lnTo>
                    <a:pt x="13704" y="7812"/>
                  </a:lnTo>
                  <a:lnTo>
                    <a:pt x="13064" y="7778"/>
                  </a:lnTo>
                  <a:lnTo>
                    <a:pt x="13064" y="7542"/>
                  </a:lnTo>
                  <a:lnTo>
                    <a:pt x="13064" y="7307"/>
                  </a:lnTo>
                  <a:lnTo>
                    <a:pt x="13098" y="6734"/>
                  </a:lnTo>
                  <a:lnTo>
                    <a:pt x="13098" y="6196"/>
                  </a:lnTo>
                  <a:lnTo>
                    <a:pt x="13535" y="6128"/>
                  </a:lnTo>
                  <a:lnTo>
                    <a:pt x="14007" y="6095"/>
                  </a:lnTo>
                  <a:close/>
                  <a:moveTo>
                    <a:pt x="6027" y="1"/>
                  </a:moveTo>
                  <a:lnTo>
                    <a:pt x="5354" y="68"/>
                  </a:lnTo>
                  <a:lnTo>
                    <a:pt x="4681" y="203"/>
                  </a:lnTo>
                  <a:lnTo>
                    <a:pt x="4041" y="405"/>
                  </a:lnTo>
                  <a:lnTo>
                    <a:pt x="3401" y="640"/>
                  </a:lnTo>
                  <a:lnTo>
                    <a:pt x="2829" y="943"/>
                  </a:lnTo>
                  <a:lnTo>
                    <a:pt x="2425" y="1213"/>
                  </a:lnTo>
                  <a:lnTo>
                    <a:pt x="2021" y="1482"/>
                  </a:lnTo>
                  <a:lnTo>
                    <a:pt x="1617" y="1819"/>
                  </a:lnTo>
                  <a:lnTo>
                    <a:pt x="1246" y="2189"/>
                  </a:lnTo>
                  <a:lnTo>
                    <a:pt x="876" y="2593"/>
                  </a:lnTo>
                  <a:lnTo>
                    <a:pt x="539" y="2997"/>
                  </a:lnTo>
                  <a:lnTo>
                    <a:pt x="236" y="3468"/>
                  </a:lnTo>
                  <a:lnTo>
                    <a:pt x="1" y="3906"/>
                  </a:lnTo>
                  <a:lnTo>
                    <a:pt x="1" y="4512"/>
                  </a:lnTo>
                  <a:lnTo>
                    <a:pt x="68" y="4243"/>
                  </a:lnTo>
                  <a:lnTo>
                    <a:pt x="203" y="4007"/>
                  </a:lnTo>
                  <a:lnTo>
                    <a:pt x="337" y="3738"/>
                  </a:lnTo>
                  <a:lnTo>
                    <a:pt x="472" y="3468"/>
                  </a:lnTo>
                  <a:lnTo>
                    <a:pt x="842" y="2963"/>
                  </a:lnTo>
                  <a:lnTo>
                    <a:pt x="1246" y="2492"/>
                  </a:lnTo>
                  <a:lnTo>
                    <a:pt x="1718" y="2054"/>
                  </a:lnTo>
                  <a:lnTo>
                    <a:pt x="2189" y="1684"/>
                  </a:lnTo>
                  <a:lnTo>
                    <a:pt x="2661" y="1314"/>
                  </a:lnTo>
                  <a:lnTo>
                    <a:pt x="3132" y="1044"/>
                  </a:lnTo>
                  <a:lnTo>
                    <a:pt x="3704" y="741"/>
                  </a:lnTo>
                  <a:lnTo>
                    <a:pt x="4310" y="539"/>
                  </a:lnTo>
                  <a:lnTo>
                    <a:pt x="4916" y="371"/>
                  </a:lnTo>
                  <a:lnTo>
                    <a:pt x="5556" y="270"/>
                  </a:lnTo>
                  <a:lnTo>
                    <a:pt x="6229" y="236"/>
                  </a:lnTo>
                  <a:lnTo>
                    <a:pt x="6869" y="236"/>
                  </a:lnTo>
                  <a:lnTo>
                    <a:pt x="7509" y="304"/>
                  </a:lnTo>
                  <a:lnTo>
                    <a:pt x="8148" y="438"/>
                  </a:lnTo>
                  <a:lnTo>
                    <a:pt x="8687" y="607"/>
                  </a:lnTo>
                  <a:lnTo>
                    <a:pt x="9192" y="809"/>
                  </a:lnTo>
                  <a:lnTo>
                    <a:pt x="9697" y="1078"/>
                  </a:lnTo>
                  <a:lnTo>
                    <a:pt x="10168" y="1381"/>
                  </a:lnTo>
                  <a:lnTo>
                    <a:pt x="10606" y="1751"/>
                  </a:lnTo>
                  <a:lnTo>
                    <a:pt x="11010" y="2122"/>
                  </a:lnTo>
                  <a:lnTo>
                    <a:pt x="11381" y="2559"/>
                  </a:lnTo>
                  <a:lnTo>
                    <a:pt x="11751" y="2997"/>
                  </a:lnTo>
                  <a:lnTo>
                    <a:pt x="12054" y="3536"/>
                  </a:lnTo>
                  <a:lnTo>
                    <a:pt x="12323" y="4075"/>
                  </a:lnTo>
                  <a:lnTo>
                    <a:pt x="12525" y="4647"/>
                  </a:lnTo>
                  <a:lnTo>
                    <a:pt x="12694" y="5219"/>
                  </a:lnTo>
                  <a:lnTo>
                    <a:pt x="12761" y="5792"/>
                  </a:lnTo>
                  <a:lnTo>
                    <a:pt x="12828" y="6398"/>
                  </a:lnTo>
                  <a:lnTo>
                    <a:pt x="12828" y="7004"/>
                  </a:lnTo>
                  <a:lnTo>
                    <a:pt x="12795" y="7610"/>
                  </a:lnTo>
                  <a:lnTo>
                    <a:pt x="12795" y="7677"/>
                  </a:lnTo>
                  <a:lnTo>
                    <a:pt x="12862" y="7711"/>
                  </a:lnTo>
                  <a:lnTo>
                    <a:pt x="12862" y="7778"/>
                  </a:lnTo>
                  <a:lnTo>
                    <a:pt x="12828" y="7845"/>
                  </a:lnTo>
                  <a:lnTo>
                    <a:pt x="12828" y="7913"/>
                  </a:lnTo>
                  <a:lnTo>
                    <a:pt x="12761" y="8384"/>
                  </a:lnTo>
                  <a:lnTo>
                    <a:pt x="12626" y="8822"/>
                  </a:lnTo>
                  <a:lnTo>
                    <a:pt x="12357" y="9663"/>
                  </a:lnTo>
                  <a:lnTo>
                    <a:pt x="12256" y="9966"/>
                  </a:lnTo>
                  <a:lnTo>
                    <a:pt x="12088" y="10269"/>
                  </a:lnTo>
                  <a:lnTo>
                    <a:pt x="11953" y="10572"/>
                  </a:lnTo>
                  <a:lnTo>
                    <a:pt x="11751" y="10842"/>
                  </a:lnTo>
                  <a:lnTo>
                    <a:pt x="11313" y="11380"/>
                  </a:lnTo>
                  <a:lnTo>
                    <a:pt x="10842" y="11852"/>
                  </a:lnTo>
                  <a:lnTo>
                    <a:pt x="10572" y="12088"/>
                  </a:lnTo>
                  <a:lnTo>
                    <a:pt x="10269" y="12323"/>
                  </a:lnTo>
                  <a:lnTo>
                    <a:pt x="10000" y="12525"/>
                  </a:lnTo>
                  <a:lnTo>
                    <a:pt x="9697" y="12694"/>
                  </a:lnTo>
                  <a:lnTo>
                    <a:pt x="9091" y="12963"/>
                  </a:lnTo>
                  <a:lnTo>
                    <a:pt x="8519" y="13165"/>
                  </a:lnTo>
                  <a:lnTo>
                    <a:pt x="7946" y="13300"/>
                  </a:lnTo>
                  <a:lnTo>
                    <a:pt x="7408" y="13401"/>
                  </a:lnTo>
                  <a:lnTo>
                    <a:pt x="6465" y="13535"/>
                  </a:lnTo>
                  <a:lnTo>
                    <a:pt x="5320" y="13535"/>
                  </a:lnTo>
                  <a:lnTo>
                    <a:pt x="4748" y="13434"/>
                  </a:lnTo>
                  <a:lnTo>
                    <a:pt x="4209" y="13333"/>
                  </a:lnTo>
                  <a:lnTo>
                    <a:pt x="3704" y="13131"/>
                  </a:lnTo>
                  <a:lnTo>
                    <a:pt x="3166" y="12929"/>
                  </a:lnTo>
                  <a:lnTo>
                    <a:pt x="2661" y="12660"/>
                  </a:lnTo>
                  <a:lnTo>
                    <a:pt x="2189" y="12357"/>
                  </a:lnTo>
                  <a:lnTo>
                    <a:pt x="1617" y="11953"/>
                  </a:lnTo>
                  <a:lnTo>
                    <a:pt x="977" y="11481"/>
                  </a:lnTo>
                  <a:lnTo>
                    <a:pt x="674" y="11212"/>
                  </a:lnTo>
                  <a:lnTo>
                    <a:pt x="371" y="10909"/>
                  </a:lnTo>
                  <a:lnTo>
                    <a:pt x="169" y="10606"/>
                  </a:lnTo>
                  <a:lnTo>
                    <a:pt x="1" y="10303"/>
                  </a:lnTo>
                  <a:lnTo>
                    <a:pt x="1" y="10774"/>
                  </a:lnTo>
                  <a:lnTo>
                    <a:pt x="169" y="11010"/>
                  </a:lnTo>
                  <a:lnTo>
                    <a:pt x="371" y="11212"/>
                  </a:lnTo>
                  <a:lnTo>
                    <a:pt x="809" y="11616"/>
                  </a:lnTo>
                  <a:lnTo>
                    <a:pt x="1280" y="11987"/>
                  </a:lnTo>
                  <a:lnTo>
                    <a:pt x="1684" y="12290"/>
                  </a:lnTo>
                  <a:lnTo>
                    <a:pt x="2256" y="12660"/>
                  </a:lnTo>
                  <a:lnTo>
                    <a:pt x="2795" y="12963"/>
                  </a:lnTo>
                  <a:lnTo>
                    <a:pt x="3368" y="13232"/>
                  </a:lnTo>
                  <a:lnTo>
                    <a:pt x="3940" y="13468"/>
                  </a:lnTo>
                  <a:lnTo>
                    <a:pt x="4546" y="13636"/>
                  </a:lnTo>
                  <a:lnTo>
                    <a:pt x="5152" y="13737"/>
                  </a:lnTo>
                  <a:lnTo>
                    <a:pt x="5792" y="13771"/>
                  </a:lnTo>
                  <a:lnTo>
                    <a:pt x="6465" y="13737"/>
                  </a:lnTo>
                  <a:lnTo>
                    <a:pt x="6970" y="13704"/>
                  </a:lnTo>
                  <a:lnTo>
                    <a:pt x="7542" y="13636"/>
                  </a:lnTo>
                  <a:lnTo>
                    <a:pt x="8115" y="13502"/>
                  </a:lnTo>
                  <a:lnTo>
                    <a:pt x="8687" y="13333"/>
                  </a:lnTo>
                  <a:lnTo>
                    <a:pt x="9293" y="13098"/>
                  </a:lnTo>
                  <a:lnTo>
                    <a:pt x="9933" y="12795"/>
                  </a:lnTo>
                  <a:lnTo>
                    <a:pt x="10236" y="12626"/>
                  </a:lnTo>
                  <a:lnTo>
                    <a:pt x="10539" y="12391"/>
                  </a:lnTo>
                  <a:lnTo>
                    <a:pt x="10842" y="12155"/>
                  </a:lnTo>
                  <a:lnTo>
                    <a:pt x="11145" y="11886"/>
                  </a:lnTo>
                  <a:lnTo>
                    <a:pt x="11583" y="11414"/>
                  </a:lnTo>
                  <a:lnTo>
                    <a:pt x="11987" y="10875"/>
                  </a:lnTo>
                  <a:lnTo>
                    <a:pt x="12323" y="10303"/>
                  </a:lnTo>
                  <a:lnTo>
                    <a:pt x="12458" y="10000"/>
                  </a:lnTo>
                  <a:lnTo>
                    <a:pt x="12559" y="9697"/>
                  </a:lnTo>
                  <a:lnTo>
                    <a:pt x="12660" y="9360"/>
                  </a:lnTo>
                  <a:lnTo>
                    <a:pt x="12761" y="9024"/>
                  </a:lnTo>
                  <a:lnTo>
                    <a:pt x="12929" y="8317"/>
                  </a:lnTo>
                  <a:lnTo>
                    <a:pt x="13030" y="7980"/>
                  </a:lnTo>
                  <a:lnTo>
                    <a:pt x="13872" y="8047"/>
                  </a:lnTo>
                  <a:lnTo>
                    <a:pt x="14815" y="8047"/>
                  </a:lnTo>
                  <a:lnTo>
                    <a:pt x="15252" y="7980"/>
                  </a:lnTo>
                  <a:lnTo>
                    <a:pt x="15454" y="7913"/>
                  </a:lnTo>
                  <a:lnTo>
                    <a:pt x="15656" y="7845"/>
                  </a:lnTo>
                  <a:lnTo>
                    <a:pt x="15825" y="7711"/>
                  </a:lnTo>
                  <a:lnTo>
                    <a:pt x="15959" y="7576"/>
                  </a:lnTo>
                  <a:lnTo>
                    <a:pt x="16060" y="7408"/>
                  </a:lnTo>
                  <a:lnTo>
                    <a:pt x="16161" y="7239"/>
                  </a:lnTo>
                  <a:lnTo>
                    <a:pt x="16195" y="7004"/>
                  </a:lnTo>
                  <a:lnTo>
                    <a:pt x="16195" y="6768"/>
                  </a:lnTo>
                  <a:lnTo>
                    <a:pt x="16161" y="6566"/>
                  </a:lnTo>
                  <a:lnTo>
                    <a:pt x="16060" y="6398"/>
                  </a:lnTo>
                  <a:lnTo>
                    <a:pt x="15926" y="6229"/>
                  </a:lnTo>
                  <a:lnTo>
                    <a:pt x="15757" y="6061"/>
                  </a:lnTo>
                  <a:lnTo>
                    <a:pt x="15589" y="5960"/>
                  </a:lnTo>
                  <a:lnTo>
                    <a:pt x="15353" y="5893"/>
                  </a:lnTo>
                  <a:lnTo>
                    <a:pt x="15084" y="5859"/>
                  </a:lnTo>
                  <a:lnTo>
                    <a:pt x="14781" y="5859"/>
                  </a:lnTo>
                  <a:lnTo>
                    <a:pt x="14175" y="5926"/>
                  </a:lnTo>
                  <a:lnTo>
                    <a:pt x="13367" y="5926"/>
                  </a:lnTo>
                  <a:lnTo>
                    <a:pt x="13098" y="5994"/>
                  </a:lnTo>
                  <a:lnTo>
                    <a:pt x="13030" y="5489"/>
                  </a:lnTo>
                  <a:lnTo>
                    <a:pt x="12929" y="4984"/>
                  </a:lnTo>
                  <a:lnTo>
                    <a:pt x="12761" y="4512"/>
                  </a:lnTo>
                  <a:lnTo>
                    <a:pt x="12593" y="4041"/>
                  </a:lnTo>
                  <a:lnTo>
                    <a:pt x="12357" y="3570"/>
                  </a:lnTo>
                  <a:lnTo>
                    <a:pt x="12088" y="3132"/>
                  </a:lnTo>
                  <a:lnTo>
                    <a:pt x="11818" y="2694"/>
                  </a:lnTo>
                  <a:lnTo>
                    <a:pt x="11482" y="2324"/>
                  </a:lnTo>
                  <a:lnTo>
                    <a:pt x="11145" y="1920"/>
                  </a:lnTo>
                  <a:lnTo>
                    <a:pt x="10741" y="1583"/>
                  </a:lnTo>
                  <a:lnTo>
                    <a:pt x="10337" y="1280"/>
                  </a:lnTo>
                  <a:lnTo>
                    <a:pt x="9933" y="977"/>
                  </a:lnTo>
                  <a:lnTo>
                    <a:pt x="9461" y="708"/>
                  </a:lnTo>
                  <a:lnTo>
                    <a:pt x="8990" y="506"/>
                  </a:lnTo>
                  <a:lnTo>
                    <a:pt x="8519" y="304"/>
                  </a:lnTo>
                  <a:lnTo>
                    <a:pt x="8014" y="169"/>
                  </a:lnTo>
                  <a:lnTo>
                    <a:pt x="7374" y="68"/>
                  </a:lnTo>
                  <a:lnTo>
                    <a:pt x="67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8" name="Google Shape;398;p3"/>
            <p:cNvSpPr/>
            <p:nvPr/>
          </p:nvSpPr>
          <p:spPr>
            <a:xfrm>
              <a:off x="6068275" y="525975"/>
              <a:ext cx="5925" cy="14325"/>
            </a:xfrm>
            <a:custGeom>
              <a:rect b="b" l="l" r="r" t="t"/>
              <a:pathLst>
                <a:path extrusionOk="0" h="573" w="237">
                  <a:moveTo>
                    <a:pt x="68" y="0"/>
                  </a:moveTo>
                  <a:lnTo>
                    <a:pt x="34" y="68"/>
                  </a:lnTo>
                  <a:lnTo>
                    <a:pt x="0" y="169"/>
                  </a:lnTo>
                  <a:lnTo>
                    <a:pt x="0" y="270"/>
                  </a:lnTo>
                  <a:lnTo>
                    <a:pt x="0" y="404"/>
                  </a:lnTo>
                  <a:lnTo>
                    <a:pt x="34" y="505"/>
                  </a:lnTo>
                  <a:lnTo>
                    <a:pt x="68" y="573"/>
                  </a:lnTo>
                  <a:lnTo>
                    <a:pt x="169" y="573"/>
                  </a:lnTo>
                  <a:lnTo>
                    <a:pt x="202" y="505"/>
                  </a:lnTo>
                  <a:lnTo>
                    <a:pt x="236" y="404"/>
                  </a:lnTo>
                  <a:lnTo>
                    <a:pt x="236" y="270"/>
                  </a:lnTo>
                  <a:lnTo>
                    <a:pt x="236" y="169"/>
                  </a:lnTo>
                  <a:lnTo>
                    <a:pt x="202" y="68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399" name="Google Shape;399;p3"/>
            <p:cNvSpPr/>
            <p:nvPr/>
          </p:nvSpPr>
          <p:spPr>
            <a:xfrm>
              <a:off x="6084275" y="465375"/>
              <a:ext cx="6750" cy="15175"/>
            </a:xfrm>
            <a:custGeom>
              <a:rect b="b" l="l" r="r" t="t"/>
              <a:pathLst>
                <a:path extrusionOk="0" h="607" w="270">
                  <a:moveTo>
                    <a:pt x="168" y="0"/>
                  </a:moveTo>
                  <a:lnTo>
                    <a:pt x="135" y="34"/>
                  </a:lnTo>
                  <a:lnTo>
                    <a:pt x="67" y="135"/>
                  </a:lnTo>
                  <a:lnTo>
                    <a:pt x="34" y="303"/>
                  </a:lnTo>
                  <a:lnTo>
                    <a:pt x="0" y="438"/>
                  </a:lnTo>
                  <a:lnTo>
                    <a:pt x="34" y="573"/>
                  </a:lnTo>
                  <a:lnTo>
                    <a:pt x="101" y="606"/>
                  </a:lnTo>
                  <a:lnTo>
                    <a:pt x="135" y="573"/>
                  </a:lnTo>
                  <a:lnTo>
                    <a:pt x="168" y="539"/>
                  </a:lnTo>
                  <a:lnTo>
                    <a:pt x="202" y="505"/>
                  </a:lnTo>
                  <a:lnTo>
                    <a:pt x="202" y="404"/>
                  </a:lnTo>
                  <a:lnTo>
                    <a:pt x="202" y="303"/>
                  </a:lnTo>
                  <a:lnTo>
                    <a:pt x="269" y="101"/>
                  </a:lnTo>
                  <a:lnTo>
                    <a:pt x="269" y="34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0" name="Google Shape;400;p3"/>
            <p:cNvSpPr/>
            <p:nvPr/>
          </p:nvSpPr>
          <p:spPr>
            <a:xfrm>
              <a:off x="6091850" y="445175"/>
              <a:ext cx="8425" cy="11800"/>
            </a:xfrm>
            <a:custGeom>
              <a:rect b="b" l="l" r="r" t="t"/>
              <a:pathLst>
                <a:path extrusionOk="0" h="472" w="337">
                  <a:moveTo>
                    <a:pt x="236" y="0"/>
                  </a:moveTo>
                  <a:lnTo>
                    <a:pt x="168" y="34"/>
                  </a:lnTo>
                  <a:lnTo>
                    <a:pt x="135" y="68"/>
                  </a:lnTo>
                  <a:lnTo>
                    <a:pt x="34" y="169"/>
                  </a:lnTo>
                  <a:lnTo>
                    <a:pt x="0" y="303"/>
                  </a:lnTo>
                  <a:lnTo>
                    <a:pt x="0" y="371"/>
                  </a:lnTo>
                  <a:lnTo>
                    <a:pt x="0" y="438"/>
                  </a:lnTo>
                  <a:lnTo>
                    <a:pt x="34" y="438"/>
                  </a:lnTo>
                  <a:lnTo>
                    <a:pt x="67" y="472"/>
                  </a:lnTo>
                  <a:lnTo>
                    <a:pt x="135" y="438"/>
                  </a:lnTo>
                  <a:lnTo>
                    <a:pt x="202" y="270"/>
                  </a:lnTo>
                  <a:lnTo>
                    <a:pt x="303" y="135"/>
                  </a:lnTo>
                  <a:lnTo>
                    <a:pt x="337" y="68"/>
                  </a:lnTo>
                  <a:lnTo>
                    <a:pt x="303" y="3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1" name="Google Shape;401;p3"/>
            <p:cNvSpPr/>
            <p:nvPr/>
          </p:nvSpPr>
          <p:spPr>
            <a:xfrm>
              <a:off x="6069125" y="483900"/>
              <a:ext cx="16850" cy="5075"/>
            </a:xfrm>
            <a:custGeom>
              <a:rect b="b" l="l" r="r" t="t"/>
              <a:pathLst>
                <a:path extrusionOk="0" h="203" w="674">
                  <a:moveTo>
                    <a:pt x="101" y="0"/>
                  </a:moveTo>
                  <a:lnTo>
                    <a:pt x="34" y="34"/>
                  </a:lnTo>
                  <a:lnTo>
                    <a:pt x="0" y="101"/>
                  </a:lnTo>
                  <a:lnTo>
                    <a:pt x="34" y="135"/>
                  </a:lnTo>
                  <a:lnTo>
                    <a:pt x="101" y="168"/>
                  </a:lnTo>
                  <a:lnTo>
                    <a:pt x="572" y="202"/>
                  </a:lnTo>
                  <a:lnTo>
                    <a:pt x="640" y="202"/>
                  </a:lnTo>
                  <a:lnTo>
                    <a:pt x="673" y="135"/>
                  </a:lnTo>
                  <a:lnTo>
                    <a:pt x="640" y="101"/>
                  </a:lnTo>
                  <a:lnTo>
                    <a:pt x="606" y="67"/>
                  </a:lnTo>
                  <a:lnTo>
                    <a:pt x="471" y="34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2" name="Google Shape;402;p3"/>
            <p:cNvSpPr/>
            <p:nvPr/>
          </p:nvSpPr>
          <p:spPr>
            <a:xfrm>
              <a:off x="6028700" y="468750"/>
              <a:ext cx="11825" cy="6750"/>
            </a:xfrm>
            <a:custGeom>
              <a:rect b="b" l="l" r="r" t="t"/>
              <a:pathLst>
                <a:path extrusionOk="0" h="270" w="473">
                  <a:moveTo>
                    <a:pt x="68" y="0"/>
                  </a:moveTo>
                  <a:lnTo>
                    <a:pt x="35" y="34"/>
                  </a:lnTo>
                  <a:lnTo>
                    <a:pt x="1" y="101"/>
                  </a:lnTo>
                  <a:lnTo>
                    <a:pt x="35" y="135"/>
                  </a:lnTo>
                  <a:lnTo>
                    <a:pt x="237" y="236"/>
                  </a:lnTo>
                  <a:lnTo>
                    <a:pt x="304" y="269"/>
                  </a:lnTo>
                  <a:lnTo>
                    <a:pt x="472" y="269"/>
                  </a:lnTo>
                  <a:lnTo>
                    <a:pt x="472" y="236"/>
                  </a:lnTo>
                  <a:lnTo>
                    <a:pt x="472" y="168"/>
                  </a:lnTo>
                  <a:lnTo>
                    <a:pt x="439" y="135"/>
                  </a:lnTo>
                  <a:lnTo>
                    <a:pt x="270" y="67"/>
                  </a:lnTo>
                  <a:lnTo>
                    <a:pt x="13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3" name="Google Shape;403;p3"/>
            <p:cNvSpPr/>
            <p:nvPr/>
          </p:nvSpPr>
          <p:spPr>
            <a:xfrm>
              <a:off x="6047225" y="475475"/>
              <a:ext cx="15175" cy="5075"/>
            </a:xfrm>
            <a:custGeom>
              <a:rect b="b" l="l" r="r" t="t"/>
              <a:pathLst>
                <a:path extrusionOk="0" h="203" w="607">
                  <a:moveTo>
                    <a:pt x="34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135" y="169"/>
                  </a:lnTo>
                  <a:lnTo>
                    <a:pt x="236" y="202"/>
                  </a:lnTo>
                  <a:lnTo>
                    <a:pt x="539" y="202"/>
                  </a:lnTo>
                  <a:lnTo>
                    <a:pt x="573" y="169"/>
                  </a:lnTo>
                  <a:lnTo>
                    <a:pt x="607" y="101"/>
                  </a:lnTo>
                  <a:lnTo>
                    <a:pt x="573" y="68"/>
                  </a:lnTo>
                  <a:lnTo>
                    <a:pt x="539" y="34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4" name="Google Shape;404;p3"/>
            <p:cNvSpPr/>
            <p:nvPr/>
          </p:nvSpPr>
          <p:spPr>
            <a:xfrm>
              <a:off x="6100250" y="405600"/>
              <a:ext cx="6775" cy="12650"/>
            </a:xfrm>
            <a:custGeom>
              <a:rect b="b" l="l" r="r" t="t"/>
              <a:pathLst>
                <a:path extrusionOk="0" h="506" w="271">
                  <a:moveTo>
                    <a:pt x="203" y="1"/>
                  </a:moveTo>
                  <a:lnTo>
                    <a:pt x="135" y="35"/>
                  </a:lnTo>
                  <a:lnTo>
                    <a:pt x="68" y="136"/>
                  </a:lnTo>
                  <a:lnTo>
                    <a:pt x="1" y="237"/>
                  </a:lnTo>
                  <a:lnTo>
                    <a:pt x="1" y="371"/>
                  </a:lnTo>
                  <a:lnTo>
                    <a:pt x="1" y="439"/>
                  </a:lnTo>
                  <a:lnTo>
                    <a:pt x="34" y="472"/>
                  </a:lnTo>
                  <a:lnTo>
                    <a:pt x="68" y="506"/>
                  </a:lnTo>
                  <a:lnTo>
                    <a:pt x="169" y="506"/>
                  </a:lnTo>
                  <a:lnTo>
                    <a:pt x="203" y="439"/>
                  </a:lnTo>
                  <a:lnTo>
                    <a:pt x="169" y="270"/>
                  </a:lnTo>
                  <a:lnTo>
                    <a:pt x="236" y="136"/>
                  </a:lnTo>
                  <a:lnTo>
                    <a:pt x="270" y="68"/>
                  </a:lnTo>
                  <a:lnTo>
                    <a:pt x="236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5" name="Google Shape;405;p3"/>
            <p:cNvSpPr/>
            <p:nvPr/>
          </p:nvSpPr>
          <p:spPr>
            <a:xfrm>
              <a:off x="6024500" y="2348250"/>
              <a:ext cx="68200" cy="42125"/>
            </a:xfrm>
            <a:custGeom>
              <a:rect b="b" l="l" r="r" t="t"/>
              <a:pathLst>
                <a:path extrusionOk="0" h="1685" w="2728">
                  <a:moveTo>
                    <a:pt x="68" y="1"/>
                  </a:moveTo>
                  <a:lnTo>
                    <a:pt x="68" y="68"/>
                  </a:lnTo>
                  <a:lnTo>
                    <a:pt x="34" y="439"/>
                  </a:lnTo>
                  <a:lnTo>
                    <a:pt x="1" y="809"/>
                  </a:lnTo>
                  <a:lnTo>
                    <a:pt x="1" y="1550"/>
                  </a:lnTo>
                  <a:lnTo>
                    <a:pt x="1" y="1617"/>
                  </a:lnTo>
                  <a:lnTo>
                    <a:pt x="68" y="1651"/>
                  </a:lnTo>
                  <a:lnTo>
                    <a:pt x="135" y="1617"/>
                  </a:lnTo>
                  <a:lnTo>
                    <a:pt x="169" y="1550"/>
                  </a:lnTo>
                  <a:lnTo>
                    <a:pt x="203" y="843"/>
                  </a:lnTo>
                  <a:lnTo>
                    <a:pt x="203" y="169"/>
                  </a:lnTo>
                  <a:lnTo>
                    <a:pt x="842" y="203"/>
                  </a:lnTo>
                  <a:lnTo>
                    <a:pt x="1482" y="203"/>
                  </a:lnTo>
                  <a:lnTo>
                    <a:pt x="2054" y="237"/>
                  </a:lnTo>
                  <a:lnTo>
                    <a:pt x="2324" y="237"/>
                  </a:lnTo>
                  <a:lnTo>
                    <a:pt x="2593" y="169"/>
                  </a:lnTo>
                  <a:lnTo>
                    <a:pt x="2593" y="169"/>
                  </a:lnTo>
                  <a:lnTo>
                    <a:pt x="2526" y="472"/>
                  </a:lnTo>
                  <a:lnTo>
                    <a:pt x="2526" y="809"/>
                  </a:lnTo>
                  <a:lnTo>
                    <a:pt x="2526" y="1415"/>
                  </a:lnTo>
                  <a:lnTo>
                    <a:pt x="876" y="1415"/>
                  </a:lnTo>
                  <a:lnTo>
                    <a:pt x="607" y="1449"/>
                  </a:lnTo>
                  <a:lnTo>
                    <a:pt x="337" y="1516"/>
                  </a:lnTo>
                  <a:lnTo>
                    <a:pt x="607" y="1583"/>
                  </a:lnTo>
                  <a:lnTo>
                    <a:pt x="842" y="1617"/>
                  </a:lnTo>
                  <a:lnTo>
                    <a:pt x="1953" y="1617"/>
                  </a:lnTo>
                  <a:lnTo>
                    <a:pt x="2458" y="1583"/>
                  </a:lnTo>
                  <a:lnTo>
                    <a:pt x="2458" y="1617"/>
                  </a:lnTo>
                  <a:lnTo>
                    <a:pt x="2492" y="1651"/>
                  </a:lnTo>
                  <a:lnTo>
                    <a:pt x="2559" y="1684"/>
                  </a:lnTo>
                  <a:lnTo>
                    <a:pt x="2627" y="1651"/>
                  </a:lnTo>
                  <a:lnTo>
                    <a:pt x="2660" y="1617"/>
                  </a:lnTo>
                  <a:lnTo>
                    <a:pt x="2660" y="1550"/>
                  </a:lnTo>
                  <a:lnTo>
                    <a:pt x="2694" y="1482"/>
                  </a:lnTo>
                  <a:lnTo>
                    <a:pt x="2728" y="775"/>
                  </a:lnTo>
                  <a:lnTo>
                    <a:pt x="2728" y="405"/>
                  </a:lnTo>
                  <a:lnTo>
                    <a:pt x="2660" y="68"/>
                  </a:lnTo>
                  <a:lnTo>
                    <a:pt x="2627" y="68"/>
                  </a:lnTo>
                  <a:lnTo>
                    <a:pt x="2593" y="102"/>
                  </a:lnTo>
                  <a:lnTo>
                    <a:pt x="2357" y="34"/>
                  </a:lnTo>
                  <a:lnTo>
                    <a:pt x="2054" y="1"/>
                  </a:lnTo>
                  <a:lnTo>
                    <a:pt x="506" y="1"/>
                  </a:lnTo>
                  <a:lnTo>
                    <a:pt x="203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6" name="Google Shape;406;p3"/>
            <p:cNvSpPr/>
            <p:nvPr/>
          </p:nvSpPr>
          <p:spPr>
            <a:xfrm>
              <a:off x="6060700" y="547850"/>
              <a:ext cx="7600" cy="14350"/>
            </a:xfrm>
            <a:custGeom>
              <a:rect b="b" l="l" r="r" t="t"/>
              <a:pathLst>
                <a:path extrusionOk="0" h="574" w="304">
                  <a:moveTo>
                    <a:pt x="202" y="1"/>
                  </a:moveTo>
                  <a:lnTo>
                    <a:pt x="135" y="35"/>
                  </a:lnTo>
                  <a:lnTo>
                    <a:pt x="68" y="102"/>
                  </a:lnTo>
                  <a:lnTo>
                    <a:pt x="34" y="203"/>
                  </a:lnTo>
                  <a:lnTo>
                    <a:pt x="0" y="439"/>
                  </a:lnTo>
                  <a:lnTo>
                    <a:pt x="0" y="506"/>
                  </a:lnTo>
                  <a:lnTo>
                    <a:pt x="34" y="540"/>
                  </a:lnTo>
                  <a:lnTo>
                    <a:pt x="101" y="573"/>
                  </a:lnTo>
                  <a:lnTo>
                    <a:pt x="202" y="540"/>
                  </a:lnTo>
                  <a:lnTo>
                    <a:pt x="236" y="506"/>
                  </a:lnTo>
                  <a:lnTo>
                    <a:pt x="236" y="439"/>
                  </a:lnTo>
                  <a:lnTo>
                    <a:pt x="236" y="304"/>
                  </a:lnTo>
                  <a:lnTo>
                    <a:pt x="236" y="203"/>
                  </a:lnTo>
                  <a:lnTo>
                    <a:pt x="270" y="136"/>
                  </a:lnTo>
                  <a:lnTo>
                    <a:pt x="303" y="68"/>
                  </a:lnTo>
                  <a:lnTo>
                    <a:pt x="270" y="3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7" name="Google Shape;407;p3"/>
            <p:cNvSpPr/>
            <p:nvPr/>
          </p:nvSpPr>
          <p:spPr>
            <a:xfrm>
              <a:off x="6003450" y="462000"/>
              <a:ext cx="16025" cy="5075"/>
            </a:xfrm>
            <a:custGeom>
              <a:rect b="b" l="l" r="r" t="t"/>
              <a:pathLst>
                <a:path extrusionOk="0" h="203" w="641">
                  <a:moveTo>
                    <a:pt x="1" y="1"/>
                  </a:moveTo>
                  <a:lnTo>
                    <a:pt x="1" y="68"/>
                  </a:lnTo>
                  <a:lnTo>
                    <a:pt x="1" y="135"/>
                  </a:lnTo>
                  <a:lnTo>
                    <a:pt x="68" y="135"/>
                  </a:lnTo>
                  <a:lnTo>
                    <a:pt x="304" y="169"/>
                  </a:lnTo>
                  <a:lnTo>
                    <a:pt x="540" y="203"/>
                  </a:lnTo>
                  <a:lnTo>
                    <a:pt x="607" y="203"/>
                  </a:lnTo>
                  <a:lnTo>
                    <a:pt x="641" y="135"/>
                  </a:lnTo>
                  <a:lnTo>
                    <a:pt x="641" y="68"/>
                  </a:lnTo>
                  <a:lnTo>
                    <a:pt x="573" y="34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8" name="Google Shape;408;p3"/>
            <p:cNvSpPr/>
            <p:nvPr/>
          </p:nvSpPr>
          <p:spPr>
            <a:xfrm>
              <a:off x="6096050" y="422450"/>
              <a:ext cx="8450" cy="15175"/>
            </a:xfrm>
            <a:custGeom>
              <a:rect b="b" l="l" r="r" t="t"/>
              <a:pathLst>
                <a:path extrusionOk="0" h="607" w="338">
                  <a:moveTo>
                    <a:pt x="236" y="0"/>
                  </a:moveTo>
                  <a:lnTo>
                    <a:pt x="202" y="34"/>
                  </a:lnTo>
                  <a:lnTo>
                    <a:pt x="135" y="169"/>
                  </a:lnTo>
                  <a:lnTo>
                    <a:pt x="101" y="270"/>
                  </a:lnTo>
                  <a:lnTo>
                    <a:pt x="34" y="404"/>
                  </a:lnTo>
                  <a:lnTo>
                    <a:pt x="0" y="539"/>
                  </a:lnTo>
                  <a:lnTo>
                    <a:pt x="34" y="573"/>
                  </a:lnTo>
                  <a:lnTo>
                    <a:pt x="68" y="606"/>
                  </a:lnTo>
                  <a:lnTo>
                    <a:pt x="101" y="606"/>
                  </a:lnTo>
                  <a:lnTo>
                    <a:pt x="135" y="573"/>
                  </a:lnTo>
                  <a:lnTo>
                    <a:pt x="202" y="472"/>
                  </a:lnTo>
                  <a:lnTo>
                    <a:pt x="270" y="337"/>
                  </a:lnTo>
                  <a:lnTo>
                    <a:pt x="337" y="101"/>
                  </a:lnTo>
                  <a:lnTo>
                    <a:pt x="337" y="3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09" name="Google Shape;409;p3"/>
            <p:cNvSpPr/>
            <p:nvPr/>
          </p:nvSpPr>
          <p:spPr>
            <a:xfrm>
              <a:off x="5834275" y="413175"/>
              <a:ext cx="14325" cy="5075"/>
            </a:xfrm>
            <a:custGeom>
              <a:rect b="b" l="l" r="r" t="t"/>
              <a:pathLst>
                <a:path extrusionOk="0" h="203" w="573">
                  <a:moveTo>
                    <a:pt x="68" y="1"/>
                  </a:moveTo>
                  <a:lnTo>
                    <a:pt x="1" y="35"/>
                  </a:lnTo>
                  <a:lnTo>
                    <a:pt x="1" y="102"/>
                  </a:lnTo>
                  <a:lnTo>
                    <a:pt x="1" y="136"/>
                  </a:lnTo>
                  <a:lnTo>
                    <a:pt x="68" y="169"/>
                  </a:lnTo>
                  <a:lnTo>
                    <a:pt x="270" y="169"/>
                  </a:lnTo>
                  <a:lnTo>
                    <a:pt x="506" y="203"/>
                  </a:lnTo>
                  <a:lnTo>
                    <a:pt x="539" y="203"/>
                  </a:lnTo>
                  <a:lnTo>
                    <a:pt x="573" y="169"/>
                  </a:lnTo>
                  <a:lnTo>
                    <a:pt x="573" y="102"/>
                  </a:lnTo>
                  <a:lnTo>
                    <a:pt x="539" y="68"/>
                  </a:lnTo>
                  <a:lnTo>
                    <a:pt x="438" y="35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0" name="Google Shape;410;p3"/>
            <p:cNvSpPr/>
            <p:nvPr/>
          </p:nvSpPr>
          <p:spPr>
            <a:xfrm>
              <a:off x="5728225" y="359325"/>
              <a:ext cx="4225" cy="14325"/>
            </a:xfrm>
            <a:custGeom>
              <a:rect b="b" l="l" r="r" t="t"/>
              <a:pathLst>
                <a:path extrusionOk="0" h="573" w="169">
                  <a:moveTo>
                    <a:pt x="68" y="0"/>
                  </a:moveTo>
                  <a:lnTo>
                    <a:pt x="34" y="34"/>
                  </a:lnTo>
                  <a:lnTo>
                    <a:pt x="0" y="101"/>
                  </a:lnTo>
                  <a:lnTo>
                    <a:pt x="0" y="505"/>
                  </a:lnTo>
                  <a:lnTo>
                    <a:pt x="0" y="573"/>
                  </a:lnTo>
                  <a:lnTo>
                    <a:pt x="135" y="573"/>
                  </a:lnTo>
                  <a:lnTo>
                    <a:pt x="169" y="505"/>
                  </a:lnTo>
                  <a:lnTo>
                    <a:pt x="169" y="101"/>
                  </a:lnTo>
                  <a:lnTo>
                    <a:pt x="135" y="34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1" name="Google Shape;411;p3"/>
            <p:cNvSpPr/>
            <p:nvPr/>
          </p:nvSpPr>
          <p:spPr>
            <a:xfrm>
              <a:off x="5811550" y="405600"/>
              <a:ext cx="16025" cy="9300"/>
            </a:xfrm>
            <a:custGeom>
              <a:rect b="b" l="l" r="r" t="t"/>
              <a:pathLst>
                <a:path extrusionOk="0" h="372" w="641">
                  <a:moveTo>
                    <a:pt x="68" y="1"/>
                  </a:moveTo>
                  <a:lnTo>
                    <a:pt x="34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102" y="237"/>
                  </a:lnTo>
                  <a:lnTo>
                    <a:pt x="236" y="304"/>
                  </a:lnTo>
                  <a:lnTo>
                    <a:pt x="405" y="338"/>
                  </a:lnTo>
                  <a:lnTo>
                    <a:pt x="506" y="371"/>
                  </a:lnTo>
                  <a:lnTo>
                    <a:pt x="573" y="338"/>
                  </a:lnTo>
                  <a:lnTo>
                    <a:pt x="607" y="304"/>
                  </a:lnTo>
                  <a:lnTo>
                    <a:pt x="640" y="270"/>
                  </a:lnTo>
                  <a:lnTo>
                    <a:pt x="640" y="237"/>
                  </a:lnTo>
                  <a:lnTo>
                    <a:pt x="607" y="169"/>
                  </a:lnTo>
                  <a:lnTo>
                    <a:pt x="472" y="169"/>
                  </a:lnTo>
                  <a:lnTo>
                    <a:pt x="371" y="136"/>
                  </a:lnTo>
                  <a:lnTo>
                    <a:pt x="236" y="102"/>
                  </a:lnTo>
                  <a:lnTo>
                    <a:pt x="135" y="35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2" name="Google Shape;412;p3"/>
            <p:cNvSpPr/>
            <p:nvPr/>
          </p:nvSpPr>
          <p:spPr>
            <a:xfrm>
              <a:off x="5731600" y="330700"/>
              <a:ext cx="8425" cy="22750"/>
            </a:xfrm>
            <a:custGeom>
              <a:rect b="b" l="l" r="r" t="t"/>
              <a:pathLst>
                <a:path extrusionOk="0" h="910" w="337">
                  <a:moveTo>
                    <a:pt x="236" y="0"/>
                  </a:moveTo>
                  <a:lnTo>
                    <a:pt x="202" y="34"/>
                  </a:lnTo>
                  <a:lnTo>
                    <a:pt x="101" y="202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775"/>
                  </a:lnTo>
                  <a:lnTo>
                    <a:pt x="67" y="876"/>
                  </a:lnTo>
                  <a:lnTo>
                    <a:pt x="101" y="910"/>
                  </a:lnTo>
                  <a:lnTo>
                    <a:pt x="135" y="910"/>
                  </a:lnTo>
                  <a:lnTo>
                    <a:pt x="168" y="876"/>
                  </a:lnTo>
                  <a:lnTo>
                    <a:pt x="202" y="842"/>
                  </a:lnTo>
                  <a:lnTo>
                    <a:pt x="202" y="640"/>
                  </a:lnTo>
                  <a:lnTo>
                    <a:pt x="236" y="438"/>
                  </a:lnTo>
                  <a:lnTo>
                    <a:pt x="337" y="101"/>
                  </a:lnTo>
                  <a:lnTo>
                    <a:pt x="337" y="3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3" name="Google Shape;413;p3"/>
            <p:cNvSpPr/>
            <p:nvPr/>
          </p:nvSpPr>
          <p:spPr>
            <a:xfrm>
              <a:off x="5855325" y="419075"/>
              <a:ext cx="15175" cy="4225"/>
            </a:xfrm>
            <a:custGeom>
              <a:rect b="b" l="l" r="r" t="t"/>
              <a:pathLst>
                <a:path extrusionOk="0" h="169" w="607">
                  <a:moveTo>
                    <a:pt x="68" y="1"/>
                  </a:moveTo>
                  <a:lnTo>
                    <a:pt x="0" y="34"/>
                  </a:lnTo>
                  <a:lnTo>
                    <a:pt x="0" y="68"/>
                  </a:lnTo>
                  <a:lnTo>
                    <a:pt x="0" y="135"/>
                  </a:lnTo>
                  <a:lnTo>
                    <a:pt x="68" y="169"/>
                  </a:lnTo>
                  <a:lnTo>
                    <a:pt x="505" y="169"/>
                  </a:lnTo>
                  <a:lnTo>
                    <a:pt x="573" y="135"/>
                  </a:lnTo>
                  <a:lnTo>
                    <a:pt x="606" y="68"/>
                  </a:lnTo>
                  <a:lnTo>
                    <a:pt x="573" y="34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4" name="Google Shape;414;p3"/>
            <p:cNvSpPr/>
            <p:nvPr/>
          </p:nvSpPr>
          <p:spPr>
            <a:xfrm>
              <a:off x="5740000" y="301250"/>
              <a:ext cx="10125" cy="17700"/>
            </a:xfrm>
            <a:custGeom>
              <a:rect b="b" l="l" r="r" t="t"/>
              <a:pathLst>
                <a:path extrusionOk="0" h="708" w="405">
                  <a:moveTo>
                    <a:pt x="304" y="0"/>
                  </a:moveTo>
                  <a:lnTo>
                    <a:pt x="236" y="67"/>
                  </a:lnTo>
                  <a:lnTo>
                    <a:pt x="135" y="303"/>
                  </a:lnTo>
                  <a:lnTo>
                    <a:pt x="1" y="572"/>
                  </a:lnTo>
                  <a:lnTo>
                    <a:pt x="1" y="640"/>
                  </a:lnTo>
                  <a:lnTo>
                    <a:pt x="34" y="707"/>
                  </a:lnTo>
                  <a:lnTo>
                    <a:pt x="135" y="707"/>
                  </a:lnTo>
                  <a:lnTo>
                    <a:pt x="203" y="673"/>
                  </a:lnTo>
                  <a:lnTo>
                    <a:pt x="337" y="404"/>
                  </a:lnTo>
                  <a:lnTo>
                    <a:pt x="405" y="101"/>
                  </a:lnTo>
                  <a:lnTo>
                    <a:pt x="405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5" name="Google Shape;415;p3"/>
            <p:cNvSpPr/>
            <p:nvPr/>
          </p:nvSpPr>
          <p:spPr>
            <a:xfrm>
              <a:off x="5877200" y="424975"/>
              <a:ext cx="21075" cy="8425"/>
            </a:xfrm>
            <a:custGeom>
              <a:rect b="b" l="l" r="r" t="t"/>
              <a:pathLst>
                <a:path extrusionOk="0" h="337" w="843">
                  <a:moveTo>
                    <a:pt x="68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03" y="236"/>
                  </a:lnTo>
                  <a:lnTo>
                    <a:pt x="405" y="303"/>
                  </a:lnTo>
                  <a:lnTo>
                    <a:pt x="573" y="337"/>
                  </a:lnTo>
                  <a:lnTo>
                    <a:pt x="775" y="337"/>
                  </a:lnTo>
                  <a:lnTo>
                    <a:pt x="809" y="303"/>
                  </a:lnTo>
                  <a:lnTo>
                    <a:pt x="842" y="236"/>
                  </a:lnTo>
                  <a:lnTo>
                    <a:pt x="842" y="202"/>
                  </a:lnTo>
                  <a:lnTo>
                    <a:pt x="775" y="169"/>
                  </a:lnTo>
                  <a:lnTo>
                    <a:pt x="438" y="101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6" name="Google Shape;416;p3"/>
            <p:cNvSpPr/>
            <p:nvPr/>
          </p:nvSpPr>
          <p:spPr>
            <a:xfrm>
              <a:off x="5951275" y="446025"/>
              <a:ext cx="15175" cy="6750"/>
            </a:xfrm>
            <a:custGeom>
              <a:rect b="b" l="l" r="r" t="t"/>
              <a:pathLst>
                <a:path extrusionOk="0" h="270" w="607">
                  <a:moveTo>
                    <a:pt x="68" y="0"/>
                  </a:moveTo>
                  <a:lnTo>
                    <a:pt x="0" y="67"/>
                  </a:lnTo>
                  <a:lnTo>
                    <a:pt x="0" y="101"/>
                  </a:lnTo>
                  <a:lnTo>
                    <a:pt x="34" y="135"/>
                  </a:lnTo>
                  <a:lnTo>
                    <a:pt x="304" y="236"/>
                  </a:lnTo>
                  <a:lnTo>
                    <a:pt x="438" y="269"/>
                  </a:lnTo>
                  <a:lnTo>
                    <a:pt x="573" y="236"/>
                  </a:lnTo>
                  <a:lnTo>
                    <a:pt x="607" y="202"/>
                  </a:lnTo>
                  <a:lnTo>
                    <a:pt x="607" y="168"/>
                  </a:lnTo>
                  <a:lnTo>
                    <a:pt x="607" y="135"/>
                  </a:lnTo>
                  <a:lnTo>
                    <a:pt x="573" y="101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7" name="Google Shape;417;p3"/>
            <p:cNvSpPr/>
            <p:nvPr/>
          </p:nvSpPr>
          <p:spPr>
            <a:xfrm>
              <a:off x="5971475" y="452750"/>
              <a:ext cx="21900" cy="6750"/>
            </a:xfrm>
            <a:custGeom>
              <a:rect b="b" l="l" r="r" t="t"/>
              <a:pathLst>
                <a:path extrusionOk="0" h="270" w="876">
                  <a:moveTo>
                    <a:pt x="34" y="0"/>
                  </a:moveTo>
                  <a:lnTo>
                    <a:pt x="1" y="68"/>
                  </a:lnTo>
                  <a:lnTo>
                    <a:pt x="34" y="135"/>
                  </a:lnTo>
                  <a:lnTo>
                    <a:pt x="68" y="169"/>
                  </a:lnTo>
                  <a:lnTo>
                    <a:pt x="236" y="202"/>
                  </a:lnTo>
                  <a:lnTo>
                    <a:pt x="438" y="236"/>
                  </a:lnTo>
                  <a:lnTo>
                    <a:pt x="640" y="270"/>
                  </a:lnTo>
                  <a:lnTo>
                    <a:pt x="842" y="236"/>
                  </a:lnTo>
                  <a:lnTo>
                    <a:pt x="876" y="202"/>
                  </a:lnTo>
                  <a:lnTo>
                    <a:pt x="876" y="169"/>
                  </a:lnTo>
                  <a:lnTo>
                    <a:pt x="876" y="135"/>
                  </a:lnTo>
                  <a:lnTo>
                    <a:pt x="842" y="101"/>
                  </a:lnTo>
                  <a:lnTo>
                    <a:pt x="438" y="34"/>
                  </a:lnTo>
                  <a:lnTo>
                    <a:pt x="10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8" name="Google Shape;418;p3"/>
            <p:cNvSpPr/>
            <p:nvPr/>
          </p:nvSpPr>
          <p:spPr>
            <a:xfrm>
              <a:off x="5927700" y="438425"/>
              <a:ext cx="17700" cy="6775"/>
            </a:xfrm>
            <a:custGeom>
              <a:rect b="b" l="l" r="r" t="t"/>
              <a:pathLst>
                <a:path extrusionOk="0" h="271" w="708">
                  <a:moveTo>
                    <a:pt x="34" y="1"/>
                  </a:moveTo>
                  <a:lnTo>
                    <a:pt x="1" y="35"/>
                  </a:lnTo>
                  <a:lnTo>
                    <a:pt x="1" y="102"/>
                  </a:lnTo>
                  <a:lnTo>
                    <a:pt x="68" y="136"/>
                  </a:lnTo>
                  <a:lnTo>
                    <a:pt x="371" y="237"/>
                  </a:lnTo>
                  <a:lnTo>
                    <a:pt x="506" y="270"/>
                  </a:lnTo>
                  <a:lnTo>
                    <a:pt x="640" y="237"/>
                  </a:lnTo>
                  <a:lnTo>
                    <a:pt x="708" y="203"/>
                  </a:lnTo>
                  <a:lnTo>
                    <a:pt x="708" y="169"/>
                  </a:lnTo>
                  <a:lnTo>
                    <a:pt x="708" y="102"/>
                  </a:lnTo>
                  <a:lnTo>
                    <a:pt x="640" y="68"/>
                  </a:lnTo>
                  <a:lnTo>
                    <a:pt x="405" y="35"/>
                  </a:lnTo>
                  <a:lnTo>
                    <a:pt x="10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19" name="Google Shape;419;p3"/>
            <p:cNvSpPr/>
            <p:nvPr/>
          </p:nvSpPr>
          <p:spPr>
            <a:xfrm>
              <a:off x="5904150" y="430850"/>
              <a:ext cx="18525" cy="6775"/>
            </a:xfrm>
            <a:custGeom>
              <a:rect b="b" l="l" r="r" t="t"/>
              <a:pathLst>
                <a:path extrusionOk="0" h="271" w="741">
                  <a:moveTo>
                    <a:pt x="101" y="1"/>
                  </a:moveTo>
                  <a:lnTo>
                    <a:pt x="34" y="35"/>
                  </a:lnTo>
                  <a:lnTo>
                    <a:pt x="0" y="102"/>
                  </a:lnTo>
                  <a:lnTo>
                    <a:pt x="34" y="169"/>
                  </a:lnTo>
                  <a:lnTo>
                    <a:pt x="101" y="203"/>
                  </a:lnTo>
                  <a:lnTo>
                    <a:pt x="370" y="237"/>
                  </a:lnTo>
                  <a:lnTo>
                    <a:pt x="539" y="270"/>
                  </a:lnTo>
                  <a:lnTo>
                    <a:pt x="741" y="270"/>
                  </a:lnTo>
                  <a:lnTo>
                    <a:pt x="741" y="203"/>
                  </a:lnTo>
                  <a:lnTo>
                    <a:pt x="741" y="169"/>
                  </a:lnTo>
                  <a:lnTo>
                    <a:pt x="707" y="136"/>
                  </a:lnTo>
                  <a:lnTo>
                    <a:pt x="572" y="68"/>
                  </a:lnTo>
                  <a:lnTo>
                    <a:pt x="438" y="35"/>
                  </a:lnTo>
                  <a:lnTo>
                    <a:pt x="269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0" name="Google Shape;420;p3"/>
            <p:cNvSpPr/>
            <p:nvPr/>
          </p:nvSpPr>
          <p:spPr>
            <a:xfrm>
              <a:off x="5057400" y="2393700"/>
              <a:ext cx="63150" cy="68225"/>
            </a:xfrm>
            <a:custGeom>
              <a:rect b="b" l="l" r="r" t="t"/>
              <a:pathLst>
                <a:path extrusionOk="0" h="2729" w="2526">
                  <a:moveTo>
                    <a:pt x="202" y="169"/>
                  </a:moveTo>
                  <a:lnTo>
                    <a:pt x="741" y="237"/>
                  </a:lnTo>
                  <a:lnTo>
                    <a:pt x="1279" y="270"/>
                  </a:lnTo>
                  <a:lnTo>
                    <a:pt x="2357" y="237"/>
                  </a:lnTo>
                  <a:lnTo>
                    <a:pt x="2357" y="237"/>
                  </a:lnTo>
                  <a:lnTo>
                    <a:pt x="2289" y="775"/>
                  </a:lnTo>
                  <a:lnTo>
                    <a:pt x="2256" y="1348"/>
                  </a:lnTo>
                  <a:lnTo>
                    <a:pt x="2256" y="1886"/>
                  </a:lnTo>
                  <a:lnTo>
                    <a:pt x="2289" y="2425"/>
                  </a:lnTo>
                  <a:lnTo>
                    <a:pt x="2289" y="2459"/>
                  </a:lnTo>
                  <a:lnTo>
                    <a:pt x="2256" y="2459"/>
                  </a:lnTo>
                  <a:lnTo>
                    <a:pt x="2020" y="2425"/>
                  </a:lnTo>
                  <a:lnTo>
                    <a:pt x="808" y="2425"/>
                  </a:lnTo>
                  <a:lnTo>
                    <a:pt x="303" y="2391"/>
                  </a:lnTo>
                  <a:lnTo>
                    <a:pt x="236" y="1280"/>
                  </a:lnTo>
                  <a:lnTo>
                    <a:pt x="202" y="169"/>
                  </a:lnTo>
                  <a:close/>
                  <a:moveTo>
                    <a:pt x="741" y="1"/>
                  </a:moveTo>
                  <a:lnTo>
                    <a:pt x="168" y="35"/>
                  </a:lnTo>
                  <a:lnTo>
                    <a:pt x="135" y="35"/>
                  </a:lnTo>
                  <a:lnTo>
                    <a:pt x="101" y="102"/>
                  </a:lnTo>
                  <a:lnTo>
                    <a:pt x="67" y="102"/>
                  </a:lnTo>
                  <a:lnTo>
                    <a:pt x="34" y="169"/>
                  </a:lnTo>
                  <a:lnTo>
                    <a:pt x="0" y="775"/>
                  </a:lnTo>
                  <a:lnTo>
                    <a:pt x="0" y="1415"/>
                  </a:lnTo>
                  <a:lnTo>
                    <a:pt x="34" y="2021"/>
                  </a:lnTo>
                  <a:lnTo>
                    <a:pt x="101" y="2661"/>
                  </a:lnTo>
                  <a:lnTo>
                    <a:pt x="135" y="2694"/>
                  </a:lnTo>
                  <a:lnTo>
                    <a:pt x="168" y="2728"/>
                  </a:lnTo>
                  <a:lnTo>
                    <a:pt x="236" y="2728"/>
                  </a:lnTo>
                  <a:lnTo>
                    <a:pt x="303" y="2694"/>
                  </a:lnTo>
                  <a:lnTo>
                    <a:pt x="337" y="2661"/>
                  </a:lnTo>
                  <a:lnTo>
                    <a:pt x="337" y="2627"/>
                  </a:lnTo>
                  <a:lnTo>
                    <a:pt x="337" y="2560"/>
                  </a:lnTo>
                  <a:lnTo>
                    <a:pt x="808" y="2661"/>
                  </a:lnTo>
                  <a:lnTo>
                    <a:pt x="1313" y="2694"/>
                  </a:lnTo>
                  <a:lnTo>
                    <a:pt x="1818" y="2694"/>
                  </a:lnTo>
                  <a:lnTo>
                    <a:pt x="2054" y="2661"/>
                  </a:lnTo>
                  <a:lnTo>
                    <a:pt x="2256" y="2627"/>
                  </a:lnTo>
                  <a:lnTo>
                    <a:pt x="2323" y="2593"/>
                  </a:lnTo>
                  <a:lnTo>
                    <a:pt x="2323" y="2492"/>
                  </a:lnTo>
                  <a:lnTo>
                    <a:pt x="2357" y="2526"/>
                  </a:lnTo>
                  <a:lnTo>
                    <a:pt x="2390" y="2526"/>
                  </a:lnTo>
                  <a:lnTo>
                    <a:pt x="2458" y="2492"/>
                  </a:lnTo>
                  <a:lnTo>
                    <a:pt x="2458" y="2425"/>
                  </a:lnTo>
                  <a:lnTo>
                    <a:pt x="2491" y="1886"/>
                  </a:lnTo>
                  <a:lnTo>
                    <a:pt x="2525" y="1314"/>
                  </a:lnTo>
                  <a:lnTo>
                    <a:pt x="2491" y="775"/>
                  </a:lnTo>
                  <a:lnTo>
                    <a:pt x="2458" y="203"/>
                  </a:lnTo>
                  <a:lnTo>
                    <a:pt x="2491" y="169"/>
                  </a:lnTo>
                  <a:lnTo>
                    <a:pt x="2491" y="102"/>
                  </a:lnTo>
                  <a:lnTo>
                    <a:pt x="2458" y="35"/>
                  </a:lnTo>
                  <a:lnTo>
                    <a:pt x="1852" y="35"/>
                  </a:lnTo>
                  <a:lnTo>
                    <a:pt x="127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1" name="Google Shape;421;p3"/>
            <p:cNvSpPr/>
            <p:nvPr/>
          </p:nvSpPr>
          <p:spPr>
            <a:xfrm>
              <a:off x="5921825" y="2394550"/>
              <a:ext cx="64825" cy="62300"/>
            </a:xfrm>
            <a:custGeom>
              <a:rect b="b" l="l" r="r" t="t"/>
              <a:pathLst>
                <a:path extrusionOk="0" h="2492" w="2593">
                  <a:moveTo>
                    <a:pt x="707" y="1"/>
                  </a:moveTo>
                  <a:lnTo>
                    <a:pt x="438" y="34"/>
                  </a:lnTo>
                  <a:lnTo>
                    <a:pt x="337" y="68"/>
                  </a:lnTo>
                  <a:lnTo>
                    <a:pt x="236" y="135"/>
                  </a:lnTo>
                  <a:lnTo>
                    <a:pt x="303" y="203"/>
                  </a:lnTo>
                  <a:lnTo>
                    <a:pt x="404" y="236"/>
                  </a:lnTo>
                  <a:lnTo>
                    <a:pt x="640" y="270"/>
                  </a:lnTo>
                  <a:lnTo>
                    <a:pt x="1077" y="270"/>
                  </a:lnTo>
                  <a:lnTo>
                    <a:pt x="1751" y="337"/>
                  </a:lnTo>
                  <a:lnTo>
                    <a:pt x="2391" y="371"/>
                  </a:lnTo>
                  <a:lnTo>
                    <a:pt x="2391" y="775"/>
                  </a:lnTo>
                  <a:lnTo>
                    <a:pt x="2391" y="1145"/>
                  </a:lnTo>
                  <a:lnTo>
                    <a:pt x="2357" y="1684"/>
                  </a:lnTo>
                  <a:lnTo>
                    <a:pt x="2357" y="1953"/>
                  </a:lnTo>
                  <a:lnTo>
                    <a:pt x="2391" y="2223"/>
                  </a:lnTo>
                  <a:lnTo>
                    <a:pt x="1313" y="2189"/>
                  </a:lnTo>
                  <a:lnTo>
                    <a:pt x="774" y="2189"/>
                  </a:lnTo>
                  <a:lnTo>
                    <a:pt x="505" y="2223"/>
                  </a:lnTo>
                  <a:lnTo>
                    <a:pt x="269" y="2290"/>
                  </a:lnTo>
                  <a:lnTo>
                    <a:pt x="236" y="1751"/>
                  </a:lnTo>
                  <a:lnTo>
                    <a:pt x="236" y="1213"/>
                  </a:lnTo>
                  <a:lnTo>
                    <a:pt x="269" y="674"/>
                  </a:lnTo>
                  <a:lnTo>
                    <a:pt x="269" y="405"/>
                  </a:lnTo>
                  <a:lnTo>
                    <a:pt x="236" y="270"/>
                  </a:lnTo>
                  <a:lnTo>
                    <a:pt x="202" y="135"/>
                  </a:lnTo>
                  <a:lnTo>
                    <a:pt x="101" y="304"/>
                  </a:lnTo>
                  <a:lnTo>
                    <a:pt x="67" y="472"/>
                  </a:lnTo>
                  <a:lnTo>
                    <a:pt x="0" y="842"/>
                  </a:lnTo>
                  <a:lnTo>
                    <a:pt x="0" y="1583"/>
                  </a:lnTo>
                  <a:lnTo>
                    <a:pt x="0" y="1819"/>
                  </a:lnTo>
                  <a:lnTo>
                    <a:pt x="0" y="2088"/>
                  </a:lnTo>
                  <a:lnTo>
                    <a:pt x="0" y="2223"/>
                  </a:lnTo>
                  <a:lnTo>
                    <a:pt x="34" y="2324"/>
                  </a:lnTo>
                  <a:lnTo>
                    <a:pt x="101" y="2425"/>
                  </a:lnTo>
                  <a:lnTo>
                    <a:pt x="202" y="2458"/>
                  </a:lnTo>
                  <a:lnTo>
                    <a:pt x="269" y="2458"/>
                  </a:lnTo>
                  <a:lnTo>
                    <a:pt x="269" y="2425"/>
                  </a:lnTo>
                  <a:lnTo>
                    <a:pt x="269" y="2391"/>
                  </a:lnTo>
                  <a:lnTo>
                    <a:pt x="539" y="2458"/>
                  </a:lnTo>
                  <a:lnTo>
                    <a:pt x="774" y="2492"/>
                  </a:lnTo>
                  <a:lnTo>
                    <a:pt x="1313" y="2492"/>
                  </a:lnTo>
                  <a:lnTo>
                    <a:pt x="2391" y="2458"/>
                  </a:lnTo>
                  <a:lnTo>
                    <a:pt x="2458" y="2425"/>
                  </a:lnTo>
                  <a:lnTo>
                    <a:pt x="2492" y="2458"/>
                  </a:lnTo>
                  <a:lnTo>
                    <a:pt x="2525" y="2458"/>
                  </a:lnTo>
                  <a:lnTo>
                    <a:pt x="2559" y="2425"/>
                  </a:lnTo>
                  <a:lnTo>
                    <a:pt x="2593" y="2155"/>
                  </a:lnTo>
                  <a:lnTo>
                    <a:pt x="2593" y="1886"/>
                  </a:lnTo>
                  <a:lnTo>
                    <a:pt x="2593" y="1347"/>
                  </a:lnTo>
                  <a:lnTo>
                    <a:pt x="2593" y="708"/>
                  </a:lnTo>
                  <a:lnTo>
                    <a:pt x="2593" y="405"/>
                  </a:lnTo>
                  <a:lnTo>
                    <a:pt x="2559" y="68"/>
                  </a:lnTo>
                  <a:lnTo>
                    <a:pt x="2525" y="34"/>
                  </a:lnTo>
                  <a:lnTo>
                    <a:pt x="2458" y="34"/>
                  </a:lnTo>
                  <a:lnTo>
                    <a:pt x="2458" y="68"/>
                  </a:lnTo>
                  <a:lnTo>
                    <a:pt x="2424" y="169"/>
                  </a:lnTo>
                  <a:lnTo>
                    <a:pt x="1852" y="102"/>
                  </a:lnTo>
                  <a:lnTo>
                    <a:pt x="1246" y="34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2" name="Google Shape;422;p3"/>
            <p:cNvSpPr/>
            <p:nvPr/>
          </p:nvSpPr>
          <p:spPr>
            <a:xfrm>
              <a:off x="5876375" y="2346575"/>
              <a:ext cx="63975" cy="44625"/>
            </a:xfrm>
            <a:custGeom>
              <a:rect b="b" l="l" r="r" t="t"/>
              <a:pathLst>
                <a:path extrusionOk="0" h="1785" w="2559">
                  <a:moveTo>
                    <a:pt x="168" y="203"/>
                  </a:moveTo>
                  <a:lnTo>
                    <a:pt x="404" y="236"/>
                  </a:lnTo>
                  <a:lnTo>
                    <a:pt x="673" y="270"/>
                  </a:lnTo>
                  <a:lnTo>
                    <a:pt x="1178" y="270"/>
                  </a:lnTo>
                  <a:lnTo>
                    <a:pt x="2323" y="371"/>
                  </a:lnTo>
                  <a:lnTo>
                    <a:pt x="2289" y="607"/>
                  </a:lnTo>
                  <a:lnTo>
                    <a:pt x="2289" y="842"/>
                  </a:lnTo>
                  <a:lnTo>
                    <a:pt x="2323" y="1448"/>
                  </a:lnTo>
                  <a:lnTo>
                    <a:pt x="1246" y="1516"/>
                  </a:lnTo>
                  <a:lnTo>
                    <a:pt x="741" y="1516"/>
                  </a:lnTo>
                  <a:lnTo>
                    <a:pt x="505" y="1549"/>
                  </a:lnTo>
                  <a:lnTo>
                    <a:pt x="236" y="1583"/>
                  </a:lnTo>
                  <a:lnTo>
                    <a:pt x="202" y="876"/>
                  </a:lnTo>
                  <a:lnTo>
                    <a:pt x="168" y="203"/>
                  </a:lnTo>
                  <a:close/>
                  <a:moveTo>
                    <a:pt x="673" y="0"/>
                  </a:moveTo>
                  <a:lnTo>
                    <a:pt x="404" y="34"/>
                  </a:lnTo>
                  <a:lnTo>
                    <a:pt x="135" y="101"/>
                  </a:lnTo>
                  <a:lnTo>
                    <a:pt x="101" y="101"/>
                  </a:lnTo>
                  <a:lnTo>
                    <a:pt x="67" y="135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246"/>
                  </a:lnTo>
                  <a:lnTo>
                    <a:pt x="67" y="1583"/>
                  </a:lnTo>
                  <a:lnTo>
                    <a:pt x="101" y="1650"/>
                  </a:lnTo>
                  <a:lnTo>
                    <a:pt x="202" y="1650"/>
                  </a:lnTo>
                  <a:lnTo>
                    <a:pt x="236" y="1617"/>
                  </a:lnTo>
                  <a:lnTo>
                    <a:pt x="471" y="1718"/>
                  </a:lnTo>
                  <a:lnTo>
                    <a:pt x="741" y="1751"/>
                  </a:lnTo>
                  <a:lnTo>
                    <a:pt x="1010" y="1785"/>
                  </a:lnTo>
                  <a:lnTo>
                    <a:pt x="1279" y="1785"/>
                  </a:lnTo>
                  <a:lnTo>
                    <a:pt x="1818" y="1751"/>
                  </a:lnTo>
                  <a:lnTo>
                    <a:pt x="2357" y="1650"/>
                  </a:lnTo>
                  <a:lnTo>
                    <a:pt x="2357" y="1718"/>
                  </a:lnTo>
                  <a:lnTo>
                    <a:pt x="2390" y="1751"/>
                  </a:lnTo>
                  <a:lnTo>
                    <a:pt x="2458" y="1785"/>
                  </a:lnTo>
                  <a:lnTo>
                    <a:pt x="2525" y="1751"/>
                  </a:lnTo>
                  <a:lnTo>
                    <a:pt x="2559" y="1718"/>
                  </a:lnTo>
                  <a:lnTo>
                    <a:pt x="2559" y="1650"/>
                  </a:lnTo>
                  <a:lnTo>
                    <a:pt x="2491" y="1011"/>
                  </a:lnTo>
                  <a:lnTo>
                    <a:pt x="2458" y="371"/>
                  </a:lnTo>
                  <a:lnTo>
                    <a:pt x="2491" y="304"/>
                  </a:lnTo>
                  <a:lnTo>
                    <a:pt x="2491" y="236"/>
                  </a:lnTo>
                  <a:lnTo>
                    <a:pt x="2458" y="203"/>
                  </a:lnTo>
                  <a:lnTo>
                    <a:pt x="2390" y="169"/>
                  </a:lnTo>
                  <a:lnTo>
                    <a:pt x="1852" y="101"/>
                  </a:lnTo>
                  <a:lnTo>
                    <a:pt x="1246" y="34"/>
                  </a:lnTo>
                  <a:lnTo>
                    <a:pt x="97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3" name="Google Shape;423;p3"/>
            <p:cNvSpPr/>
            <p:nvPr/>
          </p:nvSpPr>
          <p:spPr>
            <a:xfrm>
              <a:off x="5960525" y="2466100"/>
              <a:ext cx="64000" cy="61475"/>
            </a:xfrm>
            <a:custGeom>
              <a:rect b="b" l="l" r="r" t="t"/>
              <a:pathLst>
                <a:path extrusionOk="0" h="2459" w="2560">
                  <a:moveTo>
                    <a:pt x="169" y="202"/>
                  </a:moveTo>
                  <a:lnTo>
                    <a:pt x="708" y="236"/>
                  </a:lnTo>
                  <a:lnTo>
                    <a:pt x="1247" y="270"/>
                  </a:lnTo>
                  <a:lnTo>
                    <a:pt x="2324" y="236"/>
                  </a:lnTo>
                  <a:lnTo>
                    <a:pt x="2324" y="707"/>
                  </a:lnTo>
                  <a:lnTo>
                    <a:pt x="2324" y="1145"/>
                  </a:lnTo>
                  <a:lnTo>
                    <a:pt x="2324" y="1684"/>
                  </a:lnTo>
                  <a:lnTo>
                    <a:pt x="2324" y="2222"/>
                  </a:lnTo>
                  <a:lnTo>
                    <a:pt x="2088" y="2189"/>
                  </a:lnTo>
                  <a:lnTo>
                    <a:pt x="607" y="2189"/>
                  </a:lnTo>
                  <a:lnTo>
                    <a:pt x="338" y="2256"/>
                  </a:lnTo>
                  <a:lnTo>
                    <a:pt x="304" y="1684"/>
                  </a:lnTo>
                  <a:lnTo>
                    <a:pt x="237" y="1145"/>
                  </a:lnTo>
                  <a:lnTo>
                    <a:pt x="237" y="674"/>
                  </a:lnTo>
                  <a:lnTo>
                    <a:pt x="169" y="202"/>
                  </a:lnTo>
                  <a:close/>
                  <a:moveTo>
                    <a:pt x="708" y="0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35"/>
                  </a:lnTo>
                  <a:lnTo>
                    <a:pt x="35" y="371"/>
                  </a:lnTo>
                  <a:lnTo>
                    <a:pt x="1" y="640"/>
                  </a:lnTo>
                  <a:lnTo>
                    <a:pt x="35" y="1145"/>
                  </a:lnTo>
                  <a:lnTo>
                    <a:pt x="68" y="1751"/>
                  </a:lnTo>
                  <a:lnTo>
                    <a:pt x="102" y="2054"/>
                  </a:lnTo>
                  <a:lnTo>
                    <a:pt x="169" y="2323"/>
                  </a:lnTo>
                  <a:lnTo>
                    <a:pt x="169" y="2391"/>
                  </a:lnTo>
                  <a:lnTo>
                    <a:pt x="304" y="2391"/>
                  </a:lnTo>
                  <a:lnTo>
                    <a:pt x="540" y="2424"/>
                  </a:lnTo>
                  <a:lnTo>
                    <a:pt x="1280" y="2424"/>
                  </a:lnTo>
                  <a:lnTo>
                    <a:pt x="1819" y="2458"/>
                  </a:lnTo>
                  <a:lnTo>
                    <a:pt x="2088" y="2458"/>
                  </a:lnTo>
                  <a:lnTo>
                    <a:pt x="2358" y="2424"/>
                  </a:lnTo>
                  <a:lnTo>
                    <a:pt x="2391" y="2458"/>
                  </a:lnTo>
                  <a:lnTo>
                    <a:pt x="2425" y="2458"/>
                  </a:lnTo>
                  <a:lnTo>
                    <a:pt x="2459" y="2424"/>
                  </a:lnTo>
                  <a:lnTo>
                    <a:pt x="2492" y="2391"/>
                  </a:lnTo>
                  <a:lnTo>
                    <a:pt x="2526" y="2121"/>
                  </a:lnTo>
                  <a:lnTo>
                    <a:pt x="2560" y="1852"/>
                  </a:lnTo>
                  <a:lnTo>
                    <a:pt x="2526" y="1313"/>
                  </a:lnTo>
                  <a:lnTo>
                    <a:pt x="2526" y="707"/>
                  </a:lnTo>
                  <a:lnTo>
                    <a:pt x="2526" y="404"/>
                  </a:lnTo>
                  <a:lnTo>
                    <a:pt x="2459" y="101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34"/>
                  </a:lnTo>
                  <a:lnTo>
                    <a:pt x="12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4" name="Google Shape;424;p3"/>
            <p:cNvSpPr/>
            <p:nvPr/>
          </p:nvSpPr>
          <p:spPr>
            <a:xfrm>
              <a:off x="5974850" y="2536800"/>
              <a:ext cx="63150" cy="61475"/>
            </a:xfrm>
            <a:custGeom>
              <a:rect b="b" l="l" r="r" t="t"/>
              <a:pathLst>
                <a:path extrusionOk="0" h="2459" w="2526">
                  <a:moveTo>
                    <a:pt x="2357" y="202"/>
                  </a:moveTo>
                  <a:lnTo>
                    <a:pt x="2323" y="674"/>
                  </a:lnTo>
                  <a:lnTo>
                    <a:pt x="2323" y="1145"/>
                  </a:lnTo>
                  <a:lnTo>
                    <a:pt x="2256" y="1684"/>
                  </a:lnTo>
                  <a:lnTo>
                    <a:pt x="2222" y="2256"/>
                  </a:lnTo>
                  <a:lnTo>
                    <a:pt x="1953" y="2189"/>
                  </a:lnTo>
                  <a:lnTo>
                    <a:pt x="472" y="2189"/>
                  </a:lnTo>
                  <a:lnTo>
                    <a:pt x="236" y="2223"/>
                  </a:lnTo>
                  <a:lnTo>
                    <a:pt x="236" y="1684"/>
                  </a:lnTo>
                  <a:lnTo>
                    <a:pt x="236" y="1145"/>
                  </a:lnTo>
                  <a:lnTo>
                    <a:pt x="236" y="708"/>
                  </a:lnTo>
                  <a:lnTo>
                    <a:pt x="236" y="236"/>
                  </a:lnTo>
                  <a:lnTo>
                    <a:pt x="1313" y="270"/>
                  </a:lnTo>
                  <a:lnTo>
                    <a:pt x="1852" y="236"/>
                  </a:lnTo>
                  <a:lnTo>
                    <a:pt x="2357" y="202"/>
                  </a:lnTo>
                  <a:close/>
                  <a:moveTo>
                    <a:pt x="1313" y="0"/>
                  </a:moveTo>
                  <a:lnTo>
                    <a:pt x="236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101"/>
                  </a:lnTo>
                  <a:lnTo>
                    <a:pt x="34" y="404"/>
                  </a:lnTo>
                  <a:lnTo>
                    <a:pt x="34" y="708"/>
                  </a:lnTo>
                  <a:lnTo>
                    <a:pt x="0" y="1314"/>
                  </a:lnTo>
                  <a:lnTo>
                    <a:pt x="0" y="1852"/>
                  </a:lnTo>
                  <a:lnTo>
                    <a:pt x="34" y="2122"/>
                  </a:lnTo>
                  <a:lnTo>
                    <a:pt x="68" y="2391"/>
                  </a:lnTo>
                  <a:lnTo>
                    <a:pt x="101" y="2425"/>
                  </a:lnTo>
                  <a:lnTo>
                    <a:pt x="135" y="2458"/>
                  </a:lnTo>
                  <a:lnTo>
                    <a:pt x="169" y="2458"/>
                  </a:lnTo>
                  <a:lnTo>
                    <a:pt x="202" y="2425"/>
                  </a:lnTo>
                  <a:lnTo>
                    <a:pt x="472" y="2458"/>
                  </a:lnTo>
                  <a:lnTo>
                    <a:pt x="741" y="2458"/>
                  </a:lnTo>
                  <a:lnTo>
                    <a:pt x="1280" y="2425"/>
                  </a:lnTo>
                  <a:lnTo>
                    <a:pt x="2020" y="2425"/>
                  </a:lnTo>
                  <a:lnTo>
                    <a:pt x="2256" y="2391"/>
                  </a:lnTo>
                  <a:lnTo>
                    <a:pt x="2357" y="2391"/>
                  </a:lnTo>
                  <a:lnTo>
                    <a:pt x="2391" y="2324"/>
                  </a:lnTo>
                  <a:lnTo>
                    <a:pt x="2458" y="2054"/>
                  </a:lnTo>
                  <a:lnTo>
                    <a:pt x="2492" y="1751"/>
                  </a:lnTo>
                  <a:lnTo>
                    <a:pt x="2525" y="1145"/>
                  </a:lnTo>
                  <a:lnTo>
                    <a:pt x="2525" y="640"/>
                  </a:lnTo>
                  <a:lnTo>
                    <a:pt x="2525" y="371"/>
                  </a:lnTo>
                  <a:lnTo>
                    <a:pt x="2492" y="135"/>
                  </a:lnTo>
                  <a:lnTo>
                    <a:pt x="2458" y="68"/>
                  </a:lnTo>
                  <a:lnTo>
                    <a:pt x="2391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5" name="Google Shape;425;p3"/>
            <p:cNvSpPr/>
            <p:nvPr/>
          </p:nvSpPr>
          <p:spPr>
            <a:xfrm>
              <a:off x="5803125" y="2348250"/>
              <a:ext cx="66525" cy="40425"/>
            </a:xfrm>
            <a:custGeom>
              <a:rect b="b" l="l" r="r" t="t"/>
              <a:pathLst>
                <a:path extrusionOk="0" h="1617" w="2661">
                  <a:moveTo>
                    <a:pt x="2189" y="203"/>
                  </a:moveTo>
                  <a:lnTo>
                    <a:pt x="2358" y="237"/>
                  </a:lnTo>
                  <a:lnTo>
                    <a:pt x="2391" y="270"/>
                  </a:lnTo>
                  <a:lnTo>
                    <a:pt x="2459" y="237"/>
                  </a:lnTo>
                  <a:lnTo>
                    <a:pt x="2459" y="371"/>
                  </a:lnTo>
                  <a:lnTo>
                    <a:pt x="2425" y="506"/>
                  </a:lnTo>
                  <a:lnTo>
                    <a:pt x="2425" y="775"/>
                  </a:lnTo>
                  <a:lnTo>
                    <a:pt x="2425" y="1078"/>
                  </a:lnTo>
                  <a:lnTo>
                    <a:pt x="2459" y="1381"/>
                  </a:lnTo>
                  <a:lnTo>
                    <a:pt x="1280" y="1381"/>
                  </a:lnTo>
                  <a:lnTo>
                    <a:pt x="708" y="1415"/>
                  </a:lnTo>
                  <a:lnTo>
                    <a:pt x="136" y="1482"/>
                  </a:lnTo>
                  <a:lnTo>
                    <a:pt x="169" y="1280"/>
                  </a:lnTo>
                  <a:lnTo>
                    <a:pt x="203" y="1078"/>
                  </a:lnTo>
                  <a:lnTo>
                    <a:pt x="203" y="708"/>
                  </a:lnTo>
                  <a:lnTo>
                    <a:pt x="203" y="439"/>
                  </a:lnTo>
                  <a:lnTo>
                    <a:pt x="203" y="304"/>
                  </a:lnTo>
                  <a:lnTo>
                    <a:pt x="203" y="203"/>
                  </a:lnTo>
                  <a:lnTo>
                    <a:pt x="371" y="237"/>
                  </a:lnTo>
                  <a:lnTo>
                    <a:pt x="1651" y="237"/>
                  </a:lnTo>
                  <a:lnTo>
                    <a:pt x="1987" y="203"/>
                  </a:lnTo>
                  <a:close/>
                  <a:moveTo>
                    <a:pt x="708" y="1"/>
                  </a:moveTo>
                  <a:lnTo>
                    <a:pt x="439" y="34"/>
                  </a:lnTo>
                  <a:lnTo>
                    <a:pt x="136" y="68"/>
                  </a:lnTo>
                  <a:lnTo>
                    <a:pt x="136" y="102"/>
                  </a:lnTo>
                  <a:lnTo>
                    <a:pt x="35" y="102"/>
                  </a:lnTo>
                  <a:lnTo>
                    <a:pt x="35" y="136"/>
                  </a:lnTo>
                  <a:lnTo>
                    <a:pt x="68" y="136"/>
                  </a:lnTo>
                  <a:lnTo>
                    <a:pt x="35" y="270"/>
                  </a:lnTo>
                  <a:lnTo>
                    <a:pt x="35" y="439"/>
                  </a:lnTo>
                  <a:lnTo>
                    <a:pt x="35" y="708"/>
                  </a:lnTo>
                  <a:lnTo>
                    <a:pt x="1" y="1078"/>
                  </a:lnTo>
                  <a:lnTo>
                    <a:pt x="1" y="1280"/>
                  </a:lnTo>
                  <a:lnTo>
                    <a:pt x="35" y="1482"/>
                  </a:lnTo>
                  <a:lnTo>
                    <a:pt x="68" y="1516"/>
                  </a:lnTo>
                  <a:lnTo>
                    <a:pt x="68" y="1550"/>
                  </a:lnTo>
                  <a:lnTo>
                    <a:pt x="102" y="1583"/>
                  </a:lnTo>
                  <a:lnTo>
                    <a:pt x="708" y="1617"/>
                  </a:lnTo>
                  <a:lnTo>
                    <a:pt x="1314" y="1617"/>
                  </a:lnTo>
                  <a:lnTo>
                    <a:pt x="2492" y="1583"/>
                  </a:lnTo>
                  <a:lnTo>
                    <a:pt x="2593" y="1583"/>
                  </a:lnTo>
                  <a:lnTo>
                    <a:pt x="2627" y="1550"/>
                  </a:lnTo>
                  <a:lnTo>
                    <a:pt x="2661" y="1482"/>
                  </a:lnTo>
                  <a:lnTo>
                    <a:pt x="2661" y="1449"/>
                  </a:lnTo>
                  <a:lnTo>
                    <a:pt x="2627" y="1381"/>
                  </a:lnTo>
                  <a:lnTo>
                    <a:pt x="2627" y="1078"/>
                  </a:lnTo>
                  <a:lnTo>
                    <a:pt x="2593" y="775"/>
                  </a:lnTo>
                  <a:lnTo>
                    <a:pt x="2627" y="439"/>
                  </a:lnTo>
                  <a:lnTo>
                    <a:pt x="2593" y="270"/>
                  </a:lnTo>
                  <a:lnTo>
                    <a:pt x="2560" y="136"/>
                  </a:lnTo>
                  <a:lnTo>
                    <a:pt x="2526" y="136"/>
                  </a:lnTo>
                  <a:lnTo>
                    <a:pt x="2492" y="102"/>
                  </a:lnTo>
                  <a:lnTo>
                    <a:pt x="2459" y="68"/>
                  </a:lnTo>
                  <a:lnTo>
                    <a:pt x="2324" y="34"/>
                  </a:lnTo>
                  <a:lnTo>
                    <a:pt x="2189" y="1"/>
                  </a:lnTo>
                  <a:lnTo>
                    <a:pt x="1886" y="1"/>
                  </a:lnTo>
                  <a:lnTo>
                    <a:pt x="1280" y="34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6" name="Google Shape;426;p3"/>
            <p:cNvSpPr/>
            <p:nvPr/>
          </p:nvSpPr>
          <p:spPr>
            <a:xfrm>
              <a:off x="5201325" y="2394550"/>
              <a:ext cx="64825" cy="62300"/>
            </a:xfrm>
            <a:custGeom>
              <a:rect b="b" l="l" r="r" t="t"/>
              <a:pathLst>
                <a:path extrusionOk="0" h="2492" w="2593">
                  <a:moveTo>
                    <a:pt x="707" y="1"/>
                  </a:moveTo>
                  <a:lnTo>
                    <a:pt x="438" y="34"/>
                  </a:lnTo>
                  <a:lnTo>
                    <a:pt x="337" y="68"/>
                  </a:lnTo>
                  <a:lnTo>
                    <a:pt x="236" y="135"/>
                  </a:lnTo>
                  <a:lnTo>
                    <a:pt x="303" y="203"/>
                  </a:lnTo>
                  <a:lnTo>
                    <a:pt x="404" y="236"/>
                  </a:lnTo>
                  <a:lnTo>
                    <a:pt x="640" y="270"/>
                  </a:lnTo>
                  <a:lnTo>
                    <a:pt x="1078" y="270"/>
                  </a:lnTo>
                  <a:lnTo>
                    <a:pt x="1751" y="337"/>
                  </a:lnTo>
                  <a:lnTo>
                    <a:pt x="2391" y="371"/>
                  </a:lnTo>
                  <a:lnTo>
                    <a:pt x="2391" y="775"/>
                  </a:lnTo>
                  <a:lnTo>
                    <a:pt x="2391" y="1145"/>
                  </a:lnTo>
                  <a:lnTo>
                    <a:pt x="2357" y="1684"/>
                  </a:lnTo>
                  <a:lnTo>
                    <a:pt x="2357" y="1953"/>
                  </a:lnTo>
                  <a:lnTo>
                    <a:pt x="2391" y="2223"/>
                  </a:lnTo>
                  <a:lnTo>
                    <a:pt x="1313" y="2189"/>
                  </a:lnTo>
                  <a:lnTo>
                    <a:pt x="775" y="2189"/>
                  </a:lnTo>
                  <a:lnTo>
                    <a:pt x="505" y="2223"/>
                  </a:lnTo>
                  <a:lnTo>
                    <a:pt x="270" y="2290"/>
                  </a:lnTo>
                  <a:lnTo>
                    <a:pt x="236" y="1751"/>
                  </a:lnTo>
                  <a:lnTo>
                    <a:pt x="236" y="1213"/>
                  </a:lnTo>
                  <a:lnTo>
                    <a:pt x="270" y="674"/>
                  </a:lnTo>
                  <a:lnTo>
                    <a:pt x="270" y="405"/>
                  </a:lnTo>
                  <a:lnTo>
                    <a:pt x="236" y="270"/>
                  </a:lnTo>
                  <a:lnTo>
                    <a:pt x="202" y="135"/>
                  </a:lnTo>
                  <a:lnTo>
                    <a:pt x="101" y="304"/>
                  </a:lnTo>
                  <a:lnTo>
                    <a:pt x="68" y="472"/>
                  </a:lnTo>
                  <a:lnTo>
                    <a:pt x="0" y="842"/>
                  </a:lnTo>
                  <a:lnTo>
                    <a:pt x="0" y="1583"/>
                  </a:lnTo>
                  <a:lnTo>
                    <a:pt x="0" y="1819"/>
                  </a:lnTo>
                  <a:lnTo>
                    <a:pt x="0" y="2088"/>
                  </a:lnTo>
                  <a:lnTo>
                    <a:pt x="0" y="2223"/>
                  </a:lnTo>
                  <a:lnTo>
                    <a:pt x="34" y="2324"/>
                  </a:lnTo>
                  <a:lnTo>
                    <a:pt x="101" y="2425"/>
                  </a:lnTo>
                  <a:lnTo>
                    <a:pt x="202" y="2458"/>
                  </a:lnTo>
                  <a:lnTo>
                    <a:pt x="270" y="2458"/>
                  </a:lnTo>
                  <a:lnTo>
                    <a:pt x="270" y="2425"/>
                  </a:lnTo>
                  <a:lnTo>
                    <a:pt x="270" y="2391"/>
                  </a:lnTo>
                  <a:lnTo>
                    <a:pt x="539" y="2458"/>
                  </a:lnTo>
                  <a:lnTo>
                    <a:pt x="775" y="2492"/>
                  </a:lnTo>
                  <a:lnTo>
                    <a:pt x="1313" y="2492"/>
                  </a:lnTo>
                  <a:lnTo>
                    <a:pt x="2391" y="2458"/>
                  </a:lnTo>
                  <a:lnTo>
                    <a:pt x="2458" y="2425"/>
                  </a:lnTo>
                  <a:lnTo>
                    <a:pt x="2492" y="2458"/>
                  </a:lnTo>
                  <a:lnTo>
                    <a:pt x="2525" y="2458"/>
                  </a:lnTo>
                  <a:lnTo>
                    <a:pt x="2559" y="2425"/>
                  </a:lnTo>
                  <a:lnTo>
                    <a:pt x="2593" y="2155"/>
                  </a:lnTo>
                  <a:lnTo>
                    <a:pt x="2593" y="1886"/>
                  </a:lnTo>
                  <a:lnTo>
                    <a:pt x="2593" y="1347"/>
                  </a:lnTo>
                  <a:lnTo>
                    <a:pt x="2593" y="708"/>
                  </a:lnTo>
                  <a:lnTo>
                    <a:pt x="2593" y="405"/>
                  </a:lnTo>
                  <a:lnTo>
                    <a:pt x="2559" y="68"/>
                  </a:lnTo>
                  <a:lnTo>
                    <a:pt x="2525" y="34"/>
                  </a:lnTo>
                  <a:lnTo>
                    <a:pt x="2458" y="34"/>
                  </a:lnTo>
                  <a:lnTo>
                    <a:pt x="2458" y="68"/>
                  </a:lnTo>
                  <a:lnTo>
                    <a:pt x="2424" y="169"/>
                  </a:lnTo>
                  <a:lnTo>
                    <a:pt x="1852" y="102"/>
                  </a:lnTo>
                  <a:lnTo>
                    <a:pt x="1246" y="34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7" name="Google Shape;427;p3"/>
            <p:cNvSpPr/>
            <p:nvPr/>
          </p:nvSpPr>
          <p:spPr>
            <a:xfrm>
              <a:off x="5355350" y="2348250"/>
              <a:ext cx="69050" cy="40425"/>
            </a:xfrm>
            <a:custGeom>
              <a:rect b="b" l="l" r="r" t="t"/>
              <a:pathLst>
                <a:path extrusionOk="0" h="1617" w="2762">
                  <a:moveTo>
                    <a:pt x="135" y="136"/>
                  </a:moveTo>
                  <a:lnTo>
                    <a:pt x="438" y="203"/>
                  </a:lnTo>
                  <a:lnTo>
                    <a:pt x="741" y="237"/>
                  </a:lnTo>
                  <a:lnTo>
                    <a:pt x="1347" y="237"/>
                  </a:lnTo>
                  <a:lnTo>
                    <a:pt x="2593" y="203"/>
                  </a:lnTo>
                  <a:lnTo>
                    <a:pt x="2593" y="203"/>
                  </a:lnTo>
                  <a:lnTo>
                    <a:pt x="2559" y="506"/>
                  </a:lnTo>
                  <a:lnTo>
                    <a:pt x="2526" y="775"/>
                  </a:lnTo>
                  <a:lnTo>
                    <a:pt x="2559" y="1381"/>
                  </a:lnTo>
                  <a:lnTo>
                    <a:pt x="2223" y="1415"/>
                  </a:lnTo>
                  <a:lnTo>
                    <a:pt x="1886" y="1415"/>
                  </a:lnTo>
                  <a:lnTo>
                    <a:pt x="1246" y="1381"/>
                  </a:lnTo>
                  <a:lnTo>
                    <a:pt x="708" y="1348"/>
                  </a:lnTo>
                  <a:lnTo>
                    <a:pt x="438" y="1381"/>
                  </a:lnTo>
                  <a:lnTo>
                    <a:pt x="203" y="1449"/>
                  </a:lnTo>
                  <a:lnTo>
                    <a:pt x="169" y="775"/>
                  </a:lnTo>
                  <a:lnTo>
                    <a:pt x="169" y="439"/>
                  </a:lnTo>
                  <a:lnTo>
                    <a:pt x="135" y="136"/>
                  </a:lnTo>
                  <a:close/>
                  <a:moveTo>
                    <a:pt x="708" y="1"/>
                  </a:moveTo>
                  <a:lnTo>
                    <a:pt x="102" y="68"/>
                  </a:lnTo>
                  <a:lnTo>
                    <a:pt x="68" y="102"/>
                  </a:lnTo>
                  <a:lnTo>
                    <a:pt x="102" y="136"/>
                  </a:lnTo>
                  <a:lnTo>
                    <a:pt x="1" y="439"/>
                  </a:lnTo>
                  <a:lnTo>
                    <a:pt x="1" y="809"/>
                  </a:lnTo>
                  <a:lnTo>
                    <a:pt x="34" y="1516"/>
                  </a:lnTo>
                  <a:lnTo>
                    <a:pt x="68" y="1550"/>
                  </a:lnTo>
                  <a:lnTo>
                    <a:pt x="135" y="1583"/>
                  </a:lnTo>
                  <a:lnTo>
                    <a:pt x="169" y="1583"/>
                  </a:lnTo>
                  <a:lnTo>
                    <a:pt x="203" y="1516"/>
                  </a:lnTo>
                  <a:lnTo>
                    <a:pt x="506" y="1550"/>
                  </a:lnTo>
                  <a:lnTo>
                    <a:pt x="809" y="1550"/>
                  </a:lnTo>
                  <a:lnTo>
                    <a:pt x="1415" y="1583"/>
                  </a:lnTo>
                  <a:lnTo>
                    <a:pt x="2021" y="1617"/>
                  </a:lnTo>
                  <a:lnTo>
                    <a:pt x="2593" y="1583"/>
                  </a:lnTo>
                  <a:lnTo>
                    <a:pt x="2660" y="1583"/>
                  </a:lnTo>
                  <a:lnTo>
                    <a:pt x="2728" y="1550"/>
                  </a:lnTo>
                  <a:lnTo>
                    <a:pt x="2761" y="1550"/>
                  </a:lnTo>
                  <a:lnTo>
                    <a:pt x="2761" y="1482"/>
                  </a:lnTo>
                  <a:lnTo>
                    <a:pt x="2761" y="1415"/>
                  </a:lnTo>
                  <a:lnTo>
                    <a:pt x="2761" y="775"/>
                  </a:lnTo>
                  <a:lnTo>
                    <a:pt x="2761" y="439"/>
                  </a:lnTo>
                  <a:lnTo>
                    <a:pt x="2694" y="102"/>
                  </a:lnTo>
                  <a:lnTo>
                    <a:pt x="2694" y="68"/>
                  </a:lnTo>
                  <a:lnTo>
                    <a:pt x="2660" y="34"/>
                  </a:lnTo>
                  <a:lnTo>
                    <a:pt x="1347" y="34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8" name="Google Shape;428;p3"/>
            <p:cNvSpPr/>
            <p:nvPr/>
          </p:nvSpPr>
          <p:spPr>
            <a:xfrm>
              <a:off x="5901625" y="2535950"/>
              <a:ext cx="64825" cy="62325"/>
            </a:xfrm>
            <a:custGeom>
              <a:rect b="b" l="l" r="r" t="t"/>
              <a:pathLst>
                <a:path extrusionOk="0" h="2493" w="2593">
                  <a:moveTo>
                    <a:pt x="1885" y="1"/>
                  </a:moveTo>
                  <a:lnTo>
                    <a:pt x="1347" y="34"/>
                  </a:lnTo>
                  <a:lnTo>
                    <a:pt x="741" y="102"/>
                  </a:lnTo>
                  <a:lnTo>
                    <a:pt x="168" y="169"/>
                  </a:lnTo>
                  <a:lnTo>
                    <a:pt x="135" y="68"/>
                  </a:lnTo>
                  <a:lnTo>
                    <a:pt x="135" y="34"/>
                  </a:lnTo>
                  <a:lnTo>
                    <a:pt x="67" y="34"/>
                  </a:lnTo>
                  <a:lnTo>
                    <a:pt x="34" y="68"/>
                  </a:lnTo>
                  <a:lnTo>
                    <a:pt x="0" y="405"/>
                  </a:lnTo>
                  <a:lnTo>
                    <a:pt x="0" y="708"/>
                  </a:lnTo>
                  <a:lnTo>
                    <a:pt x="0" y="1348"/>
                  </a:lnTo>
                  <a:lnTo>
                    <a:pt x="0" y="1886"/>
                  </a:lnTo>
                  <a:lnTo>
                    <a:pt x="0" y="2156"/>
                  </a:lnTo>
                  <a:lnTo>
                    <a:pt x="34" y="2425"/>
                  </a:lnTo>
                  <a:lnTo>
                    <a:pt x="67" y="2459"/>
                  </a:lnTo>
                  <a:lnTo>
                    <a:pt x="101" y="2459"/>
                  </a:lnTo>
                  <a:lnTo>
                    <a:pt x="135" y="2425"/>
                  </a:lnTo>
                  <a:lnTo>
                    <a:pt x="202" y="2459"/>
                  </a:lnTo>
                  <a:lnTo>
                    <a:pt x="1279" y="2492"/>
                  </a:lnTo>
                  <a:lnTo>
                    <a:pt x="1818" y="2492"/>
                  </a:lnTo>
                  <a:lnTo>
                    <a:pt x="2054" y="2459"/>
                  </a:lnTo>
                  <a:lnTo>
                    <a:pt x="2323" y="2391"/>
                  </a:lnTo>
                  <a:lnTo>
                    <a:pt x="2323" y="2425"/>
                  </a:lnTo>
                  <a:lnTo>
                    <a:pt x="2323" y="2459"/>
                  </a:lnTo>
                  <a:lnTo>
                    <a:pt x="2391" y="2459"/>
                  </a:lnTo>
                  <a:lnTo>
                    <a:pt x="2492" y="2425"/>
                  </a:lnTo>
                  <a:lnTo>
                    <a:pt x="2559" y="2324"/>
                  </a:lnTo>
                  <a:lnTo>
                    <a:pt x="2593" y="2223"/>
                  </a:lnTo>
                  <a:lnTo>
                    <a:pt x="2593" y="2088"/>
                  </a:lnTo>
                  <a:lnTo>
                    <a:pt x="2593" y="1819"/>
                  </a:lnTo>
                  <a:lnTo>
                    <a:pt x="2593" y="1583"/>
                  </a:lnTo>
                  <a:lnTo>
                    <a:pt x="2593" y="843"/>
                  </a:lnTo>
                  <a:lnTo>
                    <a:pt x="2525" y="472"/>
                  </a:lnTo>
                  <a:lnTo>
                    <a:pt x="2492" y="304"/>
                  </a:lnTo>
                  <a:lnTo>
                    <a:pt x="2391" y="135"/>
                  </a:lnTo>
                  <a:lnTo>
                    <a:pt x="2357" y="270"/>
                  </a:lnTo>
                  <a:lnTo>
                    <a:pt x="2323" y="405"/>
                  </a:lnTo>
                  <a:lnTo>
                    <a:pt x="2323" y="674"/>
                  </a:lnTo>
                  <a:lnTo>
                    <a:pt x="2357" y="1213"/>
                  </a:lnTo>
                  <a:lnTo>
                    <a:pt x="2357" y="1752"/>
                  </a:lnTo>
                  <a:lnTo>
                    <a:pt x="2323" y="2290"/>
                  </a:lnTo>
                  <a:lnTo>
                    <a:pt x="2087" y="2223"/>
                  </a:lnTo>
                  <a:lnTo>
                    <a:pt x="1818" y="2189"/>
                  </a:lnTo>
                  <a:lnTo>
                    <a:pt x="1279" y="2189"/>
                  </a:lnTo>
                  <a:lnTo>
                    <a:pt x="202" y="2223"/>
                  </a:lnTo>
                  <a:lnTo>
                    <a:pt x="202" y="2223"/>
                  </a:lnTo>
                  <a:lnTo>
                    <a:pt x="236" y="1954"/>
                  </a:lnTo>
                  <a:lnTo>
                    <a:pt x="236" y="1684"/>
                  </a:lnTo>
                  <a:lnTo>
                    <a:pt x="202" y="1146"/>
                  </a:lnTo>
                  <a:lnTo>
                    <a:pt x="202" y="775"/>
                  </a:lnTo>
                  <a:lnTo>
                    <a:pt x="202" y="371"/>
                  </a:lnTo>
                  <a:lnTo>
                    <a:pt x="842" y="337"/>
                  </a:lnTo>
                  <a:lnTo>
                    <a:pt x="1515" y="270"/>
                  </a:lnTo>
                  <a:lnTo>
                    <a:pt x="1953" y="270"/>
                  </a:lnTo>
                  <a:lnTo>
                    <a:pt x="2189" y="236"/>
                  </a:lnTo>
                  <a:lnTo>
                    <a:pt x="2290" y="203"/>
                  </a:lnTo>
                  <a:lnTo>
                    <a:pt x="2357" y="135"/>
                  </a:lnTo>
                  <a:lnTo>
                    <a:pt x="2256" y="68"/>
                  </a:lnTo>
                  <a:lnTo>
                    <a:pt x="2121" y="34"/>
                  </a:lnTo>
                  <a:lnTo>
                    <a:pt x="188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29" name="Google Shape;429;p3"/>
            <p:cNvSpPr/>
            <p:nvPr/>
          </p:nvSpPr>
          <p:spPr>
            <a:xfrm>
              <a:off x="5658375" y="2346575"/>
              <a:ext cx="63975" cy="44625"/>
            </a:xfrm>
            <a:custGeom>
              <a:rect b="b" l="l" r="r" t="t"/>
              <a:pathLst>
                <a:path extrusionOk="0" h="1785" w="2559">
                  <a:moveTo>
                    <a:pt x="2390" y="203"/>
                  </a:moveTo>
                  <a:lnTo>
                    <a:pt x="2357" y="876"/>
                  </a:lnTo>
                  <a:lnTo>
                    <a:pt x="2323" y="1583"/>
                  </a:lnTo>
                  <a:lnTo>
                    <a:pt x="2087" y="1549"/>
                  </a:lnTo>
                  <a:lnTo>
                    <a:pt x="1852" y="1516"/>
                  </a:lnTo>
                  <a:lnTo>
                    <a:pt x="1347" y="1516"/>
                  </a:lnTo>
                  <a:lnTo>
                    <a:pt x="236" y="1448"/>
                  </a:lnTo>
                  <a:lnTo>
                    <a:pt x="269" y="842"/>
                  </a:lnTo>
                  <a:lnTo>
                    <a:pt x="269" y="607"/>
                  </a:lnTo>
                  <a:lnTo>
                    <a:pt x="236" y="371"/>
                  </a:lnTo>
                  <a:lnTo>
                    <a:pt x="1380" y="270"/>
                  </a:lnTo>
                  <a:lnTo>
                    <a:pt x="1885" y="270"/>
                  </a:lnTo>
                  <a:lnTo>
                    <a:pt x="2155" y="236"/>
                  </a:lnTo>
                  <a:lnTo>
                    <a:pt x="2390" y="203"/>
                  </a:lnTo>
                  <a:close/>
                  <a:moveTo>
                    <a:pt x="1616" y="0"/>
                  </a:moveTo>
                  <a:lnTo>
                    <a:pt x="1313" y="34"/>
                  </a:lnTo>
                  <a:lnTo>
                    <a:pt x="741" y="101"/>
                  </a:lnTo>
                  <a:lnTo>
                    <a:pt x="168" y="169"/>
                  </a:lnTo>
                  <a:lnTo>
                    <a:pt x="101" y="203"/>
                  </a:lnTo>
                  <a:lnTo>
                    <a:pt x="67" y="236"/>
                  </a:lnTo>
                  <a:lnTo>
                    <a:pt x="67" y="304"/>
                  </a:lnTo>
                  <a:lnTo>
                    <a:pt x="101" y="371"/>
                  </a:lnTo>
                  <a:lnTo>
                    <a:pt x="67" y="1011"/>
                  </a:lnTo>
                  <a:lnTo>
                    <a:pt x="0" y="1650"/>
                  </a:lnTo>
                  <a:lnTo>
                    <a:pt x="0" y="1718"/>
                  </a:lnTo>
                  <a:lnTo>
                    <a:pt x="34" y="1751"/>
                  </a:lnTo>
                  <a:lnTo>
                    <a:pt x="101" y="1785"/>
                  </a:lnTo>
                  <a:lnTo>
                    <a:pt x="202" y="1751"/>
                  </a:lnTo>
                  <a:lnTo>
                    <a:pt x="202" y="1718"/>
                  </a:lnTo>
                  <a:lnTo>
                    <a:pt x="236" y="1650"/>
                  </a:lnTo>
                  <a:lnTo>
                    <a:pt x="741" y="1751"/>
                  </a:lnTo>
                  <a:lnTo>
                    <a:pt x="1313" y="1785"/>
                  </a:lnTo>
                  <a:lnTo>
                    <a:pt x="1582" y="1785"/>
                  </a:lnTo>
                  <a:lnTo>
                    <a:pt x="1852" y="1751"/>
                  </a:lnTo>
                  <a:lnTo>
                    <a:pt x="2121" y="1718"/>
                  </a:lnTo>
                  <a:lnTo>
                    <a:pt x="2357" y="1617"/>
                  </a:lnTo>
                  <a:lnTo>
                    <a:pt x="2390" y="1650"/>
                  </a:lnTo>
                  <a:lnTo>
                    <a:pt x="2491" y="1650"/>
                  </a:lnTo>
                  <a:lnTo>
                    <a:pt x="2491" y="1583"/>
                  </a:lnTo>
                  <a:lnTo>
                    <a:pt x="2525" y="1246"/>
                  </a:lnTo>
                  <a:lnTo>
                    <a:pt x="2559" y="876"/>
                  </a:lnTo>
                  <a:lnTo>
                    <a:pt x="2559" y="506"/>
                  </a:lnTo>
                  <a:lnTo>
                    <a:pt x="2491" y="135"/>
                  </a:lnTo>
                  <a:lnTo>
                    <a:pt x="2491" y="101"/>
                  </a:lnTo>
                  <a:lnTo>
                    <a:pt x="2458" y="101"/>
                  </a:lnTo>
                  <a:lnTo>
                    <a:pt x="2188" y="34"/>
                  </a:lnTo>
                  <a:lnTo>
                    <a:pt x="188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0" name="Google Shape;430;p3"/>
            <p:cNvSpPr/>
            <p:nvPr/>
          </p:nvSpPr>
          <p:spPr>
            <a:xfrm>
              <a:off x="5430250" y="2348250"/>
              <a:ext cx="69050" cy="40425"/>
            </a:xfrm>
            <a:custGeom>
              <a:rect b="b" l="l" r="r" t="t"/>
              <a:pathLst>
                <a:path extrusionOk="0" h="1617" w="2762">
                  <a:moveTo>
                    <a:pt x="2661" y="136"/>
                  </a:moveTo>
                  <a:lnTo>
                    <a:pt x="2593" y="439"/>
                  </a:lnTo>
                  <a:lnTo>
                    <a:pt x="2593" y="775"/>
                  </a:lnTo>
                  <a:lnTo>
                    <a:pt x="2560" y="1449"/>
                  </a:lnTo>
                  <a:lnTo>
                    <a:pt x="2324" y="1381"/>
                  </a:lnTo>
                  <a:lnTo>
                    <a:pt x="2055" y="1348"/>
                  </a:lnTo>
                  <a:lnTo>
                    <a:pt x="1516" y="1381"/>
                  </a:lnTo>
                  <a:lnTo>
                    <a:pt x="876" y="1415"/>
                  </a:lnTo>
                  <a:lnTo>
                    <a:pt x="540" y="1415"/>
                  </a:lnTo>
                  <a:lnTo>
                    <a:pt x="237" y="1381"/>
                  </a:lnTo>
                  <a:lnTo>
                    <a:pt x="237" y="775"/>
                  </a:lnTo>
                  <a:lnTo>
                    <a:pt x="237" y="506"/>
                  </a:lnTo>
                  <a:lnTo>
                    <a:pt x="203" y="203"/>
                  </a:lnTo>
                  <a:lnTo>
                    <a:pt x="203" y="203"/>
                  </a:lnTo>
                  <a:lnTo>
                    <a:pt x="1415" y="237"/>
                  </a:lnTo>
                  <a:lnTo>
                    <a:pt x="2055" y="237"/>
                  </a:lnTo>
                  <a:lnTo>
                    <a:pt x="2358" y="203"/>
                  </a:lnTo>
                  <a:lnTo>
                    <a:pt x="2661" y="136"/>
                  </a:lnTo>
                  <a:close/>
                  <a:moveTo>
                    <a:pt x="2055" y="1"/>
                  </a:moveTo>
                  <a:lnTo>
                    <a:pt x="1415" y="34"/>
                  </a:lnTo>
                  <a:lnTo>
                    <a:pt x="136" y="34"/>
                  </a:lnTo>
                  <a:lnTo>
                    <a:pt x="102" y="68"/>
                  </a:lnTo>
                  <a:lnTo>
                    <a:pt x="68" y="102"/>
                  </a:lnTo>
                  <a:lnTo>
                    <a:pt x="35" y="439"/>
                  </a:lnTo>
                  <a:lnTo>
                    <a:pt x="1" y="775"/>
                  </a:lnTo>
                  <a:lnTo>
                    <a:pt x="35" y="1415"/>
                  </a:lnTo>
                  <a:lnTo>
                    <a:pt x="1" y="1482"/>
                  </a:lnTo>
                  <a:lnTo>
                    <a:pt x="1" y="1550"/>
                  </a:lnTo>
                  <a:lnTo>
                    <a:pt x="68" y="1550"/>
                  </a:lnTo>
                  <a:lnTo>
                    <a:pt x="102" y="1583"/>
                  </a:lnTo>
                  <a:lnTo>
                    <a:pt x="169" y="1583"/>
                  </a:lnTo>
                  <a:lnTo>
                    <a:pt x="775" y="1617"/>
                  </a:lnTo>
                  <a:lnTo>
                    <a:pt x="1348" y="1583"/>
                  </a:lnTo>
                  <a:lnTo>
                    <a:pt x="1954" y="1550"/>
                  </a:lnTo>
                  <a:lnTo>
                    <a:pt x="2257" y="1550"/>
                  </a:lnTo>
                  <a:lnTo>
                    <a:pt x="2560" y="1516"/>
                  </a:lnTo>
                  <a:lnTo>
                    <a:pt x="2593" y="1583"/>
                  </a:lnTo>
                  <a:lnTo>
                    <a:pt x="2661" y="1583"/>
                  </a:lnTo>
                  <a:lnTo>
                    <a:pt x="2694" y="1550"/>
                  </a:lnTo>
                  <a:lnTo>
                    <a:pt x="2728" y="1516"/>
                  </a:lnTo>
                  <a:lnTo>
                    <a:pt x="2762" y="809"/>
                  </a:lnTo>
                  <a:lnTo>
                    <a:pt x="2762" y="439"/>
                  </a:lnTo>
                  <a:lnTo>
                    <a:pt x="2694" y="136"/>
                  </a:lnTo>
                  <a:lnTo>
                    <a:pt x="2694" y="102"/>
                  </a:lnTo>
                  <a:lnTo>
                    <a:pt x="2694" y="68"/>
                  </a:lnTo>
                  <a:lnTo>
                    <a:pt x="205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1" name="Google Shape;431;p3"/>
            <p:cNvSpPr/>
            <p:nvPr/>
          </p:nvSpPr>
          <p:spPr>
            <a:xfrm>
              <a:off x="5132300" y="2346575"/>
              <a:ext cx="64000" cy="44625"/>
            </a:xfrm>
            <a:custGeom>
              <a:rect b="b" l="l" r="r" t="t"/>
              <a:pathLst>
                <a:path extrusionOk="0" h="1785" w="2560">
                  <a:moveTo>
                    <a:pt x="169" y="203"/>
                  </a:moveTo>
                  <a:lnTo>
                    <a:pt x="405" y="236"/>
                  </a:lnTo>
                  <a:lnTo>
                    <a:pt x="674" y="270"/>
                  </a:lnTo>
                  <a:lnTo>
                    <a:pt x="1179" y="270"/>
                  </a:lnTo>
                  <a:lnTo>
                    <a:pt x="2324" y="371"/>
                  </a:lnTo>
                  <a:lnTo>
                    <a:pt x="2290" y="607"/>
                  </a:lnTo>
                  <a:lnTo>
                    <a:pt x="2290" y="842"/>
                  </a:lnTo>
                  <a:lnTo>
                    <a:pt x="2324" y="1448"/>
                  </a:lnTo>
                  <a:lnTo>
                    <a:pt x="1246" y="1516"/>
                  </a:lnTo>
                  <a:lnTo>
                    <a:pt x="741" y="1516"/>
                  </a:lnTo>
                  <a:lnTo>
                    <a:pt x="506" y="1549"/>
                  </a:lnTo>
                  <a:lnTo>
                    <a:pt x="236" y="1583"/>
                  </a:lnTo>
                  <a:lnTo>
                    <a:pt x="203" y="876"/>
                  </a:lnTo>
                  <a:lnTo>
                    <a:pt x="169" y="203"/>
                  </a:lnTo>
                  <a:close/>
                  <a:moveTo>
                    <a:pt x="674" y="0"/>
                  </a:moveTo>
                  <a:lnTo>
                    <a:pt x="405" y="34"/>
                  </a:lnTo>
                  <a:lnTo>
                    <a:pt x="135" y="101"/>
                  </a:lnTo>
                  <a:lnTo>
                    <a:pt x="101" y="101"/>
                  </a:lnTo>
                  <a:lnTo>
                    <a:pt x="68" y="135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246"/>
                  </a:lnTo>
                  <a:lnTo>
                    <a:pt x="68" y="1583"/>
                  </a:lnTo>
                  <a:lnTo>
                    <a:pt x="101" y="1650"/>
                  </a:lnTo>
                  <a:lnTo>
                    <a:pt x="203" y="1650"/>
                  </a:lnTo>
                  <a:lnTo>
                    <a:pt x="236" y="1617"/>
                  </a:lnTo>
                  <a:lnTo>
                    <a:pt x="472" y="1718"/>
                  </a:lnTo>
                  <a:lnTo>
                    <a:pt x="741" y="1751"/>
                  </a:lnTo>
                  <a:lnTo>
                    <a:pt x="1011" y="1785"/>
                  </a:lnTo>
                  <a:lnTo>
                    <a:pt x="1280" y="1785"/>
                  </a:lnTo>
                  <a:lnTo>
                    <a:pt x="1819" y="1751"/>
                  </a:lnTo>
                  <a:lnTo>
                    <a:pt x="2357" y="1650"/>
                  </a:lnTo>
                  <a:lnTo>
                    <a:pt x="2357" y="1718"/>
                  </a:lnTo>
                  <a:lnTo>
                    <a:pt x="2391" y="1751"/>
                  </a:lnTo>
                  <a:lnTo>
                    <a:pt x="2458" y="1785"/>
                  </a:lnTo>
                  <a:lnTo>
                    <a:pt x="2526" y="1751"/>
                  </a:lnTo>
                  <a:lnTo>
                    <a:pt x="2559" y="1718"/>
                  </a:lnTo>
                  <a:lnTo>
                    <a:pt x="2559" y="1650"/>
                  </a:lnTo>
                  <a:lnTo>
                    <a:pt x="2492" y="1011"/>
                  </a:lnTo>
                  <a:lnTo>
                    <a:pt x="2458" y="371"/>
                  </a:lnTo>
                  <a:lnTo>
                    <a:pt x="2492" y="304"/>
                  </a:lnTo>
                  <a:lnTo>
                    <a:pt x="2492" y="236"/>
                  </a:lnTo>
                  <a:lnTo>
                    <a:pt x="2458" y="203"/>
                  </a:lnTo>
                  <a:lnTo>
                    <a:pt x="2391" y="169"/>
                  </a:lnTo>
                  <a:lnTo>
                    <a:pt x="1852" y="101"/>
                  </a:lnTo>
                  <a:lnTo>
                    <a:pt x="1246" y="34"/>
                  </a:lnTo>
                  <a:lnTo>
                    <a:pt x="97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2" name="Google Shape;432;p3"/>
            <p:cNvSpPr/>
            <p:nvPr/>
          </p:nvSpPr>
          <p:spPr>
            <a:xfrm>
              <a:off x="5729075" y="2348250"/>
              <a:ext cx="67350" cy="40425"/>
            </a:xfrm>
            <a:custGeom>
              <a:rect b="b" l="l" r="r" t="t"/>
              <a:pathLst>
                <a:path extrusionOk="0" h="1617" w="2694">
                  <a:moveTo>
                    <a:pt x="2492" y="203"/>
                  </a:moveTo>
                  <a:lnTo>
                    <a:pt x="2458" y="304"/>
                  </a:lnTo>
                  <a:lnTo>
                    <a:pt x="2458" y="439"/>
                  </a:lnTo>
                  <a:lnTo>
                    <a:pt x="2492" y="708"/>
                  </a:lnTo>
                  <a:lnTo>
                    <a:pt x="2492" y="1078"/>
                  </a:lnTo>
                  <a:lnTo>
                    <a:pt x="2492" y="1280"/>
                  </a:lnTo>
                  <a:lnTo>
                    <a:pt x="2525" y="1482"/>
                  </a:lnTo>
                  <a:lnTo>
                    <a:pt x="1987" y="1415"/>
                  </a:lnTo>
                  <a:lnTo>
                    <a:pt x="1381" y="1381"/>
                  </a:lnTo>
                  <a:lnTo>
                    <a:pt x="236" y="1381"/>
                  </a:lnTo>
                  <a:lnTo>
                    <a:pt x="236" y="1078"/>
                  </a:lnTo>
                  <a:lnTo>
                    <a:pt x="236" y="775"/>
                  </a:lnTo>
                  <a:lnTo>
                    <a:pt x="236" y="506"/>
                  </a:lnTo>
                  <a:lnTo>
                    <a:pt x="236" y="371"/>
                  </a:lnTo>
                  <a:lnTo>
                    <a:pt x="202" y="237"/>
                  </a:lnTo>
                  <a:lnTo>
                    <a:pt x="202" y="237"/>
                  </a:lnTo>
                  <a:lnTo>
                    <a:pt x="269" y="270"/>
                  </a:lnTo>
                  <a:lnTo>
                    <a:pt x="337" y="237"/>
                  </a:lnTo>
                  <a:lnTo>
                    <a:pt x="505" y="203"/>
                  </a:lnTo>
                  <a:lnTo>
                    <a:pt x="673" y="203"/>
                  </a:lnTo>
                  <a:lnTo>
                    <a:pt x="1010" y="237"/>
                  </a:lnTo>
                  <a:lnTo>
                    <a:pt x="2290" y="237"/>
                  </a:lnTo>
                  <a:lnTo>
                    <a:pt x="2492" y="203"/>
                  </a:lnTo>
                  <a:close/>
                  <a:moveTo>
                    <a:pt x="471" y="1"/>
                  </a:moveTo>
                  <a:lnTo>
                    <a:pt x="337" y="34"/>
                  </a:lnTo>
                  <a:lnTo>
                    <a:pt x="202" y="68"/>
                  </a:lnTo>
                  <a:lnTo>
                    <a:pt x="168" y="102"/>
                  </a:lnTo>
                  <a:lnTo>
                    <a:pt x="135" y="136"/>
                  </a:lnTo>
                  <a:lnTo>
                    <a:pt x="67" y="270"/>
                  </a:lnTo>
                  <a:lnTo>
                    <a:pt x="67" y="439"/>
                  </a:lnTo>
                  <a:lnTo>
                    <a:pt x="67" y="775"/>
                  </a:lnTo>
                  <a:lnTo>
                    <a:pt x="67" y="1078"/>
                  </a:lnTo>
                  <a:lnTo>
                    <a:pt x="67" y="1381"/>
                  </a:lnTo>
                  <a:lnTo>
                    <a:pt x="0" y="1449"/>
                  </a:lnTo>
                  <a:lnTo>
                    <a:pt x="0" y="1482"/>
                  </a:lnTo>
                  <a:lnTo>
                    <a:pt x="34" y="1550"/>
                  </a:lnTo>
                  <a:lnTo>
                    <a:pt x="101" y="1583"/>
                  </a:lnTo>
                  <a:lnTo>
                    <a:pt x="168" y="1583"/>
                  </a:lnTo>
                  <a:lnTo>
                    <a:pt x="1381" y="1617"/>
                  </a:lnTo>
                  <a:lnTo>
                    <a:pt x="1987" y="1617"/>
                  </a:lnTo>
                  <a:lnTo>
                    <a:pt x="2559" y="1583"/>
                  </a:lnTo>
                  <a:lnTo>
                    <a:pt x="2593" y="1550"/>
                  </a:lnTo>
                  <a:lnTo>
                    <a:pt x="2593" y="1516"/>
                  </a:lnTo>
                  <a:lnTo>
                    <a:pt x="2626" y="1482"/>
                  </a:lnTo>
                  <a:lnTo>
                    <a:pt x="2694" y="1280"/>
                  </a:lnTo>
                  <a:lnTo>
                    <a:pt x="2694" y="1078"/>
                  </a:lnTo>
                  <a:lnTo>
                    <a:pt x="2660" y="708"/>
                  </a:lnTo>
                  <a:lnTo>
                    <a:pt x="2660" y="439"/>
                  </a:lnTo>
                  <a:lnTo>
                    <a:pt x="2626" y="270"/>
                  </a:lnTo>
                  <a:lnTo>
                    <a:pt x="2593" y="136"/>
                  </a:lnTo>
                  <a:lnTo>
                    <a:pt x="2626" y="136"/>
                  </a:lnTo>
                  <a:lnTo>
                    <a:pt x="2626" y="102"/>
                  </a:lnTo>
                  <a:lnTo>
                    <a:pt x="2559" y="102"/>
                  </a:lnTo>
                  <a:lnTo>
                    <a:pt x="2559" y="68"/>
                  </a:lnTo>
                  <a:lnTo>
                    <a:pt x="2525" y="68"/>
                  </a:lnTo>
                  <a:lnTo>
                    <a:pt x="2256" y="34"/>
                  </a:lnTo>
                  <a:lnTo>
                    <a:pt x="1953" y="1"/>
                  </a:lnTo>
                  <a:lnTo>
                    <a:pt x="1381" y="34"/>
                  </a:lnTo>
                  <a:lnTo>
                    <a:pt x="77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3" name="Google Shape;433;p3"/>
            <p:cNvSpPr/>
            <p:nvPr/>
          </p:nvSpPr>
          <p:spPr>
            <a:xfrm>
              <a:off x="5750100" y="2466100"/>
              <a:ext cx="57275" cy="62300"/>
            </a:xfrm>
            <a:custGeom>
              <a:rect b="b" l="l" r="r" t="t"/>
              <a:pathLst>
                <a:path extrusionOk="0" h="2492" w="2291">
                  <a:moveTo>
                    <a:pt x="237" y="0"/>
                  </a:moveTo>
                  <a:lnTo>
                    <a:pt x="102" y="34"/>
                  </a:lnTo>
                  <a:lnTo>
                    <a:pt x="1" y="68"/>
                  </a:lnTo>
                  <a:lnTo>
                    <a:pt x="1" y="101"/>
                  </a:lnTo>
                  <a:lnTo>
                    <a:pt x="68" y="169"/>
                  </a:lnTo>
                  <a:lnTo>
                    <a:pt x="169" y="202"/>
                  </a:lnTo>
                  <a:lnTo>
                    <a:pt x="371" y="270"/>
                  </a:lnTo>
                  <a:lnTo>
                    <a:pt x="2088" y="270"/>
                  </a:lnTo>
                  <a:lnTo>
                    <a:pt x="2055" y="472"/>
                  </a:lnTo>
                  <a:lnTo>
                    <a:pt x="2055" y="707"/>
                  </a:lnTo>
                  <a:lnTo>
                    <a:pt x="2055" y="1145"/>
                  </a:lnTo>
                  <a:lnTo>
                    <a:pt x="2055" y="1717"/>
                  </a:lnTo>
                  <a:lnTo>
                    <a:pt x="2055" y="1987"/>
                  </a:lnTo>
                  <a:lnTo>
                    <a:pt x="2088" y="2256"/>
                  </a:lnTo>
                  <a:lnTo>
                    <a:pt x="910" y="2222"/>
                  </a:lnTo>
                  <a:lnTo>
                    <a:pt x="506" y="2189"/>
                  </a:lnTo>
                  <a:lnTo>
                    <a:pt x="304" y="2222"/>
                  </a:lnTo>
                  <a:lnTo>
                    <a:pt x="203" y="2256"/>
                  </a:lnTo>
                  <a:lnTo>
                    <a:pt x="136" y="2323"/>
                  </a:lnTo>
                  <a:lnTo>
                    <a:pt x="203" y="2391"/>
                  </a:lnTo>
                  <a:lnTo>
                    <a:pt x="304" y="2458"/>
                  </a:lnTo>
                  <a:lnTo>
                    <a:pt x="506" y="2492"/>
                  </a:lnTo>
                  <a:lnTo>
                    <a:pt x="2257" y="2492"/>
                  </a:lnTo>
                  <a:lnTo>
                    <a:pt x="2290" y="2424"/>
                  </a:lnTo>
                  <a:lnTo>
                    <a:pt x="2290" y="2357"/>
                  </a:lnTo>
                  <a:lnTo>
                    <a:pt x="2290" y="2290"/>
                  </a:lnTo>
                  <a:lnTo>
                    <a:pt x="2290" y="2020"/>
                  </a:lnTo>
                  <a:lnTo>
                    <a:pt x="2290" y="1717"/>
                  </a:lnTo>
                  <a:lnTo>
                    <a:pt x="2290" y="1145"/>
                  </a:lnTo>
                  <a:lnTo>
                    <a:pt x="2290" y="707"/>
                  </a:lnTo>
                  <a:lnTo>
                    <a:pt x="2290" y="472"/>
                  </a:lnTo>
                  <a:lnTo>
                    <a:pt x="2257" y="236"/>
                  </a:lnTo>
                  <a:lnTo>
                    <a:pt x="2290" y="202"/>
                  </a:lnTo>
                  <a:lnTo>
                    <a:pt x="2290" y="135"/>
                  </a:lnTo>
                  <a:lnTo>
                    <a:pt x="2257" y="68"/>
                  </a:lnTo>
                  <a:lnTo>
                    <a:pt x="2189" y="34"/>
                  </a:lnTo>
                  <a:lnTo>
                    <a:pt x="944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4" name="Google Shape;434;p3"/>
            <p:cNvSpPr/>
            <p:nvPr/>
          </p:nvSpPr>
          <p:spPr>
            <a:xfrm>
              <a:off x="5766100" y="2489675"/>
              <a:ext cx="19375" cy="20225"/>
            </a:xfrm>
            <a:custGeom>
              <a:rect b="b" l="l" r="r" t="t"/>
              <a:pathLst>
                <a:path extrusionOk="0" h="809" w="775">
                  <a:moveTo>
                    <a:pt x="337" y="202"/>
                  </a:moveTo>
                  <a:lnTo>
                    <a:pt x="337" y="236"/>
                  </a:lnTo>
                  <a:lnTo>
                    <a:pt x="405" y="269"/>
                  </a:lnTo>
                  <a:lnTo>
                    <a:pt x="539" y="269"/>
                  </a:lnTo>
                  <a:lnTo>
                    <a:pt x="573" y="438"/>
                  </a:lnTo>
                  <a:lnTo>
                    <a:pt x="539" y="505"/>
                  </a:lnTo>
                  <a:lnTo>
                    <a:pt x="506" y="572"/>
                  </a:lnTo>
                  <a:lnTo>
                    <a:pt x="438" y="606"/>
                  </a:lnTo>
                  <a:lnTo>
                    <a:pt x="371" y="640"/>
                  </a:lnTo>
                  <a:lnTo>
                    <a:pt x="304" y="606"/>
                  </a:lnTo>
                  <a:lnTo>
                    <a:pt x="236" y="572"/>
                  </a:lnTo>
                  <a:lnTo>
                    <a:pt x="203" y="505"/>
                  </a:lnTo>
                  <a:lnTo>
                    <a:pt x="203" y="438"/>
                  </a:lnTo>
                  <a:lnTo>
                    <a:pt x="236" y="269"/>
                  </a:lnTo>
                  <a:lnTo>
                    <a:pt x="337" y="202"/>
                  </a:lnTo>
                  <a:close/>
                  <a:moveTo>
                    <a:pt x="337" y="0"/>
                  </a:moveTo>
                  <a:lnTo>
                    <a:pt x="203" y="67"/>
                  </a:lnTo>
                  <a:lnTo>
                    <a:pt x="102" y="168"/>
                  </a:lnTo>
                  <a:lnTo>
                    <a:pt x="34" y="303"/>
                  </a:lnTo>
                  <a:lnTo>
                    <a:pt x="1" y="438"/>
                  </a:lnTo>
                  <a:lnTo>
                    <a:pt x="34" y="606"/>
                  </a:lnTo>
                  <a:lnTo>
                    <a:pt x="135" y="741"/>
                  </a:lnTo>
                  <a:lnTo>
                    <a:pt x="236" y="808"/>
                  </a:lnTo>
                  <a:lnTo>
                    <a:pt x="506" y="808"/>
                  </a:lnTo>
                  <a:lnTo>
                    <a:pt x="607" y="741"/>
                  </a:lnTo>
                  <a:lnTo>
                    <a:pt x="708" y="606"/>
                  </a:lnTo>
                  <a:lnTo>
                    <a:pt x="775" y="438"/>
                  </a:lnTo>
                  <a:lnTo>
                    <a:pt x="741" y="269"/>
                  </a:lnTo>
                  <a:lnTo>
                    <a:pt x="708" y="135"/>
                  </a:lnTo>
                  <a:lnTo>
                    <a:pt x="640" y="67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5" name="Google Shape;435;p3"/>
            <p:cNvSpPr/>
            <p:nvPr/>
          </p:nvSpPr>
          <p:spPr>
            <a:xfrm>
              <a:off x="5729900" y="2607500"/>
              <a:ext cx="57275" cy="62325"/>
            </a:xfrm>
            <a:custGeom>
              <a:rect b="b" l="l" r="r" t="t"/>
              <a:pathLst>
                <a:path extrusionOk="0" h="2493" w="2291">
                  <a:moveTo>
                    <a:pt x="236" y="1"/>
                  </a:moveTo>
                  <a:lnTo>
                    <a:pt x="102" y="34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71" y="270"/>
                  </a:lnTo>
                  <a:lnTo>
                    <a:pt x="2088" y="270"/>
                  </a:lnTo>
                  <a:lnTo>
                    <a:pt x="2055" y="472"/>
                  </a:lnTo>
                  <a:lnTo>
                    <a:pt x="2055" y="708"/>
                  </a:lnTo>
                  <a:lnTo>
                    <a:pt x="2055" y="1145"/>
                  </a:lnTo>
                  <a:lnTo>
                    <a:pt x="2055" y="1718"/>
                  </a:lnTo>
                  <a:lnTo>
                    <a:pt x="2055" y="1987"/>
                  </a:lnTo>
                  <a:lnTo>
                    <a:pt x="2088" y="2256"/>
                  </a:lnTo>
                  <a:lnTo>
                    <a:pt x="910" y="2223"/>
                  </a:lnTo>
                  <a:lnTo>
                    <a:pt x="506" y="2189"/>
                  </a:lnTo>
                  <a:lnTo>
                    <a:pt x="304" y="2223"/>
                  </a:lnTo>
                  <a:lnTo>
                    <a:pt x="203" y="2256"/>
                  </a:lnTo>
                  <a:lnTo>
                    <a:pt x="135" y="2324"/>
                  </a:lnTo>
                  <a:lnTo>
                    <a:pt x="203" y="2391"/>
                  </a:lnTo>
                  <a:lnTo>
                    <a:pt x="304" y="2458"/>
                  </a:lnTo>
                  <a:lnTo>
                    <a:pt x="506" y="2492"/>
                  </a:lnTo>
                  <a:lnTo>
                    <a:pt x="2257" y="2492"/>
                  </a:lnTo>
                  <a:lnTo>
                    <a:pt x="2290" y="2425"/>
                  </a:lnTo>
                  <a:lnTo>
                    <a:pt x="2290" y="2357"/>
                  </a:lnTo>
                  <a:lnTo>
                    <a:pt x="2290" y="2290"/>
                  </a:lnTo>
                  <a:lnTo>
                    <a:pt x="2290" y="2021"/>
                  </a:lnTo>
                  <a:lnTo>
                    <a:pt x="2290" y="1718"/>
                  </a:lnTo>
                  <a:lnTo>
                    <a:pt x="2290" y="1145"/>
                  </a:lnTo>
                  <a:lnTo>
                    <a:pt x="2290" y="708"/>
                  </a:lnTo>
                  <a:lnTo>
                    <a:pt x="2290" y="472"/>
                  </a:lnTo>
                  <a:lnTo>
                    <a:pt x="2257" y="236"/>
                  </a:lnTo>
                  <a:lnTo>
                    <a:pt x="2290" y="203"/>
                  </a:lnTo>
                  <a:lnTo>
                    <a:pt x="2290" y="135"/>
                  </a:lnTo>
                  <a:lnTo>
                    <a:pt x="2257" y="68"/>
                  </a:lnTo>
                  <a:lnTo>
                    <a:pt x="2189" y="34"/>
                  </a:lnTo>
                  <a:lnTo>
                    <a:pt x="944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6" name="Google Shape;436;p3"/>
            <p:cNvSpPr/>
            <p:nvPr/>
          </p:nvSpPr>
          <p:spPr>
            <a:xfrm>
              <a:off x="5784625" y="2559525"/>
              <a:ext cx="18525" cy="21900"/>
            </a:xfrm>
            <a:custGeom>
              <a:rect b="b" l="l" r="r" t="t"/>
              <a:pathLst>
                <a:path extrusionOk="0" h="876" w="741">
                  <a:moveTo>
                    <a:pt x="236" y="1"/>
                  </a:moveTo>
                  <a:lnTo>
                    <a:pt x="169" y="68"/>
                  </a:lnTo>
                  <a:lnTo>
                    <a:pt x="101" y="135"/>
                  </a:lnTo>
                  <a:lnTo>
                    <a:pt x="34" y="337"/>
                  </a:lnTo>
                  <a:lnTo>
                    <a:pt x="0" y="573"/>
                  </a:lnTo>
                  <a:lnTo>
                    <a:pt x="0" y="775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438" y="876"/>
                  </a:lnTo>
                  <a:lnTo>
                    <a:pt x="573" y="842"/>
                  </a:lnTo>
                  <a:lnTo>
                    <a:pt x="707" y="775"/>
                  </a:lnTo>
                  <a:lnTo>
                    <a:pt x="741" y="741"/>
                  </a:lnTo>
                  <a:lnTo>
                    <a:pt x="741" y="708"/>
                  </a:lnTo>
                  <a:lnTo>
                    <a:pt x="707" y="640"/>
                  </a:lnTo>
                  <a:lnTo>
                    <a:pt x="606" y="607"/>
                  </a:lnTo>
                  <a:lnTo>
                    <a:pt x="472" y="607"/>
                  </a:lnTo>
                  <a:lnTo>
                    <a:pt x="236" y="640"/>
                  </a:lnTo>
                  <a:lnTo>
                    <a:pt x="270" y="304"/>
                  </a:lnTo>
                  <a:lnTo>
                    <a:pt x="303" y="169"/>
                  </a:lnTo>
                  <a:lnTo>
                    <a:pt x="303" y="102"/>
                  </a:lnTo>
                  <a:lnTo>
                    <a:pt x="270" y="34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7" name="Google Shape;437;p3"/>
            <p:cNvSpPr/>
            <p:nvPr/>
          </p:nvSpPr>
          <p:spPr>
            <a:xfrm>
              <a:off x="5745050" y="2467775"/>
              <a:ext cx="7600" cy="60625"/>
            </a:xfrm>
            <a:custGeom>
              <a:rect b="b" l="l" r="r" t="t"/>
              <a:pathLst>
                <a:path extrusionOk="0" h="2425" w="304">
                  <a:moveTo>
                    <a:pt x="102" y="1"/>
                  </a:moveTo>
                  <a:lnTo>
                    <a:pt x="68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34" y="1112"/>
                  </a:lnTo>
                  <a:lnTo>
                    <a:pt x="34" y="1751"/>
                  </a:lnTo>
                  <a:lnTo>
                    <a:pt x="68" y="2054"/>
                  </a:lnTo>
                  <a:lnTo>
                    <a:pt x="135" y="2357"/>
                  </a:lnTo>
                  <a:lnTo>
                    <a:pt x="169" y="2425"/>
                  </a:lnTo>
                  <a:lnTo>
                    <a:pt x="203" y="2425"/>
                  </a:lnTo>
                  <a:lnTo>
                    <a:pt x="237" y="2391"/>
                  </a:lnTo>
                  <a:lnTo>
                    <a:pt x="270" y="2357"/>
                  </a:lnTo>
                  <a:lnTo>
                    <a:pt x="304" y="2054"/>
                  </a:lnTo>
                  <a:lnTo>
                    <a:pt x="270" y="1718"/>
                  </a:lnTo>
                  <a:lnTo>
                    <a:pt x="237" y="1112"/>
                  </a:lnTo>
                  <a:lnTo>
                    <a:pt x="237" y="573"/>
                  </a:lnTo>
                  <a:lnTo>
                    <a:pt x="203" y="304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8" name="Google Shape;438;p3"/>
            <p:cNvSpPr/>
            <p:nvPr/>
          </p:nvSpPr>
          <p:spPr>
            <a:xfrm>
              <a:off x="5757675" y="2535950"/>
              <a:ext cx="64850" cy="62325"/>
            </a:xfrm>
            <a:custGeom>
              <a:rect b="b" l="l" r="r" t="t"/>
              <a:pathLst>
                <a:path extrusionOk="0" h="2493" w="2594">
                  <a:moveTo>
                    <a:pt x="2391" y="1"/>
                  </a:moveTo>
                  <a:lnTo>
                    <a:pt x="2391" y="34"/>
                  </a:lnTo>
                  <a:lnTo>
                    <a:pt x="2391" y="102"/>
                  </a:lnTo>
                  <a:lnTo>
                    <a:pt x="2021" y="68"/>
                  </a:lnTo>
                  <a:lnTo>
                    <a:pt x="1651" y="68"/>
                  </a:lnTo>
                  <a:lnTo>
                    <a:pt x="910" y="102"/>
                  </a:lnTo>
                  <a:lnTo>
                    <a:pt x="506" y="68"/>
                  </a:lnTo>
                  <a:lnTo>
                    <a:pt x="304" y="68"/>
                  </a:lnTo>
                  <a:lnTo>
                    <a:pt x="203" y="102"/>
                  </a:lnTo>
                  <a:lnTo>
                    <a:pt x="136" y="169"/>
                  </a:lnTo>
                  <a:lnTo>
                    <a:pt x="102" y="135"/>
                  </a:lnTo>
                  <a:lnTo>
                    <a:pt x="68" y="135"/>
                  </a:lnTo>
                  <a:lnTo>
                    <a:pt x="35" y="405"/>
                  </a:lnTo>
                  <a:lnTo>
                    <a:pt x="1" y="640"/>
                  </a:lnTo>
                  <a:lnTo>
                    <a:pt x="35" y="1179"/>
                  </a:lnTo>
                  <a:lnTo>
                    <a:pt x="35" y="2391"/>
                  </a:lnTo>
                  <a:lnTo>
                    <a:pt x="68" y="2459"/>
                  </a:lnTo>
                  <a:lnTo>
                    <a:pt x="136" y="2492"/>
                  </a:lnTo>
                  <a:lnTo>
                    <a:pt x="203" y="2492"/>
                  </a:lnTo>
                  <a:lnTo>
                    <a:pt x="237" y="2459"/>
                  </a:lnTo>
                  <a:lnTo>
                    <a:pt x="506" y="2492"/>
                  </a:lnTo>
                  <a:lnTo>
                    <a:pt x="2122" y="2492"/>
                  </a:lnTo>
                  <a:lnTo>
                    <a:pt x="2257" y="2425"/>
                  </a:lnTo>
                  <a:lnTo>
                    <a:pt x="2324" y="2358"/>
                  </a:lnTo>
                  <a:lnTo>
                    <a:pt x="2223" y="2257"/>
                  </a:lnTo>
                  <a:lnTo>
                    <a:pt x="2088" y="2223"/>
                  </a:lnTo>
                  <a:lnTo>
                    <a:pt x="1954" y="2189"/>
                  </a:lnTo>
                  <a:lnTo>
                    <a:pt x="1819" y="2189"/>
                  </a:lnTo>
                  <a:lnTo>
                    <a:pt x="1213" y="2223"/>
                  </a:lnTo>
                  <a:lnTo>
                    <a:pt x="742" y="2189"/>
                  </a:lnTo>
                  <a:lnTo>
                    <a:pt x="472" y="2189"/>
                  </a:lnTo>
                  <a:lnTo>
                    <a:pt x="270" y="2223"/>
                  </a:lnTo>
                  <a:lnTo>
                    <a:pt x="237" y="1011"/>
                  </a:lnTo>
                  <a:lnTo>
                    <a:pt x="237" y="674"/>
                  </a:lnTo>
                  <a:lnTo>
                    <a:pt x="203" y="506"/>
                  </a:lnTo>
                  <a:lnTo>
                    <a:pt x="169" y="337"/>
                  </a:lnTo>
                  <a:lnTo>
                    <a:pt x="237" y="337"/>
                  </a:lnTo>
                  <a:lnTo>
                    <a:pt x="270" y="304"/>
                  </a:lnTo>
                  <a:lnTo>
                    <a:pt x="304" y="270"/>
                  </a:lnTo>
                  <a:lnTo>
                    <a:pt x="2122" y="270"/>
                  </a:lnTo>
                  <a:lnTo>
                    <a:pt x="2358" y="236"/>
                  </a:lnTo>
                  <a:lnTo>
                    <a:pt x="2358" y="674"/>
                  </a:lnTo>
                  <a:lnTo>
                    <a:pt x="2358" y="1112"/>
                  </a:lnTo>
                  <a:lnTo>
                    <a:pt x="2324" y="1718"/>
                  </a:lnTo>
                  <a:lnTo>
                    <a:pt x="2324" y="2055"/>
                  </a:lnTo>
                  <a:lnTo>
                    <a:pt x="2324" y="2358"/>
                  </a:lnTo>
                  <a:lnTo>
                    <a:pt x="2358" y="2425"/>
                  </a:lnTo>
                  <a:lnTo>
                    <a:pt x="2459" y="2425"/>
                  </a:lnTo>
                  <a:lnTo>
                    <a:pt x="2492" y="2391"/>
                  </a:lnTo>
                  <a:lnTo>
                    <a:pt x="2560" y="2055"/>
                  </a:lnTo>
                  <a:lnTo>
                    <a:pt x="2593" y="1752"/>
                  </a:lnTo>
                  <a:lnTo>
                    <a:pt x="2593" y="1112"/>
                  </a:lnTo>
                  <a:lnTo>
                    <a:pt x="2593" y="573"/>
                  </a:lnTo>
                  <a:lnTo>
                    <a:pt x="2560" y="304"/>
                  </a:lnTo>
                  <a:lnTo>
                    <a:pt x="2492" y="34"/>
                  </a:lnTo>
                  <a:lnTo>
                    <a:pt x="245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39" name="Google Shape;439;p3"/>
            <p:cNvSpPr/>
            <p:nvPr/>
          </p:nvSpPr>
          <p:spPr>
            <a:xfrm>
              <a:off x="5889000" y="2464425"/>
              <a:ext cx="63150" cy="68200"/>
            </a:xfrm>
            <a:custGeom>
              <a:rect b="b" l="l" r="r" t="t"/>
              <a:pathLst>
                <a:path extrusionOk="0" h="2728" w="2526">
                  <a:moveTo>
                    <a:pt x="202" y="168"/>
                  </a:moveTo>
                  <a:lnTo>
                    <a:pt x="741" y="236"/>
                  </a:lnTo>
                  <a:lnTo>
                    <a:pt x="1279" y="269"/>
                  </a:lnTo>
                  <a:lnTo>
                    <a:pt x="2357" y="236"/>
                  </a:lnTo>
                  <a:lnTo>
                    <a:pt x="2289" y="774"/>
                  </a:lnTo>
                  <a:lnTo>
                    <a:pt x="2256" y="1347"/>
                  </a:lnTo>
                  <a:lnTo>
                    <a:pt x="2256" y="1885"/>
                  </a:lnTo>
                  <a:lnTo>
                    <a:pt x="2289" y="2424"/>
                  </a:lnTo>
                  <a:lnTo>
                    <a:pt x="2289" y="2458"/>
                  </a:lnTo>
                  <a:lnTo>
                    <a:pt x="2256" y="2458"/>
                  </a:lnTo>
                  <a:lnTo>
                    <a:pt x="2020" y="2424"/>
                  </a:lnTo>
                  <a:lnTo>
                    <a:pt x="808" y="2424"/>
                  </a:lnTo>
                  <a:lnTo>
                    <a:pt x="303" y="2390"/>
                  </a:lnTo>
                  <a:lnTo>
                    <a:pt x="236" y="1279"/>
                  </a:lnTo>
                  <a:lnTo>
                    <a:pt x="202" y="168"/>
                  </a:lnTo>
                  <a:close/>
                  <a:moveTo>
                    <a:pt x="741" y="0"/>
                  </a:moveTo>
                  <a:lnTo>
                    <a:pt x="168" y="34"/>
                  </a:lnTo>
                  <a:lnTo>
                    <a:pt x="135" y="34"/>
                  </a:lnTo>
                  <a:lnTo>
                    <a:pt x="101" y="101"/>
                  </a:lnTo>
                  <a:lnTo>
                    <a:pt x="67" y="101"/>
                  </a:lnTo>
                  <a:lnTo>
                    <a:pt x="34" y="168"/>
                  </a:lnTo>
                  <a:lnTo>
                    <a:pt x="0" y="774"/>
                  </a:lnTo>
                  <a:lnTo>
                    <a:pt x="0" y="1414"/>
                  </a:lnTo>
                  <a:lnTo>
                    <a:pt x="34" y="2020"/>
                  </a:lnTo>
                  <a:lnTo>
                    <a:pt x="101" y="2660"/>
                  </a:lnTo>
                  <a:lnTo>
                    <a:pt x="135" y="2693"/>
                  </a:lnTo>
                  <a:lnTo>
                    <a:pt x="168" y="2727"/>
                  </a:lnTo>
                  <a:lnTo>
                    <a:pt x="236" y="2727"/>
                  </a:lnTo>
                  <a:lnTo>
                    <a:pt x="303" y="2693"/>
                  </a:lnTo>
                  <a:lnTo>
                    <a:pt x="337" y="2660"/>
                  </a:lnTo>
                  <a:lnTo>
                    <a:pt x="337" y="2626"/>
                  </a:lnTo>
                  <a:lnTo>
                    <a:pt x="337" y="2559"/>
                  </a:lnTo>
                  <a:lnTo>
                    <a:pt x="808" y="2660"/>
                  </a:lnTo>
                  <a:lnTo>
                    <a:pt x="1313" y="2693"/>
                  </a:lnTo>
                  <a:lnTo>
                    <a:pt x="1818" y="2693"/>
                  </a:lnTo>
                  <a:lnTo>
                    <a:pt x="2054" y="2660"/>
                  </a:lnTo>
                  <a:lnTo>
                    <a:pt x="2256" y="2626"/>
                  </a:lnTo>
                  <a:lnTo>
                    <a:pt x="2323" y="2592"/>
                  </a:lnTo>
                  <a:lnTo>
                    <a:pt x="2323" y="2491"/>
                  </a:lnTo>
                  <a:lnTo>
                    <a:pt x="2357" y="2525"/>
                  </a:lnTo>
                  <a:lnTo>
                    <a:pt x="2390" y="2525"/>
                  </a:lnTo>
                  <a:lnTo>
                    <a:pt x="2458" y="2491"/>
                  </a:lnTo>
                  <a:lnTo>
                    <a:pt x="2458" y="2424"/>
                  </a:lnTo>
                  <a:lnTo>
                    <a:pt x="2491" y="1885"/>
                  </a:lnTo>
                  <a:lnTo>
                    <a:pt x="2525" y="1313"/>
                  </a:lnTo>
                  <a:lnTo>
                    <a:pt x="2491" y="774"/>
                  </a:lnTo>
                  <a:lnTo>
                    <a:pt x="2458" y="202"/>
                  </a:lnTo>
                  <a:lnTo>
                    <a:pt x="2491" y="168"/>
                  </a:lnTo>
                  <a:lnTo>
                    <a:pt x="2491" y="101"/>
                  </a:lnTo>
                  <a:lnTo>
                    <a:pt x="2458" y="34"/>
                  </a:lnTo>
                  <a:lnTo>
                    <a:pt x="1852" y="34"/>
                  </a:lnTo>
                  <a:lnTo>
                    <a:pt x="12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0" name="Google Shape;440;p3"/>
            <p:cNvSpPr/>
            <p:nvPr/>
          </p:nvSpPr>
          <p:spPr>
            <a:xfrm>
              <a:off x="5830900" y="2536800"/>
              <a:ext cx="58125" cy="62300"/>
            </a:xfrm>
            <a:custGeom>
              <a:rect b="b" l="l" r="r" t="t"/>
              <a:pathLst>
                <a:path extrusionOk="0" h="2492" w="2325">
                  <a:moveTo>
                    <a:pt x="1853" y="0"/>
                  </a:moveTo>
                  <a:lnTo>
                    <a:pt x="1381" y="34"/>
                  </a:lnTo>
                  <a:lnTo>
                    <a:pt x="136" y="34"/>
                  </a:lnTo>
                  <a:lnTo>
                    <a:pt x="68" y="68"/>
                  </a:lnTo>
                  <a:lnTo>
                    <a:pt x="35" y="135"/>
                  </a:lnTo>
                  <a:lnTo>
                    <a:pt x="35" y="202"/>
                  </a:lnTo>
                  <a:lnTo>
                    <a:pt x="68" y="236"/>
                  </a:lnTo>
                  <a:lnTo>
                    <a:pt x="35" y="472"/>
                  </a:lnTo>
                  <a:lnTo>
                    <a:pt x="35" y="708"/>
                  </a:lnTo>
                  <a:lnTo>
                    <a:pt x="35" y="1145"/>
                  </a:lnTo>
                  <a:lnTo>
                    <a:pt x="1" y="1718"/>
                  </a:lnTo>
                  <a:lnTo>
                    <a:pt x="35" y="2021"/>
                  </a:lnTo>
                  <a:lnTo>
                    <a:pt x="35" y="2290"/>
                  </a:lnTo>
                  <a:lnTo>
                    <a:pt x="35" y="2357"/>
                  </a:lnTo>
                  <a:lnTo>
                    <a:pt x="35" y="2425"/>
                  </a:lnTo>
                  <a:lnTo>
                    <a:pt x="68" y="2492"/>
                  </a:lnTo>
                  <a:lnTo>
                    <a:pt x="1819" y="2492"/>
                  </a:lnTo>
                  <a:lnTo>
                    <a:pt x="2021" y="2458"/>
                  </a:lnTo>
                  <a:lnTo>
                    <a:pt x="2122" y="2391"/>
                  </a:lnTo>
                  <a:lnTo>
                    <a:pt x="2189" y="2324"/>
                  </a:lnTo>
                  <a:lnTo>
                    <a:pt x="2122" y="2256"/>
                  </a:lnTo>
                  <a:lnTo>
                    <a:pt x="2021" y="2223"/>
                  </a:lnTo>
                  <a:lnTo>
                    <a:pt x="1819" y="2189"/>
                  </a:lnTo>
                  <a:lnTo>
                    <a:pt x="1415" y="2223"/>
                  </a:lnTo>
                  <a:lnTo>
                    <a:pt x="237" y="2256"/>
                  </a:lnTo>
                  <a:lnTo>
                    <a:pt x="270" y="1987"/>
                  </a:lnTo>
                  <a:lnTo>
                    <a:pt x="270" y="1718"/>
                  </a:lnTo>
                  <a:lnTo>
                    <a:pt x="270" y="1145"/>
                  </a:lnTo>
                  <a:lnTo>
                    <a:pt x="270" y="708"/>
                  </a:lnTo>
                  <a:lnTo>
                    <a:pt x="270" y="472"/>
                  </a:lnTo>
                  <a:lnTo>
                    <a:pt x="237" y="270"/>
                  </a:lnTo>
                  <a:lnTo>
                    <a:pt x="1954" y="270"/>
                  </a:lnTo>
                  <a:lnTo>
                    <a:pt x="2156" y="202"/>
                  </a:lnTo>
                  <a:lnTo>
                    <a:pt x="2223" y="169"/>
                  </a:lnTo>
                  <a:lnTo>
                    <a:pt x="2324" y="101"/>
                  </a:lnTo>
                  <a:lnTo>
                    <a:pt x="2324" y="68"/>
                  </a:lnTo>
                  <a:lnTo>
                    <a:pt x="2223" y="34"/>
                  </a:lnTo>
                  <a:lnTo>
                    <a:pt x="208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1" name="Google Shape;441;p3"/>
            <p:cNvSpPr/>
            <p:nvPr/>
          </p:nvSpPr>
          <p:spPr>
            <a:xfrm>
              <a:off x="5835950" y="2487975"/>
              <a:ext cx="22750" cy="18550"/>
            </a:xfrm>
            <a:custGeom>
              <a:rect b="b" l="l" r="r" t="t"/>
              <a:pathLst>
                <a:path extrusionOk="0" h="742" w="910">
                  <a:moveTo>
                    <a:pt x="506" y="169"/>
                  </a:moveTo>
                  <a:lnTo>
                    <a:pt x="641" y="203"/>
                  </a:lnTo>
                  <a:lnTo>
                    <a:pt x="742" y="236"/>
                  </a:lnTo>
                  <a:lnTo>
                    <a:pt x="674" y="337"/>
                  </a:lnTo>
                  <a:lnTo>
                    <a:pt x="540" y="405"/>
                  </a:lnTo>
                  <a:lnTo>
                    <a:pt x="270" y="405"/>
                  </a:lnTo>
                  <a:lnTo>
                    <a:pt x="270" y="203"/>
                  </a:lnTo>
                  <a:lnTo>
                    <a:pt x="371" y="203"/>
                  </a:lnTo>
                  <a:lnTo>
                    <a:pt x="506" y="169"/>
                  </a:lnTo>
                  <a:close/>
                  <a:moveTo>
                    <a:pt x="506" y="1"/>
                  </a:moveTo>
                  <a:lnTo>
                    <a:pt x="371" y="34"/>
                  </a:lnTo>
                  <a:lnTo>
                    <a:pt x="270" y="102"/>
                  </a:lnTo>
                  <a:lnTo>
                    <a:pt x="203" y="68"/>
                  </a:lnTo>
                  <a:lnTo>
                    <a:pt x="169" y="68"/>
                  </a:lnTo>
                  <a:lnTo>
                    <a:pt x="136" y="102"/>
                  </a:lnTo>
                  <a:lnTo>
                    <a:pt x="102" y="236"/>
                  </a:lnTo>
                  <a:lnTo>
                    <a:pt x="102" y="371"/>
                  </a:lnTo>
                  <a:lnTo>
                    <a:pt x="35" y="405"/>
                  </a:lnTo>
                  <a:lnTo>
                    <a:pt x="1" y="438"/>
                  </a:lnTo>
                  <a:lnTo>
                    <a:pt x="1" y="506"/>
                  </a:lnTo>
                  <a:lnTo>
                    <a:pt x="68" y="539"/>
                  </a:lnTo>
                  <a:lnTo>
                    <a:pt x="68" y="573"/>
                  </a:lnTo>
                  <a:lnTo>
                    <a:pt x="102" y="640"/>
                  </a:lnTo>
                  <a:lnTo>
                    <a:pt x="102" y="708"/>
                  </a:lnTo>
                  <a:lnTo>
                    <a:pt x="169" y="741"/>
                  </a:lnTo>
                  <a:lnTo>
                    <a:pt x="203" y="741"/>
                  </a:lnTo>
                  <a:lnTo>
                    <a:pt x="237" y="708"/>
                  </a:lnTo>
                  <a:lnTo>
                    <a:pt x="270" y="674"/>
                  </a:lnTo>
                  <a:lnTo>
                    <a:pt x="270" y="640"/>
                  </a:lnTo>
                  <a:lnTo>
                    <a:pt x="270" y="573"/>
                  </a:lnTo>
                  <a:lnTo>
                    <a:pt x="506" y="573"/>
                  </a:lnTo>
                  <a:lnTo>
                    <a:pt x="674" y="539"/>
                  </a:lnTo>
                  <a:lnTo>
                    <a:pt x="775" y="472"/>
                  </a:lnTo>
                  <a:lnTo>
                    <a:pt x="843" y="405"/>
                  </a:lnTo>
                  <a:lnTo>
                    <a:pt x="910" y="304"/>
                  </a:lnTo>
                  <a:lnTo>
                    <a:pt x="910" y="203"/>
                  </a:lnTo>
                  <a:lnTo>
                    <a:pt x="910" y="169"/>
                  </a:lnTo>
                  <a:lnTo>
                    <a:pt x="876" y="135"/>
                  </a:lnTo>
                  <a:lnTo>
                    <a:pt x="708" y="34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2" name="Google Shape;442;p3"/>
            <p:cNvSpPr/>
            <p:nvPr/>
          </p:nvSpPr>
          <p:spPr>
            <a:xfrm>
              <a:off x="5816600" y="2465250"/>
              <a:ext cx="64850" cy="62325"/>
            </a:xfrm>
            <a:custGeom>
              <a:rect b="b" l="l" r="r" t="t"/>
              <a:pathLst>
                <a:path extrusionOk="0" h="2493" w="2594">
                  <a:moveTo>
                    <a:pt x="135" y="1"/>
                  </a:moveTo>
                  <a:lnTo>
                    <a:pt x="102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1" y="1751"/>
                  </a:lnTo>
                  <a:lnTo>
                    <a:pt x="34" y="2054"/>
                  </a:lnTo>
                  <a:lnTo>
                    <a:pt x="102" y="2391"/>
                  </a:lnTo>
                  <a:lnTo>
                    <a:pt x="135" y="2425"/>
                  </a:lnTo>
                  <a:lnTo>
                    <a:pt x="236" y="2425"/>
                  </a:lnTo>
                  <a:lnTo>
                    <a:pt x="270" y="2357"/>
                  </a:lnTo>
                  <a:lnTo>
                    <a:pt x="270" y="2054"/>
                  </a:lnTo>
                  <a:lnTo>
                    <a:pt x="236" y="1718"/>
                  </a:lnTo>
                  <a:lnTo>
                    <a:pt x="236" y="1112"/>
                  </a:lnTo>
                  <a:lnTo>
                    <a:pt x="236" y="674"/>
                  </a:lnTo>
                  <a:lnTo>
                    <a:pt x="236" y="236"/>
                  </a:lnTo>
                  <a:lnTo>
                    <a:pt x="472" y="270"/>
                  </a:lnTo>
                  <a:lnTo>
                    <a:pt x="2290" y="270"/>
                  </a:lnTo>
                  <a:lnTo>
                    <a:pt x="2324" y="304"/>
                  </a:lnTo>
                  <a:lnTo>
                    <a:pt x="2357" y="337"/>
                  </a:lnTo>
                  <a:lnTo>
                    <a:pt x="2391" y="337"/>
                  </a:lnTo>
                  <a:lnTo>
                    <a:pt x="2391" y="506"/>
                  </a:lnTo>
                  <a:lnTo>
                    <a:pt x="2357" y="674"/>
                  </a:lnTo>
                  <a:lnTo>
                    <a:pt x="2357" y="1011"/>
                  </a:lnTo>
                  <a:lnTo>
                    <a:pt x="2324" y="2223"/>
                  </a:lnTo>
                  <a:lnTo>
                    <a:pt x="2122" y="2189"/>
                  </a:lnTo>
                  <a:lnTo>
                    <a:pt x="1852" y="2189"/>
                  </a:lnTo>
                  <a:lnTo>
                    <a:pt x="1381" y="2223"/>
                  </a:lnTo>
                  <a:lnTo>
                    <a:pt x="775" y="2189"/>
                  </a:lnTo>
                  <a:lnTo>
                    <a:pt x="640" y="2189"/>
                  </a:lnTo>
                  <a:lnTo>
                    <a:pt x="472" y="2223"/>
                  </a:lnTo>
                  <a:lnTo>
                    <a:pt x="371" y="2256"/>
                  </a:lnTo>
                  <a:lnTo>
                    <a:pt x="270" y="2357"/>
                  </a:lnTo>
                  <a:lnTo>
                    <a:pt x="337" y="2425"/>
                  </a:lnTo>
                  <a:lnTo>
                    <a:pt x="472" y="2492"/>
                  </a:lnTo>
                  <a:lnTo>
                    <a:pt x="2088" y="2492"/>
                  </a:lnTo>
                  <a:lnTo>
                    <a:pt x="2357" y="2458"/>
                  </a:lnTo>
                  <a:lnTo>
                    <a:pt x="2391" y="2492"/>
                  </a:lnTo>
                  <a:lnTo>
                    <a:pt x="2458" y="2492"/>
                  </a:lnTo>
                  <a:lnTo>
                    <a:pt x="2526" y="2458"/>
                  </a:lnTo>
                  <a:lnTo>
                    <a:pt x="2559" y="2391"/>
                  </a:lnTo>
                  <a:lnTo>
                    <a:pt x="2559" y="1179"/>
                  </a:lnTo>
                  <a:lnTo>
                    <a:pt x="2593" y="640"/>
                  </a:lnTo>
                  <a:lnTo>
                    <a:pt x="2559" y="405"/>
                  </a:lnTo>
                  <a:lnTo>
                    <a:pt x="2526" y="135"/>
                  </a:lnTo>
                  <a:lnTo>
                    <a:pt x="2492" y="135"/>
                  </a:lnTo>
                  <a:lnTo>
                    <a:pt x="2458" y="169"/>
                  </a:lnTo>
                  <a:lnTo>
                    <a:pt x="2391" y="102"/>
                  </a:lnTo>
                  <a:lnTo>
                    <a:pt x="2290" y="68"/>
                  </a:lnTo>
                  <a:lnTo>
                    <a:pt x="2088" y="68"/>
                  </a:lnTo>
                  <a:lnTo>
                    <a:pt x="1650" y="102"/>
                  </a:lnTo>
                  <a:lnTo>
                    <a:pt x="943" y="68"/>
                  </a:lnTo>
                  <a:lnTo>
                    <a:pt x="573" y="68"/>
                  </a:lnTo>
                  <a:lnTo>
                    <a:pt x="203" y="102"/>
                  </a:lnTo>
                  <a:lnTo>
                    <a:pt x="203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3" name="Google Shape;443;p3"/>
            <p:cNvSpPr/>
            <p:nvPr/>
          </p:nvSpPr>
          <p:spPr>
            <a:xfrm>
              <a:off x="5979900" y="2689150"/>
              <a:ext cx="22750" cy="15175"/>
            </a:xfrm>
            <a:custGeom>
              <a:rect b="b" l="l" r="r" t="t"/>
              <a:pathLst>
                <a:path extrusionOk="0" h="607" w="910">
                  <a:moveTo>
                    <a:pt x="438" y="0"/>
                  </a:moveTo>
                  <a:lnTo>
                    <a:pt x="303" y="68"/>
                  </a:lnTo>
                  <a:lnTo>
                    <a:pt x="202" y="202"/>
                  </a:lnTo>
                  <a:lnTo>
                    <a:pt x="101" y="303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34" y="472"/>
                  </a:lnTo>
                  <a:lnTo>
                    <a:pt x="68" y="505"/>
                  </a:lnTo>
                  <a:lnTo>
                    <a:pt x="202" y="472"/>
                  </a:lnTo>
                  <a:lnTo>
                    <a:pt x="303" y="371"/>
                  </a:lnTo>
                  <a:lnTo>
                    <a:pt x="472" y="236"/>
                  </a:lnTo>
                  <a:lnTo>
                    <a:pt x="606" y="404"/>
                  </a:lnTo>
                  <a:lnTo>
                    <a:pt x="775" y="573"/>
                  </a:lnTo>
                  <a:lnTo>
                    <a:pt x="808" y="606"/>
                  </a:lnTo>
                  <a:lnTo>
                    <a:pt x="876" y="573"/>
                  </a:lnTo>
                  <a:lnTo>
                    <a:pt x="909" y="539"/>
                  </a:lnTo>
                  <a:lnTo>
                    <a:pt x="876" y="472"/>
                  </a:lnTo>
                  <a:lnTo>
                    <a:pt x="741" y="303"/>
                  </a:lnTo>
                  <a:lnTo>
                    <a:pt x="573" y="135"/>
                  </a:lnTo>
                  <a:lnTo>
                    <a:pt x="573" y="101"/>
                  </a:lnTo>
                  <a:lnTo>
                    <a:pt x="539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4" name="Google Shape;444;p3"/>
            <p:cNvSpPr/>
            <p:nvPr/>
          </p:nvSpPr>
          <p:spPr>
            <a:xfrm>
              <a:off x="6049750" y="2427375"/>
              <a:ext cx="28650" cy="20225"/>
            </a:xfrm>
            <a:custGeom>
              <a:rect b="b" l="l" r="r" t="t"/>
              <a:pathLst>
                <a:path extrusionOk="0" h="809" w="1146">
                  <a:moveTo>
                    <a:pt x="304" y="1"/>
                  </a:moveTo>
                  <a:lnTo>
                    <a:pt x="203" y="68"/>
                  </a:lnTo>
                  <a:lnTo>
                    <a:pt x="135" y="169"/>
                  </a:lnTo>
                  <a:lnTo>
                    <a:pt x="68" y="270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34" y="506"/>
                  </a:lnTo>
                  <a:lnTo>
                    <a:pt x="371" y="775"/>
                  </a:lnTo>
                  <a:lnTo>
                    <a:pt x="438" y="809"/>
                  </a:lnTo>
                  <a:lnTo>
                    <a:pt x="506" y="775"/>
                  </a:lnTo>
                  <a:lnTo>
                    <a:pt x="539" y="708"/>
                  </a:lnTo>
                  <a:lnTo>
                    <a:pt x="539" y="674"/>
                  </a:lnTo>
                  <a:lnTo>
                    <a:pt x="506" y="640"/>
                  </a:lnTo>
                  <a:lnTo>
                    <a:pt x="304" y="472"/>
                  </a:lnTo>
                  <a:lnTo>
                    <a:pt x="674" y="438"/>
                  </a:lnTo>
                  <a:lnTo>
                    <a:pt x="1044" y="405"/>
                  </a:lnTo>
                  <a:lnTo>
                    <a:pt x="1112" y="371"/>
                  </a:lnTo>
                  <a:lnTo>
                    <a:pt x="1145" y="304"/>
                  </a:lnTo>
                  <a:lnTo>
                    <a:pt x="1112" y="236"/>
                  </a:lnTo>
                  <a:lnTo>
                    <a:pt x="1044" y="203"/>
                  </a:lnTo>
                  <a:lnTo>
                    <a:pt x="674" y="236"/>
                  </a:lnTo>
                  <a:lnTo>
                    <a:pt x="304" y="304"/>
                  </a:lnTo>
                  <a:lnTo>
                    <a:pt x="438" y="135"/>
                  </a:lnTo>
                  <a:lnTo>
                    <a:pt x="438" y="102"/>
                  </a:lnTo>
                  <a:lnTo>
                    <a:pt x="438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5" name="Google Shape;445;p3"/>
            <p:cNvSpPr/>
            <p:nvPr/>
          </p:nvSpPr>
          <p:spPr>
            <a:xfrm>
              <a:off x="5938650" y="2604125"/>
              <a:ext cx="155750" cy="69900"/>
            </a:xfrm>
            <a:custGeom>
              <a:rect b="b" l="l" r="r" t="t"/>
              <a:pathLst>
                <a:path extrusionOk="0" h="2796" w="6230">
                  <a:moveTo>
                    <a:pt x="3839" y="1"/>
                  </a:moveTo>
                  <a:lnTo>
                    <a:pt x="1953" y="35"/>
                  </a:lnTo>
                  <a:lnTo>
                    <a:pt x="1011" y="35"/>
                  </a:lnTo>
                  <a:lnTo>
                    <a:pt x="539" y="102"/>
                  </a:lnTo>
                  <a:lnTo>
                    <a:pt x="101" y="203"/>
                  </a:lnTo>
                  <a:lnTo>
                    <a:pt x="68" y="237"/>
                  </a:lnTo>
                  <a:lnTo>
                    <a:pt x="101" y="270"/>
                  </a:lnTo>
                  <a:lnTo>
                    <a:pt x="135" y="270"/>
                  </a:lnTo>
                  <a:lnTo>
                    <a:pt x="34" y="506"/>
                  </a:lnTo>
                  <a:lnTo>
                    <a:pt x="0" y="775"/>
                  </a:lnTo>
                  <a:lnTo>
                    <a:pt x="0" y="1314"/>
                  </a:lnTo>
                  <a:lnTo>
                    <a:pt x="34" y="1954"/>
                  </a:lnTo>
                  <a:lnTo>
                    <a:pt x="135" y="2593"/>
                  </a:lnTo>
                  <a:lnTo>
                    <a:pt x="169" y="2627"/>
                  </a:lnTo>
                  <a:lnTo>
                    <a:pt x="202" y="2661"/>
                  </a:lnTo>
                  <a:lnTo>
                    <a:pt x="303" y="2661"/>
                  </a:lnTo>
                  <a:lnTo>
                    <a:pt x="977" y="2762"/>
                  </a:lnTo>
                  <a:lnTo>
                    <a:pt x="1684" y="2795"/>
                  </a:lnTo>
                  <a:lnTo>
                    <a:pt x="2391" y="2762"/>
                  </a:lnTo>
                  <a:lnTo>
                    <a:pt x="3098" y="2728"/>
                  </a:lnTo>
                  <a:lnTo>
                    <a:pt x="4478" y="2661"/>
                  </a:lnTo>
                  <a:lnTo>
                    <a:pt x="5185" y="2627"/>
                  </a:lnTo>
                  <a:lnTo>
                    <a:pt x="5892" y="2661"/>
                  </a:lnTo>
                  <a:lnTo>
                    <a:pt x="5926" y="2728"/>
                  </a:lnTo>
                  <a:lnTo>
                    <a:pt x="6027" y="2728"/>
                  </a:lnTo>
                  <a:lnTo>
                    <a:pt x="6094" y="2694"/>
                  </a:lnTo>
                  <a:lnTo>
                    <a:pt x="6128" y="2627"/>
                  </a:lnTo>
                  <a:lnTo>
                    <a:pt x="6195" y="1348"/>
                  </a:lnTo>
                  <a:lnTo>
                    <a:pt x="6229" y="708"/>
                  </a:lnTo>
                  <a:lnTo>
                    <a:pt x="6229" y="405"/>
                  </a:lnTo>
                  <a:lnTo>
                    <a:pt x="6195" y="102"/>
                  </a:lnTo>
                  <a:lnTo>
                    <a:pt x="6162" y="68"/>
                  </a:lnTo>
                  <a:lnTo>
                    <a:pt x="6128" y="35"/>
                  </a:lnTo>
                  <a:lnTo>
                    <a:pt x="6094" y="68"/>
                  </a:lnTo>
                  <a:lnTo>
                    <a:pt x="6061" y="102"/>
                  </a:lnTo>
                  <a:lnTo>
                    <a:pt x="5960" y="641"/>
                  </a:lnTo>
                  <a:lnTo>
                    <a:pt x="5926" y="1247"/>
                  </a:lnTo>
                  <a:lnTo>
                    <a:pt x="5892" y="2425"/>
                  </a:lnTo>
                  <a:lnTo>
                    <a:pt x="5185" y="2391"/>
                  </a:lnTo>
                  <a:lnTo>
                    <a:pt x="4512" y="2391"/>
                  </a:lnTo>
                  <a:lnTo>
                    <a:pt x="3132" y="2459"/>
                  </a:lnTo>
                  <a:lnTo>
                    <a:pt x="1751" y="2526"/>
                  </a:lnTo>
                  <a:lnTo>
                    <a:pt x="1044" y="2560"/>
                  </a:lnTo>
                  <a:lnTo>
                    <a:pt x="371" y="2526"/>
                  </a:lnTo>
                  <a:lnTo>
                    <a:pt x="270" y="1920"/>
                  </a:lnTo>
                  <a:lnTo>
                    <a:pt x="236" y="1314"/>
                  </a:lnTo>
                  <a:lnTo>
                    <a:pt x="236" y="775"/>
                  </a:lnTo>
                  <a:lnTo>
                    <a:pt x="236" y="506"/>
                  </a:lnTo>
                  <a:lnTo>
                    <a:pt x="169" y="270"/>
                  </a:lnTo>
                  <a:lnTo>
                    <a:pt x="505" y="304"/>
                  </a:lnTo>
                  <a:lnTo>
                    <a:pt x="1482" y="304"/>
                  </a:lnTo>
                  <a:lnTo>
                    <a:pt x="2122" y="270"/>
                  </a:lnTo>
                  <a:lnTo>
                    <a:pt x="2761" y="237"/>
                  </a:lnTo>
                  <a:lnTo>
                    <a:pt x="4108" y="203"/>
                  </a:lnTo>
                  <a:lnTo>
                    <a:pt x="5354" y="203"/>
                  </a:lnTo>
                  <a:lnTo>
                    <a:pt x="5623" y="237"/>
                  </a:lnTo>
                  <a:lnTo>
                    <a:pt x="5724" y="237"/>
                  </a:lnTo>
                  <a:lnTo>
                    <a:pt x="5791" y="270"/>
                  </a:lnTo>
                  <a:lnTo>
                    <a:pt x="5859" y="304"/>
                  </a:lnTo>
                  <a:lnTo>
                    <a:pt x="5892" y="304"/>
                  </a:lnTo>
                  <a:lnTo>
                    <a:pt x="5960" y="270"/>
                  </a:lnTo>
                  <a:lnTo>
                    <a:pt x="5960" y="203"/>
                  </a:lnTo>
                  <a:lnTo>
                    <a:pt x="5926" y="102"/>
                  </a:lnTo>
                  <a:lnTo>
                    <a:pt x="5859" y="68"/>
                  </a:lnTo>
                  <a:lnTo>
                    <a:pt x="5791" y="35"/>
                  </a:lnTo>
                  <a:lnTo>
                    <a:pt x="569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" name="Google Shape;446;p3"/>
            <p:cNvSpPr/>
            <p:nvPr/>
          </p:nvSpPr>
          <p:spPr>
            <a:xfrm>
              <a:off x="5744225" y="2620125"/>
              <a:ext cx="22750" cy="13500"/>
            </a:xfrm>
            <a:custGeom>
              <a:rect b="b" l="l" r="r" t="t"/>
              <a:pathLst>
                <a:path extrusionOk="0" h="540" w="910">
                  <a:moveTo>
                    <a:pt x="741" y="1"/>
                  </a:moveTo>
                  <a:lnTo>
                    <a:pt x="573" y="34"/>
                  </a:lnTo>
                  <a:lnTo>
                    <a:pt x="404" y="102"/>
                  </a:lnTo>
                  <a:lnTo>
                    <a:pt x="67" y="236"/>
                  </a:lnTo>
                  <a:lnTo>
                    <a:pt x="34" y="270"/>
                  </a:lnTo>
                  <a:lnTo>
                    <a:pt x="0" y="337"/>
                  </a:lnTo>
                  <a:lnTo>
                    <a:pt x="34" y="405"/>
                  </a:lnTo>
                  <a:lnTo>
                    <a:pt x="67" y="438"/>
                  </a:lnTo>
                  <a:lnTo>
                    <a:pt x="775" y="539"/>
                  </a:lnTo>
                  <a:lnTo>
                    <a:pt x="842" y="539"/>
                  </a:lnTo>
                  <a:lnTo>
                    <a:pt x="876" y="506"/>
                  </a:lnTo>
                  <a:lnTo>
                    <a:pt x="909" y="472"/>
                  </a:lnTo>
                  <a:lnTo>
                    <a:pt x="909" y="438"/>
                  </a:lnTo>
                  <a:lnTo>
                    <a:pt x="876" y="371"/>
                  </a:lnTo>
                  <a:lnTo>
                    <a:pt x="842" y="337"/>
                  </a:lnTo>
                  <a:lnTo>
                    <a:pt x="505" y="270"/>
                  </a:lnTo>
                  <a:lnTo>
                    <a:pt x="674" y="203"/>
                  </a:lnTo>
                  <a:lnTo>
                    <a:pt x="775" y="102"/>
                  </a:lnTo>
                  <a:lnTo>
                    <a:pt x="808" y="34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7" name="Google Shape;447;p3"/>
            <p:cNvSpPr/>
            <p:nvPr/>
          </p:nvSpPr>
          <p:spPr>
            <a:xfrm>
              <a:off x="6030400" y="2712725"/>
              <a:ext cx="64000" cy="41250"/>
            </a:xfrm>
            <a:custGeom>
              <a:rect b="b" l="l" r="r" t="t"/>
              <a:pathLst>
                <a:path extrusionOk="0" h="1650" w="2560">
                  <a:moveTo>
                    <a:pt x="371" y="0"/>
                  </a:moveTo>
                  <a:lnTo>
                    <a:pt x="34" y="67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168"/>
                  </a:lnTo>
                  <a:lnTo>
                    <a:pt x="68" y="202"/>
                  </a:lnTo>
                  <a:lnTo>
                    <a:pt x="707" y="236"/>
                  </a:lnTo>
                  <a:lnTo>
                    <a:pt x="1347" y="236"/>
                  </a:lnTo>
                  <a:lnTo>
                    <a:pt x="1818" y="269"/>
                  </a:lnTo>
                  <a:lnTo>
                    <a:pt x="2323" y="269"/>
                  </a:lnTo>
                  <a:lnTo>
                    <a:pt x="2391" y="539"/>
                  </a:lnTo>
                  <a:lnTo>
                    <a:pt x="2391" y="842"/>
                  </a:lnTo>
                  <a:lnTo>
                    <a:pt x="2357" y="1414"/>
                  </a:lnTo>
                  <a:lnTo>
                    <a:pt x="404" y="1414"/>
                  </a:lnTo>
                  <a:lnTo>
                    <a:pt x="169" y="1481"/>
                  </a:lnTo>
                  <a:lnTo>
                    <a:pt x="135" y="1515"/>
                  </a:lnTo>
                  <a:lnTo>
                    <a:pt x="169" y="1549"/>
                  </a:lnTo>
                  <a:lnTo>
                    <a:pt x="404" y="1616"/>
                  </a:lnTo>
                  <a:lnTo>
                    <a:pt x="1212" y="1616"/>
                  </a:lnTo>
                  <a:lnTo>
                    <a:pt x="2458" y="1650"/>
                  </a:lnTo>
                  <a:lnTo>
                    <a:pt x="2525" y="1616"/>
                  </a:lnTo>
                  <a:lnTo>
                    <a:pt x="2559" y="1549"/>
                  </a:lnTo>
                  <a:lnTo>
                    <a:pt x="2559" y="1212"/>
                  </a:lnTo>
                  <a:lnTo>
                    <a:pt x="2525" y="875"/>
                  </a:lnTo>
                  <a:lnTo>
                    <a:pt x="2391" y="236"/>
                  </a:lnTo>
                  <a:lnTo>
                    <a:pt x="2458" y="236"/>
                  </a:lnTo>
                  <a:lnTo>
                    <a:pt x="2492" y="168"/>
                  </a:lnTo>
                  <a:lnTo>
                    <a:pt x="2458" y="135"/>
                  </a:lnTo>
                  <a:lnTo>
                    <a:pt x="2424" y="101"/>
                  </a:lnTo>
                  <a:lnTo>
                    <a:pt x="2357" y="101"/>
                  </a:lnTo>
                  <a:lnTo>
                    <a:pt x="2357" y="34"/>
                  </a:lnTo>
                  <a:lnTo>
                    <a:pt x="2323" y="0"/>
                  </a:lnTo>
                  <a:lnTo>
                    <a:pt x="2290" y="0"/>
                  </a:lnTo>
                  <a:lnTo>
                    <a:pt x="2290" y="34"/>
                  </a:lnTo>
                  <a:lnTo>
                    <a:pt x="2290" y="67"/>
                  </a:lnTo>
                  <a:lnTo>
                    <a:pt x="2054" y="34"/>
                  </a:lnTo>
                  <a:lnTo>
                    <a:pt x="18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8" name="Google Shape;448;p3"/>
            <p:cNvSpPr/>
            <p:nvPr/>
          </p:nvSpPr>
          <p:spPr>
            <a:xfrm>
              <a:off x="5958000" y="2678200"/>
              <a:ext cx="62325" cy="74950"/>
            </a:xfrm>
            <a:custGeom>
              <a:rect b="b" l="l" r="r" t="t"/>
              <a:pathLst>
                <a:path extrusionOk="0" h="2998" w="2493">
                  <a:moveTo>
                    <a:pt x="270" y="1482"/>
                  </a:moveTo>
                  <a:lnTo>
                    <a:pt x="506" y="1549"/>
                  </a:lnTo>
                  <a:lnTo>
                    <a:pt x="708" y="1583"/>
                  </a:lnTo>
                  <a:lnTo>
                    <a:pt x="1179" y="1617"/>
                  </a:lnTo>
                  <a:lnTo>
                    <a:pt x="1718" y="1650"/>
                  </a:lnTo>
                  <a:lnTo>
                    <a:pt x="1987" y="1650"/>
                  </a:lnTo>
                  <a:lnTo>
                    <a:pt x="2257" y="1617"/>
                  </a:lnTo>
                  <a:lnTo>
                    <a:pt x="2257" y="2155"/>
                  </a:lnTo>
                  <a:lnTo>
                    <a:pt x="2257" y="2391"/>
                  </a:lnTo>
                  <a:lnTo>
                    <a:pt x="2257" y="2660"/>
                  </a:lnTo>
                  <a:lnTo>
                    <a:pt x="1785" y="2660"/>
                  </a:lnTo>
                  <a:lnTo>
                    <a:pt x="1348" y="2694"/>
                  </a:lnTo>
                  <a:lnTo>
                    <a:pt x="809" y="2728"/>
                  </a:lnTo>
                  <a:lnTo>
                    <a:pt x="540" y="2761"/>
                  </a:lnTo>
                  <a:lnTo>
                    <a:pt x="304" y="2795"/>
                  </a:lnTo>
                  <a:lnTo>
                    <a:pt x="278" y="2821"/>
                  </a:lnTo>
                  <a:lnTo>
                    <a:pt x="278" y="2821"/>
                  </a:lnTo>
                  <a:lnTo>
                    <a:pt x="304" y="2559"/>
                  </a:lnTo>
                  <a:lnTo>
                    <a:pt x="304" y="2189"/>
                  </a:lnTo>
                  <a:lnTo>
                    <a:pt x="270" y="1482"/>
                  </a:lnTo>
                  <a:close/>
                  <a:moveTo>
                    <a:pt x="1718" y="1"/>
                  </a:moveTo>
                  <a:lnTo>
                    <a:pt x="1146" y="34"/>
                  </a:lnTo>
                  <a:lnTo>
                    <a:pt x="674" y="68"/>
                  </a:lnTo>
                  <a:lnTo>
                    <a:pt x="203" y="135"/>
                  </a:lnTo>
                  <a:lnTo>
                    <a:pt x="169" y="68"/>
                  </a:lnTo>
                  <a:lnTo>
                    <a:pt x="136" y="68"/>
                  </a:lnTo>
                  <a:lnTo>
                    <a:pt x="35" y="405"/>
                  </a:lnTo>
                  <a:lnTo>
                    <a:pt x="35" y="708"/>
                  </a:lnTo>
                  <a:lnTo>
                    <a:pt x="35" y="1381"/>
                  </a:lnTo>
                  <a:lnTo>
                    <a:pt x="1" y="2155"/>
                  </a:lnTo>
                  <a:lnTo>
                    <a:pt x="35" y="2526"/>
                  </a:lnTo>
                  <a:lnTo>
                    <a:pt x="68" y="2930"/>
                  </a:lnTo>
                  <a:lnTo>
                    <a:pt x="136" y="2963"/>
                  </a:lnTo>
                  <a:lnTo>
                    <a:pt x="169" y="2997"/>
                  </a:lnTo>
                  <a:lnTo>
                    <a:pt x="237" y="2963"/>
                  </a:lnTo>
                  <a:lnTo>
                    <a:pt x="270" y="2896"/>
                  </a:lnTo>
                  <a:lnTo>
                    <a:pt x="276" y="2835"/>
                  </a:lnTo>
                  <a:lnTo>
                    <a:pt x="304" y="2862"/>
                  </a:lnTo>
                  <a:lnTo>
                    <a:pt x="540" y="2896"/>
                  </a:lnTo>
                  <a:lnTo>
                    <a:pt x="1348" y="2896"/>
                  </a:lnTo>
                  <a:lnTo>
                    <a:pt x="1819" y="2862"/>
                  </a:lnTo>
                  <a:lnTo>
                    <a:pt x="2290" y="2829"/>
                  </a:lnTo>
                  <a:lnTo>
                    <a:pt x="2324" y="2896"/>
                  </a:lnTo>
                  <a:lnTo>
                    <a:pt x="2358" y="2930"/>
                  </a:lnTo>
                  <a:lnTo>
                    <a:pt x="2391" y="2896"/>
                  </a:lnTo>
                  <a:lnTo>
                    <a:pt x="2425" y="2829"/>
                  </a:lnTo>
                  <a:lnTo>
                    <a:pt x="2459" y="2761"/>
                  </a:lnTo>
                  <a:lnTo>
                    <a:pt x="2425" y="2694"/>
                  </a:lnTo>
                  <a:lnTo>
                    <a:pt x="2459" y="2425"/>
                  </a:lnTo>
                  <a:lnTo>
                    <a:pt x="2492" y="2155"/>
                  </a:lnTo>
                  <a:lnTo>
                    <a:pt x="2492" y="1617"/>
                  </a:lnTo>
                  <a:lnTo>
                    <a:pt x="2492" y="876"/>
                  </a:lnTo>
                  <a:lnTo>
                    <a:pt x="2492" y="506"/>
                  </a:lnTo>
                  <a:lnTo>
                    <a:pt x="2425" y="135"/>
                  </a:lnTo>
                  <a:lnTo>
                    <a:pt x="2391" y="135"/>
                  </a:lnTo>
                  <a:lnTo>
                    <a:pt x="2324" y="438"/>
                  </a:lnTo>
                  <a:lnTo>
                    <a:pt x="2290" y="775"/>
                  </a:lnTo>
                  <a:lnTo>
                    <a:pt x="2290" y="1415"/>
                  </a:lnTo>
                  <a:lnTo>
                    <a:pt x="2290" y="1448"/>
                  </a:lnTo>
                  <a:lnTo>
                    <a:pt x="2021" y="1415"/>
                  </a:lnTo>
                  <a:lnTo>
                    <a:pt x="1718" y="1381"/>
                  </a:lnTo>
                  <a:lnTo>
                    <a:pt x="1179" y="1381"/>
                  </a:lnTo>
                  <a:lnTo>
                    <a:pt x="708" y="1347"/>
                  </a:lnTo>
                  <a:lnTo>
                    <a:pt x="472" y="1347"/>
                  </a:lnTo>
                  <a:lnTo>
                    <a:pt x="270" y="1381"/>
                  </a:lnTo>
                  <a:lnTo>
                    <a:pt x="270" y="842"/>
                  </a:lnTo>
                  <a:lnTo>
                    <a:pt x="270" y="573"/>
                  </a:lnTo>
                  <a:lnTo>
                    <a:pt x="237" y="304"/>
                  </a:lnTo>
                  <a:lnTo>
                    <a:pt x="775" y="270"/>
                  </a:lnTo>
                  <a:lnTo>
                    <a:pt x="1280" y="236"/>
                  </a:lnTo>
                  <a:lnTo>
                    <a:pt x="1785" y="203"/>
                  </a:lnTo>
                  <a:lnTo>
                    <a:pt x="2290" y="169"/>
                  </a:lnTo>
                  <a:lnTo>
                    <a:pt x="2358" y="135"/>
                  </a:lnTo>
                  <a:lnTo>
                    <a:pt x="2358" y="68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9" name="Google Shape;449;p3"/>
            <p:cNvSpPr/>
            <p:nvPr/>
          </p:nvSpPr>
          <p:spPr>
            <a:xfrm>
              <a:off x="6028700" y="2718600"/>
              <a:ext cx="4250" cy="35375"/>
            </a:xfrm>
            <a:custGeom>
              <a:rect b="b" l="l" r="r" t="t"/>
              <a:pathLst>
                <a:path extrusionOk="0" h="1415" w="170">
                  <a:moveTo>
                    <a:pt x="102" y="1"/>
                  </a:moveTo>
                  <a:lnTo>
                    <a:pt x="35" y="102"/>
                  </a:lnTo>
                  <a:lnTo>
                    <a:pt x="1" y="236"/>
                  </a:lnTo>
                  <a:lnTo>
                    <a:pt x="1" y="506"/>
                  </a:lnTo>
                  <a:lnTo>
                    <a:pt x="1" y="1314"/>
                  </a:lnTo>
                  <a:lnTo>
                    <a:pt x="1" y="1381"/>
                  </a:lnTo>
                  <a:lnTo>
                    <a:pt x="68" y="1415"/>
                  </a:lnTo>
                  <a:lnTo>
                    <a:pt x="136" y="1381"/>
                  </a:lnTo>
                  <a:lnTo>
                    <a:pt x="169" y="1314"/>
                  </a:lnTo>
                  <a:lnTo>
                    <a:pt x="169" y="506"/>
                  </a:lnTo>
                  <a:lnTo>
                    <a:pt x="169" y="236"/>
                  </a:lnTo>
                  <a:lnTo>
                    <a:pt x="169" y="102"/>
                  </a:lnTo>
                  <a:lnTo>
                    <a:pt x="10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0" name="Google Shape;450;p3"/>
            <p:cNvSpPr/>
            <p:nvPr/>
          </p:nvSpPr>
          <p:spPr>
            <a:xfrm>
              <a:off x="6053950" y="2723650"/>
              <a:ext cx="14350" cy="19400"/>
            </a:xfrm>
            <a:custGeom>
              <a:rect b="b" l="l" r="r" t="t"/>
              <a:pathLst>
                <a:path extrusionOk="0" h="776" w="574">
                  <a:moveTo>
                    <a:pt x="169" y="1"/>
                  </a:moveTo>
                  <a:lnTo>
                    <a:pt x="136" y="68"/>
                  </a:lnTo>
                  <a:lnTo>
                    <a:pt x="136" y="135"/>
                  </a:lnTo>
                  <a:lnTo>
                    <a:pt x="169" y="203"/>
                  </a:lnTo>
                  <a:lnTo>
                    <a:pt x="237" y="270"/>
                  </a:lnTo>
                  <a:lnTo>
                    <a:pt x="304" y="337"/>
                  </a:lnTo>
                  <a:lnTo>
                    <a:pt x="270" y="371"/>
                  </a:lnTo>
                  <a:lnTo>
                    <a:pt x="35" y="573"/>
                  </a:lnTo>
                  <a:lnTo>
                    <a:pt x="35" y="607"/>
                  </a:lnTo>
                  <a:lnTo>
                    <a:pt x="1" y="674"/>
                  </a:lnTo>
                  <a:lnTo>
                    <a:pt x="68" y="741"/>
                  </a:lnTo>
                  <a:lnTo>
                    <a:pt x="136" y="775"/>
                  </a:lnTo>
                  <a:lnTo>
                    <a:pt x="169" y="775"/>
                  </a:lnTo>
                  <a:lnTo>
                    <a:pt x="203" y="741"/>
                  </a:lnTo>
                  <a:lnTo>
                    <a:pt x="405" y="539"/>
                  </a:lnTo>
                  <a:lnTo>
                    <a:pt x="506" y="438"/>
                  </a:lnTo>
                  <a:lnTo>
                    <a:pt x="540" y="405"/>
                  </a:lnTo>
                  <a:lnTo>
                    <a:pt x="573" y="337"/>
                  </a:lnTo>
                  <a:lnTo>
                    <a:pt x="573" y="304"/>
                  </a:lnTo>
                  <a:lnTo>
                    <a:pt x="540" y="236"/>
                  </a:lnTo>
                  <a:lnTo>
                    <a:pt x="439" y="135"/>
                  </a:lnTo>
                  <a:lnTo>
                    <a:pt x="371" y="102"/>
                  </a:lnTo>
                  <a:lnTo>
                    <a:pt x="304" y="68"/>
                  </a:lnTo>
                  <a:lnTo>
                    <a:pt x="23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" name="Google Shape;451;p3"/>
            <p:cNvSpPr/>
            <p:nvPr/>
          </p:nvSpPr>
          <p:spPr>
            <a:xfrm>
              <a:off x="6056475" y="2501450"/>
              <a:ext cx="27825" cy="22750"/>
            </a:xfrm>
            <a:custGeom>
              <a:rect b="b" l="l" r="r" t="t"/>
              <a:pathLst>
                <a:path extrusionOk="0" h="910" w="1113">
                  <a:moveTo>
                    <a:pt x="944" y="0"/>
                  </a:moveTo>
                  <a:lnTo>
                    <a:pt x="876" y="34"/>
                  </a:lnTo>
                  <a:lnTo>
                    <a:pt x="876" y="101"/>
                  </a:lnTo>
                  <a:lnTo>
                    <a:pt x="876" y="236"/>
                  </a:lnTo>
                  <a:lnTo>
                    <a:pt x="843" y="337"/>
                  </a:lnTo>
                  <a:lnTo>
                    <a:pt x="775" y="438"/>
                  </a:lnTo>
                  <a:lnTo>
                    <a:pt x="641" y="472"/>
                  </a:lnTo>
                  <a:lnTo>
                    <a:pt x="405" y="472"/>
                  </a:lnTo>
                  <a:lnTo>
                    <a:pt x="405" y="404"/>
                  </a:lnTo>
                  <a:lnTo>
                    <a:pt x="405" y="337"/>
                  </a:lnTo>
                  <a:lnTo>
                    <a:pt x="439" y="236"/>
                  </a:lnTo>
                  <a:lnTo>
                    <a:pt x="439" y="202"/>
                  </a:lnTo>
                  <a:lnTo>
                    <a:pt x="371" y="202"/>
                  </a:lnTo>
                  <a:lnTo>
                    <a:pt x="237" y="303"/>
                  </a:lnTo>
                  <a:lnTo>
                    <a:pt x="68" y="337"/>
                  </a:lnTo>
                  <a:lnTo>
                    <a:pt x="1" y="371"/>
                  </a:lnTo>
                  <a:lnTo>
                    <a:pt x="1" y="472"/>
                  </a:lnTo>
                  <a:lnTo>
                    <a:pt x="169" y="842"/>
                  </a:lnTo>
                  <a:lnTo>
                    <a:pt x="203" y="909"/>
                  </a:lnTo>
                  <a:lnTo>
                    <a:pt x="371" y="909"/>
                  </a:lnTo>
                  <a:lnTo>
                    <a:pt x="405" y="876"/>
                  </a:lnTo>
                  <a:lnTo>
                    <a:pt x="405" y="808"/>
                  </a:lnTo>
                  <a:lnTo>
                    <a:pt x="371" y="674"/>
                  </a:lnTo>
                  <a:lnTo>
                    <a:pt x="607" y="674"/>
                  </a:lnTo>
                  <a:lnTo>
                    <a:pt x="809" y="640"/>
                  </a:lnTo>
                  <a:lnTo>
                    <a:pt x="944" y="539"/>
                  </a:lnTo>
                  <a:lnTo>
                    <a:pt x="1045" y="371"/>
                  </a:lnTo>
                  <a:lnTo>
                    <a:pt x="1112" y="236"/>
                  </a:lnTo>
                  <a:lnTo>
                    <a:pt x="1078" y="68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" name="Google Shape;452;p3"/>
            <p:cNvSpPr/>
            <p:nvPr/>
          </p:nvSpPr>
          <p:spPr>
            <a:xfrm>
              <a:off x="5990825" y="2395400"/>
              <a:ext cx="101875" cy="63150"/>
            </a:xfrm>
            <a:custGeom>
              <a:rect b="b" l="l" r="r" t="t"/>
              <a:pathLst>
                <a:path extrusionOk="0" h="2526" w="4075">
                  <a:moveTo>
                    <a:pt x="2930" y="236"/>
                  </a:moveTo>
                  <a:lnTo>
                    <a:pt x="3839" y="270"/>
                  </a:lnTo>
                  <a:lnTo>
                    <a:pt x="3839" y="1280"/>
                  </a:lnTo>
                  <a:lnTo>
                    <a:pt x="3873" y="2256"/>
                  </a:lnTo>
                  <a:lnTo>
                    <a:pt x="2055" y="2189"/>
                  </a:lnTo>
                  <a:lnTo>
                    <a:pt x="1112" y="2189"/>
                  </a:lnTo>
                  <a:lnTo>
                    <a:pt x="237" y="2222"/>
                  </a:lnTo>
                  <a:lnTo>
                    <a:pt x="203" y="2222"/>
                  </a:lnTo>
                  <a:lnTo>
                    <a:pt x="237" y="2189"/>
                  </a:lnTo>
                  <a:lnTo>
                    <a:pt x="237" y="1953"/>
                  </a:lnTo>
                  <a:lnTo>
                    <a:pt x="237" y="1717"/>
                  </a:lnTo>
                  <a:lnTo>
                    <a:pt x="203" y="1246"/>
                  </a:lnTo>
                  <a:lnTo>
                    <a:pt x="203" y="741"/>
                  </a:lnTo>
                  <a:lnTo>
                    <a:pt x="237" y="236"/>
                  </a:lnTo>
                  <a:close/>
                  <a:moveTo>
                    <a:pt x="1112" y="0"/>
                  </a:moveTo>
                  <a:lnTo>
                    <a:pt x="237" y="68"/>
                  </a:lnTo>
                  <a:lnTo>
                    <a:pt x="203" y="101"/>
                  </a:lnTo>
                  <a:lnTo>
                    <a:pt x="136" y="101"/>
                  </a:lnTo>
                  <a:lnTo>
                    <a:pt x="102" y="135"/>
                  </a:lnTo>
                  <a:lnTo>
                    <a:pt x="35" y="674"/>
                  </a:lnTo>
                  <a:lnTo>
                    <a:pt x="1" y="1246"/>
                  </a:lnTo>
                  <a:lnTo>
                    <a:pt x="1" y="1751"/>
                  </a:lnTo>
                  <a:lnTo>
                    <a:pt x="35" y="1987"/>
                  </a:lnTo>
                  <a:lnTo>
                    <a:pt x="136" y="2189"/>
                  </a:lnTo>
                  <a:lnTo>
                    <a:pt x="169" y="2222"/>
                  </a:lnTo>
                  <a:lnTo>
                    <a:pt x="169" y="2290"/>
                  </a:lnTo>
                  <a:lnTo>
                    <a:pt x="203" y="2323"/>
                  </a:lnTo>
                  <a:lnTo>
                    <a:pt x="641" y="2391"/>
                  </a:lnTo>
                  <a:lnTo>
                    <a:pt x="1112" y="2458"/>
                  </a:lnTo>
                  <a:lnTo>
                    <a:pt x="2021" y="2525"/>
                  </a:lnTo>
                  <a:lnTo>
                    <a:pt x="2964" y="2525"/>
                  </a:lnTo>
                  <a:lnTo>
                    <a:pt x="3873" y="2458"/>
                  </a:lnTo>
                  <a:lnTo>
                    <a:pt x="3906" y="2525"/>
                  </a:lnTo>
                  <a:lnTo>
                    <a:pt x="3974" y="2525"/>
                  </a:lnTo>
                  <a:lnTo>
                    <a:pt x="4041" y="2492"/>
                  </a:lnTo>
                  <a:lnTo>
                    <a:pt x="4075" y="2424"/>
                  </a:lnTo>
                  <a:lnTo>
                    <a:pt x="4075" y="1280"/>
                  </a:lnTo>
                  <a:lnTo>
                    <a:pt x="4041" y="707"/>
                  </a:lnTo>
                  <a:lnTo>
                    <a:pt x="4007" y="169"/>
                  </a:lnTo>
                  <a:lnTo>
                    <a:pt x="4007" y="101"/>
                  </a:lnTo>
                  <a:lnTo>
                    <a:pt x="3974" y="68"/>
                  </a:lnTo>
                  <a:lnTo>
                    <a:pt x="3873" y="68"/>
                  </a:lnTo>
                  <a:lnTo>
                    <a:pt x="29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" name="Google Shape;453;p3"/>
            <p:cNvSpPr/>
            <p:nvPr/>
          </p:nvSpPr>
          <p:spPr>
            <a:xfrm>
              <a:off x="6030400" y="2466100"/>
              <a:ext cx="66525" cy="132175"/>
            </a:xfrm>
            <a:custGeom>
              <a:rect b="b" l="l" r="r" t="t"/>
              <a:pathLst>
                <a:path extrusionOk="0" h="5287" w="2661">
                  <a:moveTo>
                    <a:pt x="2492" y="202"/>
                  </a:moveTo>
                  <a:lnTo>
                    <a:pt x="2424" y="472"/>
                  </a:lnTo>
                  <a:lnTo>
                    <a:pt x="2391" y="775"/>
                  </a:lnTo>
                  <a:lnTo>
                    <a:pt x="2391" y="1347"/>
                  </a:lnTo>
                  <a:lnTo>
                    <a:pt x="2424" y="1953"/>
                  </a:lnTo>
                  <a:lnTo>
                    <a:pt x="2424" y="2525"/>
                  </a:lnTo>
                  <a:lnTo>
                    <a:pt x="2391" y="3771"/>
                  </a:lnTo>
                  <a:lnTo>
                    <a:pt x="2323" y="5017"/>
                  </a:lnTo>
                  <a:lnTo>
                    <a:pt x="1684" y="5017"/>
                  </a:lnTo>
                  <a:lnTo>
                    <a:pt x="1313" y="4983"/>
                  </a:lnTo>
                  <a:lnTo>
                    <a:pt x="1111" y="4983"/>
                  </a:lnTo>
                  <a:lnTo>
                    <a:pt x="943" y="5017"/>
                  </a:lnTo>
                  <a:lnTo>
                    <a:pt x="977" y="4344"/>
                  </a:lnTo>
                  <a:lnTo>
                    <a:pt x="977" y="3704"/>
                  </a:lnTo>
                  <a:lnTo>
                    <a:pt x="909" y="2424"/>
                  </a:lnTo>
                  <a:lnTo>
                    <a:pt x="943" y="2357"/>
                  </a:lnTo>
                  <a:lnTo>
                    <a:pt x="943" y="2290"/>
                  </a:lnTo>
                  <a:lnTo>
                    <a:pt x="909" y="2222"/>
                  </a:lnTo>
                  <a:lnTo>
                    <a:pt x="808" y="2222"/>
                  </a:lnTo>
                  <a:lnTo>
                    <a:pt x="303" y="2323"/>
                  </a:lnTo>
                  <a:lnTo>
                    <a:pt x="270" y="1751"/>
                  </a:lnTo>
                  <a:lnTo>
                    <a:pt x="236" y="1179"/>
                  </a:lnTo>
                  <a:lnTo>
                    <a:pt x="236" y="674"/>
                  </a:lnTo>
                  <a:lnTo>
                    <a:pt x="236" y="438"/>
                  </a:lnTo>
                  <a:lnTo>
                    <a:pt x="202" y="202"/>
                  </a:lnTo>
                  <a:lnTo>
                    <a:pt x="202" y="202"/>
                  </a:lnTo>
                  <a:lnTo>
                    <a:pt x="775" y="236"/>
                  </a:lnTo>
                  <a:lnTo>
                    <a:pt x="1347" y="236"/>
                  </a:lnTo>
                  <a:lnTo>
                    <a:pt x="2458" y="202"/>
                  </a:lnTo>
                  <a:close/>
                  <a:moveTo>
                    <a:pt x="775" y="0"/>
                  </a:moveTo>
                  <a:lnTo>
                    <a:pt x="202" y="68"/>
                  </a:lnTo>
                  <a:lnTo>
                    <a:pt x="169" y="101"/>
                  </a:lnTo>
                  <a:lnTo>
                    <a:pt x="101" y="68"/>
                  </a:lnTo>
                  <a:lnTo>
                    <a:pt x="68" y="101"/>
                  </a:lnTo>
                  <a:lnTo>
                    <a:pt x="0" y="371"/>
                  </a:lnTo>
                  <a:lnTo>
                    <a:pt x="0" y="640"/>
                  </a:lnTo>
                  <a:lnTo>
                    <a:pt x="0" y="1179"/>
                  </a:lnTo>
                  <a:lnTo>
                    <a:pt x="0" y="1785"/>
                  </a:lnTo>
                  <a:lnTo>
                    <a:pt x="0" y="2121"/>
                  </a:lnTo>
                  <a:lnTo>
                    <a:pt x="68" y="2424"/>
                  </a:lnTo>
                  <a:lnTo>
                    <a:pt x="68" y="2458"/>
                  </a:lnTo>
                  <a:lnTo>
                    <a:pt x="135" y="2492"/>
                  </a:lnTo>
                  <a:lnTo>
                    <a:pt x="270" y="2492"/>
                  </a:lnTo>
                  <a:lnTo>
                    <a:pt x="741" y="2458"/>
                  </a:lnTo>
                  <a:lnTo>
                    <a:pt x="741" y="3805"/>
                  </a:lnTo>
                  <a:lnTo>
                    <a:pt x="741" y="4478"/>
                  </a:lnTo>
                  <a:lnTo>
                    <a:pt x="775" y="5152"/>
                  </a:lnTo>
                  <a:lnTo>
                    <a:pt x="808" y="5185"/>
                  </a:lnTo>
                  <a:lnTo>
                    <a:pt x="876" y="5219"/>
                  </a:lnTo>
                  <a:lnTo>
                    <a:pt x="909" y="5185"/>
                  </a:lnTo>
                  <a:lnTo>
                    <a:pt x="943" y="5152"/>
                  </a:lnTo>
                  <a:lnTo>
                    <a:pt x="943" y="5118"/>
                  </a:lnTo>
                  <a:lnTo>
                    <a:pt x="1078" y="5185"/>
                  </a:lnTo>
                  <a:lnTo>
                    <a:pt x="1246" y="5219"/>
                  </a:lnTo>
                  <a:lnTo>
                    <a:pt x="1549" y="5219"/>
                  </a:lnTo>
                  <a:lnTo>
                    <a:pt x="1953" y="5253"/>
                  </a:lnTo>
                  <a:lnTo>
                    <a:pt x="2357" y="5253"/>
                  </a:lnTo>
                  <a:lnTo>
                    <a:pt x="2424" y="5286"/>
                  </a:lnTo>
                  <a:lnTo>
                    <a:pt x="2492" y="5253"/>
                  </a:lnTo>
                  <a:lnTo>
                    <a:pt x="2525" y="5253"/>
                  </a:lnTo>
                  <a:lnTo>
                    <a:pt x="2593" y="5219"/>
                  </a:lnTo>
                  <a:lnTo>
                    <a:pt x="2626" y="5152"/>
                  </a:lnTo>
                  <a:lnTo>
                    <a:pt x="2593" y="5084"/>
                  </a:lnTo>
                  <a:lnTo>
                    <a:pt x="2525" y="5017"/>
                  </a:lnTo>
                  <a:lnTo>
                    <a:pt x="2593" y="3771"/>
                  </a:lnTo>
                  <a:lnTo>
                    <a:pt x="2626" y="2525"/>
                  </a:lnTo>
                  <a:lnTo>
                    <a:pt x="2660" y="1347"/>
                  </a:lnTo>
                  <a:lnTo>
                    <a:pt x="2660" y="741"/>
                  </a:lnTo>
                  <a:lnTo>
                    <a:pt x="2593" y="438"/>
                  </a:lnTo>
                  <a:lnTo>
                    <a:pt x="2525" y="169"/>
                  </a:lnTo>
                  <a:lnTo>
                    <a:pt x="2559" y="135"/>
                  </a:lnTo>
                  <a:lnTo>
                    <a:pt x="2559" y="68"/>
                  </a:lnTo>
                  <a:lnTo>
                    <a:pt x="252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" name="Google Shape;454;p3"/>
            <p:cNvSpPr/>
            <p:nvPr/>
          </p:nvSpPr>
          <p:spPr>
            <a:xfrm>
              <a:off x="5982425" y="2726175"/>
              <a:ext cx="21050" cy="12650"/>
            </a:xfrm>
            <a:custGeom>
              <a:rect b="b" l="l" r="r" t="t"/>
              <a:pathLst>
                <a:path extrusionOk="0" h="506" w="842">
                  <a:moveTo>
                    <a:pt x="34" y="1"/>
                  </a:moveTo>
                  <a:lnTo>
                    <a:pt x="0" y="68"/>
                  </a:lnTo>
                  <a:lnTo>
                    <a:pt x="0" y="135"/>
                  </a:lnTo>
                  <a:lnTo>
                    <a:pt x="101" y="304"/>
                  </a:lnTo>
                  <a:lnTo>
                    <a:pt x="236" y="472"/>
                  </a:lnTo>
                  <a:lnTo>
                    <a:pt x="270" y="506"/>
                  </a:lnTo>
                  <a:lnTo>
                    <a:pt x="303" y="506"/>
                  </a:lnTo>
                  <a:lnTo>
                    <a:pt x="371" y="472"/>
                  </a:lnTo>
                  <a:lnTo>
                    <a:pt x="472" y="472"/>
                  </a:lnTo>
                  <a:lnTo>
                    <a:pt x="640" y="304"/>
                  </a:lnTo>
                  <a:lnTo>
                    <a:pt x="842" y="169"/>
                  </a:lnTo>
                  <a:lnTo>
                    <a:pt x="842" y="102"/>
                  </a:lnTo>
                  <a:lnTo>
                    <a:pt x="842" y="34"/>
                  </a:lnTo>
                  <a:lnTo>
                    <a:pt x="775" y="1"/>
                  </a:lnTo>
                  <a:lnTo>
                    <a:pt x="707" y="1"/>
                  </a:lnTo>
                  <a:lnTo>
                    <a:pt x="539" y="135"/>
                  </a:lnTo>
                  <a:lnTo>
                    <a:pt x="371" y="304"/>
                  </a:lnTo>
                  <a:lnTo>
                    <a:pt x="270" y="169"/>
                  </a:lnTo>
                  <a:lnTo>
                    <a:pt x="135" y="34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" name="Google Shape;455;p3"/>
            <p:cNvSpPr/>
            <p:nvPr/>
          </p:nvSpPr>
          <p:spPr>
            <a:xfrm>
              <a:off x="5072550" y="2497250"/>
              <a:ext cx="28625" cy="23575"/>
            </a:xfrm>
            <a:custGeom>
              <a:rect b="b" l="l" r="r" t="t"/>
              <a:pathLst>
                <a:path extrusionOk="0" h="943" w="1145">
                  <a:moveTo>
                    <a:pt x="1044" y="0"/>
                  </a:moveTo>
                  <a:lnTo>
                    <a:pt x="1010" y="34"/>
                  </a:lnTo>
                  <a:lnTo>
                    <a:pt x="976" y="236"/>
                  </a:lnTo>
                  <a:lnTo>
                    <a:pt x="976" y="438"/>
                  </a:lnTo>
                  <a:lnTo>
                    <a:pt x="976" y="505"/>
                  </a:lnTo>
                  <a:lnTo>
                    <a:pt x="943" y="471"/>
                  </a:lnTo>
                  <a:lnTo>
                    <a:pt x="774" y="337"/>
                  </a:lnTo>
                  <a:lnTo>
                    <a:pt x="640" y="202"/>
                  </a:lnTo>
                  <a:lnTo>
                    <a:pt x="572" y="168"/>
                  </a:lnTo>
                  <a:lnTo>
                    <a:pt x="505" y="202"/>
                  </a:lnTo>
                  <a:lnTo>
                    <a:pt x="471" y="236"/>
                  </a:lnTo>
                  <a:lnTo>
                    <a:pt x="471" y="303"/>
                  </a:lnTo>
                  <a:lnTo>
                    <a:pt x="471" y="337"/>
                  </a:lnTo>
                  <a:lnTo>
                    <a:pt x="606" y="471"/>
                  </a:lnTo>
                  <a:lnTo>
                    <a:pt x="370" y="471"/>
                  </a:lnTo>
                  <a:lnTo>
                    <a:pt x="202" y="438"/>
                  </a:lnTo>
                  <a:lnTo>
                    <a:pt x="101" y="438"/>
                  </a:lnTo>
                  <a:lnTo>
                    <a:pt x="34" y="471"/>
                  </a:lnTo>
                  <a:lnTo>
                    <a:pt x="0" y="505"/>
                  </a:lnTo>
                  <a:lnTo>
                    <a:pt x="34" y="539"/>
                  </a:lnTo>
                  <a:lnTo>
                    <a:pt x="67" y="572"/>
                  </a:lnTo>
                  <a:lnTo>
                    <a:pt x="168" y="606"/>
                  </a:lnTo>
                  <a:lnTo>
                    <a:pt x="303" y="640"/>
                  </a:lnTo>
                  <a:lnTo>
                    <a:pt x="606" y="673"/>
                  </a:lnTo>
                  <a:lnTo>
                    <a:pt x="471" y="741"/>
                  </a:lnTo>
                  <a:lnTo>
                    <a:pt x="438" y="774"/>
                  </a:lnTo>
                  <a:lnTo>
                    <a:pt x="438" y="842"/>
                  </a:lnTo>
                  <a:lnTo>
                    <a:pt x="471" y="909"/>
                  </a:lnTo>
                  <a:lnTo>
                    <a:pt x="539" y="909"/>
                  </a:lnTo>
                  <a:lnTo>
                    <a:pt x="774" y="808"/>
                  </a:lnTo>
                  <a:lnTo>
                    <a:pt x="976" y="640"/>
                  </a:lnTo>
                  <a:lnTo>
                    <a:pt x="976" y="842"/>
                  </a:lnTo>
                  <a:lnTo>
                    <a:pt x="1010" y="909"/>
                  </a:lnTo>
                  <a:lnTo>
                    <a:pt x="1044" y="943"/>
                  </a:lnTo>
                  <a:lnTo>
                    <a:pt x="1111" y="909"/>
                  </a:lnTo>
                  <a:lnTo>
                    <a:pt x="1145" y="842"/>
                  </a:lnTo>
                  <a:lnTo>
                    <a:pt x="1145" y="438"/>
                  </a:lnTo>
                  <a:lnTo>
                    <a:pt x="1145" y="236"/>
                  </a:lnTo>
                  <a:lnTo>
                    <a:pt x="1111" y="34"/>
                  </a:lnTo>
                  <a:lnTo>
                    <a:pt x="1077" y="34"/>
                  </a:lnTo>
                  <a:lnTo>
                    <a:pt x="104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6" name="Google Shape;456;p3"/>
            <p:cNvSpPr/>
            <p:nvPr/>
          </p:nvSpPr>
          <p:spPr>
            <a:xfrm>
              <a:off x="5868800" y="2605825"/>
              <a:ext cx="63150" cy="68200"/>
            </a:xfrm>
            <a:custGeom>
              <a:rect b="b" l="l" r="r" t="t"/>
              <a:pathLst>
                <a:path extrusionOk="0" h="2728" w="2526">
                  <a:moveTo>
                    <a:pt x="202" y="169"/>
                  </a:moveTo>
                  <a:lnTo>
                    <a:pt x="741" y="236"/>
                  </a:lnTo>
                  <a:lnTo>
                    <a:pt x="1279" y="270"/>
                  </a:lnTo>
                  <a:lnTo>
                    <a:pt x="2357" y="236"/>
                  </a:lnTo>
                  <a:lnTo>
                    <a:pt x="2357" y="236"/>
                  </a:lnTo>
                  <a:lnTo>
                    <a:pt x="2289" y="775"/>
                  </a:lnTo>
                  <a:lnTo>
                    <a:pt x="2256" y="1347"/>
                  </a:lnTo>
                  <a:lnTo>
                    <a:pt x="2256" y="1886"/>
                  </a:lnTo>
                  <a:lnTo>
                    <a:pt x="2289" y="2424"/>
                  </a:lnTo>
                  <a:lnTo>
                    <a:pt x="2289" y="2458"/>
                  </a:lnTo>
                  <a:lnTo>
                    <a:pt x="2256" y="2458"/>
                  </a:lnTo>
                  <a:lnTo>
                    <a:pt x="2020" y="2424"/>
                  </a:lnTo>
                  <a:lnTo>
                    <a:pt x="808" y="2424"/>
                  </a:lnTo>
                  <a:lnTo>
                    <a:pt x="303" y="2391"/>
                  </a:lnTo>
                  <a:lnTo>
                    <a:pt x="236" y="1280"/>
                  </a:lnTo>
                  <a:lnTo>
                    <a:pt x="202" y="169"/>
                  </a:lnTo>
                  <a:close/>
                  <a:moveTo>
                    <a:pt x="741" y="0"/>
                  </a:moveTo>
                  <a:lnTo>
                    <a:pt x="168" y="34"/>
                  </a:lnTo>
                  <a:lnTo>
                    <a:pt x="135" y="34"/>
                  </a:lnTo>
                  <a:lnTo>
                    <a:pt x="101" y="101"/>
                  </a:lnTo>
                  <a:lnTo>
                    <a:pt x="67" y="101"/>
                  </a:lnTo>
                  <a:lnTo>
                    <a:pt x="34" y="169"/>
                  </a:lnTo>
                  <a:lnTo>
                    <a:pt x="0" y="775"/>
                  </a:lnTo>
                  <a:lnTo>
                    <a:pt x="0" y="1414"/>
                  </a:lnTo>
                  <a:lnTo>
                    <a:pt x="34" y="2020"/>
                  </a:lnTo>
                  <a:lnTo>
                    <a:pt x="101" y="2660"/>
                  </a:lnTo>
                  <a:lnTo>
                    <a:pt x="135" y="2694"/>
                  </a:lnTo>
                  <a:lnTo>
                    <a:pt x="168" y="2727"/>
                  </a:lnTo>
                  <a:lnTo>
                    <a:pt x="236" y="2727"/>
                  </a:lnTo>
                  <a:lnTo>
                    <a:pt x="303" y="2694"/>
                  </a:lnTo>
                  <a:lnTo>
                    <a:pt x="337" y="2660"/>
                  </a:lnTo>
                  <a:lnTo>
                    <a:pt x="337" y="2626"/>
                  </a:lnTo>
                  <a:lnTo>
                    <a:pt x="337" y="2559"/>
                  </a:lnTo>
                  <a:lnTo>
                    <a:pt x="808" y="2660"/>
                  </a:lnTo>
                  <a:lnTo>
                    <a:pt x="1313" y="2694"/>
                  </a:lnTo>
                  <a:lnTo>
                    <a:pt x="1818" y="2694"/>
                  </a:lnTo>
                  <a:lnTo>
                    <a:pt x="2054" y="2660"/>
                  </a:lnTo>
                  <a:lnTo>
                    <a:pt x="2256" y="2626"/>
                  </a:lnTo>
                  <a:lnTo>
                    <a:pt x="2323" y="2593"/>
                  </a:lnTo>
                  <a:lnTo>
                    <a:pt x="2323" y="2492"/>
                  </a:lnTo>
                  <a:lnTo>
                    <a:pt x="2357" y="2525"/>
                  </a:lnTo>
                  <a:lnTo>
                    <a:pt x="2390" y="2525"/>
                  </a:lnTo>
                  <a:lnTo>
                    <a:pt x="2458" y="2492"/>
                  </a:lnTo>
                  <a:lnTo>
                    <a:pt x="2458" y="2424"/>
                  </a:lnTo>
                  <a:lnTo>
                    <a:pt x="2491" y="1886"/>
                  </a:lnTo>
                  <a:lnTo>
                    <a:pt x="2525" y="1313"/>
                  </a:lnTo>
                  <a:lnTo>
                    <a:pt x="2491" y="775"/>
                  </a:lnTo>
                  <a:lnTo>
                    <a:pt x="2458" y="202"/>
                  </a:lnTo>
                  <a:lnTo>
                    <a:pt x="2491" y="169"/>
                  </a:lnTo>
                  <a:lnTo>
                    <a:pt x="2491" y="101"/>
                  </a:lnTo>
                  <a:lnTo>
                    <a:pt x="2458" y="34"/>
                  </a:lnTo>
                  <a:lnTo>
                    <a:pt x="1852" y="34"/>
                  </a:lnTo>
                  <a:lnTo>
                    <a:pt x="12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7" name="Google Shape;457;p3"/>
            <p:cNvSpPr/>
            <p:nvPr/>
          </p:nvSpPr>
          <p:spPr>
            <a:xfrm>
              <a:off x="5128100" y="2676525"/>
              <a:ext cx="63150" cy="78300"/>
            </a:xfrm>
            <a:custGeom>
              <a:rect b="b" l="l" r="r" t="t"/>
              <a:pathLst>
                <a:path extrusionOk="0" h="3132" w="2526">
                  <a:moveTo>
                    <a:pt x="202" y="169"/>
                  </a:moveTo>
                  <a:lnTo>
                    <a:pt x="741" y="236"/>
                  </a:lnTo>
                  <a:lnTo>
                    <a:pt x="1280" y="270"/>
                  </a:lnTo>
                  <a:lnTo>
                    <a:pt x="2357" y="236"/>
                  </a:lnTo>
                  <a:lnTo>
                    <a:pt x="2290" y="842"/>
                  </a:lnTo>
                  <a:lnTo>
                    <a:pt x="2256" y="1549"/>
                  </a:lnTo>
                  <a:lnTo>
                    <a:pt x="2256" y="2222"/>
                  </a:lnTo>
                  <a:lnTo>
                    <a:pt x="2290" y="2828"/>
                  </a:lnTo>
                  <a:lnTo>
                    <a:pt x="2290" y="2862"/>
                  </a:lnTo>
                  <a:lnTo>
                    <a:pt x="2256" y="2862"/>
                  </a:lnTo>
                  <a:lnTo>
                    <a:pt x="2020" y="2828"/>
                  </a:lnTo>
                  <a:lnTo>
                    <a:pt x="808" y="2828"/>
                  </a:lnTo>
                  <a:lnTo>
                    <a:pt x="303" y="2795"/>
                  </a:lnTo>
                  <a:lnTo>
                    <a:pt x="236" y="1482"/>
                  </a:lnTo>
                  <a:lnTo>
                    <a:pt x="202" y="169"/>
                  </a:lnTo>
                  <a:close/>
                  <a:moveTo>
                    <a:pt x="741" y="0"/>
                  </a:moveTo>
                  <a:lnTo>
                    <a:pt x="168" y="34"/>
                  </a:lnTo>
                  <a:lnTo>
                    <a:pt x="135" y="34"/>
                  </a:lnTo>
                  <a:lnTo>
                    <a:pt x="101" y="101"/>
                  </a:lnTo>
                  <a:lnTo>
                    <a:pt x="67" y="101"/>
                  </a:lnTo>
                  <a:lnTo>
                    <a:pt x="34" y="169"/>
                  </a:lnTo>
                  <a:lnTo>
                    <a:pt x="0" y="842"/>
                  </a:lnTo>
                  <a:lnTo>
                    <a:pt x="0" y="1616"/>
                  </a:lnTo>
                  <a:lnTo>
                    <a:pt x="34" y="2391"/>
                  </a:lnTo>
                  <a:lnTo>
                    <a:pt x="101" y="3064"/>
                  </a:lnTo>
                  <a:lnTo>
                    <a:pt x="135" y="3098"/>
                  </a:lnTo>
                  <a:lnTo>
                    <a:pt x="168" y="3132"/>
                  </a:lnTo>
                  <a:lnTo>
                    <a:pt x="236" y="3132"/>
                  </a:lnTo>
                  <a:lnTo>
                    <a:pt x="303" y="3098"/>
                  </a:lnTo>
                  <a:lnTo>
                    <a:pt x="337" y="3064"/>
                  </a:lnTo>
                  <a:lnTo>
                    <a:pt x="337" y="3030"/>
                  </a:lnTo>
                  <a:lnTo>
                    <a:pt x="337" y="2963"/>
                  </a:lnTo>
                  <a:lnTo>
                    <a:pt x="808" y="3064"/>
                  </a:lnTo>
                  <a:lnTo>
                    <a:pt x="1313" y="3098"/>
                  </a:lnTo>
                  <a:lnTo>
                    <a:pt x="1818" y="3098"/>
                  </a:lnTo>
                  <a:lnTo>
                    <a:pt x="2054" y="3064"/>
                  </a:lnTo>
                  <a:lnTo>
                    <a:pt x="2256" y="3030"/>
                  </a:lnTo>
                  <a:lnTo>
                    <a:pt x="2323" y="2997"/>
                  </a:lnTo>
                  <a:lnTo>
                    <a:pt x="2323" y="2896"/>
                  </a:lnTo>
                  <a:lnTo>
                    <a:pt x="2357" y="2929"/>
                  </a:lnTo>
                  <a:lnTo>
                    <a:pt x="2391" y="2929"/>
                  </a:lnTo>
                  <a:lnTo>
                    <a:pt x="2458" y="2896"/>
                  </a:lnTo>
                  <a:lnTo>
                    <a:pt x="2458" y="2828"/>
                  </a:lnTo>
                  <a:lnTo>
                    <a:pt x="2492" y="2222"/>
                  </a:lnTo>
                  <a:lnTo>
                    <a:pt x="2525" y="1515"/>
                  </a:lnTo>
                  <a:lnTo>
                    <a:pt x="2492" y="808"/>
                  </a:lnTo>
                  <a:lnTo>
                    <a:pt x="2458" y="202"/>
                  </a:lnTo>
                  <a:lnTo>
                    <a:pt x="2492" y="169"/>
                  </a:lnTo>
                  <a:lnTo>
                    <a:pt x="2492" y="101"/>
                  </a:lnTo>
                  <a:lnTo>
                    <a:pt x="2458" y="34"/>
                  </a:lnTo>
                  <a:lnTo>
                    <a:pt x="1852" y="34"/>
                  </a:lnTo>
                  <a:lnTo>
                    <a:pt x="12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8" name="Google Shape;458;p3"/>
            <p:cNvSpPr/>
            <p:nvPr/>
          </p:nvSpPr>
          <p:spPr>
            <a:xfrm>
              <a:off x="5055700" y="2464425"/>
              <a:ext cx="103550" cy="65675"/>
            </a:xfrm>
            <a:custGeom>
              <a:rect b="b" l="l" r="r" t="t"/>
              <a:pathLst>
                <a:path extrusionOk="0" h="2627" w="4142">
                  <a:moveTo>
                    <a:pt x="1112" y="202"/>
                  </a:moveTo>
                  <a:lnTo>
                    <a:pt x="1953" y="236"/>
                  </a:lnTo>
                  <a:lnTo>
                    <a:pt x="2896" y="269"/>
                  </a:lnTo>
                  <a:lnTo>
                    <a:pt x="3873" y="370"/>
                  </a:lnTo>
                  <a:lnTo>
                    <a:pt x="3873" y="1414"/>
                  </a:lnTo>
                  <a:lnTo>
                    <a:pt x="3805" y="1885"/>
                  </a:lnTo>
                  <a:lnTo>
                    <a:pt x="3805" y="2357"/>
                  </a:lnTo>
                  <a:lnTo>
                    <a:pt x="3671" y="2289"/>
                  </a:lnTo>
                  <a:lnTo>
                    <a:pt x="3536" y="2222"/>
                  </a:lnTo>
                  <a:lnTo>
                    <a:pt x="3233" y="2188"/>
                  </a:lnTo>
                  <a:lnTo>
                    <a:pt x="2930" y="2222"/>
                  </a:lnTo>
                  <a:lnTo>
                    <a:pt x="2660" y="2222"/>
                  </a:lnTo>
                  <a:lnTo>
                    <a:pt x="2088" y="2289"/>
                  </a:lnTo>
                  <a:lnTo>
                    <a:pt x="1549" y="2323"/>
                  </a:lnTo>
                  <a:lnTo>
                    <a:pt x="943" y="2323"/>
                  </a:lnTo>
                  <a:lnTo>
                    <a:pt x="640" y="2289"/>
                  </a:lnTo>
                  <a:lnTo>
                    <a:pt x="337" y="2323"/>
                  </a:lnTo>
                  <a:lnTo>
                    <a:pt x="270" y="1751"/>
                  </a:lnTo>
                  <a:lnTo>
                    <a:pt x="236" y="1178"/>
                  </a:lnTo>
                  <a:lnTo>
                    <a:pt x="270" y="707"/>
                  </a:lnTo>
                  <a:lnTo>
                    <a:pt x="270" y="471"/>
                  </a:lnTo>
                  <a:lnTo>
                    <a:pt x="236" y="269"/>
                  </a:lnTo>
                  <a:lnTo>
                    <a:pt x="270" y="269"/>
                  </a:lnTo>
                  <a:lnTo>
                    <a:pt x="674" y="202"/>
                  </a:lnTo>
                  <a:close/>
                  <a:moveTo>
                    <a:pt x="775" y="0"/>
                  </a:moveTo>
                  <a:lnTo>
                    <a:pt x="539" y="34"/>
                  </a:lnTo>
                  <a:lnTo>
                    <a:pt x="304" y="101"/>
                  </a:lnTo>
                  <a:lnTo>
                    <a:pt x="270" y="101"/>
                  </a:lnTo>
                  <a:lnTo>
                    <a:pt x="236" y="135"/>
                  </a:lnTo>
                  <a:lnTo>
                    <a:pt x="236" y="236"/>
                  </a:lnTo>
                  <a:lnTo>
                    <a:pt x="203" y="135"/>
                  </a:lnTo>
                  <a:lnTo>
                    <a:pt x="169" y="135"/>
                  </a:lnTo>
                  <a:lnTo>
                    <a:pt x="102" y="236"/>
                  </a:lnTo>
                  <a:lnTo>
                    <a:pt x="68" y="370"/>
                  </a:lnTo>
                  <a:lnTo>
                    <a:pt x="1" y="640"/>
                  </a:lnTo>
                  <a:lnTo>
                    <a:pt x="1" y="1178"/>
                  </a:lnTo>
                  <a:lnTo>
                    <a:pt x="34" y="1784"/>
                  </a:lnTo>
                  <a:lnTo>
                    <a:pt x="102" y="2390"/>
                  </a:lnTo>
                  <a:lnTo>
                    <a:pt x="169" y="2458"/>
                  </a:lnTo>
                  <a:lnTo>
                    <a:pt x="304" y="2458"/>
                  </a:lnTo>
                  <a:lnTo>
                    <a:pt x="337" y="2390"/>
                  </a:lnTo>
                  <a:lnTo>
                    <a:pt x="539" y="2458"/>
                  </a:lnTo>
                  <a:lnTo>
                    <a:pt x="741" y="2491"/>
                  </a:lnTo>
                  <a:lnTo>
                    <a:pt x="1145" y="2559"/>
                  </a:lnTo>
                  <a:lnTo>
                    <a:pt x="1583" y="2559"/>
                  </a:lnTo>
                  <a:lnTo>
                    <a:pt x="1987" y="2525"/>
                  </a:lnTo>
                  <a:lnTo>
                    <a:pt x="2458" y="2491"/>
                  </a:lnTo>
                  <a:lnTo>
                    <a:pt x="2896" y="2491"/>
                  </a:lnTo>
                  <a:lnTo>
                    <a:pt x="3334" y="2525"/>
                  </a:lnTo>
                  <a:lnTo>
                    <a:pt x="3805" y="2559"/>
                  </a:lnTo>
                  <a:lnTo>
                    <a:pt x="3839" y="2626"/>
                  </a:lnTo>
                  <a:lnTo>
                    <a:pt x="3940" y="2626"/>
                  </a:lnTo>
                  <a:lnTo>
                    <a:pt x="3974" y="2559"/>
                  </a:lnTo>
                  <a:lnTo>
                    <a:pt x="4075" y="2289"/>
                  </a:lnTo>
                  <a:lnTo>
                    <a:pt x="4108" y="2020"/>
                  </a:lnTo>
                  <a:lnTo>
                    <a:pt x="4142" y="1414"/>
                  </a:lnTo>
                  <a:lnTo>
                    <a:pt x="4142" y="741"/>
                  </a:lnTo>
                  <a:lnTo>
                    <a:pt x="4108" y="404"/>
                  </a:lnTo>
                  <a:lnTo>
                    <a:pt x="4075" y="67"/>
                  </a:lnTo>
                  <a:lnTo>
                    <a:pt x="4041" y="0"/>
                  </a:lnTo>
                  <a:lnTo>
                    <a:pt x="3974" y="0"/>
                  </a:lnTo>
                  <a:lnTo>
                    <a:pt x="3906" y="34"/>
                  </a:lnTo>
                  <a:lnTo>
                    <a:pt x="3873" y="101"/>
                  </a:lnTo>
                  <a:lnTo>
                    <a:pt x="3873" y="168"/>
                  </a:lnTo>
                  <a:lnTo>
                    <a:pt x="3031" y="67"/>
                  </a:lnTo>
                  <a:lnTo>
                    <a:pt x="2189" y="34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9" name="Google Shape;459;p3"/>
            <p:cNvSpPr/>
            <p:nvPr/>
          </p:nvSpPr>
          <p:spPr>
            <a:xfrm>
              <a:off x="5059075" y="2348250"/>
              <a:ext cx="66525" cy="40425"/>
            </a:xfrm>
            <a:custGeom>
              <a:rect b="b" l="l" r="r" t="t"/>
              <a:pathLst>
                <a:path extrusionOk="0" h="1617" w="2661">
                  <a:moveTo>
                    <a:pt x="2189" y="203"/>
                  </a:moveTo>
                  <a:lnTo>
                    <a:pt x="2357" y="237"/>
                  </a:lnTo>
                  <a:lnTo>
                    <a:pt x="2391" y="270"/>
                  </a:lnTo>
                  <a:lnTo>
                    <a:pt x="2458" y="237"/>
                  </a:lnTo>
                  <a:lnTo>
                    <a:pt x="2458" y="371"/>
                  </a:lnTo>
                  <a:lnTo>
                    <a:pt x="2424" y="506"/>
                  </a:lnTo>
                  <a:lnTo>
                    <a:pt x="2424" y="775"/>
                  </a:lnTo>
                  <a:lnTo>
                    <a:pt x="2424" y="1078"/>
                  </a:lnTo>
                  <a:lnTo>
                    <a:pt x="2458" y="1381"/>
                  </a:lnTo>
                  <a:lnTo>
                    <a:pt x="1280" y="1381"/>
                  </a:lnTo>
                  <a:lnTo>
                    <a:pt x="707" y="1415"/>
                  </a:lnTo>
                  <a:lnTo>
                    <a:pt x="135" y="1482"/>
                  </a:lnTo>
                  <a:lnTo>
                    <a:pt x="169" y="1280"/>
                  </a:lnTo>
                  <a:lnTo>
                    <a:pt x="202" y="1078"/>
                  </a:lnTo>
                  <a:lnTo>
                    <a:pt x="202" y="708"/>
                  </a:lnTo>
                  <a:lnTo>
                    <a:pt x="202" y="439"/>
                  </a:lnTo>
                  <a:lnTo>
                    <a:pt x="202" y="304"/>
                  </a:lnTo>
                  <a:lnTo>
                    <a:pt x="202" y="203"/>
                  </a:lnTo>
                  <a:lnTo>
                    <a:pt x="371" y="237"/>
                  </a:lnTo>
                  <a:lnTo>
                    <a:pt x="1650" y="237"/>
                  </a:lnTo>
                  <a:lnTo>
                    <a:pt x="1987" y="203"/>
                  </a:lnTo>
                  <a:close/>
                  <a:moveTo>
                    <a:pt x="707" y="1"/>
                  </a:moveTo>
                  <a:lnTo>
                    <a:pt x="438" y="34"/>
                  </a:lnTo>
                  <a:lnTo>
                    <a:pt x="135" y="68"/>
                  </a:lnTo>
                  <a:lnTo>
                    <a:pt x="135" y="102"/>
                  </a:lnTo>
                  <a:lnTo>
                    <a:pt x="34" y="102"/>
                  </a:lnTo>
                  <a:lnTo>
                    <a:pt x="34" y="136"/>
                  </a:lnTo>
                  <a:lnTo>
                    <a:pt x="68" y="136"/>
                  </a:lnTo>
                  <a:lnTo>
                    <a:pt x="34" y="270"/>
                  </a:lnTo>
                  <a:lnTo>
                    <a:pt x="34" y="439"/>
                  </a:lnTo>
                  <a:lnTo>
                    <a:pt x="34" y="708"/>
                  </a:lnTo>
                  <a:lnTo>
                    <a:pt x="0" y="1078"/>
                  </a:lnTo>
                  <a:lnTo>
                    <a:pt x="0" y="1280"/>
                  </a:lnTo>
                  <a:lnTo>
                    <a:pt x="34" y="1482"/>
                  </a:lnTo>
                  <a:lnTo>
                    <a:pt x="68" y="1516"/>
                  </a:lnTo>
                  <a:lnTo>
                    <a:pt x="68" y="1550"/>
                  </a:lnTo>
                  <a:lnTo>
                    <a:pt x="101" y="1583"/>
                  </a:lnTo>
                  <a:lnTo>
                    <a:pt x="707" y="1617"/>
                  </a:lnTo>
                  <a:lnTo>
                    <a:pt x="1313" y="1617"/>
                  </a:lnTo>
                  <a:lnTo>
                    <a:pt x="2492" y="1583"/>
                  </a:lnTo>
                  <a:lnTo>
                    <a:pt x="2593" y="1583"/>
                  </a:lnTo>
                  <a:lnTo>
                    <a:pt x="2626" y="1550"/>
                  </a:lnTo>
                  <a:lnTo>
                    <a:pt x="2660" y="1482"/>
                  </a:lnTo>
                  <a:lnTo>
                    <a:pt x="2660" y="1449"/>
                  </a:lnTo>
                  <a:lnTo>
                    <a:pt x="2626" y="1381"/>
                  </a:lnTo>
                  <a:lnTo>
                    <a:pt x="2626" y="1078"/>
                  </a:lnTo>
                  <a:lnTo>
                    <a:pt x="2593" y="775"/>
                  </a:lnTo>
                  <a:lnTo>
                    <a:pt x="2626" y="439"/>
                  </a:lnTo>
                  <a:lnTo>
                    <a:pt x="2593" y="270"/>
                  </a:lnTo>
                  <a:lnTo>
                    <a:pt x="2559" y="136"/>
                  </a:lnTo>
                  <a:lnTo>
                    <a:pt x="2525" y="136"/>
                  </a:lnTo>
                  <a:lnTo>
                    <a:pt x="2492" y="102"/>
                  </a:lnTo>
                  <a:lnTo>
                    <a:pt x="2458" y="68"/>
                  </a:lnTo>
                  <a:lnTo>
                    <a:pt x="2323" y="34"/>
                  </a:lnTo>
                  <a:lnTo>
                    <a:pt x="2189" y="1"/>
                  </a:lnTo>
                  <a:lnTo>
                    <a:pt x="1886" y="1"/>
                  </a:lnTo>
                  <a:lnTo>
                    <a:pt x="1280" y="34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0" name="Google Shape;460;p3"/>
            <p:cNvSpPr/>
            <p:nvPr/>
          </p:nvSpPr>
          <p:spPr>
            <a:xfrm>
              <a:off x="5055700" y="2677375"/>
              <a:ext cx="64850" cy="72400"/>
            </a:xfrm>
            <a:custGeom>
              <a:rect b="b" l="l" r="r" t="t"/>
              <a:pathLst>
                <a:path extrusionOk="0" h="2896" w="2594">
                  <a:moveTo>
                    <a:pt x="135" y="0"/>
                  </a:moveTo>
                  <a:lnTo>
                    <a:pt x="102" y="34"/>
                  </a:lnTo>
                  <a:lnTo>
                    <a:pt x="34" y="303"/>
                  </a:lnTo>
                  <a:lnTo>
                    <a:pt x="1" y="572"/>
                  </a:lnTo>
                  <a:lnTo>
                    <a:pt x="1" y="1111"/>
                  </a:lnTo>
                  <a:lnTo>
                    <a:pt x="1" y="1953"/>
                  </a:lnTo>
                  <a:lnTo>
                    <a:pt x="34" y="2390"/>
                  </a:lnTo>
                  <a:lnTo>
                    <a:pt x="102" y="2794"/>
                  </a:lnTo>
                  <a:lnTo>
                    <a:pt x="135" y="2828"/>
                  </a:lnTo>
                  <a:lnTo>
                    <a:pt x="236" y="2828"/>
                  </a:lnTo>
                  <a:lnTo>
                    <a:pt x="270" y="2761"/>
                  </a:lnTo>
                  <a:lnTo>
                    <a:pt x="270" y="2390"/>
                  </a:lnTo>
                  <a:lnTo>
                    <a:pt x="236" y="1919"/>
                  </a:lnTo>
                  <a:lnTo>
                    <a:pt x="236" y="1111"/>
                  </a:lnTo>
                  <a:lnTo>
                    <a:pt x="236" y="673"/>
                  </a:lnTo>
                  <a:lnTo>
                    <a:pt x="236" y="236"/>
                  </a:lnTo>
                  <a:lnTo>
                    <a:pt x="472" y="269"/>
                  </a:lnTo>
                  <a:lnTo>
                    <a:pt x="2290" y="269"/>
                  </a:lnTo>
                  <a:lnTo>
                    <a:pt x="2324" y="303"/>
                  </a:lnTo>
                  <a:lnTo>
                    <a:pt x="2357" y="337"/>
                  </a:lnTo>
                  <a:lnTo>
                    <a:pt x="2391" y="337"/>
                  </a:lnTo>
                  <a:lnTo>
                    <a:pt x="2391" y="505"/>
                  </a:lnTo>
                  <a:lnTo>
                    <a:pt x="2357" y="673"/>
                  </a:lnTo>
                  <a:lnTo>
                    <a:pt x="2357" y="1010"/>
                  </a:lnTo>
                  <a:lnTo>
                    <a:pt x="2324" y="1818"/>
                  </a:lnTo>
                  <a:lnTo>
                    <a:pt x="2324" y="2626"/>
                  </a:lnTo>
                  <a:lnTo>
                    <a:pt x="2122" y="2592"/>
                  </a:lnTo>
                  <a:lnTo>
                    <a:pt x="1852" y="2592"/>
                  </a:lnTo>
                  <a:lnTo>
                    <a:pt x="1381" y="2626"/>
                  </a:lnTo>
                  <a:lnTo>
                    <a:pt x="775" y="2592"/>
                  </a:lnTo>
                  <a:lnTo>
                    <a:pt x="640" y="2592"/>
                  </a:lnTo>
                  <a:lnTo>
                    <a:pt x="472" y="2626"/>
                  </a:lnTo>
                  <a:lnTo>
                    <a:pt x="371" y="2660"/>
                  </a:lnTo>
                  <a:lnTo>
                    <a:pt x="270" y="2761"/>
                  </a:lnTo>
                  <a:lnTo>
                    <a:pt x="337" y="2828"/>
                  </a:lnTo>
                  <a:lnTo>
                    <a:pt x="472" y="2895"/>
                  </a:lnTo>
                  <a:lnTo>
                    <a:pt x="2088" y="2895"/>
                  </a:lnTo>
                  <a:lnTo>
                    <a:pt x="2357" y="2862"/>
                  </a:lnTo>
                  <a:lnTo>
                    <a:pt x="2391" y="2895"/>
                  </a:lnTo>
                  <a:lnTo>
                    <a:pt x="2458" y="2895"/>
                  </a:lnTo>
                  <a:lnTo>
                    <a:pt x="2526" y="2862"/>
                  </a:lnTo>
                  <a:lnTo>
                    <a:pt x="2559" y="2794"/>
                  </a:lnTo>
                  <a:lnTo>
                    <a:pt x="2559" y="1178"/>
                  </a:lnTo>
                  <a:lnTo>
                    <a:pt x="2593" y="640"/>
                  </a:lnTo>
                  <a:lnTo>
                    <a:pt x="2559" y="404"/>
                  </a:lnTo>
                  <a:lnTo>
                    <a:pt x="2526" y="135"/>
                  </a:lnTo>
                  <a:lnTo>
                    <a:pt x="2492" y="135"/>
                  </a:lnTo>
                  <a:lnTo>
                    <a:pt x="2458" y="168"/>
                  </a:lnTo>
                  <a:lnTo>
                    <a:pt x="2391" y="101"/>
                  </a:lnTo>
                  <a:lnTo>
                    <a:pt x="2290" y="67"/>
                  </a:lnTo>
                  <a:lnTo>
                    <a:pt x="2088" y="67"/>
                  </a:lnTo>
                  <a:lnTo>
                    <a:pt x="1650" y="101"/>
                  </a:lnTo>
                  <a:lnTo>
                    <a:pt x="943" y="67"/>
                  </a:lnTo>
                  <a:lnTo>
                    <a:pt x="573" y="67"/>
                  </a:lnTo>
                  <a:lnTo>
                    <a:pt x="203" y="101"/>
                  </a:lnTo>
                  <a:lnTo>
                    <a:pt x="203" y="34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1" name="Google Shape;461;p3"/>
            <p:cNvSpPr/>
            <p:nvPr/>
          </p:nvSpPr>
          <p:spPr>
            <a:xfrm>
              <a:off x="5722325" y="2677375"/>
              <a:ext cx="80825" cy="72400"/>
            </a:xfrm>
            <a:custGeom>
              <a:rect b="b" l="l" r="r" t="t"/>
              <a:pathLst>
                <a:path extrusionOk="0" h="2896" w="3233">
                  <a:moveTo>
                    <a:pt x="3031" y="0"/>
                  </a:moveTo>
                  <a:lnTo>
                    <a:pt x="2997" y="337"/>
                  </a:lnTo>
                  <a:lnTo>
                    <a:pt x="2997" y="640"/>
                  </a:lnTo>
                  <a:lnTo>
                    <a:pt x="2997" y="1313"/>
                  </a:lnTo>
                  <a:lnTo>
                    <a:pt x="2997" y="2020"/>
                  </a:lnTo>
                  <a:lnTo>
                    <a:pt x="2997" y="2357"/>
                  </a:lnTo>
                  <a:lnTo>
                    <a:pt x="3031" y="2727"/>
                  </a:lnTo>
                  <a:lnTo>
                    <a:pt x="2997" y="2693"/>
                  </a:lnTo>
                  <a:lnTo>
                    <a:pt x="203" y="2693"/>
                  </a:lnTo>
                  <a:lnTo>
                    <a:pt x="270" y="2357"/>
                  </a:lnTo>
                  <a:lnTo>
                    <a:pt x="270" y="1986"/>
                  </a:lnTo>
                  <a:lnTo>
                    <a:pt x="236" y="1279"/>
                  </a:lnTo>
                  <a:lnTo>
                    <a:pt x="236" y="640"/>
                  </a:lnTo>
                  <a:lnTo>
                    <a:pt x="203" y="337"/>
                  </a:lnTo>
                  <a:lnTo>
                    <a:pt x="135" y="34"/>
                  </a:lnTo>
                  <a:lnTo>
                    <a:pt x="102" y="34"/>
                  </a:lnTo>
                  <a:lnTo>
                    <a:pt x="34" y="337"/>
                  </a:lnTo>
                  <a:lnTo>
                    <a:pt x="1" y="640"/>
                  </a:lnTo>
                  <a:lnTo>
                    <a:pt x="1" y="1279"/>
                  </a:lnTo>
                  <a:lnTo>
                    <a:pt x="1" y="2020"/>
                  </a:lnTo>
                  <a:lnTo>
                    <a:pt x="34" y="2390"/>
                  </a:lnTo>
                  <a:lnTo>
                    <a:pt x="68" y="2761"/>
                  </a:lnTo>
                  <a:lnTo>
                    <a:pt x="102" y="2794"/>
                  </a:lnTo>
                  <a:lnTo>
                    <a:pt x="135" y="2794"/>
                  </a:lnTo>
                  <a:lnTo>
                    <a:pt x="270" y="2761"/>
                  </a:lnTo>
                  <a:lnTo>
                    <a:pt x="337" y="2828"/>
                  </a:lnTo>
                  <a:lnTo>
                    <a:pt x="438" y="2862"/>
                  </a:lnTo>
                  <a:lnTo>
                    <a:pt x="674" y="2895"/>
                  </a:lnTo>
                  <a:lnTo>
                    <a:pt x="1179" y="2862"/>
                  </a:lnTo>
                  <a:lnTo>
                    <a:pt x="2122" y="2895"/>
                  </a:lnTo>
                  <a:lnTo>
                    <a:pt x="3031" y="2862"/>
                  </a:lnTo>
                  <a:lnTo>
                    <a:pt x="3065" y="2862"/>
                  </a:lnTo>
                  <a:lnTo>
                    <a:pt x="3065" y="2828"/>
                  </a:lnTo>
                  <a:lnTo>
                    <a:pt x="3132" y="2828"/>
                  </a:lnTo>
                  <a:lnTo>
                    <a:pt x="3166" y="2794"/>
                  </a:lnTo>
                  <a:lnTo>
                    <a:pt x="3199" y="2491"/>
                  </a:lnTo>
                  <a:lnTo>
                    <a:pt x="3233" y="2155"/>
                  </a:lnTo>
                  <a:lnTo>
                    <a:pt x="3233" y="1515"/>
                  </a:lnTo>
                  <a:lnTo>
                    <a:pt x="3233" y="741"/>
                  </a:lnTo>
                  <a:lnTo>
                    <a:pt x="3199" y="370"/>
                  </a:lnTo>
                  <a:lnTo>
                    <a:pt x="313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2" name="Google Shape;462;p3"/>
            <p:cNvSpPr/>
            <p:nvPr/>
          </p:nvSpPr>
          <p:spPr>
            <a:xfrm>
              <a:off x="5811550" y="2677375"/>
              <a:ext cx="65675" cy="75775"/>
            </a:xfrm>
            <a:custGeom>
              <a:rect b="b" l="l" r="r" t="t"/>
              <a:pathLst>
                <a:path extrusionOk="0" h="3031" w="2627">
                  <a:moveTo>
                    <a:pt x="2458" y="0"/>
                  </a:moveTo>
                  <a:lnTo>
                    <a:pt x="2425" y="67"/>
                  </a:lnTo>
                  <a:lnTo>
                    <a:pt x="2122" y="34"/>
                  </a:lnTo>
                  <a:lnTo>
                    <a:pt x="1852" y="67"/>
                  </a:lnTo>
                  <a:lnTo>
                    <a:pt x="1246" y="135"/>
                  </a:lnTo>
                  <a:lnTo>
                    <a:pt x="943" y="135"/>
                  </a:lnTo>
                  <a:lnTo>
                    <a:pt x="640" y="67"/>
                  </a:lnTo>
                  <a:lnTo>
                    <a:pt x="337" y="34"/>
                  </a:lnTo>
                  <a:lnTo>
                    <a:pt x="203" y="67"/>
                  </a:lnTo>
                  <a:lnTo>
                    <a:pt x="34" y="135"/>
                  </a:lnTo>
                  <a:lnTo>
                    <a:pt x="34" y="168"/>
                  </a:lnTo>
                  <a:lnTo>
                    <a:pt x="34" y="202"/>
                  </a:lnTo>
                  <a:lnTo>
                    <a:pt x="68" y="236"/>
                  </a:lnTo>
                  <a:lnTo>
                    <a:pt x="304" y="303"/>
                  </a:lnTo>
                  <a:lnTo>
                    <a:pt x="573" y="337"/>
                  </a:lnTo>
                  <a:lnTo>
                    <a:pt x="1078" y="370"/>
                  </a:lnTo>
                  <a:lnTo>
                    <a:pt x="1246" y="404"/>
                  </a:lnTo>
                  <a:lnTo>
                    <a:pt x="1415" y="370"/>
                  </a:lnTo>
                  <a:lnTo>
                    <a:pt x="1718" y="337"/>
                  </a:lnTo>
                  <a:lnTo>
                    <a:pt x="2054" y="303"/>
                  </a:lnTo>
                  <a:lnTo>
                    <a:pt x="2425" y="303"/>
                  </a:lnTo>
                  <a:lnTo>
                    <a:pt x="2391" y="808"/>
                  </a:lnTo>
                  <a:lnTo>
                    <a:pt x="2391" y="1347"/>
                  </a:lnTo>
                  <a:lnTo>
                    <a:pt x="2357" y="2020"/>
                  </a:lnTo>
                  <a:lnTo>
                    <a:pt x="2357" y="2357"/>
                  </a:lnTo>
                  <a:lnTo>
                    <a:pt x="2391" y="2693"/>
                  </a:lnTo>
                  <a:lnTo>
                    <a:pt x="2324" y="2693"/>
                  </a:lnTo>
                  <a:lnTo>
                    <a:pt x="1684" y="2727"/>
                  </a:lnTo>
                  <a:lnTo>
                    <a:pt x="1044" y="2794"/>
                  </a:lnTo>
                  <a:lnTo>
                    <a:pt x="506" y="2828"/>
                  </a:lnTo>
                  <a:lnTo>
                    <a:pt x="270" y="2862"/>
                  </a:lnTo>
                  <a:lnTo>
                    <a:pt x="1" y="2963"/>
                  </a:lnTo>
                  <a:lnTo>
                    <a:pt x="34" y="2996"/>
                  </a:lnTo>
                  <a:lnTo>
                    <a:pt x="270" y="3030"/>
                  </a:lnTo>
                  <a:lnTo>
                    <a:pt x="539" y="3030"/>
                  </a:lnTo>
                  <a:lnTo>
                    <a:pt x="1044" y="2963"/>
                  </a:lnTo>
                  <a:lnTo>
                    <a:pt x="1684" y="2929"/>
                  </a:lnTo>
                  <a:lnTo>
                    <a:pt x="2324" y="2895"/>
                  </a:lnTo>
                  <a:lnTo>
                    <a:pt x="2391" y="2862"/>
                  </a:lnTo>
                  <a:lnTo>
                    <a:pt x="2425" y="2828"/>
                  </a:lnTo>
                  <a:lnTo>
                    <a:pt x="2425" y="2862"/>
                  </a:lnTo>
                  <a:lnTo>
                    <a:pt x="2492" y="2862"/>
                  </a:lnTo>
                  <a:lnTo>
                    <a:pt x="2526" y="2828"/>
                  </a:lnTo>
                  <a:lnTo>
                    <a:pt x="2559" y="2525"/>
                  </a:lnTo>
                  <a:lnTo>
                    <a:pt x="2593" y="2188"/>
                  </a:lnTo>
                  <a:lnTo>
                    <a:pt x="2593" y="1549"/>
                  </a:lnTo>
                  <a:lnTo>
                    <a:pt x="2627" y="808"/>
                  </a:lnTo>
                  <a:lnTo>
                    <a:pt x="2627" y="438"/>
                  </a:lnTo>
                  <a:lnTo>
                    <a:pt x="2593" y="67"/>
                  </a:lnTo>
                  <a:lnTo>
                    <a:pt x="2559" y="34"/>
                  </a:lnTo>
                  <a:lnTo>
                    <a:pt x="252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3" name="Google Shape;463;p3"/>
            <p:cNvSpPr/>
            <p:nvPr/>
          </p:nvSpPr>
          <p:spPr>
            <a:xfrm>
              <a:off x="5363775" y="2677375"/>
              <a:ext cx="351000" cy="78300"/>
            </a:xfrm>
            <a:custGeom>
              <a:rect b="b" l="l" r="r" t="t"/>
              <a:pathLst>
                <a:path extrusionOk="0" h="3132" w="14040">
                  <a:moveTo>
                    <a:pt x="101" y="202"/>
                  </a:moveTo>
                  <a:lnTo>
                    <a:pt x="1818" y="269"/>
                  </a:lnTo>
                  <a:lnTo>
                    <a:pt x="3569" y="337"/>
                  </a:lnTo>
                  <a:lnTo>
                    <a:pt x="7003" y="370"/>
                  </a:lnTo>
                  <a:lnTo>
                    <a:pt x="13703" y="505"/>
                  </a:lnTo>
                  <a:lnTo>
                    <a:pt x="13703" y="875"/>
                  </a:lnTo>
                  <a:lnTo>
                    <a:pt x="13703" y="1212"/>
                  </a:lnTo>
                  <a:lnTo>
                    <a:pt x="13703" y="2862"/>
                  </a:lnTo>
                  <a:lnTo>
                    <a:pt x="13669" y="2828"/>
                  </a:lnTo>
                  <a:lnTo>
                    <a:pt x="13299" y="2761"/>
                  </a:lnTo>
                  <a:lnTo>
                    <a:pt x="12929" y="2727"/>
                  </a:lnTo>
                  <a:lnTo>
                    <a:pt x="12558" y="2693"/>
                  </a:lnTo>
                  <a:lnTo>
                    <a:pt x="11481" y="2693"/>
                  </a:lnTo>
                  <a:lnTo>
                    <a:pt x="10740" y="2761"/>
                  </a:lnTo>
                  <a:lnTo>
                    <a:pt x="9899" y="2828"/>
                  </a:lnTo>
                  <a:lnTo>
                    <a:pt x="9023" y="2862"/>
                  </a:lnTo>
                  <a:lnTo>
                    <a:pt x="7272" y="2895"/>
                  </a:lnTo>
                  <a:lnTo>
                    <a:pt x="5555" y="2862"/>
                  </a:lnTo>
                  <a:lnTo>
                    <a:pt x="3805" y="2794"/>
                  </a:lnTo>
                  <a:lnTo>
                    <a:pt x="2088" y="2761"/>
                  </a:lnTo>
                  <a:lnTo>
                    <a:pt x="1212" y="2794"/>
                  </a:lnTo>
                  <a:lnTo>
                    <a:pt x="371" y="2828"/>
                  </a:lnTo>
                  <a:lnTo>
                    <a:pt x="371" y="2491"/>
                  </a:lnTo>
                  <a:lnTo>
                    <a:pt x="337" y="2121"/>
                  </a:lnTo>
                  <a:lnTo>
                    <a:pt x="270" y="1448"/>
                  </a:lnTo>
                  <a:lnTo>
                    <a:pt x="202" y="808"/>
                  </a:lnTo>
                  <a:lnTo>
                    <a:pt x="169" y="505"/>
                  </a:lnTo>
                  <a:lnTo>
                    <a:pt x="101" y="202"/>
                  </a:lnTo>
                  <a:close/>
                  <a:moveTo>
                    <a:pt x="101" y="0"/>
                  </a:moveTo>
                  <a:lnTo>
                    <a:pt x="68" y="34"/>
                  </a:lnTo>
                  <a:lnTo>
                    <a:pt x="34" y="67"/>
                  </a:lnTo>
                  <a:lnTo>
                    <a:pt x="34" y="101"/>
                  </a:lnTo>
                  <a:lnTo>
                    <a:pt x="34" y="135"/>
                  </a:lnTo>
                  <a:lnTo>
                    <a:pt x="0" y="471"/>
                  </a:lnTo>
                  <a:lnTo>
                    <a:pt x="0" y="774"/>
                  </a:lnTo>
                  <a:lnTo>
                    <a:pt x="34" y="1448"/>
                  </a:lnTo>
                  <a:lnTo>
                    <a:pt x="68" y="2222"/>
                  </a:lnTo>
                  <a:lnTo>
                    <a:pt x="101" y="2626"/>
                  </a:lnTo>
                  <a:lnTo>
                    <a:pt x="202" y="2996"/>
                  </a:lnTo>
                  <a:lnTo>
                    <a:pt x="236" y="3030"/>
                  </a:lnTo>
                  <a:lnTo>
                    <a:pt x="270" y="3064"/>
                  </a:lnTo>
                  <a:lnTo>
                    <a:pt x="303" y="3030"/>
                  </a:lnTo>
                  <a:lnTo>
                    <a:pt x="337" y="2996"/>
                  </a:lnTo>
                  <a:lnTo>
                    <a:pt x="1179" y="3030"/>
                  </a:lnTo>
                  <a:lnTo>
                    <a:pt x="2020" y="3098"/>
                  </a:lnTo>
                  <a:lnTo>
                    <a:pt x="5353" y="3098"/>
                  </a:lnTo>
                  <a:lnTo>
                    <a:pt x="7037" y="3131"/>
                  </a:lnTo>
                  <a:lnTo>
                    <a:pt x="8653" y="3131"/>
                  </a:lnTo>
                  <a:lnTo>
                    <a:pt x="9461" y="3098"/>
                  </a:lnTo>
                  <a:lnTo>
                    <a:pt x="10269" y="3064"/>
                  </a:lnTo>
                  <a:lnTo>
                    <a:pt x="11111" y="2996"/>
                  </a:lnTo>
                  <a:lnTo>
                    <a:pt x="11919" y="2929"/>
                  </a:lnTo>
                  <a:lnTo>
                    <a:pt x="12356" y="2929"/>
                  </a:lnTo>
                  <a:lnTo>
                    <a:pt x="12760" y="2963"/>
                  </a:lnTo>
                  <a:lnTo>
                    <a:pt x="13164" y="2996"/>
                  </a:lnTo>
                  <a:lnTo>
                    <a:pt x="13568" y="3098"/>
                  </a:lnTo>
                  <a:lnTo>
                    <a:pt x="13636" y="3098"/>
                  </a:lnTo>
                  <a:lnTo>
                    <a:pt x="13703" y="3064"/>
                  </a:lnTo>
                  <a:lnTo>
                    <a:pt x="13737" y="2963"/>
                  </a:lnTo>
                  <a:lnTo>
                    <a:pt x="13804" y="2996"/>
                  </a:lnTo>
                  <a:lnTo>
                    <a:pt x="13871" y="2996"/>
                  </a:lnTo>
                  <a:lnTo>
                    <a:pt x="13939" y="2963"/>
                  </a:lnTo>
                  <a:lnTo>
                    <a:pt x="13972" y="2862"/>
                  </a:lnTo>
                  <a:lnTo>
                    <a:pt x="13972" y="1414"/>
                  </a:lnTo>
                  <a:lnTo>
                    <a:pt x="13972" y="976"/>
                  </a:lnTo>
                  <a:lnTo>
                    <a:pt x="13972" y="741"/>
                  </a:lnTo>
                  <a:lnTo>
                    <a:pt x="13972" y="505"/>
                  </a:lnTo>
                  <a:lnTo>
                    <a:pt x="14006" y="438"/>
                  </a:lnTo>
                  <a:lnTo>
                    <a:pt x="14040" y="370"/>
                  </a:lnTo>
                  <a:lnTo>
                    <a:pt x="14006" y="303"/>
                  </a:lnTo>
                  <a:lnTo>
                    <a:pt x="13905" y="269"/>
                  </a:lnTo>
                  <a:lnTo>
                    <a:pt x="13871" y="269"/>
                  </a:lnTo>
                  <a:lnTo>
                    <a:pt x="13838" y="168"/>
                  </a:lnTo>
                  <a:lnTo>
                    <a:pt x="13804" y="269"/>
                  </a:lnTo>
                  <a:lnTo>
                    <a:pt x="7003" y="135"/>
                  </a:lnTo>
                  <a:lnTo>
                    <a:pt x="3569" y="34"/>
                  </a:lnTo>
                  <a:lnTo>
                    <a:pt x="181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4" name="Google Shape;464;p3"/>
            <p:cNvSpPr/>
            <p:nvPr/>
          </p:nvSpPr>
          <p:spPr>
            <a:xfrm>
              <a:off x="5273700" y="2674850"/>
              <a:ext cx="85050" cy="79125"/>
            </a:xfrm>
            <a:custGeom>
              <a:rect b="b" l="l" r="r" t="t"/>
              <a:pathLst>
                <a:path extrusionOk="0" h="3165" w="3402">
                  <a:moveTo>
                    <a:pt x="1347" y="0"/>
                  </a:moveTo>
                  <a:lnTo>
                    <a:pt x="943" y="34"/>
                  </a:lnTo>
                  <a:lnTo>
                    <a:pt x="573" y="101"/>
                  </a:lnTo>
                  <a:lnTo>
                    <a:pt x="236" y="168"/>
                  </a:lnTo>
                  <a:lnTo>
                    <a:pt x="169" y="101"/>
                  </a:lnTo>
                  <a:lnTo>
                    <a:pt x="135" y="67"/>
                  </a:lnTo>
                  <a:lnTo>
                    <a:pt x="68" y="101"/>
                  </a:lnTo>
                  <a:lnTo>
                    <a:pt x="1" y="135"/>
                  </a:lnTo>
                  <a:lnTo>
                    <a:pt x="1" y="202"/>
                  </a:lnTo>
                  <a:lnTo>
                    <a:pt x="34" y="269"/>
                  </a:lnTo>
                  <a:lnTo>
                    <a:pt x="68" y="269"/>
                  </a:lnTo>
                  <a:lnTo>
                    <a:pt x="34" y="505"/>
                  </a:lnTo>
                  <a:lnTo>
                    <a:pt x="34" y="842"/>
                  </a:lnTo>
                  <a:lnTo>
                    <a:pt x="34" y="1717"/>
                  </a:lnTo>
                  <a:lnTo>
                    <a:pt x="34" y="2963"/>
                  </a:lnTo>
                  <a:lnTo>
                    <a:pt x="68" y="3064"/>
                  </a:lnTo>
                  <a:lnTo>
                    <a:pt x="236" y="3064"/>
                  </a:lnTo>
                  <a:lnTo>
                    <a:pt x="236" y="3030"/>
                  </a:lnTo>
                  <a:lnTo>
                    <a:pt x="270" y="2963"/>
                  </a:lnTo>
                  <a:lnTo>
                    <a:pt x="236" y="1953"/>
                  </a:lnTo>
                  <a:lnTo>
                    <a:pt x="236" y="943"/>
                  </a:lnTo>
                  <a:lnTo>
                    <a:pt x="270" y="673"/>
                  </a:lnTo>
                  <a:lnTo>
                    <a:pt x="304" y="505"/>
                  </a:lnTo>
                  <a:lnTo>
                    <a:pt x="304" y="370"/>
                  </a:lnTo>
                  <a:lnTo>
                    <a:pt x="977" y="303"/>
                  </a:lnTo>
                  <a:lnTo>
                    <a:pt x="1684" y="269"/>
                  </a:lnTo>
                  <a:lnTo>
                    <a:pt x="2054" y="303"/>
                  </a:lnTo>
                  <a:lnTo>
                    <a:pt x="2425" y="370"/>
                  </a:lnTo>
                  <a:lnTo>
                    <a:pt x="2795" y="404"/>
                  </a:lnTo>
                  <a:lnTo>
                    <a:pt x="3166" y="471"/>
                  </a:lnTo>
                  <a:lnTo>
                    <a:pt x="3199" y="438"/>
                  </a:lnTo>
                  <a:lnTo>
                    <a:pt x="3199" y="438"/>
                  </a:lnTo>
                  <a:lnTo>
                    <a:pt x="3166" y="673"/>
                  </a:lnTo>
                  <a:lnTo>
                    <a:pt x="3166" y="909"/>
                  </a:lnTo>
                  <a:lnTo>
                    <a:pt x="3132" y="1380"/>
                  </a:lnTo>
                  <a:lnTo>
                    <a:pt x="3098" y="2188"/>
                  </a:lnTo>
                  <a:lnTo>
                    <a:pt x="3132" y="2592"/>
                  </a:lnTo>
                  <a:lnTo>
                    <a:pt x="3166" y="2996"/>
                  </a:lnTo>
                  <a:lnTo>
                    <a:pt x="2762" y="2895"/>
                  </a:lnTo>
                  <a:lnTo>
                    <a:pt x="2357" y="2862"/>
                  </a:lnTo>
                  <a:lnTo>
                    <a:pt x="1516" y="2828"/>
                  </a:lnTo>
                  <a:lnTo>
                    <a:pt x="1179" y="2794"/>
                  </a:lnTo>
                  <a:lnTo>
                    <a:pt x="876" y="2761"/>
                  </a:lnTo>
                  <a:lnTo>
                    <a:pt x="708" y="2794"/>
                  </a:lnTo>
                  <a:lnTo>
                    <a:pt x="539" y="2828"/>
                  </a:lnTo>
                  <a:lnTo>
                    <a:pt x="405" y="2895"/>
                  </a:lnTo>
                  <a:lnTo>
                    <a:pt x="270" y="2963"/>
                  </a:lnTo>
                  <a:lnTo>
                    <a:pt x="438" y="3030"/>
                  </a:lnTo>
                  <a:lnTo>
                    <a:pt x="607" y="3064"/>
                  </a:lnTo>
                  <a:lnTo>
                    <a:pt x="1718" y="3064"/>
                  </a:lnTo>
                  <a:lnTo>
                    <a:pt x="2492" y="3165"/>
                  </a:lnTo>
                  <a:lnTo>
                    <a:pt x="2896" y="3165"/>
                  </a:lnTo>
                  <a:lnTo>
                    <a:pt x="3300" y="3131"/>
                  </a:lnTo>
                  <a:lnTo>
                    <a:pt x="3401" y="3064"/>
                  </a:lnTo>
                  <a:lnTo>
                    <a:pt x="3401" y="3030"/>
                  </a:lnTo>
                  <a:lnTo>
                    <a:pt x="3401" y="2996"/>
                  </a:lnTo>
                  <a:lnTo>
                    <a:pt x="3368" y="2592"/>
                  </a:lnTo>
                  <a:lnTo>
                    <a:pt x="3334" y="2188"/>
                  </a:lnTo>
                  <a:lnTo>
                    <a:pt x="3368" y="1380"/>
                  </a:lnTo>
                  <a:lnTo>
                    <a:pt x="3401" y="808"/>
                  </a:lnTo>
                  <a:lnTo>
                    <a:pt x="3401" y="505"/>
                  </a:lnTo>
                  <a:lnTo>
                    <a:pt x="3334" y="202"/>
                  </a:lnTo>
                  <a:lnTo>
                    <a:pt x="3300" y="202"/>
                  </a:lnTo>
                  <a:lnTo>
                    <a:pt x="3233" y="337"/>
                  </a:lnTo>
                  <a:lnTo>
                    <a:pt x="3199" y="303"/>
                  </a:lnTo>
                  <a:lnTo>
                    <a:pt x="2863" y="168"/>
                  </a:lnTo>
                  <a:lnTo>
                    <a:pt x="2526" y="101"/>
                  </a:lnTo>
                  <a:lnTo>
                    <a:pt x="2122" y="34"/>
                  </a:lnTo>
                  <a:lnTo>
                    <a:pt x="175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465" name="Google Shape;465;p3"/>
          <p:cNvSpPr txBox="1"/>
          <p:nvPr>
            <p:ph type="ctrTitle"/>
          </p:nvPr>
        </p:nvSpPr>
        <p:spPr>
          <a:xfrm>
            <a:off x="1557875" y="1411894"/>
            <a:ext cx="6028200" cy="1159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None/>
              <a:defRPr b="0" sz="5400"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None/>
              <a:defRPr b="0" sz="5400">
                <a:solidFill>
                  <a:srgbClr val="FFFFF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None/>
              <a:defRPr b="0" sz="5400">
                <a:solidFill>
                  <a:srgbClr val="FFFFF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None/>
              <a:defRPr b="0" sz="5400">
                <a:solidFill>
                  <a:srgbClr val="FFFFF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None/>
              <a:defRPr b="0" sz="5400">
                <a:solidFill>
                  <a:srgbClr val="FFFFFF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None/>
              <a:defRPr b="0" sz="5400">
                <a:solidFill>
                  <a:srgbClr val="FFFFFF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None/>
              <a:defRPr b="0" sz="5400">
                <a:solidFill>
                  <a:srgbClr val="FFFFFF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None/>
              <a:defRPr b="0" sz="5400">
                <a:solidFill>
                  <a:srgbClr val="FFFFFF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00"/>
              <a:buNone/>
              <a:defRPr b="0" sz="54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466" name="Google Shape;466;p3"/>
          <p:cNvSpPr txBox="1"/>
          <p:nvPr>
            <p:ph idx="1" type="subTitle"/>
          </p:nvPr>
        </p:nvSpPr>
        <p:spPr>
          <a:xfrm>
            <a:off x="1557875" y="2497163"/>
            <a:ext cx="6028200" cy="795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3000"/>
              <a:buNone/>
              <a:defRPr sz="3000">
                <a:solidFill>
                  <a:srgbClr val="434343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slide" type="title">
  <p:cSld name="TITLE">
    <p:spTree>
      <p:nvGrpSpPr>
        <p:cNvPr id="1846" name="Shape 1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7" name="Google Shape;1847;p2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848" name="Google Shape;1848;p2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849" name="Google Shape;1849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header" type="secHead">
  <p:cSld name="SECTION_HEADER">
    <p:spTree>
      <p:nvGrpSpPr>
        <p:cNvPr id="1850" name="Shape 18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1" name="Google Shape;1851;p2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852" name="Google Shape;1852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body" type="tx">
  <p:cSld name="TITLE_AND_BODY">
    <p:spTree>
      <p:nvGrpSpPr>
        <p:cNvPr id="1853" name="Shape 1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4" name="Google Shape;1854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55" name="Google Shape;1855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856" name="Google Shape;1856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and two columns" type="twoColTx">
  <p:cSld name="TITLE_AND_TWO_COLUMNS">
    <p:spTree>
      <p:nvGrpSpPr>
        <p:cNvPr id="1857" name="Shape 18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8" name="Google Shape;1858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59" name="Google Shape;1859;p26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860" name="Google Shape;1860;p26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861" name="Google Shape;1861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1862" name="Shape 1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" name="Google Shape;1863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64" name="Google Shape;1864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One column text">
  <p:cSld name="ONE_COLUMN_TEXT">
    <p:spTree>
      <p:nvGrpSpPr>
        <p:cNvPr id="1865" name="Shape 1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6" name="Google Shape;1866;p28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867" name="Google Shape;1867;p28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1868" name="Google Shape;1868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Main point">
  <p:cSld name="MAIN_POINT">
    <p:spTree>
      <p:nvGrpSpPr>
        <p:cNvPr id="1869" name="Shape 1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0" name="Google Shape;1870;p29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871" name="Google Shape;1871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Section title and description">
  <p:cSld name="SECTION_TITLE_AND_DESCRIPTION">
    <p:spTree>
      <p:nvGrpSpPr>
        <p:cNvPr id="1872" name="Shape 1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" name="Google Shape;1873;p30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4" name="Google Shape;1874;p30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875" name="Google Shape;1875;p30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876" name="Google Shape;1876;p30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877" name="Google Shape;1877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1878" name="Shape 1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9" name="Google Shape;1879;p31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1880" name="Google Shape;1880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ig number">
  <p:cSld name="BIG_NUMBER">
    <p:spTree>
      <p:nvGrpSpPr>
        <p:cNvPr id="1881" name="Shape 1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2" name="Google Shape;1882;p32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1883" name="Google Shape;1883;p32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rtl="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rtl="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rtl="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rtl="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884" name="Google Shape;1884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Quote">
  <p:cSld name="TITLE_1_1"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8" name="Google Shape;468;p4"/>
          <p:cNvGrpSpPr/>
          <p:nvPr/>
        </p:nvGrpSpPr>
        <p:grpSpPr>
          <a:xfrm>
            <a:off x="-7997" y="-4433"/>
            <a:ext cx="9159995" cy="5152574"/>
            <a:chOff x="328725" y="2891150"/>
            <a:chExt cx="3447625" cy="2585725"/>
          </a:xfrm>
        </p:grpSpPr>
        <p:sp>
          <p:nvSpPr>
            <p:cNvPr id="469" name="Google Shape;469;p4"/>
            <p:cNvSpPr/>
            <p:nvPr/>
          </p:nvSpPr>
          <p:spPr>
            <a:xfrm>
              <a:off x="1720050" y="5007200"/>
              <a:ext cx="58100" cy="55575"/>
            </a:xfrm>
            <a:custGeom>
              <a:rect b="b" l="l" r="r" t="t"/>
              <a:pathLst>
                <a:path extrusionOk="0" h="2223" w="2324">
                  <a:moveTo>
                    <a:pt x="1919" y="202"/>
                  </a:moveTo>
                  <a:lnTo>
                    <a:pt x="1953" y="573"/>
                  </a:lnTo>
                  <a:lnTo>
                    <a:pt x="2020" y="943"/>
                  </a:lnTo>
                  <a:lnTo>
                    <a:pt x="2088" y="1381"/>
                  </a:lnTo>
                  <a:lnTo>
                    <a:pt x="2155" y="1818"/>
                  </a:lnTo>
                  <a:lnTo>
                    <a:pt x="1953" y="1818"/>
                  </a:lnTo>
                  <a:lnTo>
                    <a:pt x="1785" y="1852"/>
                  </a:lnTo>
                  <a:lnTo>
                    <a:pt x="1414" y="1919"/>
                  </a:lnTo>
                  <a:lnTo>
                    <a:pt x="943" y="1987"/>
                  </a:lnTo>
                  <a:lnTo>
                    <a:pt x="707" y="2020"/>
                  </a:lnTo>
                  <a:lnTo>
                    <a:pt x="472" y="2088"/>
                  </a:lnTo>
                  <a:lnTo>
                    <a:pt x="371" y="1650"/>
                  </a:lnTo>
                  <a:lnTo>
                    <a:pt x="270" y="1179"/>
                  </a:lnTo>
                  <a:lnTo>
                    <a:pt x="202" y="808"/>
                  </a:lnTo>
                  <a:lnTo>
                    <a:pt x="101" y="438"/>
                  </a:lnTo>
                  <a:lnTo>
                    <a:pt x="1010" y="337"/>
                  </a:lnTo>
                  <a:lnTo>
                    <a:pt x="1919" y="202"/>
                  </a:lnTo>
                  <a:close/>
                  <a:moveTo>
                    <a:pt x="1886" y="0"/>
                  </a:moveTo>
                  <a:lnTo>
                    <a:pt x="977" y="135"/>
                  </a:lnTo>
                  <a:lnTo>
                    <a:pt x="68" y="270"/>
                  </a:lnTo>
                  <a:lnTo>
                    <a:pt x="34" y="303"/>
                  </a:lnTo>
                  <a:lnTo>
                    <a:pt x="0" y="371"/>
                  </a:lnTo>
                  <a:lnTo>
                    <a:pt x="0" y="606"/>
                  </a:lnTo>
                  <a:lnTo>
                    <a:pt x="34" y="808"/>
                  </a:lnTo>
                  <a:lnTo>
                    <a:pt x="101" y="1212"/>
                  </a:lnTo>
                  <a:lnTo>
                    <a:pt x="202" y="1717"/>
                  </a:lnTo>
                  <a:lnTo>
                    <a:pt x="270" y="1953"/>
                  </a:lnTo>
                  <a:lnTo>
                    <a:pt x="371" y="2189"/>
                  </a:lnTo>
                  <a:lnTo>
                    <a:pt x="404" y="2222"/>
                  </a:lnTo>
                  <a:lnTo>
                    <a:pt x="674" y="2222"/>
                  </a:lnTo>
                  <a:lnTo>
                    <a:pt x="876" y="2189"/>
                  </a:lnTo>
                  <a:lnTo>
                    <a:pt x="1313" y="2121"/>
                  </a:lnTo>
                  <a:lnTo>
                    <a:pt x="1751" y="2088"/>
                  </a:lnTo>
                  <a:lnTo>
                    <a:pt x="1987" y="2054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323" y="1953"/>
                  </a:lnTo>
                  <a:lnTo>
                    <a:pt x="2323" y="1717"/>
                  </a:lnTo>
                  <a:lnTo>
                    <a:pt x="2290" y="1482"/>
                  </a:lnTo>
                  <a:lnTo>
                    <a:pt x="2222" y="1044"/>
                  </a:lnTo>
                  <a:lnTo>
                    <a:pt x="2155" y="539"/>
                  </a:lnTo>
                  <a:lnTo>
                    <a:pt x="2088" y="303"/>
                  </a:lnTo>
                  <a:lnTo>
                    <a:pt x="1987" y="68"/>
                  </a:lnTo>
                  <a:lnTo>
                    <a:pt x="1953" y="3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0" name="Google Shape;470;p4"/>
            <p:cNvSpPr/>
            <p:nvPr/>
          </p:nvSpPr>
          <p:spPr>
            <a:xfrm>
              <a:off x="328725" y="4577925"/>
              <a:ext cx="118700" cy="33700"/>
            </a:xfrm>
            <a:custGeom>
              <a:rect b="b" l="l" r="r" t="t"/>
              <a:pathLst>
                <a:path extrusionOk="0" h="1348" w="4748">
                  <a:moveTo>
                    <a:pt x="4714" y="1"/>
                  </a:moveTo>
                  <a:lnTo>
                    <a:pt x="3737" y="203"/>
                  </a:lnTo>
                  <a:lnTo>
                    <a:pt x="2727" y="438"/>
                  </a:lnTo>
                  <a:lnTo>
                    <a:pt x="1751" y="708"/>
                  </a:lnTo>
                  <a:lnTo>
                    <a:pt x="774" y="943"/>
                  </a:lnTo>
                  <a:lnTo>
                    <a:pt x="0" y="1112"/>
                  </a:lnTo>
                  <a:lnTo>
                    <a:pt x="0" y="1347"/>
                  </a:lnTo>
                  <a:lnTo>
                    <a:pt x="1313" y="1044"/>
                  </a:lnTo>
                  <a:lnTo>
                    <a:pt x="2188" y="842"/>
                  </a:lnTo>
                  <a:lnTo>
                    <a:pt x="3064" y="640"/>
                  </a:lnTo>
                  <a:lnTo>
                    <a:pt x="3905" y="371"/>
                  </a:lnTo>
                  <a:lnTo>
                    <a:pt x="4343" y="236"/>
                  </a:lnTo>
                  <a:lnTo>
                    <a:pt x="4747" y="68"/>
                  </a:lnTo>
                  <a:lnTo>
                    <a:pt x="4747" y="34"/>
                  </a:lnTo>
                  <a:lnTo>
                    <a:pt x="471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1" name="Google Shape;471;p4"/>
            <p:cNvSpPr/>
            <p:nvPr/>
          </p:nvSpPr>
          <p:spPr>
            <a:xfrm>
              <a:off x="1679650" y="4953325"/>
              <a:ext cx="58100" cy="57250"/>
            </a:xfrm>
            <a:custGeom>
              <a:rect b="b" l="l" r="r" t="t"/>
              <a:pathLst>
                <a:path extrusionOk="0" h="2290" w="2324">
                  <a:moveTo>
                    <a:pt x="1987" y="0"/>
                  </a:moveTo>
                  <a:lnTo>
                    <a:pt x="1953" y="34"/>
                  </a:lnTo>
                  <a:lnTo>
                    <a:pt x="1953" y="101"/>
                  </a:lnTo>
                  <a:lnTo>
                    <a:pt x="1448" y="101"/>
                  </a:lnTo>
                  <a:lnTo>
                    <a:pt x="943" y="169"/>
                  </a:lnTo>
                  <a:lnTo>
                    <a:pt x="505" y="202"/>
                  </a:lnTo>
                  <a:lnTo>
                    <a:pt x="270" y="236"/>
                  </a:lnTo>
                  <a:lnTo>
                    <a:pt x="202" y="270"/>
                  </a:lnTo>
                  <a:lnTo>
                    <a:pt x="101" y="337"/>
                  </a:lnTo>
                  <a:lnTo>
                    <a:pt x="270" y="404"/>
                  </a:lnTo>
                  <a:lnTo>
                    <a:pt x="472" y="404"/>
                  </a:lnTo>
                  <a:lnTo>
                    <a:pt x="842" y="371"/>
                  </a:lnTo>
                  <a:lnTo>
                    <a:pt x="1381" y="337"/>
                  </a:lnTo>
                  <a:lnTo>
                    <a:pt x="1953" y="270"/>
                  </a:lnTo>
                  <a:lnTo>
                    <a:pt x="1987" y="607"/>
                  </a:lnTo>
                  <a:lnTo>
                    <a:pt x="2020" y="943"/>
                  </a:lnTo>
                  <a:lnTo>
                    <a:pt x="2088" y="1381"/>
                  </a:lnTo>
                  <a:lnTo>
                    <a:pt x="2121" y="1583"/>
                  </a:lnTo>
                  <a:lnTo>
                    <a:pt x="2189" y="1785"/>
                  </a:lnTo>
                  <a:lnTo>
                    <a:pt x="2155" y="1785"/>
                  </a:lnTo>
                  <a:lnTo>
                    <a:pt x="1280" y="1920"/>
                  </a:lnTo>
                  <a:lnTo>
                    <a:pt x="808" y="1987"/>
                  </a:lnTo>
                  <a:lnTo>
                    <a:pt x="404" y="2122"/>
                  </a:lnTo>
                  <a:lnTo>
                    <a:pt x="303" y="1684"/>
                  </a:lnTo>
                  <a:lnTo>
                    <a:pt x="236" y="1246"/>
                  </a:lnTo>
                  <a:lnTo>
                    <a:pt x="202" y="775"/>
                  </a:lnTo>
                  <a:lnTo>
                    <a:pt x="169" y="573"/>
                  </a:lnTo>
                  <a:lnTo>
                    <a:pt x="101" y="371"/>
                  </a:lnTo>
                  <a:lnTo>
                    <a:pt x="68" y="371"/>
                  </a:lnTo>
                  <a:lnTo>
                    <a:pt x="34" y="505"/>
                  </a:lnTo>
                  <a:lnTo>
                    <a:pt x="0" y="640"/>
                  </a:lnTo>
                  <a:lnTo>
                    <a:pt x="0" y="977"/>
                  </a:lnTo>
                  <a:lnTo>
                    <a:pt x="101" y="1583"/>
                  </a:lnTo>
                  <a:lnTo>
                    <a:pt x="135" y="1785"/>
                  </a:lnTo>
                  <a:lnTo>
                    <a:pt x="135" y="1987"/>
                  </a:lnTo>
                  <a:lnTo>
                    <a:pt x="169" y="2088"/>
                  </a:lnTo>
                  <a:lnTo>
                    <a:pt x="236" y="2189"/>
                  </a:lnTo>
                  <a:lnTo>
                    <a:pt x="270" y="2256"/>
                  </a:lnTo>
                  <a:lnTo>
                    <a:pt x="371" y="2290"/>
                  </a:lnTo>
                  <a:lnTo>
                    <a:pt x="404" y="2256"/>
                  </a:lnTo>
                  <a:lnTo>
                    <a:pt x="438" y="2223"/>
                  </a:lnTo>
                  <a:lnTo>
                    <a:pt x="876" y="2223"/>
                  </a:lnTo>
                  <a:lnTo>
                    <a:pt x="1313" y="2155"/>
                  </a:lnTo>
                  <a:lnTo>
                    <a:pt x="2189" y="1987"/>
                  </a:lnTo>
                  <a:lnTo>
                    <a:pt x="2256" y="1953"/>
                  </a:lnTo>
                  <a:lnTo>
                    <a:pt x="2290" y="1987"/>
                  </a:lnTo>
                  <a:lnTo>
                    <a:pt x="2323" y="1953"/>
                  </a:lnTo>
                  <a:lnTo>
                    <a:pt x="2323" y="1718"/>
                  </a:lnTo>
                  <a:lnTo>
                    <a:pt x="2290" y="1482"/>
                  </a:lnTo>
                  <a:lnTo>
                    <a:pt x="2222" y="1044"/>
                  </a:lnTo>
                  <a:lnTo>
                    <a:pt x="2155" y="539"/>
                  </a:lnTo>
                  <a:lnTo>
                    <a:pt x="2121" y="270"/>
                  </a:lnTo>
                  <a:lnTo>
                    <a:pt x="2054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2" name="Google Shape;472;p4"/>
            <p:cNvSpPr/>
            <p:nvPr/>
          </p:nvSpPr>
          <p:spPr>
            <a:xfrm>
              <a:off x="328725" y="4540050"/>
              <a:ext cx="117000" cy="36225"/>
            </a:xfrm>
            <a:custGeom>
              <a:rect b="b" l="l" r="r" t="t"/>
              <a:pathLst>
                <a:path extrusionOk="0" h="1449" w="4680">
                  <a:moveTo>
                    <a:pt x="4646" y="0"/>
                  </a:moveTo>
                  <a:lnTo>
                    <a:pt x="4209" y="68"/>
                  </a:lnTo>
                  <a:lnTo>
                    <a:pt x="3737" y="169"/>
                  </a:lnTo>
                  <a:lnTo>
                    <a:pt x="2828" y="371"/>
                  </a:lnTo>
                  <a:lnTo>
                    <a:pt x="1044" y="909"/>
                  </a:lnTo>
                  <a:lnTo>
                    <a:pt x="0" y="1145"/>
                  </a:lnTo>
                  <a:lnTo>
                    <a:pt x="0" y="1448"/>
                  </a:lnTo>
                  <a:lnTo>
                    <a:pt x="1111" y="1145"/>
                  </a:lnTo>
                  <a:lnTo>
                    <a:pt x="2895" y="640"/>
                  </a:lnTo>
                  <a:lnTo>
                    <a:pt x="3804" y="371"/>
                  </a:lnTo>
                  <a:lnTo>
                    <a:pt x="4242" y="202"/>
                  </a:lnTo>
                  <a:lnTo>
                    <a:pt x="4680" y="34"/>
                  </a:lnTo>
                  <a:lnTo>
                    <a:pt x="468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3" name="Google Shape;473;p4"/>
            <p:cNvSpPr/>
            <p:nvPr/>
          </p:nvSpPr>
          <p:spPr>
            <a:xfrm>
              <a:off x="328725" y="4469350"/>
              <a:ext cx="96800" cy="23600"/>
            </a:xfrm>
            <a:custGeom>
              <a:rect b="b" l="l" r="r" t="t"/>
              <a:pathLst>
                <a:path extrusionOk="0" h="944" w="3872">
                  <a:moveTo>
                    <a:pt x="3064" y="0"/>
                  </a:moveTo>
                  <a:lnTo>
                    <a:pt x="2323" y="135"/>
                  </a:lnTo>
                  <a:lnTo>
                    <a:pt x="1582" y="270"/>
                  </a:lnTo>
                  <a:lnTo>
                    <a:pt x="842" y="472"/>
                  </a:lnTo>
                  <a:lnTo>
                    <a:pt x="0" y="707"/>
                  </a:lnTo>
                  <a:lnTo>
                    <a:pt x="0" y="943"/>
                  </a:lnTo>
                  <a:lnTo>
                    <a:pt x="909" y="674"/>
                  </a:lnTo>
                  <a:lnTo>
                    <a:pt x="1616" y="505"/>
                  </a:lnTo>
                  <a:lnTo>
                    <a:pt x="2357" y="337"/>
                  </a:lnTo>
                  <a:lnTo>
                    <a:pt x="3838" y="34"/>
                  </a:lnTo>
                  <a:lnTo>
                    <a:pt x="3872" y="34"/>
                  </a:lnTo>
                  <a:lnTo>
                    <a:pt x="3838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4" name="Google Shape;474;p4"/>
            <p:cNvSpPr/>
            <p:nvPr/>
          </p:nvSpPr>
          <p:spPr>
            <a:xfrm>
              <a:off x="328725" y="4488700"/>
              <a:ext cx="98500" cy="32025"/>
            </a:xfrm>
            <a:custGeom>
              <a:rect b="b" l="l" r="r" t="t"/>
              <a:pathLst>
                <a:path extrusionOk="0" h="1281" w="3940">
                  <a:moveTo>
                    <a:pt x="3905" y="1"/>
                  </a:moveTo>
                  <a:lnTo>
                    <a:pt x="3535" y="68"/>
                  </a:lnTo>
                  <a:lnTo>
                    <a:pt x="3165" y="169"/>
                  </a:lnTo>
                  <a:lnTo>
                    <a:pt x="2390" y="371"/>
                  </a:lnTo>
                  <a:lnTo>
                    <a:pt x="909" y="842"/>
                  </a:lnTo>
                  <a:lnTo>
                    <a:pt x="0" y="1078"/>
                  </a:lnTo>
                  <a:lnTo>
                    <a:pt x="0" y="1280"/>
                  </a:lnTo>
                  <a:lnTo>
                    <a:pt x="976" y="1011"/>
                  </a:lnTo>
                  <a:lnTo>
                    <a:pt x="2458" y="607"/>
                  </a:lnTo>
                  <a:lnTo>
                    <a:pt x="3232" y="337"/>
                  </a:lnTo>
                  <a:lnTo>
                    <a:pt x="3569" y="203"/>
                  </a:lnTo>
                  <a:lnTo>
                    <a:pt x="3939" y="34"/>
                  </a:lnTo>
                  <a:lnTo>
                    <a:pt x="390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5" name="Google Shape;475;p4"/>
            <p:cNvSpPr/>
            <p:nvPr/>
          </p:nvSpPr>
          <p:spPr>
            <a:xfrm>
              <a:off x="1618200" y="5157850"/>
              <a:ext cx="15175" cy="14350"/>
            </a:xfrm>
            <a:custGeom>
              <a:rect b="b" l="l" r="r" t="t"/>
              <a:pathLst>
                <a:path extrusionOk="0" h="574" w="607">
                  <a:moveTo>
                    <a:pt x="34" y="1"/>
                  </a:moveTo>
                  <a:lnTo>
                    <a:pt x="0" y="68"/>
                  </a:lnTo>
                  <a:lnTo>
                    <a:pt x="34" y="102"/>
                  </a:lnTo>
                  <a:lnTo>
                    <a:pt x="169" y="169"/>
                  </a:lnTo>
                  <a:lnTo>
                    <a:pt x="337" y="203"/>
                  </a:lnTo>
                  <a:lnTo>
                    <a:pt x="135" y="438"/>
                  </a:lnTo>
                  <a:lnTo>
                    <a:pt x="101" y="472"/>
                  </a:lnTo>
                  <a:lnTo>
                    <a:pt x="135" y="540"/>
                  </a:lnTo>
                  <a:lnTo>
                    <a:pt x="202" y="573"/>
                  </a:lnTo>
                  <a:lnTo>
                    <a:pt x="236" y="540"/>
                  </a:lnTo>
                  <a:lnTo>
                    <a:pt x="404" y="405"/>
                  </a:lnTo>
                  <a:lnTo>
                    <a:pt x="573" y="236"/>
                  </a:lnTo>
                  <a:lnTo>
                    <a:pt x="606" y="203"/>
                  </a:lnTo>
                  <a:lnTo>
                    <a:pt x="606" y="135"/>
                  </a:lnTo>
                  <a:lnTo>
                    <a:pt x="573" y="102"/>
                  </a:lnTo>
                  <a:lnTo>
                    <a:pt x="539" y="68"/>
                  </a:lnTo>
                  <a:lnTo>
                    <a:pt x="303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6" name="Google Shape;476;p4"/>
            <p:cNvSpPr/>
            <p:nvPr/>
          </p:nvSpPr>
          <p:spPr>
            <a:xfrm>
              <a:off x="1741075" y="5063575"/>
              <a:ext cx="55600" cy="57275"/>
            </a:xfrm>
            <a:custGeom>
              <a:rect b="b" l="l" r="r" t="t"/>
              <a:pathLst>
                <a:path extrusionOk="0" h="2291" w="2224">
                  <a:moveTo>
                    <a:pt x="1920" y="169"/>
                  </a:moveTo>
                  <a:lnTo>
                    <a:pt x="1954" y="540"/>
                  </a:lnTo>
                  <a:lnTo>
                    <a:pt x="1987" y="944"/>
                  </a:lnTo>
                  <a:lnTo>
                    <a:pt x="2021" y="1381"/>
                  </a:lnTo>
                  <a:lnTo>
                    <a:pt x="2055" y="1853"/>
                  </a:lnTo>
                  <a:lnTo>
                    <a:pt x="1819" y="1853"/>
                  </a:lnTo>
                  <a:lnTo>
                    <a:pt x="1583" y="1886"/>
                  </a:lnTo>
                  <a:lnTo>
                    <a:pt x="1146" y="1954"/>
                  </a:lnTo>
                  <a:lnTo>
                    <a:pt x="742" y="1987"/>
                  </a:lnTo>
                  <a:lnTo>
                    <a:pt x="573" y="2055"/>
                  </a:lnTo>
                  <a:lnTo>
                    <a:pt x="405" y="2088"/>
                  </a:lnTo>
                  <a:lnTo>
                    <a:pt x="338" y="1651"/>
                  </a:lnTo>
                  <a:lnTo>
                    <a:pt x="270" y="1213"/>
                  </a:lnTo>
                  <a:lnTo>
                    <a:pt x="203" y="843"/>
                  </a:lnTo>
                  <a:lnTo>
                    <a:pt x="136" y="472"/>
                  </a:lnTo>
                  <a:lnTo>
                    <a:pt x="1045" y="338"/>
                  </a:lnTo>
                  <a:lnTo>
                    <a:pt x="1920" y="169"/>
                  </a:lnTo>
                  <a:close/>
                  <a:moveTo>
                    <a:pt x="1920" y="1"/>
                  </a:moveTo>
                  <a:lnTo>
                    <a:pt x="1011" y="136"/>
                  </a:lnTo>
                  <a:lnTo>
                    <a:pt x="102" y="270"/>
                  </a:lnTo>
                  <a:lnTo>
                    <a:pt x="35" y="304"/>
                  </a:lnTo>
                  <a:lnTo>
                    <a:pt x="1" y="338"/>
                  </a:lnTo>
                  <a:lnTo>
                    <a:pt x="1" y="607"/>
                  </a:lnTo>
                  <a:lnTo>
                    <a:pt x="35" y="876"/>
                  </a:lnTo>
                  <a:lnTo>
                    <a:pt x="102" y="1381"/>
                  </a:lnTo>
                  <a:lnTo>
                    <a:pt x="169" y="1819"/>
                  </a:lnTo>
                  <a:lnTo>
                    <a:pt x="203" y="2021"/>
                  </a:lnTo>
                  <a:lnTo>
                    <a:pt x="270" y="2257"/>
                  </a:lnTo>
                  <a:lnTo>
                    <a:pt x="304" y="2290"/>
                  </a:lnTo>
                  <a:lnTo>
                    <a:pt x="371" y="2290"/>
                  </a:lnTo>
                  <a:lnTo>
                    <a:pt x="405" y="2257"/>
                  </a:lnTo>
                  <a:lnTo>
                    <a:pt x="607" y="2257"/>
                  </a:lnTo>
                  <a:lnTo>
                    <a:pt x="843" y="2223"/>
                  </a:lnTo>
                  <a:lnTo>
                    <a:pt x="1280" y="2122"/>
                  </a:lnTo>
                  <a:lnTo>
                    <a:pt x="1718" y="2088"/>
                  </a:lnTo>
                  <a:lnTo>
                    <a:pt x="1920" y="2021"/>
                  </a:lnTo>
                  <a:lnTo>
                    <a:pt x="2088" y="1987"/>
                  </a:lnTo>
                  <a:lnTo>
                    <a:pt x="2122" y="1954"/>
                  </a:lnTo>
                  <a:lnTo>
                    <a:pt x="2189" y="1954"/>
                  </a:lnTo>
                  <a:lnTo>
                    <a:pt x="2223" y="1920"/>
                  </a:lnTo>
                  <a:lnTo>
                    <a:pt x="2223" y="1651"/>
                  </a:lnTo>
                  <a:lnTo>
                    <a:pt x="2223" y="1415"/>
                  </a:lnTo>
                  <a:lnTo>
                    <a:pt x="2189" y="910"/>
                  </a:lnTo>
                  <a:lnTo>
                    <a:pt x="2122" y="472"/>
                  </a:lnTo>
                  <a:lnTo>
                    <a:pt x="2088" y="270"/>
                  </a:lnTo>
                  <a:lnTo>
                    <a:pt x="2021" y="68"/>
                  </a:lnTo>
                  <a:lnTo>
                    <a:pt x="1987" y="35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7" name="Google Shape;477;p4"/>
            <p:cNvSpPr/>
            <p:nvPr/>
          </p:nvSpPr>
          <p:spPr>
            <a:xfrm>
              <a:off x="1678800" y="5072850"/>
              <a:ext cx="59775" cy="56425"/>
            </a:xfrm>
            <a:custGeom>
              <a:rect b="b" l="l" r="r" t="t"/>
              <a:pathLst>
                <a:path extrusionOk="0" h="2257" w="2391">
                  <a:moveTo>
                    <a:pt x="1751" y="0"/>
                  </a:moveTo>
                  <a:lnTo>
                    <a:pt x="1516" y="34"/>
                  </a:lnTo>
                  <a:lnTo>
                    <a:pt x="1078" y="135"/>
                  </a:lnTo>
                  <a:lnTo>
                    <a:pt x="607" y="236"/>
                  </a:lnTo>
                  <a:lnTo>
                    <a:pt x="102" y="371"/>
                  </a:lnTo>
                  <a:lnTo>
                    <a:pt x="102" y="303"/>
                  </a:lnTo>
                  <a:lnTo>
                    <a:pt x="68" y="270"/>
                  </a:lnTo>
                  <a:lnTo>
                    <a:pt x="34" y="270"/>
                  </a:lnTo>
                  <a:lnTo>
                    <a:pt x="1" y="303"/>
                  </a:lnTo>
                  <a:lnTo>
                    <a:pt x="1" y="573"/>
                  </a:lnTo>
                  <a:lnTo>
                    <a:pt x="34" y="842"/>
                  </a:lnTo>
                  <a:lnTo>
                    <a:pt x="135" y="1347"/>
                  </a:lnTo>
                  <a:lnTo>
                    <a:pt x="169" y="1818"/>
                  </a:lnTo>
                  <a:lnTo>
                    <a:pt x="236" y="2020"/>
                  </a:lnTo>
                  <a:lnTo>
                    <a:pt x="304" y="2256"/>
                  </a:lnTo>
                  <a:lnTo>
                    <a:pt x="337" y="2256"/>
                  </a:lnTo>
                  <a:lnTo>
                    <a:pt x="371" y="2222"/>
                  </a:lnTo>
                  <a:lnTo>
                    <a:pt x="438" y="2256"/>
                  </a:lnTo>
                  <a:lnTo>
                    <a:pt x="1314" y="2155"/>
                  </a:lnTo>
                  <a:lnTo>
                    <a:pt x="1785" y="2054"/>
                  </a:lnTo>
                  <a:lnTo>
                    <a:pt x="2189" y="1953"/>
                  </a:lnTo>
                  <a:lnTo>
                    <a:pt x="2223" y="1987"/>
                  </a:lnTo>
                  <a:lnTo>
                    <a:pt x="2256" y="1987"/>
                  </a:lnTo>
                  <a:lnTo>
                    <a:pt x="2324" y="1919"/>
                  </a:lnTo>
                  <a:lnTo>
                    <a:pt x="2391" y="1852"/>
                  </a:lnTo>
                  <a:lnTo>
                    <a:pt x="2391" y="1751"/>
                  </a:lnTo>
                  <a:lnTo>
                    <a:pt x="2391" y="1650"/>
                  </a:lnTo>
                  <a:lnTo>
                    <a:pt x="2357" y="1414"/>
                  </a:lnTo>
                  <a:lnTo>
                    <a:pt x="2290" y="1246"/>
                  </a:lnTo>
                  <a:lnTo>
                    <a:pt x="2223" y="606"/>
                  </a:lnTo>
                  <a:lnTo>
                    <a:pt x="2122" y="303"/>
                  </a:lnTo>
                  <a:lnTo>
                    <a:pt x="2054" y="169"/>
                  </a:lnTo>
                  <a:lnTo>
                    <a:pt x="1987" y="68"/>
                  </a:lnTo>
                  <a:lnTo>
                    <a:pt x="1953" y="303"/>
                  </a:lnTo>
                  <a:lnTo>
                    <a:pt x="1953" y="505"/>
                  </a:lnTo>
                  <a:lnTo>
                    <a:pt x="2088" y="977"/>
                  </a:lnTo>
                  <a:lnTo>
                    <a:pt x="2155" y="1414"/>
                  </a:lnTo>
                  <a:lnTo>
                    <a:pt x="2189" y="1852"/>
                  </a:lnTo>
                  <a:lnTo>
                    <a:pt x="1751" y="1852"/>
                  </a:lnTo>
                  <a:lnTo>
                    <a:pt x="1280" y="1886"/>
                  </a:lnTo>
                  <a:lnTo>
                    <a:pt x="405" y="2054"/>
                  </a:lnTo>
                  <a:lnTo>
                    <a:pt x="371" y="1852"/>
                  </a:lnTo>
                  <a:lnTo>
                    <a:pt x="371" y="1616"/>
                  </a:lnTo>
                  <a:lnTo>
                    <a:pt x="270" y="1179"/>
                  </a:lnTo>
                  <a:lnTo>
                    <a:pt x="236" y="842"/>
                  </a:lnTo>
                  <a:lnTo>
                    <a:pt x="169" y="539"/>
                  </a:lnTo>
                  <a:lnTo>
                    <a:pt x="708" y="404"/>
                  </a:lnTo>
                  <a:lnTo>
                    <a:pt x="1246" y="270"/>
                  </a:lnTo>
                  <a:lnTo>
                    <a:pt x="1617" y="236"/>
                  </a:lnTo>
                  <a:lnTo>
                    <a:pt x="1819" y="169"/>
                  </a:lnTo>
                  <a:lnTo>
                    <a:pt x="1953" y="68"/>
                  </a:lnTo>
                  <a:lnTo>
                    <a:pt x="1852" y="34"/>
                  </a:lnTo>
                  <a:lnTo>
                    <a:pt x="175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8" name="Google Shape;478;p4"/>
            <p:cNvSpPr/>
            <p:nvPr/>
          </p:nvSpPr>
          <p:spPr>
            <a:xfrm>
              <a:off x="1659450" y="5014775"/>
              <a:ext cx="58100" cy="63150"/>
            </a:xfrm>
            <a:custGeom>
              <a:rect b="b" l="l" r="r" t="t"/>
              <a:pathLst>
                <a:path extrusionOk="0" h="2526" w="2324">
                  <a:moveTo>
                    <a:pt x="1953" y="169"/>
                  </a:moveTo>
                  <a:lnTo>
                    <a:pt x="1953" y="640"/>
                  </a:lnTo>
                  <a:lnTo>
                    <a:pt x="1987" y="1111"/>
                  </a:lnTo>
                  <a:lnTo>
                    <a:pt x="2054" y="1583"/>
                  </a:lnTo>
                  <a:lnTo>
                    <a:pt x="2155" y="2020"/>
                  </a:lnTo>
                  <a:lnTo>
                    <a:pt x="1751" y="2054"/>
                  </a:lnTo>
                  <a:lnTo>
                    <a:pt x="1347" y="2121"/>
                  </a:lnTo>
                  <a:lnTo>
                    <a:pt x="943" y="2155"/>
                  </a:lnTo>
                  <a:lnTo>
                    <a:pt x="505" y="2222"/>
                  </a:lnTo>
                  <a:lnTo>
                    <a:pt x="337" y="1313"/>
                  </a:lnTo>
                  <a:lnTo>
                    <a:pt x="169" y="404"/>
                  </a:lnTo>
                  <a:lnTo>
                    <a:pt x="606" y="404"/>
                  </a:lnTo>
                  <a:lnTo>
                    <a:pt x="1078" y="337"/>
                  </a:lnTo>
                  <a:lnTo>
                    <a:pt x="1953" y="169"/>
                  </a:lnTo>
                  <a:close/>
                  <a:moveTo>
                    <a:pt x="1953" y="0"/>
                  </a:moveTo>
                  <a:lnTo>
                    <a:pt x="1044" y="135"/>
                  </a:lnTo>
                  <a:lnTo>
                    <a:pt x="573" y="202"/>
                  </a:lnTo>
                  <a:lnTo>
                    <a:pt x="101" y="270"/>
                  </a:lnTo>
                  <a:lnTo>
                    <a:pt x="68" y="303"/>
                  </a:lnTo>
                  <a:lnTo>
                    <a:pt x="68" y="337"/>
                  </a:lnTo>
                  <a:lnTo>
                    <a:pt x="34" y="371"/>
                  </a:lnTo>
                  <a:lnTo>
                    <a:pt x="0" y="404"/>
                  </a:lnTo>
                  <a:lnTo>
                    <a:pt x="34" y="909"/>
                  </a:lnTo>
                  <a:lnTo>
                    <a:pt x="135" y="1448"/>
                  </a:lnTo>
                  <a:lnTo>
                    <a:pt x="236" y="1953"/>
                  </a:lnTo>
                  <a:lnTo>
                    <a:pt x="371" y="2458"/>
                  </a:lnTo>
                  <a:lnTo>
                    <a:pt x="404" y="2492"/>
                  </a:lnTo>
                  <a:lnTo>
                    <a:pt x="472" y="2525"/>
                  </a:lnTo>
                  <a:lnTo>
                    <a:pt x="539" y="2458"/>
                  </a:lnTo>
                  <a:lnTo>
                    <a:pt x="573" y="2391"/>
                  </a:lnTo>
                  <a:lnTo>
                    <a:pt x="539" y="2323"/>
                  </a:lnTo>
                  <a:lnTo>
                    <a:pt x="943" y="2357"/>
                  </a:lnTo>
                  <a:lnTo>
                    <a:pt x="1381" y="2357"/>
                  </a:lnTo>
                  <a:lnTo>
                    <a:pt x="1785" y="2290"/>
                  </a:lnTo>
                  <a:lnTo>
                    <a:pt x="2189" y="2155"/>
                  </a:lnTo>
                  <a:lnTo>
                    <a:pt x="2222" y="2121"/>
                  </a:lnTo>
                  <a:lnTo>
                    <a:pt x="2222" y="2054"/>
                  </a:lnTo>
                  <a:lnTo>
                    <a:pt x="2290" y="2054"/>
                  </a:lnTo>
                  <a:lnTo>
                    <a:pt x="2290" y="2020"/>
                  </a:lnTo>
                  <a:lnTo>
                    <a:pt x="2323" y="1987"/>
                  </a:lnTo>
                  <a:lnTo>
                    <a:pt x="2290" y="1515"/>
                  </a:lnTo>
                  <a:lnTo>
                    <a:pt x="2222" y="1044"/>
                  </a:lnTo>
                  <a:lnTo>
                    <a:pt x="2121" y="606"/>
                  </a:lnTo>
                  <a:lnTo>
                    <a:pt x="2054" y="135"/>
                  </a:lnTo>
                  <a:lnTo>
                    <a:pt x="2054" y="101"/>
                  </a:lnTo>
                  <a:lnTo>
                    <a:pt x="2054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79" name="Google Shape;479;p4"/>
            <p:cNvSpPr/>
            <p:nvPr/>
          </p:nvSpPr>
          <p:spPr>
            <a:xfrm>
              <a:off x="328725" y="4637675"/>
              <a:ext cx="140575" cy="37075"/>
            </a:xfrm>
            <a:custGeom>
              <a:rect b="b" l="l" r="r" t="t"/>
              <a:pathLst>
                <a:path extrusionOk="0" h="1483" w="5623">
                  <a:moveTo>
                    <a:pt x="5589" y="1"/>
                  </a:moveTo>
                  <a:lnTo>
                    <a:pt x="4646" y="304"/>
                  </a:lnTo>
                  <a:lnTo>
                    <a:pt x="3703" y="540"/>
                  </a:lnTo>
                  <a:lnTo>
                    <a:pt x="2761" y="775"/>
                  </a:lnTo>
                  <a:lnTo>
                    <a:pt x="1784" y="910"/>
                  </a:lnTo>
                  <a:lnTo>
                    <a:pt x="909" y="1045"/>
                  </a:lnTo>
                  <a:lnTo>
                    <a:pt x="0" y="1179"/>
                  </a:lnTo>
                  <a:lnTo>
                    <a:pt x="0" y="1482"/>
                  </a:lnTo>
                  <a:lnTo>
                    <a:pt x="909" y="1314"/>
                  </a:lnTo>
                  <a:lnTo>
                    <a:pt x="1852" y="1146"/>
                  </a:lnTo>
                  <a:lnTo>
                    <a:pt x="2828" y="1011"/>
                  </a:lnTo>
                  <a:lnTo>
                    <a:pt x="3333" y="944"/>
                  </a:lnTo>
                  <a:lnTo>
                    <a:pt x="3804" y="843"/>
                  </a:lnTo>
                  <a:lnTo>
                    <a:pt x="4310" y="708"/>
                  </a:lnTo>
                  <a:lnTo>
                    <a:pt x="4747" y="540"/>
                  </a:lnTo>
                  <a:lnTo>
                    <a:pt x="5185" y="304"/>
                  </a:lnTo>
                  <a:lnTo>
                    <a:pt x="5589" y="35"/>
                  </a:lnTo>
                  <a:lnTo>
                    <a:pt x="5623" y="35"/>
                  </a:lnTo>
                  <a:lnTo>
                    <a:pt x="558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0" name="Google Shape;480;p4"/>
            <p:cNvSpPr/>
            <p:nvPr/>
          </p:nvSpPr>
          <p:spPr>
            <a:xfrm>
              <a:off x="1583700" y="5002975"/>
              <a:ext cx="12650" cy="16875"/>
            </a:xfrm>
            <a:custGeom>
              <a:rect b="b" l="l" r="r" t="t"/>
              <a:pathLst>
                <a:path extrusionOk="0" h="675" w="506">
                  <a:moveTo>
                    <a:pt x="303" y="338"/>
                  </a:moveTo>
                  <a:lnTo>
                    <a:pt x="303" y="439"/>
                  </a:lnTo>
                  <a:lnTo>
                    <a:pt x="236" y="472"/>
                  </a:lnTo>
                  <a:lnTo>
                    <a:pt x="168" y="472"/>
                  </a:lnTo>
                  <a:lnTo>
                    <a:pt x="202" y="405"/>
                  </a:lnTo>
                  <a:lnTo>
                    <a:pt x="269" y="338"/>
                  </a:lnTo>
                  <a:close/>
                  <a:moveTo>
                    <a:pt x="370" y="1"/>
                  </a:moveTo>
                  <a:lnTo>
                    <a:pt x="269" y="35"/>
                  </a:lnTo>
                  <a:lnTo>
                    <a:pt x="168" y="68"/>
                  </a:lnTo>
                  <a:lnTo>
                    <a:pt x="101" y="169"/>
                  </a:lnTo>
                  <a:lnTo>
                    <a:pt x="101" y="203"/>
                  </a:lnTo>
                  <a:lnTo>
                    <a:pt x="135" y="237"/>
                  </a:lnTo>
                  <a:lnTo>
                    <a:pt x="135" y="270"/>
                  </a:lnTo>
                  <a:lnTo>
                    <a:pt x="101" y="270"/>
                  </a:lnTo>
                  <a:lnTo>
                    <a:pt x="34" y="371"/>
                  </a:lnTo>
                  <a:lnTo>
                    <a:pt x="0" y="472"/>
                  </a:lnTo>
                  <a:lnTo>
                    <a:pt x="0" y="540"/>
                  </a:lnTo>
                  <a:lnTo>
                    <a:pt x="67" y="641"/>
                  </a:lnTo>
                  <a:lnTo>
                    <a:pt x="168" y="674"/>
                  </a:lnTo>
                  <a:lnTo>
                    <a:pt x="269" y="674"/>
                  </a:lnTo>
                  <a:lnTo>
                    <a:pt x="337" y="607"/>
                  </a:lnTo>
                  <a:lnTo>
                    <a:pt x="438" y="573"/>
                  </a:lnTo>
                  <a:lnTo>
                    <a:pt x="505" y="472"/>
                  </a:lnTo>
                  <a:lnTo>
                    <a:pt x="505" y="338"/>
                  </a:lnTo>
                  <a:lnTo>
                    <a:pt x="505" y="203"/>
                  </a:lnTo>
                  <a:lnTo>
                    <a:pt x="471" y="102"/>
                  </a:lnTo>
                  <a:lnTo>
                    <a:pt x="438" y="35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1" name="Google Shape;481;p4"/>
            <p:cNvSpPr/>
            <p:nvPr/>
          </p:nvSpPr>
          <p:spPr>
            <a:xfrm>
              <a:off x="1558450" y="4970150"/>
              <a:ext cx="57250" cy="63150"/>
            </a:xfrm>
            <a:custGeom>
              <a:rect b="b" l="l" r="r" t="t"/>
              <a:pathLst>
                <a:path extrusionOk="0" h="2526" w="2290">
                  <a:moveTo>
                    <a:pt x="1919" y="203"/>
                  </a:moveTo>
                  <a:lnTo>
                    <a:pt x="1919" y="641"/>
                  </a:lnTo>
                  <a:lnTo>
                    <a:pt x="1953" y="1112"/>
                  </a:lnTo>
                  <a:lnTo>
                    <a:pt x="2020" y="1583"/>
                  </a:lnTo>
                  <a:lnTo>
                    <a:pt x="2121" y="2021"/>
                  </a:lnTo>
                  <a:lnTo>
                    <a:pt x="2155" y="2055"/>
                  </a:lnTo>
                  <a:lnTo>
                    <a:pt x="2121" y="2055"/>
                  </a:lnTo>
                  <a:lnTo>
                    <a:pt x="1717" y="2088"/>
                  </a:lnTo>
                  <a:lnTo>
                    <a:pt x="1313" y="2122"/>
                  </a:lnTo>
                  <a:lnTo>
                    <a:pt x="909" y="2189"/>
                  </a:lnTo>
                  <a:lnTo>
                    <a:pt x="471" y="2223"/>
                  </a:lnTo>
                  <a:lnTo>
                    <a:pt x="303" y="1314"/>
                  </a:lnTo>
                  <a:lnTo>
                    <a:pt x="135" y="405"/>
                  </a:lnTo>
                  <a:lnTo>
                    <a:pt x="572" y="405"/>
                  </a:lnTo>
                  <a:lnTo>
                    <a:pt x="1044" y="338"/>
                  </a:lnTo>
                  <a:lnTo>
                    <a:pt x="1919" y="203"/>
                  </a:lnTo>
                  <a:close/>
                  <a:moveTo>
                    <a:pt x="1919" y="1"/>
                  </a:moveTo>
                  <a:lnTo>
                    <a:pt x="1010" y="136"/>
                  </a:lnTo>
                  <a:lnTo>
                    <a:pt x="539" y="203"/>
                  </a:lnTo>
                  <a:lnTo>
                    <a:pt x="101" y="304"/>
                  </a:lnTo>
                  <a:lnTo>
                    <a:pt x="34" y="304"/>
                  </a:lnTo>
                  <a:lnTo>
                    <a:pt x="34" y="371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944"/>
                  </a:lnTo>
                  <a:lnTo>
                    <a:pt x="101" y="1449"/>
                  </a:lnTo>
                  <a:lnTo>
                    <a:pt x="202" y="1954"/>
                  </a:lnTo>
                  <a:lnTo>
                    <a:pt x="337" y="2459"/>
                  </a:lnTo>
                  <a:lnTo>
                    <a:pt x="404" y="2526"/>
                  </a:lnTo>
                  <a:lnTo>
                    <a:pt x="471" y="2526"/>
                  </a:lnTo>
                  <a:lnTo>
                    <a:pt x="505" y="2492"/>
                  </a:lnTo>
                  <a:lnTo>
                    <a:pt x="539" y="2425"/>
                  </a:lnTo>
                  <a:lnTo>
                    <a:pt x="505" y="2358"/>
                  </a:lnTo>
                  <a:lnTo>
                    <a:pt x="909" y="2391"/>
                  </a:lnTo>
                  <a:lnTo>
                    <a:pt x="1347" y="2358"/>
                  </a:lnTo>
                  <a:lnTo>
                    <a:pt x="1784" y="2290"/>
                  </a:lnTo>
                  <a:lnTo>
                    <a:pt x="2155" y="2189"/>
                  </a:lnTo>
                  <a:lnTo>
                    <a:pt x="2188" y="2122"/>
                  </a:lnTo>
                  <a:lnTo>
                    <a:pt x="2188" y="2055"/>
                  </a:lnTo>
                  <a:lnTo>
                    <a:pt x="2256" y="2055"/>
                  </a:lnTo>
                  <a:lnTo>
                    <a:pt x="2289" y="2021"/>
                  </a:lnTo>
                  <a:lnTo>
                    <a:pt x="2289" y="1987"/>
                  </a:lnTo>
                  <a:lnTo>
                    <a:pt x="2256" y="1550"/>
                  </a:lnTo>
                  <a:lnTo>
                    <a:pt x="2188" y="1078"/>
                  </a:lnTo>
                  <a:lnTo>
                    <a:pt x="2121" y="607"/>
                  </a:lnTo>
                  <a:lnTo>
                    <a:pt x="2020" y="169"/>
                  </a:lnTo>
                  <a:lnTo>
                    <a:pt x="2020" y="102"/>
                  </a:lnTo>
                  <a:lnTo>
                    <a:pt x="2020" y="68"/>
                  </a:lnTo>
                  <a:lnTo>
                    <a:pt x="198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2" name="Google Shape;482;p4"/>
            <p:cNvSpPr/>
            <p:nvPr/>
          </p:nvSpPr>
          <p:spPr>
            <a:xfrm>
              <a:off x="1318550" y="5127550"/>
              <a:ext cx="52225" cy="57275"/>
            </a:xfrm>
            <a:custGeom>
              <a:rect b="b" l="l" r="r" t="t"/>
              <a:pathLst>
                <a:path extrusionOk="0" h="2291" w="2089">
                  <a:moveTo>
                    <a:pt x="1684" y="1"/>
                  </a:moveTo>
                  <a:lnTo>
                    <a:pt x="1482" y="34"/>
                  </a:lnTo>
                  <a:lnTo>
                    <a:pt x="1078" y="102"/>
                  </a:lnTo>
                  <a:lnTo>
                    <a:pt x="573" y="169"/>
                  </a:lnTo>
                  <a:lnTo>
                    <a:pt x="68" y="270"/>
                  </a:lnTo>
                  <a:lnTo>
                    <a:pt x="1" y="304"/>
                  </a:lnTo>
                  <a:lnTo>
                    <a:pt x="1" y="337"/>
                  </a:lnTo>
                  <a:lnTo>
                    <a:pt x="1" y="405"/>
                  </a:lnTo>
                  <a:lnTo>
                    <a:pt x="34" y="438"/>
                  </a:lnTo>
                  <a:lnTo>
                    <a:pt x="34" y="640"/>
                  </a:lnTo>
                  <a:lnTo>
                    <a:pt x="68" y="809"/>
                  </a:lnTo>
                  <a:lnTo>
                    <a:pt x="102" y="1213"/>
                  </a:lnTo>
                  <a:lnTo>
                    <a:pt x="169" y="1684"/>
                  </a:lnTo>
                  <a:lnTo>
                    <a:pt x="203" y="1920"/>
                  </a:lnTo>
                  <a:lnTo>
                    <a:pt x="270" y="2156"/>
                  </a:lnTo>
                  <a:lnTo>
                    <a:pt x="270" y="2189"/>
                  </a:lnTo>
                  <a:lnTo>
                    <a:pt x="270" y="2257"/>
                  </a:lnTo>
                  <a:lnTo>
                    <a:pt x="304" y="2290"/>
                  </a:lnTo>
                  <a:lnTo>
                    <a:pt x="371" y="2290"/>
                  </a:lnTo>
                  <a:lnTo>
                    <a:pt x="1415" y="2122"/>
                  </a:lnTo>
                  <a:lnTo>
                    <a:pt x="1785" y="2055"/>
                  </a:lnTo>
                  <a:lnTo>
                    <a:pt x="1953" y="2021"/>
                  </a:lnTo>
                  <a:lnTo>
                    <a:pt x="2088" y="1886"/>
                  </a:lnTo>
                  <a:lnTo>
                    <a:pt x="1920" y="1853"/>
                  </a:lnTo>
                  <a:lnTo>
                    <a:pt x="1751" y="1853"/>
                  </a:lnTo>
                  <a:lnTo>
                    <a:pt x="1381" y="1920"/>
                  </a:lnTo>
                  <a:lnTo>
                    <a:pt x="438" y="2088"/>
                  </a:lnTo>
                  <a:lnTo>
                    <a:pt x="405" y="1853"/>
                  </a:lnTo>
                  <a:lnTo>
                    <a:pt x="371" y="1617"/>
                  </a:lnTo>
                  <a:lnTo>
                    <a:pt x="304" y="1179"/>
                  </a:lnTo>
                  <a:lnTo>
                    <a:pt x="270" y="809"/>
                  </a:lnTo>
                  <a:lnTo>
                    <a:pt x="236" y="607"/>
                  </a:lnTo>
                  <a:lnTo>
                    <a:pt x="169" y="438"/>
                  </a:lnTo>
                  <a:lnTo>
                    <a:pt x="708" y="371"/>
                  </a:lnTo>
                  <a:lnTo>
                    <a:pt x="1246" y="270"/>
                  </a:lnTo>
                  <a:lnTo>
                    <a:pt x="1617" y="203"/>
                  </a:lnTo>
                  <a:lnTo>
                    <a:pt x="1785" y="169"/>
                  </a:lnTo>
                  <a:lnTo>
                    <a:pt x="1886" y="34"/>
                  </a:lnTo>
                  <a:lnTo>
                    <a:pt x="168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3" name="Google Shape;483;p4"/>
            <p:cNvSpPr/>
            <p:nvPr/>
          </p:nvSpPr>
          <p:spPr>
            <a:xfrm>
              <a:off x="328725" y="4609075"/>
              <a:ext cx="85025" cy="26100"/>
            </a:xfrm>
            <a:custGeom>
              <a:rect b="b" l="l" r="r" t="t"/>
              <a:pathLst>
                <a:path extrusionOk="0" h="1044" w="3401">
                  <a:moveTo>
                    <a:pt x="3367" y="0"/>
                  </a:moveTo>
                  <a:lnTo>
                    <a:pt x="2525" y="236"/>
                  </a:lnTo>
                  <a:lnTo>
                    <a:pt x="1683" y="438"/>
                  </a:lnTo>
                  <a:lnTo>
                    <a:pt x="0" y="775"/>
                  </a:lnTo>
                  <a:lnTo>
                    <a:pt x="0" y="1044"/>
                  </a:lnTo>
                  <a:lnTo>
                    <a:pt x="236" y="977"/>
                  </a:lnTo>
                  <a:lnTo>
                    <a:pt x="1044" y="842"/>
                  </a:lnTo>
                  <a:lnTo>
                    <a:pt x="1852" y="640"/>
                  </a:lnTo>
                  <a:lnTo>
                    <a:pt x="2626" y="371"/>
                  </a:lnTo>
                  <a:lnTo>
                    <a:pt x="2996" y="236"/>
                  </a:lnTo>
                  <a:lnTo>
                    <a:pt x="3367" y="34"/>
                  </a:lnTo>
                  <a:lnTo>
                    <a:pt x="340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4" name="Google Shape;484;p4"/>
            <p:cNvSpPr/>
            <p:nvPr/>
          </p:nvSpPr>
          <p:spPr>
            <a:xfrm>
              <a:off x="328725" y="4657050"/>
              <a:ext cx="143950" cy="35375"/>
            </a:xfrm>
            <a:custGeom>
              <a:rect b="b" l="l" r="r" t="t"/>
              <a:pathLst>
                <a:path extrusionOk="0" h="1415" w="5758">
                  <a:moveTo>
                    <a:pt x="5757" y="0"/>
                  </a:moveTo>
                  <a:lnTo>
                    <a:pt x="5286" y="34"/>
                  </a:lnTo>
                  <a:lnTo>
                    <a:pt x="4815" y="101"/>
                  </a:lnTo>
                  <a:lnTo>
                    <a:pt x="3905" y="270"/>
                  </a:lnTo>
                  <a:lnTo>
                    <a:pt x="2087" y="707"/>
                  </a:lnTo>
                  <a:lnTo>
                    <a:pt x="0" y="1179"/>
                  </a:lnTo>
                  <a:lnTo>
                    <a:pt x="0" y="1414"/>
                  </a:lnTo>
                  <a:lnTo>
                    <a:pt x="2121" y="909"/>
                  </a:lnTo>
                  <a:lnTo>
                    <a:pt x="3973" y="539"/>
                  </a:lnTo>
                  <a:lnTo>
                    <a:pt x="4882" y="337"/>
                  </a:lnTo>
                  <a:lnTo>
                    <a:pt x="5320" y="202"/>
                  </a:lnTo>
                  <a:lnTo>
                    <a:pt x="5757" y="34"/>
                  </a:lnTo>
                  <a:lnTo>
                    <a:pt x="5757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5" name="Google Shape;485;p4"/>
            <p:cNvSpPr/>
            <p:nvPr/>
          </p:nvSpPr>
          <p:spPr>
            <a:xfrm>
              <a:off x="955775" y="4552675"/>
              <a:ext cx="143950" cy="126275"/>
            </a:xfrm>
            <a:custGeom>
              <a:rect b="b" l="l" r="r" t="t"/>
              <a:pathLst>
                <a:path extrusionOk="0" h="5051" w="5758">
                  <a:moveTo>
                    <a:pt x="2627" y="169"/>
                  </a:moveTo>
                  <a:lnTo>
                    <a:pt x="1852" y="202"/>
                  </a:lnTo>
                  <a:lnTo>
                    <a:pt x="1145" y="303"/>
                  </a:lnTo>
                  <a:lnTo>
                    <a:pt x="1482" y="202"/>
                  </a:lnTo>
                  <a:lnTo>
                    <a:pt x="1852" y="169"/>
                  </a:lnTo>
                  <a:close/>
                  <a:moveTo>
                    <a:pt x="1044" y="303"/>
                  </a:moveTo>
                  <a:lnTo>
                    <a:pt x="1044" y="337"/>
                  </a:lnTo>
                  <a:lnTo>
                    <a:pt x="1078" y="371"/>
                  </a:lnTo>
                  <a:lnTo>
                    <a:pt x="2425" y="371"/>
                  </a:lnTo>
                  <a:lnTo>
                    <a:pt x="3132" y="404"/>
                  </a:lnTo>
                  <a:lnTo>
                    <a:pt x="3873" y="404"/>
                  </a:lnTo>
                  <a:lnTo>
                    <a:pt x="4176" y="505"/>
                  </a:lnTo>
                  <a:lnTo>
                    <a:pt x="4479" y="607"/>
                  </a:lnTo>
                  <a:lnTo>
                    <a:pt x="4815" y="809"/>
                  </a:lnTo>
                  <a:lnTo>
                    <a:pt x="5085" y="1011"/>
                  </a:lnTo>
                  <a:lnTo>
                    <a:pt x="5287" y="1280"/>
                  </a:lnTo>
                  <a:lnTo>
                    <a:pt x="5421" y="1549"/>
                  </a:lnTo>
                  <a:lnTo>
                    <a:pt x="5388" y="1516"/>
                  </a:lnTo>
                  <a:lnTo>
                    <a:pt x="5219" y="1415"/>
                  </a:lnTo>
                  <a:lnTo>
                    <a:pt x="5219" y="1347"/>
                  </a:lnTo>
                  <a:lnTo>
                    <a:pt x="5152" y="1314"/>
                  </a:lnTo>
                  <a:lnTo>
                    <a:pt x="4613" y="1213"/>
                  </a:lnTo>
                  <a:lnTo>
                    <a:pt x="4041" y="1179"/>
                  </a:lnTo>
                  <a:lnTo>
                    <a:pt x="3502" y="1145"/>
                  </a:lnTo>
                  <a:lnTo>
                    <a:pt x="2930" y="1179"/>
                  </a:lnTo>
                  <a:lnTo>
                    <a:pt x="2290" y="1179"/>
                  </a:lnTo>
                  <a:lnTo>
                    <a:pt x="1617" y="1145"/>
                  </a:lnTo>
                  <a:lnTo>
                    <a:pt x="977" y="1145"/>
                  </a:lnTo>
                  <a:lnTo>
                    <a:pt x="304" y="1213"/>
                  </a:lnTo>
                  <a:lnTo>
                    <a:pt x="438" y="977"/>
                  </a:lnTo>
                  <a:lnTo>
                    <a:pt x="573" y="741"/>
                  </a:lnTo>
                  <a:lnTo>
                    <a:pt x="741" y="539"/>
                  </a:lnTo>
                  <a:lnTo>
                    <a:pt x="943" y="337"/>
                  </a:lnTo>
                  <a:lnTo>
                    <a:pt x="1044" y="303"/>
                  </a:lnTo>
                  <a:close/>
                  <a:moveTo>
                    <a:pt x="3772" y="1347"/>
                  </a:moveTo>
                  <a:lnTo>
                    <a:pt x="4445" y="1415"/>
                  </a:lnTo>
                  <a:lnTo>
                    <a:pt x="5118" y="1516"/>
                  </a:lnTo>
                  <a:lnTo>
                    <a:pt x="5152" y="1516"/>
                  </a:lnTo>
                  <a:lnTo>
                    <a:pt x="5287" y="1617"/>
                  </a:lnTo>
                  <a:lnTo>
                    <a:pt x="5489" y="1785"/>
                  </a:lnTo>
                  <a:lnTo>
                    <a:pt x="5522" y="2122"/>
                  </a:lnTo>
                  <a:lnTo>
                    <a:pt x="5522" y="2458"/>
                  </a:lnTo>
                  <a:lnTo>
                    <a:pt x="5455" y="2795"/>
                  </a:lnTo>
                  <a:lnTo>
                    <a:pt x="5320" y="3132"/>
                  </a:lnTo>
                  <a:lnTo>
                    <a:pt x="5186" y="2896"/>
                  </a:lnTo>
                  <a:lnTo>
                    <a:pt x="4984" y="2660"/>
                  </a:lnTo>
                  <a:lnTo>
                    <a:pt x="4613" y="2256"/>
                  </a:lnTo>
                  <a:lnTo>
                    <a:pt x="4142" y="1718"/>
                  </a:lnTo>
                  <a:lnTo>
                    <a:pt x="3974" y="1516"/>
                  </a:lnTo>
                  <a:lnTo>
                    <a:pt x="3873" y="1415"/>
                  </a:lnTo>
                  <a:lnTo>
                    <a:pt x="3704" y="1347"/>
                  </a:lnTo>
                  <a:close/>
                  <a:moveTo>
                    <a:pt x="270" y="1280"/>
                  </a:moveTo>
                  <a:lnTo>
                    <a:pt x="539" y="1347"/>
                  </a:lnTo>
                  <a:lnTo>
                    <a:pt x="809" y="1381"/>
                  </a:lnTo>
                  <a:lnTo>
                    <a:pt x="1347" y="1415"/>
                  </a:lnTo>
                  <a:lnTo>
                    <a:pt x="1920" y="1415"/>
                  </a:lnTo>
                  <a:lnTo>
                    <a:pt x="2425" y="1381"/>
                  </a:lnTo>
                  <a:lnTo>
                    <a:pt x="3098" y="1347"/>
                  </a:lnTo>
                  <a:lnTo>
                    <a:pt x="3704" y="1347"/>
                  </a:lnTo>
                  <a:lnTo>
                    <a:pt x="3704" y="1381"/>
                  </a:lnTo>
                  <a:lnTo>
                    <a:pt x="3738" y="1482"/>
                  </a:lnTo>
                  <a:lnTo>
                    <a:pt x="3805" y="1617"/>
                  </a:lnTo>
                  <a:lnTo>
                    <a:pt x="3974" y="1886"/>
                  </a:lnTo>
                  <a:lnTo>
                    <a:pt x="4378" y="2290"/>
                  </a:lnTo>
                  <a:lnTo>
                    <a:pt x="4782" y="2829"/>
                  </a:lnTo>
                  <a:lnTo>
                    <a:pt x="5017" y="3098"/>
                  </a:lnTo>
                  <a:lnTo>
                    <a:pt x="5118" y="3199"/>
                  </a:lnTo>
                  <a:lnTo>
                    <a:pt x="5253" y="3266"/>
                  </a:lnTo>
                  <a:lnTo>
                    <a:pt x="5017" y="3704"/>
                  </a:lnTo>
                  <a:lnTo>
                    <a:pt x="4714" y="4108"/>
                  </a:lnTo>
                  <a:lnTo>
                    <a:pt x="4512" y="4344"/>
                  </a:lnTo>
                  <a:lnTo>
                    <a:pt x="4310" y="4512"/>
                  </a:lnTo>
                  <a:lnTo>
                    <a:pt x="4075" y="4647"/>
                  </a:lnTo>
                  <a:lnTo>
                    <a:pt x="3839" y="4748"/>
                  </a:lnTo>
                  <a:lnTo>
                    <a:pt x="3603" y="4815"/>
                  </a:lnTo>
                  <a:lnTo>
                    <a:pt x="3334" y="4849"/>
                  </a:lnTo>
                  <a:lnTo>
                    <a:pt x="3064" y="4849"/>
                  </a:lnTo>
                  <a:lnTo>
                    <a:pt x="2761" y="4815"/>
                  </a:lnTo>
                  <a:lnTo>
                    <a:pt x="2324" y="4714"/>
                  </a:lnTo>
                  <a:lnTo>
                    <a:pt x="1920" y="4613"/>
                  </a:lnTo>
                  <a:lnTo>
                    <a:pt x="1516" y="4445"/>
                  </a:lnTo>
                  <a:lnTo>
                    <a:pt x="1145" y="4243"/>
                  </a:lnTo>
                  <a:lnTo>
                    <a:pt x="910" y="4074"/>
                  </a:lnTo>
                  <a:lnTo>
                    <a:pt x="708" y="3872"/>
                  </a:lnTo>
                  <a:lnTo>
                    <a:pt x="539" y="3603"/>
                  </a:lnTo>
                  <a:lnTo>
                    <a:pt x="438" y="3334"/>
                  </a:lnTo>
                  <a:lnTo>
                    <a:pt x="337" y="3064"/>
                  </a:lnTo>
                  <a:lnTo>
                    <a:pt x="304" y="2761"/>
                  </a:lnTo>
                  <a:lnTo>
                    <a:pt x="203" y="2189"/>
                  </a:lnTo>
                  <a:lnTo>
                    <a:pt x="203" y="1953"/>
                  </a:lnTo>
                  <a:lnTo>
                    <a:pt x="203" y="1718"/>
                  </a:lnTo>
                  <a:lnTo>
                    <a:pt x="236" y="1482"/>
                  </a:lnTo>
                  <a:lnTo>
                    <a:pt x="270" y="1280"/>
                  </a:lnTo>
                  <a:close/>
                  <a:moveTo>
                    <a:pt x="1684" y="0"/>
                  </a:moveTo>
                  <a:lnTo>
                    <a:pt x="1347" y="34"/>
                  </a:lnTo>
                  <a:lnTo>
                    <a:pt x="1011" y="101"/>
                  </a:lnTo>
                  <a:lnTo>
                    <a:pt x="708" y="236"/>
                  </a:lnTo>
                  <a:lnTo>
                    <a:pt x="405" y="371"/>
                  </a:lnTo>
                  <a:lnTo>
                    <a:pt x="371" y="438"/>
                  </a:lnTo>
                  <a:lnTo>
                    <a:pt x="371" y="472"/>
                  </a:lnTo>
                  <a:lnTo>
                    <a:pt x="405" y="539"/>
                  </a:lnTo>
                  <a:lnTo>
                    <a:pt x="438" y="573"/>
                  </a:lnTo>
                  <a:lnTo>
                    <a:pt x="304" y="708"/>
                  </a:lnTo>
                  <a:lnTo>
                    <a:pt x="203" y="910"/>
                  </a:lnTo>
                  <a:lnTo>
                    <a:pt x="102" y="1112"/>
                  </a:lnTo>
                  <a:lnTo>
                    <a:pt x="34" y="1314"/>
                  </a:lnTo>
                  <a:lnTo>
                    <a:pt x="1" y="1549"/>
                  </a:lnTo>
                  <a:lnTo>
                    <a:pt x="1" y="1819"/>
                  </a:lnTo>
                  <a:lnTo>
                    <a:pt x="1" y="2324"/>
                  </a:lnTo>
                  <a:lnTo>
                    <a:pt x="68" y="2829"/>
                  </a:lnTo>
                  <a:lnTo>
                    <a:pt x="203" y="3300"/>
                  </a:lnTo>
                  <a:lnTo>
                    <a:pt x="371" y="3704"/>
                  </a:lnTo>
                  <a:lnTo>
                    <a:pt x="573" y="4041"/>
                  </a:lnTo>
                  <a:lnTo>
                    <a:pt x="741" y="4209"/>
                  </a:lnTo>
                  <a:lnTo>
                    <a:pt x="943" y="4377"/>
                  </a:lnTo>
                  <a:lnTo>
                    <a:pt x="1145" y="4512"/>
                  </a:lnTo>
                  <a:lnTo>
                    <a:pt x="1347" y="4613"/>
                  </a:lnTo>
                  <a:lnTo>
                    <a:pt x="1819" y="4781"/>
                  </a:lnTo>
                  <a:lnTo>
                    <a:pt x="2290" y="4916"/>
                  </a:lnTo>
                  <a:lnTo>
                    <a:pt x="2829" y="5017"/>
                  </a:lnTo>
                  <a:lnTo>
                    <a:pt x="3098" y="5051"/>
                  </a:lnTo>
                  <a:lnTo>
                    <a:pt x="3367" y="5051"/>
                  </a:lnTo>
                  <a:lnTo>
                    <a:pt x="3637" y="5017"/>
                  </a:lnTo>
                  <a:lnTo>
                    <a:pt x="3906" y="4950"/>
                  </a:lnTo>
                  <a:lnTo>
                    <a:pt x="4142" y="4849"/>
                  </a:lnTo>
                  <a:lnTo>
                    <a:pt x="4411" y="4680"/>
                  </a:lnTo>
                  <a:lnTo>
                    <a:pt x="4782" y="4310"/>
                  </a:lnTo>
                  <a:lnTo>
                    <a:pt x="5152" y="3872"/>
                  </a:lnTo>
                  <a:lnTo>
                    <a:pt x="5320" y="3637"/>
                  </a:lnTo>
                  <a:lnTo>
                    <a:pt x="5455" y="3401"/>
                  </a:lnTo>
                  <a:lnTo>
                    <a:pt x="5556" y="3132"/>
                  </a:lnTo>
                  <a:lnTo>
                    <a:pt x="5657" y="2896"/>
                  </a:lnTo>
                  <a:lnTo>
                    <a:pt x="5724" y="2627"/>
                  </a:lnTo>
                  <a:lnTo>
                    <a:pt x="5758" y="2357"/>
                  </a:lnTo>
                  <a:lnTo>
                    <a:pt x="5758" y="2088"/>
                  </a:lnTo>
                  <a:lnTo>
                    <a:pt x="5724" y="1819"/>
                  </a:lnTo>
                  <a:lnTo>
                    <a:pt x="5657" y="1583"/>
                  </a:lnTo>
                  <a:lnTo>
                    <a:pt x="5556" y="1347"/>
                  </a:lnTo>
                  <a:lnTo>
                    <a:pt x="5421" y="1112"/>
                  </a:lnTo>
                  <a:lnTo>
                    <a:pt x="5219" y="876"/>
                  </a:lnTo>
                  <a:lnTo>
                    <a:pt x="4984" y="674"/>
                  </a:lnTo>
                  <a:lnTo>
                    <a:pt x="4748" y="505"/>
                  </a:lnTo>
                  <a:lnTo>
                    <a:pt x="4479" y="371"/>
                  </a:lnTo>
                  <a:lnTo>
                    <a:pt x="4176" y="270"/>
                  </a:lnTo>
                  <a:lnTo>
                    <a:pt x="3906" y="202"/>
                  </a:lnTo>
                  <a:lnTo>
                    <a:pt x="3603" y="135"/>
                  </a:lnTo>
                  <a:lnTo>
                    <a:pt x="2997" y="68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6" name="Google Shape;486;p4"/>
            <p:cNvSpPr/>
            <p:nvPr/>
          </p:nvSpPr>
          <p:spPr>
            <a:xfrm>
              <a:off x="328725" y="4675575"/>
              <a:ext cx="141425" cy="38725"/>
            </a:xfrm>
            <a:custGeom>
              <a:rect b="b" l="l" r="r" t="t"/>
              <a:pathLst>
                <a:path extrusionOk="0" h="1549" w="5657">
                  <a:moveTo>
                    <a:pt x="5623" y="0"/>
                  </a:moveTo>
                  <a:lnTo>
                    <a:pt x="4512" y="269"/>
                  </a:lnTo>
                  <a:lnTo>
                    <a:pt x="3400" y="572"/>
                  </a:lnTo>
                  <a:lnTo>
                    <a:pt x="2289" y="875"/>
                  </a:lnTo>
                  <a:lnTo>
                    <a:pt x="1178" y="1145"/>
                  </a:lnTo>
                  <a:lnTo>
                    <a:pt x="606" y="1246"/>
                  </a:lnTo>
                  <a:lnTo>
                    <a:pt x="0" y="1347"/>
                  </a:lnTo>
                  <a:lnTo>
                    <a:pt x="0" y="1549"/>
                  </a:lnTo>
                  <a:lnTo>
                    <a:pt x="1246" y="1347"/>
                  </a:lnTo>
                  <a:lnTo>
                    <a:pt x="2357" y="1111"/>
                  </a:lnTo>
                  <a:lnTo>
                    <a:pt x="3468" y="808"/>
                  </a:lnTo>
                  <a:lnTo>
                    <a:pt x="4579" y="471"/>
                  </a:lnTo>
                  <a:lnTo>
                    <a:pt x="5656" y="34"/>
                  </a:lnTo>
                  <a:lnTo>
                    <a:pt x="5623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7" name="Google Shape;487;p4"/>
            <p:cNvSpPr/>
            <p:nvPr/>
          </p:nvSpPr>
          <p:spPr>
            <a:xfrm>
              <a:off x="1320225" y="5209200"/>
              <a:ext cx="16875" cy="13500"/>
            </a:xfrm>
            <a:custGeom>
              <a:rect b="b" l="l" r="r" t="t"/>
              <a:pathLst>
                <a:path extrusionOk="0" h="540" w="675">
                  <a:moveTo>
                    <a:pt x="136" y="1"/>
                  </a:moveTo>
                  <a:lnTo>
                    <a:pt x="68" y="34"/>
                  </a:lnTo>
                  <a:lnTo>
                    <a:pt x="1" y="68"/>
                  </a:lnTo>
                  <a:lnTo>
                    <a:pt x="35" y="135"/>
                  </a:lnTo>
                  <a:lnTo>
                    <a:pt x="68" y="203"/>
                  </a:lnTo>
                  <a:lnTo>
                    <a:pt x="102" y="304"/>
                  </a:lnTo>
                  <a:lnTo>
                    <a:pt x="169" y="405"/>
                  </a:lnTo>
                  <a:lnTo>
                    <a:pt x="237" y="472"/>
                  </a:lnTo>
                  <a:lnTo>
                    <a:pt x="338" y="539"/>
                  </a:lnTo>
                  <a:lnTo>
                    <a:pt x="439" y="539"/>
                  </a:lnTo>
                  <a:lnTo>
                    <a:pt x="472" y="506"/>
                  </a:lnTo>
                  <a:lnTo>
                    <a:pt x="573" y="270"/>
                  </a:lnTo>
                  <a:lnTo>
                    <a:pt x="641" y="169"/>
                  </a:lnTo>
                  <a:lnTo>
                    <a:pt x="674" y="102"/>
                  </a:lnTo>
                  <a:lnTo>
                    <a:pt x="674" y="68"/>
                  </a:lnTo>
                  <a:lnTo>
                    <a:pt x="641" y="34"/>
                  </a:lnTo>
                  <a:lnTo>
                    <a:pt x="607" y="1"/>
                  </a:lnTo>
                  <a:lnTo>
                    <a:pt x="506" y="34"/>
                  </a:lnTo>
                  <a:lnTo>
                    <a:pt x="439" y="102"/>
                  </a:lnTo>
                  <a:lnTo>
                    <a:pt x="338" y="337"/>
                  </a:lnTo>
                  <a:lnTo>
                    <a:pt x="237" y="203"/>
                  </a:lnTo>
                  <a:lnTo>
                    <a:pt x="203" y="68"/>
                  </a:lnTo>
                  <a:lnTo>
                    <a:pt x="169" y="34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8" name="Google Shape;488;p4"/>
            <p:cNvSpPr/>
            <p:nvPr/>
          </p:nvSpPr>
          <p:spPr>
            <a:xfrm>
              <a:off x="328725" y="4393600"/>
              <a:ext cx="81650" cy="27800"/>
            </a:xfrm>
            <a:custGeom>
              <a:rect b="b" l="l" r="r" t="t"/>
              <a:pathLst>
                <a:path extrusionOk="0" h="1112" w="3266">
                  <a:moveTo>
                    <a:pt x="3030" y="0"/>
                  </a:moveTo>
                  <a:lnTo>
                    <a:pt x="2794" y="34"/>
                  </a:lnTo>
                  <a:lnTo>
                    <a:pt x="1986" y="236"/>
                  </a:lnTo>
                  <a:lnTo>
                    <a:pt x="1178" y="472"/>
                  </a:lnTo>
                  <a:lnTo>
                    <a:pt x="640" y="606"/>
                  </a:lnTo>
                  <a:lnTo>
                    <a:pt x="0" y="741"/>
                  </a:lnTo>
                  <a:lnTo>
                    <a:pt x="0" y="1111"/>
                  </a:lnTo>
                  <a:lnTo>
                    <a:pt x="774" y="876"/>
                  </a:lnTo>
                  <a:lnTo>
                    <a:pt x="1953" y="539"/>
                  </a:lnTo>
                  <a:lnTo>
                    <a:pt x="2592" y="404"/>
                  </a:lnTo>
                  <a:lnTo>
                    <a:pt x="2929" y="303"/>
                  </a:lnTo>
                  <a:lnTo>
                    <a:pt x="3030" y="236"/>
                  </a:lnTo>
                  <a:lnTo>
                    <a:pt x="3131" y="135"/>
                  </a:lnTo>
                  <a:lnTo>
                    <a:pt x="3131" y="135"/>
                  </a:lnTo>
                  <a:lnTo>
                    <a:pt x="3097" y="202"/>
                  </a:lnTo>
                  <a:lnTo>
                    <a:pt x="3131" y="236"/>
                  </a:lnTo>
                  <a:lnTo>
                    <a:pt x="3232" y="236"/>
                  </a:lnTo>
                  <a:lnTo>
                    <a:pt x="3266" y="169"/>
                  </a:lnTo>
                  <a:lnTo>
                    <a:pt x="3266" y="135"/>
                  </a:lnTo>
                  <a:lnTo>
                    <a:pt x="3266" y="68"/>
                  </a:lnTo>
                  <a:lnTo>
                    <a:pt x="3165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89" name="Google Shape;489;p4"/>
            <p:cNvSpPr/>
            <p:nvPr/>
          </p:nvSpPr>
          <p:spPr>
            <a:xfrm>
              <a:off x="1261325" y="5218450"/>
              <a:ext cx="13475" cy="13500"/>
            </a:xfrm>
            <a:custGeom>
              <a:rect b="b" l="l" r="r" t="t"/>
              <a:pathLst>
                <a:path extrusionOk="0" h="540" w="539">
                  <a:moveTo>
                    <a:pt x="371" y="1"/>
                  </a:moveTo>
                  <a:lnTo>
                    <a:pt x="270" y="35"/>
                  </a:lnTo>
                  <a:lnTo>
                    <a:pt x="169" y="68"/>
                  </a:lnTo>
                  <a:lnTo>
                    <a:pt x="101" y="102"/>
                  </a:lnTo>
                  <a:lnTo>
                    <a:pt x="34" y="169"/>
                  </a:lnTo>
                  <a:lnTo>
                    <a:pt x="0" y="237"/>
                  </a:lnTo>
                  <a:lnTo>
                    <a:pt x="0" y="338"/>
                  </a:lnTo>
                  <a:lnTo>
                    <a:pt x="34" y="405"/>
                  </a:lnTo>
                  <a:lnTo>
                    <a:pt x="101" y="472"/>
                  </a:lnTo>
                  <a:lnTo>
                    <a:pt x="169" y="540"/>
                  </a:lnTo>
                  <a:lnTo>
                    <a:pt x="371" y="540"/>
                  </a:lnTo>
                  <a:lnTo>
                    <a:pt x="438" y="506"/>
                  </a:lnTo>
                  <a:lnTo>
                    <a:pt x="505" y="472"/>
                  </a:lnTo>
                  <a:lnTo>
                    <a:pt x="505" y="371"/>
                  </a:lnTo>
                  <a:lnTo>
                    <a:pt x="505" y="338"/>
                  </a:lnTo>
                  <a:lnTo>
                    <a:pt x="472" y="338"/>
                  </a:lnTo>
                  <a:lnTo>
                    <a:pt x="404" y="304"/>
                  </a:lnTo>
                  <a:lnTo>
                    <a:pt x="337" y="371"/>
                  </a:lnTo>
                  <a:lnTo>
                    <a:pt x="202" y="371"/>
                  </a:lnTo>
                  <a:lnTo>
                    <a:pt x="169" y="304"/>
                  </a:lnTo>
                  <a:lnTo>
                    <a:pt x="202" y="237"/>
                  </a:lnTo>
                  <a:lnTo>
                    <a:pt x="236" y="237"/>
                  </a:lnTo>
                  <a:lnTo>
                    <a:pt x="303" y="169"/>
                  </a:lnTo>
                  <a:lnTo>
                    <a:pt x="404" y="136"/>
                  </a:lnTo>
                  <a:lnTo>
                    <a:pt x="505" y="102"/>
                  </a:lnTo>
                  <a:lnTo>
                    <a:pt x="539" y="102"/>
                  </a:lnTo>
                  <a:lnTo>
                    <a:pt x="539" y="68"/>
                  </a:lnTo>
                  <a:lnTo>
                    <a:pt x="438" y="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0" name="Google Shape;490;p4"/>
            <p:cNvSpPr/>
            <p:nvPr/>
          </p:nvSpPr>
          <p:spPr>
            <a:xfrm>
              <a:off x="328725" y="4558575"/>
              <a:ext cx="122050" cy="35375"/>
            </a:xfrm>
            <a:custGeom>
              <a:rect b="b" l="l" r="r" t="t"/>
              <a:pathLst>
                <a:path extrusionOk="0" h="1415" w="4882">
                  <a:moveTo>
                    <a:pt x="4848" y="0"/>
                  </a:moveTo>
                  <a:lnTo>
                    <a:pt x="4411" y="168"/>
                  </a:lnTo>
                  <a:lnTo>
                    <a:pt x="3939" y="303"/>
                  </a:lnTo>
                  <a:lnTo>
                    <a:pt x="3030" y="505"/>
                  </a:lnTo>
                  <a:lnTo>
                    <a:pt x="2087" y="674"/>
                  </a:lnTo>
                  <a:lnTo>
                    <a:pt x="1178" y="842"/>
                  </a:lnTo>
                  <a:lnTo>
                    <a:pt x="0" y="1145"/>
                  </a:lnTo>
                  <a:lnTo>
                    <a:pt x="0" y="1414"/>
                  </a:lnTo>
                  <a:lnTo>
                    <a:pt x="741" y="1212"/>
                  </a:lnTo>
                  <a:lnTo>
                    <a:pt x="1481" y="1010"/>
                  </a:lnTo>
                  <a:lnTo>
                    <a:pt x="2357" y="842"/>
                  </a:lnTo>
                  <a:lnTo>
                    <a:pt x="3232" y="674"/>
                  </a:lnTo>
                  <a:lnTo>
                    <a:pt x="3636" y="573"/>
                  </a:lnTo>
                  <a:lnTo>
                    <a:pt x="4074" y="438"/>
                  </a:lnTo>
                  <a:lnTo>
                    <a:pt x="4478" y="269"/>
                  </a:lnTo>
                  <a:lnTo>
                    <a:pt x="4848" y="34"/>
                  </a:lnTo>
                  <a:lnTo>
                    <a:pt x="4882" y="34"/>
                  </a:lnTo>
                  <a:lnTo>
                    <a:pt x="4848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1" name="Google Shape;491;p4"/>
            <p:cNvSpPr/>
            <p:nvPr/>
          </p:nvSpPr>
          <p:spPr>
            <a:xfrm>
              <a:off x="1298350" y="5189850"/>
              <a:ext cx="59800" cy="55575"/>
            </a:xfrm>
            <a:custGeom>
              <a:rect b="b" l="l" r="r" t="t"/>
              <a:pathLst>
                <a:path extrusionOk="0" h="2223" w="2392">
                  <a:moveTo>
                    <a:pt x="1886" y="0"/>
                  </a:moveTo>
                  <a:lnTo>
                    <a:pt x="1684" y="34"/>
                  </a:lnTo>
                  <a:lnTo>
                    <a:pt x="1347" y="101"/>
                  </a:lnTo>
                  <a:lnTo>
                    <a:pt x="741" y="169"/>
                  </a:lnTo>
                  <a:lnTo>
                    <a:pt x="438" y="236"/>
                  </a:lnTo>
                  <a:lnTo>
                    <a:pt x="135" y="303"/>
                  </a:lnTo>
                  <a:lnTo>
                    <a:pt x="135" y="236"/>
                  </a:lnTo>
                  <a:lnTo>
                    <a:pt x="102" y="202"/>
                  </a:lnTo>
                  <a:lnTo>
                    <a:pt x="68" y="202"/>
                  </a:lnTo>
                  <a:lnTo>
                    <a:pt x="34" y="236"/>
                  </a:lnTo>
                  <a:lnTo>
                    <a:pt x="1" y="472"/>
                  </a:lnTo>
                  <a:lnTo>
                    <a:pt x="1" y="707"/>
                  </a:lnTo>
                  <a:lnTo>
                    <a:pt x="68" y="1145"/>
                  </a:lnTo>
                  <a:lnTo>
                    <a:pt x="169" y="1684"/>
                  </a:lnTo>
                  <a:lnTo>
                    <a:pt x="203" y="1919"/>
                  </a:lnTo>
                  <a:lnTo>
                    <a:pt x="304" y="2189"/>
                  </a:lnTo>
                  <a:lnTo>
                    <a:pt x="337" y="2222"/>
                  </a:lnTo>
                  <a:lnTo>
                    <a:pt x="405" y="2222"/>
                  </a:lnTo>
                  <a:lnTo>
                    <a:pt x="438" y="2189"/>
                  </a:lnTo>
                  <a:lnTo>
                    <a:pt x="438" y="2155"/>
                  </a:lnTo>
                  <a:lnTo>
                    <a:pt x="405" y="1886"/>
                  </a:lnTo>
                  <a:lnTo>
                    <a:pt x="371" y="1616"/>
                  </a:lnTo>
                  <a:lnTo>
                    <a:pt x="270" y="1111"/>
                  </a:lnTo>
                  <a:lnTo>
                    <a:pt x="203" y="741"/>
                  </a:lnTo>
                  <a:lnTo>
                    <a:pt x="169" y="404"/>
                  </a:lnTo>
                  <a:lnTo>
                    <a:pt x="573" y="371"/>
                  </a:lnTo>
                  <a:lnTo>
                    <a:pt x="977" y="337"/>
                  </a:lnTo>
                  <a:lnTo>
                    <a:pt x="1886" y="169"/>
                  </a:lnTo>
                  <a:lnTo>
                    <a:pt x="1920" y="202"/>
                  </a:lnTo>
                  <a:lnTo>
                    <a:pt x="1987" y="202"/>
                  </a:lnTo>
                  <a:lnTo>
                    <a:pt x="1987" y="472"/>
                  </a:lnTo>
                  <a:lnTo>
                    <a:pt x="2021" y="775"/>
                  </a:lnTo>
                  <a:lnTo>
                    <a:pt x="2189" y="1785"/>
                  </a:lnTo>
                  <a:lnTo>
                    <a:pt x="1987" y="1785"/>
                  </a:lnTo>
                  <a:lnTo>
                    <a:pt x="1785" y="1818"/>
                  </a:lnTo>
                  <a:lnTo>
                    <a:pt x="1381" y="1886"/>
                  </a:lnTo>
                  <a:lnTo>
                    <a:pt x="876" y="1953"/>
                  </a:lnTo>
                  <a:lnTo>
                    <a:pt x="640" y="2020"/>
                  </a:lnTo>
                  <a:lnTo>
                    <a:pt x="539" y="2054"/>
                  </a:lnTo>
                  <a:lnTo>
                    <a:pt x="438" y="2155"/>
                  </a:lnTo>
                  <a:lnTo>
                    <a:pt x="539" y="2189"/>
                  </a:lnTo>
                  <a:lnTo>
                    <a:pt x="640" y="2222"/>
                  </a:lnTo>
                  <a:lnTo>
                    <a:pt x="842" y="2222"/>
                  </a:lnTo>
                  <a:lnTo>
                    <a:pt x="1280" y="2121"/>
                  </a:lnTo>
                  <a:lnTo>
                    <a:pt x="1751" y="2088"/>
                  </a:lnTo>
                  <a:lnTo>
                    <a:pt x="1987" y="2020"/>
                  </a:lnTo>
                  <a:lnTo>
                    <a:pt x="2223" y="1953"/>
                  </a:lnTo>
                  <a:lnTo>
                    <a:pt x="2256" y="1987"/>
                  </a:lnTo>
                  <a:lnTo>
                    <a:pt x="2324" y="1987"/>
                  </a:lnTo>
                  <a:lnTo>
                    <a:pt x="2357" y="1953"/>
                  </a:lnTo>
                  <a:lnTo>
                    <a:pt x="2391" y="1886"/>
                  </a:lnTo>
                  <a:lnTo>
                    <a:pt x="2223" y="876"/>
                  </a:lnTo>
                  <a:lnTo>
                    <a:pt x="2189" y="438"/>
                  </a:lnTo>
                  <a:lnTo>
                    <a:pt x="2155" y="236"/>
                  </a:lnTo>
                  <a:lnTo>
                    <a:pt x="2054" y="34"/>
                  </a:lnTo>
                  <a:lnTo>
                    <a:pt x="2021" y="34"/>
                  </a:lnTo>
                  <a:lnTo>
                    <a:pt x="2021" y="68"/>
                  </a:lnTo>
                  <a:lnTo>
                    <a:pt x="1953" y="3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2" name="Google Shape;492;p4"/>
            <p:cNvSpPr/>
            <p:nvPr/>
          </p:nvSpPr>
          <p:spPr>
            <a:xfrm>
              <a:off x="1241950" y="5199100"/>
              <a:ext cx="54750" cy="55575"/>
            </a:xfrm>
            <a:custGeom>
              <a:rect b="b" l="l" r="r" t="t"/>
              <a:pathLst>
                <a:path extrusionOk="0" h="2223" w="2190">
                  <a:moveTo>
                    <a:pt x="1819" y="1"/>
                  </a:moveTo>
                  <a:lnTo>
                    <a:pt x="1314" y="68"/>
                  </a:lnTo>
                  <a:lnTo>
                    <a:pt x="775" y="135"/>
                  </a:lnTo>
                  <a:lnTo>
                    <a:pt x="371" y="169"/>
                  </a:lnTo>
                  <a:lnTo>
                    <a:pt x="169" y="203"/>
                  </a:lnTo>
                  <a:lnTo>
                    <a:pt x="1" y="270"/>
                  </a:lnTo>
                  <a:lnTo>
                    <a:pt x="1" y="304"/>
                  </a:lnTo>
                  <a:lnTo>
                    <a:pt x="135" y="371"/>
                  </a:lnTo>
                  <a:lnTo>
                    <a:pt x="338" y="405"/>
                  </a:lnTo>
                  <a:lnTo>
                    <a:pt x="674" y="337"/>
                  </a:lnTo>
                  <a:lnTo>
                    <a:pt x="1213" y="270"/>
                  </a:lnTo>
                  <a:lnTo>
                    <a:pt x="1752" y="203"/>
                  </a:lnTo>
                  <a:lnTo>
                    <a:pt x="1752" y="371"/>
                  </a:lnTo>
                  <a:lnTo>
                    <a:pt x="1785" y="539"/>
                  </a:lnTo>
                  <a:lnTo>
                    <a:pt x="1853" y="910"/>
                  </a:lnTo>
                  <a:lnTo>
                    <a:pt x="1920" y="1381"/>
                  </a:lnTo>
                  <a:lnTo>
                    <a:pt x="1954" y="1617"/>
                  </a:lnTo>
                  <a:lnTo>
                    <a:pt x="1987" y="1819"/>
                  </a:lnTo>
                  <a:lnTo>
                    <a:pt x="1011" y="1953"/>
                  </a:lnTo>
                  <a:lnTo>
                    <a:pt x="674" y="1987"/>
                  </a:lnTo>
                  <a:lnTo>
                    <a:pt x="506" y="2021"/>
                  </a:lnTo>
                  <a:lnTo>
                    <a:pt x="371" y="2122"/>
                  </a:lnTo>
                  <a:lnTo>
                    <a:pt x="540" y="2189"/>
                  </a:lnTo>
                  <a:lnTo>
                    <a:pt x="708" y="2223"/>
                  </a:lnTo>
                  <a:lnTo>
                    <a:pt x="1045" y="2155"/>
                  </a:lnTo>
                  <a:lnTo>
                    <a:pt x="2122" y="2021"/>
                  </a:lnTo>
                  <a:lnTo>
                    <a:pt x="2189" y="1987"/>
                  </a:lnTo>
                  <a:lnTo>
                    <a:pt x="2189" y="1953"/>
                  </a:lnTo>
                  <a:lnTo>
                    <a:pt x="2189" y="1886"/>
                  </a:lnTo>
                  <a:lnTo>
                    <a:pt x="2156" y="1852"/>
                  </a:lnTo>
                  <a:lnTo>
                    <a:pt x="2156" y="1617"/>
                  </a:lnTo>
                  <a:lnTo>
                    <a:pt x="2122" y="1347"/>
                  </a:lnTo>
                  <a:lnTo>
                    <a:pt x="2021" y="876"/>
                  </a:lnTo>
                  <a:lnTo>
                    <a:pt x="1987" y="506"/>
                  </a:lnTo>
                  <a:lnTo>
                    <a:pt x="1954" y="337"/>
                  </a:lnTo>
                  <a:lnTo>
                    <a:pt x="1886" y="135"/>
                  </a:lnTo>
                  <a:lnTo>
                    <a:pt x="1920" y="102"/>
                  </a:lnTo>
                  <a:lnTo>
                    <a:pt x="1920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3" name="Google Shape;493;p4"/>
            <p:cNvSpPr/>
            <p:nvPr/>
          </p:nvSpPr>
          <p:spPr>
            <a:xfrm>
              <a:off x="1238600" y="5205825"/>
              <a:ext cx="11800" cy="50525"/>
            </a:xfrm>
            <a:custGeom>
              <a:rect b="b" l="l" r="r" t="t"/>
              <a:pathLst>
                <a:path extrusionOk="0" h="2021" w="472">
                  <a:moveTo>
                    <a:pt x="67" y="1"/>
                  </a:moveTo>
                  <a:lnTo>
                    <a:pt x="34" y="35"/>
                  </a:lnTo>
                  <a:lnTo>
                    <a:pt x="0" y="270"/>
                  </a:lnTo>
                  <a:lnTo>
                    <a:pt x="34" y="506"/>
                  </a:lnTo>
                  <a:lnTo>
                    <a:pt x="101" y="944"/>
                  </a:lnTo>
                  <a:lnTo>
                    <a:pt x="202" y="1482"/>
                  </a:lnTo>
                  <a:lnTo>
                    <a:pt x="269" y="1718"/>
                  </a:lnTo>
                  <a:lnTo>
                    <a:pt x="337" y="1987"/>
                  </a:lnTo>
                  <a:lnTo>
                    <a:pt x="370" y="2021"/>
                  </a:lnTo>
                  <a:lnTo>
                    <a:pt x="438" y="2021"/>
                  </a:lnTo>
                  <a:lnTo>
                    <a:pt x="472" y="1987"/>
                  </a:lnTo>
                  <a:lnTo>
                    <a:pt x="472" y="1954"/>
                  </a:lnTo>
                  <a:lnTo>
                    <a:pt x="438" y="1684"/>
                  </a:lnTo>
                  <a:lnTo>
                    <a:pt x="404" y="1415"/>
                  </a:lnTo>
                  <a:lnTo>
                    <a:pt x="269" y="910"/>
                  </a:lnTo>
                  <a:lnTo>
                    <a:pt x="202" y="472"/>
                  </a:lnTo>
                  <a:lnTo>
                    <a:pt x="168" y="270"/>
                  </a:lnTo>
                  <a:lnTo>
                    <a:pt x="101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4" name="Google Shape;494;p4"/>
            <p:cNvSpPr/>
            <p:nvPr/>
          </p:nvSpPr>
          <p:spPr>
            <a:xfrm>
              <a:off x="1279825" y="5156175"/>
              <a:ext cx="16025" cy="23600"/>
            </a:xfrm>
            <a:custGeom>
              <a:rect b="b" l="l" r="r" t="t"/>
              <a:pathLst>
                <a:path extrusionOk="0" h="944" w="641">
                  <a:moveTo>
                    <a:pt x="439" y="0"/>
                  </a:moveTo>
                  <a:lnTo>
                    <a:pt x="304" y="34"/>
                  </a:lnTo>
                  <a:lnTo>
                    <a:pt x="169" y="68"/>
                  </a:lnTo>
                  <a:lnTo>
                    <a:pt x="136" y="101"/>
                  </a:lnTo>
                  <a:lnTo>
                    <a:pt x="102" y="101"/>
                  </a:lnTo>
                  <a:lnTo>
                    <a:pt x="35" y="135"/>
                  </a:lnTo>
                  <a:lnTo>
                    <a:pt x="1" y="169"/>
                  </a:lnTo>
                  <a:lnTo>
                    <a:pt x="35" y="202"/>
                  </a:lnTo>
                  <a:lnTo>
                    <a:pt x="35" y="236"/>
                  </a:lnTo>
                  <a:lnTo>
                    <a:pt x="68" y="236"/>
                  </a:lnTo>
                  <a:lnTo>
                    <a:pt x="136" y="573"/>
                  </a:lnTo>
                  <a:lnTo>
                    <a:pt x="237" y="876"/>
                  </a:lnTo>
                  <a:lnTo>
                    <a:pt x="270" y="943"/>
                  </a:lnTo>
                  <a:lnTo>
                    <a:pt x="338" y="943"/>
                  </a:lnTo>
                  <a:lnTo>
                    <a:pt x="371" y="910"/>
                  </a:lnTo>
                  <a:lnTo>
                    <a:pt x="405" y="842"/>
                  </a:lnTo>
                  <a:lnTo>
                    <a:pt x="304" y="539"/>
                  </a:lnTo>
                  <a:lnTo>
                    <a:pt x="405" y="539"/>
                  </a:lnTo>
                  <a:lnTo>
                    <a:pt x="472" y="505"/>
                  </a:lnTo>
                  <a:lnTo>
                    <a:pt x="540" y="472"/>
                  </a:lnTo>
                  <a:lnTo>
                    <a:pt x="573" y="438"/>
                  </a:lnTo>
                  <a:lnTo>
                    <a:pt x="573" y="404"/>
                  </a:lnTo>
                  <a:lnTo>
                    <a:pt x="540" y="371"/>
                  </a:lnTo>
                  <a:lnTo>
                    <a:pt x="472" y="371"/>
                  </a:lnTo>
                  <a:lnTo>
                    <a:pt x="338" y="404"/>
                  </a:lnTo>
                  <a:lnTo>
                    <a:pt x="304" y="438"/>
                  </a:lnTo>
                  <a:lnTo>
                    <a:pt x="237" y="236"/>
                  </a:lnTo>
                  <a:lnTo>
                    <a:pt x="338" y="236"/>
                  </a:lnTo>
                  <a:lnTo>
                    <a:pt x="472" y="169"/>
                  </a:lnTo>
                  <a:lnTo>
                    <a:pt x="540" y="169"/>
                  </a:lnTo>
                  <a:lnTo>
                    <a:pt x="607" y="101"/>
                  </a:lnTo>
                  <a:lnTo>
                    <a:pt x="641" y="68"/>
                  </a:lnTo>
                  <a:lnTo>
                    <a:pt x="607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5" name="Google Shape;495;p4"/>
            <p:cNvSpPr/>
            <p:nvPr/>
          </p:nvSpPr>
          <p:spPr>
            <a:xfrm>
              <a:off x="1257100" y="5134300"/>
              <a:ext cx="58950" cy="58925"/>
            </a:xfrm>
            <a:custGeom>
              <a:rect b="b" l="l" r="r" t="t"/>
              <a:pathLst>
                <a:path extrusionOk="0" h="2357" w="2358">
                  <a:moveTo>
                    <a:pt x="1987" y="0"/>
                  </a:moveTo>
                  <a:lnTo>
                    <a:pt x="1954" y="34"/>
                  </a:lnTo>
                  <a:lnTo>
                    <a:pt x="1954" y="135"/>
                  </a:lnTo>
                  <a:lnTo>
                    <a:pt x="1651" y="135"/>
                  </a:lnTo>
                  <a:lnTo>
                    <a:pt x="1348" y="168"/>
                  </a:lnTo>
                  <a:lnTo>
                    <a:pt x="742" y="269"/>
                  </a:lnTo>
                  <a:lnTo>
                    <a:pt x="405" y="303"/>
                  </a:lnTo>
                  <a:lnTo>
                    <a:pt x="203" y="337"/>
                  </a:lnTo>
                  <a:lnTo>
                    <a:pt x="136" y="370"/>
                  </a:lnTo>
                  <a:lnTo>
                    <a:pt x="102" y="438"/>
                  </a:lnTo>
                  <a:lnTo>
                    <a:pt x="68" y="438"/>
                  </a:lnTo>
                  <a:lnTo>
                    <a:pt x="68" y="404"/>
                  </a:lnTo>
                  <a:lnTo>
                    <a:pt x="35" y="438"/>
                  </a:lnTo>
                  <a:lnTo>
                    <a:pt x="1" y="640"/>
                  </a:lnTo>
                  <a:lnTo>
                    <a:pt x="35" y="842"/>
                  </a:lnTo>
                  <a:lnTo>
                    <a:pt x="136" y="1279"/>
                  </a:lnTo>
                  <a:lnTo>
                    <a:pt x="270" y="2290"/>
                  </a:lnTo>
                  <a:lnTo>
                    <a:pt x="304" y="2357"/>
                  </a:lnTo>
                  <a:lnTo>
                    <a:pt x="405" y="2357"/>
                  </a:lnTo>
                  <a:lnTo>
                    <a:pt x="439" y="2323"/>
                  </a:lnTo>
                  <a:lnTo>
                    <a:pt x="674" y="2323"/>
                  </a:lnTo>
                  <a:lnTo>
                    <a:pt x="944" y="2290"/>
                  </a:lnTo>
                  <a:lnTo>
                    <a:pt x="1415" y="2189"/>
                  </a:lnTo>
                  <a:lnTo>
                    <a:pt x="1819" y="2155"/>
                  </a:lnTo>
                  <a:lnTo>
                    <a:pt x="2055" y="2088"/>
                  </a:lnTo>
                  <a:lnTo>
                    <a:pt x="2122" y="2054"/>
                  </a:lnTo>
                  <a:lnTo>
                    <a:pt x="2189" y="1987"/>
                  </a:lnTo>
                  <a:lnTo>
                    <a:pt x="2189" y="1953"/>
                  </a:lnTo>
                  <a:lnTo>
                    <a:pt x="2088" y="1919"/>
                  </a:lnTo>
                  <a:lnTo>
                    <a:pt x="1987" y="1886"/>
                  </a:lnTo>
                  <a:lnTo>
                    <a:pt x="1718" y="1886"/>
                  </a:lnTo>
                  <a:lnTo>
                    <a:pt x="1247" y="1987"/>
                  </a:lnTo>
                  <a:lnTo>
                    <a:pt x="843" y="2054"/>
                  </a:lnTo>
                  <a:lnTo>
                    <a:pt x="641" y="2088"/>
                  </a:lnTo>
                  <a:lnTo>
                    <a:pt x="439" y="2121"/>
                  </a:lnTo>
                  <a:lnTo>
                    <a:pt x="270" y="1111"/>
                  </a:lnTo>
                  <a:lnTo>
                    <a:pt x="237" y="842"/>
                  </a:lnTo>
                  <a:lnTo>
                    <a:pt x="136" y="572"/>
                  </a:lnTo>
                  <a:lnTo>
                    <a:pt x="203" y="572"/>
                  </a:lnTo>
                  <a:lnTo>
                    <a:pt x="237" y="539"/>
                  </a:lnTo>
                  <a:lnTo>
                    <a:pt x="237" y="505"/>
                  </a:lnTo>
                  <a:lnTo>
                    <a:pt x="1179" y="370"/>
                  </a:lnTo>
                  <a:lnTo>
                    <a:pt x="1550" y="303"/>
                  </a:lnTo>
                  <a:lnTo>
                    <a:pt x="1954" y="202"/>
                  </a:lnTo>
                  <a:lnTo>
                    <a:pt x="2021" y="572"/>
                  </a:lnTo>
                  <a:lnTo>
                    <a:pt x="2055" y="943"/>
                  </a:lnTo>
                  <a:lnTo>
                    <a:pt x="2122" y="1448"/>
                  </a:lnTo>
                  <a:lnTo>
                    <a:pt x="2156" y="1717"/>
                  </a:lnTo>
                  <a:lnTo>
                    <a:pt x="2189" y="1953"/>
                  </a:lnTo>
                  <a:lnTo>
                    <a:pt x="2223" y="2020"/>
                  </a:lnTo>
                  <a:lnTo>
                    <a:pt x="2324" y="2020"/>
                  </a:lnTo>
                  <a:lnTo>
                    <a:pt x="2324" y="1953"/>
                  </a:lnTo>
                  <a:lnTo>
                    <a:pt x="2358" y="1717"/>
                  </a:lnTo>
                  <a:lnTo>
                    <a:pt x="2324" y="1448"/>
                  </a:lnTo>
                  <a:lnTo>
                    <a:pt x="2257" y="909"/>
                  </a:lnTo>
                  <a:lnTo>
                    <a:pt x="2189" y="471"/>
                  </a:lnTo>
                  <a:lnTo>
                    <a:pt x="2122" y="236"/>
                  </a:lnTo>
                  <a:lnTo>
                    <a:pt x="2055" y="34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6" name="Google Shape;496;p4"/>
            <p:cNvSpPr/>
            <p:nvPr/>
          </p:nvSpPr>
          <p:spPr>
            <a:xfrm>
              <a:off x="1010500" y="2891150"/>
              <a:ext cx="2237250" cy="272750"/>
            </a:xfrm>
            <a:custGeom>
              <a:rect b="b" l="l" r="r" t="t"/>
              <a:pathLst>
                <a:path extrusionOk="0" h="10910" w="89490">
                  <a:moveTo>
                    <a:pt x="89187" y="1"/>
                  </a:moveTo>
                  <a:lnTo>
                    <a:pt x="87840" y="2458"/>
                  </a:lnTo>
                  <a:lnTo>
                    <a:pt x="87133" y="3671"/>
                  </a:lnTo>
                  <a:lnTo>
                    <a:pt x="86426" y="4883"/>
                  </a:lnTo>
                  <a:lnTo>
                    <a:pt x="85551" y="6297"/>
                  </a:lnTo>
                  <a:lnTo>
                    <a:pt x="84642" y="7677"/>
                  </a:lnTo>
                  <a:lnTo>
                    <a:pt x="83733" y="9057"/>
                  </a:lnTo>
                  <a:lnTo>
                    <a:pt x="82823" y="10438"/>
                  </a:lnTo>
                  <a:lnTo>
                    <a:pt x="82756" y="10404"/>
                  </a:lnTo>
                  <a:lnTo>
                    <a:pt x="69289" y="10471"/>
                  </a:lnTo>
                  <a:lnTo>
                    <a:pt x="55822" y="10539"/>
                  </a:lnTo>
                  <a:lnTo>
                    <a:pt x="28887" y="10606"/>
                  </a:lnTo>
                  <a:lnTo>
                    <a:pt x="14477" y="10606"/>
                  </a:lnTo>
                  <a:lnTo>
                    <a:pt x="7272" y="10640"/>
                  </a:lnTo>
                  <a:lnTo>
                    <a:pt x="67" y="10707"/>
                  </a:lnTo>
                  <a:lnTo>
                    <a:pt x="0" y="10741"/>
                  </a:lnTo>
                  <a:lnTo>
                    <a:pt x="0" y="10775"/>
                  </a:lnTo>
                  <a:lnTo>
                    <a:pt x="0" y="10842"/>
                  </a:lnTo>
                  <a:lnTo>
                    <a:pt x="67" y="10876"/>
                  </a:lnTo>
                  <a:lnTo>
                    <a:pt x="6801" y="10909"/>
                  </a:lnTo>
                  <a:lnTo>
                    <a:pt x="13535" y="10876"/>
                  </a:lnTo>
                  <a:lnTo>
                    <a:pt x="27002" y="10808"/>
                  </a:lnTo>
                  <a:lnTo>
                    <a:pt x="53936" y="10741"/>
                  </a:lnTo>
                  <a:lnTo>
                    <a:pt x="68346" y="10674"/>
                  </a:lnTo>
                  <a:lnTo>
                    <a:pt x="82756" y="10640"/>
                  </a:lnTo>
                  <a:lnTo>
                    <a:pt x="82823" y="10674"/>
                  </a:lnTo>
                  <a:lnTo>
                    <a:pt x="82857" y="10640"/>
                  </a:lnTo>
                  <a:lnTo>
                    <a:pt x="83362" y="10000"/>
                  </a:lnTo>
                  <a:lnTo>
                    <a:pt x="83867" y="9360"/>
                  </a:lnTo>
                  <a:lnTo>
                    <a:pt x="84776" y="8014"/>
                  </a:lnTo>
                  <a:lnTo>
                    <a:pt x="85685" y="6633"/>
                  </a:lnTo>
                  <a:lnTo>
                    <a:pt x="86527" y="5219"/>
                  </a:lnTo>
                  <a:lnTo>
                    <a:pt x="87301" y="3940"/>
                  </a:lnTo>
                  <a:lnTo>
                    <a:pt x="88042" y="2661"/>
                  </a:lnTo>
                  <a:lnTo>
                    <a:pt x="88783" y="1347"/>
                  </a:lnTo>
                  <a:lnTo>
                    <a:pt x="8949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7" name="Google Shape;497;p4"/>
            <p:cNvSpPr/>
            <p:nvPr/>
          </p:nvSpPr>
          <p:spPr>
            <a:xfrm>
              <a:off x="328725" y="4410425"/>
              <a:ext cx="81650" cy="25275"/>
            </a:xfrm>
            <a:custGeom>
              <a:rect b="b" l="l" r="r" t="t"/>
              <a:pathLst>
                <a:path extrusionOk="0" h="1011" w="3266">
                  <a:moveTo>
                    <a:pt x="3266" y="1"/>
                  </a:moveTo>
                  <a:lnTo>
                    <a:pt x="2929" y="135"/>
                  </a:lnTo>
                  <a:lnTo>
                    <a:pt x="2592" y="270"/>
                  </a:lnTo>
                  <a:lnTo>
                    <a:pt x="2256" y="337"/>
                  </a:lnTo>
                  <a:lnTo>
                    <a:pt x="1919" y="438"/>
                  </a:lnTo>
                  <a:lnTo>
                    <a:pt x="1212" y="539"/>
                  </a:lnTo>
                  <a:lnTo>
                    <a:pt x="505" y="640"/>
                  </a:lnTo>
                  <a:lnTo>
                    <a:pt x="0" y="775"/>
                  </a:lnTo>
                  <a:lnTo>
                    <a:pt x="0" y="1011"/>
                  </a:lnTo>
                  <a:lnTo>
                    <a:pt x="370" y="910"/>
                  </a:lnTo>
                  <a:lnTo>
                    <a:pt x="774" y="809"/>
                  </a:lnTo>
                  <a:lnTo>
                    <a:pt x="1448" y="674"/>
                  </a:lnTo>
                  <a:lnTo>
                    <a:pt x="2087" y="539"/>
                  </a:lnTo>
                  <a:lnTo>
                    <a:pt x="2390" y="438"/>
                  </a:lnTo>
                  <a:lnTo>
                    <a:pt x="2693" y="337"/>
                  </a:lnTo>
                  <a:lnTo>
                    <a:pt x="2963" y="203"/>
                  </a:lnTo>
                  <a:lnTo>
                    <a:pt x="326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8" name="Google Shape;498;p4"/>
            <p:cNvSpPr/>
            <p:nvPr/>
          </p:nvSpPr>
          <p:spPr>
            <a:xfrm>
              <a:off x="328725" y="4446625"/>
              <a:ext cx="90075" cy="27800"/>
            </a:xfrm>
            <a:custGeom>
              <a:rect b="b" l="l" r="r" t="t"/>
              <a:pathLst>
                <a:path extrusionOk="0" h="1112" w="3603">
                  <a:moveTo>
                    <a:pt x="3569" y="0"/>
                  </a:moveTo>
                  <a:lnTo>
                    <a:pt x="2020" y="505"/>
                  </a:lnTo>
                  <a:lnTo>
                    <a:pt x="1246" y="707"/>
                  </a:lnTo>
                  <a:lnTo>
                    <a:pt x="438" y="909"/>
                  </a:lnTo>
                  <a:lnTo>
                    <a:pt x="0" y="943"/>
                  </a:lnTo>
                  <a:lnTo>
                    <a:pt x="0" y="1111"/>
                  </a:lnTo>
                  <a:lnTo>
                    <a:pt x="741" y="1010"/>
                  </a:lnTo>
                  <a:lnTo>
                    <a:pt x="1481" y="842"/>
                  </a:lnTo>
                  <a:lnTo>
                    <a:pt x="2188" y="606"/>
                  </a:lnTo>
                  <a:lnTo>
                    <a:pt x="2895" y="337"/>
                  </a:lnTo>
                  <a:lnTo>
                    <a:pt x="3602" y="34"/>
                  </a:lnTo>
                  <a:lnTo>
                    <a:pt x="3602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9" name="Google Shape;499;p4"/>
            <p:cNvSpPr/>
            <p:nvPr/>
          </p:nvSpPr>
          <p:spPr>
            <a:xfrm>
              <a:off x="328725" y="4515650"/>
              <a:ext cx="53875" cy="20225"/>
            </a:xfrm>
            <a:custGeom>
              <a:rect b="b" l="l" r="r" t="t"/>
              <a:pathLst>
                <a:path extrusionOk="0" h="809" w="2155">
                  <a:moveTo>
                    <a:pt x="2121" y="0"/>
                  </a:moveTo>
                  <a:lnTo>
                    <a:pt x="1582" y="236"/>
                  </a:lnTo>
                  <a:lnTo>
                    <a:pt x="1077" y="370"/>
                  </a:lnTo>
                  <a:lnTo>
                    <a:pt x="539" y="505"/>
                  </a:lnTo>
                  <a:lnTo>
                    <a:pt x="0" y="640"/>
                  </a:lnTo>
                  <a:lnTo>
                    <a:pt x="0" y="808"/>
                  </a:lnTo>
                  <a:lnTo>
                    <a:pt x="572" y="707"/>
                  </a:lnTo>
                  <a:lnTo>
                    <a:pt x="1111" y="539"/>
                  </a:lnTo>
                  <a:lnTo>
                    <a:pt x="1380" y="471"/>
                  </a:lnTo>
                  <a:lnTo>
                    <a:pt x="1650" y="337"/>
                  </a:lnTo>
                  <a:lnTo>
                    <a:pt x="1885" y="202"/>
                  </a:lnTo>
                  <a:lnTo>
                    <a:pt x="2155" y="67"/>
                  </a:lnTo>
                  <a:lnTo>
                    <a:pt x="2155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0" name="Google Shape;500;p4"/>
            <p:cNvSpPr/>
            <p:nvPr/>
          </p:nvSpPr>
          <p:spPr>
            <a:xfrm>
              <a:off x="1480150" y="5161225"/>
              <a:ext cx="58950" cy="58100"/>
            </a:xfrm>
            <a:custGeom>
              <a:rect b="b" l="l" r="r" t="t"/>
              <a:pathLst>
                <a:path extrusionOk="0" h="2324" w="2358">
                  <a:moveTo>
                    <a:pt x="1954" y="303"/>
                  </a:moveTo>
                  <a:lnTo>
                    <a:pt x="1987" y="640"/>
                  </a:lnTo>
                  <a:lnTo>
                    <a:pt x="2055" y="943"/>
                  </a:lnTo>
                  <a:lnTo>
                    <a:pt x="2088" y="1381"/>
                  </a:lnTo>
                  <a:lnTo>
                    <a:pt x="2122" y="1617"/>
                  </a:lnTo>
                  <a:lnTo>
                    <a:pt x="2189" y="1819"/>
                  </a:lnTo>
                  <a:lnTo>
                    <a:pt x="1280" y="1920"/>
                  </a:lnTo>
                  <a:lnTo>
                    <a:pt x="843" y="2021"/>
                  </a:lnTo>
                  <a:lnTo>
                    <a:pt x="405" y="2155"/>
                  </a:lnTo>
                  <a:lnTo>
                    <a:pt x="338" y="1718"/>
                  </a:lnTo>
                  <a:lnTo>
                    <a:pt x="270" y="1280"/>
                  </a:lnTo>
                  <a:lnTo>
                    <a:pt x="237" y="809"/>
                  </a:lnTo>
                  <a:lnTo>
                    <a:pt x="203" y="573"/>
                  </a:lnTo>
                  <a:lnTo>
                    <a:pt x="102" y="371"/>
                  </a:lnTo>
                  <a:lnTo>
                    <a:pt x="102" y="371"/>
                  </a:lnTo>
                  <a:lnTo>
                    <a:pt x="304" y="438"/>
                  </a:lnTo>
                  <a:lnTo>
                    <a:pt x="472" y="438"/>
                  </a:lnTo>
                  <a:lnTo>
                    <a:pt x="843" y="371"/>
                  </a:lnTo>
                  <a:lnTo>
                    <a:pt x="1415" y="337"/>
                  </a:lnTo>
                  <a:lnTo>
                    <a:pt x="1954" y="303"/>
                  </a:lnTo>
                  <a:close/>
                  <a:moveTo>
                    <a:pt x="2021" y="0"/>
                  </a:moveTo>
                  <a:lnTo>
                    <a:pt x="1987" y="34"/>
                  </a:lnTo>
                  <a:lnTo>
                    <a:pt x="1954" y="68"/>
                  </a:lnTo>
                  <a:lnTo>
                    <a:pt x="1954" y="135"/>
                  </a:lnTo>
                  <a:lnTo>
                    <a:pt x="1449" y="135"/>
                  </a:lnTo>
                  <a:lnTo>
                    <a:pt x="944" y="169"/>
                  </a:lnTo>
                  <a:lnTo>
                    <a:pt x="506" y="202"/>
                  </a:lnTo>
                  <a:lnTo>
                    <a:pt x="304" y="270"/>
                  </a:lnTo>
                  <a:lnTo>
                    <a:pt x="203" y="303"/>
                  </a:lnTo>
                  <a:lnTo>
                    <a:pt x="102" y="371"/>
                  </a:lnTo>
                  <a:lnTo>
                    <a:pt x="68" y="371"/>
                  </a:lnTo>
                  <a:lnTo>
                    <a:pt x="35" y="506"/>
                  </a:lnTo>
                  <a:lnTo>
                    <a:pt x="1" y="674"/>
                  </a:lnTo>
                  <a:lnTo>
                    <a:pt x="35" y="977"/>
                  </a:lnTo>
                  <a:lnTo>
                    <a:pt x="102" y="1617"/>
                  </a:lnTo>
                  <a:lnTo>
                    <a:pt x="136" y="1785"/>
                  </a:lnTo>
                  <a:lnTo>
                    <a:pt x="169" y="2021"/>
                  </a:lnTo>
                  <a:lnTo>
                    <a:pt x="203" y="2122"/>
                  </a:lnTo>
                  <a:lnTo>
                    <a:pt x="237" y="2189"/>
                  </a:lnTo>
                  <a:lnTo>
                    <a:pt x="304" y="2256"/>
                  </a:lnTo>
                  <a:lnTo>
                    <a:pt x="371" y="2324"/>
                  </a:lnTo>
                  <a:lnTo>
                    <a:pt x="439" y="2290"/>
                  </a:lnTo>
                  <a:lnTo>
                    <a:pt x="439" y="2256"/>
                  </a:lnTo>
                  <a:lnTo>
                    <a:pt x="876" y="2256"/>
                  </a:lnTo>
                  <a:lnTo>
                    <a:pt x="1314" y="2189"/>
                  </a:lnTo>
                  <a:lnTo>
                    <a:pt x="2223" y="2021"/>
                  </a:lnTo>
                  <a:lnTo>
                    <a:pt x="2257" y="1987"/>
                  </a:lnTo>
                  <a:lnTo>
                    <a:pt x="2324" y="2021"/>
                  </a:lnTo>
                  <a:lnTo>
                    <a:pt x="2358" y="1953"/>
                  </a:lnTo>
                  <a:lnTo>
                    <a:pt x="2358" y="1751"/>
                  </a:lnTo>
                  <a:lnTo>
                    <a:pt x="2324" y="1516"/>
                  </a:lnTo>
                  <a:lnTo>
                    <a:pt x="2223" y="1078"/>
                  </a:lnTo>
                  <a:lnTo>
                    <a:pt x="2156" y="539"/>
                  </a:lnTo>
                  <a:lnTo>
                    <a:pt x="2122" y="303"/>
                  </a:lnTo>
                  <a:lnTo>
                    <a:pt x="2055" y="34"/>
                  </a:lnTo>
                  <a:lnTo>
                    <a:pt x="2021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1" name="Google Shape;501;p4"/>
            <p:cNvSpPr/>
            <p:nvPr/>
          </p:nvSpPr>
          <p:spPr>
            <a:xfrm>
              <a:off x="1599675" y="5145225"/>
              <a:ext cx="59800" cy="54750"/>
            </a:xfrm>
            <a:custGeom>
              <a:rect b="b" l="l" r="r" t="t"/>
              <a:pathLst>
                <a:path extrusionOk="0" h="2190" w="2392">
                  <a:moveTo>
                    <a:pt x="1684" y="1"/>
                  </a:moveTo>
                  <a:lnTo>
                    <a:pt x="1347" y="68"/>
                  </a:lnTo>
                  <a:lnTo>
                    <a:pt x="741" y="169"/>
                  </a:lnTo>
                  <a:lnTo>
                    <a:pt x="438" y="203"/>
                  </a:lnTo>
                  <a:lnTo>
                    <a:pt x="135" y="304"/>
                  </a:lnTo>
                  <a:lnTo>
                    <a:pt x="135" y="203"/>
                  </a:lnTo>
                  <a:lnTo>
                    <a:pt x="68" y="203"/>
                  </a:lnTo>
                  <a:lnTo>
                    <a:pt x="34" y="236"/>
                  </a:lnTo>
                  <a:lnTo>
                    <a:pt x="1" y="438"/>
                  </a:lnTo>
                  <a:lnTo>
                    <a:pt x="34" y="674"/>
                  </a:lnTo>
                  <a:lnTo>
                    <a:pt x="68" y="1146"/>
                  </a:lnTo>
                  <a:lnTo>
                    <a:pt x="169" y="1651"/>
                  </a:lnTo>
                  <a:lnTo>
                    <a:pt x="236" y="1920"/>
                  </a:lnTo>
                  <a:lnTo>
                    <a:pt x="304" y="2156"/>
                  </a:lnTo>
                  <a:lnTo>
                    <a:pt x="337" y="2189"/>
                  </a:lnTo>
                  <a:lnTo>
                    <a:pt x="438" y="2189"/>
                  </a:lnTo>
                  <a:lnTo>
                    <a:pt x="438" y="2122"/>
                  </a:lnTo>
                  <a:lnTo>
                    <a:pt x="405" y="1853"/>
                  </a:lnTo>
                  <a:lnTo>
                    <a:pt x="371" y="1617"/>
                  </a:lnTo>
                  <a:lnTo>
                    <a:pt x="270" y="1112"/>
                  </a:lnTo>
                  <a:lnTo>
                    <a:pt x="236" y="741"/>
                  </a:lnTo>
                  <a:lnTo>
                    <a:pt x="169" y="371"/>
                  </a:lnTo>
                  <a:lnTo>
                    <a:pt x="573" y="371"/>
                  </a:lnTo>
                  <a:lnTo>
                    <a:pt x="977" y="304"/>
                  </a:lnTo>
                  <a:lnTo>
                    <a:pt x="1886" y="169"/>
                  </a:lnTo>
                  <a:lnTo>
                    <a:pt x="1920" y="169"/>
                  </a:lnTo>
                  <a:lnTo>
                    <a:pt x="1953" y="203"/>
                  </a:lnTo>
                  <a:lnTo>
                    <a:pt x="1987" y="203"/>
                  </a:lnTo>
                  <a:lnTo>
                    <a:pt x="2021" y="472"/>
                  </a:lnTo>
                  <a:lnTo>
                    <a:pt x="2054" y="741"/>
                  </a:lnTo>
                  <a:lnTo>
                    <a:pt x="2189" y="1752"/>
                  </a:lnTo>
                  <a:lnTo>
                    <a:pt x="1987" y="1752"/>
                  </a:lnTo>
                  <a:lnTo>
                    <a:pt x="1785" y="1785"/>
                  </a:lnTo>
                  <a:lnTo>
                    <a:pt x="1381" y="1886"/>
                  </a:lnTo>
                  <a:lnTo>
                    <a:pt x="876" y="1920"/>
                  </a:lnTo>
                  <a:lnTo>
                    <a:pt x="640" y="1987"/>
                  </a:lnTo>
                  <a:lnTo>
                    <a:pt x="539" y="2055"/>
                  </a:lnTo>
                  <a:lnTo>
                    <a:pt x="472" y="2122"/>
                  </a:lnTo>
                  <a:lnTo>
                    <a:pt x="539" y="2189"/>
                  </a:lnTo>
                  <a:lnTo>
                    <a:pt x="842" y="2189"/>
                  </a:lnTo>
                  <a:lnTo>
                    <a:pt x="1280" y="2122"/>
                  </a:lnTo>
                  <a:lnTo>
                    <a:pt x="1751" y="2055"/>
                  </a:lnTo>
                  <a:lnTo>
                    <a:pt x="1987" y="2021"/>
                  </a:lnTo>
                  <a:lnTo>
                    <a:pt x="2223" y="1954"/>
                  </a:lnTo>
                  <a:lnTo>
                    <a:pt x="2256" y="1987"/>
                  </a:lnTo>
                  <a:lnTo>
                    <a:pt x="2324" y="1954"/>
                  </a:lnTo>
                  <a:lnTo>
                    <a:pt x="2358" y="1920"/>
                  </a:lnTo>
                  <a:lnTo>
                    <a:pt x="2391" y="1886"/>
                  </a:lnTo>
                  <a:lnTo>
                    <a:pt x="2223" y="876"/>
                  </a:lnTo>
                  <a:lnTo>
                    <a:pt x="2189" y="438"/>
                  </a:lnTo>
                  <a:lnTo>
                    <a:pt x="2155" y="203"/>
                  </a:lnTo>
                  <a:lnTo>
                    <a:pt x="2054" y="1"/>
                  </a:lnTo>
                  <a:lnTo>
                    <a:pt x="2021" y="68"/>
                  </a:lnTo>
                  <a:lnTo>
                    <a:pt x="2021" y="34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2" name="Google Shape;502;p4"/>
            <p:cNvSpPr/>
            <p:nvPr/>
          </p:nvSpPr>
          <p:spPr>
            <a:xfrm>
              <a:off x="1358950" y="5178900"/>
              <a:ext cx="57275" cy="63150"/>
            </a:xfrm>
            <a:custGeom>
              <a:rect b="b" l="l" r="r" t="t"/>
              <a:pathLst>
                <a:path extrusionOk="0" h="2526" w="2291">
                  <a:moveTo>
                    <a:pt x="1953" y="169"/>
                  </a:moveTo>
                  <a:lnTo>
                    <a:pt x="1953" y="640"/>
                  </a:lnTo>
                  <a:lnTo>
                    <a:pt x="1987" y="1112"/>
                  </a:lnTo>
                  <a:lnTo>
                    <a:pt x="2054" y="1583"/>
                  </a:lnTo>
                  <a:lnTo>
                    <a:pt x="2155" y="2021"/>
                  </a:lnTo>
                  <a:lnTo>
                    <a:pt x="1751" y="2054"/>
                  </a:lnTo>
                  <a:lnTo>
                    <a:pt x="1347" y="2122"/>
                  </a:lnTo>
                  <a:lnTo>
                    <a:pt x="910" y="2155"/>
                  </a:lnTo>
                  <a:lnTo>
                    <a:pt x="506" y="2223"/>
                  </a:lnTo>
                  <a:lnTo>
                    <a:pt x="304" y="1314"/>
                  </a:lnTo>
                  <a:lnTo>
                    <a:pt x="135" y="405"/>
                  </a:lnTo>
                  <a:lnTo>
                    <a:pt x="607" y="405"/>
                  </a:lnTo>
                  <a:lnTo>
                    <a:pt x="1044" y="337"/>
                  </a:lnTo>
                  <a:lnTo>
                    <a:pt x="1953" y="169"/>
                  </a:lnTo>
                  <a:close/>
                  <a:moveTo>
                    <a:pt x="1953" y="1"/>
                  </a:moveTo>
                  <a:lnTo>
                    <a:pt x="1011" y="135"/>
                  </a:lnTo>
                  <a:lnTo>
                    <a:pt x="573" y="203"/>
                  </a:lnTo>
                  <a:lnTo>
                    <a:pt x="102" y="270"/>
                  </a:lnTo>
                  <a:lnTo>
                    <a:pt x="68" y="304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910"/>
                  </a:lnTo>
                  <a:lnTo>
                    <a:pt x="102" y="1448"/>
                  </a:lnTo>
                  <a:lnTo>
                    <a:pt x="203" y="1953"/>
                  </a:lnTo>
                  <a:lnTo>
                    <a:pt x="371" y="2458"/>
                  </a:lnTo>
                  <a:lnTo>
                    <a:pt x="405" y="2492"/>
                  </a:lnTo>
                  <a:lnTo>
                    <a:pt x="472" y="2526"/>
                  </a:lnTo>
                  <a:lnTo>
                    <a:pt x="539" y="2458"/>
                  </a:lnTo>
                  <a:lnTo>
                    <a:pt x="539" y="2391"/>
                  </a:lnTo>
                  <a:lnTo>
                    <a:pt x="539" y="2357"/>
                  </a:lnTo>
                  <a:lnTo>
                    <a:pt x="1347" y="2357"/>
                  </a:lnTo>
                  <a:lnTo>
                    <a:pt x="1785" y="2290"/>
                  </a:lnTo>
                  <a:lnTo>
                    <a:pt x="2155" y="2155"/>
                  </a:lnTo>
                  <a:lnTo>
                    <a:pt x="2189" y="2122"/>
                  </a:lnTo>
                  <a:lnTo>
                    <a:pt x="2189" y="2054"/>
                  </a:lnTo>
                  <a:lnTo>
                    <a:pt x="2256" y="2054"/>
                  </a:lnTo>
                  <a:lnTo>
                    <a:pt x="2290" y="2021"/>
                  </a:lnTo>
                  <a:lnTo>
                    <a:pt x="2290" y="1987"/>
                  </a:lnTo>
                  <a:lnTo>
                    <a:pt x="2256" y="1516"/>
                  </a:lnTo>
                  <a:lnTo>
                    <a:pt x="2189" y="1044"/>
                  </a:lnTo>
                  <a:lnTo>
                    <a:pt x="2122" y="607"/>
                  </a:lnTo>
                  <a:lnTo>
                    <a:pt x="2021" y="135"/>
                  </a:lnTo>
                  <a:lnTo>
                    <a:pt x="2054" y="102"/>
                  </a:lnTo>
                  <a:lnTo>
                    <a:pt x="2054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3" name="Google Shape;503;p4"/>
            <p:cNvSpPr/>
            <p:nvPr/>
          </p:nvSpPr>
          <p:spPr>
            <a:xfrm>
              <a:off x="328725" y="4427250"/>
              <a:ext cx="93450" cy="34550"/>
            </a:xfrm>
            <a:custGeom>
              <a:rect b="b" l="l" r="r" t="t"/>
              <a:pathLst>
                <a:path extrusionOk="0" h="1382" w="3738">
                  <a:moveTo>
                    <a:pt x="3670" y="1"/>
                  </a:moveTo>
                  <a:lnTo>
                    <a:pt x="0" y="1078"/>
                  </a:lnTo>
                  <a:lnTo>
                    <a:pt x="0" y="1381"/>
                  </a:lnTo>
                  <a:lnTo>
                    <a:pt x="976" y="1146"/>
                  </a:lnTo>
                  <a:lnTo>
                    <a:pt x="1919" y="843"/>
                  </a:lnTo>
                  <a:lnTo>
                    <a:pt x="2828" y="506"/>
                  </a:lnTo>
                  <a:lnTo>
                    <a:pt x="3266" y="304"/>
                  </a:lnTo>
                  <a:lnTo>
                    <a:pt x="3703" y="102"/>
                  </a:lnTo>
                  <a:lnTo>
                    <a:pt x="3737" y="68"/>
                  </a:lnTo>
                  <a:lnTo>
                    <a:pt x="3737" y="35"/>
                  </a:lnTo>
                  <a:lnTo>
                    <a:pt x="370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4" name="Google Shape;504;p4"/>
            <p:cNvSpPr/>
            <p:nvPr/>
          </p:nvSpPr>
          <p:spPr>
            <a:xfrm>
              <a:off x="1379150" y="5199100"/>
              <a:ext cx="16025" cy="19375"/>
            </a:xfrm>
            <a:custGeom>
              <a:rect b="b" l="l" r="r" t="t"/>
              <a:pathLst>
                <a:path extrusionOk="0" h="775" w="641">
                  <a:moveTo>
                    <a:pt x="438" y="135"/>
                  </a:moveTo>
                  <a:lnTo>
                    <a:pt x="438" y="169"/>
                  </a:lnTo>
                  <a:lnTo>
                    <a:pt x="405" y="270"/>
                  </a:lnTo>
                  <a:lnTo>
                    <a:pt x="304" y="304"/>
                  </a:lnTo>
                  <a:lnTo>
                    <a:pt x="203" y="337"/>
                  </a:lnTo>
                  <a:lnTo>
                    <a:pt x="135" y="169"/>
                  </a:lnTo>
                  <a:lnTo>
                    <a:pt x="405" y="135"/>
                  </a:lnTo>
                  <a:close/>
                  <a:moveTo>
                    <a:pt x="405" y="405"/>
                  </a:moveTo>
                  <a:lnTo>
                    <a:pt x="472" y="438"/>
                  </a:lnTo>
                  <a:lnTo>
                    <a:pt x="472" y="472"/>
                  </a:lnTo>
                  <a:lnTo>
                    <a:pt x="438" y="539"/>
                  </a:lnTo>
                  <a:lnTo>
                    <a:pt x="405" y="607"/>
                  </a:lnTo>
                  <a:lnTo>
                    <a:pt x="270" y="607"/>
                  </a:lnTo>
                  <a:lnTo>
                    <a:pt x="236" y="472"/>
                  </a:lnTo>
                  <a:lnTo>
                    <a:pt x="270" y="472"/>
                  </a:lnTo>
                  <a:lnTo>
                    <a:pt x="405" y="438"/>
                  </a:lnTo>
                  <a:lnTo>
                    <a:pt x="405" y="405"/>
                  </a:lnTo>
                  <a:close/>
                  <a:moveTo>
                    <a:pt x="337" y="1"/>
                  </a:moveTo>
                  <a:lnTo>
                    <a:pt x="169" y="68"/>
                  </a:lnTo>
                  <a:lnTo>
                    <a:pt x="34" y="169"/>
                  </a:lnTo>
                  <a:lnTo>
                    <a:pt x="34" y="203"/>
                  </a:lnTo>
                  <a:lnTo>
                    <a:pt x="102" y="472"/>
                  </a:lnTo>
                  <a:lnTo>
                    <a:pt x="102" y="607"/>
                  </a:lnTo>
                  <a:lnTo>
                    <a:pt x="34" y="607"/>
                  </a:lnTo>
                  <a:lnTo>
                    <a:pt x="1" y="674"/>
                  </a:lnTo>
                  <a:lnTo>
                    <a:pt x="34" y="741"/>
                  </a:lnTo>
                  <a:lnTo>
                    <a:pt x="68" y="775"/>
                  </a:lnTo>
                  <a:lnTo>
                    <a:pt x="438" y="775"/>
                  </a:lnTo>
                  <a:lnTo>
                    <a:pt x="506" y="708"/>
                  </a:lnTo>
                  <a:lnTo>
                    <a:pt x="573" y="674"/>
                  </a:lnTo>
                  <a:lnTo>
                    <a:pt x="607" y="607"/>
                  </a:lnTo>
                  <a:lnTo>
                    <a:pt x="640" y="506"/>
                  </a:lnTo>
                  <a:lnTo>
                    <a:pt x="640" y="405"/>
                  </a:lnTo>
                  <a:lnTo>
                    <a:pt x="539" y="304"/>
                  </a:lnTo>
                  <a:lnTo>
                    <a:pt x="573" y="203"/>
                  </a:lnTo>
                  <a:lnTo>
                    <a:pt x="573" y="102"/>
                  </a:lnTo>
                  <a:lnTo>
                    <a:pt x="539" y="34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5" name="Google Shape;505;p4"/>
            <p:cNvSpPr/>
            <p:nvPr/>
          </p:nvSpPr>
          <p:spPr>
            <a:xfrm>
              <a:off x="1618200" y="4963425"/>
              <a:ext cx="58100" cy="54725"/>
            </a:xfrm>
            <a:custGeom>
              <a:rect b="b" l="l" r="r" t="t"/>
              <a:pathLst>
                <a:path extrusionOk="0" h="2189" w="2324">
                  <a:moveTo>
                    <a:pt x="1920" y="169"/>
                  </a:moveTo>
                  <a:lnTo>
                    <a:pt x="1953" y="539"/>
                  </a:lnTo>
                  <a:lnTo>
                    <a:pt x="2021" y="910"/>
                  </a:lnTo>
                  <a:lnTo>
                    <a:pt x="2088" y="1381"/>
                  </a:lnTo>
                  <a:lnTo>
                    <a:pt x="2155" y="1819"/>
                  </a:lnTo>
                  <a:lnTo>
                    <a:pt x="1785" y="1819"/>
                  </a:lnTo>
                  <a:lnTo>
                    <a:pt x="1414" y="1886"/>
                  </a:lnTo>
                  <a:lnTo>
                    <a:pt x="943" y="1953"/>
                  </a:lnTo>
                  <a:lnTo>
                    <a:pt x="707" y="1987"/>
                  </a:lnTo>
                  <a:lnTo>
                    <a:pt x="505" y="2088"/>
                  </a:lnTo>
                  <a:lnTo>
                    <a:pt x="404" y="1617"/>
                  </a:lnTo>
                  <a:lnTo>
                    <a:pt x="270" y="1145"/>
                  </a:lnTo>
                  <a:lnTo>
                    <a:pt x="202" y="775"/>
                  </a:lnTo>
                  <a:lnTo>
                    <a:pt x="135" y="405"/>
                  </a:lnTo>
                  <a:lnTo>
                    <a:pt x="1010" y="304"/>
                  </a:lnTo>
                  <a:lnTo>
                    <a:pt x="1920" y="169"/>
                  </a:lnTo>
                  <a:close/>
                  <a:moveTo>
                    <a:pt x="1886" y="0"/>
                  </a:moveTo>
                  <a:lnTo>
                    <a:pt x="977" y="101"/>
                  </a:lnTo>
                  <a:lnTo>
                    <a:pt x="101" y="270"/>
                  </a:lnTo>
                  <a:lnTo>
                    <a:pt x="34" y="304"/>
                  </a:lnTo>
                  <a:lnTo>
                    <a:pt x="34" y="371"/>
                  </a:lnTo>
                  <a:lnTo>
                    <a:pt x="0" y="573"/>
                  </a:lnTo>
                  <a:lnTo>
                    <a:pt x="34" y="775"/>
                  </a:lnTo>
                  <a:lnTo>
                    <a:pt x="101" y="1179"/>
                  </a:lnTo>
                  <a:lnTo>
                    <a:pt x="202" y="1684"/>
                  </a:lnTo>
                  <a:lnTo>
                    <a:pt x="270" y="1920"/>
                  </a:lnTo>
                  <a:lnTo>
                    <a:pt x="371" y="2155"/>
                  </a:lnTo>
                  <a:lnTo>
                    <a:pt x="404" y="2189"/>
                  </a:lnTo>
                  <a:lnTo>
                    <a:pt x="707" y="2189"/>
                  </a:lnTo>
                  <a:lnTo>
                    <a:pt x="909" y="2155"/>
                  </a:lnTo>
                  <a:lnTo>
                    <a:pt x="1313" y="2088"/>
                  </a:lnTo>
                  <a:lnTo>
                    <a:pt x="1751" y="2054"/>
                  </a:lnTo>
                  <a:lnTo>
                    <a:pt x="1987" y="2021"/>
                  </a:lnTo>
                  <a:lnTo>
                    <a:pt x="2189" y="1953"/>
                  </a:lnTo>
                  <a:lnTo>
                    <a:pt x="2223" y="1987"/>
                  </a:lnTo>
                  <a:lnTo>
                    <a:pt x="2256" y="1987"/>
                  </a:lnTo>
                  <a:lnTo>
                    <a:pt x="2290" y="1953"/>
                  </a:lnTo>
                  <a:lnTo>
                    <a:pt x="2324" y="1920"/>
                  </a:lnTo>
                  <a:lnTo>
                    <a:pt x="2324" y="1684"/>
                  </a:lnTo>
                  <a:lnTo>
                    <a:pt x="2290" y="1482"/>
                  </a:lnTo>
                  <a:lnTo>
                    <a:pt x="2223" y="1044"/>
                  </a:lnTo>
                  <a:lnTo>
                    <a:pt x="2155" y="539"/>
                  </a:lnTo>
                  <a:lnTo>
                    <a:pt x="2088" y="270"/>
                  </a:lnTo>
                  <a:lnTo>
                    <a:pt x="2021" y="34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6" name="Google Shape;506;p4"/>
            <p:cNvSpPr/>
            <p:nvPr/>
          </p:nvSpPr>
          <p:spPr>
            <a:xfrm>
              <a:off x="1077825" y="5125025"/>
              <a:ext cx="18550" cy="21075"/>
            </a:xfrm>
            <a:custGeom>
              <a:rect b="b" l="l" r="r" t="t"/>
              <a:pathLst>
                <a:path extrusionOk="0" h="843" w="742">
                  <a:moveTo>
                    <a:pt x="371" y="203"/>
                  </a:moveTo>
                  <a:lnTo>
                    <a:pt x="405" y="236"/>
                  </a:lnTo>
                  <a:lnTo>
                    <a:pt x="405" y="304"/>
                  </a:lnTo>
                  <a:lnTo>
                    <a:pt x="405" y="371"/>
                  </a:lnTo>
                  <a:lnTo>
                    <a:pt x="304" y="472"/>
                  </a:lnTo>
                  <a:lnTo>
                    <a:pt x="203" y="506"/>
                  </a:lnTo>
                  <a:lnTo>
                    <a:pt x="203" y="405"/>
                  </a:lnTo>
                  <a:lnTo>
                    <a:pt x="236" y="304"/>
                  </a:lnTo>
                  <a:lnTo>
                    <a:pt x="270" y="236"/>
                  </a:lnTo>
                  <a:lnTo>
                    <a:pt x="304" y="236"/>
                  </a:lnTo>
                  <a:lnTo>
                    <a:pt x="371" y="203"/>
                  </a:lnTo>
                  <a:close/>
                  <a:moveTo>
                    <a:pt x="304" y="1"/>
                  </a:moveTo>
                  <a:lnTo>
                    <a:pt x="236" y="68"/>
                  </a:lnTo>
                  <a:lnTo>
                    <a:pt x="102" y="169"/>
                  </a:lnTo>
                  <a:lnTo>
                    <a:pt x="34" y="337"/>
                  </a:lnTo>
                  <a:lnTo>
                    <a:pt x="1" y="472"/>
                  </a:lnTo>
                  <a:lnTo>
                    <a:pt x="34" y="607"/>
                  </a:lnTo>
                  <a:lnTo>
                    <a:pt x="68" y="674"/>
                  </a:lnTo>
                  <a:lnTo>
                    <a:pt x="135" y="708"/>
                  </a:lnTo>
                  <a:lnTo>
                    <a:pt x="304" y="674"/>
                  </a:lnTo>
                  <a:lnTo>
                    <a:pt x="405" y="640"/>
                  </a:lnTo>
                  <a:lnTo>
                    <a:pt x="438" y="674"/>
                  </a:lnTo>
                  <a:lnTo>
                    <a:pt x="539" y="775"/>
                  </a:lnTo>
                  <a:lnTo>
                    <a:pt x="674" y="842"/>
                  </a:lnTo>
                  <a:lnTo>
                    <a:pt x="741" y="809"/>
                  </a:lnTo>
                  <a:lnTo>
                    <a:pt x="741" y="775"/>
                  </a:lnTo>
                  <a:lnTo>
                    <a:pt x="708" y="741"/>
                  </a:lnTo>
                  <a:lnTo>
                    <a:pt x="607" y="674"/>
                  </a:lnTo>
                  <a:lnTo>
                    <a:pt x="506" y="573"/>
                  </a:lnTo>
                  <a:lnTo>
                    <a:pt x="573" y="405"/>
                  </a:lnTo>
                  <a:lnTo>
                    <a:pt x="607" y="304"/>
                  </a:lnTo>
                  <a:lnTo>
                    <a:pt x="607" y="203"/>
                  </a:lnTo>
                  <a:lnTo>
                    <a:pt x="573" y="135"/>
                  </a:lnTo>
                  <a:lnTo>
                    <a:pt x="539" y="68"/>
                  </a:lnTo>
                  <a:lnTo>
                    <a:pt x="472" y="34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7" name="Google Shape;507;p4"/>
            <p:cNvSpPr/>
            <p:nvPr/>
          </p:nvSpPr>
          <p:spPr>
            <a:xfrm>
              <a:off x="2853825" y="4795925"/>
              <a:ext cx="42100" cy="569025"/>
            </a:xfrm>
            <a:custGeom>
              <a:rect b="b" l="l" r="r" t="t"/>
              <a:pathLst>
                <a:path extrusionOk="0" h="22761" w="1684">
                  <a:moveTo>
                    <a:pt x="1549" y="1"/>
                  </a:moveTo>
                  <a:lnTo>
                    <a:pt x="1515" y="68"/>
                  </a:lnTo>
                  <a:lnTo>
                    <a:pt x="1381" y="1448"/>
                  </a:lnTo>
                  <a:lnTo>
                    <a:pt x="1246" y="2862"/>
                  </a:lnTo>
                  <a:lnTo>
                    <a:pt x="1077" y="5623"/>
                  </a:lnTo>
                  <a:lnTo>
                    <a:pt x="741" y="11178"/>
                  </a:lnTo>
                  <a:lnTo>
                    <a:pt x="0" y="22625"/>
                  </a:lnTo>
                  <a:lnTo>
                    <a:pt x="34" y="22659"/>
                  </a:lnTo>
                  <a:lnTo>
                    <a:pt x="34" y="22726"/>
                  </a:lnTo>
                  <a:lnTo>
                    <a:pt x="101" y="22760"/>
                  </a:lnTo>
                  <a:lnTo>
                    <a:pt x="135" y="22760"/>
                  </a:lnTo>
                  <a:lnTo>
                    <a:pt x="269" y="22726"/>
                  </a:lnTo>
                  <a:lnTo>
                    <a:pt x="303" y="22659"/>
                  </a:lnTo>
                  <a:lnTo>
                    <a:pt x="303" y="22625"/>
                  </a:lnTo>
                  <a:lnTo>
                    <a:pt x="1010" y="11448"/>
                  </a:lnTo>
                  <a:lnTo>
                    <a:pt x="1414" y="5758"/>
                  </a:lnTo>
                  <a:lnTo>
                    <a:pt x="1583" y="2930"/>
                  </a:lnTo>
                  <a:lnTo>
                    <a:pt x="1650" y="1482"/>
                  </a:lnTo>
                  <a:lnTo>
                    <a:pt x="1684" y="68"/>
                  </a:lnTo>
                  <a:lnTo>
                    <a:pt x="165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8" name="Google Shape;508;p4"/>
            <p:cNvSpPr/>
            <p:nvPr/>
          </p:nvSpPr>
          <p:spPr>
            <a:xfrm>
              <a:off x="3628175" y="4015675"/>
              <a:ext cx="10125" cy="12650"/>
            </a:xfrm>
            <a:custGeom>
              <a:rect b="b" l="l" r="r" t="t"/>
              <a:pathLst>
                <a:path extrusionOk="0" h="506" w="405">
                  <a:moveTo>
                    <a:pt x="135" y="0"/>
                  </a:moveTo>
                  <a:lnTo>
                    <a:pt x="102" y="34"/>
                  </a:lnTo>
                  <a:lnTo>
                    <a:pt x="68" y="68"/>
                  </a:lnTo>
                  <a:lnTo>
                    <a:pt x="1" y="135"/>
                  </a:lnTo>
                  <a:lnTo>
                    <a:pt x="1" y="202"/>
                  </a:lnTo>
                  <a:lnTo>
                    <a:pt x="1" y="270"/>
                  </a:lnTo>
                  <a:lnTo>
                    <a:pt x="34" y="337"/>
                  </a:lnTo>
                  <a:lnTo>
                    <a:pt x="34" y="371"/>
                  </a:lnTo>
                  <a:lnTo>
                    <a:pt x="68" y="438"/>
                  </a:lnTo>
                  <a:lnTo>
                    <a:pt x="135" y="472"/>
                  </a:lnTo>
                  <a:lnTo>
                    <a:pt x="169" y="505"/>
                  </a:lnTo>
                  <a:lnTo>
                    <a:pt x="236" y="505"/>
                  </a:lnTo>
                  <a:lnTo>
                    <a:pt x="304" y="472"/>
                  </a:lnTo>
                  <a:lnTo>
                    <a:pt x="371" y="438"/>
                  </a:lnTo>
                  <a:lnTo>
                    <a:pt x="405" y="404"/>
                  </a:lnTo>
                  <a:lnTo>
                    <a:pt x="405" y="303"/>
                  </a:lnTo>
                  <a:lnTo>
                    <a:pt x="405" y="270"/>
                  </a:lnTo>
                  <a:lnTo>
                    <a:pt x="405" y="236"/>
                  </a:lnTo>
                  <a:lnTo>
                    <a:pt x="405" y="169"/>
                  </a:lnTo>
                  <a:lnTo>
                    <a:pt x="371" y="68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9" name="Google Shape;509;p4"/>
            <p:cNvSpPr/>
            <p:nvPr/>
          </p:nvSpPr>
          <p:spPr>
            <a:xfrm>
              <a:off x="1049200" y="5284950"/>
              <a:ext cx="58950" cy="70725"/>
            </a:xfrm>
            <a:custGeom>
              <a:rect b="b" l="l" r="r" t="t"/>
              <a:pathLst>
                <a:path extrusionOk="0" h="2829" w="2358">
                  <a:moveTo>
                    <a:pt x="1954" y="169"/>
                  </a:moveTo>
                  <a:lnTo>
                    <a:pt x="1954" y="674"/>
                  </a:lnTo>
                  <a:lnTo>
                    <a:pt x="2021" y="1280"/>
                  </a:lnTo>
                  <a:lnTo>
                    <a:pt x="2088" y="1852"/>
                  </a:lnTo>
                  <a:lnTo>
                    <a:pt x="2189" y="2324"/>
                  </a:lnTo>
                  <a:lnTo>
                    <a:pt x="2223" y="2357"/>
                  </a:lnTo>
                  <a:lnTo>
                    <a:pt x="2189" y="2357"/>
                  </a:lnTo>
                  <a:lnTo>
                    <a:pt x="1785" y="2391"/>
                  </a:lnTo>
                  <a:lnTo>
                    <a:pt x="1381" y="2458"/>
                  </a:lnTo>
                  <a:lnTo>
                    <a:pt x="977" y="2492"/>
                  </a:lnTo>
                  <a:lnTo>
                    <a:pt x="540" y="2559"/>
                  </a:lnTo>
                  <a:lnTo>
                    <a:pt x="338" y="1482"/>
                  </a:lnTo>
                  <a:lnTo>
                    <a:pt x="136" y="405"/>
                  </a:lnTo>
                  <a:lnTo>
                    <a:pt x="607" y="371"/>
                  </a:lnTo>
                  <a:lnTo>
                    <a:pt x="1045" y="337"/>
                  </a:lnTo>
                  <a:lnTo>
                    <a:pt x="1954" y="169"/>
                  </a:lnTo>
                  <a:close/>
                  <a:moveTo>
                    <a:pt x="1954" y="1"/>
                  </a:moveTo>
                  <a:lnTo>
                    <a:pt x="1011" y="135"/>
                  </a:lnTo>
                  <a:lnTo>
                    <a:pt x="573" y="203"/>
                  </a:lnTo>
                  <a:lnTo>
                    <a:pt x="102" y="270"/>
                  </a:lnTo>
                  <a:lnTo>
                    <a:pt x="68" y="304"/>
                  </a:lnTo>
                  <a:lnTo>
                    <a:pt x="35" y="337"/>
                  </a:lnTo>
                  <a:lnTo>
                    <a:pt x="35" y="371"/>
                  </a:lnTo>
                  <a:lnTo>
                    <a:pt x="1" y="405"/>
                  </a:lnTo>
                  <a:lnTo>
                    <a:pt x="35" y="977"/>
                  </a:lnTo>
                  <a:lnTo>
                    <a:pt x="136" y="1617"/>
                  </a:lnTo>
                  <a:lnTo>
                    <a:pt x="270" y="2223"/>
                  </a:lnTo>
                  <a:lnTo>
                    <a:pt x="405" y="2795"/>
                  </a:lnTo>
                  <a:lnTo>
                    <a:pt x="472" y="2829"/>
                  </a:lnTo>
                  <a:lnTo>
                    <a:pt x="540" y="2829"/>
                  </a:lnTo>
                  <a:lnTo>
                    <a:pt x="573" y="2795"/>
                  </a:lnTo>
                  <a:lnTo>
                    <a:pt x="607" y="2728"/>
                  </a:lnTo>
                  <a:lnTo>
                    <a:pt x="573" y="2660"/>
                  </a:lnTo>
                  <a:lnTo>
                    <a:pt x="977" y="2694"/>
                  </a:lnTo>
                  <a:lnTo>
                    <a:pt x="1415" y="2660"/>
                  </a:lnTo>
                  <a:lnTo>
                    <a:pt x="1853" y="2593"/>
                  </a:lnTo>
                  <a:lnTo>
                    <a:pt x="2223" y="2492"/>
                  </a:lnTo>
                  <a:lnTo>
                    <a:pt x="2257" y="2458"/>
                  </a:lnTo>
                  <a:lnTo>
                    <a:pt x="2257" y="2391"/>
                  </a:lnTo>
                  <a:lnTo>
                    <a:pt x="2324" y="2391"/>
                  </a:lnTo>
                  <a:lnTo>
                    <a:pt x="2358" y="2357"/>
                  </a:lnTo>
                  <a:lnTo>
                    <a:pt x="2358" y="2324"/>
                  </a:lnTo>
                  <a:lnTo>
                    <a:pt x="2324" y="1785"/>
                  </a:lnTo>
                  <a:lnTo>
                    <a:pt x="2223" y="1213"/>
                  </a:lnTo>
                  <a:lnTo>
                    <a:pt x="2122" y="640"/>
                  </a:lnTo>
                  <a:lnTo>
                    <a:pt x="2021" y="135"/>
                  </a:lnTo>
                  <a:lnTo>
                    <a:pt x="2055" y="102"/>
                  </a:lnTo>
                  <a:lnTo>
                    <a:pt x="2055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0" name="Google Shape;510;p4"/>
            <p:cNvSpPr/>
            <p:nvPr/>
          </p:nvSpPr>
          <p:spPr>
            <a:xfrm>
              <a:off x="3599550" y="4372550"/>
              <a:ext cx="38750" cy="44625"/>
            </a:xfrm>
            <a:custGeom>
              <a:rect b="b" l="l" r="r" t="t"/>
              <a:pathLst>
                <a:path extrusionOk="0" h="1785" w="1550">
                  <a:moveTo>
                    <a:pt x="439" y="405"/>
                  </a:moveTo>
                  <a:lnTo>
                    <a:pt x="405" y="506"/>
                  </a:lnTo>
                  <a:lnTo>
                    <a:pt x="405" y="573"/>
                  </a:lnTo>
                  <a:lnTo>
                    <a:pt x="405" y="607"/>
                  </a:lnTo>
                  <a:lnTo>
                    <a:pt x="472" y="640"/>
                  </a:lnTo>
                  <a:lnTo>
                    <a:pt x="540" y="607"/>
                  </a:lnTo>
                  <a:lnTo>
                    <a:pt x="674" y="539"/>
                  </a:lnTo>
                  <a:lnTo>
                    <a:pt x="809" y="506"/>
                  </a:lnTo>
                  <a:lnTo>
                    <a:pt x="977" y="539"/>
                  </a:lnTo>
                  <a:lnTo>
                    <a:pt x="1078" y="607"/>
                  </a:lnTo>
                  <a:lnTo>
                    <a:pt x="1213" y="674"/>
                  </a:lnTo>
                  <a:lnTo>
                    <a:pt x="1280" y="809"/>
                  </a:lnTo>
                  <a:lnTo>
                    <a:pt x="1314" y="943"/>
                  </a:lnTo>
                  <a:lnTo>
                    <a:pt x="1314" y="1112"/>
                  </a:lnTo>
                  <a:lnTo>
                    <a:pt x="1280" y="1246"/>
                  </a:lnTo>
                  <a:lnTo>
                    <a:pt x="1213" y="1347"/>
                  </a:lnTo>
                  <a:lnTo>
                    <a:pt x="1078" y="1448"/>
                  </a:lnTo>
                  <a:lnTo>
                    <a:pt x="977" y="1482"/>
                  </a:lnTo>
                  <a:lnTo>
                    <a:pt x="843" y="1516"/>
                  </a:lnTo>
                  <a:lnTo>
                    <a:pt x="708" y="1482"/>
                  </a:lnTo>
                  <a:lnTo>
                    <a:pt x="573" y="1448"/>
                  </a:lnTo>
                  <a:lnTo>
                    <a:pt x="472" y="1381"/>
                  </a:lnTo>
                  <a:lnTo>
                    <a:pt x="371" y="1314"/>
                  </a:lnTo>
                  <a:lnTo>
                    <a:pt x="304" y="1179"/>
                  </a:lnTo>
                  <a:lnTo>
                    <a:pt x="270" y="1078"/>
                  </a:lnTo>
                  <a:lnTo>
                    <a:pt x="237" y="977"/>
                  </a:lnTo>
                  <a:lnTo>
                    <a:pt x="270" y="708"/>
                  </a:lnTo>
                  <a:lnTo>
                    <a:pt x="371" y="506"/>
                  </a:lnTo>
                  <a:lnTo>
                    <a:pt x="439" y="405"/>
                  </a:lnTo>
                  <a:close/>
                  <a:moveTo>
                    <a:pt x="674" y="1"/>
                  </a:moveTo>
                  <a:lnTo>
                    <a:pt x="607" y="34"/>
                  </a:lnTo>
                  <a:lnTo>
                    <a:pt x="439" y="102"/>
                  </a:lnTo>
                  <a:lnTo>
                    <a:pt x="270" y="236"/>
                  </a:lnTo>
                  <a:lnTo>
                    <a:pt x="169" y="371"/>
                  </a:lnTo>
                  <a:lnTo>
                    <a:pt x="68" y="573"/>
                  </a:lnTo>
                  <a:lnTo>
                    <a:pt x="1" y="775"/>
                  </a:lnTo>
                  <a:lnTo>
                    <a:pt x="1" y="977"/>
                  </a:lnTo>
                  <a:lnTo>
                    <a:pt x="68" y="1179"/>
                  </a:lnTo>
                  <a:lnTo>
                    <a:pt x="136" y="1347"/>
                  </a:lnTo>
                  <a:lnTo>
                    <a:pt x="270" y="1516"/>
                  </a:lnTo>
                  <a:lnTo>
                    <a:pt x="439" y="1650"/>
                  </a:lnTo>
                  <a:lnTo>
                    <a:pt x="607" y="1751"/>
                  </a:lnTo>
                  <a:lnTo>
                    <a:pt x="809" y="1785"/>
                  </a:lnTo>
                  <a:lnTo>
                    <a:pt x="1011" y="1751"/>
                  </a:lnTo>
                  <a:lnTo>
                    <a:pt x="1179" y="1684"/>
                  </a:lnTo>
                  <a:lnTo>
                    <a:pt x="1314" y="1549"/>
                  </a:lnTo>
                  <a:lnTo>
                    <a:pt x="1415" y="1415"/>
                  </a:lnTo>
                  <a:lnTo>
                    <a:pt x="1516" y="1246"/>
                  </a:lnTo>
                  <a:lnTo>
                    <a:pt x="1550" y="1078"/>
                  </a:lnTo>
                  <a:lnTo>
                    <a:pt x="1550" y="876"/>
                  </a:lnTo>
                  <a:lnTo>
                    <a:pt x="1482" y="708"/>
                  </a:lnTo>
                  <a:lnTo>
                    <a:pt x="1381" y="573"/>
                  </a:lnTo>
                  <a:lnTo>
                    <a:pt x="1213" y="438"/>
                  </a:lnTo>
                  <a:lnTo>
                    <a:pt x="1045" y="304"/>
                  </a:lnTo>
                  <a:lnTo>
                    <a:pt x="843" y="270"/>
                  </a:lnTo>
                  <a:lnTo>
                    <a:pt x="674" y="270"/>
                  </a:lnTo>
                  <a:lnTo>
                    <a:pt x="607" y="292"/>
                  </a:lnTo>
                  <a:lnTo>
                    <a:pt x="607" y="292"/>
                  </a:lnTo>
                  <a:lnTo>
                    <a:pt x="641" y="270"/>
                  </a:lnTo>
                  <a:lnTo>
                    <a:pt x="742" y="203"/>
                  </a:lnTo>
                  <a:lnTo>
                    <a:pt x="809" y="203"/>
                  </a:lnTo>
                  <a:lnTo>
                    <a:pt x="910" y="236"/>
                  </a:lnTo>
                  <a:lnTo>
                    <a:pt x="1045" y="270"/>
                  </a:lnTo>
                  <a:lnTo>
                    <a:pt x="1045" y="236"/>
                  </a:lnTo>
                  <a:lnTo>
                    <a:pt x="1078" y="203"/>
                  </a:lnTo>
                  <a:lnTo>
                    <a:pt x="1045" y="135"/>
                  </a:lnTo>
                  <a:lnTo>
                    <a:pt x="977" y="68"/>
                  </a:lnTo>
                  <a:lnTo>
                    <a:pt x="876" y="34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1" name="Google Shape;511;p4"/>
            <p:cNvSpPr/>
            <p:nvPr/>
          </p:nvSpPr>
          <p:spPr>
            <a:xfrm>
              <a:off x="1076150" y="5162900"/>
              <a:ext cx="59775" cy="56425"/>
            </a:xfrm>
            <a:custGeom>
              <a:rect b="b" l="l" r="r" t="t"/>
              <a:pathLst>
                <a:path extrusionOk="0" h="2257" w="2391">
                  <a:moveTo>
                    <a:pt x="1751" y="1"/>
                  </a:moveTo>
                  <a:lnTo>
                    <a:pt x="1515" y="34"/>
                  </a:lnTo>
                  <a:lnTo>
                    <a:pt x="1078" y="135"/>
                  </a:lnTo>
                  <a:lnTo>
                    <a:pt x="573" y="236"/>
                  </a:lnTo>
                  <a:lnTo>
                    <a:pt x="101" y="371"/>
                  </a:lnTo>
                  <a:lnTo>
                    <a:pt x="68" y="304"/>
                  </a:lnTo>
                  <a:lnTo>
                    <a:pt x="68" y="270"/>
                  </a:lnTo>
                  <a:lnTo>
                    <a:pt x="34" y="270"/>
                  </a:lnTo>
                  <a:lnTo>
                    <a:pt x="0" y="304"/>
                  </a:lnTo>
                  <a:lnTo>
                    <a:pt x="0" y="573"/>
                  </a:lnTo>
                  <a:lnTo>
                    <a:pt x="34" y="843"/>
                  </a:lnTo>
                  <a:lnTo>
                    <a:pt x="135" y="1348"/>
                  </a:lnTo>
                  <a:lnTo>
                    <a:pt x="169" y="1819"/>
                  </a:lnTo>
                  <a:lnTo>
                    <a:pt x="202" y="2021"/>
                  </a:lnTo>
                  <a:lnTo>
                    <a:pt x="270" y="2257"/>
                  </a:lnTo>
                  <a:lnTo>
                    <a:pt x="337" y="2257"/>
                  </a:lnTo>
                  <a:lnTo>
                    <a:pt x="371" y="2223"/>
                  </a:lnTo>
                  <a:lnTo>
                    <a:pt x="438" y="2257"/>
                  </a:lnTo>
                  <a:lnTo>
                    <a:pt x="1313" y="2156"/>
                  </a:lnTo>
                  <a:lnTo>
                    <a:pt x="1751" y="2088"/>
                  </a:lnTo>
                  <a:lnTo>
                    <a:pt x="2189" y="1954"/>
                  </a:lnTo>
                  <a:lnTo>
                    <a:pt x="2222" y="1987"/>
                  </a:lnTo>
                  <a:lnTo>
                    <a:pt x="2256" y="1987"/>
                  </a:lnTo>
                  <a:lnTo>
                    <a:pt x="2323" y="1920"/>
                  </a:lnTo>
                  <a:lnTo>
                    <a:pt x="2357" y="1853"/>
                  </a:lnTo>
                  <a:lnTo>
                    <a:pt x="2391" y="1752"/>
                  </a:lnTo>
                  <a:lnTo>
                    <a:pt x="2391" y="1651"/>
                  </a:lnTo>
                  <a:lnTo>
                    <a:pt x="2357" y="1449"/>
                  </a:lnTo>
                  <a:lnTo>
                    <a:pt x="2290" y="1247"/>
                  </a:lnTo>
                  <a:lnTo>
                    <a:pt x="2222" y="641"/>
                  </a:lnTo>
                  <a:lnTo>
                    <a:pt x="2121" y="304"/>
                  </a:lnTo>
                  <a:lnTo>
                    <a:pt x="2054" y="169"/>
                  </a:lnTo>
                  <a:lnTo>
                    <a:pt x="1987" y="68"/>
                  </a:lnTo>
                  <a:lnTo>
                    <a:pt x="1953" y="68"/>
                  </a:lnTo>
                  <a:lnTo>
                    <a:pt x="1919" y="304"/>
                  </a:lnTo>
                  <a:lnTo>
                    <a:pt x="1953" y="506"/>
                  </a:lnTo>
                  <a:lnTo>
                    <a:pt x="2054" y="977"/>
                  </a:lnTo>
                  <a:lnTo>
                    <a:pt x="2121" y="1415"/>
                  </a:lnTo>
                  <a:lnTo>
                    <a:pt x="2189" y="1853"/>
                  </a:lnTo>
                  <a:lnTo>
                    <a:pt x="1751" y="1853"/>
                  </a:lnTo>
                  <a:lnTo>
                    <a:pt x="1280" y="1886"/>
                  </a:lnTo>
                  <a:lnTo>
                    <a:pt x="404" y="2055"/>
                  </a:lnTo>
                  <a:lnTo>
                    <a:pt x="371" y="2055"/>
                  </a:lnTo>
                  <a:lnTo>
                    <a:pt x="371" y="1853"/>
                  </a:lnTo>
                  <a:lnTo>
                    <a:pt x="337" y="1617"/>
                  </a:lnTo>
                  <a:lnTo>
                    <a:pt x="270" y="1179"/>
                  </a:lnTo>
                  <a:lnTo>
                    <a:pt x="236" y="876"/>
                  </a:lnTo>
                  <a:lnTo>
                    <a:pt x="169" y="540"/>
                  </a:lnTo>
                  <a:lnTo>
                    <a:pt x="707" y="405"/>
                  </a:lnTo>
                  <a:lnTo>
                    <a:pt x="1246" y="304"/>
                  </a:lnTo>
                  <a:lnTo>
                    <a:pt x="1616" y="236"/>
                  </a:lnTo>
                  <a:lnTo>
                    <a:pt x="1785" y="169"/>
                  </a:lnTo>
                  <a:lnTo>
                    <a:pt x="1953" y="68"/>
                  </a:lnTo>
                  <a:lnTo>
                    <a:pt x="1852" y="34"/>
                  </a:lnTo>
                  <a:lnTo>
                    <a:pt x="175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2" name="Google Shape;512;p4"/>
            <p:cNvSpPr/>
            <p:nvPr/>
          </p:nvSpPr>
          <p:spPr>
            <a:xfrm>
              <a:off x="2762075" y="4700825"/>
              <a:ext cx="125425" cy="712925"/>
            </a:xfrm>
            <a:custGeom>
              <a:rect b="b" l="l" r="r" t="t"/>
              <a:pathLst>
                <a:path extrusionOk="0" h="28517" w="5017">
                  <a:moveTo>
                    <a:pt x="3838" y="0"/>
                  </a:moveTo>
                  <a:lnTo>
                    <a:pt x="3535" y="34"/>
                  </a:lnTo>
                  <a:lnTo>
                    <a:pt x="3266" y="101"/>
                  </a:lnTo>
                  <a:lnTo>
                    <a:pt x="2963" y="236"/>
                  </a:lnTo>
                  <a:lnTo>
                    <a:pt x="2694" y="404"/>
                  </a:lnTo>
                  <a:lnTo>
                    <a:pt x="2458" y="606"/>
                  </a:lnTo>
                  <a:lnTo>
                    <a:pt x="2290" y="875"/>
                  </a:lnTo>
                  <a:lnTo>
                    <a:pt x="2155" y="1145"/>
                  </a:lnTo>
                  <a:lnTo>
                    <a:pt x="2020" y="1414"/>
                  </a:lnTo>
                  <a:lnTo>
                    <a:pt x="1919" y="1717"/>
                  </a:lnTo>
                  <a:lnTo>
                    <a:pt x="1852" y="2020"/>
                  </a:lnTo>
                  <a:lnTo>
                    <a:pt x="1751" y="2626"/>
                  </a:lnTo>
                  <a:lnTo>
                    <a:pt x="1515" y="4714"/>
                  </a:lnTo>
                  <a:lnTo>
                    <a:pt x="1313" y="6801"/>
                  </a:lnTo>
                  <a:lnTo>
                    <a:pt x="977" y="11010"/>
                  </a:lnTo>
                  <a:lnTo>
                    <a:pt x="640" y="15353"/>
                  </a:lnTo>
                  <a:lnTo>
                    <a:pt x="337" y="19696"/>
                  </a:lnTo>
                  <a:lnTo>
                    <a:pt x="135" y="24039"/>
                  </a:lnTo>
                  <a:lnTo>
                    <a:pt x="0" y="28382"/>
                  </a:lnTo>
                  <a:lnTo>
                    <a:pt x="0" y="28450"/>
                  </a:lnTo>
                  <a:lnTo>
                    <a:pt x="34" y="28483"/>
                  </a:lnTo>
                  <a:lnTo>
                    <a:pt x="135" y="28517"/>
                  </a:lnTo>
                  <a:lnTo>
                    <a:pt x="236" y="28483"/>
                  </a:lnTo>
                  <a:lnTo>
                    <a:pt x="270" y="28450"/>
                  </a:lnTo>
                  <a:lnTo>
                    <a:pt x="270" y="28382"/>
                  </a:lnTo>
                  <a:lnTo>
                    <a:pt x="404" y="24645"/>
                  </a:lnTo>
                  <a:lnTo>
                    <a:pt x="606" y="20908"/>
                  </a:lnTo>
                  <a:lnTo>
                    <a:pt x="808" y="17171"/>
                  </a:lnTo>
                  <a:lnTo>
                    <a:pt x="1044" y="13400"/>
                  </a:lnTo>
                  <a:lnTo>
                    <a:pt x="1347" y="9663"/>
                  </a:lnTo>
                  <a:lnTo>
                    <a:pt x="1684" y="5926"/>
                  </a:lnTo>
                  <a:lnTo>
                    <a:pt x="1852" y="4108"/>
                  </a:lnTo>
                  <a:lnTo>
                    <a:pt x="1953" y="3165"/>
                  </a:lnTo>
                  <a:lnTo>
                    <a:pt x="2088" y="2256"/>
                  </a:lnTo>
                  <a:lnTo>
                    <a:pt x="2155" y="1852"/>
                  </a:lnTo>
                  <a:lnTo>
                    <a:pt x="2290" y="1448"/>
                  </a:lnTo>
                  <a:lnTo>
                    <a:pt x="2492" y="1077"/>
                  </a:lnTo>
                  <a:lnTo>
                    <a:pt x="2727" y="741"/>
                  </a:lnTo>
                  <a:lnTo>
                    <a:pt x="2963" y="539"/>
                  </a:lnTo>
                  <a:lnTo>
                    <a:pt x="3199" y="404"/>
                  </a:lnTo>
                  <a:lnTo>
                    <a:pt x="3468" y="303"/>
                  </a:lnTo>
                  <a:lnTo>
                    <a:pt x="3771" y="269"/>
                  </a:lnTo>
                  <a:lnTo>
                    <a:pt x="4074" y="269"/>
                  </a:lnTo>
                  <a:lnTo>
                    <a:pt x="4377" y="337"/>
                  </a:lnTo>
                  <a:lnTo>
                    <a:pt x="4646" y="438"/>
                  </a:lnTo>
                  <a:lnTo>
                    <a:pt x="4916" y="572"/>
                  </a:lnTo>
                  <a:lnTo>
                    <a:pt x="4983" y="606"/>
                  </a:lnTo>
                  <a:lnTo>
                    <a:pt x="5017" y="572"/>
                  </a:lnTo>
                  <a:lnTo>
                    <a:pt x="5017" y="505"/>
                  </a:lnTo>
                  <a:lnTo>
                    <a:pt x="4983" y="438"/>
                  </a:lnTo>
                  <a:lnTo>
                    <a:pt x="4714" y="236"/>
                  </a:lnTo>
                  <a:lnTo>
                    <a:pt x="4444" y="135"/>
                  </a:lnTo>
                  <a:lnTo>
                    <a:pt x="4141" y="34"/>
                  </a:lnTo>
                  <a:lnTo>
                    <a:pt x="3838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3" name="Google Shape;513;p4"/>
            <p:cNvSpPr/>
            <p:nvPr/>
          </p:nvSpPr>
          <p:spPr>
            <a:xfrm>
              <a:off x="1056775" y="5104825"/>
              <a:ext cx="57275" cy="63150"/>
            </a:xfrm>
            <a:custGeom>
              <a:rect b="b" l="l" r="r" t="t"/>
              <a:pathLst>
                <a:path extrusionOk="0" h="2526" w="2291">
                  <a:moveTo>
                    <a:pt x="1954" y="169"/>
                  </a:moveTo>
                  <a:lnTo>
                    <a:pt x="1954" y="640"/>
                  </a:lnTo>
                  <a:lnTo>
                    <a:pt x="1987" y="1112"/>
                  </a:lnTo>
                  <a:lnTo>
                    <a:pt x="2055" y="1583"/>
                  </a:lnTo>
                  <a:lnTo>
                    <a:pt x="2156" y="2021"/>
                  </a:lnTo>
                  <a:lnTo>
                    <a:pt x="1752" y="2054"/>
                  </a:lnTo>
                  <a:lnTo>
                    <a:pt x="1348" y="2122"/>
                  </a:lnTo>
                  <a:lnTo>
                    <a:pt x="944" y="2189"/>
                  </a:lnTo>
                  <a:lnTo>
                    <a:pt x="506" y="2223"/>
                  </a:lnTo>
                  <a:lnTo>
                    <a:pt x="304" y="1314"/>
                  </a:lnTo>
                  <a:lnTo>
                    <a:pt x="136" y="405"/>
                  </a:lnTo>
                  <a:lnTo>
                    <a:pt x="607" y="405"/>
                  </a:lnTo>
                  <a:lnTo>
                    <a:pt x="1045" y="337"/>
                  </a:lnTo>
                  <a:lnTo>
                    <a:pt x="1954" y="169"/>
                  </a:lnTo>
                  <a:close/>
                  <a:moveTo>
                    <a:pt x="1954" y="1"/>
                  </a:moveTo>
                  <a:lnTo>
                    <a:pt x="1045" y="135"/>
                  </a:lnTo>
                  <a:lnTo>
                    <a:pt x="573" y="203"/>
                  </a:lnTo>
                  <a:lnTo>
                    <a:pt x="102" y="270"/>
                  </a:lnTo>
                  <a:lnTo>
                    <a:pt x="68" y="304"/>
                  </a:lnTo>
                  <a:lnTo>
                    <a:pt x="68" y="337"/>
                  </a:lnTo>
                  <a:lnTo>
                    <a:pt x="35" y="371"/>
                  </a:lnTo>
                  <a:lnTo>
                    <a:pt x="1" y="405"/>
                  </a:lnTo>
                  <a:lnTo>
                    <a:pt x="35" y="943"/>
                  </a:lnTo>
                  <a:lnTo>
                    <a:pt x="102" y="1448"/>
                  </a:lnTo>
                  <a:lnTo>
                    <a:pt x="237" y="1953"/>
                  </a:lnTo>
                  <a:lnTo>
                    <a:pt x="371" y="2458"/>
                  </a:lnTo>
                  <a:lnTo>
                    <a:pt x="405" y="2526"/>
                  </a:lnTo>
                  <a:lnTo>
                    <a:pt x="472" y="2526"/>
                  </a:lnTo>
                  <a:lnTo>
                    <a:pt x="540" y="2492"/>
                  </a:lnTo>
                  <a:lnTo>
                    <a:pt x="540" y="2425"/>
                  </a:lnTo>
                  <a:lnTo>
                    <a:pt x="540" y="2357"/>
                  </a:lnTo>
                  <a:lnTo>
                    <a:pt x="1381" y="2357"/>
                  </a:lnTo>
                  <a:lnTo>
                    <a:pt x="1785" y="2290"/>
                  </a:lnTo>
                  <a:lnTo>
                    <a:pt x="2156" y="2155"/>
                  </a:lnTo>
                  <a:lnTo>
                    <a:pt x="2223" y="2122"/>
                  </a:lnTo>
                  <a:lnTo>
                    <a:pt x="2189" y="2054"/>
                  </a:lnTo>
                  <a:lnTo>
                    <a:pt x="2257" y="2054"/>
                  </a:lnTo>
                  <a:lnTo>
                    <a:pt x="2290" y="2021"/>
                  </a:lnTo>
                  <a:lnTo>
                    <a:pt x="2290" y="1987"/>
                  </a:lnTo>
                  <a:lnTo>
                    <a:pt x="2257" y="1516"/>
                  </a:lnTo>
                  <a:lnTo>
                    <a:pt x="2223" y="1078"/>
                  </a:lnTo>
                  <a:lnTo>
                    <a:pt x="2122" y="607"/>
                  </a:lnTo>
                  <a:lnTo>
                    <a:pt x="2021" y="135"/>
                  </a:lnTo>
                  <a:lnTo>
                    <a:pt x="2055" y="102"/>
                  </a:lnTo>
                  <a:lnTo>
                    <a:pt x="2055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4" name="Google Shape;514;p4"/>
            <p:cNvSpPr/>
            <p:nvPr/>
          </p:nvSpPr>
          <p:spPr>
            <a:xfrm>
              <a:off x="3645850" y="4022400"/>
              <a:ext cx="40425" cy="10125"/>
            </a:xfrm>
            <a:custGeom>
              <a:rect b="b" l="l" r="r" t="t"/>
              <a:pathLst>
                <a:path extrusionOk="0" h="405" w="1617">
                  <a:moveTo>
                    <a:pt x="169" y="1"/>
                  </a:moveTo>
                  <a:lnTo>
                    <a:pt x="102" y="34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37" y="270"/>
                  </a:lnTo>
                  <a:lnTo>
                    <a:pt x="741" y="304"/>
                  </a:lnTo>
                  <a:lnTo>
                    <a:pt x="1145" y="371"/>
                  </a:lnTo>
                  <a:lnTo>
                    <a:pt x="1381" y="405"/>
                  </a:lnTo>
                  <a:lnTo>
                    <a:pt x="1583" y="371"/>
                  </a:lnTo>
                  <a:lnTo>
                    <a:pt x="1617" y="337"/>
                  </a:lnTo>
                  <a:lnTo>
                    <a:pt x="1617" y="304"/>
                  </a:lnTo>
                  <a:lnTo>
                    <a:pt x="1617" y="236"/>
                  </a:lnTo>
                  <a:lnTo>
                    <a:pt x="1583" y="203"/>
                  </a:lnTo>
                  <a:lnTo>
                    <a:pt x="1415" y="135"/>
                  </a:lnTo>
                  <a:lnTo>
                    <a:pt x="1179" y="102"/>
                  </a:lnTo>
                  <a:lnTo>
                    <a:pt x="775" y="68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5" name="Google Shape;515;p4"/>
            <p:cNvSpPr/>
            <p:nvPr/>
          </p:nvSpPr>
          <p:spPr>
            <a:xfrm>
              <a:off x="3509500" y="3976950"/>
              <a:ext cx="259275" cy="457900"/>
            </a:xfrm>
            <a:custGeom>
              <a:rect b="b" l="l" r="r" t="t"/>
              <a:pathLst>
                <a:path extrusionOk="0" h="18316" w="10371">
                  <a:moveTo>
                    <a:pt x="3401" y="169"/>
                  </a:moveTo>
                  <a:lnTo>
                    <a:pt x="3670" y="270"/>
                  </a:lnTo>
                  <a:lnTo>
                    <a:pt x="3973" y="337"/>
                  </a:lnTo>
                  <a:lnTo>
                    <a:pt x="4613" y="405"/>
                  </a:lnTo>
                  <a:lnTo>
                    <a:pt x="6397" y="607"/>
                  </a:lnTo>
                  <a:lnTo>
                    <a:pt x="8418" y="876"/>
                  </a:lnTo>
                  <a:lnTo>
                    <a:pt x="8855" y="943"/>
                  </a:lnTo>
                  <a:lnTo>
                    <a:pt x="9091" y="977"/>
                  </a:lnTo>
                  <a:lnTo>
                    <a:pt x="9327" y="1044"/>
                  </a:lnTo>
                  <a:lnTo>
                    <a:pt x="9562" y="1112"/>
                  </a:lnTo>
                  <a:lnTo>
                    <a:pt x="9764" y="1213"/>
                  </a:lnTo>
                  <a:lnTo>
                    <a:pt x="9933" y="1381"/>
                  </a:lnTo>
                  <a:lnTo>
                    <a:pt x="10034" y="1583"/>
                  </a:lnTo>
                  <a:lnTo>
                    <a:pt x="10067" y="1617"/>
                  </a:lnTo>
                  <a:lnTo>
                    <a:pt x="10135" y="1650"/>
                  </a:lnTo>
                  <a:lnTo>
                    <a:pt x="10168" y="2492"/>
                  </a:lnTo>
                  <a:lnTo>
                    <a:pt x="10168" y="2896"/>
                  </a:lnTo>
                  <a:lnTo>
                    <a:pt x="10168" y="3300"/>
                  </a:lnTo>
                  <a:lnTo>
                    <a:pt x="10101" y="3872"/>
                  </a:lnTo>
                  <a:lnTo>
                    <a:pt x="9966" y="4411"/>
                  </a:lnTo>
                  <a:lnTo>
                    <a:pt x="9731" y="5522"/>
                  </a:lnTo>
                  <a:lnTo>
                    <a:pt x="9562" y="6431"/>
                  </a:lnTo>
                  <a:lnTo>
                    <a:pt x="9428" y="7374"/>
                  </a:lnTo>
                  <a:lnTo>
                    <a:pt x="9226" y="9259"/>
                  </a:lnTo>
                  <a:lnTo>
                    <a:pt x="9024" y="11414"/>
                  </a:lnTo>
                  <a:lnTo>
                    <a:pt x="8754" y="13569"/>
                  </a:lnTo>
                  <a:lnTo>
                    <a:pt x="8620" y="14545"/>
                  </a:lnTo>
                  <a:lnTo>
                    <a:pt x="8451" y="15488"/>
                  </a:lnTo>
                  <a:lnTo>
                    <a:pt x="8283" y="16431"/>
                  </a:lnTo>
                  <a:lnTo>
                    <a:pt x="8148" y="17373"/>
                  </a:lnTo>
                  <a:lnTo>
                    <a:pt x="8014" y="17575"/>
                  </a:lnTo>
                  <a:lnTo>
                    <a:pt x="7845" y="17744"/>
                  </a:lnTo>
                  <a:lnTo>
                    <a:pt x="7677" y="17878"/>
                  </a:lnTo>
                  <a:lnTo>
                    <a:pt x="7475" y="17979"/>
                  </a:lnTo>
                  <a:lnTo>
                    <a:pt x="7273" y="18047"/>
                  </a:lnTo>
                  <a:lnTo>
                    <a:pt x="7037" y="18080"/>
                  </a:lnTo>
                  <a:lnTo>
                    <a:pt x="6498" y="18080"/>
                  </a:lnTo>
                  <a:lnTo>
                    <a:pt x="4377" y="17912"/>
                  </a:lnTo>
                  <a:lnTo>
                    <a:pt x="3367" y="17845"/>
                  </a:lnTo>
                  <a:lnTo>
                    <a:pt x="2862" y="17811"/>
                  </a:lnTo>
                  <a:lnTo>
                    <a:pt x="2391" y="17744"/>
                  </a:lnTo>
                  <a:lnTo>
                    <a:pt x="2021" y="17676"/>
                  </a:lnTo>
                  <a:lnTo>
                    <a:pt x="1650" y="17575"/>
                  </a:lnTo>
                  <a:lnTo>
                    <a:pt x="1718" y="17508"/>
                  </a:lnTo>
                  <a:lnTo>
                    <a:pt x="1684" y="17407"/>
                  </a:lnTo>
                  <a:lnTo>
                    <a:pt x="1650" y="17373"/>
                  </a:lnTo>
                  <a:lnTo>
                    <a:pt x="1549" y="17340"/>
                  </a:lnTo>
                  <a:lnTo>
                    <a:pt x="1381" y="17407"/>
                  </a:lnTo>
                  <a:lnTo>
                    <a:pt x="1213" y="17441"/>
                  </a:lnTo>
                  <a:lnTo>
                    <a:pt x="1078" y="17441"/>
                  </a:lnTo>
                  <a:lnTo>
                    <a:pt x="943" y="17407"/>
                  </a:lnTo>
                  <a:lnTo>
                    <a:pt x="842" y="17373"/>
                  </a:lnTo>
                  <a:lnTo>
                    <a:pt x="708" y="17306"/>
                  </a:lnTo>
                  <a:lnTo>
                    <a:pt x="640" y="17205"/>
                  </a:lnTo>
                  <a:lnTo>
                    <a:pt x="539" y="17104"/>
                  </a:lnTo>
                  <a:lnTo>
                    <a:pt x="438" y="16835"/>
                  </a:lnTo>
                  <a:lnTo>
                    <a:pt x="371" y="16532"/>
                  </a:lnTo>
                  <a:lnTo>
                    <a:pt x="304" y="16195"/>
                  </a:lnTo>
                  <a:lnTo>
                    <a:pt x="304" y="15825"/>
                  </a:lnTo>
                  <a:lnTo>
                    <a:pt x="304" y="15420"/>
                  </a:lnTo>
                  <a:lnTo>
                    <a:pt x="337" y="15016"/>
                  </a:lnTo>
                  <a:lnTo>
                    <a:pt x="438" y="14242"/>
                  </a:lnTo>
                  <a:lnTo>
                    <a:pt x="607" y="13131"/>
                  </a:lnTo>
                  <a:lnTo>
                    <a:pt x="1213" y="8889"/>
                  </a:lnTo>
                  <a:lnTo>
                    <a:pt x="1852" y="4613"/>
                  </a:lnTo>
                  <a:lnTo>
                    <a:pt x="2155" y="2492"/>
                  </a:lnTo>
                  <a:lnTo>
                    <a:pt x="2223" y="1852"/>
                  </a:lnTo>
                  <a:lnTo>
                    <a:pt x="2290" y="1448"/>
                  </a:lnTo>
                  <a:lnTo>
                    <a:pt x="2425" y="1044"/>
                  </a:lnTo>
                  <a:lnTo>
                    <a:pt x="2559" y="708"/>
                  </a:lnTo>
                  <a:lnTo>
                    <a:pt x="2660" y="539"/>
                  </a:lnTo>
                  <a:lnTo>
                    <a:pt x="2761" y="405"/>
                  </a:lnTo>
                  <a:lnTo>
                    <a:pt x="2862" y="304"/>
                  </a:lnTo>
                  <a:lnTo>
                    <a:pt x="2997" y="203"/>
                  </a:lnTo>
                  <a:lnTo>
                    <a:pt x="3165" y="169"/>
                  </a:lnTo>
                  <a:close/>
                  <a:moveTo>
                    <a:pt x="2963" y="1"/>
                  </a:moveTo>
                  <a:lnTo>
                    <a:pt x="2795" y="68"/>
                  </a:lnTo>
                  <a:lnTo>
                    <a:pt x="2627" y="169"/>
                  </a:lnTo>
                  <a:lnTo>
                    <a:pt x="2492" y="337"/>
                  </a:lnTo>
                  <a:lnTo>
                    <a:pt x="2357" y="573"/>
                  </a:lnTo>
                  <a:lnTo>
                    <a:pt x="2256" y="809"/>
                  </a:lnTo>
                  <a:lnTo>
                    <a:pt x="2189" y="1078"/>
                  </a:lnTo>
                  <a:lnTo>
                    <a:pt x="2054" y="1617"/>
                  </a:lnTo>
                  <a:lnTo>
                    <a:pt x="1953" y="2155"/>
                  </a:lnTo>
                  <a:lnTo>
                    <a:pt x="1852" y="2963"/>
                  </a:lnTo>
                  <a:lnTo>
                    <a:pt x="910" y="9360"/>
                  </a:lnTo>
                  <a:lnTo>
                    <a:pt x="472" y="12256"/>
                  </a:lnTo>
                  <a:lnTo>
                    <a:pt x="270" y="13703"/>
                  </a:lnTo>
                  <a:lnTo>
                    <a:pt x="68" y="15185"/>
                  </a:lnTo>
                  <a:lnTo>
                    <a:pt x="34" y="15690"/>
                  </a:lnTo>
                  <a:lnTo>
                    <a:pt x="1" y="15959"/>
                  </a:lnTo>
                  <a:lnTo>
                    <a:pt x="34" y="16229"/>
                  </a:lnTo>
                  <a:lnTo>
                    <a:pt x="68" y="16532"/>
                  </a:lnTo>
                  <a:lnTo>
                    <a:pt x="135" y="16767"/>
                  </a:lnTo>
                  <a:lnTo>
                    <a:pt x="236" y="17037"/>
                  </a:lnTo>
                  <a:lnTo>
                    <a:pt x="371" y="17239"/>
                  </a:lnTo>
                  <a:lnTo>
                    <a:pt x="607" y="17441"/>
                  </a:lnTo>
                  <a:lnTo>
                    <a:pt x="842" y="17575"/>
                  </a:lnTo>
                  <a:lnTo>
                    <a:pt x="1078" y="17676"/>
                  </a:lnTo>
                  <a:lnTo>
                    <a:pt x="1347" y="17676"/>
                  </a:lnTo>
                  <a:lnTo>
                    <a:pt x="2088" y="17878"/>
                  </a:lnTo>
                  <a:lnTo>
                    <a:pt x="2458" y="17979"/>
                  </a:lnTo>
                  <a:lnTo>
                    <a:pt x="2829" y="18047"/>
                  </a:lnTo>
                  <a:lnTo>
                    <a:pt x="4142" y="18148"/>
                  </a:lnTo>
                  <a:lnTo>
                    <a:pt x="5455" y="18249"/>
                  </a:lnTo>
                  <a:lnTo>
                    <a:pt x="6296" y="18316"/>
                  </a:lnTo>
                  <a:lnTo>
                    <a:pt x="7239" y="18316"/>
                  </a:lnTo>
                  <a:lnTo>
                    <a:pt x="7475" y="18249"/>
                  </a:lnTo>
                  <a:lnTo>
                    <a:pt x="7677" y="18181"/>
                  </a:lnTo>
                  <a:lnTo>
                    <a:pt x="7879" y="18114"/>
                  </a:lnTo>
                  <a:lnTo>
                    <a:pt x="8047" y="18013"/>
                  </a:lnTo>
                  <a:lnTo>
                    <a:pt x="8216" y="17845"/>
                  </a:lnTo>
                  <a:lnTo>
                    <a:pt x="8317" y="17676"/>
                  </a:lnTo>
                  <a:lnTo>
                    <a:pt x="8418" y="17474"/>
                  </a:lnTo>
                  <a:lnTo>
                    <a:pt x="8451" y="17205"/>
                  </a:lnTo>
                  <a:lnTo>
                    <a:pt x="8451" y="17138"/>
                  </a:lnTo>
                  <a:lnTo>
                    <a:pt x="8653" y="16195"/>
                  </a:lnTo>
                  <a:lnTo>
                    <a:pt x="8822" y="15252"/>
                  </a:lnTo>
                  <a:lnTo>
                    <a:pt x="8956" y="14309"/>
                  </a:lnTo>
                  <a:lnTo>
                    <a:pt x="9091" y="13333"/>
                  </a:lnTo>
                  <a:lnTo>
                    <a:pt x="9293" y="11414"/>
                  </a:lnTo>
                  <a:lnTo>
                    <a:pt x="9461" y="9495"/>
                  </a:lnTo>
                  <a:lnTo>
                    <a:pt x="9562" y="8451"/>
                  </a:lnTo>
                  <a:lnTo>
                    <a:pt x="9663" y="7407"/>
                  </a:lnTo>
                  <a:lnTo>
                    <a:pt x="9798" y="6364"/>
                  </a:lnTo>
                  <a:lnTo>
                    <a:pt x="10000" y="5320"/>
                  </a:lnTo>
                  <a:lnTo>
                    <a:pt x="10202" y="4411"/>
                  </a:lnTo>
                  <a:lnTo>
                    <a:pt x="10269" y="3940"/>
                  </a:lnTo>
                  <a:lnTo>
                    <a:pt x="10337" y="3468"/>
                  </a:lnTo>
                  <a:lnTo>
                    <a:pt x="10370" y="2997"/>
                  </a:lnTo>
                  <a:lnTo>
                    <a:pt x="10370" y="2526"/>
                  </a:lnTo>
                  <a:lnTo>
                    <a:pt x="10337" y="2054"/>
                  </a:lnTo>
                  <a:lnTo>
                    <a:pt x="10236" y="1583"/>
                  </a:lnTo>
                  <a:lnTo>
                    <a:pt x="10269" y="1549"/>
                  </a:lnTo>
                  <a:lnTo>
                    <a:pt x="10236" y="1516"/>
                  </a:lnTo>
                  <a:lnTo>
                    <a:pt x="10168" y="1347"/>
                  </a:lnTo>
                  <a:lnTo>
                    <a:pt x="10067" y="1213"/>
                  </a:lnTo>
                  <a:lnTo>
                    <a:pt x="9933" y="1112"/>
                  </a:lnTo>
                  <a:lnTo>
                    <a:pt x="9798" y="1011"/>
                  </a:lnTo>
                  <a:lnTo>
                    <a:pt x="9495" y="842"/>
                  </a:lnTo>
                  <a:lnTo>
                    <a:pt x="9125" y="741"/>
                  </a:lnTo>
                  <a:lnTo>
                    <a:pt x="8754" y="674"/>
                  </a:lnTo>
                  <a:lnTo>
                    <a:pt x="8384" y="640"/>
                  </a:lnTo>
                  <a:lnTo>
                    <a:pt x="7710" y="573"/>
                  </a:lnTo>
                  <a:lnTo>
                    <a:pt x="5623" y="304"/>
                  </a:lnTo>
                  <a:lnTo>
                    <a:pt x="4546" y="135"/>
                  </a:lnTo>
                  <a:lnTo>
                    <a:pt x="3973" y="68"/>
                  </a:lnTo>
                  <a:lnTo>
                    <a:pt x="3704" y="68"/>
                  </a:lnTo>
                  <a:lnTo>
                    <a:pt x="3435" y="102"/>
                  </a:lnTo>
                  <a:lnTo>
                    <a:pt x="3435" y="68"/>
                  </a:lnTo>
                  <a:lnTo>
                    <a:pt x="3401" y="68"/>
                  </a:lnTo>
                  <a:lnTo>
                    <a:pt x="316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6" name="Google Shape;516;p4"/>
            <p:cNvSpPr/>
            <p:nvPr/>
          </p:nvSpPr>
          <p:spPr>
            <a:xfrm>
              <a:off x="725150" y="2891150"/>
              <a:ext cx="2679175" cy="790400"/>
            </a:xfrm>
            <a:custGeom>
              <a:rect b="b" l="l" r="r" t="t"/>
              <a:pathLst>
                <a:path extrusionOk="0" h="31616" w="107167">
                  <a:moveTo>
                    <a:pt x="98850" y="8889"/>
                  </a:moveTo>
                  <a:lnTo>
                    <a:pt x="99456" y="9057"/>
                  </a:lnTo>
                  <a:lnTo>
                    <a:pt x="100062" y="9192"/>
                  </a:lnTo>
                  <a:lnTo>
                    <a:pt x="100702" y="9360"/>
                  </a:lnTo>
                  <a:lnTo>
                    <a:pt x="101308" y="9529"/>
                  </a:lnTo>
                  <a:lnTo>
                    <a:pt x="102048" y="9798"/>
                  </a:lnTo>
                  <a:lnTo>
                    <a:pt x="102789" y="10168"/>
                  </a:lnTo>
                  <a:lnTo>
                    <a:pt x="103496" y="10572"/>
                  </a:lnTo>
                  <a:lnTo>
                    <a:pt x="104136" y="11078"/>
                  </a:lnTo>
                  <a:lnTo>
                    <a:pt x="104675" y="11515"/>
                  </a:lnTo>
                  <a:lnTo>
                    <a:pt x="105146" y="12054"/>
                  </a:lnTo>
                  <a:lnTo>
                    <a:pt x="105550" y="12593"/>
                  </a:lnTo>
                  <a:lnTo>
                    <a:pt x="105920" y="13199"/>
                  </a:lnTo>
                  <a:lnTo>
                    <a:pt x="106223" y="13805"/>
                  </a:lnTo>
                  <a:lnTo>
                    <a:pt x="106493" y="14444"/>
                  </a:lnTo>
                  <a:lnTo>
                    <a:pt x="106695" y="15118"/>
                  </a:lnTo>
                  <a:lnTo>
                    <a:pt x="106829" y="15791"/>
                  </a:lnTo>
                  <a:lnTo>
                    <a:pt x="106728" y="15825"/>
                  </a:lnTo>
                  <a:lnTo>
                    <a:pt x="106594" y="15825"/>
                  </a:lnTo>
                  <a:lnTo>
                    <a:pt x="106493" y="15858"/>
                  </a:lnTo>
                  <a:lnTo>
                    <a:pt x="106459" y="15892"/>
                  </a:lnTo>
                  <a:lnTo>
                    <a:pt x="106425" y="15926"/>
                  </a:lnTo>
                  <a:lnTo>
                    <a:pt x="106425" y="15959"/>
                  </a:lnTo>
                  <a:lnTo>
                    <a:pt x="106459" y="15993"/>
                  </a:lnTo>
                  <a:lnTo>
                    <a:pt x="106560" y="16027"/>
                  </a:lnTo>
                  <a:lnTo>
                    <a:pt x="106661" y="16060"/>
                  </a:lnTo>
                  <a:lnTo>
                    <a:pt x="106863" y="16027"/>
                  </a:lnTo>
                  <a:lnTo>
                    <a:pt x="106930" y="16262"/>
                  </a:lnTo>
                  <a:lnTo>
                    <a:pt x="106930" y="16296"/>
                  </a:lnTo>
                  <a:lnTo>
                    <a:pt x="106998" y="16330"/>
                  </a:lnTo>
                  <a:lnTo>
                    <a:pt x="106964" y="16969"/>
                  </a:lnTo>
                  <a:lnTo>
                    <a:pt x="106526" y="17037"/>
                  </a:lnTo>
                  <a:lnTo>
                    <a:pt x="106493" y="16767"/>
                  </a:lnTo>
                  <a:lnTo>
                    <a:pt x="106459" y="16532"/>
                  </a:lnTo>
                  <a:lnTo>
                    <a:pt x="106493" y="16431"/>
                  </a:lnTo>
                  <a:lnTo>
                    <a:pt x="106425" y="16094"/>
                  </a:lnTo>
                  <a:lnTo>
                    <a:pt x="106324" y="15757"/>
                  </a:lnTo>
                  <a:lnTo>
                    <a:pt x="106190" y="15421"/>
                  </a:lnTo>
                  <a:lnTo>
                    <a:pt x="106055" y="15118"/>
                  </a:lnTo>
                  <a:lnTo>
                    <a:pt x="105887" y="14815"/>
                  </a:lnTo>
                  <a:lnTo>
                    <a:pt x="105685" y="14512"/>
                  </a:lnTo>
                  <a:lnTo>
                    <a:pt x="105281" y="13939"/>
                  </a:lnTo>
                  <a:lnTo>
                    <a:pt x="104809" y="13434"/>
                  </a:lnTo>
                  <a:lnTo>
                    <a:pt x="104271" y="12929"/>
                  </a:lnTo>
                  <a:lnTo>
                    <a:pt x="103732" y="12458"/>
                  </a:lnTo>
                  <a:lnTo>
                    <a:pt x="103193" y="12054"/>
                  </a:lnTo>
                  <a:lnTo>
                    <a:pt x="102587" y="11583"/>
                  </a:lnTo>
                  <a:lnTo>
                    <a:pt x="101947" y="11212"/>
                  </a:lnTo>
                  <a:lnTo>
                    <a:pt x="101274" y="10876"/>
                  </a:lnTo>
                  <a:lnTo>
                    <a:pt x="100601" y="10572"/>
                  </a:lnTo>
                  <a:lnTo>
                    <a:pt x="99995" y="10337"/>
                  </a:lnTo>
                  <a:lnTo>
                    <a:pt x="99355" y="10168"/>
                  </a:lnTo>
                  <a:lnTo>
                    <a:pt x="98715" y="10000"/>
                  </a:lnTo>
                  <a:lnTo>
                    <a:pt x="98379" y="9966"/>
                  </a:lnTo>
                  <a:lnTo>
                    <a:pt x="98042" y="9933"/>
                  </a:lnTo>
                  <a:lnTo>
                    <a:pt x="98850" y="8889"/>
                  </a:lnTo>
                  <a:close/>
                  <a:moveTo>
                    <a:pt x="106324" y="19865"/>
                  </a:moveTo>
                  <a:lnTo>
                    <a:pt x="106392" y="19899"/>
                  </a:lnTo>
                  <a:lnTo>
                    <a:pt x="106324" y="20303"/>
                  </a:lnTo>
                  <a:lnTo>
                    <a:pt x="106257" y="20639"/>
                  </a:lnTo>
                  <a:lnTo>
                    <a:pt x="106190" y="20774"/>
                  </a:lnTo>
                  <a:lnTo>
                    <a:pt x="106156" y="20942"/>
                  </a:lnTo>
                  <a:lnTo>
                    <a:pt x="106055" y="20808"/>
                  </a:lnTo>
                  <a:lnTo>
                    <a:pt x="106021" y="20639"/>
                  </a:lnTo>
                  <a:lnTo>
                    <a:pt x="106021" y="20471"/>
                  </a:lnTo>
                  <a:lnTo>
                    <a:pt x="106089" y="20303"/>
                  </a:lnTo>
                  <a:lnTo>
                    <a:pt x="106190" y="20067"/>
                  </a:lnTo>
                  <a:lnTo>
                    <a:pt x="106324" y="19865"/>
                  </a:lnTo>
                  <a:close/>
                  <a:moveTo>
                    <a:pt x="91712" y="20168"/>
                  </a:moveTo>
                  <a:lnTo>
                    <a:pt x="91881" y="20202"/>
                  </a:lnTo>
                  <a:lnTo>
                    <a:pt x="91813" y="20740"/>
                  </a:lnTo>
                  <a:lnTo>
                    <a:pt x="91780" y="21313"/>
                  </a:lnTo>
                  <a:lnTo>
                    <a:pt x="91746" y="20740"/>
                  </a:lnTo>
                  <a:lnTo>
                    <a:pt x="91712" y="20168"/>
                  </a:lnTo>
                  <a:close/>
                  <a:moveTo>
                    <a:pt x="64004" y="14242"/>
                  </a:moveTo>
                  <a:lnTo>
                    <a:pt x="64004" y="14276"/>
                  </a:lnTo>
                  <a:lnTo>
                    <a:pt x="64004" y="14343"/>
                  </a:lnTo>
                  <a:lnTo>
                    <a:pt x="64239" y="14848"/>
                  </a:lnTo>
                  <a:lnTo>
                    <a:pt x="64475" y="15387"/>
                  </a:lnTo>
                  <a:lnTo>
                    <a:pt x="64643" y="15926"/>
                  </a:lnTo>
                  <a:lnTo>
                    <a:pt x="64812" y="16498"/>
                  </a:lnTo>
                  <a:lnTo>
                    <a:pt x="64913" y="17037"/>
                  </a:lnTo>
                  <a:lnTo>
                    <a:pt x="64980" y="17609"/>
                  </a:lnTo>
                  <a:lnTo>
                    <a:pt x="65014" y="18181"/>
                  </a:lnTo>
                  <a:lnTo>
                    <a:pt x="64946" y="18754"/>
                  </a:lnTo>
                  <a:lnTo>
                    <a:pt x="64879" y="19057"/>
                  </a:lnTo>
                  <a:lnTo>
                    <a:pt x="64812" y="19326"/>
                  </a:lnTo>
                  <a:lnTo>
                    <a:pt x="64711" y="19562"/>
                  </a:lnTo>
                  <a:lnTo>
                    <a:pt x="64576" y="19798"/>
                  </a:lnTo>
                  <a:lnTo>
                    <a:pt x="64441" y="20033"/>
                  </a:lnTo>
                  <a:lnTo>
                    <a:pt x="64273" y="20235"/>
                  </a:lnTo>
                  <a:lnTo>
                    <a:pt x="64105" y="20437"/>
                  </a:lnTo>
                  <a:lnTo>
                    <a:pt x="63936" y="20639"/>
                  </a:lnTo>
                  <a:lnTo>
                    <a:pt x="63499" y="20942"/>
                  </a:lnTo>
                  <a:lnTo>
                    <a:pt x="63061" y="21212"/>
                  </a:lnTo>
                  <a:lnTo>
                    <a:pt x="62556" y="21380"/>
                  </a:lnTo>
                  <a:lnTo>
                    <a:pt x="61984" y="21548"/>
                  </a:lnTo>
                  <a:lnTo>
                    <a:pt x="61445" y="21616"/>
                  </a:lnTo>
                  <a:lnTo>
                    <a:pt x="60906" y="21683"/>
                  </a:lnTo>
                  <a:lnTo>
                    <a:pt x="60334" y="21717"/>
                  </a:lnTo>
                  <a:lnTo>
                    <a:pt x="59795" y="21750"/>
                  </a:lnTo>
                  <a:lnTo>
                    <a:pt x="57573" y="21750"/>
                  </a:lnTo>
                  <a:lnTo>
                    <a:pt x="52792" y="21851"/>
                  </a:lnTo>
                  <a:lnTo>
                    <a:pt x="48045" y="21919"/>
                  </a:lnTo>
                  <a:lnTo>
                    <a:pt x="43298" y="22020"/>
                  </a:lnTo>
                  <a:lnTo>
                    <a:pt x="42961" y="21986"/>
                  </a:lnTo>
                  <a:lnTo>
                    <a:pt x="42658" y="21952"/>
                  </a:lnTo>
                  <a:lnTo>
                    <a:pt x="42355" y="21851"/>
                  </a:lnTo>
                  <a:lnTo>
                    <a:pt x="42119" y="21717"/>
                  </a:lnTo>
                  <a:lnTo>
                    <a:pt x="41884" y="21582"/>
                  </a:lnTo>
                  <a:lnTo>
                    <a:pt x="41715" y="21380"/>
                  </a:lnTo>
                  <a:lnTo>
                    <a:pt x="41513" y="21178"/>
                  </a:lnTo>
                  <a:lnTo>
                    <a:pt x="41379" y="20942"/>
                  </a:lnTo>
                  <a:lnTo>
                    <a:pt x="41244" y="20707"/>
                  </a:lnTo>
                  <a:lnTo>
                    <a:pt x="41143" y="20437"/>
                  </a:lnTo>
                  <a:lnTo>
                    <a:pt x="40941" y="19865"/>
                  </a:lnTo>
                  <a:lnTo>
                    <a:pt x="40840" y="19259"/>
                  </a:lnTo>
                  <a:lnTo>
                    <a:pt x="40739" y="18687"/>
                  </a:lnTo>
                  <a:lnTo>
                    <a:pt x="40672" y="18114"/>
                  </a:lnTo>
                  <a:lnTo>
                    <a:pt x="40672" y="17575"/>
                  </a:lnTo>
                  <a:lnTo>
                    <a:pt x="40705" y="17037"/>
                  </a:lnTo>
                  <a:lnTo>
                    <a:pt x="40739" y="16498"/>
                  </a:lnTo>
                  <a:lnTo>
                    <a:pt x="40840" y="15959"/>
                  </a:lnTo>
                  <a:lnTo>
                    <a:pt x="40941" y="15421"/>
                  </a:lnTo>
                  <a:lnTo>
                    <a:pt x="41076" y="14882"/>
                  </a:lnTo>
                  <a:lnTo>
                    <a:pt x="41210" y="14343"/>
                  </a:lnTo>
                  <a:lnTo>
                    <a:pt x="52624" y="14242"/>
                  </a:lnTo>
                  <a:close/>
                  <a:moveTo>
                    <a:pt x="89288" y="20639"/>
                  </a:moveTo>
                  <a:lnTo>
                    <a:pt x="89322" y="20774"/>
                  </a:lnTo>
                  <a:lnTo>
                    <a:pt x="89389" y="20875"/>
                  </a:lnTo>
                  <a:lnTo>
                    <a:pt x="89457" y="20942"/>
                  </a:lnTo>
                  <a:lnTo>
                    <a:pt x="89558" y="21010"/>
                  </a:lnTo>
                  <a:lnTo>
                    <a:pt x="89793" y="21043"/>
                  </a:lnTo>
                  <a:lnTo>
                    <a:pt x="89928" y="21077"/>
                  </a:lnTo>
                  <a:lnTo>
                    <a:pt x="90029" y="21043"/>
                  </a:lnTo>
                  <a:lnTo>
                    <a:pt x="89928" y="22121"/>
                  </a:lnTo>
                  <a:lnTo>
                    <a:pt x="89861" y="23232"/>
                  </a:lnTo>
                  <a:lnTo>
                    <a:pt x="89760" y="25420"/>
                  </a:lnTo>
                  <a:lnTo>
                    <a:pt x="89558" y="25521"/>
                  </a:lnTo>
                  <a:lnTo>
                    <a:pt x="89389" y="25656"/>
                  </a:lnTo>
                  <a:lnTo>
                    <a:pt x="89255" y="25790"/>
                  </a:lnTo>
                  <a:lnTo>
                    <a:pt x="89154" y="25959"/>
                  </a:lnTo>
                  <a:lnTo>
                    <a:pt x="89120" y="25790"/>
                  </a:lnTo>
                  <a:lnTo>
                    <a:pt x="89086" y="25790"/>
                  </a:lnTo>
                  <a:lnTo>
                    <a:pt x="88985" y="25117"/>
                  </a:lnTo>
                  <a:lnTo>
                    <a:pt x="88985" y="24444"/>
                  </a:lnTo>
                  <a:lnTo>
                    <a:pt x="88985" y="23770"/>
                  </a:lnTo>
                  <a:lnTo>
                    <a:pt x="89019" y="23097"/>
                  </a:lnTo>
                  <a:lnTo>
                    <a:pt x="89053" y="22255"/>
                  </a:lnTo>
                  <a:lnTo>
                    <a:pt x="89086" y="21851"/>
                  </a:lnTo>
                  <a:lnTo>
                    <a:pt x="89154" y="21447"/>
                  </a:lnTo>
                  <a:lnTo>
                    <a:pt x="89221" y="21043"/>
                  </a:lnTo>
                  <a:lnTo>
                    <a:pt x="89255" y="20841"/>
                  </a:lnTo>
                  <a:lnTo>
                    <a:pt x="89288" y="20639"/>
                  </a:lnTo>
                  <a:close/>
                  <a:moveTo>
                    <a:pt x="92015" y="20202"/>
                  </a:moveTo>
                  <a:lnTo>
                    <a:pt x="92015" y="20235"/>
                  </a:lnTo>
                  <a:lnTo>
                    <a:pt x="92015" y="20303"/>
                  </a:lnTo>
                  <a:lnTo>
                    <a:pt x="92083" y="20370"/>
                  </a:lnTo>
                  <a:lnTo>
                    <a:pt x="92015" y="21043"/>
                  </a:lnTo>
                  <a:lnTo>
                    <a:pt x="91982" y="21717"/>
                  </a:lnTo>
                  <a:lnTo>
                    <a:pt x="91914" y="23097"/>
                  </a:lnTo>
                  <a:lnTo>
                    <a:pt x="91679" y="26598"/>
                  </a:lnTo>
                  <a:lnTo>
                    <a:pt x="91645" y="26598"/>
                  </a:lnTo>
                  <a:lnTo>
                    <a:pt x="91813" y="23501"/>
                  </a:lnTo>
                  <a:lnTo>
                    <a:pt x="91914" y="21851"/>
                  </a:lnTo>
                  <a:lnTo>
                    <a:pt x="91948" y="21010"/>
                  </a:lnTo>
                  <a:lnTo>
                    <a:pt x="91948" y="20202"/>
                  </a:lnTo>
                  <a:close/>
                  <a:moveTo>
                    <a:pt x="91140" y="19865"/>
                  </a:moveTo>
                  <a:lnTo>
                    <a:pt x="91275" y="19932"/>
                  </a:lnTo>
                  <a:lnTo>
                    <a:pt x="91342" y="20000"/>
                  </a:lnTo>
                  <a:lnTo>
                    <a:pt x="91376" y="20067"/>
                  </a:lnTo>
                  <a:lnTo>
                    <a:pt x="91443" y="20235"/>
                  </a:lnTo>
                  <a:lnTo>
                    <a:pt x="91477" y="20303"/>
                  </a:lnTo>
                  <a:lnTo>
                    <a:pt x="91544" y="20303"/>
                  </a:lnTo>
                  <a:lnTo>
                    <a:pt x="91510" y="21818"/>
                  </a:lnTo>
                  <a:lnTo>
                    <a:pt x="91443" y="23333"/>
                  </a:lnTo>
                  <a:lnTo>
                    <a:pt x="91275" y="26329"/>
                  </a:lnTo>
                  <a:lnTo>
                    <a:pt x="91241" y="26363"/>
                  </a:lnTo>
                  <a:lnTo>
                    <a:pt x="91207" y="26363"/>
                  </a:lnTo>
                  <a:lnTo>
                    <a:pt x="91106" y="26531"/>
                  </a:lnTo>
                  <a:lnTo>
                    <a:pt x="91005" y="26666"/>
                  </a:lnTo>
                  <a:lnTo>
                    <a:pt x="91005" y="26666"/>
                  </a:lnTo>
                  <a:lnTo>
                    <a:pt x="91106" y="23501"/>
                  </a:lnTo>
                  <a:lnTo>
                    <a:pt x="91174" y="21683"/>
                  </a:lnTo>
                  <a:lnTo>
                    <a:pt x="91174" y="20774"/>
                  </a:lnTo>
                  <a:lnTo>
                    <a:pt x="91140" y="19865"/>
                  </a:lnTo>
                  <a:close/>
                  <a:moveTo>
                    <a:pt x="91039" y="19865"/>
                  </a:moveTo>
                  <a:lnTo>
                    <a:pt x="90972" y="20707"/>
                  </a:lnTo>
                  <a:lnTo>
                    <a:pt x="90938" y="21548"/>
                  </a:lnTo>
                  <a:lnTo>
                    <a:pt x="90938" y="23232"/>
                  </a:lnTo>
                  <a:lnTo>
                    <a:pt x="90770" y="26733"/>
                  </a:lnTo>
                  <a:lnTo>
                    <a:pt x="90669" y="26733"/>
                  </a:lnTo>
                  <a:lnTo>
                    <a:pt x="90568" y="26700"/>
                  </a:lnTo>
                  <a:lnTo>
                    <a:pt x="90366" y="26598"/>
                  </a:lnTo>
                  <a:lnTo>
                    <a:pt x="90231" y="26497"/>
                  </a:lnTo>
                  <a:lnTo>
                    <a:pt x="90130" y="26396"/>
                  </a:lnTo>
                  <a:lnTo>
                    <a:pt x="89928" y="26161"/>
                  </a:lnTo>
                  <a:lnTo>
                    <a:pt x="89995" y="25588"/>
                  </a:lnTo>
                  <a:lnTo>
                    <a:pt x="90063" y="25521"/>
                  </a:lnTo>
                  <a:lnTo>
                    <a:pt x="90063" y="25454"/>
                  </a:lnTo>
                  <a:lnTo>
                    <a:pt x="90029" y="25386"/>
                  </a:lnTo>
                  <a:lnTo>
                    <a:pt x="90130" y="24141"/>
                  </a:lnTo>
                  <a:lnTo>
                    <a:pt x="90231" y="22895"/>
                  </a:lnTo>
                  <a:lnTo>
                    <a:pt x="90298" y="21649"/>
                  </a:lnTo>
                  <a:lnTo>
                    <a:pt x="90298" y="21043"/>
                  </a:lnTo>
                  <a:lnTo>
                    <a:pt x="90298" y="20437"/>
                  </a:lnTo>
                  <a:lnTo>
                    <a:pt x="90568" y="20168"/>
                  </a:lnTo>
                  <a:lnTo>
                    <a:pt x="90837" y="19966"/>
                  </a:lnTo>
                  <a:lnTo>
                    <a:pt x="90938" y="19899"/>
                  </a:lnTo>
                  <a:lnTo>
                    <a:pt x="91039" y="19865"/>
                  </a:lnTo>
                  <a:close/>
                  <a:moveTo>
                    <a:pt x="92756" y="19798"/>
                  </a:moveTo>
                  <a:lnTo>
                    <a:pt x="92891" y="19831"/>
                  </a:lnTo>
                  <a:lnTo>
                    <a:pt x="93059" y="19899"/>
                  </a:lnTo>
                  <a:lnTo>
                    <a:pt x="93227" y="20000"/>
                  </a:lnTo>
                  <a:lnTo>
                    <a:pt x="93396" y="20168"/>
                  </a:lnTo>
                  <a:lnTo>
                    <a:pt x="93429" y="20404"/>
                  </a:lnTo>
                  <a:lnTo>
                    <a:pt x="93396" y="20639"/>
                  </a:lnTo>
                  <a:lnTo>
                    <a:pt x="93396" y="21144"/>
                  </a:lnTo>
                  <a:lnTo>
                    <a:pt x="93328" y="23265"/>
                  </a:lnTo>
                  <a:lnTo>
                    <a:pt x="93295" y="24343"/>
                  </a:lnTo>
                  <a:lnTo>
                    <a:pt x="93261" y="25420"/>
                  </a:lnTo>
                  <a:lnTo>
                    <a:pt x="93261" y="25959"/>
                  </a:lnTo>
                  <a:lnTo>
                    <a:pt x="93194" y="26531"/>
                  </a:lnTo>
                  <a:lnTo>
                    <a:pt x="93126" y="26767"/>
                  </a:lnTo>
                  <a:lnTo>
                    <a:pt x="93025" y="26935"/>
                  </a:lnTo>
                  <a:lnTo>
                    <a:pt x="92857" y="27036"/>
                  </a:lnTo>
                  <a:lnTo>
                    <a:pt x="92655" y="27104"/>
                  </a:lnTo>
                  <a:lnTo>
                    <a:pt x="92453" y="27104"/>
                  </a:lnTo>
                  <a:lnTo>
                    <a:pt x="92251" y="27070"/>
                  </a:lnTo>
                  <a:lnTo>
                    <a:pt x="92015" y="27036"/>
                  </a:lnTo>
                  <a:lnTo>
                    <a:pt x="91847" y="26935"/>
                  </a:lnTo>
                  <a:lnTo>
                    <a:pt x="91881" y="26902"/>
                  </a:lnTo>
                  <a:lnTo>
                    <a:pt x="91881" y="26834"/>
                  </a:lnTo>
                  <a:lnTo>
                    <a:pt x="92116" y="23366"/>
                  </a:lnTo>
                  <a:lnTo>
                    <a:pt x="92251" y="21784"/>
                  </a:lnTo>
                  <a:lnTo>
                    <a:pt x="92285" y="21010"/>
                  </a:lnTo>
                  <a:lnTo>
                    <a:pt x="92318" y="20202"/>
                  </a:lnTo>
                  <a:lnTo>
                    <a:pt x="92352" y="20168"/>
                  </a:lnTo>
                  <a:lnTo>
                    <a:pt x="92419" y="20000"/>
                  </a:lnTo>
                  <a:lnTo>
                    <a:pt x="92520" y="19899"/>
                  </a:lnTo>
                  <a:lnTo>
                    <a:pt x="92655" y="19831"/>
                  </a:lnTo>
                  <a:lnTo>
                    <a:pt x="92756" y="19798"/>
                  </a:lnTo>
                  <a:close/>
                  <a:moveTo>
                    <a:pt x="90467" y="14444"/>
                  </a:moveTo>
                  <a:lnTo>
                    <a:pt x="90265" y="14781"/>
                  </a:lnTo>
                  <a:lnTo>
                    <a:pt x="90096" y="15118"/>
                  </a:lnTo>
                  <a:lnTo>
                    <a:pt x="89962" y="15522"/>
                  </a:lnTo>
                  <a:lnTo>
                    <a:pt x="89827" y="15926"/>
                  </a:lnTo>
                  <a:lnTo>
                    <a:pt x="89659" y="16767"/>
                  </a:lnTo>
                  <a:lnTo>
                    <a:pt x="89524" y="17542"/>
                  </a:lnTo>
                  <a:lnTo>
                    <a:pt x="89423" y="18249"/>
                  </a:lnTo>
                  <a:lnTo>
                    <a:pt x="89356" y="18990"/>
                  </a:lnTo>
                  <a:lnTo>
                    <a:pt x="89322" y="19730"/>
                  </a:lnTo>
                  <a:lnTo>
                    <a:pt x="89356" y="20471"/>
                  </a:lnTo>
                  <a:lnTo>
                    <a:pt x="89288" y="20505"/>
                  </a:lnTo>
                  <a:lnTo>
                    <a:pt x="89288" y="20572"/>
                  </a:lnTo>
                  <a:lnTo>
                    <a:pt x="89288" y="20606"/>
                  </a:lnTo>
                  <a:lnTo>
                    <a:pt x="89255" y="20505"/>
                  </a:lnTo>
                  <a:lnTo>
                    <a:pt x="89086" y="20774"/>
                  </a:lnTo>
                  <a:lnTo>
                    <a:pt x="88952" y="21077"/>
                  </a:lnTo>
                  <a:lnTo>
                    <a:pt x="88884" y="21414"/>
                  </a:lnTo>
                  <a:lnTo>
                    <a:pt x="88817" y="21750"/>
                  </a:lnTo>
                  <a:lnTo>
                    <a:pt x="88783" y="22457"/>
                  </a:lnTo>
                  <a:lnTo>
                    <a:pt x="88783" y="23097"/>
                  </a:lnTo>
                  <a:lnTo>
                    <a:pt x="88750" y="23871"/>
                  </a:lnTo>
                  <a:lnTo>
                    <a:pt x="88716" y="24679"/>
                  </a:lnTo>
                  <a:lnTo>
                    <a:pt x="88750" y="25083"/>
                  </a:lnTo>
                  <a:lnTo>
                    <a:pt x="88783" y="25487"/>
                  </a:lnTo>
                  <a:lnTo>
                    <a:pt x="88851" y="25858"/>
                  </a:lnTo>
                  <a:lnTo>
                    <a:pt x="88952" y="26262"/>
                  </a:lnTo>
                  <a:lnTo>
                    <a:pt x="88985" y="26295"/>
                  </a:lnTo>
                  <a:lnTo>
                    <a:pt x="88918" y="26598"/>
                  </a:lnTo>
                  <a:lnTo>
                    <a:pt x="88851" y="26868"/>
                  </a:lnTo>
                  <a:lnTo>
                    <a:pt x="88716" y="27137"/>
                  </a:lnTo>
                  <a:lnTo>
                    <a:pt x="88548" y="27407"/>
                  </a:lnTo>
                  <a:lnTo>
                    <a:pt x="88413" y="27036"/>
                  </a:lnTo>
                  <a:lnTo>
                    <a:pt x="88278" y="26666"/>
                  </a:lnTo>
                  <a:lnTo>
                    <a:pt x="88211" y="26262"/>
                  </a:lnTo>
                  <a:lnTo>
                    <a:pt x="88177" y="25858"/>
                  </a:lnTo>
                  <a:lnTo>
                    <a:pt x="88110" y="25083"/>
                  </a:lnTo>
                  <a:lnTo>
                    <a:pt x="88076" y="24275"/>
                  </a:lnTo>
                  <a:lnTo>
                    <a:pt x="88009" y="22558"/>
                  </a:lnTo>
                  <a:lnTo>
                    <a:pt x="88009" y="21717"/>
                  </a:lnTo>
                  <a:lnTo>
                    <a:pt x="88043" y="20841"/>
                  </a:lnTo>
                  <a:lnTo>
                    <a:pt x="88110" y="20000"/>
                  </a:lnTo>
                  <a:lnTo>
                    <a:pt x="88211" y="19192"/>
                  </a:lnTo>
                  <a:lnTo>
                    <a:pt x="88346" y="18350"/>
                  </a:lnTo>
                  <a:lnTo>
                    <a:pt x="88514" y="17542"/>
                  </a:lnTo>
                  <a:lnTo>
                    <a:pt x="88750" y="16734"/>
                  </a:lnTo>
                  <a:lnTo>
                    <a:pt x="89053" y="15959"/>
                  </a:lnTo>
                  <a:lnTo>
                    <a:pt x="89389" y="15185"/>
                  </a:lnTo>
                  <a:lnTo>
                    <a:pt x="89726" y="14444"/>
                  </a:lnTo>
                  <a:close/>
                  <a:moveTo>
                    <a:pt x="99692" y="22558"/>
                  </a:moveTo>
                  <a:lnTo>
                    <a:pt x="99826" y="22626"/>
                  </a:lnTo>
                  <a:lnTo>
                    <a:pt x="99961" y="22727"/>
                  </a:lnTo>
                  <a:lnTo>
                    <a:pt x="100096" y="22861"/>
                  </a:lnTo>
                  <a:lnTo>
                    <a:pt x="100230" y="23030"/>
                  </a:lnTo>
                  <a:lnTo>
                    <a:pt x="100264" y="23198"/>
                  </a:lnTo>
                  <a:lnTo>
                    <a:pt x="100264" y="23366"/>
                  </a:lnTo>
                  <a:lnTo>
                    <a:pt x="100230" y="23737"/>
                  </a:lnTo>
                  <a:lnTo>
                    <a:pt x="100264" y="23804"/>
                  </a:lnTo>
                  <a:lnTo>
                    <a:pt x="100331" y="23838"/>
                  </a:lnTo>
                  <a:lnTo>
                    <a:pt x="99860" y="24309"/>
                  </a:lnTo>
                  <a:lnTo>
                    <a:pt x="99389" y="24780"/>
                  </a:lnTo>
                  <a:lnTo>
                    <a:pt x="98547" y="25790"/>
                  </a:lnTo>
                  <a:lnTo>
                    <a:pt x="97907" y="26464"/>
                  </a:lnTo>
                  <a:lnTo>
                    <a:pt x="97200" y="27104"/>
                  </a:lnTo>
                  <a:lnTo>
                    <a:pt x="96527" y="27710"/>
                  </a:lnTo>
                  <a:lnTo>
                    <a:pt x="95887" y="28383"/>
                  </a:lnTo>
                  <a:lnTo>
                    <a:pt x="95584" y="28383"/>
                  </a:lnTo>
                  <a:lnTo>
                    <a:pt x="95450" y="28349"/>
                  </a:lnTo>
                  <a:lnTo>
                    <a:pt x="95349" y="28282"/>
                  </a:lnTo>
                  <a:lnTo>
                    <a:pt x="95180" y="28080"/>
                  </a:lnTo>
                  <a:lnTo>
                    <a:pt x="95012" y="27878"/>
                  </a:lnTo>
                  <a:lnTo>
                    <a:pt x="94978" y="27811"/>
                  </a:lnTo>
                  <a:lnTo>
                    <a:pt x="94945" y="27710"/>
                  </a:lnTo>
                  <a:lnTo>
                    <a:pt x="94945" y="27508"/>
                  </a:lnTo>
                  <a:lnTo>
                    <a:pt x="95012" y="27339"/>
                  </a:lnTo>
                  <a:lnTo>
                    <a:pt x="95147" y="27137"/>
                  </a:lnTo>
                  <a:lnTo>
                    <a:pt x="95416" y="26801"/>
                  </a:lnTo>
                  <a:lnTo>
                    <a:pt x="95652" y="26531"/>
                  </a:lnTo>
                  <a:lnTo>
                    <a:pt x="96931" y="24949"/>
                  </a:lnTo>
                  <a:lnTo>
                    <a:pt x="97604" y="24208"/>
                  </a:lnTo>
                  <a:lnTo>
                    <a:pt x="98278" y="23467"/>
                  </a:lnTo>
                  <a:lnTo>
                    <a:pt x="98682" y="23063"/>
                  </a:lnTo>
                  <a:lnTo>
                    <a:pt x="98884" y="22861"/>
                  </a:lnTo>
                  <a:lnTo>
                    <a:pt x="99119" y="22693"/>
                  </a:lnTo>
                  <a:lnTo>
                    <a:pt x="99254" y="22626"/>
                  </a:lnTo>
                  <a:lnTo>
                    <a:pt x="99389" y="22558"/>
                  </a:lnTo>
                  <a:close/>
                  <a:moveTo>
                    <a:pt x="100870" y="23905"/>
                  </a:moveTo>
                  <a:lnTo>
                    <a:pt x="100971" y="23972"/>
                  </a:lnTo>
                  <a:lnTo>
                    <a:pt x="98648" y="26464"/>
                  </a:lnTo>
                  <a:lnTo>
                    <a:pt x="97402" y="27743"/>
                  </a:lnTo>
                  <a:lnTo>
                    <a:pt x="96796" y="28383"/>
                  </a:lnTo>
                  <a:lnTo>
                    <a:pt x="96258" y="29090"/>
                  </a:lnTo>
                  <a:lnTo>
                    <a:pt x="96123" y="28989"/>
                  </a:lnTo>
                  <a:lnTo>
                    <a:pt x="96022" y="28922"/>
                  </a:lnTo>
                  <a:lnTo>
                    <a:pt x="96022" y="28888"/>
                  </a:lnTo>
                  <a:lnTo>
                    <a:pt x="96359" y="28652"/>
                  </a:lnTo>
                  <a:lnTo>
                    <a:pt x="96695" y="28383"/>
                  </a:lnTo>
                  <a:lnTo>
                    <a:pt x="96998" y="28080"/>
                  </a:lnTo>
                  <a:lnTo>
                    <a:pt x="97301" y="27777"/>
                  </a:lnTo>
                  <a:lnTo>
                    <a:pt x="97874" y="27137"/>
                  </a:lnTo>
                  <a:lnTo>
                    <a:pt x="98446" y="26497"/>
                  </a:lnTo>
                  <a:lnTo>
                    <a:pt x="99624" y="25184"/>
                  </a:lnTo>
                  <a:lnTo>
                    <a:pt x="100230" y="24511"/>
                  </a:lnTo>
                  <a:lnTo>
                    <a:pt x="100870" y="23905"/>
                  </a:lnTo>
                  <a:close/>
                  <a:moveTo>
                    <a:pt x="101308" y="24511"/>
                  </a:moveTo>
                  <a:lnTo>
                    <a:pt x="101409" y="24780"/>
                  </a:lnTo>
                  <a:lnTo>
                    <a:pt x="101510" y="25016"/>
                  </a:lnTo>
                  <a:lnTo>
                    <a:pt x="101543" y="25252"/>
                  </a:lnTo>
                  <a:lnTo>
                    <a:pt x="101038" y="25790"/>
                  </a:lnTo>
                  <a:lnTo>
                    <a:pt x="100466" y="26295"/>
                  </a:lnTo>
                  <a:lnTo>
                    <a:pt x="99321" y="27339"/>
                  </a:lnTo>
                  <a:lnTo>
                    <a:pt x="98783" y="27878"/>
                  </a:lnTo>
                  <a:lnTo>
                    <a:pt x="98244" y="28417"/>
                  </a:lnTo>
                  <a:lnTo>
                    <a:pt x="97806" y="29023"/>
                  </a:lnTo>
                  <a:lnTo>
                    <a:pt x="97604" y="29326"/>
                  </a:lnTo>
                  <a:lnTo>
                    <a:pt x="97402" y="29629"/>
                  </a:lnTo>
                  <a:lnTo>
                    <a:pt x="96965" y="29561"/>
                  </a:lnTo>
                  <a:lnTo>
                    <a:pt x="96763" y="29494"/>
                  </a:lnTo>
                  <a:lnTo>
                    <a:pt x="96594" y="29393"/>
                  </a:lnTo>
                  <a:lnTo>
                    <a:pt x="96931" y="29090"/>
                  </a:lnTo>
                  <a:lnTo>
                    <a:pt x="97234" y="28787"/>
                  </a:lnTo>
                  <a:lnTo>
                    <a:pt x="97840" y="28147"/>
                  </a:lnTo>
                  <a:lnTo>
                    <a:pt x="98412" y="27508"/>
                  </a:lnTo>
                  <a:lnTo>
                    <a:pt x="98985" y="26868"/>
                  </a:lnTo>
                  <a:lnTo>
                    <a:pt x="100129" y="25689"/>
                  </a:lnTo>
                  <a:lnTo>
                    <a:pt x="101308" y="24511"/>
                  </a:lnTo>
                  <a:close/>
                  <a:moveTo>
                    <a:pt x="101274" y="25858"/>
                  </a:moveTo>
                  <a:lnTo>
                    <a:pt x="101308" y="25891"/>
                  </a:lnTo>
                  <a:lnTo>
                    <a:pt x="101442" y="26026"/>
                  </a:lnTo>
                  <a:lnTo>
                    <a:pt x="101611" y="26093"/>
                  </a:lnTo>
                  <a:lnTo>
                    <a:pt x="101813" y="26127"/>
                  </a:lnTo>
                  <a:lnTo>
                    <a:pt x="101981" y="26093"/>
                  </a:lnTo>
                  <a:lnTo>
                    <a:pt x="101678" y="26666"/>
                  </a:lnTo>
                  <a:lnTo>
                    <a:pt x="101308" y="27205"/>
                  </a:lnTo>
                  <a:lnTo>
                    <a:pt x="100870" y="27710"/>
                  </a:lnTo>
                  <a:lnTo>
                    <a:pt x="100432" y="28181"/>
                  </a:lnTo>
                  <a:lnTo>
                    <a:pt x="99456" y="29191"/>
                  </a:lnTo>
                  <a:lnTo>
                    <a:pt x="98783" y="29797"/>
                  </a:lnTo>
                  <a:lnTo>
                    <a:pt x="98547" y="29999"/>
                  </a:lnTo>
                  <a:lnTo>
                    <a:pt x="98345" y="30100"/>
                  </a:lnTo>
                  <a:lnTo>
                    <a:pt x="98345" y="29864"/>
                  </a:lnTo>
                  <a:lnTo>
                    <a:pt x="98379" y="29831"/>
                  </a:lnTo>
                  <a:lnTo>
                    <a:pt x="98379" y="29763"/>
                  </a:lnTo>
                  <a:lnTo>
                    <a:pt x="98345" y="29696"/>
                  </a:lnTo>
                  <a:lnTo>
                    <a:pt x="98244" y="29460"/>
                  </a:lnTo>
                  <a:lnTo>
                    <a:pt x="98210" y="29393"/>
                  </a:lnTo>
                  <a:lnTo>
                    <a:pt x="98109" y="29292"/>
                  </a:lnTo>
                  <a:lnTo>
                    <a:pt x="98042" y="29225"/>
                  </a:lnTo>
                  <a:lnTo>
                    <a:pt x="97941" y="29191"/>
                  </a:lnTo>
                  <a:lnTo>
                    <a:pt x="98682" y="28383"/>
                  </a:lnTo>
                  <a:lnTo>
                    <a:pt x="99456" y="27575"/>
                  </a:lnTo>
                  <a:lnTo>
                    <a:pt x="100365" y="26733"/>
                  </a:lnTo>
                  <a:lnTo>
                    <a:pt x="100836" y="26295"/>
                  </a:lnTo>
                  <a:lnTo>
                    <a:pt x="101274" y="25858"/>
                  </a:lnTo>
                  <a:close/>
                  <a:moveTo>
                    <a:pt x="106930" y="17171"/>
                  </a:moveTo>
                  <a:lnTo>
                    <a:pt x="106930" y="18114"/>
                  </a:lnTo>
                  <a:lnTo>
                    <a:pt x="106897" y="19023"/>
                  </a:lnTo>
                  <a:lnTo>
                    <a:pt x="106863" y="19495"/>
                  </a:lnTo>
                  <a:lnTo>
                    <a:pt x="106829" y="19932"/>
                  </a:lnTo>
                  <a:lnTo>
                    <a:pt x="106728" y="20404"/>
                  </a:lnTo>
                  <a:lnTo>
                    <a:pt x="106627" y="20841"/>
                  </a:lnTo>
                  <a:lnTo>
                    <a:pt x="106425" y="21380"/>
                  </a:lnTo>
                  <a:lnTo>
                    <a:pt x="106190" y="21919"/>
                  </a:lnTo>
                  <a:lnTo>
                    <a:pt x="105954" y="22457"/>
                  </a:lnTo>
                  <a:lnTo>
                    <a:pt x="105685" y="22996"/>
                  </a:lnTo>
                  <a:lnTo>
                    <a:pt x="105382" y="23535"/>
                  </a:lnTo>
                  <a:lnTo>
                    <a:pt x="105079" y="24040"/>
                  </a:lnTo>
                  <a:lnTo>
                    <a:pt x="104405" y="25016"/>
                  </a:lnTo>
                  <a:lnTo>
                    <a:pt x="104069" y="25487"/>
                  </a:lnTo>
                  <a:lnTo>
                    <a:pt x="103698" y="25925"/>
                  </a:lnTo>
                  <a:lnTo>
                    <a:pt x="102890" y="26801"/>
                  </a:lnTo>
                  <a:lnTo>
                    <a:pt x="102015" y="27642"/>
                  </a:lnTo>
                  <a:lnTo>
                    <a:pt x="101173" y="28450"/>
                  </a:lnTo>
                  <a:lnTo>
                    <a:pt x="100298" y="29225"/>
                  </a:lnTo>
                  <a:lnTo>
                    <a:pt x="99422" y="29965"/>
                  </a:lnTo>
                  <a:lnTo>
                    <a:pt x="98513" y="30672"/>
                  </a:lnTo>
                  <a:lnTo>
                    <a:pt x="97571" y="31346"/>
                  </a:lnTo>
                  <a:lnTo>
                    <a:pt x="97571" y="31177"/>
                  </a:lnTo>
                  <a:lnTo>
                    <a:pt x="97604" y="31043"/>
                  </a:lnTo>
                  <a:lnTo>
                    <a:pt x="97705" y="30740"/>
                  </a:lnTo>
                  <a:lnTo>
                    <a:pt x="97874" y="30403"/>
                  </a:lnTo>
                  <a:lnTo>
                    <a:pt x="98109" y="30134"/>
                  </a:lnTo>
                  <a:lnTo>
                    <a:pt x="98109" y="30201"/>
                  </a:lnTo>
                  <a:lnTo>
                    <a:pt x="98109" y="30268"/>
                  </a:lnTo>
                  <a:lnTo>
                    <a:pt x="98143" y="30302"/>
                  </a:lnTo>
                  <a:lnTo>
                    <a:pt x="98210" y="30336"/>
                  </a:lnTo>
                  <a:lnTo>
                    <a:pt x="98311" y="30302"/>
                  </a:lnTo>
                  <a:lnTo>
                    <a:pt x="98345" y="30235"/>
                  </a:lnTo>
                  <a:lnTo>
                    <a:pt x="98480" y="30235"/>
                  </a:lnTo>
                  <a:lnTo>
                    <a:pt x="98581" y="30167"/>
                  </a:lnTo>
                  <a:lnTo>
                    <a:pt x="98783" y="29999"/>
                  </a:lnTo>
                  <a:lnTo>
                    <a:pt x="100230" y="28619"/>
                  </a:lnTo>
                  <a:lnTo>
                    <a:pt x="100803" y="28080"/>
                  </a:lnTo>
                  <a:lnTo>
                    <a:pt x="101341" y="27474"/>
                  </a:lnTo>
                  <a:lnTo>
                    <a:pt x="101577" y="27171"/>
                  </a:lnTo>
                  <a:lnTo>
                    <a:pt x="101813" y="26834"/>
                  </a:lnTo>
                  <a:lnTo>
                    <a:pt x="102015" y="26497"/>
                  </a:lnTo>
                  <a:lnTo>
                    <a:pt x="102183" y="26127"/>
                  </a:lnTo>
                  <a:lnTo>
                    <a:pt x="102217" y="26060"/>
                  </a:lnTo>
                  <a:lnTo>
                    <a:pt x="102183" y="25992"/>
                  </a:lnTo>
                  <a:lnTo>
                    <a:pt x="102419" y="25858"/>
                  </a:lnTo>
                  <a:lnTo>
                    <a:pt x="102654" y="25656"/>
                  </a:lnTo>
                  <a:lnTo>
                    <a:pt x="102857" y="25454"/>
                  </a:lnTo>
                  <a:lnTo>
                    <a:pt x="103092" y="25218"/>
                  </a:lnTo>
                  <a:lnTo>
                    <a:pt x="103732" y="24410"/>
                  </a:lnTo>
                  <a:lnTo>
                    <a:pt x="104405" y="23669"/>
                  </a:lnTo>
                  <a:lnTo>
                    <a:pt x="104742" y="23265"/>
                  </a:lnTo>
                  <a:lnTo>
                    <a:pt x="105079" y="22895"/>
                  </a:lnTo>
                  <a:lnTo>
                    <a:pt x="105348" y="22491"/>
                  </a:lnTo>
                  <a:lnTo>
                    <a:pt x="105617" y="22053"/>
                  </a:lnTo>
                  <a:lnTo>
                    <a:pt x="105819" y="21616"/>
                  </a:lnTo>
                  <a:lnTo>
                    <a:pt x="105988" y="21144"/>
                  </a:lnTo>
                  <a:lnTo>
                    <a:pt x="106055" y="21144"/>
                  </a:lnTo>
                  <a:lnTo>
                    <a:pt x="106156" y="21111"/>
                  </a:lnTo>
                  <a:lnTo>
                    <a:pt x="106190" y="21111"/>
                  </a:lnTo>
                  <a:lnTo>
                    <a:pt x="106190" y="21144"/>
                  </a:lnTo>
                  <a:lnTo>
                    <a:pt x="106223" y="21111"/>
                  </a:lnTo>
                  <a:lnTo>
                    <a:pt x="106358" y="20976"/>
                  </a:lnTo>
                  <a:lnTo>
                    <a:pt x="106425" y="20774"/>
                  </a:lnTo>
                  <a:lnTo>
                    <a:pt x="106493" y="20370"/>
                  </a:lnTo>
                  <a:lnTo>
                    <a:pt x="106560" y="20033"/>
                  </a:lnTo>
                  <a:lnTo>
                    <a:pt x="106526" y="19697"/>
                  </a:lnTo>
                  <a:lnTo>
                    <a:pt x="106560" y="19663"/>
                  </a:lnTo>
                  <a:lnTo>
                    <a:pt x="106526" y="19596"/>
                  </a:lnTo>
                  <a:lnTo>
                    <a:pt x="106560" y="18990"/>
                  </a:lnTo>
                  <a:lnTo>
                    <a:pt x="106594" y="18417"/>
                  </a:lnTo>
                  <a:lnTo>
                    <a:pt x="106627" y="17845"/>
                  </a:lnTo>
                  <a:lnTo>
                    <a:pt x="106627" y="17508"/>
                  </a:lnTo>
                  <a:lnTo>
                    <a:pt x="106560" y="17239"/>
                  </a:lnTo>
                  <a:lnTo>
                    <a:pt x="106930" y="17171"/>
                  </a:lnTo>
                  <a:close/>
                  <a:moveTo>
                    <a:pt x="1" y="1"/>
                  </a:moveTo>
                  <a:lnTo>
                    <a:pt x="607" y="1011"/>
                  </a:lnTo>
                  <a:lnTo>
                    <a:pt x="1246" y="2021"/>
                  </a:lnTo>
                  <a:lnTo>
                    <a:pt x="2559" y="3974"/>
                  </a:lnTo>
                  <a:lnTo>
                    <a:pt x="4175" y="6263"/>
                  </a:lnTo>
                  <a:lnTo>
                    <a:pt x="5792" y="8519"/>
                  </a:lnTo>
                  <a:lnTo>
                    <a:pt x="7408" y="10640"/>
                  </a:lnTo>
                  <a:lnTo>
                    <a:pt x="9091" y="12727"/>
                  </a:lnTo>
                  <a:lnTo>
                    <a:pt x="9394" y="13098"/>
                  </a:lnTo>
                  <a:lnTo>
                    <a:pt x="9764" y="13468"/>
                  </a:lnTo>
                  <a:lnTo>
                    <a:pt x="10101" y="13805"/>
                  </a:lnTo>
                  <a:lnTo>
                    <a:pt x="10505" y="14074"/>
                  </a:lnTo>
                  <a:lnTo>
                    <a:pt x="10943" y="14343"/>
                  </a:lnTo>
                  <a:lnTo>
                    <a:pt x="11380" y="14512"/>
                  </a:lnTo>
                  <a:lnTo>
                    <a:pt x="11616" y="14579"/>
                  </a:lnTo>
                  <a:lnTo>
                    <a:pt x="11852" y="14646"/>
                  </a:lnTo>
                  <a:lnTo>
                    <a:pt x="12357" y="14646"/>
                  </a:lnTo>
                  <a:lnTo>
                    <a:pt x="12357" y="14747"/>
                  </a:lnTo>
                  <a:lnTo>
                    <a:pt x="12390" y="14781"/>
                  </a:lnTo>
                  <a:lnTo>
                    <a:pt x="12424" y="14781"/>
                  </a:lnTo>
                  <a:lnTo>
                    <a:pt x="19090" y="14714"/>
                  </a:lnTo>
                  <a:lnTo>
                    <a:pt x="25723" y="14613"/>
                  </a:lnTo>
                  <a:lnTo>
                    <a:pt x="32389" y="14478"/>
                  </a:lnTo>
                  <a:lnTo>
                    <a:pt x="39056" y="14377"/>
                  </a:lnTo>
                  <a:lnTo>
                    <a:pt x="41008" y="14343"/>
                  </a:lnTo>
                  <a:lnTo>
                    <a:pt x="40806" y="14882"/>
                  </a:lnTo>
                  <a:lnTo>
                    <a:pt x="40672" y="15454"/>
                  </a:lnTo>
                  <a:lnTo>
                    <a:pt x="40537" y="16027"/>
                  </a:lnTo>
                  <a:lnTo>
                    <a:pt x="40470" y="16599"/>
                  </a:lnTo>
                  <a:lnTo>
                    <a:pt x="40436" y="17171"/>
                  </a:lnTo>
                  <a:lnTo>
                    <a:pt x="40436" y="17744"/>
                  </a:lnTo>
                  <a:lnTo>
                    <a:pt x="40470" y="18350"/>
                  </a:lnTo>
                  <a:lnTo>
                    <a:pt x="40503" y="18922"/>
                  </a:lnTo>
                  <a:lnTo>
                    <a:pt x="40571" y="19360"/>
                  </a:lnTo>
                  <a:lnTo>
                    <a:pt x="40672" y="19831"/>
                  </a:lnTo>
                  <a:lnTo>
                    <a:pt x="40806" y="20303"/>
                  </a:lnTo>
                  <a:lnTo>
                    <a:pt x="40975" y="20740"/>
                  </a:lnTo>
                  <a:lnTo>
                    <a:pt x="41177" y="21178"/>
                  </a:lnTo>
                  <a:lnTo>
                    <a:pt x="41446" y="21548"/>
                  </a:lnTo>
                  <a:lnTo>
                    <a:pt x="41614" y="21717"/>
                  </a:lnTo>
                  <a:lnTo>
                    <a:pt x="41783" y="21851"/>
                  </a:lnTo>
                  <a:lnTo>
                    <a:pt x="41985" y="21986"/>
                  </a:lnTo>
                  <a:lnTo>
                    <a:pt x="42187" y="22121"/>
                  </a:lnTo>
                  <a:lnTo>
                    <a:pt x="42389" y="22188"/>
                  </a:lnTo>
                  <a:lnTo>
                    <a:pt x="42624" y="22255"/>
                  </a:lnTo>
                  <a:lnTo>
                    <a:pt x="42860" y="22289"/>
                  </a:lnTo>
                  <a:lnTo>
                    <a:pt x="43567" y="22289"/>
                  </a:lnTo>
                  <a:lnTo>
                    <a:pt x="44038" y="22255"/>
                  </a:lnTo>
                  <a:lnTo>
                    <a:pt x="46968" y="22222"/>
                  </a:lnTo>
                  <a:lnTo>
                    <a:pt x="52792" y="22087"/>
                  </a:lnTo>
                  <a:lnTo>
                    <a:pt x="58347" y="21986"/>
                  </a:lnTo>
                  <a:lnTo>
                    <a:pt x="59526" y="21986"/>
                  </a:lnTo>
                  <a:lnTo>
                    <a:pt x="60738" y="21952"/>
                  </a:lnTo>
                  <a:lnTo>
                    <a:pt x="61310" y="21919"/>
                  </a:lnTo>
                  <a:lnTo>
                    <a:pt x="61916" y="21818"/>
                  </a:lnTo>
                  <a:lnTo>
                    <a:pt x="62489" y="21683"/>
                  </a:lnTo>
                  <a:lnTo>
                    <a:pt x="63061" y="21515"/>
                  </a:lnTo>
                  <a:lnTo>
                    <a:pt x="63499" y="21313"/>
                  </a:lnTo>
                  <a:lnTo>
                    <a:pt x="63903" y="21043"/>
                  </a:lnTo>
                  <a:lnTo>
                    <a:pt x="64239" y="20740"/>
                  </a:lnTo>
                  <a:lnTo>
                    <a:pt x="64542" y="20370"/>
                  </a:lnTo>
                  <a:lnTo>
                    <a:pt x="64778" y="19966"/>
                  </a:lnTo>
                  <a:lnTo>
                    <a:pt x="64980" y="19562"/>
                  </a:lnTo>
                  <a:lnTo>
                    <a:pt x="65115" y="19091"/>
                  </a:lnTo>
                  <a:lnTo>
                    <a:pt x="65216" y="18619"/>
                  </a:lnTo>
                  <a:lnTo>
                    <a:pt x="65283" y="18047"/>
                  </a:lnTo>
                  <a:lnTo>
                    <a:pt x="65283" y="17474"/>
                  </a:lnTo>
                  <a:lnTo>
                    <a:pt x="65182" y="16936"/>
                  </a:lnTo>
                  <a:lnTo>
                    <a:pt x="65081" y="16363"/>
                  </a:lnTo>
                  <a:lnTo>
                    <a:pt x="64913" y="15825"/>
                  </a:lnTo>
                  <a:lnTo>
                    <a:pt x="64711" y="15286"/>
                  </a:lnTo>
                  <a:lnTo>
                    <a:pt x="64239" y="14242"/>
                  </a:lnTo>
                  <a:lnTo>
                    <a:pt x="71848" y="14242"/>
                  </a:lnTo>
                  <a:lnTo>
                    <a:pt x="77774" y="14276"/>
                  </a:lnTo>
                  <a:lnTo>
                    <a:pt x="89625" y="14444"/>
                  </a:lnTo>
                  <a:lnTo>
                    <a:pt x="89389" y="14747"/>
                  </a:lnTo>
                  <a:lnTo>
                    <a:pt x="89187" y="15118"/>
                  </a:lnTo>
                  <a:lnTo>
                    <a:pt x="88985" y="15454"/>
                  </a:lnTo>
                  <a:lnTo>
                    <a:pt x="88817" y="15825"/>
                  </a:lnTo>
                  <a:lnTo>
                    <a:pt x="88514" y="16599"/>
                  </a:lnTo>
                  <a:lnTo>
                    <a:pt x="88278" y="17373"/>
                  </a:lnTo>
                  <a:lnTo>
                    <a:pt x="88110" y="18181"/>
                  </a:lnTo>
                  <a:lnTo>
                    <a:pt x="87975" y="18990"/>
                  </a:lnTo>
                  <a:lnTo>
                    <a:pt x="87874" y="19798"/>
                  </a:lnTo>
                  <a:lnTo>
                    <a:pt x="87773" y="20572"/>
                  </a:lnTo>
                  <a:lnTo>
                    <a:pt x="87740" y="21582"/>
                  </a:lnTo>
                  <a:lnTo>
                    <a:pt x="87740" y="22558"/>
                  </a:lnTo>
                  <a:lnTo>
                    <a:pt x="87773" y="23568"/>
                  </a:lnTo>
                  <a:lnTo>
                    <a:pt x="87841" y="24545"/>
                  </a:lnTo>
                  <a:lnTo>
                    <a:pt x="87874" y="25353"/>
                  </a:lnTo>
                  <a:lnTo>
                    <a:pt x="87942" y="26161"/>
                  </a:lnTo>
                  <a:lnTo>
                    <a:pt x="88043" y="26565"/>
                  </a:lnTo>
                  <a:lnTo>
                    <a:pt x="88110" y="26935"/>
                  </a:lnTo>
                  <a:lnTo>
                    <a:pt x="88245" y="27339"/>
                  </a:lnTo>
                  <a:lnTo>
                    <a:pt x="88413" y="27676"/>
                  </a:lnTo>
                  <a:lnTo>
                    <a:pt x="88480" y="27710"/>
                  </a:lnTo>
                  <a:lnTo>
                    <a:pt x="88514" y="27743"/>
                  </a:lnTo>
                  <a:lnTo>
                    <a:pt x="88581" y="27743"/>
                  </a:lnTo>
                  <a:lnTo>
                    <a:pt x="88615" y="27710"/>
                  </a:lnTo>
                  <a:lnTo>
                    <a:pt x="88851" y="27407"/>
                  </a:lnTo>
                  <a:lnTo>
                    <a:pt x="89053" y="27036"/>
                  </a:lnTo>
                  <a:lnTo>
                    <a:pt x="89154" y="26700"/>
                  </a:lnTo>
                  <a:lnTo>
                    <a:pt x="89187" y="26497"/>
                  </a:lnTo>
                  <a:lnTo>
                    <a:pt x="89221" y="26295"/>
                  </a:lnTo>
                  <a:lnTo>
                    <a:pt x="89255" y="26295"/>
                  </a:lnTo>
                  <a:lnTo>
                    <a:pt x="89255" y="26262"/>
                  </a:lnTo>
                  <a:lnTo>
                    <a:pt x="89288" y="26228"/>
                  </a:lnTo>
                  <a:lnTo>
                    <a:pt x="89255" y="26194"/>
                  </a:lnTo>
                  <a:lnTo>
                    <a:pt x="89288" y="26093"/>
                  </a:lnTo>
                  <a:lnTo>
                    <a:pt x="89356" y="25992"/>
                  </a:lnTo>
                  <a:lnTo>
                    <a:pt x="89457" y="25858"/>
                  </a:lnTo>
                  <a:lnTo>
                    <a:pt x="89591" y="25757"/>
                  </a:lnTo>
                  <a:lnTo>
                    <a:pt x="89726" y="25723"/>
                  </a:lnTo>
                  <a:lnTo>
                    <a:pt x="89692" y="26228"/>
                  </a:lnTo>
                  <a:lnTo>
                    <a:pt x="89692" y="26295"/>
                  </a:lnTo>
                  <a:lnTo>
                    <a:pt x="89726" y="26329"/>
                  </a:lnTo>
                  <a:lnTo>
                    <a:pt x="89827" y="26329"/>
                  </a:lnTo>
                  <a:lnTo>
                    <a:pt x="89995" y="26565"/>
                  </a:lnTo>
                  <a:lnTo>
                    <a:pt x="90197" y="26733"/>
                  </a:lnTo>
                  <a:lnTo>
                    <a:pt x="90433" y="26868"/>
                  </a:lnTo>
                  <a:lnTo>
                    <a:pt x="90669" y="26969"/>
                  </a:lnTo>
                  <a:lnTo>
                    <a:pt x="90770" y="26969"/>
                  </a:lnTo>
                  <a:lnTo>
                    <a:pt x="90770" y="27171"/>
                  </a:lnTo>
                  <a:lnTo>
                    <a:pt x="90770" y="27205"/>
                  </a:lnTo>
                  <a:lnTo>
                    <a:pt x="90803" y="27238"/>
                  </a:lnTo>
                  <a:lnTo>
                    <a:pt x="90871" y="27272"/>
                  </a:lnTo>
                  <a:lnTo>
                    <a:pt x="90972" y="27238"/>
                  </a:lnTo>
                  <a:lnTo>
                    <a:pt x="91005" y="27205"/>
                  </a:lnTo>
                  <a:lnTo>
                    <a:pt x="91005" y="27171"/>
                  </a:lnTo>
                  <a:lnTo>
                    <a:pt x="91005" y="26935"/>
                  </a:lnTo>
                  <a:lnTo>
                    <a:pt x="91140" y="26868"/>
                  </a:lnTo>
                  <a:lnTo>
                    <a:pt x="91241" y="26767"/>
                  </a:lnTo>
                  <a:lnTo>
                    <a:pt x="91241" y="26834"/>
                  </a:lnTo>
                  <a:lnTo>
                    <a:pt x="91308" y="26868"/>
                  </a:lnTo>
                  <a:lnTo>
                    <a:pt x="91679" y="26868"/>
                  </a:lnTo>
                  <a:lnTo>
                    <a:pt x="91679" y="26902"/>
                  </a:lnTo>
                  <a:lnTo>
                    <a:pt x="91712" y="26935"/>
                  </a:lnTo>
                  <a:lnTo>
                    <a:pt x="91746" y="26935"/>
                  </a:lnTo>
                  <a:lnTo>
                    <a:pt x="91914" y="27104"/>
                  </a:lnTo>
                  <a:lnTo>
                    <a:pt x="92116" y="27238"/>
                  </a:lnTo>
                  <a:lnTo>
                    <a:pt x="92285" y="27306"/>
                  </a:lnTo>
                  <a:lnTo>
                    <a:pt x="92487" y="27339"/>
                  </a:lnTo>
                  <a:lnTo>
                    <a:pt x="92689" y="27339"/>
                  </a:lnTo>
                  <a:lnTo>
                    <a:pt x="92891" y="27238"/>
                  </a:lnTo>
                  <a:lnTo>
                    <a:pt x="93059" y="27104"/>
                  </a:lnTo>
                  <a:lnTo>
                    <a:pt x="93194" y="26935"/>
                  </a:lnTo>
                  <a:lnTo>
                    <a:pt x="93295" y="26801"/>
                  </a:lnTo>
                  <a:lnTo>
                    <a:pt x="93328" y="26632"/>
                  </a:lnTo>
                  <a:lnTo>
                    <a:pt x="93396" y="26329"/>
                  </a:lnTo>
                  <a:lnTo>
                    <a:pt x="93429" y="25992"/>
                  </a:lnTo>
                  <a:lnTo>
                    <a:pt x="93429" y="25656"/>
                  </a:lnTo>
                  <a:lnTo>
                    <a:pt x="93530" y="23265"/>
                  </a:lnTo>
                  <a:lnTo>
                    <a:pt x="93598" y="21144"/>
                  </a:lnTo>
                  <a:lnTo>
                    <a:pt x="93631" y="20740"/>
                  </a:lnTo>
                  <a:lnTo>
                    <a:pt x="93631" y="20336"/>
                  </a:lnTo>
                  <a:lnTo>
                    <a:pt x="93631" y="20134"/>
                  </a:lnTo>
                  <a:lnTo>
                    <a:pt x="93598" y="19966"/>
                  </a:lnTo>
                  <a:lnTo>
                    <a:pt x="93530" y="19764"/>
                  </a:lnTo>
                  <a:lnTo>
                    <a:pt x="93463" y="19596"/>
                  </a:lnTo>
                  <a:lnTo>
                    <a:pt x="93328" y="19461"/>
                  </a:lnTo>
                  <a:lnTo>
                    <a:pt x="93160" y="19394"/>
                  </a:lnTo>
                  <a:lnTo>
                    <a:pt x="93025" y="19360"/>
                  </a:lnTo>
                  <a:lnTo>
                    <a:pt x="92857" y="19394"/>
                  </a:lnTo>
                  <a:lnTo>
                    <a:pt x="92722" y="19495"/>
                  </a:lnTo>
                  <a:lnTo>
                    <a:pt x="92554" y="19596"/>
                  </a:lnTo>
                  <a:lnTo>
                    <a:pt x="92285" y="19831"/>
                  </a:lnTo>
                  <a:lnTo>
                    <a:pt x="92251" y="19798"/>
                  </a:lnTo>
                  <a:lnTo>
                    <a:pt x="92217" y="19798"/>
                  </a:lnTo>
                  <a:lnTo>
                    <a:pt x="92184" y="19831"/>
                  </a:lnTo>
                  <a:lnTo>
                    <a:pt x="92150" y="19865"/>
                  </a:lnTo>
                  <a:lnTo>
                    <a:pt x="92150" y="19932"/>
                  </a:lnTo>
                  <a:lnTo>
                    <a:pt x="91914" y="19966"/>
                  </a:lnTo>
                  <a:lnTo>
                    <a:pt x="91679" y="19966"/>
                  </a:lnTo>
                  <a:lnTo>
                    <a:pt x="91645" y="19932"/>
                  </a:lnTo>
                  <a:lnTo>
                    <a:pt x="91578" y="19932"/>
                  </a:lnTo>
                  <a:lnTo>
                    <a:pt x="91544" y="19966"/>
                  </a:lnTo>
                  <a:lnTo>
                    <a:pt x="91510" y="19899"/>
                  </a:lnTo>
                  <a:lnTo>
                    <a:pt x="91342" y="19764"/>
                  </a:lnTo>
                  <a:lnTo>
                    <a:pt x="91241" y="19663"/>
                  </a:lnTo>
                  <a:lnTo>
                    <a:pt x="91140" y="19663"/>
                  </a:lnTo>
                  <a:lnTo>
                    <a:pt x="90904" y="19730"/>
                  </a:lnTo>
                  <a:lnTo>
                    <a:pt x="90669" y="19865"/>
                  </a:lnTo>
                  <a:lnTo>
                    <a:pt x="90433" y="20033"/>
                  </a:lnTo>
                  <a:lnTo>
                    <a:pt x="90265" y="20235"/>
                  </a:lnTo>
                  <a:lnTo>
                    <a:pt x="90231" y="20202"/>
                  </a:lnTo>
                  <a:lnTo>
                    <a:pt x="90164" y="20202"/>
                  </a:lnTo>
                  <a:lnTo>
                    <a:pt x="90130" y="20235"/>
                  </a:lnTo>
                  <a:lnTo>
                    <a:pt x="90063" y="20808"/>
                  </a:lnTo>
                  <a:lnTo>
                    <a:pt x="89659" y="20808"/>
                  </a:lnTo>
                  <a:lnTo>
                    <a:pt x="89591" y="20740"/>
                  </a:lnTo>
                  <a:lnTo>
                    <a:pt x="89625" y="19899"/>
                  </a:lnTo>
                  <a:lnTo>
                    <a:pt x="89659" y="19057"/>
                  </a:lnTo>
                  <a:lnTo>
                    <a:pt x="89692" y="18215"/>
                  </a:lnTo>
                  <a:lnTo>
                    <a:pt x="89827" y="17340"/>
                  </a:lnTo>
                  <a:lnTo>
                    <a:pt x="89962" y="16633"/>
                  </a:lnTo>
                  <a:lnTo>
                    <a:pt x="90130" y="15892"/>
                  </a:lnTo>
                  <a:lnTo>
                    <a:pt x="90366" y="15185"/>
                  </a:lnTo>
                  <a:lnTo>
                    <a:pt x="90467" y="14815"/>
                  </a:lnTo>
                  <a:lnTo>
                    <a:pt x="90500" y="14478"/>
                  </a:lnTo>
                  <a:lnTo>
                    <a:pt x="90500" y="14444"/>
                  </a:lnTo>
                  <a:lnTo>
                    <a:pt x="92756" y="14478"/>
                  </a:lnTo>
                  <a:lnTo>
                    <a:pt x="92992" y="14545"/>
                  </a:lnTo>
                  <a:lnTo>
                    <a:pt x="93497" y="14545"/>
                  </a:lnTo>
                  <a:lnTo>
                    <a:pt x="93732" y="14512"/>
                  </a:lnTo>
                  <a:lnTo>
                    <a:pt x="93901" y="14512"/>
                  </a:lnTo>
                  <a:lnTo>
                    <a:pt x="93968" y="14478"/>
                  </a:lnTo>
                  <a:lnTo>
                    <a:pt x="94002" y="14411"/>
                  </a:lnTo>
                  <a:lnTo>
                    <a:pt x="94271" y="14276"/>
                  </a:lnTo>
                  <a:lnTo>
                    <a:pt x="94507" y="14141"/>
                  </a:lnTo>
                  <a:lnTo>
                    <a:pt x="94743" y="13973"/>
                  </a:lnTo>
                  <a:lnTo>
                    <a:pt x="94978" y="13771"/>
                  </a:lnTo>
                  <a:lnTo>
                    <a:pt x="95382" y="13367"/>
                  </a:lnTo>
                  <a:lnTo>
                    <a:pt x="95753" y="12929"/>
                  </a:lnTo>
                  <a:lnTo>
                    <a:pt x="96325" y="12155"/>
                  </a:lnTo>
                  <a:lnTo>
                    <a:pt x="96392" y="12155"/>
                  </a:lnTo>
                  <a:lnTo>
                    <a:pt x="96426" y="12121"/>
                  </a:lnTo>
                  <a:lnTo>
                    <a:pt x="96426" y="12054"/>
                  </a:lnTo>
                  <a:lnTo>
                    <a:pt x="97907" y="10135"/>
                  </a:lnTo>
                  <a:lnTo>
                    <a:pt x="98446" y="10303"/>
                  </a:lnTo>
                  <a:lnTo>
                    <a:pt x="98985" y="10404"/>
                  </a:lnTo>
                  <a:lnTo>
                    <a:pt x="99557" y="10505"/>
                  </a:lnTo>
                  <a:lnTo>
                    <a:pt x="100096" y="10640"/>
                  </a:lnTo>
                  <a:lnTo>
                    <a:pt x="100769" y="10876"/>
                  </a:lnTo>
                  <a:lnTo>
                    <a:pt x="101442" y="11179"/>
                  </a:lnTo>
                  <a:lnTo>
                    <a:pt x="102082" y="11549"/>
                  </a:lnTo>
                  <a:lnTo>
                    <a:pt x="102722" y="11953"/>
                  </a:lnTo>
                  <a:lnTo>
                    <a:pt x="103294" y="12391"/>
                  </a:lnTo>
                  <a:lnTo>
                    <a:pt x="103867" y="12862"/>
                  </a:lnTo>
                  <a:lnTo>
                    <a:pt x="104405" y="13367"/>
                  </a:lnTo>
                  <a:lnTo>
                    <a:pt x="104910" y="13906"/>
                  </a:lnTo>
                  <a:lnTo>
                    <a:pt x="105382" y="14512"/>
                  </a:lnTo>
                  <a:lnTo>
                    <a:pt x="105584" y="14815"/>
                  </a:lnTo>
                  <a:lnTo>
                    <a:pt x="105752" y="15118"/>
                  </a:lnTo>
                  <a:lnTo>
                    <a:pt x="105920" y="15454"/>
                  </a:lnTo>
                  <a:lnTo>
                    <a:pt x="106055" y="15791"/>
                  </a:lnTo>
                  <a:lnTo>
                    <a:pt x="106156" y="16128"/>
                  </a:lnTo>
                  <a:lnTo>
                    <a:pt x="106223" y="16498"/>
                  </a:lnTo>
                  <a:lnTo>
                    <a:pt x="106257" y="16565"/>
                  </a:lnTo>
                  <a:lnTo>
                    <a:pt x="106291" y="16599"/>
                  </a:lnTo>
                  <a:lnTo>
                    <a:pt x="106291" y="16902"/>
                  </a:lnTo>
                  <a:lnTo>
                    <a:pt x="106324" y="17171"/>
                  </a:lnTo>
                  <a:lnTo>
                    <a:pt x="106358" y="17239"/>
                  </a:lnTo>
                  <a:lnTo>
                    <a:pt x="106425" y="17272"/>
                  </a:lnTo>
                  <a:lnTo>
                    <a:pt x="106392" y="17542"/>
                  </a:lnTo>
                  <a:lnTo>
                    <a:pt x="106392" y="17878"/>
                  </a:lnTo>
                  <a:lnTo>
                    <a:pt x="106425" y="18417"/>
                  </a:lnTo>
                  <a:lnTo>
                    <a:pt x="106392" y="19023"/>
                  </a:lnTo>
                  <a:lnTo>
                    <a:pt x="106324" y="19596"/>
                  </a:lnTo>
                  <a:lnTo>
                    <a:pt x="106223" y="19663"/>
                  </a:lnTo>
                  <a:lnTo>
                    <a:pt x="106156" y="19730"/>
                  </a:lnTo>
                  <a:lnTo>
                    <a:pt x="105988" y="19966"/>
                  </a:lnTo>
                  <a:lnTo>
                    <a:pt x="105887" y="20202"/>
                  </a:lnTo>
                  <a:lnTo>
                    <a:pt x="105819" y="20404"/>
                  </a:lnTo>
                  <a:lnTo>
                    <a:pt x="105786" y="20673"/>
                  </a:lnTo>
                  <a:lnTo>
                    <a:pt x="105786" y="20808"/>
                  </a:lnTo>
                  <a:lnTo>
                    <a:pt x="105853" y="20976"/>
                  </a:lnTo>
                  <a:lnTo>
                    <a:pt x="105718" y="21313"/>
                  </a:lnTo>
                  <a:lnTo>
                    <a:pt x="105550" y="21683"/>
                  </a:lnTo>
                  <a:lnTo>
                    <a:pt x="105382" y="21986"/>
                  </a:lnTo>
                  <a:lnTo>
                    <a:pt x="105180" y="22323"/>
                  </a:lnTo>
                  <a:lnTo>
                    <a:pt x="104742" y="22929"/>
                  </a:lnTo>
                  <a:lnTo>
                    <a:pt x="104237" y="23501"/>
                  </a:lnTo>
                  <a:lnTo>
                    <a:pt x="103059" y="24814"/>
                  </a:lnTo>
                  <a:lnTo>
                    <a:pt x="102722" y="25184"/>
                  </a:lnTo>
                  <a:lnTo>
                    <a:pt x="102553" y="25420"/>
                  </a:lnTo>
                  <a:lnTo>
                    <a:pt x="102351" y="25622"/>
                  </a:lnTo>
                  <a:lnTo>
                    <a:pt x="102116" y="25757"/>
                  </a:lnTo>
                  <a:lnTo>
                    <a:pt x="101880" y="25858"/>
                  </a:lnTo>
                  <a:lnTo>
                    <a:pt x="101745" y="25891"/>
                  </a:lnTo>
                  <a:lnTo>
                    <a:pt x="101644" y="25891"/>
                  </a:lnTo>
                  <a:lnTo>
                    <a:pt x="101510" y="25858"/>
                  </a:lnTo>
                  <a:lnTo>
                    <a:pt x="101375" y="25790"/>
                  </a:lnTo>
                  <a:lnTo>
                    <a:pt x="101341" y="25790"/>
                  </a:lnTo>
                  <a:lnTo>
                    <a:pt x="101712" y="25420"/>
                  </a:lnTo>
                  <a:lnTo>
                    <a:pt x="101779" y="25386"/>
                  </a:lnTo>
                  <a:lnTo>
                    <a:pt x="101813" y="25319"/>
                  </a:lnTo>
                  <a:lnTo>
                    <a:pt x="101813" y="25285"/>
                  </a:lnTo>
                  <a:lnTo>
                    <a:pt x="101813" y="25252"/>
                  </a:lnTo>
                  <a:lnTo>
                    <a:pt x="101813" y="25218"/>
                  </a:lnTo>
                  <a:lnTo>
                    <a:pt x="101712" y="24881"/>
                  </a:lnTo>
                  <a:lnTo>
                    <a:pt x="101577" y="24545"/>
                  </a:lnTo>
                  <a:lnTo>
                    <a:pt x="101476" y="24343"/>
                  </a:lnTo>
                  <a:lnTo>
                    <a:pt x="101510" y="24309"/>
                  </a:lnTo>
                  <a:lnTo>
                    <a:pt x="101543" y="24275"/>
                  </a:lnTo>
                  <a:lnTo>
                    <a:pt x="101510" y="24208"/>
                  </a:lnTo>
                  <a:lnTo>
                    <a:pt x="101442" y="24174"/>
                  </a:lnTo>
                  <a:lnTo>
                    <a:pt x="101375" y="24208"/>
                  </a:lnTo>
                  <a:lnTo>
                    <a:pt x="101308" y="24141"/>
                  </a:lnTo>
                  <a:lnTo>
                    <a:pt x="101207" y="24141"/>
                  </a:lnTo>
                  <a:lnTo>
                    <a:pt x="101173" y="24174"/>
                  </a:lnTo>
                  <a:lnTo>
                    <a:pt x="101173" y="24208"/>
                  </a:lnTo>
                  <a:lnTo>
                    <a:pt x="101207" y="24242"/>
                  </a:lnTo>
                  <a:lnTo>
                    <a:pt x="101207" y="24275"/>
                  </a:lnTo>
                  <a:lnTo>
                    <a:pt x="101207" y="24309"/>
                  </a:lnTo>
                  <a:lnTo>
                    <a:pt x="101240" y="24343"/>
                  </a:lnTo>
                  <a:lnTo>
                    <a:pt x="100062" y="25555"/>
                  </a:lnTo>
                  <a:lnTo>
                    <a:pt x="98884" y="26733"/>
                  </a:lnTo>
                  <a:lnTo>
                    <a:pt x="97638" y="28013"/>
                  </a:lnTo>
                  <a:lnTo>
                    <a:pt x="97066" y="28652"/>
                  </a:lnTo>
                  <a:lnTo>
                    <a:pt x="96796" y="28989"/>
                  </a:lnTo>
                  <a:lnTo>
                    <a:pt x="96561" y="29359"/>
                  </a:lnTo>
                  <a:lnTo>
                    <a:pt x="96325" y="29191"/>
                  </a:lnTo>
                  <a:lnTo>
                    <a:pt x="96998" y="28585"/>
                  </a:lnTo>
                  <a:lnTo>
                    <a:pt x="97604" y="27912"/>
                  </a:lnTo>
                  <a:lnTo>
                    <a:pt x="98816" y="26598"/>
                  </a:lnTo>
                  <a:lnTo>
                    <a:pt x="101308" y="23871"/>
                  </a:lnTo>
                  <a:lnTo>
                    <a:pt x="101341" y="23804"/>
                  </a:lnTo>
                  <a:lnTo>
                    <a:pt x="101308" y="23770"/>
                  </a:lnTo>
                  <a:lnTo>
                    <a:pt x="101240" y="23737"/>
                  </a:lnTo>
                  <a:lnTo>
                    <a:pt x="101173" y="23770"/>
                  </a:lnTo>
                  <a:lnTo>
                    <a:pt x="101072" y="23871"/>
                  </a:lnTo>
                  <a:lnTo>
                    <a:pt x="101005" y="23770"/>
                  </a:lnTo>
                  <a:lnTo>
                    <a:pt x="101106" y="23669"/>
                  </a:lnTo>
                  <a:lnTo>
                    <a:pt x="101139" y="23636"/>
                  </a:lnTo>
                  <a:lnTo>
                    <a:pt x="101139" y="23602"/>
                  </a:lnTo>
                  <a:lnTo>
                    <a:pt x="101072" y="23602"/>
                  </a:lnTo>
                  <a:lnTo>
                    <a:pt x="100971" y="23703"/>
                  </a:lnTo>
                  <a:lnTo>
                    <a:pt x="100870" y="23568"/>
                  </a:lnTo>
                  <a:lnTo>
                    <a:pt x="100803" y="23501"/>
                  </a:lnTo>
                  <a:lnTo>
                    <a:pt x="100735" y="23535"/>
                  </a:lnTo>
                  <a:lnTo>
                    <a:pt x="100466" y="23737"/>
                  </a:lnTo>
                  <a:lnTo>
                    <a:pt x="100466" y="23501"/>
                  </a:lnTo>
                  <a:lnTo>
                    <a:pt x="100466" y="23232"/>
                  </a:lnTo>
                  <a:lnTo>
                    <a:pt x="100399" y="22962"/>
                  </a:lnTo>
                  <a:lnTo>
                    <a:pt x="100331" y="22727"/>
                  </a:lnTo>
                  <a:lnTo>
                    <a:pt x="100230" y="22525"/>
                  </a:lnTo>
                  <a:lnTo>
                    <a:pt x="100129" y="22457"/>
                  </a:lnTo>
                  <a:lnTo>
                    <a:pt x="100062" y="22390"/>
                  </a:lnTo>
                  <a:lnTo>
                    <a:pt x="99961" y="22323"/>
                  </a:lnTo>
                  <a:lnTo>
                    <a:pt x="99826" y="22289"/>
                  </a:lnTo>
                  <a:lnTo>
                    <a:pt x="99557" y="22289"/>
                  </a:lnTo>
                  <a:lnTo>
                    <a:pt x="99220" y="22390"/>
                  </a:lnTo>
                  <a:lnTo>
                    <a:pt x="98951" y="22525"/>
                  </a:lnTo>
                  <a:lnTo>
                    <a:pt x="98715" y="22727"/>
                  </a:lnTo>
                  <a:lnTo>
                    <a:pt x="98480" y="22929"/>
                  </a:lnTo>
                  <a:lnTo>
                    <a:pt x="97672" y="23737"/>
                  </a:lnTo>
                  <a:lnTo>
                    <a:pt x="96931" y="24612"/>
                  </a:lnTo>
                  <a:lnTo>
                    <a:pt x="96291" y="25386"/>
                  </a:lnTo>
                  <a:lnTo>
                    <a:pt x="95652" y="26161"/>
                  </a:lnTo>
                  <a:lnTo>
                    <a:pt x="95147" y="26767"/>
                  </a:lnTo>
                  <a:lnTo>
                    <a:pt x="94911" y="27070"/>
                  </a:lnTo>
                  <a:lnTo>
                    <a:pt x="94810" y="27272"/>
                  </a:lnTo>
                  <a:lnTo>
                    <a:pt x="94743" y="27440"/>
                  </a:lnTo>
                  <a:lnTo>
                    <a:pt x="94709" y="27541"/>
                  </a:lnTo>
                  <a:lnTo>
                    <a:pt x="94709" y="27676"/>
                  </a:lnTo>
                  <a:lnTo>
                    <a:pt x="94743" y="27777"/>
                  </a:lnTo>
                  <a:lnTo>
                    <a:pt x="94776" y="27912"/>
                  </a:lnTo>
                  <a:lnTo>
                    <a:pt x="94911" y="28114"/>
                  </a:lnTo>
                  <a:lnTo>
                    <a:pt x="95046" y="28316"/>
                  </a:lnTo>
                  <a:lnTo>
                    <a:pt x="95248" y="28484"/>
                  </a:lnTo>
                  <a:lnTo>
                    <a:pt x="95416" y="28585"/>
                  </a:lnTo>
                  <a:lnTo>
                    <a:pt x="95584" y="28619"/>
                  </a:lnTo>
                  <a:lnTo>
                    <a:pt x="95786" y="28585"/>
                  </a:lnTo>
                  <a:lnTo>
                    <a:pt x="95854" y="28585"/>
                  </a:lnTo>
                  <a:lnTo>
                    <a:pt x="95854" y="28551"/>
                  </a:lnTo>
                  <a:lnTo>
                    <a:pt x="95887" y="28551"/>
                  </a:lnTo>
                  <a:lnTo>
                    <a:pt x="95921" y="28518"/>
                  </a:lnTo>
                  <a:lnTo>
                    <a:pt x="96628" y="27945"/>
                  </a:lnTo>
                  <a:lnTo>
                    <a:pt x="97268" y="27339"/>
                  </a:lnTo>
                  <a:lnTo>
                    <a:pt x="97907" y="26733"/>
                  </a:lnTo>
                  <a:lnTo>
                    <a:pt x="98513" y="26093"/>
                  </a:lnTo>
                  <a:lnTo>
                    <a:pt x="99119" y="25386"/>
                  </a:lnTo>
                  <a:lnTo>
                    <a:pt x="99725" y="24713"/>
                  </a:lnTo>
                  <a:lnTo>
                    <a:pt x="99995" y="24376"/>
                  </a:lnTo>
                  <a:lnTo>
                    <a:pt x="100331" y="24073"/>
                  </a:lnTo>
                  <a:lnTo>
                    <a:pt x="100500" y="23939"/>
                  </a:lnTo>
                  <a:lnTo>
                    <a:pt x="100601" y="23838"/>
                  </a:lnTo>
                  <a:lnTo>
                    <a:pt x="100702" y="23838"/>
                  </a:lnTo>
                  <a:lnTo>
                    <a:pt x="100803" y="23871"/>
                  </a:lnTo>
                  <a:lnTo>
                    <a:pt x="100230" y="24444"/>
                  </a:lnTo>
                  <a:lnTo>
                    <a:pt x="99658" y="25050"/>
                  </a:lnTo>
                  <a:lnTo>
                    <a:pt x="98513" y="26262"/>
                  </a:lnTo>
                  <a:lnTo>
                    <a:pt x="97907" y="26935"/>
                  </a:lnTo>
                  <a:lnTo>
                    <a:pt x="97268" y="27609"/>
                  </a:lnTo>
                  <a:lnTo>
                    <a:pt x="96965" y="27912"/>
                  </a:lnTo>
                  <a:lnTo>
                    <a:pt x="96628" y="28215"/>
                  </a:lnTo>
                  <a:lnTo>
                    <a:pt x="96291" y="28518"/>
                  </a:lnTo>
                  <a:lnTo>
                    <a:pt x="95955" y="28821"/>
                  </a:lnTo>
                  <a:lnTo>
                    <a:pt x="95955" y="28787"/>
                  </a:lnTo>
                  <a:lnTo>
                    <a:pt x="95921" y="28686"/>
                  </a:lnTo>
                  <a:lnTo>
                    <a:pt x="95887" y="28686"/>
                  </a:lnTo>
                  <a:lnTo>
                    <a:pt x="95887" y="28652"/>
                  </a:lnTo>
                  <a:lnTo>
                    <a:pt x="95820" y="28652"/>
                  </a:lnTo>
                  <a:lnTo>
                    <a:pt x="95753" y="28686"/>
                  </a:lnTo>
                  <a:lnTo>
                    <a:pt x="95753" y="28753"/>
                  </a:lnTo>
                  <a:lnTo>
                    <a:pt x="95820" y="28922"/>
                  </a:lnTo>
                  <a:lnTo>
                    <a:pt x="95887" y="29056"/>
                  </a:lnTo>
                  <a:lnTo>
                    <a:pt x="96022" y="29191"/>
                  </a:lnTo>
                  <a:lnTo>
                    <a:pt x="96157" y="29258"/>
                  </a:lnTo>
                  <a:lnTo>
                    <a:pt x="96224" y="29258"/>
                  </a:lnTo>
                  <a:lnTo>
                    <a:pt x="96291" y="29427"/>
                  </a:lnTo>
                  <a:lnTo>
                    <a:pt x="96392" y="29561"/>
                  </a:lnTo>
                  <a:lnTo>
                    <a:pt x="96561" y="29662"/>
                  </a:lnTo>
                  <a:lnTo>
                    <a:pt x="96729" y="29730"/>
                  </a:lnTo>
                  <a:lnTo>
                    <a:pt x="97133" y="29831"/>
                  </a:lnTo>
                  <a:lnTo>
                    <a:pt x="97436" y="29898"/>
                  </a:lnTo>
                  <a:lnTo>
                    <a:pt x="97537" y="29864"/>
                  </a:lnTo>
                  <a:lnTo>
                    <a:pt x="97571" y="29831"/>
                  </a:lnTo>
                  <a:lnTo>
                    <a:pt x="97571" y="29730"/>
                  </a:lnTo>
                  <a:lnTo>
                    <a:pt x="97503" y="29662"/>
                  </a:lnTo>
                  <a:lnTo>
                    <a:pt x="97806" y="29359"/>
                  </a:lnTo>
                  <a:lnTo>
                    <a:pt x="97975" y="29460"/>
                  </a:lnTo>
                  <a:lnTo>
                    <a:pt x="98042" y="29561"/>
                  </a:lnTo>
                  <a:lnTo>
                    <a:pt x="98076" y="29662"/>
                  </a:lnTo>
                  <a:lnTo>
                    <a:pt x="98109" y="29797"/>
                  </a:lnTo>
                  <a:lnTo>
                    <a:pt x="97941" y="30033"/>
                  </a:lnTo>
                  <a:lnTo>
                    <a:pt x="97773" y="30235"/>
                  </a:lnTo>
                  <a:lnTo>
                    <a:pt x="97604" y="30470"/>
                  </a:lnTo>
                  <a:lnTo>
                    <a:pt x="97470" y="30740"/>
                  </a:lnTo>
                  <a:lnTo>
                    <a:pt x="97402" y="30908"/>
                  </a:lnTo>
                  <a:lnTo>
                    <a:pt x="97369" y="31110"/>
                  </a:lnTo>
                  <a:lnTo>
                    <a:pt x="97369" y="31312"/>
                  </a:lnTo>
                  <a:lnTo>
                    <a:pt x="97402" y="31379"/>
                  </a:lnTo>
                  <a:lnTo>
                    <a:pt x="97470" y="31447"/>
                  </a:lnTo>
                  <a:lnTo>
                    <a:pt x="97436" y="31514"/>
                  </a:lnTo>
                  <a:lnTo>
                    <a:pt x="97470" y="31581"/>
                  </a:lnTo>
                  <a:lnTo>
                    <a:pt x="97537" y="31615"/>
                  </a:lnTo>
                  <a:lnTo>
                    <a:pt x="97604" y="31581"/>
                  </a:lnTo>
                  <a:lnTo>
                    <a:pt x="98547" y="30908"/>
                  </a:lnTo>
                  <a:lnTo>
                    <a:pt x="99490" y="30201"/>
                  </a:lnTo>
                  <a:lnTo>
                    <a:pt x="100399" y="29494"/>
                  </a:lnTo>
                  <a:lnTo>
                    <a:pt x="101274" y="28720"/>
                  </a:lnTo>
                  <a:lnTo>
                    <a:pt x="102149" y="27912"/>
                  </a:lnTo>
                  <a:lnTo>
                    <a:pt x="102958" y="27070"/>
                  </a:lnTo>
                  <a:lnTo>
                    <a:pt x="103732" y="26228"/>
                  </a:lnTo>
                  <a:lnTo>
                    <a:pt x="104473" y="25319"/>
                  </a:lnTo>
                  <a:lnTo>
                    <a:pt x="104809" y="24848"/>
                  </a:lnTo>
                  <a:lnTo>
                    <a:pt x="105146" y="24343"/>
                  </a:lnTo>
                  <a:lnTo>
                    <a:pt x="105449" y="23838"/>
                  </a:lnTo>
                  <a:lnTo>
                    <a:pt x="105752" y="23299"/>
                  </a:lnTo>
                  <a:lnTo>
                    <a:pt x="106257" y="22222"/>
                  </a:lnTo>
                  <a:lnTo>
                    <a:pt x="106728" y="21111"/>
                  </a:lnTo>
                  <a:lnTo>
                    <a:pt x="106897" y="20606"/>
                  </a:lnTo>
                  <a:lnTo>
                    <a:pt x="106998" y="20067"/>
                  </a:lnTo>
                  <a:lnTo>
                    <a:pt x="107065" y="19528"/>
                  </a:lnTo>
                  <a:lnTo>
                    <a:pt x="107099" y="18990"/>
                  </a:lnTo>
                  <a:lnTo>
                    <a:pt x="107166" y="17104"/>
                  </a:lnTo>
                  <a:lnTo>
                    <a:pt x="107166" y="17037"/>
                  </a:lnTo>
                  <a:lnTo>
                    <a:pt x="107166" y="16969"/>
                  </a:lnTo>
                  <a:lnTo>
                    <a:pt x="107132" y="16027"/>
                  </a:lnTo>
                  <a:lnTo>
                    <a:pt x="107099" y="15993"/>
                  </a:lnTo>
                  <a:lnTo>
                    <a:pt x="107031" y="15993"/>
                  </a:lnTo>
                  <a:lnTo>
                    <a:pt x="106998" y="16027"/>
                  </a:lnTo>
                  <a:lnTo>
                    <a:pt x="106998" y="15993"/>
                  </a:lnTo>
                  <a:lnTo>
                    <a:pt x="107099" y="15892"/>
                  </a:lnTo>
                  <a:lnTo>
                    <a:pt x="107132" y="15825"/>
                  </a:lnTo>
                  <a:lnTo>
                    <a:pt x="107099" y="15791"/>
                  </a:lnTo>
                  <a:lnTo>
                    <a:pt x="107031" y="15724"/>
                  </a:lnTo>
                  <a:lnTo>
                    <a:pt x="106964" y="15724"/>
                  </a:lnTo>
                  <a:lnTo>
                    <a:pt x="106829" y="15050"/>
                  </a:lnTo>
                  <a:lnTo>
                    <a:pt x="106627" y="14411"/>
                  </a:lnTo>
                  <a:lnTo>
                    <a:pt x="106392" y="13805"/>
                  </a:lnTo>
                  <a:lnTo>
                    <a:pt x="106089" y="13199"/>
                  </a:lnTo>
                  <a:lnTo>
                    <a:pt x="105752" y="12626"/>
                  </a:lnTo>
                  <a:lnTo>
                    <a:pt x="105382" y="12088"/>
                  </a:lnTo>
                  <a:lnTo>
                    <a:pt x="104944" y="11549"/>
                  </a:lnTo>
                  <a:lnTo>
                    <a:pt x="104439" y="11078"/>
                  </a:lnTo>
                  <a:lnTo>
                    <a:pt x="104170" y="10842"/>
                  </a:lnTo>
                  <a:lnTo>
                    <a:pt x="103867" y="10606"/>
                  </a:lnTo>
                  <a:lnTo>
                    <a:pt x="103261" y="10202"/>
                  </a:lnTo>
                  <a:lnTo>
                    <a:pt x="102621" y="9865"/>
                  </a:lnTo>
                  <a:lnTo>
                    <a:pt x="101981" y="9562"/>
                  </a:lnTo>
                  <a:lnTo>
                    <a:pt x="101274" y="9293"/>
                  </a:lnTo>
                  <a:lnTo>
                    <a:pt x="100500" y="9024"/>
                  </a:lnTo>
                  <a:lnTo>
                    <a:pt x="100129" y="8923"/>
                  </a:lnTo>
                  <a:lnTo>
                    <a:pt x="99725" y="8822"/>
                  </a:lnTo>
                  <a:lnTo>
                    <a:pt x="99321" y="8788"/>
                  </a:lnTo>
                  <a:lnTo>
                    <a:pt x="98951" y="8754"/>
                  </a:lnTo>
                  <a:lnTo>
                    <a:pt x="99187" y="8485"/>
                  </a:lnTo>
                  <a:lnTo>
                    <a:pt x="105718" y="1"/>
                  </a:lnTo>
                  <a:lnTo>
                    <a:pt x="105415" y="1"/>
                  </a:lnTo>
                  <a:lnTo>
                    <a:pt x="99826" y="7273"/>
                  </a:lnTo>
                  <a:lnTo>
                    <a:pt x="97739" y="9933"/>
                  </a:lnTo>
                  <a:lnTo>
                    <a:pt x="97537" y="9966"/>
                  </a:lnTo>
                  <a:lnTo>
                    <a:pt x="97672" y="10034"/>
                  </a:lnTo>
                  <a:lnTo>
                    <a:pt x="96695" y="11313"/>
                  </a:lnTo>
                  <a:lnTo>
                    <a:pt x="96224" y="11919"/>
                  </a:lnTo>
                  <a:lnTo>
                    <a:pt x="69424" y="12054"/>
                  </a:lnTo>
                  <a:lnTo>
                    <a:pt x="42624" y="12088"/>
                  </a:lnTo>
                  <a:lnTo>
                    <a:pt x="34308" y="12088"/>
                  </a:lnTo>
                  <a:lnTo>
                    <a:pt x="25959" y="12054"/>
                  </a:lnTo>
                  <a:lnTo>
                    <a:pt x="17643" y="12020"/>
                  </a:lnTo>
                  <a:lnTo>
                    <a:pt x="13502" y="12054"/>
                  </a:lnTo>
                  <a:lnTo>
                    <a:pt x="9327" y="12088"/>
                  </a:lnTo>
                  <a:lnTo>
                    <a:pt x="9259" y="12121"/>
                  </a:lnTo>
                  <a:lnTo>
                    <a:pt x="9226" y="12189"/>
                  </a:lnTo>
                  <a:lnTo>
                    <a:pt x="9259" y="12256"/>
                  </a:lnTo>
                  <a:lnTo>
                    <a:pt x="9327" y="12290"/>
                  </a:lnTo>
                  <a:lnTo>
                    <a:pt x="16027" y="12357"/>
                  </a:lnTo>
                  <a:lnTo>
                    <a:pt x="22760" y="12357"/>
                  </a:lnTo>
                  <a:lnTo>
                    <a:pt x="36194" y="12323"/>
                  </a:lnTo>
                  <a:lnTo>
                    <a:pt x="63027" y="12290"/>
                  </a:lnTo>
                  <a:lnTo>
                    <a:pt x="79558" y="12256"/>
                  </a:lnTo>
                  <a:lnTo>
                    <a:pt x="96056" y="12155"/>
                  </a:lnTo>
                  <a:lnTo>
                    <a:pt x="95584" y="12795"/>
                  </a:lnTo>
                  <a:lnTo>
                    <a:pt x="95315" y="13131"/>
                  </a:lnTo>
                  <a:lnTo>
                    <a:pt x="95046" y="13401"/>
                  </a:lnTo>
                  <a:lnTo>
                    <a:pt x="94743" y="13704"/>
                  </a:lnTo>
                  <a:lnTo>
                    <a:pt x="94439" y="13939"/>
                  </a:lnTo>
                  <a:lnTo>
                    <a:pt x="94136" y="14108"/>
                  </a:lnTo>
                  <a:lnTo>
                    <a:pt x="93800" y="14276"/>
                  </a:lnTo>
                  <a:lnTo>
                    <a:pt x="87100" y="14175"/>
                  </a:lnTo>
                  <a:lnTo>
                    <a:pt x="80366" y="14074"/>
                  </a:lnTo>
                  <a:lnTo>
                    <a:pt x="73666" y="14040"/>
                  </a:lnTo>
                  <a:lnTo>
                    <a:pt x="66966" y="14007"/>
                  </a:lnTo>
                  <a:lnTo>
                    <a:pt x="53533" y="14007"/>
                  </a:lnTo>
                  <a:lnTo>
                    <a:pt x="46833" y="14074"/>
                  </a:lnTo>
                  <a:lnTo>
                    <a:pt x="40133" y="14141"/>
                  </a:lnTo>
                  <a:lnTo>
                    <a:pt x="26295" y="14310"/>
                  </a:lnTo>
                  <a:lnTo>
                    <a:pt x="19393" y="14444"/>
                  </a:lnTo>
                  <a:lnTo>
                    <a:pt x="12458" y="14613"/>
                  </a:lnTo>
                  <a:lnTo>
                    <a:pt x="12458" y="14613"/>
                  </a:lnTo>
                  <a:lnTo>
                    <a:pt x="12491" y="14512"/>
                  </a:lnTo>
                  <a:lnTo>
                    <a:pt x="12491" y="14444"/>
                  </a:lnTo>
                  <a:lnTo>
                    <a:pt x="12458" y="14377"/>
                  </a:lnTo>
                  <a:lnTo>
                    <a:pt x="12357" y="14343"/>
                  </a:lnTo>
                  <a:lnTo>
                    <a:pt x="12087" y="14343"/>
                  </a:lnTo>
                  <a:lnTo>
                    <a:pt x="11784" y="14310"/>
                  </a:lnTo>
                  <a:lnTo>
                    <a:pt x="11549" y="14276"/>
                  </a:lnTo>
                  <a:lnTo>
                    <a:pt x="11279" y="14175"/>
                  </a:lnTo>
                  <a:lnTo>
                    <a:pt x="11044" y="14074"/>
                  </a:lnTo>
                  <a:lnTo>
                    <a:pt x="10808" y="13939"/>
                  </a:lnTo>
                  <a:lnTo>
                    <a:pt x="10337" y="13603"/>
                  </a:lnTo>
                  <a:lnTo>
                    <a:pt x="9933" y="13232"/>
                  </a:lnTo>
                  <a:lnTo>
                    <a:pt x="9562" y="12795"/>
                  </a:lnTo>
                  <a:lnTo>
                    <a:pt x="8855" y="11953"/>
                  </a:lnTo>
                  <a:lnTo>
                    <a:pt x="7206" y="9865"/>
                  </a:lnTo>
                  <a:lnTo>
                    <a:pt x="5623" y="7778"/>
                  </a:lnTo>
                  <a:lnTo>
                    <a:pt x="4108" y="5691"/>
                  </a:lnTo>
                  <a:lnTo>
                    <a:pt x="2694" y="3603"/>
                  </a:lnTo>
                  <a:lnTo>
                    <a:pt x="2088" y="2728"/>
                  </a:lnTo>
                  <a:lnTo>
                    <a:pt x="1516" y="1819"/>
                  </a:lnTo>
                  <a:lnTo>
                    <a:pt x="943" y="910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7" name="Google Shape;517;p4"/>
            <p:cNvSpPr/>
            <p:nvPr/>
          </p:nvSpPr>
          <p:spPr>
            <a:xfrm>
              <a:off x="475175" y="4197475"/>
              <a:ext cx="269375" cy="75775"/>
            </a:xfrm>
            <a:custGeom>
              <a:rect b="b" l="l" r="r" t="t"/>
              <a:pathLst>
                <a:path extrusionOk="0" h="3031" w="10775">
                  <a:moveTo>
                    <a:pt x="10673" y="1"/>
                  </a:moveTo>
                  <a:lnTo>
                    <a:pt x="5320" y="1448"/>
                  </a:lnTo>
                  <a:lnTo>
                    <a:pt x="2525" y="2223"/>
                  </a:lnTo>
                  <a:lnTo>
                    <a:pt x="1246" y="2559"/>
                  </a:lnTo>
                  <a:lnTo>
                    <a:pt x="606" y="2761"/>
                  </a:lnTo>
                  <a:lnTo>
                    <a:pt x="303" y="2862"/>
                  </a:lnTo>
                  <a:lnTo>
                    <a:pt x="0" y="2997"/>
                  </a:lnTo>
                  <a:lnTo>
                    <a:pt x="0" y="3031"/>
                  </a:lnTo>
                  <a:lnTo>
                    <a:pt x="573" y="2930"/>
                  </a:lnTo>
                  <a:lnTo>
                    <a:pt x="1179" y="2795"/>
                  </a:lnTo>
                  <a:lnTo>
                    <a:pt x="2323" y="2458"/>
                  </a:lnTo>
                  <a:lnTo>
                    <a:pt x="5118" y="1684"/>
                  </a:lnTo>
                  <a:lnTo>
                    <a:pt x="10740" y="169"/>
                  </a:lnTo>
                  <a:lnTo>
                    <a:pt x="10774" y="102"/>
                  </a:lnTo>
                  <a:lnTo>
                    <a:pt x="10774" y="68"/>
                  </a:lnTo>
                  <a:lnTo>
                    <a:pt x="1074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8" name="Google Shape;518;p4"/>
            <p:cNvSpPr/>
            <p:nvPr/>
          </p:nvSpPr>
          <p:spPr>
            <a:xfrm>
              <a:off x="733575" y="4522375"/>
              <a:ext cx="19375" cy="10125"/>
            </a:xfrm>
            <a:custGeom>
              <a:rect b="b" l="l" r="r" t="t"/>
              <a:pathLst>
                <a:path extrusionOk="0" h="405" w="775">
                  <a:moveTo>
                    <a:pt x="135" y="0"/>
                  </a:moveTo>
                  <a:lnTo>
                    <a:pt x="34" y="34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34" y="236"/>
                  </a:lnTo>
                  <a:lnTo>
                    <a:pt x="68" y="270"/>
                  </a:lnTo>
                  <a:lnTo>
                    <a:pt x="303" y="270"/>
                  </a:lnTo>
                  <a:lnTo>
                    <a:pt x="404" y="337"/>
                  </a:lnTo>
                  <a:lnTo>
                    <a:pt x="505" y="404"/>
                  </a:lnTo>
                  <a:lnTo>
                    <a:pt x="606" y="404"/>
                  </a:lnTo>
                  <a:lnTo>
                    <a:pt x="741" y="337"/>
                  </a:lnTo>
                  <a:lnTo>
                    <a:pt x="741" y="303"/>
                  </a:lnTo>
                  <a:lnTo>
                    <a:pt x="775" y="270"/>
                  </a:lnTo>
                  <a:lnTo>
                    <a:pt x="741" y="169"/>
                  </a:lnTo>
                  <a:lnTo>
                    <a:pt x="674" y="101"/>
                  </a:lnTo>
                  <a:lnTo>
                    <a:pt x="606" y="101"/>
                  </a:lnTo>
                  <a:lnTo>
                    <a:pt x="573" y="135"/>
                  </a:lnTo>
                  <a:lnTo>
                    <a:pt x="505" y="68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19" name="Google Shape;519;p4"/>
            <p:cNvSpPr/>
            <p:nvPr/>
          </p:nvSpPr>
          <p:spPr>
            <a:xfrm>
              <a:off x="1440600" y="4990350"/>
              <a:ext cx="55575" cy="55575"/>
            </a:xfrm>
            <a:custGeom>
              <a:rect b="b" l="l" r="r" t="t"/>
              <a:pathLst>
                <a:path extrusionOk="0" h="2223" w="2223">
                  <a:moveTo>
                    <a:pt x="1852" y="1"/>
                  </a:moveTo>
                  <a:lnTo>
                    <a:pt x="1314" y="68"/>
                  </a:lnTo>
                  <a:lnTo>
                    <a:pt x="809" y="136"/>
                  </a:lnTo>
                  <a:lnTo>
                    <a:pt x="404" y="169"/>
                  </a:lnTo>
                  <a:lnTo>
                    <a:pt x="202" y="203"/>
                  </a:lnTo>
                  <a:lnTo>
                    <a:pt x="0" y="304"/>
                  </a:lnTo>
                  <a:lnTo>
                    <a:pt x="169" y="371"/>
                  </a:lnTo>
                  <a:lnTo>
                    <a:pt x="337" y="405"/>
                  </a:lnTo>
                  <a:lnTo>
                    <a:pt x="708" y="371"/>
                  </a:lnTo>
                  <a:lnTo>
                    <a:pt x="1246" y="304"/>
                  </a:lnTo>
                  <a:lnTo>
                    <a:pt x="1785" y="203"/>
                  </a:lnTo>
                  <a:lnTo>
                    <a:pt x="1785" y="371"/>
                  </a:lnTo>
                  <a:lnTo>
                    <a:pt x="1785" y="573"/>
                  </a:lnTo>
                  <a:lnTo>
                    <a:pt x="1886" y="944"/>
                  </a:lnTo>
                  <a:lnTo>
                    <a:pt x="1920" y="1381"/>
                  </a:lnTo>
                  <a:lnTo>
                    <a:pt x="1953" y="1617"/>
                  </a:lnTo>
                  <a:lnTo>
                    <a:pt x="2021" y="1819"/>
                  </a:lnTo>
                  <a:lnTo>
                    <a:pt x="1044" y="1954"/>
                  </a:lnTo>
                  <a:lnTo>
                    <a:pt x="674" y="1987"/>
                  </a:lnTo>
                  <a:lnTo>
                    <a:pt x="539" y="2055"/>
                  </a:lnTo>
                  <a:lnTo>
                    <a:pt x="404" y="2156"/>
                  </a:lnTo>
                  <a:lnTo>
                    <a:pt x="539" y="2223"/>
                  </a:lnTo>
                  <a:lnTo>
                    <a:pt x="708" y="2223"/>
                  </a:lnTo>
                  <a:lnTo>
                    <a:pt x="1078" y="2156"/>
                  </a:lnTo>
                  <a:lnTo>
                    <a:pt x="2155" y="2021"/>
                  </a:lnTo>
                  <a:lnTo>
                    <a:pt x="2189" y="1987"/>
                  </a:lnTo>
                  <a:lnTo>
                    <a:pt x="2223" y="1954"/>
                  </a:lnTo>
                  <a:lnTo>
                    <a:pt x="2223" y="1886"/>
                  </a:lnTo>
                  <a:lnTo>
                    <a:pt x="2189" y="1853"/>
                  </a:lnTo>
                  <a:lnTo>
                    <a:pt x="2189" y="1617"/>
                  </a:lnTo>
                  <a:lnTo>
                    <a:pt x="2155" y="1381"/>
                  </a:lnTo>
                  <a:lnTo>
                    <a:pt x="2054" y="910"/>
                  </a:lnTo>
                  <a:lnTo>
                    <a:pt x="2021" y="506"/>
                  </a:lnTo>
                  <a:lnTo>
                    <a:pt x="1987" y="338"/>
                  </a:lnTo>
                  <a:lnTo>
                    <a:pt x="1920" y="169"/>
                  </a:lnTo>
                  <a:lnTo>
                    <a:pt x="1920" y="102"/>
                  </a:lnTo>
                  <a:lnTo>
                    <a:pt x="1920" y="68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0" name="Google Shape;520;p4"/>
            <p:cNvSpPr/>
            <p:nvPr/>
          </p:nvSpPr>
          <p:spPr>
            <a:xfrm>
              <a:off x="3530550" y="4035875"/>
              <a:ext cx="219700" cy="344275"/>
            </a:xfrm>
            <a:custGeom>
              <a:rect b="b" l="l" r="r" t="t"/>
              <a:pathLst>
                <a:path extrusionOk="0" h="13771" w="8788">
                  <a:moveTo>
                    <a:pt x="1818" y="169"/>
                  </a:moveTo>
                  <a:lnTo>
                    <a:pt x="2189" y="270"/>
                  </a:lnTo>
                  <a:lnTo>
                    <a:pt x="2626" y="337"/>
                  </a:lnTo>
                  <a:lnTo>
                    <a:pt x="3030" y="371"/>
                  </a:lnTo>
                  <a:lnTo>
                    <a:pt x="3468" y="438"/>
                  </a:lnTo>
                  <a:lnTo>
                    <a:pt x="5219" y="707"/>
                  </a:lnTo>
                  <a:lnTo>
                    <a:pt x="6936" y="943"/>
                  </a:lnTo>
                  <a:lnTo>
                    <a:pt x="8619" y="1111"/>
                  </a:lnTo>
                  <a:lnTo>
                    <a:pt x="8485" y="1785"/>
                  </a:lnTo>
                  <a:lnTo>
                    <a:pt x="8384" y="2492"/>
                  </a:lnTo>
                  <a:lnTo>
                    <a:pt x="8215" y="3872"/>
                  </a:lnTo>
                  <a:lnTo>
                    <a:pt x="7811" y="7003"/>
                  </a:lnTo>
                  <a:lnTo>
                    <a:pt x="7609" y="8619"/>
                  </a:lnTo>
                  <a:lnTo>
                    <a:pt x="7374" y="10202"/>
                  </a:lnTo>
                  <a:lnTo>
                    <a:pt x="6868" y="13400"/>
                  </a:lnTo>
                  <a:lnTo>
                    <a:pt x="5993" y="13333"/>
                  </a:lnTo>
                  <a:lnTo>
                    <a:pt x="5151" y="13232"/>
                  </a:lnTo>
                  <a:lnTo>
                    <a:pt x="4276" y="13097"/>
                  </a:lnTo>
                  <a:lnTo>
                    <a:pt x="3434" y="12962"/>
                  </a:lnTo>
                  <a:lnTo>
                    <a:pt x="2660" y="12828"/>
                  </a:lnTo>
                  <a:lnTo>
                    <a:pt x="1852" y="12693"/>
                  </a:lnTo>
                  <a:lnTo>
                    <a:pt x="1044" y="12626"/>
                  </a:lnTo>
                  <a:lnTo>
                    <a:pt x="640" y="12626"/>
                  </a:lnTo>
                  <a:lnTo>
                    <a:pt x="236" y="12659"/>
                  </a:lnTo>
                  <a:lnTo>
                    <a:pt x="1044" y="6431"/>
                  </a:lnTo>
                  <a:lnTo>
                    <a:pt x="1448" y="3266"/>
                  </a:lnTo>
                  <a:lnTo>
                    <a:pt x="1684" y="1717"/>
                  </a:lnTo>
                  <a:lnTo>
                    <a:pt x="1751" y="943"/>
                  </a:lnTo>
                  <a:lnTo>
                    <a:pt x="1818" y="169"/>
                  </a:lnTo>
                  <a:close/>
                  <a:moveTo>
                    <a:pt x="2155" y="0"/>
                  </a:moveTo>
                  <a:lnTo>
                    <a:pt x="1987" y="34"/>
                  </a:lnTo>
                  <a:lnTo>
                    <a:pt x="1818" y="68"/>
                  </a:lnTo>
                  <a:lnTo>
                    <a:pt x="1785" y="68"/>
                  </a:lnTo>
                  <a:lnTo>
                    <a:pt x="1751" y="34"/>
                  </a:lnTo>
                  <a:lnTo>
                    <a:pt x="1717" y="68"/>
                  </a:lnTo>
                  <a:lnTo>
                    <a:pt x="1684" y="101"/>
                  </a:lnTo>
                  <a:lnTo>
                    <a:pt x="1549" y="808"/>
                  </a:lnTo>
                  <a:lnTo>
                    <a:pt x="1414" y="1549"/>
                  </a:lnTo>
                  <a:lnTo>
                    <a:pt x="1246" y="2997"/>
                  </a:lnTo>
                  <a:lnTo>
                    <a:pt x="842" y="6162"/>
                  </a:lnTo>
                  <a:lnTo>
                    <a:pt x="0" y="12760"/>
                  </a:lnTo>
                  <a:lnTo>
                    <a:pt x="0" y="12828"/>
                  </a:lnTo>
                  <a:lnTo>
                    <a:pt x="68" y="12861"/>
                  </a:lnTo>
                  <a:lnTo>
                    <a:pt x="169" y="12861"/>
                  </a:lnTo>
                  <a:lnTo>
                    <a:pt x="202" y="12794"/>
                  </a:lnTo>
                  <a:lnTo>
                    <a:pt x="640" y="12895"/>
                  </a:lnTo>
                  <a:lnTo>
                    <a:pt x="1044" y="12929"/>
                  </a:lnTo>
                  <a:lnTo>
                    <a:pt x="1919" y="13030"/>
                  </a:lnTo>
                  <a:lnTo>
                    <a:pt x="2761" y="13131"/>
                  </a:lnTo>
                  <a:lnTo>
                    <a:pt x="3603" y="13232"/>
                  </a:lnTo>
                  <a:lnTo>
                    <a:pt x="4411" y="13400"/>
                  </a:lnTo>
                  <a:lnTo>
                    <a:pt x="5219" y="13535"/>
                  </a:lnTo>
                  <a:lnTo>
                    <a:pt x="6027" y="13636"/>
                  </a:lnTo>
                  <a:lnTo>
                    <a:pt x="6835" y="13636"/>
                  </a:lnTo>
                  <a:lnTo>
                    <a:pt x="6868" y="13737"/>
                  </a:lnTo>
                  <a:lnTo>
                    <a:pt x="6936" y="13771"/>
                  </a:lnTo>
                  <a:lnTo>
                    <a:pt x="7003" y="13771"/>
                  </a:lnTo>
                  <a:lnTo>
                    <a:pt x="7037" y="13737"/>
                  </a:lnTo>
                  <a:lnTo>
                    <a:pt x="7071" y="13703"/>
                  </a:lnTo>
                  <a:lnTo>
                    <a:pt x="7071" y="13602"/>
                  </a:lnTo>
                  <a:lnTo>
                    <a:pt x="7138" y="13569"/>
                  </a:lnTo>
                  <a:lnTo>
                    <a:pt x="7172" y="13535"/>
                  </a:lnTo>
                  <a:lnTo>
                    <a:pt x="7172" y="13468"/>
                  </a:lnTo>
                  <a:lnTo>
                    <a:pt x="7104" y="13400"/>
                  </a:lnTo>
                  <a:lnTo>
                    <a:pt x="7407" y="11952"/>
                  </a:lnTo>
                  <a:lnTo>
                    <a:pt x="7609" y="10471"/>
                  </a:lnTo>
                  <a:lnTo>
                    <a:pt x="8013" y="7542"/>
                  </a:lnTo>
                  <a:lnTo>
                    <a:pt x="8384" y="4411"/>
                  </a:lnTo>
                  <a:lnTo>
                    <a:pt x="8619" y="2761"/>
                  </a:lnTo>
                  <a:lnTo>
                    <a:pt x="8687" y="1953"/>
                  </a:lnTo>
                  <a:lnTo>
                    <a:pt x="8720" y="1515"/>
                  </a:lnTo>
                  <a:lnTo>
                    <a:pt x="8720" y="1111"/>
                  </a:lnTo>
                  <a:lnTo>
                    <a:pt x="8788" y="1078"/>
                  </a:lnTo>
                  <a:lnTo>
                    <a:pt x="8788" y="977"/>
                  </a:lnTo>
                  <a:lnTo>
                    <a:pt x="8754" y="909"/>
                  </a:lnTo>
                  <a:lnTo>
                    <a:pt x="8687" y="876"/>
                  </a:lnTo>
                  <a:lnTo>
                    <a:pt x="6835" y="674"/>
                  </a:lnTo>
                  <a:lnTo>
                    <a:pt x="5017" y="438"/>
                  </a:lnTo>
                  <a:lnTo>
                    <a:pt x="4141" y="303"/>
                  </a:lnTo>
                  <a:lnTo>
                    <a:pt x="3266" y="135"/>
                  </a:lnTo>
                  <a:lnTo>
                    <a:pt x="2896" y="68"/>
                  </a:lnTo>
                  <a:lnTo>
                    <a:pt x="2525" y="34"/>
                  </a:lnTo>
                  <a:lnTo>
                    <a:pt x="2155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1" name="Google Shape;521;p4"/>
            <p:cNvSpPr/>
            <p:nvPr/>
          </p:nvSpPr>
          <p:spPr>
            <a:xfrm>
              <a:off x="988600" y="5295900"/>
              <a:ext cx="60625" cy="64000"/>
            </a:xfrm>
            <a:custGeom>
              <a:rect b="b" l="l" r="r" t="t"/>
              <a:pathLst>
                <a:path extrusionOk="0" h="2560" w="2425">
                  <a:moveTo>
                    <a:pt x="1886" y="0"/>
                  </a:moveTo>
                  <a:lnTo>
                    <a:pt x="1684" y="34"/>
                  </a:lnTo>
                  <a:lnTo>
                    <a:pt x="1347" y="101"/>
                  </a:lnTo>
                  <a:lnTo>
                    <a:pt x="741" y="169"/>
                  </a:lnTo>
                  <a:lnTo>
                    <a:pt x="438" y="202"/>
                  </a:lnTo>
                  <a:lnTo>
                    <a:pt x="135" y="303"/>
                  </a:lnTo>
                  <a:lnTo>
                    <a:pt x="135" y="236"/>
                  </a:lnTo>
                  <a:lnTo>
                    <a:pt x="102" y="202"/>
                  </a:lnTo>
                  <a:lnTo>
                    <a:pt x="68" y="202"/>
                  </a:lnTo>
                  <a:lnTo>
                    <a:pt x="34" y="236"/>
                  </a:lnTo>
                  <a:lnTo>
                    <a:pt x="1" y="472"/>
                  </a:lnTo>
                  <a:lnTo>
                    <a:pt x="34" y="707"/>
                  </a:lnTo>
                  <a:lnTo>
                    <a:pt x="68" y="1145"/>
                  </a:lnTo>
                  <a:lnTo>
                    <a:pt x="169" y="1852"/>
                  </a:lnTo>
                  <a:lnTo>
                    <a:pt x="270" y="2222"/>
                  </a:lnTo>
                  <a:lnTo>
                    <a:pt x="371" y="2492"/>
                  </a:lnTo>
                  <a:lnTo>
                    <a:pt x="405" y="2559"/>
                  </a:lnTo>
                  <a:lnTo>
                    <a:pt x="438" y="2559"/>
                  </a:lnTo>
                  <a:lnTo>
                    <a:pt x="506" y="2525"/>
                  </a:lnTo>
                  <a:lnTo>
                    <a:pt x="506" y="2458"/>
                  </a:lnTo>
                  <a:lnTo>
                    <a:pt x="405" y="1785"/>
                  </a:lnTo>
                  <a:lnTo>
                    <a:pt x="270" y="1111"/>
                  </a:lnTo>
                  <a:lnTo>
                    <a:pt x="236" y="741"/>
                  </a:lnTo>
                  <a:lnTo>
                    <a:pt x="169" y="371"/>
                  </a:lnTo>
                  <a:lnTo>
                    <a:pt x="573" y="371"/>
                  </a:lnTo>
                  <a:lnTo>
                    <a:pt x="977" y="303"/>
                  </a:lnTo>
                  <a:lnTo>
                    <a:pt x="1886" y="169"/>
                  </a:lnTo>
                  <a:lnTo>
                    <a:pt x="1920" y="202"/>
                  </a:lnTo>
                  <a:lnTo>
                    <a:pt x="1987" y="202"/>
                  </a:lnTo>
                  <a:lnTo>
                    <a:pt x="2021" y="472"/>
                  </a:lnTo>
                  <a:lnTo>
                    <a:pt x="2054" y="775"/>
                  </a:lnTo>
                  <a:lnTo>
                    <a:pt x="2223" y="2121"/>
                  </a:lnTo>
                  <a:lnTo>
                    <a:pt x="2021" y="2121"/>
                  </a:lnTo>
                  <a:lnTo>
                    <a:pt x="1819" y="2155"/>
                  </a:lnTo>
                  <a:lnTo>
                    <a:pt x="1415" y="2222"/>
                  </a:lnTo>
                  <a:lnTo>
                    <a:pt x="943" y="2256"/>
                  </a:lnTo>
                  <a:lnTo>
                    <a:pt x="674" y="2323"/>
                  </a:lnTo>
                  <a:lnTo>
                    <a:pt x="573" y="2391"/>
                  </a:lnTo>
                  <a:lnTo>
                    <a:pt x="506" y="2458"/>
                  </a:lnTo>
                  <a:lnTo>
                    <a:pt x="607" y="2525"/>
                  </a:lnTo>
                  <a:lnTo>
                    <a:pt x="674" y="2559"/>
                  </a:lnTo>
                  <a:lnTo>
                    <a:pt x="910" y="2525"/>
                  </a:lnTo>
                  <a:lnTo>
                    <a:pt x="1314" y="2458"/>
                  </a:lnTo>
                  <a:lnTo>
                    <a:pt x="1819" y="2391"/>
                  </a:lnTo>
                  <a:lnTo>
                    <a:pt x="2054" y="2357"/>
                  </a:lnTo>
                  <a:lnTo>
                    <a:pt x="2257" y="2290"/>
                  </a:lnTo>
                  <a:lnTo>
                    <a:pt x="2324" y="2323"/>
                  </a:lnTo>
                  <a:lnTo>
                    <a:pt x="2391" y="2323"/>
                  </a:lnTo>
                  <a:lnTo>
                    <a:pt x="2425" y="2290"/>
                  </a:lnTo>
                  <a:lnTo>
                    <a:pt x="2425" y="2222"/>
                  </a:lnTo>
                  <a:lnTo>
                    <a:pt x="2223" y="876"/>
                  </a:lnTo>
                  <a:lnTo>
                    <a:pt x="2189" y="438"/>
                  </a:lnTo>
                  <a:lnTo>
                    <a:pt x="2155" y="236"/>
                  </a:lnTo>
                  <a:lnTo>
                    <a:pt x="2054" y="34"/>
                  </a:lnTo>
                  <a:lnTo>
                    <a:pt x="2021" y="68"/>
                  </a:lnTo>
                  <a:lnTo>
                    <a:pt x="1953" y="3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2" name="Google Shape;522;p4"/>
            <p:cNvSpPr/>
            <p:nvPr/>
          </p:nvSpPr>
          <p:spPr>
            <a:xfrm>
              <a:off x="1100550" y="4580450"/>
              <a:ext cx="24425" cy="9275"/>
            </a:xfrm>
            <a:custGeom>
              <a:rect b="b" l="l" r="r" t="t"/>
              <a:pathLst>
                <a:path extrusionOk="0" h="371" w="977">
                  <a:moveTo>
                    <a:pt x="236" y="1"/>
                  </a:moveTo>
                  <a:lnTo>
                    <a:pt x="135" y="34"/>
                  </a:lnTo>
                  <a:lnTo>
                    <a:pt x="34" y="102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3"/>
                  </a:lnTo>
                  <a:lnTo>
                    <a:pt x="203" y="236"/>
                  </a:lnTo>
                  <a:lnTo>
                    <a:pt x="371" y="270"/>
                  </a:lnTo>
                  <a:lnTo>
                    <a:pt x="607" y="304"/>
                  </a:lnTo>
                  <a:lnTo>
                    <a:pt x="809" y="371"/>
                  </a:lnTo>
                  <a:lnTo>
                    <a:pt x="910" y="371"/>
                  </a:lnTo>
                  <a:lnTo>
                    <a:pt x="977" y="304"/>
                  </a:lnTo>
                  <a:lnTo>
                    <a:pt x="977" y="203"/>
                  </a:lnTo>
                  <a:lnTo>
                    <a:pt x="910" y="135"/>
                  </a:lnTo>
                  <a:lnTo>
                    <a:pt x="708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3" name="Google Shape;523;p4"/>
            <p:cNvSpPr/>
            <p:nvPr/>
          </p:nvSpPr>
          <p:spPr>
            <a:xfrm>
              <a:off x="1938050" y="4972675"/>
              <a:ext cx="222225" cy="368700"/>
            </a:xfrm>
            <a:custGeom>
              <a:rect b="b" l="l" r="r" t="t"/>
              <a:pathLst>
                <a:path extrusionOk="0" h="14748" w="8889">
                  <a:moveTo>
                    <a:pt x="4882" y="304"/>
                  </a:moveTo>
                  <a:lnTo>
                    <a:pt x="4815" y="472"/>
                  </a:lnTo>
                  <a:lnTo>
                    <a:pt x="4545" y="371"/>
                  </a:lnTo>
                  <a:lnTo>
                    <a:pt x="4882" y="304"/>
                  </a:lnTo>
                  <a:close/>
                  <a:moveTo>
                    <a:pt x="4781" y="4344"/>
                  </a:moveTo>
                  <a:lnTo>
                    <a:pt x="4815" y="4411"/>
                  </a:lnTo>
                  <a:lnTo>
                    <a:pt x="4747" y="4411"/>
                  </a:lnTo>
                  <a:lnTo>
                    <a:pt x="4545" y="4479"/>
                  </a:lnTo>
                  <a:lnTo>
                    <a:pt x="4545" y="4344"/>
                  </a:lnTo>
                  <a:lnTo>
                    <a:pt x="4613" y="4411"/>
                  </a:lnTo>
                  <a:lnTo>
                    <a:pt x="4747" y="4411"/>
                  </a:lnTo>
                  <a:lnTo>
                    <a:pt x="4781" y="4344"/>
                  </a:lnTo>
                  <a:close/>
                  <a:moveTo>
                    <a:pt x="5556" y="270"/>
                  </a:moveTo>
                  <a:lnTo>
                    <a:pt x="5892" y="304"/>
                  </a:lnTo>
                  <a:lnTo>
                    <a:pt x="6195" y="405"/>
                  </a:lnTo>
                  <a:lnTo>
                    <a:pt x="6498" y="540"/>
                  </a:lnTo>
                  <a:lnTo>
                    <a:pt x="6801" y="742"/>
                  </a:lnTo>
                  <a:lnTo>
                    <a:pt x="7037" y="977"/>
                  </a:lnTo>
                  <a:lnTo>
                    <a:pt x="7273" y="1213"/>
                  </a:lnTo>
                  <a:lnTo>
                    <a:pt x="7508" y="1482"/>
                  </a:lnTo>
                  <a:lnTo>
                    <a:pt x="7677" y="1785"/>
                  </a:lnTo>
                  <a:lnTo>
                    <a:pt x="7946" y="2290"/>
                  </a:lnTo>
                  <a:lnTo>
                    <a:pt x="8148" y="2863"/>
                  </a:lnTo>
                  <a:lnTo>
                    <a:pt x="8316" y="3469"/>
                  </a:lnTo>
                  <a:lnTo>
                    <a:pt x="8451" y="4108"/>
                  </a:lnTo>
                  <a:lnTo>
                    <a:pt x="8518" y="4748"/>
                  </a:lnTo>
                  <a:lnTo>
                    <a:pt x="8586" y="5354"/>
                  </a:lnTo>
                  <a:lnTo>
                    <a:pt x="8653" y="6566"/>
                  </a:lnTo>
                  <a:lnTo>
                    <a:pt x="8653" y="7172"/>
                  </a:lnTo>
                  <a:lnTo>
                    <a:pt x="8653" y="7778"/>
                  </a:lnTo>
                  <a:lnTo>
                    <a:pt x="8653" y="8384"/>
                  </a:lnTo>
                  <a:lnTo>
                    <a:pt x="8586" y="9024"/>
                  </a:lnTo>
                  <a:lnTo>
                    <a:pt x="8518" y="9630"/>
                  </a:lnTo>
                  <a:lnTo>
                    <a:pt x="8417" y="10236"/>
                  </a:lnTo>
                  <a:lnTo>
                    <a:pt x="8283" y="10808"/>
                  </a:lnTo>
                  <a:lnTo>
                    <a:pt x="8114" y="11414"/>
                  </a:lnTo>
                  <a:lnTo>
                    <a:pt x="7946" y="11818"/>
                  </a:lnTo>
                  <a:lnTo>
                    <a:pt x="7946" y="11818"/>
                  </a:lnTo>
                  <a:lnTo>
                    <a:pt x="8081" y="11010"/>
                  </a:lnTo>
                  <a:lnTo>
                    <a:pt x="8182" y="10169"/>
                  </a:lnTo>
                  <a:lnTo>
                    <a:pt x="8249" y="9361"/>
                  </a:lnTo>
                  <a:lnTo>
                    <a:pt x="8283" y="8553"/>
                  </a:lnTo>
                  <a:lnTo>
                    <a:pt x="8316" y="7542"/>
                  </a:lnTo>
                  <a:lnTo>
                    <a:pt x="8316" y="6499"/>
                  </a:lnTo>
                  <a:lnTo>
                    <a:pt x="8283" y="5489"/>
                  </a:lnTo>
                  <a:lnTo>
                    <a:pt x="8182" y="4479"/>
                  </a:lnTo>
                  <a:lnTo>
                    <a:pt x="8013" y="3671"/>
                  </a:lnTo>
                  <a:lnTo>
                    <a:pt x="7912" y="3267"/>
                  </a:lnTo>
                  <a:lnTo>
                    <a:pt x="7778" y="2896"/>
                  </a:lnTo>
                  <a:lnTo>
                    <a:pt x="7643" y="2492"/>
                  </a:lnTo>
                  <a:lnTo>
                    <a:pt x="7475" y="2122"/>
                  </a:lnTo>
                  <a:lnTo>
                    <a:pt x="7239" y="1785"/>
                  </a:lnTo>
                  <a:lnTo>
                    <a:pt x="7003" y="1449"/>
                  </a:lnTo>
                  <a:lnTo>
                    <a:pt x="6835" y="1213"/>
                  </a:lnTo>
                  <a:lnTo>
                    <a:pt x="6633" y="1011"/>
                  </a:lnTo>
                  <a:lnTo>
                    <a:pt x="6397" y="809"/>
                  </a:lnTo>
                  <a:lnTo>
                    <a:pt x="6128" y="641"/>
                  </a:lnTo>
                  <a:lnTo>
                    <a:pt x="5859" y="506"/>
                  </a:lnTo>
                  <a:lnTo>
                    <a:pt x="5589" y="405"/>
                  </a:lnTo>
                  <a:lnTo>
                    <a:pt x="5185" y="405"/>
                  </a:lnTo>
                  <a:lnTo>
                    <a:pt x="5050" y="439"/>
                  </a:lnTo>
                  <a:lnTo>
                    <a:pt x="5050" y="304"/>
                  </a:lnTo>
                  <a:lnTo>
                    <a:pt x="5556" y="270"/>
                  </a:lnTo>
                  <a:close/>
                  <a:moveTo>
                    <a:pt x="5421" y="573"/>
                  </a:moveTo>
                  <a:lnTo>
                    <a:pt x="5623" y="607"/>
                  </a:lnTo>
                  <a:lnTo>
                    <a:pt x="5825" y="674"/>
                  </a:lnTo>
                  <a:lnTo>
                    <a:pt x="5993" y="775"/>
                  </a:lnTo>
                  <a:lnTo>
                    <a:pt x="6162" y="876"/>
                  </a:lnTo>
                  <a:lnTo>
                    <a:pt x="6465" y="1146"/>
                  </a:lnTo>
                  <a:lnTo>
                    <a:pt x="6768" y="1449"/>
                  </a:lnTo>
                  <a:lnTo>
                    <a:pt x="7003" y="1819"/>
                  </a:lnTo>
                  <a:lnTo>
                    <a:pt x="7239" y="2156"/>
                  </a:lnTo>
                  <a:lnTo>
                    <a:pt x="7407" y="2492"/>
                  </a:lnTo>
                  <a:lnTo>
                    <a:pt x="7576" y="2863"/>
                  </a:lnTo>
                  <a:lnTo>
                    <a:pt x="7677" y="3233"/>
                  </a:lnTo>
                  <a:lnTo>
                    <a:pt x="7778" y="3603"/>
                  </a:lnTo>
                  <a:lnTo>
                    <a:pt x="7879" y="3974"/>
                  </a:lnTo>
                  <a:lnTo>
                    <a:pt x="7980" y="4748"/>
                  </a:lnTo>
                  <a:lnTo>
                    <a:pt x="8047" y="5522"/>
                  </a:lnTo>
                  <a:lnTo>
                    <a:pt x="8081" y="6398"/>
                  </a:lnTo>
                  <a:lnTo>
                    <a:pt x="8081" y="7273"/>
                  </a:lnTo>
                  <a:lnTo>
                    <a:pt x="8081" y="8149"/>
                  </a:lnTo>
                  <a:lnTo>
                    <a:pt x="8047" y="9024"/>
                  </a:lnTo>
                  <a:lnTo>
                    <a:pt x="7980" y="9899"/>
                  </a:lnTo>
                  <a:lnTo>
                    <a:pt x="7879" y="10775"/>
                  </a:lnTo>
                  <a:lnTo>
                    <a:pt x="7744" y="11650"/>
                  </a:lnTo>
                  <a:lnTo>
                    <a:pt x="7576" y="12525"/>
                  </a:lnTo>
                  <a:lnTo>
                    <a:pt x="7441" y="12727"/>
                  </a:lnTo>
                  <a:lnTo>
                    <a:pt x="7508" y="12559"/>
                  </a:lnTo>
                  <a:lnTo>
                    <a:pt x="7542" y="12357"/>
                  </a:lnTo>
                  <a:lnTo>
                    <a:pt x="7576" y="12155"/>
                  </a:lnTo>
                  <a:lnTo>
                    <a:pt x="7576" y="11953"/>
                  </a:lnTo>
                  <a:lnTo>
                    <a:pt x="7542" y="11886"/>
                  </a:lnTo>
                  <a:lnTo>
                    <a:pt x="7441" y="11886"/>
                  </a:lnTo>
                  <a:lnTo>
                    <a:pt x="7407" y="11953"/>
                  </a:lnTo>
                  <a:lnTo>
                    <a:pt x="7340" y="12323"/>
                  </a:lnTo>
                  <a:lnTo>
                    <a:pt x="7239" y="12626"/>
                  </a:lnTo>
                  <a:lnTo>
                    <a:pt x="7071" y="12896"/>
                  </a:lnTo>
                  <a:lnTo>
                    <a:pt x="6902" y="13131"/>
                  </a:lnTo>
                  <a:lnTo>
                    <a:pt x="6667" y="13333"/>
                  </a:lnTo>
                  <a:lnTo>
                    <a:pt x="6431" y="13535"/>
                  </a:lnTo>
                  <a:lnTo>
                    <a:pt x="6162" y="13670"/>
                  </a:lnTo>
                  <a:lnTo>
                    <a:pt x="5859" y="13805"/>
                  </a:lnTo>
                  <a:lnTo>
                    <a:pt x="5556" y="13906"/>
                  </a:lnTo>
                  <a:lnTo>
                    <a:pt x="5253" y="13973"/>
                  </a:lnTo>
                  <a:lnTo>
                    <a:pt x="4579" y="14074"/>
                  </a:lnTo>
                  <a:lnTo>
                    <a:pt x="3939" y="14108"/>
                  </a:lnTo>
                  <a:lnTo>
                    <a:pt x="3300" y="14074"/>
                  </a:lnTo>
                  <a:lnTo>
                    <a:pt x="2896" y="14040"/>
                  </a:lnTo>
                  <a:lnTo>
                    <a:pt x="2492" y="13973"/>
                  </a:lnTo>
                  <a:lnTo>
                    <a:pt x="2155" y="13838"/>
                  </a:lnTo>
                  <a:lnTo>
                    <a:pt x="1852" y="13636"/>
                  </a:lnTo>
                  <a:lnTo>
                    <a:pt x="1616" y="13434"/>
                  </a:lnTo>
                  <a:lnTo>
                    <a:pt x="1381" y="13199"/>
                  </a:lnTo>
                  <a:lnTo>
                    <a:pt x="1179" y="12929"/>
                  </a:lnTo>
                  <a:lnTo>
                    <a:pt x="1010" y="12626"/>
                  </a:lnTo>
                  <a:lnTo>
                    <a:pt x="909" y="12290"/>
                  </a:lnTo>
                  <a:lnTo>
                    <a:pt x="808" y="11953"/>
                  </a:lnTo>
                  <a:lnTo>
                    <a:pt x="707" y="11583"/>
                  </a:lnTo>
                  <a:lnTo>
                    <a:pt x="674" y="11246"/>
                  </a:lnTo>
                  <a:lnTo>
                    <a:pt x="640" y="10876"/>
                  </a:lnTo>
                  <a:lnTo>
                    <a:pt x="640" y="10472"/>
                  </a:lnTo>
                  <a:lnTo>
                    <a:pt x="640" y="9765"/>
                  </a:lnTo>
                  <a:lnTo>
                    <a:pt x="808" y="8418"/>
                  </a:lnTo>
                  <a:lnTo>
                    <a:pt x="1044" y="7071"/>
                  </a:lnTo>
                  <a:lnTo>
                    <a:pt x="1313" y="5758"/>
                  </a:lnTo>
                  <a:lnTo>
                    <a:pt x="1650" y="4445"/>
                  </a:lnTo>
                  <a:lnTo>
                    <a:pt x="1852" y="3839"/>
                  </a:lnTo>
                  <a:lnTo>
                    <a:pt x="2020" y="3267"/>
                  </a:lnTo>
                  <a:lnTo>
                    <a:pt x="2256" y="2694"/>
                  </a:lnTo>
                  <a:lnTo>
                    <a:pt x="2559" y="2156"/>
                  </a:lnTo>
                  <a:lnTo>
                    <a:pt x="2761" y="1853"/>
                  </a:lnTo>
                  <a:lnTo>
                    <a:pt x="2997" y="1583"/>
                  </a:lnTo>
                  <a:lnTo>
                    <a:pt x="3232" y="1381"/>
                  </a:lnTo>
                  <a:lnTo>
                    <a:pt x="3502" y="1213"/>
                  </a:lnTo>
                  <a:lnTo>
                    <a:pt x="3771" y="1078"/>
                  </a:lnTo>
                  <a:lnTo>
                    <a:pt x="4074" y="944"/>
                  </a:lnTo>
                  <a:lnTo>
                    <a:pt x="4747" y="742"/>
                  </a:lnTo>
                  <a:lnTo>
                    <a:pt x="4646" y="1179"/>
                  </a:lnTo>
                  <a:lnTo>
                    <a:pt x="4579" y="1651"/>
                  </a:lnTo>
                  <a:lnTo>
                    <a:pt x="4411" y="1752"/>
                  </a:lnTo>
                  <a:lnTo>
                    <a:pt x="4343" y="1752"/>
                  </a:lnTo>
                  <a:lnTo>
                    <a:pt x="4242" y="1785"/>
                  </a:lnTo>
                  <a:lnTo>
                    <a:pt x="4209" y="1886"/>
                  </a:lnTo>
                  <a:lnTo>
                    <a:pt x="3939" y="3401"/>
                  </a:lnTo>
                  <a:lnTo>
                    <a:pt x="3737" y="4950"/>
                  </a:lnTo>
                  <a:lnTo>
                    <a:pt x="3771" y="5017"/>
                  </a:lnTo>
                  <a:lnTo>
                    <a:pt x="3805" y="5085"/>
                  </a:lnTo>
                  <a:lnTo>
                    <a:pt x="3872" y="5118"/>
                  </a:lnTo>
                  <a:lnTo>
                    <a:pt x="3939" y="5118"/>
                  </a:lnTo>
                  <a:lnTo>
                    <a:pt x="4141" y="5051"/>
                  </a:lnTo>
                  <a:lnTo>
                    <a:pt x="4141" y="5051"/>
                  </a:lnTo>
                  <a:lnTo>
                    <a:pt x="3872" y="6532"/>
                  </a:lnTo>
                  <a:lnTo>
                    <a:pt x="3468" y="6465"/>
                  </a:lnTo>
                  <a:lnTo>
                    <a:pt x="3064" y="6364"/>
                  </a:lnTo>
                  <a:lnTo>
                    <a:pt x="2256" y="6128"/>
                  </a:lnTo>
                  <a:lnTo>
                    <a:pt x="2222" y="6128"/>
                  </a:lnTo>
                  <a:lnTo>
                    <a:pt x="2189" y="6162"/>
                  </a:lnTo>
                  <a:lnTo>
                    <a:pt x="2155" y="6196"/>
                  </a:lnTo>
                  <a:lnTo>
                    <a:pt x="2189" y="6229"/>
                  </a:lnTo>
                  <a:lnTo>
                    <a:pt x="2357" y="6364"/>
                  </a:lnTo>
                  <a:lnTo>
                    <a:pt x="2525" y="6499"/>
                  </a:lnTo>
                  <a:lnTo>
                    <a:pt x="2929" y="6701"/>
                  </a:lnTo>
                  <a:lnTo>
                    <a:pt x="3367" y="6835"/>
                  </a:lnTo>
                  <a:lnTo>
                    <a:pt x="3805" y="6936"/>
                  </a:lnTo>
                  <a:lnTo>
                    <a:pt x="3872" y="7004"/>
                  </a:lnTo>
                  <a:lnTo>
                    <a:pt x="3939" y="7037"/>
                  </a:lnTo>
                  <a:lnTo>
                    <a:pt x="4007" y="7037"/>
                  </a:lnTo>
                  <a:lnTo>
                    <a:pt x="4074" y="6970"/>
                  </a:lnTo>
                  <a:lnTo>
                    <a:pt x="4646" y="6970"/>
                  </a:lnTo>
                  <a:lnTo>
                    <a:pt x="5253" y="6936"/>
                  </a:lnTo>
                  <a:lnTo>
                    <a:pt x="5791" y="6869"/>
                  </a:lnTo>
                  <a:lnTo>
                    <a:pt x="6296" y="6734"/>
                  </a:lnTo>
                  <a:lnTo>
                    <a:pt x="6364" y="6701"/>
                  </a:lnTo>
                  <a:lnTo>
                    <a:pt x="6397" y="6667"/>
                  </a:lnTo>
                  <a:lnTo>
                    <a:pt x="6397" y="6532"/>
                  </a:lnTo>
                  <a:lnTo>
                    <a:pt x="6330" y="6465"/>
                  </a:lnTo>
                  <a:lnTo>
                    <a:pt x="6296" y="6431"/>
                  </a:lnTo>
                  <a:lnTo>
                    <a:pt x="6229" y="6431"/>
                  </a:lnTo>
                  <a:lnTo>
                    <a:pt x="5690" y="6532"/>
                  </a:lnTo>
                  <a:lnTo>
                    <a:pt x="5185" y="6600"/>
                  </a:lnTo>
                  <a:lnTo>
                    <a:pt x="4646" y="6600"/>
                  </a:lnTo>
                  <a:lnTo>
                    <a:pt x="4175" y="6566"/>
                  </a:lnTo>
                  <a:lnTo>
                    <a:pt x="4310" y="5758"/>
                  </a:lnTo>
                  <a:lnTo>
                    <a:pt x="4478" y="4950"/>
                  </a:lnTo>
                  <a:lnTo>
                    <a:pt x="5017" y="4815"/>
                  </a:lnTo>
                  <a:lnTo>
                    <a:pt x="5084" y="4815"/>
                  </a:lnTo>
                  <a:lnTo>
                    <a:pt x="5118" y="4748"/>
                  </a:lnTo>
                  <a:lnTo>
                    <a:pt x="5151" y="4647"/>
                  </a:lnTo>
                  <a:lnTo>
                    <a:pt x="5050" y="3940"/>
                  </a:lnTo>
                  <a:lnTo>
                    <a:pt x="5084" y="3233"/>
                  </a:lnTo>
                  <a:lnTo>
                    <a:pt x="5151" y="2526"/>
                  </a:lnTo>
                  <a:lnTo>
                    <a:pt x="5320" y="1853"/>
                  </a:lnTo>
                  <a:lnTo>
                    <a:pt x="5320" y="1819"/>
                  </a:lnTo>
                  <a:lnTo>
                    <a:pt x="5387" y="1785"/>
                  </a:lnTo>
                  <a:lnTo>
                    <a:pt x="5387" y="1684"/>
                  </a:lnTo>
                  <a:lnTo>
                    <a:pt x="5354" y="1617"/>
                  </a:lnTo>
                  <a:lnTo>
                    <a:pt x="5286" y="1583"/>
                  </a:lnTo>
                  <a:lnTo>
                    <a:pt x="5185" y="1550"/>
                  </a:lnTo>
                  <a:lnTo>
                    <a:pt x="4882" y="1550"/>
                  </a:lnTo>
                  <a:lnTo>
                    <a:pt x="4983" y="775"/>
                  </a:lnTo>
                  <a:lnTo>
                    <a:pt x="5050" y="742"/>
                  </a:lnTo>
                  <a:lnTo>
                    <a:pt x="5050" y="674"/>
                  </a:lnTo>
                  <a:lnTo>
                    <a:pt x="5050" y="641"/>
                  </a:lnTo>
                  <a:lnTo>
                    <a:pt x="5017" y="607"/>
                  </a:lnTo>
                  <a:lnTo>
                    <a:pt x="5219" y="573"/>
                  </a:lnTo>
                  <a:close/>
                  <a:moveTo>
                    <a:pt x="4108" y="506"/>
                  </a:moveTo>
                  <a:lnTo>
                    <a:pt x="4310" y="540"/>
                  </a:lnTo>
                  <a:lnTo>
                    <a:pt x="4512" y="607"/>
                  </a:lnTo>
                  <a:lnTo>
                    <a:pt x="4714" y="674"/>
                  </a:lnTo>
                  <a:lnTo>
                    <a:pt x="4478" y="641"/>
                  </a:lnTo>
                  <a:lnTo>
                    <a:pt x="4209" y="641"/>
                  </a:lnTo>
                  <a:lnTo>
                    <a:pt x="3973" y="708"/>
                  </a:lnTo>
                  <a:lnTo>
                    <a:pt x="3737" y="775"/>
                  </a:lnTo>
                  <a:lnTo>
                    <a:pt x="3502" y="910"/>
                  </a:lnTo>
                  <a:lnTo>
                    <a:pt x="3266" y="1045"/>
                  </a:lnTo>
                  <a:lnTo>
                    <a:pt x="2896" y="1381"/>
                  </a:lnTo>
                  <a:lnTo>
                    <a:pt x="2626" y="1617"/>
                  </a:lnTo>
                  <a:lnTo>
                    <a:pt x="2424" y="1920"/>
                  </a:lnTo>
                  <a:lnTo>
                    <a:pt x="2222" y="2223"/>
                  </a:lnTo>
                  <a:lnTo>
                    <a:pt x="2088" y="2526"/>
                  </a:lnTo>
                  <a:lnTo>
                    <a:pt x="1818" y="3199"/>
                  </a:lnTo>
                  <a:lnTo>
                    <a:pt x="1583" y="3873"/>
                  </a:lnTo>
                  <a:lnTo>
                    <a:pt x="1313" y="4748"/>
                  </a:lnTo>
                  <a:lnTo>
                    <a:pt x="1078" y="5657"/>
                  </a:lnTo>
                  <a:lnTo>
                    <a:pt x="842" y="6600"/>
                  </a:lnTo>
                  <a:lnTo>
                    <a:pt x="674" y="7542"/>
                  </a:lnTo>
                  <a:lnTo>
                    <a:pt x="505" y="8485"/>
                  </a:lnTo>
                  <a:lnTo>
                    <a:pt x="404" y="9428"/>
                  </a:lnTo>
                  <a:lnTo>
                    <a:pt x="371" y="10337"/>
                  </a:lnTo>
                  <a:lnTo>
                    <a:pt x="404" y="11280"/>
                  </a:lnTo>
                  <a:lnTo>
                    <a:pt x="438" y="11583"/>
                  </a:lnTo>
                  <a:lnTo>
                    <a:pt x="472" y="11886"/>
                  </a:lnTo>
                  <a:lnTo>
                    <a:pt x="573" y="12155"/>
                  </a:lnTo>
                  <a:lnTo>
                    <a:pt x="674" y="12458"/>
                  </a:lnTo>
                  <a:lnTo>
                    <a:pt x="775" y="12727"/>
                  </a:lnTo>
                  <a:lnTo>
                    <a:pt x="943" y="12963"/>
                  </a:lnTo>
                  <a:lnTo>
                    <a:pt x="1078" y="13232"/>
                  </a:lnTo>
                  <a:lnTo>
                    <a:pt x="1280" y="13468"/>
                  </a:lnTo>
                  <a:lnTo>
                    <a:pt x="1515" y="13704"/>
                  </a:lnTo>
                  <a:lnTo>
                    <a:pt x="1818" y="13906"/>
                  </a:lnTo>
                  <a:lnTo>
                    <a:pt x="2121" y="14074"/>
                  </a:lnTo>
                  <a:lnTo>
                    <a:pt x="2424" y="14175"/>
                  </a:lnTo>
                  <a:lnTo>
                    <a:pt x="2761" y="14242"/>
                  </a:lnTo>
                  <a:lnTo>
                    <a:pt x="3098" y="14310"/>
                  </a:lnTo>
                  <a:lnTo>
                    <a:pt x="4310" y="14310"/>
                  </a:lnTo>
                  <a:lnTo>
                    <a:pt x="4882" y="14242"/>
                  </a:lnTo>
                  <a:lnTo>
                    <a:pt x="5455" y="14141"/>
                  </a:lnTo>
                  <a:lnTo>
                    <a:pt x="6027" y="13973"/>
                  </a:lnTo>
                  <a:lnTo>
                    <a:pt x="6027" y="13973"/>
                  </a:lnTo>
                  <a:lnTo>
                    <a:pt x="5623" y="14141"/>
                  </a:lnTo>
                  <a:lnTo>
                    <a:pt x="5219" y="14276"/>
                  </a:lnTo>
                  <a:lnTo>
                    <a:pt x="4781" y="14377"/>
                  </a:lnTo>
                  <a:lnTo>
                    <a:pt x="4343" y="14444"/>
                  </a:lnTo>
                  <a:lnTo>
                    <a:pt x="3737" y="14478"/>
                  </a:lnTo>
                  <a:lnTo>
                    <a:pt x="3131" y="14478"/>
                  </a:lnTo>
                  <a:lnTo>
                    <a:pt x="2559" y="14411"/>
                  </a:lnTo>
                  <a:lnTo>
                    <a:pt x="2290" y="14377"/>
                  </a:lnTo>
                  <a:lnTo>
                    <a:pt x="2020" y="14276"/>
                  </a:lnTo>
                  <a:lnTo>
                    <a:pt x="1751" y="14175"/>
                  </a:lnTo>
                  <a:lnTo>
                    <a:pt x="1515" y="14074"/>
                  </a:lnTo>
                  <a:lnTo>
                    <a:pt x="1313" y="13906"/>
                  </a:lnTo>
                  <a:lnTo>
                    <a:pt x="1078" y="13737"/>
                  </a:lnTo>
                  <a:lnTo>
                    <a:pt x="909" y="13535"/>
                  </a:lnTo>
                  <a:lnTo>
                    <a:pt x="741" y="13266"/>
                  </a:lnTo>
                  <a:lnTo>
                    <a:pt x="606" y="12997"/>
                  </a:lnTo>
                  <a:lnTo>
                    <a:pt x="472" y="12694"/>
                  </a:lnTo>
                  <a:lnTo>
                    <a:pt x="371" y="12155"/>
                  </a:lnTo>
                  <a:lnTo>
                    <a:pt x="270" y="11616"/>
                  </a:lnTo>
                  <a:lnTo>
                    <a:pt x="236" y="11044"/>
                  </a:lnTo>
                  <a:lnTo>
                    <a:pt x="270" y="10472"/>
                  </a:lnTo>
                  <a:lnTo>
                    <a:pt x="337" y="9327"/>
                  </a:lnTo>
                  <a:lnTo>
                    <a:pt x="438" y="8216"/>
                  </a:lnTo>
                  <a:lnTo>
                    <a:pt x="606" y="6970"/>
                  </a:lnTo>
                  <a:lnTo>
                    <a:pt x="775" y="5724"/>
                  </a:lnTo>
                  <a:lnTo>
                    <a:pt x="1044" y="4512"/>
                  </a:lnTo>
                  <a:lnTo>
                    <a:pt x="1347" y="3267"/>
                  </a:lnTo>
                  <a:lnTo>
                    <a:pt x="1482" y="2896"/>
                  </a:lnTo>
                  <a:lnTo>
                    <a:pt x="1616" y="2526"/>
                  </a:lnTo>
                  <a:lnTo>
                    <a:pt x="1818" y="2122"/>
                  </a:lnTo>
                  <a:lnTo>
                    <a:pt x="2054" y="1752"/>
                  </a:lnTo>
                  <a:lnTo>
                    <a:pt x="2323" y="1415"/>
                  </a:lnTo>
                  <a:lnTo>
                    <a:pt x="2593" y="1112"/>
                  </a:lnTo>
                  <a:lnTo>
                    <a:pt x="2929" y="876"/>
                  </a:lnTo>
                  <a:lnTo>
                    <a:pt x="3266" y="674"/>
                  </a:lnTo>
                  <a:lnTo>
                    <a:pt x="3906" y="506"/>
                  </a:lnTo>
                  <a:close/>
                  <a:moveTo>
                    <a:pt x="5017" y="1"/>
                  </a:moveTo>
                  <a:lnTo>
                    <a:pt x="5017" y="35"/>
                  </a:lnTo>
                  <a:lnTo>
                    <a:pt x="4512" y="136"/>
                  </a:lnTo>
                  <a:lnTo>
                    <a:pt x="4007" y="237"/>
                  </a:lnTo>
                  <a:lnTo>
                    <a:pt x="3030" y="472"/>
                  </a:lnTo>
                  <a:lnTo>
                    <a:pt x="2963" y="506"/>
                  </a:lnTo>
                  <a:lnTo>
                    <a:pt x="2929" y="573"/>
                  </a:lnTo>
                  <a:lnTo>
                    <a:pt x="2593" y="775"/>
                  </a:lnTo>
                  <a:lnTo>
                    <a:pt x="2290" y="1045"/>
                  </a:lnTo>
                  <a:lnTo>
                    <a:pt x="2020" y="1314"/>
                  </a:lnTo>
                  <a:lnTo>
                    <a:pt x="1785" y="1617"/>
                  </a:lnTo>
                  <a:lnTo>
                    <a:pt x="1616" y="1886"/>
                  </a:lnTo>
                  <a:lnTo>
                    <a:pt x="1482" y="2122"/>
                  </a:lnTo>
                  <a:lnTo>
                    <a:pt x="1246" y="2694"/>
                  </a:lnTo>
                  <a:lnTo>
                    <a:pt x="1078" y="3267"/>
                  </a:lnTo>
                  <a:lnTo>
                    <a:pt x="943" y="3839"/>
                  </a:lnTo>
                  <a:lnTo>
                    <a:pt x="741" y="4647"/>
                  </a:lnTo>
                  <a:lnTo>
                    <a:pt x="573" y="5489"/>
                  </a:lnTo>
                  <a:lnTo>
                    <a:pt x="438" y="6330"/>
                  </a:lnTo>
                  <a:lnTo>
                    <a:pt x="303" y="7172"/>
                  </a:lnTo>
                  <a:lnTo>
                    <a:pt x="135" y="8485"/>
                  </a:lnTo>
                  <a:lnTo>
                    <a:pt x="68" y="9192"/>
                  </a:lnTo>
                  <a:lnTo>
                    <a:pt x="34" y="9866"/>
                  </a:lnTo>
                  <a:lnTo>
                    <a:pt x="0" y="10573"/>
                  </a:lnTo>
                  <a:lnTo>
                    <a:pt x="34" y="11246"/>
                  </a:lnTo>
                  <a:lnTo>
                    <a:pt x="68" y="11919"/>
                  </a:lnTo>
                  <a:lnTo>
                    <a:pt x="202" y="12559"/>
                  </a:lnTo>
                  <a:lnTo>
                    <a:pt x="270" y="12862"/>
                  </a:lnTo>
                  <a:lnTo>
                    <a:pt x="337" y="13098"/>
                  </a:lnTo>
                  <a:lnTo>
                    <a:pt x="472" y="13333"/>
                  </a:lnTo>
                  <a:lnTo>
                    <a:pt x="606" y="13569"/>
                  </a:lnTo>
                  <a:lnTo>
                    <a:pt x="741" y="13737"/>
                  </a:lnTo>
                  <a:lnTo>
                    <a:pt x="909" y="13939"/>
                  </a:lnTo>
                  <a:lnTo>
                    <a:pt x="1078" y="14074"/>
                  </a:lnTo>
                  <a:lnTo>
                    <a:pt x="1280" y="14242"/>
                  </a:lnTo>
                  <a:lnTo>
                    <a:pt x="1482" y="14343"/>
                  </a:lnTo>
                  <a:lnTo>
                    <a:pt x="1684" y="14444"/>
                  </a:lnTo>
                  <a:lnTo>
                    <a:pt x="2155" y="14613"/>
                  </a:lnTo>
                  <a:lnTo>
                    <a:pt x="2660" y="14714"/>
                  </a:lnTo>
                  <a:lnTo>
                    <a:pt x="3199" y="14747"/>
                  </a:lnTo>
                  <a:lnTo>
                    <a:pt x="3805" y="14747"/>
                  </a:lnTo>
                  <a:lnTo>
                    <a:pt x="4411" y="14714"/>
                  </a:lnTo>
                  <a:lnTo>
                    <a:pt x="4983" y="14613"/>
                  </a:lnTo>
                  <a:lnTo>
                    <a:pt x="5522" y="14478"/>
                  </a:lnTo>
                  <a:lnTo>
                    <a:pt x="6061" y="14276"/>
                  </a:lnTo>
                  <a:lnTo>
                    <a:pt x="6296" y="14141"/>
                  </a:lnTo>
                  <a:lnTo>
                    <a:pt x="6566" y="14007"/>
                  </a:lnTo>
                  <a:lnTo>
                    <a:pt x="6768" y="13805"/>
                  </a:lnTo>
                  <a:lnTo>
                    <a:pt x="7003" y="13636"/>
                  </a:lnTo>
                  <a:lnTo>
                    <a:pt x="7205" y="13434"/>
                  </a:lnTo>
                  <a:lnTo>
                    <a:pt x="7407" y="13165"/>
                  </a:lnTo>
                  <a:lnTo>
                    <a:pt x="7576" y="12929"/>
                  </a:lnTo>
                  <a:lnTo>
                    <a:pt x="7710" y="12929"/>
                  </a:lnTo>
                  <a:lnTo>
                    <a:pt x="7744" y="12862"/>
                  </a:lnTo>
                  <a:lnTo>
                    <a:pt x="7811" y="12593"/>
                  </a:lnTo>
                  <a:lnTo>
                    <a:pt x="8081" y="12054"/>
                  </a:lnTo>
                  <a:lnTo>
                    <a:pt x="8283" y="11549"/>
                  </a:lnTo>
                  <a:lnTo>
                    <a:pt x="8451" y="10977"/>
                  </a:lnTo>
                  <a:lnTo>
                    <a:pt x="8586" y="10404"/>
                  </a:lnTo>
                  <a:lnTo>
                    <a:pt x="8687" y="9832"/>
                  </a:lnTo>
                  <a:lnTo>
                    <a:pt x="8788" y="9260"/>
                  </a:lnTo>
                  <a:lnTo>
                    <a:pt x="8855" y="8115"/>
                  </a:lnTo>
                  <a:lnTo>
                    <a:pt x="8889" y="7374"/>
                  </a:lnTo>
                  <a:lnTo>
                    <a:pt x="8889" y="6633"/>
                  </a:lnTo>
                  <a:lnTo>
                    <a:pt x="8889" y="5893"/>
                  </a:lnTo>
                  <a:lnTo>
                    <a:pt x="8821" y="5152"/>
                  </a:lnTo>
                  <a:lnTo>
                    <a:pt x="8720" y="4411"/>
                  </a:lnTo>
                  <a:lnTo>
                    <a:pt x="8586" y="3671"/>
                  </a:lnTo>
                  <a:lnTo>
                    <a:pt x="8417" y="2964"/>
                  </a:lnTo>
                  <a:lnTo>
                    <a:pt x="8182" y="2257"/>
                  </a:lnTo>
                  <a:lnTo>
                    <a:pt x="7980" y="1785"/>
                  </a:lnTo>
                  <a:lnTo>
                    <a:pt x="7710" y="1348"/>
                  </a:lnTo>
                  <a:lnTo>
                    <a:pt x="7374" y="944"/>
                  </a:lnTo>
                  <a:lnTo>
                    <a:pt x="7003" y="607"/>
                  </a:lnTo>
                  <a:lnTo>
                    <a:pt x="6801" y="439"/>
                  </a:lnTo>
                  <a:lnTo>
                    <a:pt x="6599" y="304"/>
                  </a:lnTo>
                  <a:lnTo>
                    <a:pt x="6364" y="203"/>
                  </a:lnTo>
                  <a:lnTo>
                    <a:pt x="6128" y="102"/>
                  </a:lnTo>
                  <a:lnTo>
                    <a:pt x="5892" y="68"/>
                  </a:lnTo>
                  <a:lnTo>
                    <a:pt x="5623" y="1"/>
                  </a:lnTo>
                  <a:lnTo>
                    <a:pt x="5354" y="1"/>
                  </a:lnTo>
                  <a:lnTo>
                    <a:pt x="5118" y="35"/>
                  </a:lnTo>
                  <a:lnTo>
                    <a:pt x="508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4" name="Google Shape;524;p4"/>
            <p:cNvSpPr/>
            <p:nvPr/>
          </p:nvSpPr>
          <p:spPr>
            <a:xfrm>
              <a:off x="1257100" y="5015600"/>
              <a:ext cx="57275" cy="62325"/>
            </a:xfrm>
            <a:custGeom>
              <a:rect b="b" l="l" r="r" t="t"/>
              <a:pathLst>
                <a:path extrusionOk="0" h="2493" w="2291">
                  <a:moveTo>
                    <a:pt x="1920" y="169"/>
                  </a:moveTo>
                  <a:lnTo>
                    <a:pt x="1920" y="641"/>
                  </a:lnTo>
                  <a:lnTo>
                    <a:pt x="1954" y="1112"/>
                  </a:lnTo>
                  <a:lnTo>
                    <a:pt x="2021" y="1550"/>
                  </a:lnTo>
                  <a:lnTo>
                    <a:pt x="2122" y="1987"/>
                  </a:lnTo>
                  <a:lnTo>
                    <a:pt x="2156" y="2021"/>
                  </a:lnTo>
                  <a:lnTo>
                    <a:pt x="2122" y="2021"/>
                  </a:lnTo>
                  <a:lnTo>
                    <a:pt x="1718" y="2055"/>
                  </a:lnTo>
                  <a:lnTo>
                    <a:pt x="1314" y="2122"/>
                  </a:lnTo>
                  <a:lnTo>
                    <a:pt x="910" y="2156"/>
                  </a:lnTo>
                  <a:lnTo>
                    <a:pt x="472" y="2223"/>
                  </a:lnTo>
                  <a:lnTo>
                    <a:pt x="304" y="1314"/>
                  </a:lnTo>
                  <a:lnTo>
                    <a:pt x="136" y="405"/>
                  </a:lnTo>
                  <a:lnTo>
                    <a:pt x="573" y="371"/>
                  </a:lnTo>
                  <a:lnTo>
                    <a:pt x="1045" y="338"/>
                  </a:lnTo>
                  <a:lnTo>
                    <a:pt x="1920" y="169"/>
                  </a:lnTo>
                  <a:close/>
                  <a:moveTo>
                    <a:pt x="1920" y="1"/>
                  </a:moveTo>
                  <a:lnTo>
                    <a:pt x="1011" y="136"/>
                  </a:lnTo>
                  <a:lnTo>
                    <a:pt x="540" y="203"/>
                  </a:lnTo>
                  <a:lnTo>
                    <a:pt x="68" y="270"/>
                  </a:lnTo>
                  <a:lnTo>
                    <a:pt x="35" y="304"/>
                  </a:lnTo>
                  <a:lnTo>
                    <a:pt x="35" y="338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1" y="910"/>
                  </a:lnTo>
                  <a:lnTo>
                    <a:pt x="102" y="1449"/>
                  </a:lnTo>
                  <a:lnTo>
                    <a:pt x="203" y="1954"/>
                  </a:lnTo>
                  <a:lnTo>
                    <a:pt x="338" y="2459"/>
                  </a:lnTo>
                  <a:lnTo>
                    <a:pt x="405" y="2492"/>
                  </a:lnTo>
                  <a:lnTo>
                    <a:pt x="472" y="2492"/>
                  </a:lnTo>
                  <a:lnTo>
                    <a:pt x="506" y="2459"/>
                  </a:lnTo>
                  <a:lnTo>
                    <a:pt x="540" y="2391"/>
                  </a:lnTo>
                  <a:lnTo>
                    <a:pt x="506" y="2324"/>
                  </a:lnTo>
                  <a:lnTo>
                    <a:pt x="506" y="2324"/>
                  </a:lnTo>
                  <a:lnTo>
                    <a:pt x="910" y="2358"/>
                  </a:lnTo>
                  <a:lnTo>
                    <a:pt x="1348" y="2358"/>
                  </a:lnTo>
                  <a:lnTo>
                    <a:pt x="1785" y="2290"/>
                  </a:lnTo>
                  <a:lnTo>
                    <a:pt x="2156" y="2156"/>
                  </a:lnTo>
                  <a:lnTo>
                    <a:pt x="2189" y="2122"/>
                  </a:lnTo>
                  <a:lnTo>
                    <a:pt x="2189" y="2055"/>
                  </a:lnTo>
                  <a:lnTo>
                    <a:pt x="2257" y="2055"/>
                  </a:lnTo>
                  <a:lnTo>
                    <a:pt x="2290" y="2021"/>
                  </a:lnTo>
                  <a:lnTo>
                    <a:pt x="2290" y="1987"/>
                  </a:lnTo>
                  <a:lnTo>
                    <a:pt x="2257" y="1516"/>
                  </a:lnTo>
                  <a:lnTo>
                    <a:pt x="2189" y="1045"/>
                  </a:lnTo>
                  <a:lnTo>
                    <a:pt x="2122" y="607"/>
                  </a:lnTo>
                  <a:lnTo>
                    <a:pt x="2021" y="136"/>
                  </a:lnTo>
                  <a:lnTo>
                    <a:pt x="2021" y="102"/>
                  </a:lnTo>
                  <a:lnTo>
                    <a:pt x="2021" y="35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5" name="Google Shape;525;p4"/>
            <p:cNvSpPr/>
            <p:nvPr/>
          </p:nvSpPr>
          <p:spPr>
            <a:xfrm>
              <a:off x="830375" y="2891150"/>
              <a:ext cx="183500" cy="267700"/>
            </a:xfrm>
            <a:custGeom>
              <a:rect b="b" l="l" r="r" t="t"/>
              <a:pathLst>
                <a:path extrusionOk="0" h="10708" w="7340">
                  <a:moveTo>
                    <a:pt x="0" y="1"/>
                  </a:moveTo>
                  <a:lnTo>
                    <a:pt x="236" y="405"/>
                  </a:lnTo>
                  <a:lnTo>
                    <a:pt x="472" y="775"/>
                  </a:lnTo>
                  <a:lnTo>
                    <a:pt x="977" y="1516"/>
                  </a:lnTo>
                  <a:lnTo>
                    <a:pt x="1953" y="3031"/>
                  </a:lnTo>
                  <a:lnTo>
                    <a:pt x="2963" y="4512"/>
                  </a:lnTo>
                  <a:lnTo>
                    <a:pt x="7037" y="10640"/>
                  </a:lnTo>
                  <a:lnTo>
                    <a:pt x="7104" y="10674"/>
                  </a:lnTo>
                  <a:lnTo>
                    <a:pt x="7138" y="10707"/>
                  </a:lnTo>
                  <a:lnTo>
                    <a:pt x="7205" y="10707"/>
                  </a:lnTo>
                  <a:lnTo>
                    <a:pt x="7272" y="10674"/>
                  </a:lnTo>
                  <a:lnTo>
                    <a:pt x="7306" y="10640"/>
                  </a:lnTo>
                  <a:lnTo>
                    <a:pt x="7340" y="10606"/>
                  </a:lnTo>
                  <a:lnTo>
                    <a:pt x="7340" y="10539"/>
                  </a:lnTo>
                  <a:lnTo>
                    <a:pt x="7306" y="10471"/>
                  </a:lnTo>
                  <a:lnTo>
                    <a:pt x="3401" y="4546"/>
                  </a:lnTo>
                  <a:lnTo>
                    <a:pt x="1381" y="1583"/>
                  </a:lnTo>
                  <a:lnTo>
                    <a:pt x="909" y="876"/>
                  </a:lnTo>
                  <a:lnTo>
                    <a:pt x="472" y="1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6" name="Google Shape;526;p4"/>
            <p:cNvSpPr/>
            <p:nvPr/>
          </p:nvSpPr>
          <p:spPr>
            <a:xfrm>
              <a:off x="1316875" y="5008025"/>
              <a:ext cx="58100" cy="55575"/>
            </a:xfrm>
            <a:custGeom>
              <a:rect b="b" l="l" r="r" t="t"/>
              <a:pathLst>
                <a:path extrusionOk="0" h="2223" w="2324">
                  <a:moveTo>
                    <a:pt x="1919" y="203"/>
                  </a:moveTo>
                  <a:lnTo>
                    <a:pt x="1953" y="573"/>
                  </a:lnTo>
                  <a:lnTo>
                    <a:pt x="2020" y="944"/>
                  </a:lnTo>
                  <a:lnTo>
                    <a:pt x="2088" y="1381"/>
                  </a:lnTo>
                  <a:lnTo>
                    <a:pt x="2155" y="1819"/>
                  </a:lnTo>
                  <a:lnTo>
                    <a:pt x="1953" y="1819"/>
                  </a:lnTo>
                  <a:lnTo>
                    <a:pt x="1785" y="1853"/>
                  </a:lnTo>
                  <a:lnTo>
                    <a:pt x="1414" y="1920"/>
                  </a:lnTo>
                  <a:lnTo>
                    <a:pt x="943" y="1954"/>
                  </a:lnTo>
                  <a:lnTo>
                    <a:pt x="707" y="2021"/>
                  </a:lnTo>
                  <a:lnTo>
                    <a:pt x="472" y="2088"/>
                  </a:lnTo>
                  <a:lnTo>
                    <a:pt x="404" y="1651"/>
                  </a:lnTo>
                  <a:lnTo>
                    <a:pt x="270" y="1179"/>
                  </a:lnTo>
                  <a:lnTo>
                    <a:pt x="202" y="809"/>
                  </a:lnTo>
                  <a:lnTo>
                    <a:pt x="101" y="439"/>
                  </a:lnTo>
                  <a:lnTo>
                    <a:pt x="1010" y="338"/>
                  </a:lnTo>
                  <a:lnTo>
                    <a:pt x="1919" y="203"/>
                  </a:lnTo>
                  <a:close/>
                  <a:moveTo>
                    <a:pt x="1886" y="1"/>
                  </a:moveTo>
                  <a:lnTo>
                    <a:pt x="977" y="136"/>
                  </a:lnTo>
                  <a:lnTo>
                    <a:pt x="68" y="270"/>
                  </a:lnTo>
                  <a:lnTo>
                    <a:pt x="34" y="304"/>
                  </a:lnTo>
                  <a:lnTo>
                    <a:pt x="34" y="371"/>
                  </a:lnTo>
                  <a:lnTo>
                    <a:pt x="0" y="573"/>
                  </a:lnTo>
                  <a:lnTo>
                    <a:pt x="34" y="809"/>
                  </a:lnTo>
                  <a:lnTo>
                    <a:pt x="101" y="1213"/>
                  </a:lnTo>
                  <a:lnTo>
                    <a:pt x="202" y="1718"/>
                  </a:lnTo>
                  <a:lnTo>
                    <a:pt x="270" y="1954"/>
                  </a:lnTo>
                  <a:lnTo>
                    <a:pt x="371" y="2189"/>
                  </a:lnTo>
                  <a:lnTo>
                    <a:pt x="404" y="2223"/>
                  </a:lnTo>
                  <a:lnTo>
                    <a:pt x="674" y="2223"/>
                  </a:lnTo>
                  <a:lnTo>
                    <a:pt x="909" y="2189"/>
                  </a:lnTo>
                  <a:lnTo>
                    <a:pt x="1313" y="2122"/>
                  </a:lnTo>
                  <a:lnTo>
                    <a:pt x="1751" y="2055"/>
                  </a:lnTo>
                  <a:lnTo>
                    <a:pt x="1987" y="2021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323" y="1954"/>
                  </a:lnTo>
                  <a:lnTo>
                    <a:pt x="2323" y="1718"/>
                  </a:lnTo>
                  <a:lnTo>
                    <a:pt x="2290" y="1482"/>
                  </a:lnTo>
                  <a:lnTo>
                    <a:pt x="2222" y="1045"/>
                  </a:lnTo>
                  <a:lnTo>
                    <a:pt x="2155" y="540"/>
                  </a:lnTo>
                  <a:lnTo>
                    <a:pt x="2088" y="304"/>
                  </a:lnTo>
                  <a:lnTo>
                    <a:pt x="1987" y="35"/>
                  </a:lnTo>
                  <a:lnTo>
                    <a:pt x="1953" y="35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7" name="Google Shape;527;p4"/>
            <p:cNvSpPr/>
            <p:nvPr/>
          </p:nvSpPr>
          <p:spPr>
            <a:xfrm>
              <a:off x="1138425" y="5119150"/>
              <a:ext cx="19400" cy="16000"/>
            </a:xfrm>
            <a:custGeom>
              <a:rect b="b" l="l" r="r" t="t"/>
              <a:pathLst>
                <a:path extrusionOk="0" h="640" w="776">
                  <a:moveTo>
                    <a:pt x="674" y="0"/>
                  </a:moveTo>
                  <a:lnTo>
                    <a:pt x="573" y="202"/>
                  </a:lnTo>
                  <a:lnTo>
                    <a:pt x="539" y="438"/>
                  </a:lnTo>
                  <a:lnTo>
                    <a:pt x="438" y="337"/>
                  </a:lnTo>
                  <a:lnTo>
                    <a:pt x="405" y="269"/>
                  </a:lnTo>
                  <a:lnTo>
                    <a:pt x="438" y="168"/>
                  </a:lnTo>
                  <a:lnTo>
                    <a:pt x="438" y="135"/>
                  </a:lnTo>
                  <a:lnTo>
                    <a:pt x="405" y="67"/>
                  </a:lnTo>
                  <a:lnTo>
                    <a:pt x="337" y="67"/>
                  </a:lnTo>
                  <a:lnTo>
                    <a:pt x="304" y="135"/>
                  </a:lnTo>
                  <a:lnTo>
                    <a:pt x="169" y="404"/>
                  </a:lnTo>
                  <a:lnTo>
                    <a:pt x="135" y="370"/>
                  </a:lnTo>
                  <a:lnTo>
                    <a:pt x="102" y="269"/>
                  </a:lnTo>
                  <a:lnTo>
                    <a:pt x="102" y="236"/>
                  </a:lnTo>
                  <a:lnTo>
                    <a:pt x="68" y="202"/>
                  </a:lnTo>
                  <a:lnTo>
                    <a:pt x="34" y="202"/>
                  </a:lnTo>
                  <a:lnTo>
                    <a:pt x="1" y="269"/>
                  </a:lnTo>
                  <a:lnTo>
                    <a:pt x="1" y="303"/>
                  </a:lnTo>
                  <a:lnTo>
                    <a:pt x="1" y="404"/>
                  </a:lnTo>
                  <a:lnTo>
                    <a:pt x="102" y="606"/>
                  </a:lnTo>
                  <a:lnTo>
                    <a:pt x="135" y="640"/>
                  </a:lnTo>
                  <a:lnTo>
                    <a:pt x="203" y="640"/>
                  </a:lnTo>
                  <a:lnTo>
                    <a:pt x="236" y="606"/>
                  </a:lnTo>
                  <a:lnTo>
                    <a:pt x="337" y="404"/>
                  </a:lnTo>
                  <a:lnTo>
                    <a:pt x="371" y="438"/>
                  </a:lnTo>
                  <a:lnTo>
                    <a:pt x="472" y="539"/>
                  </a:lnTo>
                  <a:lnTo>
                    <a:pt x="573" y="606"/>
                  </a:lnTo>
                  <a:lnTo>
                    <a:pt x="640" y="606"/>
                  </a:lnTo>
                  <a:lnTo>
                    <a:pt x="674" y="539"/>
                  </a:lnTo>
                  <a:lnTo>
                    <a:pt x="708" y="303"/>
                  </a:lnTo>
                  <a:lnTo>
                    <a:pt x="775" y="67"/>
                  </a:lnTo>
                  <a:lnTo>
                    <a:pt x="775" y="34"/>
                  </a:lnTo>
                  <a:lnTo>
                    <a:pt x="74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8" name="Google Shape;528;p4"/>
            <p:cNvSpPr/>
            <p:nvPr/>
          </p:nvSpPr>
          <p:spPr>
            <a:xfrm>
              <a:off x="3384075" y="4763100"/>
              <a:ext cx="22775" cy="22750"/>
            </a:xfrm>
            <a:custGeom>
              <a:rect b="b" l="l" r="r" t="t"/>
              <a:pathLst>
                <a:path extrusionOk="0" h="910" w="911">
                  <a:moveTo>
                    <a:pt x="405" y="0"/>
                  </a:moveTo>
                  <a:lnTo>
                    <a:pt x="304" y="34"/>
                  </a:lnTo>
                  <a:lnTo>
                    <a:pt x="203" y="101"/>
                  </a:lnTo>
                  <a:lnTo>
                    <a:pt x="136" y="169"/>
                  </a:lnTo>
                  <a:lnTo>
                    <a:pt x="68" y="236"/>
                  </a:lnTo>
                  <a:lnTo>
                    <a:pt x="1" y="337"/>
                  </a:lnTo>
                  <a:lnTo>
                    <a:pt x="1" y="438"/>
                  </a:lnTo>
                  <a:lnTo>
                    <a:pt x="1" y="573"/>
                  </a:lnTo>
                  <a:lnTo>
                    <a:pt x="68" y="674"/>
                  </a:lnTo>
                  <a:lnTo>
                    <a:pt x="102" y="741"/>
                  </a:lnTo>
                  <a:lnTo>
                    <a:pt x="203" y="842"/>
                  </a:lnTo>
                  <a:lnTo>
                    <a:pt x="304" y="876"/>
                  </a:lnTo>
                  <a:lnTo>
                    <a:pt x="405" y="910"/>
                  </a:lnTo>
                  <a:lnTo>
                    <a:pt x="506" y="910"/>
                  </a:lnTo>
                  <a:lnTo>
                    <a:pt x="641" y="876"/>
                  </a:lnTo>
                  <a:lnTo>
                    <a:pt x="742" y="809"/>
                  </a:lnTo>
                  <a:lnTo>
                    <a:pt x="809" y="708"/>
                  </a:lnTo>
                  <a:lnTo>
                    <a:pt x="876" y="607"/>
                  </a:lnTo>
                  <a:lnTo>
                    <a:pt x="910" y="506"/>
                  </a:lnTo>
                  <a:lnTo>
                    <a:pt x="910" y="371"/>
                  </a:lnTo>
                  <a:lnTo>
                    <a:pt x="876" y="270"/>
                  </a:lnTo>
                  <a:lnTo>
                    <a:pt x="809" y="169"/>
                  </a:lnTo>
                  <a:lnTo>
                    <a:pt x="742" y="68"/>
                  </a:lnTo>
                  <a:lnTo>
                    <a:pt x="641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29" name="Google Shape;529;p4"/>
            <p:cNvSpPr/>
            <p:nvPr/>
          </p:nvSpPr>
          <p:spPr>
            <a:xfrm>
              <a:off x="1378325" y="4997925"/>
              <a:ext cx="58100" cy="57275"/>
            </a:xfrm>
            <a:custGeom>
              <a:rect b="b" l="l" r="r" t="t"/>
              <a:pathLst>
                <a:path extrusionOk="0" h="2291" w="2324">
                  <a:moveTo>
                    <a:pt x="1986" y="1"/>
                  </a:moveTo>
                  <a:lnTo>
                    <a:pt x="1953" y="35"/>
                  </a:lnTo>
                  <a:lnTo>
                    <a:pt x="1953" y="136"/>
                  </a:lnTo>
                  <a:lnTo>
                    <a:pt x="1448" y="136"/>
                  </a:lnTo>
                  <a:lnTo>
                    <a:pt x="943" y="169"/>
                  </a:lnTo>
                  <a:lnTo>
                    <a:pt x="505" y="203"/>
                  </a:lnTo>
                  <a:lnTo>
                    <a:pt x="269" y="270"/>
                  </a:lnTo>
                  <a:lnTo>
                    <a:pt x="168" y="304"/>
                  </a:lnTo>
                  <a:lnTo>
                    <a:pt x="101" y="371"/>
                  </a:lnTo>
                  <a:lnTo>
                    <a:pt x="269" y="439"/>
                  </a:lnTo>
                  <a:lnTo>
                    <a:pt x="471" y="439"/>
                  </a:lnTo>
                  <a:lnTo>
                    <a:pt x="842" y="371"/>
                  </a:lnTo>
                  <a:lnTo>
                    <a:pt x="1380" y="338"/>
                  </a:lnTo>
                  <a:lnTo>
                    <a:pt x="1953" y="304"/>
                  </a:lnTo>
                  <a:lnTo>
                    <a:pt x="1986" y="641"/>
                  </a:lnTo>
                  <a:lnTo>
                    <a:pt x="2020" y="944"/>
                  </a:lnTo>
                  <a:lnTo>
                    <a:pt x="2087" y="1381"/>
                  </a:lnTo>
                  <a:lnTo>
                    <a:pt x="2121" y="1617"/>
                  </a:lnTo>
                  <a:lnTo>
                    <a:pt x="2188" y="1819"/>
                  </a:lnTo>
                  <a:lnTo>
                    <a:pt x="2155" y="1819"/>
                  </a:lnTo>
                  <a:lnTo>
                    <a:pt x="1279" y="1920"/>
                  </a:lnTo>
                  <a:lnTo>
                    <a:pt x="808" y="2021"/>
                  </a:lnTo>
                  <a:lnTo>
                    <a:pt x="404" y="2122"/>
                  </a:lnTo>
                  <a:lnTo>
                    <a:pt x="303" y="1718"/>
                  </a:lnTo>
                  <a:lnTo>
                    <a:pt x="236" y="1280"/>
                  </a:lnTo>
                  <a:lnTo>
                    <a:pt x="202" y="809"/>
                  </a:lnTo>
                  <a:lnTo>
                    <a:pt x="168" y="573"/>
                  </a:lnTo>
                  <a:lnTo>
                    <a:pt x="67" y="371"/>
                  </a:lnTo>
                  <a:lnTo>
                    <a:pt x="34" y="506"/>
                  </a:lnTo>
                  <a:lnTo>
                    <a:pt x="0" y="674"/>
                  </a:lnTo>
                  <a:lnTo>
                    <a:pt x="0" y="977"/>
                  </a:lnTo>
                  <a:lnTo>
                    <a:pt x="101" y="1583"/>
                  </a:lnTo>
                  <a:lnTo>
                    <a:pt x="135" y="1785"/>
                  </a:lnTo>
                  <a:lnTo>
                    <a:pt x="135" y="2021"/>
                  </a:lnTo>
                  <a:lnTo>
                    <a:pt x="168" y="2122"/>
                  </a:lnTo>
                  <a:lnTo>
                    <a:pt x="202" y="2189"/>
                  </a:lnTo>
                  <a:lnTo>
                    <a:pt x="269" y="2257"/>
                  </a:lnTo>
                  <a:lnTo>
                    <a:pt x="370" y="2290"/>
                  </a:lnTo>
                  <a:lnTo>
                    <a:pt x="404" y="2290"/>
                  </a:lnTo>
                  <a:lnTo>
                    <a:pt x="438" y="2257"/>
                  </a:lnTo>
                  <a:lnTo>
                    <a:pt x="875" y="2223"/>
                  </a:lnTo>
                  <a:lnTo>
                    <a:pt x="1313" y="2189"/>
                  </a:lnTo>
                  <a:lnTo>
                    <a:pt x="2188" y="2021"/>
                  </a:lnTo>
                  <a:lnTo>
                    <a:pt x="2256" y="1987"/>
                  </a:lnTo>
                  <a:lnTo>
                    <a:pt x="2289" y="1987"/>
                  </a:lnTo>
                  <a:lnTo>
                    <a:pt x="2323" y="1954"/>
                  </a:lnTo>
                  <a:lnTo>
                    <a:pt x="2323" y="1752"/>
                  </a:lnTo>
                  <a:lnTo>
                    <a:pt x="2289" y="1516"/>
                  </a:lnTo>
                  <a:lnTo>
                    <a:pt x="2222" y="1078"/>
                  </a:lnTo>
                  <a:lnTo>
                    <a:pt x="2155" y="540"/>
                  </a:lnTo>
                  <a:lnTo>
                    <a:pt x="2121" y="304"/>
                  </a:lnTo>
                  <a:lnTo>
                    <a:pt x="2054" y="35"/>
                  </a:lnTo>
                  <a:lnTo>
                    <a:pt x="202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0" name="Google Shape;530;p4"/>
            <p:cNvSpPr/>
            <p:nvPr/>
          </p:nvSpPr>
          <p:spPr>
            <a:xfrm>
              <a:off x="1402725" y="5029925"/>
              <a:ext cx="10125" cy="15175"/>
            </a:xfrm>
            <a:custGeom>
              <a:rect b="b" l="l" r="r" t="t"/>
              <a:pathLst>
                <a:path extrusionOk="0" h="607" w="405">
                  <a:moveTo>
                    <a:pt x="236" y="0"/>
                  </a:moveTo>
                  <a:lnTo>
                    <a:pt x="135" y="68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0" y="202"/>
                  </a:lnTo>
                  <a:lnTo>
                    <a:pt x="169" y="202"/>
                  </a:lnTo>
                  <a:lnTo>
                    <a:pt x="202" y="169"/>
                  </a:lnTo>
                  <a:lnTo>
                    <a:pt x="202" y="337"/>
                  </a:lnTo>
                  <a:lnTo>
                    <a:pt x="169" y="505"/>
                  </a:lnTo>
                  <a:lnTo>
                    <a:pt x="169" y="573"/>
                  </a:lnTo>
                  <a:lnTo>
                    <a:pt x="202" y="606"/>
                  </a:lnTo>
                  <a:lnTo>
                    <a:pt x="270" y="606"/>
                  </a:lnTo>
                  <a:lnTo>
                    <a:pt x="337" y="573"/>
                  </a:lnTo>
                  <a:lnTo>
                    <a:pt x="371" y="438"/>
                  </a:lnTo>
                  <a:lnTo>
                    <a:pt x="404" y="303"/>
                  </a:lnTo>
                  <a:lnTo>
                    <a:pt x="371" y="169"/>
                  </a:lnTo>
                  <a:lnTo>
                    <a:pt x="337" y="3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1" name="Google Shape;531;p4"/>
            <p:cNvSpPr/>
            <p:nvPr/>
          </p:nvSpPr>
          <p:spPr>
            <a:xfrm>
              <a:off x="328725" y="4115825"/>
              <a:ext cx="825725" cy="756725"/>
            </a:xfrm>
            <a:custGeom>
              <a:rect b="b" l="l" r="r" t="t"/>
              <a:pathLst>
                <a:path extrusionOk="0" h="30269" w="33029">
                  <a:moveTo>
                    <a:pt x="18484" y="16498"/>
                  </a:moveTo>
                  <a:lnTo>
                    <a:pt x="18080" y="16700"/>
                  </a:lnTo>
                  <a:lnTo>
                    <a:pt x="17777" y="16868"/>
                  </a:lnTo>
                  <a:lnTo>
                    <a:pt x="17642" y="16969"/>
                  </a:lnTo>
                  <a:lnTo>
                    <a:pt x="17507" y="17104"/>
                  </a:lnTo>
                  <a:lnTo>
                    <a:pt x="17642" y="16868"/>
                  </a:lnTo>
                  <a:lnTo>
                    <a:pt x="17844" y="16633"/>
                  </a:lnTo>
                  <a:lnTo>
                    <a:pt x="18181" y="16565"/>
                  </a:lnTo>
                  <a:lnTo>
                    <a:pt x="18484" y="16498"/>
                  </a:lnTo>
                  <a:close/>
                  <a:moveTo>
                    <a:pt x="19022" y="16464"/>
                  </a:moveTo>
                  <a:lnTo>
                    <a:pt x="19325" y="16498"/>
                  </a:lnTo>
                  <a:lnTo>
                    <a:pt x="19628" y="16532"/>
                  </a:lnTo>
                  <a:lnTo>
                    <a:pt x="20234" y="16633"/>
                  </a:lnTo>
                  <a:lnTo>
                    <a:pt x="20841" y="16835"/>
                  </a:lnTo>
                  <a:lnTo>
                    <a:pt x="21413" y="17037"/>
                  </a:lnTo>
                  <a:lnTo>
                    <a:pt x="21682" y="17104"/>
                  </a:lnTo>
                  <a:lnTo>
                    <a:pt x="21918" y="17205"/>
                  </a:lnTo>
                  <a:lnTo>
                    <a:pt x="22120" y="17373"/>
                  </a:lnTo>
                  <a:lnTo>
                    <a:pt x="22322" y="17542"/>
                  </a:lnTo>
                  <a:lnTo>
                    <a:pt x="22389" y="17744"/>
                  </a:lnTo>
                  <a:lnTo>
                    <a:pt x="22457" y="17912"/>
                  </a:lnTo>
                  <a:lnTo>
                    <a:pt x="22423" y="17912"/>
                  </a:lnTo>
                  <a:lnTo>
                    <a:pt x="21952" y="17878"/>
                  </a:lnTo>
                  <a:lnTo>
                    <a:pt x="21480" y="17777"/>
                  </a:lnTo>
                  <a:lnTo>
                    <a:pt x="20975" y="17676"/>
                  </a:lnTo>
                  <a:lnTo>
                    <a:pt x="20538" y="17575"/>
                  </a:lnTo>
                  <a:lnTo>
                    <a:pt x="19830" y="17373"/>
                  </a:lnTo>
                  <a:lnTo>
                    <a:pt x="19494" y="17306"/>
                  </a:lnTo>
                  <a:lnTo>
                    <a:pt x="19157" y="17272"/>
                  </a:lnTo>
                  <a:lnTo>
                    <a:pt x="18888" y="17272"/>
                  </a:lnTo>
                  <a:lnTo>
                    <a:pt x="18618" y="17373"/>
                  </a:lnTo>
                  <a:lnTo>
                    <a:pt x="18383" y="17474"/>
                  </a:lnTo>
                  <a:lnTo>
                    <a:pt x="18147" y="17643"/>
                  </a:lnTo>
                  <a:lnTo>
                    <a:pt x="17911" y="17811"/>
                  </a:lnTo>
                  <a:lnTo>
                    <a:pt x="17709" y="18013"/>
                  </a:lnTo>
                  <a:lnTo>
                    <a:pt x="17373" y="18417"/>
                  </a:lnTo>
                  <a:lnTo>
                    <a:pt x="17373" y="18316"/>
                  </a:lnTo>
                  <a:lnTo>
                    <a:pt x="17339" y="18013"/>
                  </a:lnTo>
                  <a:lnTo>
                    <a:pt x="17339" y="17777"/>
                  </a:lnTo>
                  <a:lnTo>
                    <a:pt x="17373" y="17508"/>
                  </a:lnTo>
                  <a:lnTo>
                    <a:pt x="17440" y="17272"/>
                  </a:lnTo>
                  <a:lnTo>
                    <a:pt x="17608" y="17205"/>
                  </a:lnTo>
                  <a:lnTo>
                    <a:pt x="17810" y="17104"/>
                  </a:lnTo>
                  <a:lnTo>
                    <a:pt x="18147" y="16868"/>
                  </a:lnTo>
                  <a:lnTo>
                    <a:pt x="18585" y="16666"/>
                  </a:lnTo>
                  <a:lnTo>
                    <a:pt x="19022" y="16464"/>
                  </a:lnTo>
                  <a:close/>
                  <a:moveTo>
                    <a:pt x="23803" y="18047"/>
                  </a:moveTo>
                  <a:lnTo>
                    <a:pt x="24039" y="18081"/>
                  </a:lnTo>
                  <a:lnTo>
                    <a:pt x="24207" y="18148"/>
                  </a:lnTo>
                  <a:lnTo>
                    <a:pt x="24376" y="18249"/>
                  </a:lnTo>
                  <a:lnTo>
                    <a:pt x="24510" y="18384"/>
                  </a:lnTo>
                  <a:lnTo>
                    <a:pt x="24510" y="18451"/>
                  </a:lnTo>
                  <a:lnTo>
                    <a:pt x="23467" y="18249"/>
                  </a:lnTo>
                  <a:lnTo>
                    <a:pt x="23500" y="18114"/>
                  </a:lnTo>
                  <a:lnTo>
                    <a:pt x="23669" y="18081"/>
                  </a:lnTo>
                  <a:lnTo>
                    <a:pt x="23803" y="18047"/>
                  </a:lnTo>
                  <a:close/>
                  <a:moveTo>
                    <a:pt x="16363" y="17609"/>
                  </a:moveTo>
                  <a:lnTo>
                    <a:pt x="16396" y="18316"/>
                  </a:lnTo>
                  <a:lnTo>
                    <a:pt x="16497" y="18990"/>
                  </a:lnTo>
                  <a:lnTo>
                    <a:pt x="15925" y="19259"/>
                  </a:lnTo>
                  <a:lnTo>
                    <a:pt x="15656" y="19326"/>
                  </a:lnTo>
                  <a:lnTo>
                    <a:pt x="15487" y="19360"/>
                  </a:lnTo>
                  <a:lnTo>
                    <a:pt x="15353" y="19326"/>
                  </a:lnTo>
                  <a:lnTo>
                    <a:pt x="15184" y="19259"/>
                  </a:lnTo>
                  <a:lnTo>
                    <a:pt x="14982" y="19158"/>
                  </a:lnTo>
                  <a:lnTo>
                    <a:pt x="14679" y="18889"/>
                  </a:lnTo>
                  <a:lnTo>
                    <a:pt x="14545" y="18720"/>
                  </a:lnTo>
                  <a:lnTo>
                    <a:pt x="14477" y="18653"/>
                  </a:lnTo>
                  <a:lnTo>
                    <a:pt x="14477" y="18586"/>
                  </a:lnTo>
                  <a:lnTo>
                    <a:pt x="14477" y="18518"/>
                  </a:lnTo>
                  <a:lnTo>
                    <a:pt x="14511" y="18417"/>
                  </a:lnTo>
                  <a:lnTo>
                    <a:pt x="14545" y="18350"/>
                  </a:lnTo>
                  <a:lnTo>
                    <a:pt x="14646" y="18283"/>
                  </a:lnTo>
                  <a:lnTo>
                    <a:pt x="14848" y="18182"/>
                  </a:lnTo>
                  <a:lnTo>
                    <a:pt x="15050" y="18081"/>
                  </a:lnTo>
                  <a:lnTo>
                    <a:pt x="15521" y="17979"/>
                  </a:lnTo>
                  <a:lnTo>
                    <a:pt x="15992" y="17845"/>
                  </a:lnTo>
                  <a:lnTo>
                    <a:pt x="16194" y="17744"/>
                  </a:lnTo>
                  <a:lnTo>
                    <a:pt x="16363" y="17609"/>
                  </a:lnTo>
                  <a:close/>
                  <a:moveTo>
                    <a:pt x="19393" y="17508"/>
                  </a:moveTo>
                  <a:lnTo>
                    <a:pt x="19797" y="17542"/>
                  </a:lnTo>
                  <a:lnTo>
                    <a:pt x="21110" y="17878"/>
                  </a:lnTo>
                  <a:lnTo>
                    <a:pt x="21750" y="18013"/>
                  </a:lnTo>
                  <a:lnTo>
                    <a:pt x="22423" y="18114"/>
                  </a:lnTo>
                  <a:lnTo>
                    <a:pt x="22457" y="18114"/>
                  </a:lnTo>
                  <a:lnTo>
                    <a:pt x="22389" y="18485"/>
                  </a:lnTo>
                  <a:lnTo>
                    <a:pt x="22322" y="18821"/>
                  </a:lnTo>
                  <a:lnTo>
                    <a:pt x="22221" y="19225"/>
                  </a:lnTo>
                  <a:lnTo>
                    <a:pt x="22053" y="19596"/>
                  </a:lnTo>
                  <a:lnTo>
                    <a:pt x="21884" y="19966"/>
                  </a:lnTo>
                  <a:lnTo>
                    <a:pt x="21615" y="20303"/>
                  </a:lnTo>
                  <a:lnTo>
                    <a:pt x="21447" y="20471"/>
                  </a:lnTo>
                  <a:lnTo>
                    <a:pt x="21245" y="20606"/>
                  </a:lnTo>
                  <a:lnTo>
                    <a:pt x="21043" y="20707"/>
                  </a:lnTo>
                  <a:lnTo>
                    <a:pt x="20807" y="20774"/>
                  </a:lnTo>
                  <a:lnTo>
                    <a:pt x="20571" y="20841"/>
                  </a:lnTo>
                  <a:lnTo>
                    <a:pt x="20302" y="20875"/>
                  </a:lnTo>
                  <a:lnTo>
                    <a:pt x="19797" y="20875"/>
                  </a:lnTo>
                  <a:lnTo>
                    <a:pt x="19258" y="20808"/>
                  </a:lnTo>
                  <a:lnTo>
                    <a:pt x="18753" y="20707"/>
                  </a:lnTo>
                  <a:lnTo>
                    <a:pt x="18282" y="20572"/>
                  </a:lnTo>
                  <a:lnTo>
                    <a:pt x="17878" y="20370"/>
                  </a:lnTo>
                  <a:lnTo>
                    <a:pt x="17709" y="20235"/>
                  </a:lnTo>
                  <a:lnTo>
                    <a:pt x="17608" y="20033"/>
                  </a:lnTo>
                  <a:lnTo>
                    <a:pt x="17507" y="19831"/>
                  </a:lnTo>
                  <a:lnTo>
                    <a:pt x="17440" y="19596"/>
                  </a:lnTo>
                  <a:lnTo>
                    <a:pt x="17373" y="19057"/>
                  </a:lnTo>
                  <a:lnTo>
                    <a:pt x="17373" y="18552"/>
                  </a:lnTo>
                  <a:lnTo>
                    <a:pt x="17406" y="18552"/>
                  </a:lnTo>
                  <a:lnTo>
                    <a:pt x="17979" y="18114"/>
                  </a:lnTo>
                  <a:lnTo>
                    <a:pt x="18214" y="17912"/>
                  </a:lnTo>
                  <a:lnTo>
                    <a:pt x="18484" y="17710"/>
                  </a:lnTo>
                  <a:lnTo>
                    <a:pt x="18753" y="17575"/>
                  </a:lnTo>
                  <a:lnTo>
                    <a:pt x="19056" y="17508"/>
                  </a:lnTo>
                  <a:close/>
                  <a:moveTo>
                    <a:pt x="31412" y="19865"/>
                  </a:moveTo>
                  <a:lnTo>
                    <a:pt x="31513" y="20067"/>
                  </a:lnTo>
                  <a:lnTo>
                    <a:pt x="31715" y="20269"/>
                  </a:lnTo>
                  <a:lnTo>
                    <a:pt x="32052" y="20606"/>
                  </a:lnTo>
                  <a:lnTo>
                    <a:pt x="32456" y="21010"/>
                  </a:lnTo>
                  <a:lnTo>
                    <a:pt x="32658" y="21212"/>
                  </a:lnTo>
                  <a:lnTo>
                    <a:pt x="32860" y="21346"/>
                  </a:lnTo>
                  <a:lnTo>
                    <a:pt x="32422" y="21616"/>
                  </a:lnTo>
                  <a:lnTo>
                    <a:pt x="32187" y="21717"/>
                  </a:lnTo>
                  <a:lnTo>
                    <a:pt x="31884" y="21750"/>
                  </a:lnTo>
                  <a:lnTo>
                    <a:pt x="31715" y="21717"/>
                  </a:lnTo>
                  <a:lnTo>
                    <a:pt x="31581" y="21683"/>
                  </a:lnTo>
                  <a:lnTo>
                    <a:pt x="31446" y="21616"/>
                  </a:lnTo>
                  <a:lnTo>
                    <a:pt x="31311" y="21515"/>
                  </a:lnTo>
                  <a:lnTo>
                    <a:pt x="31076" y="21313"/>
                  </a:lnTo>
                  <a:lnTo>
                    <a:pt x="30840" y="21111"/>
                  </a:lnTo>
                  <a:lnTo>
                    <a:pt x="30806" y="21077"/>
                  </a:lnTo>
                  <a:lnTo>
                    <a:pt x="30773" y="21111"/>
                  </a:lnTo>
                  <a:lnTo>
                    <a:pt x="30773" y="21111"/>
                  </a:lnTo>
                  <a:lnTo>
                    <a:pt x="31143" y="20505"/>
                  </a:lnTo>
                  <a:lnTo>
                    <a:pt x="31412" y="19865"/>
                  </a:lnTo>
                  <a:close/>
                  <a:moveTo>
                    <a:pt x="16127" y="1381"/>
                  </a:moveTo>
                  <a:lnTo>
                    <a:pt x="16430" y="1415"/>
                  </a:lnTo>
                  <a:lnTo>
                    <a:pt x="16699" y="1448"/>
                  </a:lnTo>
                  <a:lnTo>
                    <a:pt x="16935" y="1516"/>
                  </a:lnTo>
                  <a:lnTo>
                    <a:pt x="17137" y="1617"/>
                  </a:lnTo>
                  <a:lnTo>
                    <a:pt x="17339" y="1718"/>
                  </a:lnTo>
                  <a:lnTo>
                    <a:pt x="17507" y="1886"/>
                  </a:lnTo>
                  <a:lnTo>
                    <a:pt x="17676" y="2055"/>
                  </a:lnTo>
                  <a:lnTo>
                    <a:pt x="17810" y="2257"/>
                  </a:lnTo>
                  <a:lnTo>
                    <a:pt x="18046" y="2661"/>
                  </a:lnTo>
                  <a:lnTo>
                    <a:pt x="18248" y="3132"/>
                  </a:lnTo>
                  <a:lnTo>
                    <a:pt x="18416" y="3637"/>
                  </a:lnTo>
                  <a:lnTo>
                    <a:pt x="18551" y="4142"/>
                  </a:lnTo>
                  <a:lnTo>
                    <a:pt x="19022" y="6229"/>
                  </a:lnTo>
                  <a:lnTo>
                    <a:pt x="19460" y="8317"/>
                  </a:lnTo>
                  <a:lnTo>
                    <a:pt x="19898" y="10303"/>
                  </a:lnTo>
                  <a:lnTo>
                    <a:pt x="20335" y="12290"/>
                  </a:lnTo>
                  <a:lnTo>
                    <a:pt x="20605" y="13300"/>
                  </a:lnTo>
                  <a:lnTo>
                    <a:pt x="20874" y="14276"/>
                  </a:lnTo>
                  <a:lnTo>
                    <a:pt x="21177" y="15252"/>
                  </a:lnTo>
                  <a:lnTo>
                    <a:pt x="21514" y="16229"/>
                  </a:lnTo>
                  <a:lnTo>
                    <a:pt x="20874" y="16027"/>
                  </a:lnTo>
                  <a:lnTo>
                    <a:pt x="20234" y="15892"/>
                  </a:lnTo>
                  <a:lnTo>
                    <a:pt x="19258" y="15724"/>
                  </a:lnTo>
                  <a:lnTo>
                    <a:pt x="18753" y="15656"/>
                  </a:lnTo>
                  <a:lnTo>
                    <a:pt x="18248" y="15623"/>
                  </a:lnTo>
                  <a:lnTo>
                    <a:pt x="17238" y="15623"/>
                  </a:lnTo>
                  <a:lnTo>
                    <a:pt x="16733" y="15690"/>
                  </a:lnTo>
                  <a:lnTo>
                    <a:pt x="16228" y="15791"/>
                  </a:lnTo>
                  <a:lnTo>
                    <a:pt x="16161" y="15757"/>
                  </a:lnTo>
                  <a:lnTo>
                    <a:pt x="16093" y="15791"/>
                  </a:lnTo>
                  <a:lnTo>
                    <a:pt x="16060" y="15825"/>
                  </a:lnTo>
                  <a:lnTo>
                    <a:pt x="15959" y="16027"/>
                  </a:lnTo>
                  <a:lnTo>
                    <a:pt x="15858" y="16229"/>
                  </a:lnTo>
                  <a:lnTo>
                    <a:pt x="15824" y="16464"/>
                  </a:lnTo>
                  <a:lnTo>
                    <a:pt x="15858" y="16700"/>
                  </a:lnTo>
                  <a:lnTo>
                    <a:pt x="15891" y="16767"/>
                  </a:lnTo>
                  <a:lnTo>
                    <a:pt x="15959" y="16767"/>
                  </a:lnTo>
                  <a:lnTo>
                    <a:pt x="15992" y="16734"/>
                  </a:lnTo>
                  <a:lnTo>
                    <a:pt x="16026" y="16700"/>
                  </a:lnTo>
                  <a:lnTo>
                    <a:pt x="16060" y="16464"/>
                  </a:lnTo>
                  <a:lnTo>
                    <a:pt x="16093" y="16296"/>
                  </a:lnTo>
                  <a:lnTo>
                    <a:pt x="16161" y="16094"/>
                  </a:lnTo>
                  <a:lnTo>
                    <a:pt x="16262" y="15926"/>
                  </a:lnTo>
                  <a:lnTo>
                    <a:pt x="16262" y="15892"/>
                  </a:lnTo>
                  <a:lnTo>
                    <a:pt x="18349" y="15926"/>
                  </a:lnTo>
                  <a:lnTo>
                    <a:pt x="19393" y="15993"/>
                  </a:lnTo>
                  <a:lnTo>
                    <a:pt x="19898" y="16060"/>
                  </a:lnTo>
                  <a:lnTo>
                    <a:pt x="20437" y="16161"/>
                  </a:lnTo>
                  <a:lnTo>
                    <a:pt x="21043" y="16296"/>
                  </a:lnTo>
                  <a:lnTo>
                    <a:pt x="21615" y="16464"/>
                  </a:lnTo>
                  <a:lnTo>
                    <a:pt x="22793" y="16801"/>
                  </a:lnTo>
                  <a:lnTo>
                    <a:pt x="22827" y="16868"/>
                  </a:lnTo>
                  <a:lnTo>
                    <a:pt x="22894" y="16936"/>
                  </a:lnTo>
                  <a:lnTo>
                    <a:pt x="22962" y="16969"/>
                  </a:lnTo>
                  <a:lnTo>
                    <a:pt x="23029" y="16936"/>
                  </a:lnTo>
                  <a:lnTo>
                    <a:pt x="23096" y="16902"/>
                  </a:lnTo>
                  <a:lnTo>
                    <a:pt x="23736" y="17037"/>
                  </a:lnTo>
                  <a:lnTo>
                    <a:pt x="24409" y="17171"/>
                  </a:lnTo>
                  <a:lnTo>
                    <a:pt x="24914" y="17239"/>
                  </a:lnTo>
                  <a:lnTo>
                    <a:pt x="25386" y="17306"/>
                  </a:lnTo>
                  <a:lnTo>
                    <a:pt x="26396" y="17340"/>
                  </a:lnTo>
                  <a:lnTo>
                    <a:pt x="27372" y="17373"/>
                  </a:lnTo>
                  <a:lnTo>
                    <a:pt x="28382" y="17441"/>
                  </a:lnTo>
                  <a:lnTo>
                    <a:pt x="29359" y="17542"/>
                  </a:lnTo>
                  <a:lnTo>
                    <a:pt x="29830" y="17609"/>
                  </a:lnTo>
                  <a:lnTo>
                    <a:pt x="30335" y="17710"/>
                  </a:lnTo>
                  <a:lnTo>
                    <a:pt x="30806" y="17845"/>
                  </a:lnTo>
                  <a:lnTo>
                    <a:pt x="31244" y="18047"/>
                  </a:lnTo>
                  <a:lnTo>
                    <a:pt x="31715" y="18249"/>
                  </a:lnTo>
                  <a:lnTo>
                    <a:pt x="32153" y="18518"/>
                  </a:lnTo>
                  <a:lnTo>
                    <a:pt x="32052" y="19057"/>
                  </a:lnTo>
                  <a:lnTo>
                    <a:pt x="32018" y="19259"/>
                  </a:lnTo>
                  <a:lnTo>
                    <a:pt x="31951" y="19360"/>
                  </a:lnTo>
                  <a:lnTo>
                    <a:pt x="31884" y="19394"/>
                  </a:lnTo>
                  <a:lnTo>
                    <a:pt x="31816" y="19427"/>
                  </a:lnTo>
                  <a:lnTo>
                    <a:pt x="31715" y="19394"/>
                  </a:lnTo>
                  <a:lnTo>
                    <a:pt x="31581" y="19360"/>
                  </a:lnTo>
                  <a:lnTo>
                    <a:pt x="31581" y="19293"/>
                  </a:lnTo>
                  <a:lnTo>
                    <a:pt x="31581" y="19259"/>
                  </a:lnTo>
                  <a:lnTo>
                    <a:pt x="31581" y="19192"/>
                  </a:lnTo>
                  <a:lnTo>
                    <a:pt x="31513" y="19158"/>
                  </a:lnTo>
                  <a:lnTo>
                    <a:pt x="31412" y="19158"/>
                  </a:lnTo>
                  <a:lnTo>
                    <a:pt x="31379" y="19192"/>
                  </a:lnTo>
                  <a:lnTo>
                    <a:pt x="31345" y="19225"/>
                  </a:lnTo>
                  <a:lnTo>
                    <a:pt x="31278" y="19562"/>
                  </a:lnTo>
                  <a:lnTo>
                    <a:pt x="31143" y="19899"/>
                  </a:lnTo>
                  <a:lnTo>
                    <a:pt x="31008" y="20202"/>
                  </a:lnTo>
                  <a:lnTo>
                    <a:pt x="30874" y="20505"/>
                  </a:lnTo>
                  <a:lnTo>
                    <a:pt x="30503" y="21077"/>
                  </a:lnTo>
                  <a:lnTo>
                    <a:pt x="30099" y="21616"/>
                  </a:lnTo>
                  <a:lnTo>
                    <a:pt x="29864" y="21851"/>
                  </a:lnTo>
                  <a:lnTo>
                    <a:pt x="29662" y="22087"/>
                  </a:lnTo>
                  <a:lnTo>
                    <a:pt x="29426" y="22289"/>
                  </a:lnTo>
                  <a:lnTo>
                    <a:pt x="29157" y="22491"/>
                  </a:lnTo>
                  <a:lnTo>
                    <a:pt x="28921" y="22626"/>
                  </a:lnTo>
                  <a:lnTo>
                    <a:pt x="28685" y="22693"/>
                  </a:lnTo>
                  <a:lnTo>
                    <a:pt x="28416" y="22727"/>
                  </a:lnTo>
                  <a:lnTo>
                    <a:pt x="28180" y="22727"/>
                  </a:lnTo>
                  <a:lnTo>
                    <a:pt x="27944" y="22693"/>
                  </a:lnTo>
                  <a:lnTo>
                    <a:pt x="27675" y="22659"/>
                  </a:lnTo>
                  <a:lnTo>
                    <a:pt x="27204" y="22491"/>
                  </a:lnTo>
                  <a:lnTo>
                    <a:pt x="26598" y="22255"/>
                  </a:lnTo>
                  <a:lnTo>
                    <a:pt x="26295" y="22121"/>
                  </a:lnTo>
                  <a:lnTo>
                    <a:pt x="26025" y="21952"/>
                  </a:lnTo>
                  <a:lnTo>
                    <a:pt x="25790" y="21784"/>
                  </a:lnTo>
                  <a:lnTo>
                    <a:pt x="25554" y="21582"/>
                  </a:lnTo>
                  <a:lnTo>
                    <a:pt x="25352" y="21346"/>
                  </a:lnTo>
                  <a:lnTo>
                    <a:pt x="25150" y="21077"/>
                  </a:lnTo>
                  <a:lnTo>
                    <a:pt x="25083" y="20909"/>
                  </a:lnTo>
                  <a:lnTo>
                    <a:pt x="25015" y="20740"/>
                  </a:lnTo>
                  <a:lnTo>
                    <a:pt x="24914" y="20370"/>
                  </a:lnTo>
                  <a:lnTo>
                    <a:pt x="24813" y="19629"/>
                  </a:lnTo>
                  <a:lnTo>
                    <a:pt x="24746" y="18922"/>
                  </a:lnTo>
                  <a:lnTo>
                    <a:pt x="24679" y="18619"/>
                  </a:lnTo>
                  <a:lnTo>
                    <a:pt x="24780" y="18619"/>
                  </a:lnTo>
                  <a:lnTo>
                    <a:pt x="24813" y="18586"/>
                  </a:lnTo>
                  <a:lnTo>
                    <a:pt x="24847" y="18518"/>
                  </a:lnTo>
                  <a:lnTo>
                    <a:pt x="24847" y="18451"/>
                  </a:lnTo>
                  <a:lnTo>
                    <a:pt x="24746" y="18316"/>
                  </a:lnTo>
                  <a:lnTo>
                    <a:pt x="24746" y="18283"/>
                  </a:lnTo>
                  <a:lnTo>
                    <a:pt x="24712" y="18249"/>
                  </a:lnTo>
                  <a:lnTo>
                    <a:pt x="24679" y="18249"/>
                  </a:lnTo>
                  <a:lnTo>
                    <a:pt x="24544" y="18114"/>
                  </a:lnTo>
                  <a:lnTo>
                    <a:pt x="24409" y="17979"/>
                  </a:lnTo>
                  <a:lnTo>
                    <a:pt x="24241" y="17912"/>
                  </a:lnTo>
                  <a:lnTo>
                    <a:pt x="24039" y="17845"/>
                  </a:lnTo>
                  <a:lnTo>
                    <a:pt x="23803" y="17845"/>
                  </a:lnTo>
                  <a:lnTo>
                    <a:pt x="23500" y="17878"/>
                  </a:lnTo>
                  <a:lnTo>
                    <a:pt x="23467" y="17845"/>
                  </a:lnTo>
                  <a:lnTo>
                    <a:pt x="23332" y="17845"/>
                  </a:lnTo>
                  <a:lnTo>
                    <a:pt x="23298" y="17912"/>
                  </a:lnTo>
                  <a:lnTo>
                    <a:pt x="23164" y="18215"/>
                  </a:lnTo>
                  <a:lnTo>
                    <a:pt x="23130" y="18283"/>
                  </a:lnTo>
                  <a:lnTo>
                    <a:pt x="23130" y="18350"/>
                  </a:lnTo>
                  <a:lnTo>
                    <a:pt x="22962" y="18754"/>
                  </a:lnTo>
                  <a:lnTo>
                    <a:pt x="22726" y="19158"/>
                  </a:lnTo>
                  <a:lnTo>
                    <a:pt x="22490" y="19528"/>
                  </a:lnTo>
                  <a:lnTo>
                    <a:pt x="22221" y="19899"/>
                  </a:lnTo>
                  <a:lnTo>
                    <a:pt x="22389" y="19596"/>
                  </a:lnTo>
                  <a:lnTo>
                    <a:pt x="22524" y="19225"/>
                  </a:lnTo>
                  <a:lnTo>
                    <a:pt x="22625" y="18889"/>
                  </a:lnTo>
                  <a:lnTo>
                    <a:pt x="22692" y="18518"/>
                  </a:lnTo>
                  <a:lnTo>
                    <a:pt x="22692" y="18182"/>
                  </a:lnTo>
                  <a:lnTo>
                    <a:pt x="22659" y="17845"/>
                  </a:lnTo>
                  <a:lnTo>
                    <a:pt x="22558" y="17542"/>
                  </a:lnTo>
                  <a:lnTo>
                    <a:pt x="22423" y="17272"/>
                  </a:lnTo>
                  <a:lnTo>
                    <a:pt x="22221" y="17104"/>
                  </a:lnTo>
                  <a:lnTo>
                    <a:pt x="22019" y="16936"/>
                  </a:lnTo>
                  <a:lnTo>
                    <a:pt x="21750" y="16801"/>
                  </a:lnTo>
                  <a:lnTo>
                    <a:pt x="21447" y="16700"/>
                  </a:lnTo>
                  <a:lnTo>
                    <a:pt x="20841" y="16532"/>
                  </a:lnTo>
                  <a:lnTo>
                    <a:pt x="20335" y="16397"/>
                  </a:lnTo>
                  <a:lnTo>
                    <a:pt x="19696" y="16262"/>
                  </a:lnTo>
                  <a:lnTo>
                    <a:pt x="19359" y="16229"/>
                  </a:lnTo>
                  <a:lnTo>
                    <a:pt x="19022" y="16195"/>
                  </a:lnTo>
                  <a:lnTo>
                    <a:pt x="18686" y="16229"/>
                  </a:lnTo>
                  <a:lnTo>
                    <a:pt x="18383" y="16262"/>
                  </a:lnTo>
                  <a:lnTo>
                    <a:pt x="18046" y="16330"/>
                  </a:lnTo>
                  <a:lnTo>
                    <a:pt x="17709" y="16397"/>
                  </a:lnTo>
                  <a:lnTo>
                    <a:pt x="17676" y="16431"/>
                  </a:lnTo>
                  <a:lnTo>
                    <a:pt x="17642" y="16464"/>
                  </a:lnTo>
                  <a:lnTo>
                    <a:pt x="17642" y="16565"/>
                  </a:lnTo>
                  <a:lnTo>
                    <a:pt x="17440" y="16767"/>
                  </a:lnTo>
                  <a:lnTo>
                    <a:pt x="17305" y="17003"/>
                  </a:lnTo>
                  <a:lnTo>
                    <a:pt x="17204" y="17272"/>
                  </a:lnTo>
                  <a:lnTo>
                    <a:pt x="17137" y="17542"/>
                  </a:lnTo>
                  <a:lnTo>
                    <a:pt x="17070" y="17845"/>
                  </a:lnTo>
                  <a:lnTo>
                    <a:pt x="17070" y="18148"/>
                  </a:lnTo>
                  <a:lnTo>
                    <a:pt x="17137" y="18788"/>
                  </a:lnTo>
                  <a:lnTo>
                    <a:pt x="17204" y="19461"/>
                  </a:lnTo>
                  <a:lnTo>
                    <a:pt x="17238" y="19798"/>
                  </a:lnTo>
                  <a:lnTo>
                    <a:pt x="17339" y="20134"/>
                  </a:lnTo>
                  <a:lnTo>
                    <a:pt x="17440" y="20336"/>
                  </a:lnTo>
                  <a:lnTo>
                    <a:pt x="17608" y="20505"/>
                  </a:lnTo>
                  <a:lnTo>
                    <a:pt x="17777" y="20639"/>
                  </a:lnTo>
                  <a:lnTo>
                    <a:pt x="18012" y="20740"/>
                  </a:lnTo>
                  <a:lnTo>
                    <a:pt x="18248" y="20808"/>
                  </a:lnTo>
                  <a:lnTo>
                    <a:pt x="18484" y="20875"/>
                  </a:lnTo>
                  <a:lnTo>
                    <a:pt x="18921" y="20976"/>
                  </a:lnTo>
                  <a:lnTo>
                    <a:pt x="19527" y="21077"/>
                  </a:lnTo>
                  <a:lnTo>
                    <a:pt x="19830" y="21111"/>
                  </a:lnTo>
                  <a:lnTo>
                    <a:pt x="20133" y="21111"/>
                  </a:lnTo>
                  <a:lnTo>
                    <a:pt x="20403" y="21077"/>
                  </a:lnTo>
                  <a:lnTo>
                    <a:pt x="20706" y="21010"/>
                  </a:lnTo>
                  <a:lnTo>
                    <a:pt x="21009" y="20942"/>
                  </a:lnTo>
                  <a:lnTo>
                    <a:pt x="21278" y="20841"/>
                  </a:lnTo>
                  <a:lnTo>
                    <a:pt x="21379" y="20808"/>
                  </a:lnTo>
                  <a:lnTo>
                    <a:pt x="21379" y="20808"/>
                  </a:lnTo>
                  <a:lnTo>
                    <a:pt x="21043" y="21043"/>
                  </a:lnTo>
                  <a:lnTo>
                    <a:pt x="20874" y="21144"/>
                  </a:lnTo>
                  <a:lnTo>
                    <a:pt x="20672" y="21178"/>
                  </a:lnTo>
                  <a:lnTo>
                    <a:pt x="20437" y="21212"/>
                  </a:lnTo>
                  <a:lnTo>
                    <a:pt x="20167" y="21245"/>
                  </a:lnTo>
                  <a:lnTo>
                    <a:pt x="19696" y="21212"/>
                  </a:lnTo>
                  <a:lnTo>
                    <a:pt x="19258" y="21178"/>
                  </a:lnTo>
                  <a:lnTo>
                    <a:pt x="18854" y="21144"/>
                  </a:lnTo>
                  <a:lnTo>
                    <a:pt x="18450" y="21077"/>
                  </a:lnTo>
                  <a:lnTo>
                    <a:pt x="18113" y="20942"/>
                  </a:lnTo>
                  <a:lnTo>
                    <a:pt x="17777" y="20740"/>
                  </a:lnTo>
                  <a:lnTo>
                    <a:pt x="17474" y="20538"/>
                  </a:lnTo>
                  <a:lnTo>
                    <a:pt x="17238" y="20235"/>
                  </a:lnTo>
                  <a:lnTo>
                    <a:pt x="17036" y="19899"/>
                  </a:lnTo>
                  <a:lnTo>
                    <a:pt x="16868" y="19528"/>
                  </a:lnTo>
                  <a:lnTo>
                    <a:pt x="16733" y="18990"/>
                  </a:lnTo>
                  <a:lnTo>
                    <a:pt x="16666" y="18417"/>
                  </a:lnTo>
                  <a:lnTo>
                    <a:pt x="16497" y="17306"/>
                  </a:lnTo>
                  <a:lnTo>
                    <a:pt x="16565" y="17306"/>
                  </a:lnTo>
                  <a:lnTo>
                    <a:pt x="16666" y="17272"/>
                  </a:lnTo>
                  <a:lnTo>
                    <a:pt x="16699" y="17205"/>
                  </a:lnTo>
                  <a:lnTo>
                    <a:pt x="16699" y="17138"/>
                  </a:lnTo>
                  <a:lnTo>
                    <a:pt x="16699" y="17104"/>
                  </a:lnTo>
                  <a:lnTo>
                    <a:pt x="16666" y="17070"/>
                  </a:lnTo>
                  <a:lnTo>
                    <a:pt x="16598" y="17037"/>
                  </a:lnTo>
                  <a:lnTo>
                    <a:pt x="16430" y="17037"/>
                  </a:lnTo>
                  <a:lnTo>
                    <a:pt x="16329" y="16969"/>
                  </a:lnTo>
                  <a:lnTo>
                    <a:pt x="16262" y="16902"/>
                  </a:lnTo>
                  <a:lnTo>
                    <a:pt x="16161" y="16835"/>
                  </a:lnTo>
                  <a:lnTo>
                    <a:pt x="16026" y="16801"/>
                  </a:lnTo>
                  <a:lnTo>
                    <a:pt x="15925" y="16835"/>
                  </a:lnTo>
                  <a:lnTo>
                    <a:pt x="15858" y="16868"/>
                  </a:lnTo>
                  <a:lnTo>
                    <a:pt x="15824" y="16936"/>
                  </a:lnTo>
                  <a:lnTo>
                    <a:pt x="15858" y="17003"/>
                  </a:lnTo>
                  <a:lnTo>
                    <a:pt x="15891" y="17003"/>
                  </a:lnTo>
                  <a:lnTo>
                    <a:pt x="15992" y="17037"/>
                  </a:lnTo>
                  <a:lnTo>
                    <a:pt x="16060" y="17070"/>
                  </a:lnTo>
                  <a:lnTo>
                    <a:pt x="16194" y="17205"/>
                  </a:lnTo>
                  <a:lnTo>
                    <a:pt x="16329" y="17272"/>
                  </a:lnTo>
                  <a:lnTo>
                    <a:pt x="16329" y="17474"/>
                  </a:lnTo>
                  <a:lnTo>
                    <a:pt x="15555" y="17710"/>
                  </a:lnTo>
                  <a:lnTo>
                    <a:pt x="15184" y="17845"/>
                  </a:lnTo>
                  <a:lnTo>
                    <a:pt x="14814" y="17979"/>
                  </a:lnTo>
                  <a:lnTo>
                    <a:pt x="14612" y="18081"/>
                  </a:lnTo>
                  <a:lnTo>
                    <a:pt x="14376" y="18215"/>
                  </a:lnTo>
                  <a:lnTo>
                    <a:pt x="14275" y="18316"/>
                  </a:lnTo>
                  <a:lnTo>
                    <a:pt x="14174" y="18384"/>
                  </a:lnTo>
                  <a:lnTo>
                    <a:pt x="14141" y="18518"/>
                  </a:lnTo>
                  <a:lnTo>
                    <a:pt x="14141" y="18619"/>
                  </a:lnTo>
                  <a:lnTo>
                    <a:pt x="14208" y="18720"/>
                  </a:lnTo>
                  <a:lnTo>
                    <a:pt x="14309" y="18855"/>
                  </a:lnTo>
                  <a:lnTo>
                    <a:pt x="14545" y="19057"/>
                  </a:lnTo>
                  <a:lnTo>
                    <a:pt x="14881" y="19326"/>
                  </a:lnTo>
                  <a:lnTo>
                    <a:pt x="15050" y="19461"/>
                  </a:lnTo>
                  <a:lnTo>
                    <a:pt x="15252" y="19562"/>
                  </a:lnTo>
                  <a:lnTo>
                    <a:pt x="15420" y="19596"/>
                  </a:lnTo>
                  <a:lnTo>
                    <a:pt x="15757" y="19596"/>
                  </a:lnTo>
                  <a:lnTo>
                    <a:pt x="15925" y="19528"/>
                  </a:lnTo>
                  <a:lnTo>
                    <a:pt x="16228" y="19394"/>
                  </a:lnTo>
                  <a:lnTo>
                    <a:pt x="16531" y="19225"/>
                  </a:lnTo>
                  <a:lnTo>
                    <a:pt x="16666" y="19730"/>
                  </a:lnTo>
                  <a:lnTo>
                    <a:pt x="16834" y="20202"/>
                  </a:lnTo>
                  <a:lnTo>
                    <a:pt x="17002" y="20505"/>
                  </a:lnTo>
                  <a:lnTo>
                    <a:pt x="17238" y="20740"/>
                  </a:lnTo>
                  <a:lnTo>
                    <a:pt x="17474" y="20942"/>
                  </a:lnTo>
                  <a:lnTo>
                    <a:pt x="17777" y="21111"/>
                  </a:lnTo>
                  <a:lnTo>
                    <a:pt x="18080" y="21245"/>
                  </a:lnTo>
                  <a:lnTo>
                    <a:pt x="18383" y="21346"/>
                  </a:lnTo>
                  <a:lnTo>
                    <a:pt x="18719" y="21414"/>
                  </a:lnTo>
                  <a:lnTo>
                    <a:pt x="19022" y="21447"/>
                  </a:lnTo>
                  <a:lnTo>
                    <a:pt x="19898" y="21515"/>
                  </a:lnTo>
                  <a:lnTo>
                    <a:pt x="20335" y="21515"/>
                  </a:lnTo>
                  <a:lnTo>
                    <a:pt x="20571" y="21481"/>
                  </a:lnTo>
                  <a:lnTo>
                    <a:pt x="20773" y="21447"/>
                  </a:lnTo>
                  <a:lnTo>
                    <a:pt x="21076" y="21313"/>
                  </a:lnTo>
                  <a:lnTo>
                    <a:pt x="21346" y="21178"/>
                  </a:lnTo>
                  <a:lnTo>
                    <a:pt x="21581" y="20976"/>
                  </a:lnTo>
                  <a:lnTo>
                    <a:pt x="21817" y="20774"/>
                  </a:lnTo>
                  <a:lnTo>
                    <a:pt x="22255" y="20336"/>
                  </a:lnTo>
                  <a:lnTo>
                    <a:pt x="22625" y="19865"/>
                  </a:lnTo>
                  <a:lnTo>
                    <a:pt x="22726" y="20202"/>
                  </a:lnTo>
                  <a:lnTo>
                    <a:pt x="22827" y="20538"/>
                  </a:lnTo>
                  <a:lnTo>
                    <a:pt x="23063" y="21212"/>
                  </a:lnTo>
                  <a:lnTo>
                    <a:pt x="23164" y="21548"/>
                  </a:lnTo>
                  <a:lnTo>
                    <a:pt x="23164" y="21851"/>
                  </a:lnTo>
                  <a:lnTo>
                    <a:pt x="23130" y="22121"/>
                  </a:lnTo>
                  <a:lnTo>
                    <a:pt x="23029" y="22356"/>
                  </a:lnTo>
                  <a:lnTo>
                    <a:pt x="22861" y="22592"/>
                  </a:lnTo>
                  <a:lnTo>
                    <a:pt x="22625" y="22794"/>
                  </a:lnTo>
                  <a:lnTo>
                    <a:pt x="22389" y="22962"/>
                  </a:lnTo>
                  <a:lnTo>
                    <a:pt x="22086" y="23097"/>
                  </a:lnTo>
                  <a:lnTo>
                    <a:pt x="21144" y="23434"/>
                  </a:lnTo>
                  <a:lnTo>
                    <a:pt x="20201" y="23737"/>
                  </a:lnTo>
                  <a:lnTo>
                    <a:pt x="18282" y="24275"/>
                  </a:lnTo>
                  <a:lnTo>
                    <a:pt x="16430" y="24814"/>
                  </a:lnTo>
                  <a:lnTo>
                    <a:pt x="14578" y="25319"/>
                  </a:lnTo>
                  <a:lnTo>
                    <a:pt x="12558" y="25824"/>
                  </a:lnTo>
                  <a:lnTo>
                    <a:pt x="11683" y="25992"/>
                  </a:lnTo>
                  <a:lnTo>
                    <a:pt x="11245" y="26127"/>
                  </a:lnTo>
                  <a:lnTo>
                    <a:pt x="10807" y="26296"/>
                  </a:lnTo>
                  <a:lnTo>
                    <a:pt x="10100" y="23467"/>
                  </a:lnTo>
                  <a:lnTo>
                    <a:pt x="9259" y="20202"/>
                  </a:lnTo>
                  <a:lnTo>
                    <a:pt x="8484" y="16902"/>
                  </a:lnTo>
                  <a:lnTo>
                    <a:pt x="8013" y="14848"/>
                  </a:lnTo>
                  <a:lnTo>
                    <a:pt x="8350" y="14781"/>
                  </a:lnTo>
                  <a:lnTo>
                    <a:pt x="8686" y="14714"/>
                  </a:lnTo>
                  <a:lnTo>
                    <a:pt x="9360" y="14545"/>
                  </a:lnTo>
                  <a:lnTo>
                    <a:pt x="10134" y="14310"/>
                  </a:lnTo>
                  <a:lnTo>
                    <a:pt x="10504" y="14141"/>
                  </a:lnTo>
                  <a:lnTo>
                    <a:pt x="10841" y="13973"/>
                  </a:lnTo>
                  <a:lnTo>
                    <a:pt x="10875" y="13939"/>
                  </a:lnTo>
                  <a:lnTo>
                    <a:pt x="10875" y="13906"/>
                  </a:lnTo>
                  <a:lnTo>
                    <a:pt x="10841" y="13872"/>
                  </a:lnTo>
                  <a:lnTo>
                    <a:pt x="10807" y="13872"/>
                  </a:lnTo>
                  <a:lnTo>
                    <a:pt x="10437" y="13973"/>
                  </a:lnTo>
                  <a:lnTo>
                    <a:pt x="10067" y="14108"/>
                  </a:lnTo>
                  <a:lnTo>
                    <a:pt x="9326" y="14377"/>
                  </a:lnTo>
                  <a:lnTo>
                    <a:pt x="8653" y="14545"/>
                  </a:lnTo>
                  <a:lnTo>
                    <a:pt x="8013" y="14747"/>
                  </a:lnTo>
                  <a:lnTo>
                    <a:pt x="7845" y="14040"/>
                  </a:lnTo>
                  <a:lnTo>
                    <a:pt x="8484" y="13906"/>
                  </a:lnTo>
                  <a:lnTo>
                    <a:pt x="9090" y="13737"/>
                  </a:lnTo>
                  <a:lnTo>
                    <a:pt x="10302" y="13367"/>
                  </a:lnTo>
                  <a:lnTo>
                    <a:pt x="13063" y="12593"/>
                  </a:lnTo>
                  <a:lnTo>
                    <a:pt x="15824" y="11886"/>
                  </a:lnTo>
                  <a:lnTo>
                    <a:pt x="18618" y="11179"/>
                  </a:lnTo>
                  <a:lnTo>
                    <a:pt x="18686" y="11145"/>
                  </a:lnTo>
                  <a:lnTo>
                    <a:pt x="18686" y="11078"/>
                  </a:lnTo>
                  <a:lnTo>
                    <a:pt x="18652" y="11010"/>
                  </a:lnTo>
                  <a:lnTo>
                    <a:pt x="18585" y="11010"/>
                  </a:lnTo>
                  <a:lnTo>
                    <a:pt x="15790" y="11684"/>
                  </a:lnTo>
                  <a:lnTo>
                    <a:pt x="12996" y="12424"/>
                  </a:lnTo>
                  <a:lnTo>
                    <a:pt x="10235" y="13199"/>
                  </a:lnTo>
                  <a:lnTo>
                    <a:pt x="9023" y="13535"/>
                  </a:lnTo>
                  <a:lnTo>
                    <a:pt x="8417" y="13704"/>
                  </a:lnTo>
                  <a:lnTo>
                    <a:pt x="7845" y="13939"/>
                  </a:lnTo>
                  <a:lnTo>
                    <a:pt x="7676" y="13266"/>
                  </a:lnTo>
                  <a:lnTo>
                    <a:pt x="8350" y="13165"/>
                  </a:lnTo>
                  <a:lnTo>
                    <a:pt x="8989" y="12997"/>
                  </a:lnTo>
                  <a:lnTo>
                    <a:pt x="9629" y="12795"/>
                  </a:lnTo>
                  <a:lnTo>
                    <a:pt x="10269" y="12593"/>
                  </a:lnTo>
                  <a:lnTo>
                    <a:pt x="11514" y="12155"/>
                  </a:lnTo>
                  <a:lnTo>
                    <a:pt x="12794" y="11751"/>
                  </a:lnTo>
                  <a:lnTo>
                    <a:pt x="14107" y="11381"/>
                  </a:lnTo>
                  <a:lnTo>
                    <a:pt x="15420" y="11044"/>
                  </a:lnTo>
                  <a:lnTo>
                    <a:pt x="18080" y="10404"/>
                  </a:lnTo>
                  <a:lnTo>
                    <a:pt x="18113" y="10371"/>
                  </a:lnTo>
                  <a:lnTo>
                    <a:pt x="18147" y="10337"/>
                  </a:lnTo>
                  <a:lnTo>
                    <a:pt x="18147" y="10270"/>
                  </a:lnTo>
                  <a:lnTo>
                    <a:pt x="18113" y="10202"/>
                  </a:lnTo>
                  <a:lnTo>
                    <a:pt x="18012" y="10202"/>
                  </a:lnTo>
                  <a:lnTo>
                    <a:pt x="16699" y="10505"/>
                  </a:lnTo>
                  <a:lnTo>
                    <a:pt x="15420" y="10842"/>
                  </a:lnTo>
                  <a:lnTo>
                    <a:pt x="12828" y="11583"/>
                  </a:lnTo>
                  <a:lnTo>
                    <a:pt x="10235" y="12391"/>
                  </a:lnTo>
                  <a:lnTo>
                    <a:pt x="7643" y="13131"/>
                  </a:lnTo>
                  <a:lnTo>
                    <a:pt x="7272" y="11482"/>
                  </a:lnTo>
                  <a:lnTo>
                    <a:pt x="7710" y="11414"/>
                  </a:lnTo>
                  <a:lnTo>
                    <a:pt x="8148" y="11313"/>
                  </a:lnTo>
                  <a:lnTo>
                    <a:pt x="9023" y="11044"/>
                  </a:lnTo>
                  <a:lnTo>
                    <a:pt x="11279" y="10404"/>
                  </a:lnTo>
                  <a:lnTo>
                    <a:pt x="12390" y="10101"/>
                  </a:lnTo>
                  <a:lnTo>
                    <a:pt x="13501" y="9832"/>
                  </a:lnTo>
                  <a:lnTo>
                    <a:pt x="14646" y="9596"/>
                  </a:lnTo>
                  <a:lnTo>
                    <a:pt x="15790" y="9394"/>
                  </a:lnTo>
                  <a:lnTo>
                    <a:pt x="15824" y="9360"/>
                  </a:lnTo>
                  <a:lnTo>
                    <a:pt x="15824" y="9293"/>
                  </a:lnTo>
                  <a:lnTo>
                    <a:pt x="15790" y="9259"/>
                  </a:lnTo>
                  <a:lnTo>
                    <a:pt x="15723" y="9226"/>
                  </a:lnTo>
                  <a:lnTo>
                    <a:pt x="14679" y="9428"/>
                  </a:lnTo>
                  <a:lnTo>
                    <a:pt x="13602" y="9630"/>
                  </a:lnTo>
                  <a:lnTo>
                    <a:pt x="12525" y="9899"/>
                  </a:lnTo>
                  <a:lnTo>
                    <a:pt x="11481" y="10169"/>
                  </a:lnTo>
                  <a:lnTo>
                    <a:pt x="9225" y="10808"/>
                  </a:lnTo>
                  <a:lnTo>
                    <a:pt x="8215" y="11078"/>
                  </a:lnTo>
                  <a:lnTo>
                    <a:pt x="7744" y="11246"/>
                  </a:lnTo>
                  <a:lnTo>
                    <a:pt x="7272" y="11448"/>
                  </a:lnTo>
                  <a:lnTo>
                    <a:pt x="7138" y="10977"/>
                  </a:lnTo>
                  <a:lnTo>
                    <a:pt x="8417" y="10573"/>
                  </a:lnTo>
                  <a:lnTo>
                    <a:pt x="9730" y="10135"/>
                  </a:lnTo>
                  <a:lnTo>
                    <a:pt x="11009" y="9697"/>
                  </a:lnTo>
                  <a:lnTo>
                    <a:pt x="12323" y="9293"/>
                  </a:lnTo>
                  <a:lnTo>
                    <a:pt x="13669" y="8923"/>
                  </a:lnTo>
                  <a:lnTo>
                    <a:pt x="15016" y="8586"/>
                  </a:lnTo>
                  <a:lnTo>
                    <a:pt x="16363" y="8283"/>
                  </a:lnTo>
                  <a:lnTo>
                    <a:pt x="17743" y="8014"/>
                  </a:lnTo>
                  <a:lnTo>
                    <a:pt x="17777" y="7980"/>
                  </a:lnTo>
                  <a:lnTo>
                    <a:pt x="17777" y="7913"/>
                  </a:lnTo>
                  <a:lnTo>
                    <a:pt x="17743" y="7845"/>
                  </a:lnTo>
                  <a:lnTo>
                    <a:pt x="17676" y="7845"/>
                  </a:lnTo>
                  <a:lnTo>
                    <a:pt x="16329" y="8115"/>
                  </a:lnTo>
                  <a:lnTo>
                    <a:pt x="14982" y="8418"/>
                  </a:lnTo>
                  <a:lnTo>
                    <a:pt x="13602" y="8754"/>
                  </a:lnTo>
                  <a:lnTo>
                    <a:pt x="12289" y="9125"/>
                  </a:lnTo>
                  <a:lnTo>
                    <a:pt x="10976" y="9495"/>
                  </a:lnTo>
                  <a:lnTo>
                    <a:pt x="9663" y="9899"/>
                  </a:lnTo>
                  <a:lnTo>
                    <a:pt x="8350" y="10337"/>
                  </a:lnTo>
                  <a:lnTo>
                    <a:pt x="7710" y="10606"/>
                  </a:lnTo>
                  <a:lnTo>
                    <a:pt x="7104" y="10876"/>
                  </a:lnTo>
                  <a:lnTo>
                    <a:pt x="6969" y="10371"/>
                  </a:lnTo>
                  <a:lnTo>
                    <a:pt x="6902" y="10270"/>
                  </a:lnTo>
                  <a:lnTo>
                    <a:pt x="7542" y="10101"/>
                  </a:lnTo>
                  <a:lnTo>
                    <a:pt x="8148" y="9933"/>
                  </a:lnTo>
                  <a:lnTo>
                    <a:pt x="9360" y="9562"/>
                  </a:lnTo>
                  <a:lnTo>
                    <a:pt x="12087" y="8788"/>
                  </a:lnTo>
                  <a:lnTo>
                    <a:pt x="13501" y="8451"/>
                  </a:lnTo>
                  <a:lnTo>
                    <a:pt x="14881" y="8115"/>
                  </a:lnTo>
                  <a:lnTo>
                    <a:pt x="17676" y="7475"/>
                  </a:lnTo>
                  <a:lnTo>
                    <a:pt x="17709" y="7441"/>
                  </a:lnTo>
                  <a:lnTo>
                    <a:pt x="17709" y="7374"/>
                  </a:lnTo>
                  <a:lnTo>
                    <a:pt x="17676" y="7340"/>
                  </a:lnTo>
                  <a:lnTo>
                    <a:pt x="17642" y="7340"/>
                  </a:lnTo>
                  <a:lnTo>
                    <a:pt x="16228" y="7610"/>
                  </a:lnTo>
                  <a:lnTo>
                    <a:pt x="14848" y="7946"/>
                  </a:lnTo>
                  <a:lnTo>
                    <a:pt x="12053" y="8653"/>
                  </a:lnTo>
                  <a:lnTo>
                    <a:pt x="9326" y="9428"/>
                  </a:lnTo>
                  <a:lnTo>
                    <a:pt x="8080" y="9764"/>
                  </a:lnTo>
                  <a:lnTo>
                    <a:pt x="7474" y="9933"/>
                  </a:lnTo>
                  <a:lnTo>
                    <a:pt x="6902" y="10169"/>
                  </a:lnTo>
                  <a:lnTo>
                    <a:pt x="6599" y="9327"/>
                  </a:lnTo>
                  <a:lnTo>
                    <a:pt x="7239" y="9293"/>
                  </a:lnTo>
                  <a:lnTo>
                    <a:pt x="7878" y="9158"/>
                  </a:lnTo>
                  <a:lnTo>
                    <a:pt x="8518" y="8990"/>
                  </a:lnTo>
                  <a:lnTo>
                    <a:pt x="9158" y="8788"/>
                  </a:lnTo>
                  <a:lnTo>
                    <a:pt x="10370" y="8350"/>
                  </a:lnTo>
                  <a:lnTo>
                    <a:pt x="11582" y="7879"/>
                  </a:lnTo>
                  <a:lnTo>
                    <a:pt x="11952" y="7778"/>
                  </a:lnTo>
                  <a:lnTo>
                    <a:pt x="12323" y="7711"/>
                  </a:lnTo>
                  <a:lnTo>
                    <a:pt x="13097" y="7610"/>
                  </a:lnTo>
                  <a:lnTo>
                    <a:pt x="13871" y="7542"/>
                  </a:lnTo>
                  <a:lnTo>
                    <a:pt x="14612" y="7441"/>
                  </a:lnTo>
                  <a:lnTo>
                    <a:pt x="15353" y="7273"/>
                  </a:lnTo>
                  <a:lnTo>
                    <a:pt x="16093" y="7105"/>
                  </a:lnTo>
                  <a:lnTo>
                    <a:pt x="16834" y="6869"/>
                  </a:lnTo>
                  <a:lnTo>
                    <a:pt x="17575" y="6633"/>
                  </a:lnTo>
                  <a:lnTo>
                    <a:pt x="17608" y="6600"/>
                  </a:lnTo>
                  <a:lnTo>
                    <a:pt x="17608" y="6532"/>
                  </a:lnTo>
                  <a:lnTo>
                    <a:pt x="17575" y="6465"/>
                  </a:lnTo>
                  <a:lnTo>
                    <a:pt x="17507" y="6465"/>
                  </a:lnTo>
                  <a:lnTo>
                    <a:pt x="16868" y="6701"/>
                  </a:lnTo>
                  <a:lnTo>
                    <a:pt x="16194" y="6903"/>
                  </a:lnTo>
                  <a:lnTo>
                    <a:pt x="15521" y="7071"/>
                  </a:lnTo>
                  <a:lnTo>
                    <a:pt x="14814" y="7239"/>
                  </a:lnTo>
                  <a:lnTo>
                    <a:pt x="14073" y="7340"/>
                  </a:lnTo>
                  <a:lnTo>
                    <a:pt x="13299" y="7441"/>
                  </a:lnTo>
                  <a:lnTo>
                    <a:pt x="12558" y="7542"/>
                  </a:lnTo>
                  <a:lnTo>
                    <a:pt x="11784" y="7677"/>
                  </a:lnTo>
                  <a:lnTo>
                    <a:pt x="11481" y="7744"/>
                  </a:lnTo>
                  <a:lnTo>
                    <a:pt x="11144" y="7845"/>
                  </a:lnTo>
                  <a:lnTo>
                    <a:pt x="10504" y="8115"/>
                  </a:lnTo>
                  <a:lnTo>
                    <a:pt x="9865" y="8350"/>
                  </a:lnTo>
                  <a:lnTo>
                    <a:pt x="9259" y="8586"/>
                  </a:lnTo>
                  <a:lnTo>
                    <a:pt x="8585" y="8788"/>
                  </a:lnTo>
                  <a:lnTo>
                    <a:pt x="7912" y="8923"/>
                  </a:lnTo>
                  <a:lnTo>
                    <a:pt x="7239" y="9091"/>
                  </a:lnTo>
                  <a:lnTo>
                    <a:pt x="6565" y="9259"/>
                  </a:lnTo>
                  <a:lnTo>
                    <a:pt x="6128" y="7980"/>
                  </a:lnTo>
                  <a:lnTo>
                    <a:pt x="6666" y="7913"/>
                  </a:lnTo>
                  <a:lnTo>
                    <a:pt x="7239" y="7845"/>
                  </a:lnTo>
                  <a:lnTo>
                    <a:pt x="7811" y="7711"/>
                  </a:lnTo>
                  <a:lnTo>
                    <a:pt x="8383" y="7576"/>
                  </a:lnTo>
                  <a:lnTo>
                    <a:pt x="9461" y="7206"/>
                  </a:lnTo>
                  <a:lnTo>
                    <a:pt x="10538" y="6869"/>
                  </a:lnTo>
                  <a:lnTo>
                    <a:pt x="11750" y="6465"/>
                  </a:lnTo>
                  <a:lnTo>
                    <a:pt x="12962" y="6061"/>
                  </a:lnTo>
                  <a:lnTo>
                    <a:pt x="14174" y="5724"/>
                  </a:lnTo>
                  <a:lnTo>
                    <a:pt x="15386" y="5455"/>
                  </a:lnTo>
                  <a:lnTo>
                    <a:pt x="15454" y="5421"/>
                  </a:lnTo>
                  <a:lnTo>
                    <a:pt x="15454" y="5354"/>
                  </a:lnTo>
                  <a:lnTo>
                    <a:pt x="15420" y="5287"/>
                  </a:lnTo>
                  <a:lnTo>
                    <a:pt x="15353" y="5287"/>
                  </a:lnTo>
                  <a:lnTo>
                    <a:pt x="14174" y="5556"/>
                  </a:lnTo>
                  <a:lnTo>
                    <a:pt x="13030" y="5893"/>
                  </a:lnTo>
                  <a:lnTo>
                    <a:pt x="11885" y="6229"/>
                  </a:lnTo>
                  <a:lnTo>
                    <a:pt x="10740" y="6600"/>
                  </a:lnTo>
                  <a:lnTo>
                    <a:pt x="9595" y="6970"/>
                  </a:lnTo>
                  <a:lnTo>
                    <a:pt x="8417" y="7273"/>
                  </a:lnTo>
                  <a:lnTo>
                    <a:pt x="6094" y="7913"/>
                  </a:lnTo>
                  <a:lnTo>
                    <a:pt x="5892" y="7307"/>
                  </a:lnTo>
                  <a:lnTo>
                    <a:pt x="5892" y="7273"/>
                  </a:lnTo>
                  <a:lnTo>
                    <a:pt x="6565" y="7138"/>
                  </a:lnTo>
                  <a:lnTo>
                    <a:pt x="7239" y="7004"/>
                  </a:lnTo>
                  <a:lnTo>
                    <a:pt x="8585" y="6667"/>
                  </a:lnTo>
                  <a:lnTo>
                    <a:pt x="9898" y="6297"/>
                  </a:lnTo>
                  <a:lnTo>
                    <a:pt x="11245" y="5926"/>
                  </a:lnTo>
                  <a:lnTo>
                    <a:pt x="12659" y="5489"/>
                  </a:lnTo>
                  <a:lnTo>
                    <a:pt x="14107" y="5051"/>
                  </a:lnTo>
                  <a:lnTo>
                    <a:pt x="15521" y="4580"/>
                  </a:lnTo>
                  <a:lnTo>
                    <a:pt x="16901" y="4041"/>
                  </a:lnTo>
                  <a:lnTo>
                    <a:pt x="16969" y="4007"/>
                  </a:lnTo>
                  <a:lnTo>
                    <a:pt x="16969" y="3940"/>
                  </a:lnTo>
                  <a:lnTo>
                    <a:pt x="16935" y="3906"/>
                  </a:lnTo>
                  <a:lnTo>
                    <a:pt x="16868" y="3906"/>
                  </a:lnTo>
                  <a:lnTo>
                    <a:pt x="14174" y="4815"/>
                  </a:lnTo>
                  <a:lnTo>
                    <a:pt x="12794" y="5253"/>
                  </a:lnTo>
                  <a:lnTo>
                    <a:pt x="11447" y="5657"/>
                  </a:lnTo>
                  <a:lnTo>
                    <a:pt x="10033" y="6061"/>
                  </a:lnTo>
                  <a:lnTo>
                    <a:pt x="8619" y="6398"/>
                  </a:lnTo>
                  <a:lnTo>
                    <a:pt x="7239" y="6734"/>
                  </a:lnTo>
                  <a:lnTo>
                    <a:pt x="5825" y="7105"/>
                  </a:lnTo>
                  <a:lnTo>
                    <a:pt x="5656" y="6398"/>
                  </a:lnTo>
                  <a:lnTo>
                    <a:pt x="5488" y="5657"/>
                  </a:lnTo>
                  <a:lnTo>
                    <a:pt x="5219" y="4209"/>
                  </a:lnTo>
                  <a:lnTo>
                    <a:pt x="7845" y="3536"/>
                  </a:lnTo>
                  <a:lnTo>
                    <a:pt x="11952" y="2492"/>
                  </a:lnTo>
                  <a:lnTo>
                    <a:pt x="16060" y="1448"/>
                  </a:lnTo>
                  <a:lnTo>
                    <a:pt x="16127" y="1448"/>
                  </a:lnTo>
                  <a:lnTo>
                    <a:pt x="16127" y="1381"/>
                  </a:lnTo>
                  <a:close/>
                  <a:moveTo>
                    <a:pt x="4141" y="4479"/>
                  </a:moveTo>
                  <a:lnTo>
                    <a:pt x="4478" y="6061"/>
                  </a:lnTo>
                  <a:lnTo>
                    <a:pt x="4882" y="7610"/>
                  </a:lnTo>
                  <a:lnTo>
                    <a:pt x="5656" y="10707"/>
                  </a:lnTo>
                  <a:lnTo>
                    <a:pt x="7306" y="17171"/>
                  </a:lnTo>
                  <a:lnTo>
                    <a:pt x="9696" y="26632"/>
                  </a:lnTo>
                  <a:lnTo>
                    <a:pt x="8451" y="26868"/>
                  </a:lnTo>
                  <a:lnTo>
                    <a:pt x="8249" y="26228"/>
                  </a:lnTo>
                  <a:lnTo>
                    <a:pt x="8047" y="25555"/>
                  </a:lnTo>
                  <a:lnTo>
                    <a:pt x="7744" y="24242"/>
                  </a:lnTo>
                  <a:lnTo>
                    <a:pt x="7441" y="22895"/>
                  </a:lnTo>
                  <a:lnTo>
                    <a:pt x="7205" y="21582"/>
                  </a:lnTo>
                  <a:lnTo>
                    <a:pt x="6902" y="20168"/>
                  </a:lnTo>
                  <a:lnTo>
                    <a:pt x="6565" y="18788"/>
                  </a:lnTo>
                  <a:lnTo>
                    <a:pt x="6161" y="17407"/>
                  </a:lnTo>
                  <a:lnTo>
                    <a:pt x="5724" y="16060"/>
                  </a:lnTo>
                  <a:lnTo>
                    <a:pt x="5286" y="14680"/>
                  </a:lnTo>
                  <a:lnTo>
                    <a:pt x="4882" y="13300"/>
                  </a:lnTo>
                  <a:lnTo>
                    <a:pt x="4512" y="11886"/>
                  </a:lnTo>
                  <a:lnTo>
                    <a:pt x="4175" y="10505"/>
                  </a:lnTo>
                  <a:lnTo>
                    <a:pt x="3501" y="7711"/>
                  </a:lnTo>
                  <a:lnTo>
                    <a:pt x="3165" y="6263"/>
                  </a:lnTo>
                  <a:lnTo>
                    <a:pt x="2996" y="5556"/>
                  </a:lnTo>
                  <a:lnTo>
                    <a:pt x="2794" y="4849"/>
                  </a:lnTo>
                  <a:lnTo>
                    <a:pt x="3737" y="4580"/>
                  </a:lnTo>
                  <a:lnTo>
                    <a:pt x="4141" y="4479"/>
                  </a:lnTo>
                  <a:close/>
                  <a:moveTo>
                    <a:pt x="23298" y="18687"/>
                  </a:moveTo>
                  <a:lnTo>
                    <a:pt x="23635" y="19562"/>
                  </a:lnTo>
                  <a:lnTo>
                    <a:pt x="23904" y="20437"/>
                  </a:lnTo>
                  <a:lnTo>
                    <a:pt x="24140" y="21144"/>
                  </a:lnTo>
                  <a:lnTo>
                    <a:pt x="24241" y="21481"/>
                  </a:lnTo>
                  <a:lnTo>
                    <a:pt x="24308" y="21851"/>
                  </a:lnTo>
                  <a:lnTo>
                    <a:pt x="24342" y="22222"/>
                  </a:lnTo>
                  <a:lnTo>
                    <a:pt x="24275" y="22558"/>
                  </a:lnTo>
                  <a:lnTo>
                    <a:pt x="24241" y="22727"/>
                  </a:lnTo>
                  <a:lnTo>
                    <a:pt x="24174" y="22861"/>
                  </a:lnTo>
                  <a:lnTo>
                    <a:pt x="24073" y="23030"/>
                  </a:lnTo>
                  <a:lnTo>
                    <a:pt x="23972" y="23164"/>
                  </a:lnTo>
                  <a:lnTo>
                    <a:pt x="23736" y="23366"/>
                  </a:lnTo>
                  <a:lnTo>
                    <a:pt x="23500" y="23535"/>
                  </a:lnTo>
                  <a:lnTo>
                    <a:pt x="23231" y="23703"/>
                  </a:lnTo>
                  <a:lnTo>
                    <a:pt x="22928" y="23804"/>
                  </a:lnTo>
                  <a:lnTo>
                    <a:pt x="22356" y="24006"/>
                  </a:lnTo>
                  <a:lnTo>
                    <a:pt x="21783" y="24174"/>
                  </a:lnTo>
                  <a:lnTo>
                    <a:pt x="21245" y="24309"/>
                  </a:lnTo>
                  <a:lnTo>
                    <a:pt x="20706" y="24410"/>
                  </a:lnTo>
                  <a:lnTo>
                    <a:pt x="19595" y="24578"/>
                  </a:lnTo>
                  <a:lnTo>
                    <a:pt x="18517" y="24780"/>
                  </a:lnTo>
                  <a:lnTo>
                    <a:pt x="17406" y="25050"/>
                  </a:lnTo>
                  <a:lnTo>
                    <a:pt x="16329" y="25319"/>
                  </a:lnTo>
                  <a:lnTo>
                    <a:pt x="15252" y="25588"/>
                  </a:lnTo>
                  <a:lnTo>
                    <a:pt x="14174" y="25891"/>
                  </a:lnTo>
                  <a:lnTo>
                    <a:pt x="13097" y="26228"/>
                  </a:lnTo>
                  <a:lnTo>
                    <a:pt x="10976" y="26935"/>
                  </a:lnTo>
                  <a:lnTo>
                    <a:pt x="10908" y="26733"/>
                  </a:lnTo>
                  <a:lnTo>
                    <a:pt x="10807" y="26363"/>
                  </a:lnTo>
                  <a:lnTo>
                    <a:pt x="10841" y="26363"/>
                  </a:lnTo>
                  <a:lnTo>
                    <a:pt x="11346" y="26329"/>
                  </a:lnTo>
                  <a:lnTo>
                    <a:pt x="11851" y="26228"/>
                  </a:lnTo>
                  <a:lnTo>
                    <a:pt x="12861" y="25959"/>
                  </a:lnTo>
                  <a:lnTo>
                    <a:pt x="15117" y="25420"/>
                  </a:lnTo>
                  <a:lnTo>
                    <a:pt x="17474" y="24747"/>
                  </a:lnTo>
                  <a:lnTo>
                    <a:pt x="19830" y="24073"/>
                  </a:lnTo>
                  <a:lnTo>
                    <a:pt x="20672" y="23838"/>
                  </a:lnTo>
                  <a:lnTo>
                    <a:pt x="21548" y="23568"/>
                  </a:lnTo>
                  <a:lnTo>
                    <a:pt x="21985" y="23400"/>
                  </a:lnTo>
                  <a:lnTo>
                    <a:pt x="22389" y="23232"/>
                  </a:lnTo>
                  <a:lnTo>
                    <a:pt x="22760" y="22996"/>
                  </a:lnTo>
                  <a:lnTo>
                    <a:pt x="23096" y="22693"/>
                  </a:lnTo>
                  <a:lnTo>
                    <a:pt x="23231" y="22558"/>
                  </a:lnTo>
                  <a:lnTo>
                    <a:pt x="23332" y="22390"/>
                  </a:lnTo>
                  <a:lnTo>
                    <a:pt x="23399" y="22188"/>
                  </a:lnTo>
                  <a:lnTo>
                    <a:pt x="23399" y="22020"/>
                  </a:lnTo>
                  <a:lnTo>
                    <a:pt x="23433" y="21818"/>
                  </a:lnTo>
                  <a:lnTo>
                    <a:pt x="23399" y="21649"/>
                  </a:lnTo>
                  <a:lnTo>
                    <a:pt x="23332" y="21245"/>
                  </a:lnTo>
                  <a:lnTo>
                    <a:pt x="23197" y="20841"/>
                  </a:lnTo>
                  <a:lnTo>
                    <a:pt x="23029" y="20437"/>
                  </a:lnTo>
                  <a:lnTo>
                    <a:pt x="22894" y="20067"/>
                  </a:lnTo>
                  <a:lnTo>
                    <a:pt x="22793" y="19730"/>
                  </a:lnTo>
                  <a:lnTo>
                    <a:pt x="22793" y="19697"/>
                  </a:lnTo>
                  <a:lnTo>
                    <a:pt x="22760" y="19663"/>
                  </a:lnTo>
                  <a:lnTo>
                    <a:pt x="23029" y="19192"/>
                  </a:lnTo>
                  <a:lnTo>
                    <a:pt x="23298" y="18687"/>
                  </a:lnTo>
                  <a:close/>
                  <a:moveTo>
                    <a:pt x="5050" y="4243"/>
                  </a:moveTo>
                  <a:lnTo>
                    <a:pt x="5151" y="4984"/>
                  </a:lnTo>
                  <a:lnTo>
                    <a:pt x="5286" y="5724"/>
                  </a:lnTo>
                  <a:lnTo>
                    <a:pt x="5454" y="6465"/>
                  </a:lnTo>
                  <a:lnTo>
                    <a:pt x="5623" y="7172"/>
                  </a:lnTo>
                  <a:lnTo>
                    <a:pt x="5623" y="7206"/>
                  </a:lnTo>
                  <a:lnTo>
                    <a:pt x="5623" y="7239"/>
                  </a:lnTo>
                  <a:lnTo>
                    <a:pt x="5623" y="7273"/>
                  </a:lnTo>
                  <a:lnTo>
                    <a:pt x="5656" y="7307"/>
                  </a:lnTo>
                  <a:lnTo>
                    <a:pt x="5892" y="7980"/>
                  </a:lnTo>
                  <a:lnTo>
                    <a:pt x="6633" y="10202"/>
                  </a:lnTo>
                  <a:lnTo>
                    <a:pt x="6666" y="10270"/>
                  </a:lnTo>
                  <a:lnTo>
                    <a:pt x="6599" y="10303"/>
                  </a:lnTo>
                  <a:lnTo>
                    <a:pt x="6599" y="10337"/>
                  </a:lnTo>
                  <a:lnTo>
                    <a:pt x="6666" y="10303"/>
                  </a:lnTo>
                  <a:lnTo>
                    <a:pt x="6936" y="11111"/>
                  </a:lnTo>
                  <a:lnTo>
                    <a:pt x="7138" y="11953"/>
                  </a:lnTo>
                  <a:lnTo>
                    <a:pt x="7542" y="13603"/>
                  </a:lnTo>
                  <a:lnTo>
                    <a:pt x="7878" y="15286"/>
                  </a:lnTo>
                  <a:lnTo>
                    <a:pt x="8215" y="16969"/>
                  </a:lnTo>
                  <a:lnTo>
                    <a:pt x="9023" y="20269"/>
                  </a:lnTo>
                  <a:lnTo>
                    <a:pt x="9865" y="23535"/>
                  </a:lnTo>
                  <a:lnTo>
                    <a:pt x="10168" y="24915"/>
                  </a:lnTo>
                  <a:lnTo>
                    <a:pt x="10471" y="26329"/>
                  </a:lnTo>
                  <a:lnTo>
                    <a:pt x="10673" y="27036"/>
                  </a:lnTo>
                  <a:lnTo>
                    <a:pt x="10875" y="27710"/>
                  </a:lnTo>
                  <a:lnTo>
                    <a:pt x="11144" y="28383"/>
                  </a:lnTo>
                  <a:lnTo>
                    <a:pt x="11447" y="29023"/>
                  </a:lnTo>
                  <a:lnTo>
                    <a:pt x="11447" y="29023"/>
                  </a:lnTo>
                  <a:lnTo>
                    <a:pt x="11043" y="28821"/>
                  </a:lnTo>
                  <a:lnTo>
                    <a:pt x="11009" y="28787"/>
                  </a:lnTo>
                  <a:lnTo>
                    <a:pt x="10942" y="28821"/>
                  </a:lnTo>
                  <a:lnTo>
                    <a:pt x="10908" y="28854"/>
                  </a:lnTo>
                  <a:lnTo>
                    <a:pt x="10875" y="28888"/>
                  </a:lnTo>
                  <a:lnTo>
                    <a:pt x="10706" y="29359"/>
                  </a:lnTo>
                  <a:lnTo>
                    <a:pt x="9124" y="23232"/>
                  </a:lnTo>
                  <a:lnTo>
                    <a:pt x="7575" y="17104"/>
                  </a:lnTo>
                  <a:lnTo>
                    <a:pt x="5993" y="10909"/>
                  </a:lnTo>
                  <a:lnTo>
                    <a:pt x="5185" y="7677"/>
                  </a:lnTo>
                  <a:lnTo>
                    <a:pt x="4747" y="6061"/>
                  </a:lnTo>
                  <a:lnTo>
                    <a:pt x="4276" y="4445"/>
                  </a:lnTo>
                  <a:lnTo>
                    <a:pt x="5050" y="4243"/>
                  </a:lnTo>
                  <a:close/>
                  <a:moveTo>
                    <a:pt x="17406" y="1"/>
                  </a:moveTo>
                  <a:lnTo>
                    <a:pt x="17204" y="34"/>
                  </a:lnTo>
                  <a:lnTo>
                    <a:pt x="15689" y="337"/>
                  </a:lnTo>
                  <a:lnTo>
                    <a:pt x="14174" y="708"/>
                  </a:lnTo>
                  <a:lnTo>
                    <a:pt x="11211" y="1448"/>
                  </a:lnTo>
                  <a:lnTo>
                    <a:pt x="8282" y="2189"/>
                  </a:lnTo>
                  <a:lnTo>
                    <a:pt x="5421" y="2997"/>
                  </a:lnTo>
                  <a:lnTo>
                    <a:pt x="2424" y="3873"/>
                  </a:lnTo>
                  <a:lnTo>
                    <a:pt x="909" y="4344"/>
                  </a:lnTo>
                  <a:lnTo>
                    <a:pt x="168" y="4580"/>
                  </a:lnTo>
                  <a:lnTo>
                    <a:pt x="0" y="4647"/>
                  </a:lnTo>
                  <a:lnTo>
                    <a:pt x="0" y="4916"/>
                  </a:lnTo>
                  <a:lnTo>
                    <a:pt x="337" y="4815"/>
                  </a:lnTo>
                  <a:lnTo>
                    <a:pt x="640" y="4681"/>
                  </a:lnTo>
                  <a:lnTo>
                    <a:pt x="1246" y="4479"/>
                  </a:lnTo>
                  <a:lnTo>
                    <a:pt x="3703" y="3704"/>
                  </a:lnTo>
                  <a:lnTo>
                    <a:pt x="6363" y="2964"/>
                  </a:lnTo>
                  <a:lnTo>
                    <a:pt x="8989" y="2257"/>
                  </a:lnTo>
                  <a:lnTo>
                    <a:pt x="11649" y="1583"/>
                  </a:lnTo>
                  <a:lnTo>
                    <a:pt x="14309" y="943"/>
                  </a:lnTo>
                  <a:lnTo>
                    <a:pt x="16834" y="337"/>
                  </a:lnTo>
                  <a:lnTo>
                    <a:pt x="17272" y="270"/>
                  </a:lnTo>
                  <a:lnTo>
                    <a:pt x="17474" y="236"/>
                  </a:lnTo>
                  <a:lnTo>
                    <a:pt x="17676" y="270"/>
                  </a:lnTo>
                  <a:lnTo>
                    <a:pt x="17878" y="304"/>
                  </a:lnTo>
                  <a:lnTo>
                    <a:pt x="18046" y="405"/>
                  </a:lnTo>
                  <a:lnTo>
                    <a:pt x="18214" y="539"/>
                  </a:lnTo>
                  <a:lnTo>
                    <a:pt x="18383" y="708"/>
                  </a:lnTo>
                  <a:lnTo>
                    <a:pt x="18484" y="876"/>
                  </a:lnTo>
                  <a:lnTo>
                    <a:pt x="18517" y="1011"/>
                  </a:lnTo>
                  <a:lnTo>
                    <a:pt x="18618" y="1347"/>
                  </a:lnTo>
                  <a:lnTo>
                    <a:pt x="18652" y="1650"/>
                  </a:lnTo>
                  <a:lnTo>
                    <a:pt x="18652" y="1987"/>
                  </a:lnTo>
                  <a:lnTo>
                    <a:pt x="18652" y="2055"/>
                  </a:lnTo>
                  <a:lnTo>
                    <a:pt x="18686" y="2088"/>
                  </a:lnTo>
                  <a:lnTo>
                    <a:pt x="18753" y="2122"/>
                  </a:lnTo>
                  <a:lnTo>
                    <a:pt x="18854" y="2088"/>
                  </a:lnTo>
                  <a:lnTo>
                    <a:pt x="18888" y="2055"/>
                  </a:lnTo>
                  <a:lnTo>
                    <a:pt x="18888" y="1987"/>
                  </a:lnTo>
                  <a:lnTo>
                    <a:pt x="18888" y="1954"/>
                  </a:lnTo>
                  <a:lnTo>
                    <a:pt x="18955" y="2358"/>
                  </a:lnTo>
                  <a:lnTo>
                    <a:pt x="19022" y="2795"/>
                  </a:lnTo>
                  <a:lnTo>
                    <a:pt x="19258" y="3671"/>
                  </a:lnTo>
                  <a:lnTo>
                    <a:pt x="19696" y="5388"/>
                  </a:lnTo>
                  <a:lnTo>
                    <a:pt x="20672" y="9226"/>
                  </a:lnTo>
                  <a:lnTo>
                    <a:pt x="21110" y="11078"/>
                  </a:lnTo>
                  <a:lnTo>
                    <a:pt x="21615" y="12929"/>
                  </a:lnTo>
                  <a:lnTo>
                    <a:pt x="22120" y="14747"/>
                  </a:lnTo>
                  <a:lnTo>
                    <a:pt x="22423" y="15656"/>
                  </a:lnTo>
                  <a:lnTo>
                    <a:pt x="22726" y="16565"/>
                  </a:lnTo>
                  <a:lnTo>
                    <a:pt x="21817" y="16296"/>
                  </a:lnTo>
                  <a:lnTo>
                    <a:pt x="21817" y="16262"/>
                  </a:lnTo>
                  <a:lnTo>
                    <a:pt x="21413" y="15084"/>
                  </a:lnTo>
                  <a:lnTo>
                    <a:pt x="21043" y="13906"/>
                  </a:lnTo>
                  <a:lnTo>
                    <a:pt x="20740" y="12727"/>
                  </a:lnTo>
                  <a:lnTo>
                    <a:pt x="20437" y="11549"/>
                  </a:lnTo>
                  <a:lnTo>
                    <a:pt x="19898" y="9158"/>
                  </a:lnTo>
                  <a:lnTo>
                    <a:pt x="19393" y="6768"/>
                  </a:lnTo>
                  <a:lnTo>
                    <a:pt x="19191" y="5691"/>
                  </a:lnTo>
                  <a:lnTo>
                    <a:pt x="18955" y="4580"/>
                  </a:lnTo>
                  <a:lnTo>
                    <a:pt x="18820" y="4041"/>
                  </a:lnTo>
                  <a:lnTo>
                    <a:pt x="18686" y="3502"/>
                  </a:lnTo>
                  <a:lnTo>
                    <a:pt x="18484" y="2997"/>
                  </a:lnTo>
                  <a:lnTo>
                    <a:pt x="18282" y="2492"/>
                  </a:lnTo>
                  <a:lnTo>
                    <a:pt x="18147" y="2189"/>
                  </a:lnTo>
                  <a:lnTo>
                    <a:pt x="17911" y="1920"/>
                  </a:lnTo>
                  <a:lnTo>
                    <a:pt x="17676" y="1650"/>
                  </a:lnTo>
                  <a:lnTo>
                    <a:pt x="17406" y="1448"/>
                  </a:lnTo>
                  <a:lnTo>
                    <a:pt x="17070" y="1280"/>
                  </a:lnTo>
                  <a:lnTo>
                    <a:pt x="16767" y="1179"/>
                  </a:lnTo>
                  <a:lnTo>
                    <a:pt x="16598" y="1145"/>
                  </a:lnTo>
                  <a:lnTo>
                    <a:pt x="16430" y="1179"/>
                  </a:lnTo>
                  <a:lnTo>
                    <a:pt x="16262" y="1179"/>
                  </a:lnTo>
                  <a:lnTo>
                    <a:pt x="16093" y="1246"/>
                  </a:lnTo>
                  <a:lnTo>
                    <a:pt x="15992" y="1246"/>
                  </a:lnTo>
                  <a:lnTo>
                    <a:pt x="11885" y="2257"/>
                  </a:lnTo>
                  <a:lnTo>
                    <a:pt x="7777" y="3300"/>
                  </a:lnTo>
                  <a:lnTo>
                    <a:pt x="3670" y="4378"/>
                  </a:lnTo>
                  <a:lnTo>
                    <a:pt x="1818" y="4815"/>
                  </a:lnTo>
                  <a:lnTo>
                    <a:pt x="909" y="5085"/>
                  </a:lnTo>
                  <a:lnTo>
                    <a:pt x="0" y="5354"/>
                  </a:lnTo>
                  <a:lnTo>
                    <a:pt x="0" y="5590"/>
                  </a:lnTo>
                  <a:lnTo>
                    <a:pt x="673" y="5421"/>
                  </a:lnTo>
                  <a:lnTo>
                    <a:pt x="1347" y="5253"/>
                  </a:lnTo>
                  <a:lnTo>
                    <a:pt x="2660" y="4883"/>
                  </a:lnTo>
                  <a:lnTo>
                    <a:pt x="2761" y="5489"/>
                  </a:lnTo>
                  <a:lnTo>
                    <a:pt x="2895" y="6061"/>
                  </a:lnTo>
                  <a:lnTo>
                    <a:pt x="3198" y="7239"/>
                  </a:lnTo>
                  <a:lnTo>
                    <a:pt x="3905" y="10303"/>
                  </a:lnTo>
                  <a:lnTo>
                    <a:pt x="4579" y="13098"/>
                  </a:lnTo>
                  <a:lnTo>
                    <a:pt x="4949" y="14512"/>
                  </a:lnTo>
                  <a:lnTo>
                    <a:pt x="5387" y="15892"/>
                  </a:lnTo>
                  <a:lnTo>
                    <a:pt x="5825" y="17239"/>
                  </a:lnTo>
                  <a:lnTo>
                    <a:pt x="6229" y="18619"/>
                  </a:lnTo>
                  <a:lnTo>
                    <a:pt x="6565" y="20000"/>
                  </a:lnTo>
                  <a:lnTo>
                    <a:pt x="6902" y="21414"/>
                  </a:lnTo>
                  <a:lnTo>
                    <a:pt x="7171" y="22794"/>
                  </a:lnTo>
                  <a:lnTo>
                    <a:pt x="7474" y="24174"/>
                  </a:lnTo>
                  <a:lnTo>
                    <a:pt x="7811" y="25555"/>
                  </a:lnTo>
                  <a:lnTo>
                    <a:pt x="8013" y="26228"/>
                  </a:lnTo>
                  <a:lnTo>
                    <a:pt x="8215" y="26902"/>
                  </a:lnTo>
                  <a:lnTo>
                    <a:pt x="6262" y="27339"/>
                  </a:lnTo>
                  <a:lnTo>
                    <a:pt x="4310" y="27777"/>
                  </a:lnTo>
                  <a:lnTo>
                    <a:pt x="2963" y="28147"/>
                  </a:lnTo>
                  <a:lnTo>
                    <a:pt x="1582" y="28518"/>
                  </a:lnTo>
                  <a:lnTo>
                    <a:pt x="135" y="28989"/>
                  </a:lnTo>
                  <a:lnTo>
                    <a:pt x="0" y="29023"/>
                  </a:lnTo>
                  <a:lnTo>
                    <a:pt x="0" y="29258"/>
                  </a:lnTo>
                  <a:lnTo>
                    <a:pt x="909" y="28955"/>
                  </a:lnTo>
                  <a:lnTo>
                    <a:pt x="2390" y="28518"/>
                  </a:lnTo>
                  <a:lnTo>
                    <a:pt x="3872" y="28114"/>
                  </a:lnTo>
                  <a:lnTo>
                    <a:pt x="4983" y="27878"/>
                  </a:lnTo>
                  <a:lnTo>
                    <a:pt x="6094" y="27609"/>
                  </a:lnTo>
                  <a:lnTo>
                    <a:pt x="8316" y="27171"/>
                  </a:lnTo>
                  <a:lnTo>
                    <a:pt x="8383" y="27205"/>
                  </a:lnTo>
                  <a:lnTo>
                    <a:pt x="8451" y="27205"/>
                  </a:lnTo>
                  <a:lnTo>
                    <a:pt x="8518" y="27171"/>
                  </a:lnTo>
                  <a:lnTo>
                    <a:pt x="8552" y="27104"/>
                  </a:lnTo>
                  <a:lnTo>
                    <a:pt x="9764" y="26834"/>
                  </a:lnTo>
                  <a:lnTo>
                    <a:pt x="9865" y="27272"/>
                  </a:lnTo>
                  <a:lnTo>
                    <a:pt x="8383" y="27642"/>
                  </a:lnTo>
                  <a:lnTo>
                    <a:pt x="6936" y="28046"/>
                  </a:lnTo>
                  <a:lnTo>
                    <a:pt x="4006" y="28888"/>
                  </a:lnTo>
                  <a:lnTo>
                    <a:pt x="1178" y="29696"/>
                  </a:lnTo>
                  <a:lnTo>
                    <a:pt x="0" y="30033"/>
                  </a:lnTo>
                  <a:lnTo>
                    <a:pt x="0" y="30268"/>
                  </a:lnTo>
                  <a:lnTo>
                    <a:pt x="3299" y="29359"/>
                  </a:lnTo>
                  <a:lnTo>
                    <a:pt x="6633" y="28450"/>
                  </a:lnTo>
                  <a:lnTo>
                    <a:pt x="8282" y="27979"/>
                  </a:lnTo>
                  <a:lnTo>
                    <a:pt x="9898" y="27474"/>
                  </a:lnTo>
                  <a:lnTo>
                    <a:pt x="10504" y="29864"/>
                  </a:lnTo>
                  <a:lnTo>
                    <a:pt x="10572" y="29932"/>
                  </a:lnTo>
                  <a:lnTo>
                    <a:pt x="10572" y="30134"/>
                  </a:lnTo>
                  <a:lnTo>
                    <a:pt x="10740" y="29932"/>
                  </a:lnTo>
                  <a:lnTo>
                    <a:pt x="10807" y="29898"/>
                  </a:lnTo>
                  <a:lnTo>
                    <a:pt x="10807" y="29797"/>
                  </a:lnTo>
                  <a:lnTo>
                    <a:pt x="10942" y="29460"/>
                  </a:lnTo>
                  <a:lnTo>
                    <a:pt x="11077" y="29124"/>
                  </a:lnTo>
                  <a:lnTo>
                    <a:pt x="11380" y="29326"/>
                  </a:lnTo>
                  <a:lnTo>
                    <a:pt x="11716" y="29494"/>
                  </a:lnTo>
                  <a:lnTo>
                    <a:pt x="11750" y="29528"/>
                  </a:lnTo>
                  <a:lnTo>
                    <a:pt x="11885" y="29528"/>
                  </a:lnTo>
                  <a:lnTo>
                    <a:pt x="11952" y="29460"/>
                  </a:lnTo>
                  <a:lnTo>
                    <a:pt x="11952" y="29393"/>
                  </a:lnTo>
                  <a:lnTo>
                    <a:pt x="11918" y="29359"/>
                  </a:lnTo>
                  <a:lnTo>
                    <a:pt x="11615" y="28821"/>
                  </a:lnTo>
                  <a:lnTo>
                    <a:pt x="11380" y="28282"/>
                  </a:lnTo>
                  <a:lnTo>
                    <a:pt x="11178" y="27710"/>
                  </a:lnTo>
                  <a:lnTo>
                    <a:pt x="11009" y="27137"/>
                  </a:lnTo>
                  <a:lnTo>
                    <a:pt x="12289" y="26767"/>
                  </a:lnTo>
                  <a:lnTo>
                    <a:pt x="13568" y="26363"/>
                  </a:lnTo>
                  <a:lnTo>
                    <a:pt x="14848" y="25992"/>
                  </a:lnTo>
                  <a:lnTo>
                    <a:pt x="16127" y="25622"/>
                  </a:lnTo>
                  <a:lnTo>
                    <a:pt x="17373" y="25285"/>
                  </a:lnTo>
                  <a:lnTo>
                    <a:pt x="18652" y="24982"/>
                  </a:lnTo>
                  <a:lnTo>
                    <a:pt x="19325" y="24848"/>
                  </a:lnTo>
                  <a:lnTo>
                    <a:pt x="19999" y="24747"/>
                  </a:lnTo>
                  <a:lnTo>
                    <a:pt x="20672" y="24612"/>
                  </a:lnTo>
                  <a:lnTo>
                    <a:pt x="21346" y="24444"/>
                  </a:lnTo>
                  <a:lnTo>
                    <a:pt x="22255" y="24208"/>
                  </a:lnTo>
                  <a:lnTo>
                    <a:pt x="22726" y="24073"/>
                  </a:lnTo>
                  <a:lnTo>
                    <a:pt x="23197" y="23905"/>
                  </a:lnTo>
                  <a:lnTo>
                    <a:pt x="23635" y="23669"/>
                  </a:lnTo>
                  <a:lnTo>
                    <a:pt x="23803" y="23568"/>
                  </a:lnTo>
                  <a:lnTo>
                    <a:pt x="24005" y="23400"/>
                  </a:lnTo>
                  <a:lnTo>
                    <a:pt x="24174" y="23232"/>
                  </a:lnTo>
                  <a:lnTo>
                    <a:pt x="24308" y="23063"/>
                  </a:lnTo>
                  <a:lnTo>
                    <a:pt x="24409" y="22861"/>
                  </a:lnTo>
                  <a:lnTo>
                    <a:pt x="24510" y="22626"/>
                  </a:lnTo>
                  <a:lnTo>
                    <a:pt x="24578" y="22390"/>
                  </a:lnTo>
                  <a:lnTo>
                    <a:pt x="24578" y="22154"/>
                  </a:lnTo>
                  <a:lnTo>
                    <a:pt x="24544" y="21885"/>
                  </a:lnTo>
                  <a:lnTo>
                    <a:pt x="24477" y="21616"/>
                  </a:lnTo>
                  <a:lnTo>
                    <a:pt x="24342" y="21111"/>
                  </a:lnTo>
                  <a:lnTo>
                    <a:pt x="24174" y="20639"/>
                  </a:lnTo>
                  <a:lnTo>
                    <a:pt x="24005" y="20101"/>
                  </a:lnTo>
                  <a:lnTo>
                    <a:pt x="23803" y="19562"/>
                  </a:lnTo>
                  <a:lnTo>
                    <a:pt x="23366" y="18485"/>
                  </a:lnTo>
                  <a:lnTo>
                    <a:pt x="23399" y="18384"/>
                  </a:lnTo>
                  <a:lnTo>
                    <a:pt x="23938" y="18518"/>
                  </a:lnTo>
                  <a:lnTo>
                    <a:pt x="24477" y="18619"/>
                  </a:lnTo>
                  <a:lnTo>
                    <a:pt x="24510" y="18889"/>
                  </a:lnTo>
                  <a:lnTo>
                    <a:pt x="24544" y="19158"/>
                  </a:lnTo>
                  <a:lnTo>
                    <a:pt x="24578" y="19629"/>
                  </a:lnTo>
                  <a:lnTo>
                    <a:pt x="24645" y="20101"/>
                  </a:lnTo>
                  <a:lnTo>
                    <a:pt x="24746" y="20538"/>
                  </a:lnTo>
                  <a:lnTo>
                    <a:pt x="24847" y="20976"/>
                  </a:lnTo>
                  <a:lnTo>
                    <a:pt x="25015" y="21313"/>
                  </a:lnTo>
                  <a:lnTo>
                    <a:pt x="25217" y="21582"/>
                  </a:lnTo>
                  <a:lnTo>
                    <a:pt x="25453" y="21818"/>
                  </a:lnTo>
                  <a:lnTo>
                    <a:pt x="25722" y="22020"/>
                  </a:lnTo>
                  <a:lnTo>
                    <a:pt x="26025" y="22222"/>
                  </a:lnTo>
                  <a:lnTo>
                    <a:pt x="26328" y="22390"/>
                  </a:lnTo>
                  <a:lnTo>
                    <a:pt x="26934" y="22659"/>
                  </a:lnTo>
                  <a:lnTo>
                    <a:pt x="27338" y="22794"/>
                  </a:lnTo>
                  <a:lnTo>
                    <a:pt x="27742" y="22895"/>
                  </a:lnTo>
                  <a:lnTo>
                    <a:pt x="28113" y="22929"/>
                  </a:lnTo>
                  <a:lnTo>
                    <a:pt x="28449" y="22929"/>
                  </a:lnTo>
                  <a:lnTo>
                    <a:pt x="28820" y="22861"/>
                  </a:lnTo>
                  <a:lnTo>
                    <a:pt x="29157" y="22727"/>
                  </a:lnTo>
                  <a:lnTo>
                    <a:pt x="29493" y="22525"/>
                  </a:lnTo>
                  <a:lnTo>
                    <a:pt x="29796" y="22255"/>
                  </a:lnTo>
                  <a:lnTo>
                    <a:pt x="30066" y="22020"/>
                  </a:lnTo>
                  <a:lnTo>
                    <a:pt x="30335" y="21750"/>
                  </a:lnTo>
                  <a:lnTo>
                    <a:pt x="30537" y="21447"/>
                  </a:lnTo>
                  <a:lnTo>
                    <a:pt x="30773" y="21144"/>
                  </a:lnTo>
                  <a:lnTo>
                    <a:pt x="30773" y="21178"/>
                  </a:lnTo>
                  <a:lnTo>
                    <a:pt x="30806" y="21313"/>
                  </a:lnTo>
                  <a:lnTo>
                    <a:pt x="30907" y="21481"/>
                  </a:lnTo>
                  <a:lnTo>
                    <a:pt x="31008" y="21616"/>
                  </a:lnTo>
                  <a:lnTo>
                    <a:pt x="31143" y="21717"/>
                  </a:lnTo>
                  <a:lnTo>
                    <a:pt x="31278" y="21818"/>
                  </a:lnTo>
                  <a:lnTo>
                    <a:pt x="31446" y="21885"/>
                  </a:lnTo>
                  <a:lnTo>
                    <a:pt x="31648" y="21919"/>
                  </a:lnTo>
                  <a:lnTo>
                    <a:pt x="31816" y="21952"/>
                  </a:lnTo>
                  <a:lnTo>
                    <a:pt x="32018" y="21986"/>
                  </a:lnTo>
                  <a:lnTo>
                    <a:pt x="32187" y="21952"/>
                  </a:lnTo>
                  <a:lnTo>
                    <a:pt x="32389" y="21919"/>
                  </a:lnTo>
                  <a:lnTo>
                    <a:pt x="32523" y="21885"/>
                  </a:lnTo>
                  <a:lnTo>
                    <a:pt x="32692" y="21784"/>
                  </a:lnTo>
                  <a:lnTo>
                    <a:pt x="32826" y="21683"/>
                  </a:lnTo>
                  <a:lnTo>
                    <a:pt x="32927" y="21548"/>
                  </a:lnTo>
                  <a:lnTo>
                    <a:pt x="33028" y="21414"/>
                  </a:lnTo>
                  <a:lnTo>
                    <a:pt x="33028" y="21346"/>
                  </a:lnTo>
                  <a:lnTo>
                    <a:pt x="32995" y="21346"/>
                  </a:lnTo>
                  <a:lnTo>
                    <a:pt x="33028" y="21279"/>
                  </a:lnTo>
                  <a:lnTo>
                    <a:pt x="32995" y="21212"/>
                  </a:lnTo>
                  <a:lnTo>
                    <a:pt x="32826" y="21010"/>
                  </a:lnTo>
                  <a:lnTo>
                    <a:pt x="32624" y="20841"/>
                  </a:lnTo>
                  <a:lnTo>
                    <a:pt x="32220" y="20471"/>
                  </a:lnTo>
                  <a:lnTo>
                    <a:pt x="31850" y="20101"/>
                  </a:lnTo>
                  <a:lnTo>
                    <a:pt x="31648" y="19932"/>
                  </a:lnTo>
                  <a:lnTo>
                    <a:pt x="31412" y="19831"/>
                  </a:lnTo>
                  <a:lnTo>
                    <a:pt x="31513" y="19562"/>
                  </a:lnTo>
                  <a:lnTo>
                    <a:pt x="31682" y="19629"/>
                  </a:lnTo>
                  <a:lnTo>
                    <a:pt x="31816" y="19629"/>
                  </a:lnTo>
                  <a:lnTo>
                    <a:pt x="31985" y="19596"/>
                  </a:lnTo>
                  <a:lnTo>
                    <a:pt x="32119" y="19495"/>
                  </a:lnTo>
                  <a:lnTo>
                    <a:pt x="32187" y="19394"/>
                  </a:lnTo>
                  <a:lnTo>
                    <a:pt x="32220" y="19293"/>
                  </a:lnTo>
                  <a:lnTo>
                    <a:pt x="32254" y="19023"/>
                  </a:lnTo>
                  <a:lnTo>
                    <a:pt x="32355" y="18485"/>
                  </a:lnTo>
                  <a:lnTo>
                    <a:pt x="32321" y="18451"/>
                  </a:lnTo>
                  <a:lnTo>
                    <a:pt x="32355" y="18384"/>
                  </a:lnTo>
                  <a:lnTo>
                    <a:pt x="32288" y="18316"/>
                  </a:lnTo>
                  <a:lnTo>
                    <a:pt x="31850" y="18047"/>
                  </a:lnTo>
                  <a:lnTo>
                    <a:pt x="31412" y="17811"/>
                  </a:lnTo>
                  <a:lnTo>
                    <a:pt x="30941" y="17643"/>
                  </a:lnTo>
                  <a:lnTo>
                    <a:pt x="30470" y="17474"/>
                  </a:lnTo>
                  <a:lnTo>
                    <a:pt x="29965" y="17373"/>
                  </a:lnTo>
                  <a:lnTo>
                    <a:pt x="29493" y="17272"/>
                  </a:lnTo>
                  <a:lnTo>
                    <a:pt x="28988" y="17205"/>
                  </a:lnTo>
                  <a:lnTo>
                    <a:pt x="28483" y="17171"/>
                  </a:lnTo>
                  <a:lnTo>
                    <a:pt x="27473" y="17138"/>
                  </a:lnTo>
                  <a:lnTo>
                    <a:pt x="26463" y="17104"/>
                  </a:lnTo>
                  <a:lnTo>
                    <a:pt x="25453" y="17037"/>
                  </a:lnTo>
                  <a:lnTo>
                    <a:pt x="24477" y="16969"/>
                  </a:lnTo>
                  <a:lnTo>
                    <a:pt x="23736" y="16835"/>
                  </a:lnTo>
                  <a:lnTo>
                    <a:pt x="23029" y="16666"/>
                  </a:lnTo>
                  <a:lnTo>
                    <a:pt x="22490" y="14848"/>
                  </a:lnTo>
                  <a:lnTo>
                    <a:pt x="21952" y="13064"/>
                  </a:lnTo>
                  <a:lnTo>
                    <a:pt x="21447" y="11246"/>
                  </a:lnTo>
                  <a:lnTo>
                    <a:pt x="20975" y="9428"/>
                  </a:lnTo>
                  <a:lnTo>
                    <a:pt x="20032" y="5590"/>
                  </a:lnTo>
                  <a:lnTo>
                    <a:pt x="19797" y="4613"/>
                  </a:lnTo>
                  <a:lnTo>
                    <a:pt x="19561" y="3603"/>
                  </a:lnTo>
                  <a:lnTo>
                    <a:pt x="19325" y="2627"/>
                  </a:lnTo>
                  <a:lnTo>
                    <a:pt x="19157" y="2122"/>
                  </a:lnTo>
                  <a:lnTo>
                    <a:pt x="18989" y="1684"/>
                  </a:lnTo>
                  <a:lnTo>
                    <a:pt x="18921" y="1650"/>
                  </a:lnTo>
                  <a:lnTo>
                    <a:pt x="18888" y="1650"/>
                  </a:lnTo>
                  <a:lnTo>
                    <a:pt x="18854" y="1314"/>
                  </a:lnTo>
                  <a:lnTo>
                    <a:pt x="18753" y="977"/>
                  </a:lnTo>
                  <a:lnTo>
                    <a:pt x="18618" y="674"/>
                  </a:lnTo>
                  <a:lnTo>
                    <a:pt x="18416" y="405"/>
                  </a:lnTo>
                  <a:lnTo>
                    <a:pt x="18181" y="203"/>
                  </a:lnTo>
                  <a:lnTo>
                    <a:pt x="18046" y="135"/>
                  </a:lnTo>
                  <a:lnTo>
                    <a:pt x="17911" y="68"/>
                  </a:lnTo>
                  <a:lnTo>
                    <a:pt x="1774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2" name="Google Shape;532;p4"/>
            <p:cNvSpPr/>
            <p:nvPr/>
          </p:nvSpPr>
          <p:spPr>
            <a:xfrm>
              <a:off x="1342950" y="5039175"/>
              <a:ext cx="12675" cy="15175"/>
            </a:xfrm>
            <a:custGeom>
              <a:rect b="b" l="l" r="r" t="t"/>
              <a:pathLst>
                <a:path extrusionOk="0" h="607" w="507">
                  <a:moveTo>
                    <a:pt x="270" y="1"/>
                  </a:moveTo>
                  <a:lnTo>
                    <a:pt x="203" y="34"/>
                  </a:lnTo>
                  <a:lnTo>
                    <a:pt x="136" y="68"/>
                  </a:lnTo>
                  <a:lnTo>
                    <a:pt x="35" y="203"/>
                  </a:lnTo>
                  <a:lnTo>
                    <a:pt x="1" y="337"/>
                  </a:lnTo>
                  <a:lnTo>
                    <a:pt x="1" y="438"/>
                  </a:lnTo>
                  <a:lnTo>
                    <a:pt x="35" y="506"/>
                  </a:lnTo>
                  <a:lnTo>
                    <a:pt x="136" y="573"/>
                  </a:lnTo>
                  <a:lnTo>
                    <a:pt x="270" y="607"/>
                  </a:lnTo>
                  <a:lnTo>
                    <a:pt x="338" y="607"/>
                  </a:lnTo>
                  <a:lnTo>
                    <a:pt x="405" y="573"/>
                  </a:lnTo>
                  <a:lnTo>
                    <a:pt x="506" y="438"/>
                  </a:lnTo>
                  <a:lnTo>
                    <a:pt x="506" y="371"/>
                  </a:lnTo>
                  <a:lnTo>
                    <a:pt x="506" y="337"/>
                  </a:lnTo>
                  <a:lnTo>
                    <a:pt x="472" y="304"/>
                  </a:lnTo>
                  <a:lnTo>
                    <a:pt x="439" y="304"/>
                  </a:lnTo>
                  <a:lnTo>
                    <a:pt x="136" y="371"/>
                  </a:lnTo>
                  <a:lnTo>
                    <a:pt x="136" y="270"/>
                  </a:lnTo>
                  <a:lnTo>
                    <a:pt x="203" y="169"/>
                  </a:lnTo>
                  <a:lnTo>
                    <a:pt x="237" y="102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3" name="Google Shape;533;p4"/>
            <p:cNvSpPr/>
            <p:nvPr/>
          </p:nvSpPr>
          <p:spPr>
            <a:xfrm>
              <a:off x="1117375" y="5097250"/>
              <a:ext cx="58125" cy="55575"/>
            </a:xfrm>
            <a:custGeom>
              <a:rect b="b" l="l" r="r" t="t"/>
              <a:pathLst>
                <a:path extrusionOk="0" h="2223" w="2325">
                  <a:moveTo>
                    <a:pt x="1920" y="203"/>
                  </a:moveTo>
                  <a:lnTo>
                    <a:pt x="1954" y="573"/>
                  </a:lnTo>
                  <a:lnTo>
                    <a:pt x="2021" y="943"/>
                  </a:lnTo>
                  <a:lnTo>
                    <a:pt x="2055" y="1381"/>
                  </a:lnTo>
                  <a:lnTo>
                    <a:pt x="2156" y="1852"/>
                  </a:lnTo>
                  <a:lnTo>
                    <a:pt x="1752" y="1852"/>
                  </a:lnTo>
                  <a:lnTo>
                    <a:pt x="1381" y="1920"/>
                  </a:lnTo>
                  <a:lnTo>
                    <a:pt x="944" y="1987"/>
                  </a:lnTo>
                  <a:lnTo>
                    <a:pt x="708" y="2021"/>
                  </a:lnTo>
                  <a:lnTo>
                    <a:pt x="472" y="2122"/>
                  </a:lnTo>
                  <a:lnTo>
                    <a:pt x="371" y="1650"/>
                  </a:lnTo>
                  <a:lnTo>
                    <a:pt x="270" y="1179"/>
                  </a:lnTo>
                  <a:lnTo>
                    <a:pt x="203" y="809"/>
                  </a:lnTo>
                  <a:lnTo>
                    <a:pt x="102" y="438"/>
                  </a:lnTo>
                  <a:lnTo>
                    <a:pt x="1011" y="337"/>
                  </a:lnTo>
                  <a:lnTo>
                    <a:pt x="1920" y="203"/>
                  </a:lnTo>
                  <a:close/>
                  <a:moveTo>
                    <a:pt x="1886" y="1"/>
                  </a:moveTo>
                  <a:lnTo>
                    <a:pt x="977" y="135"/>
                  </a:lnTo>
                  <a:lnTo>
                    <a:pt x="68" y="270"/>
                  </a:lnTo>
                  <a:lnTo>
                    <a:pt x="1" y="337"/>
                  </a:lnTo>
                  <a:lnTo>
                    <a:pt x="1" y="371"/>
                  </a:lnTo>
                  <a:lnTo>
                    <a:pt x="1" y="607"/>
                  </a:lnTo>
                  <a:lnTo>
                    <a:pt x="35" y="809"/>
                  </a:lnTo>
                  <a:lnTo>
                    <a:pt x="102" y="1213"/>
                  </a:lnTo>
                  <a:lnTo>
                    <a:pt x="203" y="1718"/>
                  </a:lnTo>
                  <a:lnTo>
                    <a:pt x="270" y="1953"/>
                  </a:lnTo>
                  <a:lnTo>
                    <a:pt x="338" y="2189"/>
                  </a:lnTo>
                  <a:lnTo>
                    <a:pt x="405" y="2223"/>
                  </a:lnTo>
                  <a:lnTo>
                    <a:pt x="674" y="2223"/>
                  </a:lnTo>
                  <a:lnTo>
                    <a:pt x="876" y="2189"/>
                  </a:lnTo>
                  <a:lnTo>
                    <a:pt x="1280" y="2122"/>
                  </a:lnTo>
                  <a:lnTo>
                    <a:pt x="1752" y="2088"/>
                  </a:lnTo>
                  <a:lnTo>
                    <a:pt x="1987" y="2054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290" y="1953"/>
                  </a:lnTo>
                  <a:lnTo>
                    <a:pt x="2324" y="1718"/>
                  </a:lnTo>
                  <a:lnTo>
                    <a:pt x="2290" y="1516"/>
                  </a:lnTo>
                  <a:lnTo>
                    <a:pt x="2223" y="1078"/>
                  </a:lnTo>
                  <a:lnTo>
                    <a:pt x="2122" y="539"/>
                  </a:lnTo>
                  <a:lnTo>
                    <a:pt x="2088" y="304"/>
                  </a:lnTo>
                  <a:lnTo>
                    <a:pt x="1987" y="68"/>
                  </a:lnTo>
                  <a:lnTo>
                    <a:pt x="1954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4" name="Google Shape;534;p4"/>
            <p:cNvSpPr/>
            <p:nvPr/>
          </p:nvSpPr>
          <p:spPr>
            <a:xfrm>
              <a:off x="328725" y="4697450"/>
              <a:ext cx="135525" cy="41275"/>
            </a:xfrm>
            <a:custGeom>
              <a:rect b="b" l="l" r="r" t="t"/>
              <a:pathLst>
                <a:path extrusionOk="0" h="1651" w="5421">
                  <a:moveTo>
                    <a:pt x="5387" y="0"/>
                  </a:moveTo>
                  <a:lnTo>
                    <a:pt x="4848" y="68"/>
                  </a:lnTo>
                  <a:lnTo>
                    <a:pt x="4310" y="135"/>
                  </a:lnTo>
                  <a:lnTo>
                    <a:pt x="3804" y="270"/>
                  </a:lnTo>
                  <a:lnTo>
                    <a:pt x="3266" y="404"/>
                  </a:lnTo>
                  <a:lnTo>
                    <a:pt x="2222" y="707"/>
                  </a:lnTo>
                  <a:lnTo>
                    <a:pt x="1212" y="1010"/>
                  </a:lnTo>
                  <a:lnTo>
                    <a:pt x="0" y="1381"/>
                  </a:lnTo>
                  <a:lnTo>
                    <a:pt x="0" y="1650"/>
                  </a:lnTo>
                  <a:lnTo>
                    <a:pt x="1044" y="1313"/>
                  </a:lnTo>
                  <a:lnTo>
                    <a:pt x="3198" y="640"/>
                  </a:lnTo>
                  <a:lnTo>
                    <a:pt x="5387" y="34"/>
                  </a:lnTo>
                  <a:lnTo>
                    <a:pt x="542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5" name="Google Shape;535;p4"/>
            <p:cNvSpPr/>
            <p:nvPr/>
          </p:nvSpPr>
          <p:spPr>
            <a:xfrm>
              <a:off x="3661000" y="4008100"/>
              <a:ext cx="7600" cy="7600"/>
            </a:xfrm>
            <a:custGeom>
              <a:rect b="b" l="l" r="r" t="t"/>
              <a:pathLst>
                <a:path extrusionOk="0" h="304" w="304">
                  <a:moveTo>
                    <a:pt x="68" y="0"/>
                  </a:moveTo>
                  <a:lnTo>
                    <a:pt x="1" y="101"/>
                  </a:lnTo>
                  <a:lnTo>
                    <a:pt x="1" y="202"/>
                  </a:lnTo>
                  <a:lnTo>
                    <a:pt x="34" y="236"/>
                  </a:lnTo>
                  <a:lnTo>
                    <a:pt x="68" y="270"/>
                  </a:lnTo>
                  <a:lnTo>
                    <a:pt x="169" y="303"/>
                  </a:lnTo>
                  <a:lnTo>
                    <a:pt x="236" y="270"/>
                  </a:lnTo>
                  <a:lnTo>
                    <a:pt x="304" y="236"/>
                  </a:lnTo>
                  <a:lnTo>
                    <a:pt x="304" y="135"/>
                  </a:lnTo>
                  <a:lnTo>
                    <a:pt x="304" y="68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6" name="Google Shape;536;p4"/>
            <p:cNvSpPr/>
            <p:nvPr/>
          </p:nvSpPr>
          <p:spPr>
            <a:xfrm>
              <a:off x="2890000" y="4783300"/>
              <a:ext cx="886350" cy="58950"/>
            </a:xfrm>
            <a:custGeom>
              <a:rect b="b" l="l" r="r" t="t"/>
              <a:pathLst>
                <a:path extrusionOk="0" h="2358" w="35454">
                  <a:moveTo>
                    <a:pt x="641" y="1"/>
                  </a:moveTo>
                  <a:lnTo>
                    <a:pt x="68" y="34"/>
                  </a:lnTo>
                  <a:lnTo>
                    <a:pt x="35" y="34"/>
                  </a:lnTo>
                  <a:lnTo>
                    <a:pt x="1" y="68"/>
                  </a:lnTo>
                  <a:lnTo>
                    <a:pt x="1" y="135"/>
                  </a:lnTo>
                  <a:lnTo>
                    <a:pt x="35" y="135"/>
                  </a:lnTo>
                  <a:lnTo>
                    <a:pt x="573" y="236"/>
                  </a:lnTo>
                  <a:lnTo>
                    <a:pt x="1112" y="304"/>
                  </a:lnTo>
                  <a:lnTo>
                    <a:pt x="2189" y="405"/>
                  </a:lnTo>
                  <a:lnTo>
                    <a:pt x="4344" y="506"/>
                  </a:lnTo>
                  <a:lnTo>
                    <a:pt x="8856" y="842"/>
                  </a:lnTo>
                  <a:lnTo>
                    <a:pt x="18114" y="1448"/>
                  </a:lnTo>
                  <a:lnTo>
                    <a:pt x="22457" y="1718"/>
                  </a:lnTo>
                  <a:lnTo>
                    <a:pt x="26801" y="1987"/>
                  </a:lnTo>
                  <a:lnTo>
                    <a:pt x="31110" y="2189"/>
                  </a:lnTo>
                  <a:lnTo>
                    <a:pt x="35453" y="2357"/>
                  </a:lnTo>
                  <a:lnTo>
                    <a:pt x="35453" y="2021"/>
                  </a:lnTo>
                  <a:lnTo>
                    <a:pt x="31177" y="1819"/>
                  </a:lnTo>
                  <a:lnTo>
                    <a:pt x="26935" y="1617"/>
                  </a:lnTo>
                  <a:lnTo>
                    <a:pt x="22659" y="1415"/>
                  </a:lnTo>
                  <a:lnTo>
                    <a:pt x="18384" y="1179"/>
                  </a:lnTo>
                  <a:lnTo>
                    <a:pt x="9394" y="607"/>
                  </a:lnTo>
                  <a:lnTo>
                    <a:pt x="4849" y="270"/>
                  </a:lnTo>
                  <a:lnTo>
                    <a:pt x="3671" y="169"/>
                  </a:lnTo>
                  <a:lnTo>
                    <a:pt x="2459" y="68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7" name="Google Shape;537;p4"/>
            <p:cNvSpPr/>
            <p:nvPr/>
          </p:nvSpPr>
          <p:spPr>
            <a:xfrm>
              <a:off x="2885800" y="4699125"/>
              <a:ext cx="890550" cy="64000"/>
            </a:xfrm>
            <a:custGeom>
              <a:rect b="b" l="l" r="r" t="t"/>
              <a:pathLst>
                <a:path extrusionOk="0" h="2560" w="35622">
                  <a:moveTo>
                    <a:pt x="7677" y="506"/>
                  </a:moveTo>
                  <a:lnTo>
                    <a:pt x="8081" y="539"/>
                  </a:lnTo>
                  <a:lnTo>
                    <a:pt x="8485" y="607"/>
                  </a:lnTo>
                  <a:lnTo>
                    <a:pt x="9428" y="674"/>
                  </a:lnTo>
                  <a:lnTo>
                    <a:pt x="10101" y="775"/>
                  </a:lnTo>
                  <a:lnTo>
                    <a:pt x="10404" y="809"/>
                  </a:lnTo>
                  <a:lnTo>
                    <a:pt x="10606" y="876"/>
                  </a:lnTo>
                  <a:lnTo>
                    <a:pt x="9259" y="809"/>
                  </a:lnTo>
                  <a:lnTo>
                    <a:pt x="6869" y="674"/>
                  </a:lnTo>
                  <a:lnTo>
                    <a:pt x="7071" y="573"/>
                  </a:lnTo>
                  <a:lnTo>
                    <a:pt x="7273" y="539"/>
                  </a:lnTo>
                  <a:lnTo>
                    <a:pt x="7475" y="506"/>
                  </a:lnTo>
                  <a:close/>
                  <a:moveTo>
                    <a:pt x="2021" y="1"/>
                  </a:moveTo>
                  <a:lnTo>
                    <a:pt x="1953" y="34"/>
                  </a:lnTo>
                  <a:lnTo>
                    <a:pt x="1920" y="68"/>
                  </a:lnTo>
                  <a:lnTo>
                    <a:pt x="1920" y="102"/>
                  </a:lnTo>
                  <a:lnTo>
                    <a:pt x="1920" y="236"/>
                  </a:lnTo>
                  <a:lnTo>
                    <a:pt x="1920" y="371"/>
                  </a:lnTo>
                  <a:lnTo>
                    <a:pt x="2021" y="337"/>
                  </a:lnTo>
                  <a:lnTo>
                    <a:pt x="2054" y="304"/>
                  </a:lnTo>
                  <a:lnTo>
                    <a:pt x="2054" y="236"/>
                  </a:lnTo>
                  <a:lnTo>
                    <a:pt x="2593" y="304"/>
                  </a:lnTo>
                  <a:lnTo>
                    <a:pt x="3165" y="438"/>
                  </a:lnTo>
                  <a:lnTo>
                    <a:pt x="3502" y="472"/>
                  </a:lnTo>
                  <a:lnTo>
                    <a:pt x="2391" y="405"/>
                  </a:lnTo>
                  <a:lnTo>
                    <a:pt x="1381" y="371"/>
                  </a:lnTo>
                  <a:lnTo>
                    <a:pt x="1078" y="337"/>
                  </a:lnTo>
                  <a:lnTo>
                    <a:pt x="607" y="304"/>
                  </a:lnTo>
                  <a:lnTo>
                    <a:pt x="405" y="270"/>
                  </a:lnTo>
                  <a:lnTo>
                    <a:pt x="203" y="236"/>
                  </a:lnTo>
                  <a:lnTo>
                    <a:pt x="102" y="169"/>
                  </a:lnTo>
                  <a:lnTo>
                    <a:pt x="102" y="102"/>
                  </a:lnTo>
                  <a:lnTo>
                    <a:pt x="135" y="68"/>
                  </a:lnTo>
                  <a:lnTo>
                    <a:pt x="102" y="34"/>
                  </a:lnTo>
                  <a:lnTo>
                    <a:pt x="34" y="135"/>
                  </a:lnTo>
                  <a:lnTo>
                    <a:pt x="0" y="203"/>
                  </a:lnTo>
                  <a:lnTo>
                    <a:pt x="0" y="236"/>
                  </a:lnTo>
                  <a:lnTo>
                    <a:pt x="68" y="304"/>
                  </a:lnTo>
                  <a:lnTo>
                    <a:pt x="270" y="405"/>
                  </a:lnTo>
                  <a:lnTo>
                    <a:pt x="539" y="472"/>
                  </a:lnTo>
                  <a:lnTo>
                    <a:pt x="1112" y="539"/>
                  </a:lnTo>
                  <a:lnTo>
                    <a:pt x="1381" y="573"/>
                  </a:lnTo>
                  <a:lnTo>
                    <a:pt x="6330" y="876"/>
                  </a:lnTo>
                  <a:lnTo>
                    <a:pt x="16464" y="1482"/>
                  </a:lnTo>
                  <a:lnTo>
                    <a:pt x="26026" y="2021"/>
                  </a:lnTo>
                  <a:lnTo>
                    <a:pt x="35621" y="2559"/>
                  </a:lnTo>
                  <a:lnTo>
                    <a:pt x="35621" y="2290"/>
                  </a:lnTo>
                  <a:lnTo>
                    <a:pt x="18316" y="1314"/>
                  </a:lnTo>
                  <a:lnTo>
                    <a:pt x="10976" y="910"/>
                  </a:lnTo>
                  <a:lnTo>
                    <a:pt x="10943" y="809"/>
                  </a:lnTo>
                  <a:lnTo>
                    <a:pt x="10909" y="741"/>
                  </a:lnTo>
                  <a:lnTo>
                    <a:pt x="10741" y="640"/>
                  </a:lnTo>
                  <a:lnTo>
                    <a:pt x="10539" y="573"/>
                  </a:lnTo>
                  <a:lnTo>
                    <a:pt x="10337" y="539"/>
                  </a:lnTo>
                  <a:lnTo>
                    <a:pt x="9865" y="506"/>
                  </a:lnTo>
                  <a:lnTo>
                    <a:pt x="9529" y="506"/>
                  </a:lnTo>
                  <a:lnTo>
                    <a:pt x="7710" y="304"/>
                  </a:lnTo>
                  <a:lnTo>
                    <a:pt x="7374" y="270"/>
                  </a:lnTo>
                  <a:lnTo>
                    <a:pt x="7172" y="270"/>
                  </a:lnTo>
                  <a:lnTo>
                    <a:pt x="7104" y="337"/>
                  </a:lnTo>
                  <a:lnTo>
                    <a:pt x="7003" y="405"/>
                  </a:lnTo>
                  <a:lnTo>
                    <a:pt x="6835" y="640"/>
                  </a:lnTo>
                  <a:lnTo>
                    <a:pt x="6835" y="674"/>
                  </a:lnTo>
                  <a:lnTo>
                    <a:pt x="5522" y="573"/>
                  </a:lnTo>
                  <a:lnTo>
                    <a:pt x="5488" y="506"/>
                  </a:lnTo>
                  <a:lnTo>
                    <a:pt x="5455" y="438"/>
                  </a:lnTo>
                  <a:lnTo>
                    <a:pt x="5421" y="438"/>
                  </a:lnTo>
                  <a:lnTo>
                    <a:pt x="4546" y="371"/>
                  </a:lnTo>
                  <a:lnTo>
                    <a:pt x="3704" y="270"/>
                  </a:lnTo>
                  <a:lnTo>
                    <a:pt x="2862" y="135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8" name="Google Shape;538;p4"/>
            <p:cNvSpPr/>
            <p:nvPr/>
          </p:nvSpPr>
          <p:spPr>
            <a:xfrm>
              <a:off x="3352100" y="4769000"/>
              <a:ext cx="11800" cy="11800"/>
            </a:xfrm>
            <a:custGeom>
              <a:rect b="b" l="l" r="r" t="t"/>
              <a:pathLst>
                <a:path extrusionOk="0" h="472" w="472">
                  <a:moveTo>
                    <a:pt x="102" y="0"/>
                  </a:moveTo>
                  <a:lnTo>
                    <a:pt x="68" y="68"/>
                  </a:lnTo>
                  <a:lnTo>
                    <a:pt x="1" y="101"/>
                  </a:lnTo>
                  <a:lnTo>
                    <a:pt x="1" y="169"/>
                  </a:lnTo>
                  <a:lnTo>
                    <a:pt x="1" y="303"/>
                  </a:lnTo>
                  <a:lnTo>
                    <a:pt x="34" y="371"/>
                  </a:lnTo>
                  <a:lnTo>
                    <a:pt x="68" y="371"/>
                  </a:lnTo>
                  <a:lnTo>
                    <a:pt x="102" y="438"/>
                  </a:lnTo>
                  <a:lnTo>
                    <a:pt x="203" y="438"/>
                  </a:lnTo>
                  <a:lnTo>
                    <a:pt x="270" y="472"/>
                  </a:lnTo>
                  <a:lnTo>
                    <a:pt x="337" y="438"/>
                  </a:lnTo>
                  <a:lnTo>
                    <a:pt x="405" y="404"/>
                  </a:lnTo>
                  <a:lnTo>
                    <a:pt x="438" y="337"/>
                  </a:lnTo>
                  <a:lnTo>
                    <a:pt x="472" y="270"/>
                  </a:lnTo>
                  <a:lnTo>
                    <a:pt x="472" y="169"/>
                  </a:lnTo>
                  <a:lnTo>
                    <a:pt x="438" y="101"/>
                  </a:lnTo>
                  <a:lnTo>
                    <a:pt x="371" y="34"/>
                  </a:lnTo>
                  <a:lnTo>
                    <a:pt x="337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9" name="Google Shape;539;p4"/>
            <p:cNvSpPr/>
            <p:nvPr/>
          </p:nvSpPr>
          <p:spPr>
            <a:xfrm>
              <a:off x="1281525" y="5046750"/>
              <a:ext cx="15175" cy="21900"/>
            </a:xfrm>
            <a:custGeom>
              <a:rect b="b" l="l" r="r" t="t"/>
              <a:pathLst>
                <a:path extrusionOk="0" h="876" w="607">
                  <a:moveTo>
                    <a:pt x="371" y="1"/>
                  </a:moveTo>
                  <a:lnTo>
                    <a:pt x="236" y="34"/>
                  </a:lnTo>
                  <a:lnTo>
                    <a:pt x="0" y="169"/>
                  </a:lnTo>
                  <a:lnTo>
                    <a:pt x="0" y="203"/>
                  </a:lnTo>
                  <a:lnTo>
                    <a:pt x="0" y="236"/>
                  </a:lnTo>
                  <a:lnTo>
                    <a:pt x="101" y="472"/>
                  </a:lnTo>
                  <a:lnTo>
                    <a:pt x="169" y="539"/>
                  </a:lnTo>
                  <a:lnTo>
                    <a:pt x="236" y="506"/>
                  </a:lnTo>
                  <a:lnTo>
                    <a:pt x="337" y="472"/>
                  </a:lnTo>
                  <a:lnTo>
                    <a:pt x="371" y="438"/>
                  </a:lnTo>
                  <a:lnTo>
                    <a:pt x="438" y="472"/>
                  </a:lnTo>
                  <a:lnTo>
                    <a:pt x="472" y="506"/>
                  </a:lnTo>
                  <a:lnTo>
                    <a:pt x="472" y="539"/>
                  </a:lnTo>
                  <a:lnTo>
                    <a:pt x="371" y="573"/>
                  </a:lnTo>
                  <a:lnTo>
                    <a:pt x="202" y="607"/>
                  </a:lnTo>
                  <a:lnTo>
                    <a:pt x="68" y="674"/>
                  </a:lnTo>
                  <a:lnTo>
                    <a:pt x="34" y="708"/>
                  </a:lnTo>
                  <a:lnTo>
                    <a:pt x="0" y="775"/>
                  </a:lnTo>
                  <a:lnTo>
                    <a:pt x="0" y="809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101" y="842"/>
                  </a:lnTo>
                  <a:lnTo>
                    <a:pt x="236" y="775"/>
                  </a:lnTo>
                  <a:lnTo>
                    <a:pt x="371" y="741"/>
                  </a:lnTo>
                  <a:lnTo>
                    <a:pt x="505" y="674"/>
                  </a:lnTo>
                  <a:lnTo>
                    <a:pt x="573" y="640"/>
                  </a:lnTo>
                  <a:lnTo>
                    <a:pt x="606" y="573"/>
                  </a:lnTo>
                  <a:lnTo>
                    <a:pt x="606" y="506"/>
                  </a:lnTo>
                  <a:lnTo>
                    <a:pt x="606" y="438"/>
                  </a:lnTo>
                  <a:lnTo>
                    <a:pt x="539" y="371"/>
                  </a:lnTo>
                  <a:lnTo>
                    <a:pt x="472" y="337"/>
                  </a:lnTo>
                  <a:lnTo>
                    <a:pt x="404" y="304"/>
                  </a:lnTo>
                  <a:lnTo>
                    <a:pt x="337" y="304"/>
                  </a:lnTo>
                  <a:lnTo>
                    <a:pt x="202" y="337"/>
                  </a:lnTo>
                  <a:lnTo>
                    <a:pt x="169" y="236"/>
                  </a:lnTo>
                  <a:lnTo>
                    <a:pt x="337" y="135"/>
                  </a:lnTo>
                  <a:lnTo>
                    <a:pt x="505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0" name="Google Shape;540;p4"/>
            <p:cNvSpPr/>
            <p:nvPr/>
          </p:nvSpPr>
          <p:spPr>
            <a:xfrm>
              <a:off x="1139275" y="5035800"/>
              <a:ext cx="55575" cy="54750"/>
            </a:xfrm>
            <a:custGeom>
              <a:rect b="b" l="l" r="r" t="t"/>
              <a:pathLst>
                <a:path extrusionOk="0" h="2190" w="2223">
                  <a:moveTo>
                    <a:pt x="1818" y="1"/>
                  </a:moveTo>
                  <a:lnTo>
                    <a:pt x="1313" y="68"/>
                  </a:lnTo>
                  <a:lnTo>
                    <a:pt x="808" y="136"/>
                  </a:lnTo>
                  <a:lnTo>
                    <a:pt x="404" y="169"/>
                  </a:lnTo>
                  <a:lnTo>
                    <a:pt x="202" y="203"/>
                  </a:lnTo>
                  <a:lnTo>
                    <a:pt x="0" y="270"/>
                  </a:lnTo>
                  <a:lnTo>
                    <a:pt x="0" y="304"/>
                  </a:lnTo>
                  <a:lnTo>
                    <a:pt x="169" y="371"/>
                  </a:lnTo>
                  <a:lnTo>
                    <a:pt x="337" y="371"/>
                  </a:lnTo>
                  <a:lnTo>
                    <a:pt x="707" y="338"/>
                  </a:lnTo>
                  <a:lnTo>
                    <a:pt x="1246" y="270"/>
                  </a:lnTo>
                  <a:lnTo>
                    <a:pt x="1785" y="169"/>
                  </a:lnTo>
                  <a:lnTo>
                    <a:pt x="1785" y="371"/>
                  </a:lnTo>
                  <a:lnTo>
                    <a:pt x="1785" y="540"/>
                  </a:lnTo>
                  <a:lnTo>
                    <a:pt x="1852" y="910"/>
                  </a:lnTo>
                  <a:lnTo>
                    <a:pt x="1919" y="1381"/>
                  </a:lnTo>
                  <a:lnTo>
                    <a:pt x="1953" y="1583"/>
                  </a:lnTo>
                  <a:lnTo>
                    <a:pt x="2020" y="1819"/>
                  </a:lnTo>
                  <a:lnTo>
                    <a:pt x="1044" y="1954"/>
                  </a:lnTo>
                  <a:lnTo>
                    <a:pt x="674" y="1987"/>
                  </a:lnTo>
                  <a:lnTo>
                    <a:pt x="505" y="2021"/>
                  </a:lnTo>
                  <a:lnTo>
                    <a:pt x="371" y="2122"/>
                  </a:lnTo>
                  <a:lnTo>
                    <a:pt x="539" y="2189"/>
                  </a:lnTo>
                  <a:lnTo>
                    <a:pt x="707" y="2189"/>
                  </a:lnTo>
                  <a:lnTo>
                    <a:pt x="1078" y="2156"/>
                  </a:lnTo>
                  <a:lnTo>
                    <a:pt x="2121" y="2021"/>
                  </a:lnTo>
                  <a:lnTo>
                    <a:pt x="2189" y="1987"/>
                  </a:lnTo>
                  <a:lnTo>
                    <a:pt x="2222" y="1954"/>
                  </a:lnTo>
                  <a:lnTo>
                    <a:pt x="2222" y="1886"/>
                  </a:lnTo>
                  <a:lnTo>
                    <a:pt x="2189" y="1853"/>
                  </a:lnTo>
                  <a:lnTo>
                    <a:pt x="2189" y="1583"/>
                  </a:lnTo>
                  <a:lnTo>
                    <a:pt x="2155" y="1348"/>
                  </a:lnTo>
                  <a:lnTo>
                    <a:pt x="2054" y="876"/>
                  </a:lnTo>
                  <a:lnTo>
                    <a:pt x="2020" y="506"/>
                  </a:lnTo>
                  <a:lnTo>
                    <a:pt x="1953" y="304"/>
                  </a:lnTo>
                  <a:lnTo>
                    <a:pt x="1919" y="136"/>
                  </a:lnTo>
                  <a:lnTo>
                    <a:pt x="1919" y="102"/>
                  </a:lnTo>
                  <a:lnTo>
                    <a:pt x="1919" y="35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1" name="Google Shape;541;p4"/>
            <p:cNvSpPr/>
            <p:nvPr/>
          </p:nvSpPr>
          <p:spPr>
            <a:xfrm>
              <a:off x="981025" y="5147750"/>
              <a:ext cx="24450" cy="20225"/>
            </a:xfrm>
            <a:custGeom>
              <a:rect b="b" l="l" r="r" t="t"/>
              <a:pathLst>
                <a:path extrusionOk="0" h="809" w="978">
                  <a:moveTo>
                    <a:pt x="809" y="1"/>
                  </a:moveTo>
                  <a:lnTo>
                    <a:pt x="775" y="34"/>
                  </a:lnTo>
                  <a:lnTo>
                    <a:pt x="775" y="203"/>
                  </a:lnTo>
                  <a:lnTo>
                    <a:pt x="775" y="371"/>
                  </a:lnTo>
                  <a:lnTo>
                    <a:pt x="809" y="405"/>
                  </a:lnTo>
                  <a:lnTo>
                    <a:pt x="775" y="405"/>
                  </a:lnTo>
                  <a:lnTo>
                    <a:pt x="472" y="203"/>
                  </a:lnTo>
                  <a:lnTo>
                    <a:pt x="405" y="203"/>
                  </a:lnTo>
                  <a:lnTo>
                    <a:pt x="371" y="236"/>
                  </a:lnTo>
                  <a:lnTo>
                    <a:pt x="337" y="270"/>
                  </a:lnTo>
                  <a:lnTo>
                    <a:pt x="371" y="337"/>
                  </a:lnTo>
                  <a:lnTo>
                    <a:pt x="506" y="472"/>
                  </a:lnTo>
                  <a:lnTo>
                    <a:pt x="135" y="472"/>
                  </a:lnTo>
                  <a:lnTo>
                    <a:pt x="68" y="506"/>
                  </a:lnTo>
                  <a:lnTo>
                    <a:pt x="1" y="539"/>
                  </a:lnTo>
                  <a:lnTo>
                    <a:pt x="1" y="573"/>
                  </a:lnTo>
                  <a:lnTo>
                    <a:pt x="68" y="607"/>
                  </a:lnTo>
                  <a:lnTo>
                    <a:pt x="506" y="607"/>
                  </a:lnTo>
                  <a:lnTo>
                    <a:pt x="405" y="674"/>
                  </a:lnTo>
                  <a:lnTo>
                    <a:pt x="371" y="741"/>
                  </a:lnTo>
                  <a:lnTo>
                    <a:pt x="405" y="775"/>
                  </a:lnTo>
                  <a:lnTo>
                    <a:pt x="438" y="809"/>
                  </a:lnTo>
                  <a:lnTo>
                    <a:pt x="506" y="809"/>
                  </a:lnTo>
                  <a:lnTo>
                    <a:pt x="674" y="708"/>
                  </a:lnTo>
                  <a:lnTo>
                    <a:pt x="809" y="539"/>
                  </a:lnTo>
                  <a:lnTo>
                    <a:pt x="842" y="708"/>
                  </a:lnTo>
                  <a:lnTo>
                    <a:pt x="876" y="775"/>
                  </a:lnTo>
                  <a:lnTo>
                    <a:pt x="910" y="775"/>
                  </a:lnTo>
                  <a:lnTo>
                    <a:pt x="977" y="741"/>
                  </a:lnTo>
                  <a:lnTo>
                    <a:pt x="977" y="674"/>
                  </a:lnTo>
                  <a:lnTo>
                    <a:pt x="943" y="337"/>
                  </a:lnTo>
                  <a:lnTo>
                    <a:pt x="910" y="169"/>
                  </a:lnTo>
                  <a:lnTo>
                    <a:pt x="876" y="34"/>
                  </a:lnTo>
                  <a:lnTo>
                    <a:pt x="84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2" name="Google Shape;542;p4"/>
            <p:cNvSpPr/>
            <p:nvPr/>
          </p:nvSpPr>
          <p:spPr>
            <a:xfrm>
              <a:off x="1325275" y="4965950"/>
              <a:ext cx="60650" cy="42100"/>
            </a:xfrm>
            <a:custGeom>
              <a:rect b="b" l="l" r="r" t="t"/>
              <a:pathLst>
                <a:path extrusionOk="0" h="1684" w="2426">
                  <a:moveTo>
                    <a:pt x="2088" y="0"/>
                  </a:moveTo>
                  <a:lnTo>
                    <a:pt x="2055" y="34"/>
                  </a:lnTo>
                  <a:lnTo>
                    <a:pt x="1516" y="102"/>
                  </a:lnTo>
                  <a:lnTo>
                    <a:pt x="977" y="169"/>
                  </a:lnTo>
                  <a:lnTo>
                    <a:pt x="506" y="236"/>
                  </a:lnTo>
                  <a:lnTo>
                    <a:pt x="270" y="304"/>
                  </a:lnTo>
                  <a:lnTo>
                    <a:pt x="68" y="405"/>
                  </a:lnTo>
                  <a:lnTo>
                    <a:pt x="35" y="371"/>
                  </a:lnTo>
                  <a:lnTo>
                    <a:pt x="1" y="371"/>
                  </a:lnTo>
                  <a:lnTo>
                    <a:pt x="1" y="674"/>
                  </a:lnTo>
                  <a:lnTo>
                    <a:pt x="35" y="943"/>
                  </a:lnTo>
                  <a:lnTo>
                    <a:pt x="169" y="1549"/>
                  </a:lnTo>
                  <a:lnTo>
                    <a:pt x="169" y="1583"/>
                  </a:lnTo>
                  <a:lnTo>
                    <a:pt x="203" y="1650"/>
                  </a:lnTo>
                  <a:lnTo>
                    <a:pt x="237" y="1684"/>
                  </a:lnTo>
                  <a:lnTo>
                    <a:pt x="270" y="1684"/>
                  </a:lnTo>
                  <a:lnTo>
                    <a:pt x="338" y="1650"/>
                  </a:lnTo>
                  <a:lnTo>
                    <a:pt x="338" y="1617"/>
                  </a:lnTo>
                  <a:lnTo>
                    <a:pt x="809" y="1549"/>
                  </a:lnTo>
                  <a:lnTo>
                    <a:pt x="1247" y="1482"/>
                  </a:lnTo>
                  <a:lnTo>
                    <a:pt x="1718" y="1415"/>
                  </a:lnTo>
                  <a:lnTo>
                    <a:pt x="1920" y="1347"/>
                  </a:lnTo>
                  <a:lnTo>
                    <a:pt x="2122" y="1280"/>
                  </a:lnTo>
                  <a:lnTo>
                    <a:pt x="1886" y="1246"/>
                  </a:lnTo>
                  <a:lnTo>
                    <a:pt x="1684" y="1246"/>
                  </a:lnTo>
                  <a:lnTo>
                    <a:pt x="1247" y="1314"/>
                  </a:lnTo>
                  <a:lnTo>
                    <a:pt x="775" y="1381"/>
                  </a:lnTo>
                  <a:lnTo>
                    <a:pt x="304" y="1482"/>
                  </a:lnTo>
                  <a:lnTo>
                    <a:pt x="203" y="943"/>
                  </a:lnTo>
                  <a:lnTo>
                    <a:pt x="169" y="708"/>
                  </a:lnTo>
                  <a:lnTo>
                    <a:pt x="68" y="438"/>
                  </a:lnTo>
                  <a:lnTo>
                    <a:pt x="540" y="438"/>
                  </a:lnTo>
                  <a:lnTo>
                    <a:pt x="1011" y="337"/>
                  </a:lnTo>
                  <a:lnTo>
                    <a:pt x="1550" y="236"/>
                  </a:lnTo>
                  <a:lnTo>
                    <a:pt x="2055" y="135"/>
                  </a:lnTo>
                  <a:lnTo>
                    <a:pt x="2156" y="708"/>
                  </a:lnTo>
                  <a:lnTo>
                    <a:pt x="2257" y="1280"/>
                  </a:lnTo>
                  <a:lnTo>
                    <a:pt x="2290" y="1347"/>
                  </a:lnTo>
                  <a:lnTo>
                    <a:pt x="2358" y="1347"/>
                  </a:lnTo>
                  <a:lnTo>
                    <a:pt x="2425" y="1314"/>
                  </a:lnTo>
                  <a:lnTo>
                    <a:pt x="2425" y="1246"/>
                  </a:lnTo>
                  <a:lnTo>
                    <a:pt x="2324" y="640"/>
                  </a:lnTo>
                  <a:lnTo>
                    <a:pt x="2189" y="34"/>
                  </a:lnTo>
                  <a:lnTo>
                    <a:pt x="215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3" name="Google Shape;543;p4"/>
            <p:cNvSpPr/>
            <p:nvPr/>
          </p:nvSpPr>
          <p:spPr>
            <a:xfrm>
              <a:off x="1385050" y="4957525"/>
              <a:ext cx="60625" cy="42125"/>
            </a:xfrm>
            <a:custGeom>
              <a:rect b="b" l="l" r="r" t="t"/>
              <a:pathLst>
                <a:path extrusionOk="0" h="1685" w="2425">
                  <a:moveTo>
                    <a:pt x="1684" y="1"/>
                  </a:moveTo>
                  <a:lnTo>
                    <a:pt x="1145" y="34"/>
                  </a:lnTo>
                  <a:lnTo>
                    <a:pt x="573" y="169"/>
                  </a:lnTo>
                  <a:lnTo>
                    <a:pt x="68" y="337"/>
                  </a:lnTo>
                  <a:lnTo>
                    <a:pt x="34" y="371"/>
                  </a:lnTo>
                  <a:lnTo>
                    <a:pt x="0" y="405"/>
                  </a:lnTo>
                  <a:lnTo>
                    <a:pt x="34" y="439"/>
                  </a:lnTo>
                  <a:lnTo>
                    <a:pt x="68" y="472"/>
                  </a:lnTo>
                  <a:lnTo>
                    <a:pt x="101" y="708"/>
                  </a:lnTo>
                  <a:lnTo>
                    <a:pt x="135" y="944"/>
                  </a:lnTo>
                  <a:lnTo>
                    <a:pt x="202" y="1617"/>
                  </a:lnTo>
                  <a:lnTo>
                    <a:pt x="236" y="1651"/>
                  </a:lnTo>
                  <a:lnTo>
                    <a:pt x="270" y="1684"/>
                  </a:lnTo>
                  <a:lnTo>
                    <a:pt x="337" y="1651"/>
                  </a:lnTo>
                  <a:lnTo>
                    <a:pt x="606" y="1684"/>
                  </a:lnTo>
                  <a:lnTo>
                    <a:pt x="909" y="1651"/>
                  </a:lnTo>
                  <a:lnTo>
                    <a:pt x="1482" y="1516"/>
                  </a:lnTo>
                  <a:lnTo>
                    <a:pt x="1886" y="1415"/>
                  </a:lnTo>
                  <a:lnTo>
                    <a:pt x="2088" y="1348"/>
                  </a:lnTo>
                  <a:lnTo>
                    <a:pt x="2290" y="1247"/>
                  </a:lnTo>
                  <a:lnTo>
                    <a:pt x="2020" y="1247"/>
                  </a:lnTo>
                  <a:lnTo>
                    <a:pt x="1785" y="1280"/>
                  </a:lnTo>
                  <a:lnTo>
                    <a:pt x="1313" y="1415"/>
                  </a:lnTo>
                  <a:lnTo>
                    <a:pt x="842" y="1482"/>
                  </a:lnTo>
                  <a:lnTo>
                    <a:pt x="371" y="1550"/>
                  </a:lnTo>
                  <a:lnTo>
                    <a:pt x="337" y="1179"/>
                  </a:lnTo>
                  <a:lnTo>
                    <a:pt x="270" y="809"/>
                  </a:lnTo>
                  <a:lnTo>
                    <a:pt x="236" y="641"/>
                  </a:lnTo>
                  <a:lnTo>
                    <a:pt x="169" y="472"/>
                  </a:lnTo>
                  <a:lnTo>
                    <a:pt x="438" y="405"/>
                  </a:lnTo>
                  <a:lnTo>
                    <a:pt x="674" y="337"/>
                  </a:lnTo>
                  <a:lnTo>
                    <a:pt x="1212" y="270"/>
                  </a:lnTo>
                  <a:lnTo>
                    <a:pt x="1717" y="203"/>
                  </a:lnTo>
                  <a:lnTo>
                    <a:pt x="1987" y="135"/>
                  </a:lnTo>
                  <a:lnTo>
                    <a:pt x="2222" y="102"/>
                  </a:lnTo>
                  <a:lnTo>
                    <a:pt x="2222" y="337"/>
                  </a:lnTo>
                  <a:lnTo>
                    <a:pt x="2256" y="607"/>
                  </a:lnTo>
                  <a:lnTo>
                    <a:pt x="2256" y="944"/>
                  </a:lnTo>
                  <a:lnTo>
                    <a:pt x="2290" y="1247"/>
                  </a:lnTo>
                  <a:lnTo>
                    <a:pt x="2323" y="1314"/>
                  </a:lnTo>
                  <a:lnTo>
                    <a:pt x="2424" y="1314"/>
                  </a:lnTo>
                  <a:lnTo>
                    <a:pt x="2424" y="1247"/>
                  </a:lnTo>
                  <a:lnTo>
                    <a:pt x="2424" y="977"/>
                  </a:lnTo>
                  <a:lnTo>
                    <a:pt x="2391" y="674"/>
                  </a:lnTo>
                  <a:lnTo>
                    <a:pt x="2357" y="371"/>
                  </a:lnTo>
                  <a:lnTo>
                    <a:pt x="2323" y="68"/>
                  </a:lnTo>
                  <a:lnTo>
                    <a:pt x="2290" y="34"/>
                  </a:lnTo>
                  <a:lnTo>
                    <a:pt x="2222" y="34"/>
                  </a:lnTo>
                  <a:lnTo>
                    <a:pt x="168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4" name="Google Shape;544;p4"/>
            <p:cNvSpPr/>
            <p:nvPr/>
          </p:nvSpPr>
          <p:spPr>
            <a:xfrm>
              <a:off x="1635025" y="4922175"/>
              <a:ext cx="57275" cy="37900"/>
            </a:xfrm>
            <a:custGeom>
              <a:rect b="b" l="l" r="r" t="t"/>
              <a:pathLst>
                <a:path extrusionOk="0" h="1516" w="2291">
                  <a:moveTo>
                    <a:pt x="1920" y="169"/>
                  </a:moveTo>
                  <a:lnTo>
                    <a:pt x="1920" y="371"/>
                  </a:lnTo>
                  <a:lnTo>
                    <a:pt x="1954" y="573"/>
                  </a:lnTo>
                  <a:lnTo>
                    <a:pt x="2055" y="1078"/>
                  </a:lnTo>
                  <a:lnTo>
                    <a:pt x="1146" y="1280"/>
                  </a:lnTo>
                  <a:lnTo>
                    <a:pt x="741" y="1347"/>
                  </a:lnTo>
                  <a:lnTo>
                    <a:pt x="539" y="1381"/>
                  </a:lnTo>
                  <a:lnTo>
                    <a:pt x="337" y="1415"/>
                  </a:lnTo>
                  <a:lnTo>
                    <a:pt x="203" y="876"/>
                  </a:lnTo>
                  <a:lnTo>
                    <a:pt x="102" y="304"/>
                  </a:lnTo>
                  <a:lnTo>
                    <a:pt x="539" y="304"/>
                  </a:lnTo>
                  <a:lnTo>
                    <a:pt x="944" y="236"/>
                  </a:lnTo>
                  <a:lnTo>
                    <a:pt x="1920" y="169"/>
                  </a:lnTo>
                  <a:close/>
                  <a:moveTo>
                    <a:pt x="1482" y="1"/>
                  </a:moveTo>
                  <a:lnTo>
                    <a:pt x="977" y="34"/>
                  </a:lnTo>
                  <a:lnTo>
                    <a:pt x="506" y="102"/>
                  </a:lnTo>
                  <a:lnTo>
                    <a:pt x="270" y="135"/>
                  </a:lnTo>
                  <a:lnTo>
                    <a:pt x="34" y="236"/>
                  </a:lnTo>
                  <a:lnTo>
                    <a:pt x="1" y="236"/>
                  </a:lnTo>
                  <a:lnTo>
                    <a:pt x="1" y="270"/>
                  </a:lnTo>
                  <a:lnTo>
                    <a:pt x="1" y="573"/>
                  </a:lnTo>
                  <a:lnTo>
                    <a:pt x="34" y="876"/>
                  </a:lnTo>
                  <a:lnTo>
                    <a:pt x="102" y="1179"/>
                  </a:lnTo>
                  <a:lnTo>
                    <a:pt x="203" y="1482"/>
                  </a:lnTo>
                  <a:lnTo>
                    <a:pt x="203" y="1516"/>
                  </a:lnTo>
                  <a:lnTo>
                    <a:pt x="236" y="1516"/>
                  </a:lnTo>
                  <a:lnTo>
                    <a:pt x="304" y="1482"/>
                  </a:lnTo>
                  <a:lnTo>
                    <a:pt x="539" y="1516"/>
                  </a:lnTo>
                  <a:lnTo>
                    <a:pt x="741" y="1516"/>
                  </a:lnTo>
                  <a:lnTo>
                    <a:pt x="1213" y="1482"/>
                  </a:lnTo>
                  <a:lnTo>
                    <a:pt x="1684" y="1381"/>
                  </a:lnTo>
                  <a:lnTo>
                    <a:pt x="2088" y="1246"/>
                  </a:lnTo>
                  <a:lnTo>
                    <a:pt x="2156" y="1314"/>
                  </a:lnTo>
                  <a:lnTo>
                    <a:pt x="2223" y="1314"/>
                  </a:lnTo>
                  <a:lnTo>
                    <a:pt x="2257" y="1280"/>
                  </a:lnTo>
                  <a:lnTo>
                    <a:pt x="2290" y="1213"/>
                  </a:lnTo>
                  <a:lnTo>
                    <a:pt x="2156" y="674"/>
                  </a:lnTo>
                  <a:lnTo>
                    <a:pt x="2021" y="169"/>
                  </a:lnTo>
                  <a:lnTo>
                    <a:pt x="2055" y="102"/>
                  </a:lnTo>
                  <a:lnTo>
                    <a:pt x="2055" y="68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5" name="Google Shape;545;p4"/>
            <p:cNvSpPr/>
            <p:nvPr/>
          </p:nvSpPr>
          <p:spPr>
            <a:xfrm>
              <a:off x="1453225" y="4947425"/>
              <a:ext cx="54725" cy="42125"/>
            </a:xfrm>
            <a:custGeom>
              <a:rect b="b" l="l" r="r" t="t"/>
              <a:pathLst>
                <a:path extrusionOk="0" h="1685" w="2189">
                  <a:moveTo>
                    <a:pt x="1953" y="102"/>
                  </a:moveTo>
                  <a:lnTo>
                    <a:pt x="1987" y="674"/>
                  </a:lnTo>
                  <a:lnTo>
                    <a:pt x="2054" y="1247"/>
                  </a:lnTo>
                  <a:lnTo>
                    <a:pt x="1852" y="1247"/>
                  </a:lnTo>
                  <a:lnTo>
                    <a:pt x="1617" y="1280"/>
                  </a:lnTo>
                  <a:lnTo>
                    <a:pt x="1213" y="1348"/>
                  </a:lnTo>
                  <a:lnTo>
                    <a:pt x="270" y="1415"/>
                  </a:lnTo>
                  <a:lnTo>
                    <a:pt x="236" y="910"/>
                  </a:lnTo>
                  <a:lnTo>
                    <a:pt x="203" y="708"/>
                  </a:lnTo>
                  <a:lnTo>
                    <a:pt x="169" y="539"/>
                  </a:lnTo>
                  <a:lnTo>
                    <a:pt x="1112" y="304"/>
                  </a:lnTo>
                  <a:lnTo>
                    <a:pt x="1516" y="236"/>
                  </a:lnTo>
                  <a:lnTo>
                    <a:pt x="1751" y="169"/>
                  </a:lnTo>
                  <a:lnTo>
                    <a:pt x="1953" y="102"/>
                  </a:lnTo>
                  <a:close/>
                  <a:moveTo>
                    <a:pt x="1718" y="1"/>
                  </a:moveTo>
                  <a:lnTo>
                    <a:pt x="1482" y="34"/>
                  </a:lnTo>
                  <a:lnTo>
                    <a:pt x="1011" y="102"/>
                  </a:lnTo>
                  <a:lnTo>
                    <a:pt x="506" y="236"/>
                  </a:lnTo>
                  <a:lnTo>
                    <a:pt x="68" y="371"/>
                  </a:lnTo>
                  <a:lnTo>
                    <a:pt x="34" y="405"/>
                  </a:lnTo>
                  <a:lnTo>
                    <a:pt x="0" y="438"/>
                  </a:lnTo>
                  <a:lnTo>
                    <a:pt x="0" y="506"/>
                  </a:lnTo>
                  <a:lnTo>
                    <a:pt x="34" y="539"/>
                  </a:lnTo>
                  <a:lnTo>
                    <a:pt x="102" y="1078"/>
                  </a:lnTo>
                  <a:lnTo>
                    <a:pt x="102" y="1617"/>
                  </a:lnTo>
                  <a:lnTo>
                    <a:pt x="135" y="1684"/>
                  </a:lnTo>
                  <a:lnTo>
                    <a:pt x="203" y="1684"/>
                  </a:lnTo>
                  <a:lnTo>
                    <a:pt x="270" y="1651"/>
                  </a:lnTo>
                  <a:lnTo>
                    <a:pt x="304" y="1583"/>
                  </a:lnTo>
                  <a:lnTo>
                    <a:pt x="741" y="1583"/>
                  </a:lnTo>
                  <a:lnTo>
                    <a:pt x="1213" y="1550"/>
                  </a:lnTo>
                  <a:lnTo>
                    <a:pt x="1650" y="1449"/>
                  </a:lnTo>
                  <a:lnTo>
                    <a:pt x="1886" y="1381"/>
                  </a:lnTo>
                  <a:lnTo>
                    <a:pt x="2054" y="1280"/>
                  </a:lnTo>
                  <a:lnTo>
                    <a:pt x="2155" y="1314"/>
                  </a:lnTo>
                  <a:lnTo>
                    <a:pt x="2189" y="1280"/>
                  </a:lnTo>
                  <a:lnTo>
                    <a:pt x="2189" y="1247"/>
                  </a:lnTo>
                  <a:lnTo>
                    <a:pt x="2189" y="944"/>
                  </a:lnTo>
                  <a:lnTo>
                    <a:pt x="2155" y="640"/>
                  </a:lnTo>
                  <a:lnTo>
                    <a:pt x="2088" y="337"/>
                  </a:lnTo>
                  <a:lnTo>
                    <a:pt x="2021" y="34"/>
                  </a:lnTo>
                  <a:lnTo>
                    <a:pt x="1953" y="34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6" name="Google Shape;546;p4"/>
            <p:cNvSpPr/>
            <p:nvPr/>
          </p:nvSpPr>
          <p:spPr>
            <a:xfrm>
              <a:off x="1199025" y="4985300"/>
              <a:ext cx="61475" cy="39600"/>
            </a:xfrm>
            <a:custGeom>
              <a:rect b="b" l="l" r="r" t="t"/>
              <a:pathLst>
                <a:path extrusionOk="0" h="1584" w="2459">
                  <a:moveTo>
                    <a:pt x="2122" y="136"/>
                  </a:moveTo>
                  <a:lnTo>
                    <a:pt x="2156" y="641"/>
                  </a:lnTo>
                  <a:lnTo>
                    <a:pt x="2257" y="1112"/>
                  </a:lnTo>
                  <a:lnTo>
                    <a:pt x="1987" y="1179"/>
                  </a:lnTo>
                  <a:lnTo>
                    <a:pt x="1684" y="1213"/>
                  </a:lnTo>
                  <a:lnTo>
                    <a:pt x="1145" y="1280"/>
                  </a:lnTo>
                  <a:lnTo>
                    <a:pt x="708" y="1314"/>
                  </a:lnTo>
                  <a:lnTo>
                    <a:pt x="472" y="1381"/>
                  </a:lnTo>
                  <a:lnTo>
                    <a:pt x="304" y="1482"/>
                  </a:lnTo>
                  <a:lnTo>
                    <a:pt x="169" y="910"/>
                  </a:lnTo>
                  <a:lnTo>
                    <a:pt x="135" y="641"/>
                  </a:lnTo>
                  <a:lnTo>
                    <a:pt x="68" y="405"/>
                  </a:lnTo>
                  <a:lnTo>
                    <a:pt x="573" y="405"/>
                  </a:lnTo>
                  <a:lnTo>
                    <a:pt x="1112" y="338"/>
                  </a:lnTo>
                  <a:lnTo>
                    <a:pt x="2122" y="136"/>
                  </a:lnTo>
                  <a:close/>
                  <a:moveTo>
                    <a:pt x="2122" y="1"/>
                  </a:moveTo>
                  <a:lnTo>
                    <a:pt x="1617" y="102"/>
                  </a:lnTo>
                  <a:lnTo>
                    <a:pt x="1078" y="136"/>
                  </a:lnTo>
                  <a:lnTo>
                    <a:pt x="539" y="237"/>
                  </a:lnTo>
                  <a:lnTo>
                    <a:pt x="34" y="338"/>
                  </a:lnTo>
                  <a:lnTo>
                    <a:pt x="1" y="371"/>
                  </a:lnTo>
                  <a:lnTo>
                    <a:pt x="34" y="405"/>
                  </a:lnTo>
                  <a:lnTo>
                    <a:pt x="1" y="674"/>
                  </a:lnTo>
                  <a:lnTo>
                    <a:pt x="34" y="977"/>
                  </a:lnTo>
                  <a:lnTo>
                    <a:pt x="169" y="1550"/>
                  </a:lnTo>
                  <a:lnTo>
                    <a:pt x="203" y="1583"/>
                  </a:lnTo>
                  <a:lnTo>
                    <a:pt x="270" y="1583"/>
                  </a:lnTo>
                  <a:lnTo>
                    <a:pt x="304" y="1516"/>
                  </a:lnTo>
                  <a:lnTo>
                    <a:pt x="539" y="1516"/>
                  </a:lnTo>
                  <a:lnTo>
                    <a:pt x="809" y="1482"/>
                  </a:lnTo>
                  <a:lnTo>
                    <a:pt x="1314" y="1415"/>
                  </a:lnTo>
                  <a:lnTo>
                    <a:pt x="1819" y="1381"/>
                  </a:lnTo>
                  <a:lnTo>
                    <a:pt x="2290" y="1280"/>
                  </a:lnTo>
                  <a:lnTo>
                    <a:pt x="2358" y="1280"/>
                  </a:lnTo>
                  <a:lnTo>
                    <a:pt x="2425" y="1247"/>
                  </a:lnTo>
                  <a:lnTo>
                    <a:pt x="2425" y="1213"/>
                  </a:lnTo>
                  <a:lnTo>
                    <a:pt x="2459" y="1179"/>
                  </a:lnTo>
                  <a:lnTo>
                    <a:pt x="2425" y="1112"/>
                  </a:lnTo>
                  <a:lnTo>
                    <a:pt x="2358" y="573"/>
                  </a:lnTo>
                  <a:lnTo>
                    <a:pt x="2290" y="304"/>
                  </a:lnTo>
                  <a:lnTo>
                    <a:pt x="2223" y="68"/>
                  </a:lnTo>
                  <a:lnTo>
                    <a:pt x="2189" y="35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7" name="Google Shape;547;p4"/>
            <p:cNvSpPr/>
            <p:nvPr/>
          </p:nvSpPr>
          <p:spPr>
            <a:xfrm>
              <a:off x="1573600" y="4930600"/>
              <a:ext cx="58925" cy="38750"/>
            </a:xfrm>
            <a:custGeom>
              <a:rect b="b" l="l" r="r" t="t"/>
              <a:pathLst>
                <a:path extrusionOk="0" h="1550" w="2357">
                  <a:moveTo>
                    <a:pt x="2054" y="135"/>
                  </a:moveTo>
                  <a:lnTo>
                    <a:pt x="2020" y="270"/>
                  </a:lnTo>
                  <a:lnTo>
                    <a:pt x="2054" y="371"/>
                  </a:lnTo>
                  <a:lnTo>
                    <a:pt x="2087" y="606"/>
                  </a:lnTo>
                  <a:lnTo>
                    <a:pt x="2121" y="842"/>
                  </a:lnTo>
                  <a:lnTo>
                    <a:pt x="2155" y="1078"/>
                  </a:lnTo>
                  <a:lnTo>
                    <a:pt x="1178" y="1212"/>
                  </a:lnTo>
                  <a:lnTo>
                    <a:pt x="707" y="1313"/>
                  </a:lnTo>
                  <a:lnTo>
                    <a:pt x="236" y="1448"/>
                  </a:lnTo>
                  <a:lnTo>
                    <a:pt x="236" y="1280"/>
                  </a:lnTo>
                  <a:lnTo>
                    <a:pt x="236" y="1145"/>
                  </a:lnTo>
                  <a:lnTo>
                    <a:pt x="202" y="808"/>
                  </a:lnTo>
                  <a:lnTo>
                    <a:pt x="168" y="606"/>
                  </a:lnTo>
                  <a:lnTo>
                    <a:pt x="135" y="371"/>
                  </a:lnTo>
                  <a:lnTo>
                    <a:pt x="438" y="371"/>
                  </a:lnTo>
                  <a:lnTo>
                    <a:pt x="741" y="303"/>
                  </a:lnTo>
                  <a:lnTo>
                    <a:pt x="1347" y="236"/>
                  </a:lnTo>
                  <a:lnTo>
                    <a:pt x="1650" y="169"/>
                  </a:lnTo>
                  <a:lnTo>
                    <a:pt x="1784" y="169"/>
                  </a:lnTo>
                  <a:lnTo>
                    <a:pt x="1953" y="135"/>
                  </a:lnTo>
                  <a:lnTo>
                    <a:pt x="1986" y="169"/>
                  </a:lnTo>
                  <a:lnTo>
                    <a:pt x="2054" y="135"/>
                  </a:lnTo>
                  <a:close/>
                  <a:moveTo>
                    <a:pt x="1784" y="0"/>
                  </a:moveTo>
                  <a:lnTo>
                    <a:pt x="1515" y="34"/>
                  </a:lnTo>
                  <a:lnTo>
                    <a:pt x="1044" y="101"/>
                  </a:lnTo>
                  <a:lnTo>
                    <a:pt x="539" y="169"/>
                  </a:lnTo>
                  <a:lnTo>
                    <a:pt x="303" y="202"/>
                  </a:lnTo>
                  <a:lnTo>
                    <a:pt x="67" y="303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0" y="472"/>
                  </a:lnTo>
                  <a:lnTo>
                    <a:pt x="34" y="606"/>
                  </a:lnTo>
                  <a:lnTo>
                    <a:pt x="34" y="842"/>
                  </a:lnTo>
                  <a:lnTo>
                    <a:pt x="67" y="1145"/>
                  </a:lnTo>
                  <a:lnTo>
                    <a:pt x="101" y="1313"/>
                  </a:lnTo>
                  <a:lnTo>
                    <a:pt x="135" y="1448"/>
                  </a:lnTo>
                  <a:lnTo>
                    <a:pt x="202" y="1482"/>
                  </a:lnTo>
                  <a:lnTo>
                    <a:pt x="202" y="1516"/>
                  </a:lnTo>
                  <a:lnTo>
                    <a:pt x="236" y="1549"/>
                  </a:lnTo>
                  <a:lnTo>
                    <a:pt x="741" y="1516"/>
                  </a:lnTo>
                  <a:lnTo>
                    <a:pt x="1246" y="1414"/>
                  </a:lnTo>
                  <a:lnTo>
                    <a:pt x="2222" y="1246"/>
                  </a:lnTo>
                  <a:lnTo>
                    <a:pt x="2256" y="1246"/>
                  </a:lnTo>
                  <a:lnTo>
                    <a:pt x="2289" y="1212"/>
                  </a:lnTo>
                  <a:lnTo>
                    <a:pt x="2357" y="1212"/>
                  </a:lnTo>
                  <a:lnTo>
                    <a:pt x="2357" y="1145"/>
                  </a:lnTo>
                  <a:lnTo>
                    <a:pt x="2357" y="1111"/>
                  </a:lnTo>
                  <a:lnTo>
                    <a:pt x="2289" y="1078"/>
                  </a:lnTo>
                  <a:lnTo>
                    <a:pt x="2256" y="808"/>
                  </a:lnTo>
                  <a:lnTo>
                    <a:pt x="2222" y="573"/>
                  </a:lnTo>
                  <a:lnTo>
                    <a:pt x="2188" y="303"/>
                  </a:lnTo>
                  <a:lnTo>
                    <a:pt x="2155" y="135"/>
                  </a:lnTo>
                  <a:lnTo>
                    <a:pt x="2087" y="34"/>
                  </a:lnTo>
                  <a:lnTo>
                    <a:pt x="2087" y="68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8" name="Google Shape;548;p4"/>
            <p:cNvSpPr/>
            <p:nvPr/>
          </p:nvSpPr>
          <p:spPr>
            <a:xfrm>
              <a:off x="1512150" y="4939850"/>
              <a:ext cx="58950" cy="38750"/>
            </a:xfrm>
            <a:custGeom>
              <a:rect b="b" l="l" r="r" t="t"/>
              <a:pathLst>
                <a:path extrusionOk="0" h="1550" w="2358">
                  <a:moveTo>
                    <a:pt x="2020" y="102"/>
                  </a:moveTo>
                  <a:lnTo>
                    <a:pt x="2054" y="304"/>
                  </a:lnTo>
                  <a:lnTo>
                    <a:pt x="2088" y="539"/>
                  </a:lnTo>
                  <a:lnTo>
                    <a:pt x="2121" y="842"/>
                  </a:lnTo>
                  <a:lnTo>
                    <a:pt x="2155" y="1011"/>
                  </a:lnTo>
                  <a:lnTo>
                    <a:pt x="2222" y="1146"/>
                  </a:lnTo>
                  <a:lnTo>
                    <a:pt x="1751" y="1146"/>
                  </a:lnTo>
                  <a:lnTo>
                    <a:pt x="1246" y="1213"/>
                  </a:lnTo>
                  <a:lnTo>
                    <a:pt x="270" y="1381"/>
                  </a:lnTo>
                  <a:lnTo>
                    <a:pt x="270" y="1112"/>
                  </a:lnTo>
                  <a:lnTo>
                    <a:pt x="202" y="876"/>
                  </a:lnTo>
                  <a:lnTo>
                    <a:pt x="169" y="640"/>
                  </a:lnTo>
                  <a:lnTo>
                    <a:pt x="169" y="539"/>
                  </a:lnTo>
                  <a:lnTo>
                    <a:pt x="135" y="438"/>
                  </a:lnTo>
                  <a:lnTo>
                    <a:pt x="169" y="438"/>
                  </a:lnTo>
                  <a:lnTo>
                    <a:pt x="236" y="405"/>
                  </a:lnTo>
                  <a:lnTo>
                    <a:pt x="371" y="371"/>
                  </a:lnTo>
                  <a:lnTo>
                    <a:pt x="505" y="337"/>
                  </a:lnTo>
                  <a:lnTo>
                    <a:pt x="808" y="304"/>
                  </a:lnTo>
                  <a:lnTo>
                    <a:pt x="1414" y="203"/>
                  </a:lnTo>
                  <a:lnTo>
                    <a:pt x="1717" y="169"/>
                  </a:lnTo>
                  <a:lnTo>
                    <a:pt x="1886" y="135"/>
                  </a:lnTo>
                  <a:lnTo>
                    <a:pt x="2020" y="102"/>
                  </a:lnTo>
                  <a:close/>
                  <a:moveTo>
                    <a:pt x="1549" y="1"/>
                  </a:moveTo>
                  <a:lnTo>
                    <a:pt x="1078" y="102"/>
                  </a:lnTo>
                  <a:lnTo>
                    <a:pt x="573" y="169"/>
                  </a:lnTo>
                  <a:lnTo>
                    <a:pt x="337" y="203"/>
                  </a:lnTo>
                  <a:lnTo>
                    <a:pt x="101" y="270"/>
                  </a:lnTo>
                  <a:lnTo>
                    <a:pt x="68" y="371"/>
                  </a:lnTo>
                  <a:lnTo>
                    <a:pt x="34" y="337"/>
                  </a:lnTo>
                  <a:lnTo>
                    <a:pt x="0" y="472"/>
                  </a:lnTo>
                  <a:lnTo>
                    <a:pt x="34" y="607"/>
                  </a:lnTo>
                  <a:lnTo>
                    <a:pt x="68" y="876"/>
                  </a:lnTo>
                  <a:lnTo>
                    <a:pt x="101" y="1146"/>
                  </a:lnTo>
                  <a:lnTo>
                    <a:pt x="135" y="1381"/>
                  </a:lnTo>
                  <a:lnTo>
                    <a:pt x="135" y="1449"/>
                  </a:lnTo>
                  <a:lnTo>
                    <a:pt x="169" y="1482"/>
                  </a:lnTo>
                  <a:lnTo>
                    <a:pt x="236" y="1516"/>
                  </a:lnTo>
                  <a:lnTo>
                    <a:pt x="303" y="1550"/>
                  </a:lnTo>
                  <a:lnTo>
                    <a:pt x="438" y="1550"/>
                  </a:lnTo>
                  <a:lnTo>
                    <a:pt x="472" y="1516"/>
                  </a:lnTo>
                  <a:lnTo>
                    <a:pt x="1381" y="1415"/>
                  </a:lnTo>
                  <a:lnTo>
                    <a:pt x="1886" y="1348"/>
                  </a:lnTo>
                  <a:lnTo>
                    <a:pt x="2357" y="1213"/>
                  </a:lnTo>
                  <a:lnTo>
                    <a:pt x="2290" y="1179"/>
                  </a:lnTo>
                  <a:lnTo>
                    <a:pt x="2323" y="1146"/>
                  </a:lnTo>
                  <a:lnTo>
                    <a:pt x="2323" y="977"/>
                  </a:lnTo>
                  <a:lnTo>
                    <a:pt x="2290" y="809"/>
                  </a:lnTo>
                  <a:lnTo>
                    <a:pt x="2222" y="506"/>
                  </a:lnTo>
                  <a:lnTo>
                    <a:pt x="2189" y="270"/>
                  </a:lnTo>
                  <a:lnTo>
                    <a:pt x="2155" y="169"/>
                  </a:lnTo>
                  <a:lnTo>
                    <a:pt x="2121" y="34"/>
                  </a:lnTo>
                  <a:lnTo>
                    <a:pt x="2155" y="34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9" name="Google Shape;549;p4"/>
            <p:cNvSpPr/>
            <p:nvPr/>
          </p:nvSpPr>
          <p:spPr>
            <a:xfrm>
              <a:off x="1012175" y="5015600"/>
              <a:ext cx="57250" cy="37900"/>
            </a:xfrm>
            <a:custGeom>
              <a:rect b="b" l="l" r="r" t="t"/>
              <a:pathLst>
                <a:path extrusionOk="0" h="1516" w="2290">
                  <a:moveTo>
                    <a:pt x="1920" y="169"/>
                  </a:moveTo>
                  <a:lnTo>
                    <a:pt x="1920" y="371"/>
                  </a:lnTo>
                  <a:lnTo>
                    <a:pt x="1953" y="573"/>
                  </a:lnTo>
                  <a:lnTo>
                    <a:pt x="2088" y="1045"/>
                  </a:lnTo>
                  <a:lnTo>
                    <a:pt x="1145" y="1247"/>
                  </a:lnTo>
                  <a:lnTo>
                    <a:pt x="741" y="1314"/>
                  </a:lnTo>
                  <a:lnTo>
                    <a:pt x="539" y="1348"/>
                  </a:lnTo>
                  <a:lnTo>
                    <a:pt x="337" y="1415"/>
                  </a:lnTo>
                  <a:lnTo>
                    <a:pt x="202" y="876"/>
                  </a:lnTo>
                  <a:lnTo>
                    <a:pt x="101" y="304"/>
                  </a:lnTo>
                  <a:lnTo>
                    <a:pt x="303" y="304"/>
                  </a:lnTo>
                  <a:lnTo>
                    <a:pt x="539" y="270"/>
                  </a:lnTo>
                  <a:lnTo>
                    <a:pt x="977" y="237"/>
                  </a:lnTo>
                  <a:lnTo>
                    <a:pt x="1920" y="169"/>
                  </a:lnTo>
                  <a:close/>
                  <a:moveTo>
                    <a:pt x="1010" y="1"/>
                  </a:moveTo>
                  <a:lnTo>
                    <a:pt x="505" y="68"/>
                  </a:lnTo>
                  <a:lnTo>
                    <a:pt x="270" y="136"/>
                  </a:lnTo>
                  <a:lnTo>
                    <a:pt x="68" y="203"/>
                  </a:lnTo>
                  <a:lnTo>
                    <a:pt x="34" y="237"/>
                  </a:lnTo>
                  <a:lnTo>
                    <a:pt x="0" y="270"/>
                  </a:lnTo>
                  <a:lnTo>
                    <a:pt x="34" y="573"/>
                  </a:lnTo>
                  <a:lnTo>
                    <a:pt x="68" y="876"/>
                  </a:lnTo>
                  <a:lnTo>
                    <a:pt x="135" y="1179"/>
                  </a:lnTo>
                  <a:lnTo>
                    <a:pt x="202" y="1449"/>
                  </a:lnTo>
                  <a:lnTo>
                    <a:pt x="236" y="1482"/>
                  </a:lnTo>
                  <a:lnTo>
                    <a:pt x="270" y="1516"/>
                  </a:lnTo>
                  <a:lnTo>
                    <a:pt x="337" y="1482"/>
                  </a:lnTo>
                  <a:lnTo>
                    <a:pt x="539" y="1482"/>
                  </a:lnTo>
                  <a:lnTo>
                    <a:pt x="775" y="1516"/>
                  </a:lnTo>
                  <a:lnTo>
                    <a:pt x="1212" y="1449"/>
                  </a:lnTo>
                  <a:lnTo>
                    <a:pt x="1684" y="1348"/>
                  </a:lnTo>
                  <a:lnTo>
                    <a:pt x="2122" y="1213"/>
                  </a:lnTo>
                  <a:lnTo>
                    <a:pt x="2122" y="1247"/>
                  </a:lnTo>
                  <a:lnTo>
                    <a:pt x="2155" y="1280"/>
                  </a:lnTo>
                  <a:lnTo>
                    <a:pt x="2223" y="1314"/>
                  </a:lnTo>
                  <a:lnTo>
                    <a:pt x="2290" y="1280"/>
                  </a:lnTo>
                  <a:lnTo>
                    <a:pt x="2290" y="1213"/>
                  </a:lnTo>
                  <a:lnTo>
                    <a:pt x="2155" y="674"/>
                  </a:lnTo>
                  <a:lnTo>
                    <a:pt x="2054" y="136"/>
                  </a:lnTo>
                  <a:lnTo>
                    <a:pt x="2054" y="102"/>
                  </a:lnTo>
                  <a:lnTo>
                    <a:pt x="2054" y="35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0" name="Google Shape;550;p4"/>
            <p:cNvSpPr/>
            <p:nvPr/>
          </p:nvSpPr>
          <p:spPr>
            <a:xfrm>
              <a:off x="1073625" y="5003825"/>
              <a:ext cx="61450" cy="40425"/>
            </a:xfrm>
            <a:custGeom>
              <a:rect b="b" l="l" r="r" t="t"/>
              <a:pathLst>
                <a:path extrusionOk="0" h="1617" w="2458">
                  <a:moveTo>
                    <a:pt x="1684" y="1"/>
                  </a:moveTo>
                  <a:lnTo>
                    <a:pt x="1145" y="68"/>
                  </a:lnTo>
                  <a:lnTo>
                    <a:pt x="573" y="169"/>
                  </a:lnTo>
                  <a:lnTo>
                    <a:pt x="68" y="371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741"/>
                  </a:lnTo>
                  <a:lnTo>
                    <a:pt x="101" y="1044"/>
                  </a:lnTo>
                  <a:lnTo>
                    <a:pt x="169" y="1314"/>
                  </a:lnTo>
                  <a:lnTo>
                    <a:pt x="236" y="1583"/>
                  </a:lnTo>
                  <a:lnTo>
                    <a:pt x="270" y="1617"/>
                  </a:lnTo>
                  <a:lnTo>
                    <a:pt x="371" y="1617"/>
                  </a:lnTo>
                  <a:lnTo>
                    <a:pt x="371" y="1549"/>
                  </a:lnTo>
                  <a:lnTo>
                    <a:pt x="303" y="1246"/>
                  </a:lnTo>
                  <a:lnTo>
                    <a:pt x="236" y="943"/>
                  </a:lnTo>
                  <a:lnTo>
                    <a:pt x="169" y="674"/>
                  </a:lnTo>
                  <a:lnTo>
                    <a:pt x="101" y="405"/>
                  </a:lnTo>
                  <a:lnTo>
                    <a:pt x="337" y="405"/>
                  </a:lnTo>
                  <a:lnTo>
                    <a:pt x="606" y="371"/>
                  </a:lnTo>
                  <a:lnTo>
                    <a:pt x="1111" y="270"/>
                  </a:lnTo>
                  <a:lnTo>
                    <a:pt x="1650" y="203"/>
                  </a:lnTo>
                  <a:lnTo>
                    <a:pt x="1886" y="169"/>
                  </a:lnTo>
                  <a:lnTo>
                    <a:pt x="2155" y="203"/>
                  </a:lnTo>
                  <a:lnTo>
                    <a:pt x="2155" y="371"/>
                  </a:lnTo>
                  <a:lnTo>
                    <a:pt x="2155" y="539"/>
                  </a:lnTo>
                  <a:lnTo>
                    <a:pt x="2222" y="910"/>
                  </a:lnTo>
                  <a:lnTo>
                    <a:pt x="2290" y="1280"/>
                  </a:lnTo>
                  <a:lnTo>
                    <a:pt x="1818" y="1347"/>
                  </a:lnTo>
                  <a:lnTo>
                    <a:pt x="1347" y="1415"/>
                  </a:lnTo>
                  <a:lnTo>
                    <a:pt x="842" y="1448"/>
                  </a:lnTo>
                  <a:lnTo>
                    <a:pt x="606" y="1482"/>
                  </a:lnTo>
                  <a:lnTo>
                    <a:pt x="371" y="1549"/>
                  </a:lnTo>
                  <a:lnTo>
                    <a:pt x="606" y="1583"/>
                  </a:lnTo>
                  <a:lnTo>
                    <a:pt x="808" y="1617"/>
                  </a:lnTo>
                  <a:lnTo>
                    <a:pt x="1246" y="1583"/>
                  </a:lnTo>
                  <a:lnTo>
                    <a:pt x="1818" y="1516"/>
                  </a:lnTo>
                  <a:lnTo>
                    <a:pt x="2088" y="1482"/>
                  </a:lnTo>
                  <a:lnTo>
                    <a:pt x="2357" y="1381"/>
                  </a:lnTo>
                  <a:lnTo>
                    <a:pt x="2424" y="1347"/>
                  </a:lnTo>
                  <a:lnTo>
                    <a:pt x="2458" y="1347"/>
                  </a:lnTo>
                  <a:lnTo>
                    <a:pt x="2458" y="1280"/>
                  </a:lnTo>
                  <a:lnTo>
                    <a:pt x="2323" y="607"/>
                  </a:lnTo>
                  <a:lnTo>
                    <a:pt x="2323" y="405"/>
                  </a:lnTo>
                  <a:lnTo>
                    <a:pt x="2290" y="169"/>
                  </a:lnTo>
                  <a:lnTo>
                    <a:pt x="2290" y="135"/>
                  </a:lnTo>
                  <a:lnTo>
                    <a:pt x="2290" y="68"/>
                  </a:lnTo>
                  <a:lnTo>
                    <a:pt x="2290" y="34"/>
                  </a:lnTo>
                  <a:lnTo>
                    <a:pt x="222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1" name="Google Shape;551;p4"/>
            <p:cNvSpPr/>
            <p:nvPr/>
          </p:nvSpPr>
          <p:spPr>
            <a:xfrm>
              <a:off x="1015550" y="5053475"/>
              <a:ext cx="58100" cy="55600"/>
            </a:xfrm>
            <a:custGeom>
              <a:rect b="b" l="l" r="r" t="t"/>
              <a:pathLst>
                <a:path extrusionOk="0" h="2224" w="2324">
                  <a:moveTo>
                    <a:pt x="1919" y="169"/>
                  </a:moveTo>
                  <a:lnTo>
                    <a:pt x="1953" y="540"/>
                  </a:lnTo>
                  <a:lnTo>
                    <a:pt x="2020" y="910"/>
                  </a:lnTo>
                  <a:lnTo>
                    <a:pt x="2088" y="1381"/>
                  </a:lnTo>
                  <a:lnTo>
                    <a:pt x="2155" y="1819"/>
                  </a:lnTo>
                  <a:lnTo>
                    <a:pt x="1785" y="1819"/>
                  </a:lnTo>
                  <a:lnTo>
                    <a:pt x="1414" y="1886"/>
                  </a:lnTo>
                  <a:lnTo>
                    <a:pt x="1381" y="1886"/>
                  </a:lnTo>
                  <a:lnTo>
                    <a:pt x="1414" y="1853"/>
                  </a:lnTo>
                  <a:lnTo>
                    <a:pt x="1381" y="1684"/>
                  </a:lnTo>
                  <a:lnTo>
                    <a:pt x="1347" y="1516"/>
                  </a:lnTo>
                  <a:lnTo>
                    <a:pt x="1313" y="1179"/>
                  </a:lnTo>
                  <a:lnTo>
                    <a:pt x="1280" y="1146"/>
                  </a:lnTo>
                  <a:lnTo>
                    <a:pt x="1212" y="1112"/>
                  </a:lnTo>
                  <a:lnTo>
                    <a:pt x="1179" y="1146"/>
                  </a:lnTo>
                  <a:lnTo>
                    <a:pt x="1145" y="1213"/>
                  </a:lnTo>
                  <a:lnTo>
                    <a:pt x="1179" y="1550"/>
                  </a:lnTo>
                  <a:lnTo>
                    <a:pt x="1212" y="1718"/>
                  </a:lnTo>
                  <a:lnTo>
                    <a:pt x="1280" y="1886"/>
                  </a:lnTo>
                  <a:lnTo>
                    <a:pt x="1313" y="1886"/>
                  </a:lnTo>
                  <a:lnTo>
                    <a:pt x="875" y="1954"/>
                  </a:lnTo>
                  <a:lnTo>
                    <a:pt x="673" y="2021"/>
                  </a:lnTo>
                  <a:lnTo>
                    <a:pt x="471" y="2088"/>
                  </a:lnTo>
                  <a:lnTo>
                    <a:pt x="370" y="1617"/>
                  </a:lnTo>
                  <a:lnTo>
                    <a:pt x="269" y="1179"/>
                  </a:lnTo>
                  <a:lnTo>
                    <a:pt x="202" y="775"/>
                  </a:lnTo>
                  <a:lnTo>
                    <a:pt x="101" y="439"/>
                  </a:lnTo>
                  <a:lnTo>
                    <a:pt x="1010" y="304"/>
                  </a:lnTo>
                  <a:lnTo>
                    <a:pt x="1919" y="169"/>
                  </a:lnTo>
                  <a:close/>
                  <a:moveTo>
                    <a:pt x="1886" y="1"/>
                  </a:moveTo>
                  <a:lnTo>
                    <a:pt x="976" y="102"/>
                  </a:lnTo>
                  <a:lnTo>
                    <a:pt x="67" y="270"/>
                  </a:lnTo>
                  <a:lnTo>
                    <a:pt x="34" y="304"/>
                  </a:lnTo>
                  <a:lnTo>
                    <a:pt x="0" y="371"/>
                  </a:lnTo>
                  <a:lnTo>
                    <a:pt x="0" y="573"/>
                  </a:lnTo>
                  <a:lnTo>
                    <a:pt x="34" y="775"/>
                  </a:lnTo>
                  <a:lnTo>
                    <a:pt x="101" y="1179"/>
                  </a:lnTo>
                  <a:lnTo>
                    <a:pt x="202" y="1684"/>
                  </a:lnTo>
                  <a:lnTo>
                    <a:pt x="269" y="1954"/>
                  </a:lnTo>
                  <a:lnTo>
                    <a:pt x="370" y="2156"/>
                  </a:lnTo>
                  <a:lnTo>
                    <a:pt x="404" y="2223"/>
                  </a:lnTo>
                  <a:lnTo>
                    <a:pt x="471" y="2189"/>
                  </a:lnTo>
                  <a:lnTo>
                    <a:pt x="875" y="2189"/>
                  </a:lnTo>
                  <a:lnTo>
                    <a:pt x="1313" y="2122"/>
                  </a:lnTo>
                  <a:lnTo>
                    <a:pt x="1751" y="2055"/>
                  </a:lnTo>
                  <a:lnTo>
                    <a:pt x="1987" y="2021"/>
                  </a:lnTo>
                  <a:lnTo>
                    <a:pt x="2189" y="1954"/>
                  </a:lnTo>
                  <a:lnTo>
                    <a:pt x="2222" y="1987"/>
                  </a:lnTo>
                  <a:lnTo>
                    <a:pt x="2256" y="1987"/>
                  </a:lnTo>
                  <a:lnTo>
                    <a:pt x="2290" y="1954"/>
                  </a:lnTo>
                  <a:lnTo>
                    <a:pt x="2323" y="1920"/>
                  </a:lnTo>
                  <a:lnTo>
                    <a:pt x="2323" y="1718"/>
                  </a:lnTo>
                  <a:lnTo>
                    <a:pt x="2290" y="1482"/>
                  </a:lnTo>
                  <a:lnTo>
                    <a:pt x="2222" y="1045"/>
                  </a:lnTo>
                  <a:lnTo>
                    <a:pt x="2155" y="540"/>
                  </a:lnTo>
                  <a:lnTo>
                    <a:pt x="2088" y="270"/>
                  </a:lnTo>
                  <a:lnTo>
                    <a:pt x="1987" y="35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2" name="Google Shape;552;p4"/>
            <p:cNvSpPr/>
            <p:nvPr/>
          </p:nvSpPr>
          <p:spPr>
            <a:xfrm>
              <a:off x="1102225" y="5070325"/>
              <a:ext cx="16025" cy="19375"/>
            </a:xfrm>
            <a:custGeom>
              <a:rect b="b" l="l" r="r" t="t"/>
              <a:pathLst>
                <a:path extrusionOk="0" h="775" w="641">
                  <a:moveTo>
                    <a:pt x="136" y="0"/>
                  </a:moveTo>
                  <a:lnTo>
                    <a:pt x="68" y="68"/>
                  </a:lnTo>
                  <a:lnTo>
                    <a:pt x="35" y="169"/>
                  </a:lnTo>
                  <a:lnTo>
                    <a:pt x="35" y="236"/>
                  </a:lnTo>
                  <a:lnTo>
                    <a:pt x="102" y="236"/>
                  </a:lnTo>
                  <a:lnTo>
                    <a:pt x="237" y="135"/>
                  </a:lnTo>
                  <a:lnTo>
                    <a:pt x="169" y="404"/>
                  </a:lnTo>
                  <a:lnTo>
                    <a:pt x="35" y="640"/>
                  </a:lnTo>
                  <a:lnTo>
                    <a:pt x="1" y="707"/>
                  </a:lnTo>
                  <a:lnTo>
                    <a:pt x="1" y="741"/>
                  </a:lnTo>
                  <a:lnTo>
                    <a:pt x="35" y="775"/>
                  </a:lnTo>
                  <a:lnTo>
                    <a:pt x="102" y="775"/>
                  </a:lnTo>
                  <a:lnTo>
                    <a:pt x="371" y="707"/>
                  </a:lnTo>
                  <a:lnTo>
                    <a:pt x="506" y="674"/>
                  </a:lnTo>
                  <a:lnTo>
                    <a:pt x="641" y="606"/>
                  </a:lnTo>
                  <a:lnTo>
                    <a:pt x="641" y="539"/>
                  </a:lnTo>
                  <a:lnTo>
                    <a:pt x="641" y="505"/>
                  </a:lnTo>
                  <a:lnTo>
                    <a:pt x="472" y="505"/>
                  </a:lnTo>
                  <a:lnTo>
                    <a:pt x="338" y="539"/>
                  </a:lnTo>
                  <a:lnTo>
                    <a:pt x="270" y="573"/>
                  </a:lnTo>
                  <a:lnTo>
                    <a:pt x="371" y="337"/>
                  </a:lnTo>
                  <a:lnTo>
                    <a:pt x="439" y="68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3" name="Google Shape;553;p4"/>
            <p:cNvSpPr/>
            <p:nvPr/>
          </p:nvSpPr>
          <p:spPr>
            <a:xfrm>
              <a:off x="1135900" y="4995400"/>
              <a:ext cx="59800" cy="40425"/>
            </a:xfrm>
            <a:custGeom>
              <a:rect b="b" l="l" r="r" t="t"/>
              <a:pathLst>
                <a:path extrusionOk="0" h="1617" w="2392">
                  <a:moveTo>
                    <a:pt x="1920" y="1"/>
                  </a:moveTo>
                  <a:lnTo>
                    <a:pt x="1684" y="35"/>
                  </a:lnTo>
                  <a:lnTo>
                    <a:pt x="1213" y="102"/>
                  </a:lnTo>
                  <a:lnTo>
                    <a:pt x="674" y="169"/>
                  </a:lnTo>
                  <a:lnTo>
                    <a:pt x="135" y="304"/>
                  </a:lnTo>
                  <a:lnTo>
                    <a:pt x="102" y="270"/>
                  </a:lnTo>
                  <a:lnTo>
                    <a:pt x="34" y="270"/>
                  </a:lnTo>
                  <a:lnTo>
                    <a:pt x="1" y="304"/>
                  </a:lnTo>
                  <a:lnTo>
                    <a:pt x="68" y="944"/>
                  </a:lnTo>
                  <a:lnTo>
                    <a:pt x="135" y="1550"/>
                  </a:lnTo>
                  <a:lnTo>
                    <a:pt x="169" y="1617"/>
                  </a:lnTo>
                  <a:lnTo>
                    <a:pt x="236" y="1617"/>
                  </a:lnTo>
                  <a:lnTo>
                    <a:pt x="270" y="1583"/>
                  </a:lnTo>
                  <a:lnTo>
                    <a:pt x="304" y="1516"/>
                  </a:lnTo>
                  <a:lnTo>
                    <a:pt x="236" y="944"/>
                  </a:lnTo>
                  <a:lnTo>
                    <a:pt x="135" y="371"/>
                  </a:lnTo>
                  <a:lnTo>
                    <a:pt x="708" y="338"/>
                  </a:lnTo>
                  <a:lnTo>
                    <a:pt x="1246" y="237"/>
                  </a:lnTo>
                  <a:lnTo>
                    <a:pt x="1684" y="203"/>
                  </a:lnTo>
                  <a:lnTo>
                    <a:pt x="1920" y="169"/>
                  </a:lnTo>
                  <a:lnTo>
                    <a:pt x="2155" y="102"/>
                  </a:lnTo>
                  <a:lnTo>
                    <a:pt x="2155" y="338"/>
                  </a:lnTo>
                  <a:lnTo>
                    <a:pt x="2155" y="607"/>
                  </a:lnTo>
                  <a:lnTo>
                    <a:pt x="2223" y="1146"/>
                  </a:lnTo>
                  <a:lnTo>
                    <a:pt x="1751" y="1179"/>
                  </a:lnTo>
                  <a:lnTo>
                    <a:pt x="1314" y="1280"/>
                  </a:lnTo>
                  <a:lnTo>
                    <a:pt x="842" y="1348"/>
                  </a:lnTo>
                  <a:lnTo>
                    <a:pt x="640" y="1381"/>
                  </a:lnTo>
                  <a:lnTo>
                    <a:pt x="438" y="1482"/>
                  </a:lnTo>
                  <a:lnTo>
                    <a:pt x="640" y="1516"/>
                  </a:lnTo>
                  <a:lnTo>
                    <a:pt x="842" y="1482"/>
                  </a:lnTo>
                  <a:lnTo>
                    <a:pt x="1280" y="1415"/>
                  </a:lnTo>
                  <a:lnTo>
                    <a:pt x="1785" y="1348"/>
                  </a:lnTo>
                  <a:lnTo>
                    <a:pt x="2155" y="1280"/>
                  </a:lnTo>
                  <a:lnTo>
                    <a:pt x="2189" y="1348"/>
                  </a:lnTo>
                  <a:lnTo>
                    <a:pt x="2256" y="1348"/>
                  </a:lnTo>
                  <a:lnTo>
                    <a:pt x="2324" y="1314"/>
                  </a:lnTo>
                  <a:lnTo>
                    <a:pt x="2357" y="1280"/>
                  </a:lnTo>
                  <a:lnTo>
                    <a:pt x="2357" y="1213"/>
                  </a:lnTo>
                  <a:lnTo>
                    <a:pt x="2391" y="1179"/>
                  </a:lnTo>
                  <a:lnTo>
                    <a:pt x="2324" y="573"/>
                  </a:lnTo>
                  <a:lnTo>
                    <a:pt x="2290" y="270"/>
                  </a:lnTo>
                  <a:lnTo>
                    <a:pt x="2189" y="1"/>
                  </a:lnTo>
                  <a:lnTo>
                    <a:pt x="2155" y="1"/>
                  </a:lnTo>
                  <a:lnTo>
                    <a:pt x="2155" y="35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4" name="Google Shape;554;p4"/>
            <p:cNvSpPr/>
            <p:nvPr/>
          </p:nvSpPr>
          <p:spPr>
            <a:xfrm>
              <a:off x="1076975" y="5043375"/>
              <a:ext cx="58100" cy="57275"/>
            </a:xfrm>
            <a:custGeom>
              <a:rect b="b" l="l" r="r" t="t"/>
              <a:pathLst>
                <a:path extrusionOk="0" h="2291" w="2324">
                  <a:moveTo>
                    <a:pt x="1954" y="1"/>
                  </a:moveTo>
                  <a:lnTo>
                    <a:pt x="1954" y="35"/>
                  </a:lnTo>
                  <a:lnTo>
                    <a:pt x="1954" y="102"/>
                  </a:lnTo>
                  <a:lnTo>
                    <a:pt x="1449" y="136"/>
                  </a:lnTo>
                  <a:lnTo>
                    <a:pt x="944" y="169"/>
                  </a:lnTo>
                  <a:lnTo>
                    <a:pt x="506" y="203"/>
                  </a:lnTo>
                  <a:lnTo>
                    <a:pt x="270" y="237"/>
                  </a:lnTo>
                  <a:lnTo>
                    <a:pt x="169" y="304"/>
                  </a:lnTo>
                  <a:lnTo>
                    <a:pt x="102" y="338"/>
                  </a:lnTo>
                  <a:lnTo>
                    <a:pt x="102" y="371"/>
                  </a:lnTo>
                  <a:lnTo>
                    <a:pt x="270" y="405"/>
                  </a:lnTo>
                  <a:lnTo>
                    <a:pt x="439" y="405"/>
                  </a:lnTo>
                  <a:lnTo>
                    <a:pt x="843" y="371"/>
                  </a:lnTo>
                  <a:lnTo>
                    <a:pt x="1381" y="338"/>
                  </a:lnTo>
                  <a:lnTo>
                    <a:pt x="1954" y="270"/>
                  </a:lnTo>
                  <a:lnTo>
                    <a:pt x="1987" y="607"/>
                  </a:lnTo>
                  <a:lnTo>
                    <a:pt x="2021" y="944"/>
                  </a:lnTo>
                  <a:lnTo>
                    <a:pt x="2088" y="1381"/>
                  </a:lnTo>
                  <a:lnTo>
                    <a:pt x="2122" y="1583"/>
                  </a:lnTo>
                  <a:lnTo>
                    <a:pt x="2189" y="1819"/>
                  </a:lnTo>
                  <a:lnTo>
                    <a:pt x="2156" y="1819"/>
                  </a:lnTo>
                  <a:lnTo>
                    <a:pt x="1280" y="1920"/>
                  </a:lnTo>
                  <a:lnTo>
                    <a:pt x="809" y="1987"/>
                  </a:lnTo>
                  <a:lnTo>
                    <a:pt x="405" y="2122"/>
                  </a:lnTo>
                  <a:lnTo>
                    <a:pt x="304" y="1684"/>
                  </a:lnTo>
                  <a:lnTo>
                    <a:pt x="237" y="1247"/>
                  </a:lnTo>
                  <a:lnTo>
                    <a:pt x="203" y="809"/>
                  </a:lnTo>
                  <a:lnTo>
                    <a:pt x="169" y="573"/>
                  </a:lnTo>
                  <a:lnTo>
                    <a:pt x="68" y="371"/>
                  </a:lnTo>
                  <a:lnTo>
                    <a:pt x="35" y="506"/>
                  </a:lnTo>
                  <a:lnTo>
                    <a:pt x="1" y="641"/>
                  </a:lnTo>
                  <a:lnTo>
                    <a:pt x="1" y="977"/>
                  </a:lnTo>
                  <a:lnTo>
                    <a:pt x="102" y="1583"/>
                  </a:lnTo>
                  <a:lnTo>
                    <a:pt x="102" y="1785"/>
                  </a:lnTo>
                  <a:lnTo>
                    <a:pt x="136" y="1987"/>
                  </a:lnTo>
                  <a:lnTo>
                    <a:pt x="169" y="2088"/>
                  </a:lnTo>
                  <a:lnTo>
                    <a:pt x="203" y="2189"/>
                  </a:lnTo>
                  <a:lnTo>
                    <a:pt x="270" y="2257"/>
                  </a:lnTo>
                  <a:lnTo>
                    <a:pt x="371" y="2290"/>
                  </a:lnTo>
                  <a:lnTo>
                    <a:pt x="405" y="2290"/>
                  </a:lnTo>
                  <a:lnTo>
                    <a:pt x="439" y="2223"/>
                  </a:lnTo>
                  <a:lnTo>
                    <a:pt x="843" y="2223"/>
                  </a:lnTo>
                  <a:lnTo>
                    <a:pt x="1314" y="2156"/>
                  </a:lnTo>
                  <a:lnTo>
                    <a:pt x="2189" y="1987"/>
                  </a:lnTo>
                  <a:lnTo>
                    <a:pt x="2257" y="1954"/>
                  </a:lnTo>
                  <a:lnTo>
                    <a:pt x="2290" y="1987"/>
                  </a:lnTo>
                  <a:lnTo>
                    <a:pt x="2324" y="1954"/>
                  </a:lnTo>
                  <a:lnTo>
                    <a:pt x="2324" y="1718"/>
                  </a:lnTo>
                  <a:lnTo>
                    <a:pt x="2290" y="1516"/>
                  </a:lnTo>
                  <a:lnTo>
                    <a:pt x="2223" y="1045"/>
                  </a:lnTo>
                  <a:lnTo>
                    <a:pt x="2156" y="540"/>
                  </a:lnTo>
                  <a:lnTo>
                    <a:pt x="2122" y="270"/>
                  </a:lnTo>
                  <a:lnTo>
                    <a:pt x="2055" y="35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5" name="Google Shape;555;p4"/>
            <p:cNvSpPr/>
            <p:nvPr/>
          </p:nvSpPr>
          <p:spPr>
            <a:xfrm>
              <a:off x="1219225" y="5053475"/>
              <a:ext cx="16875" cy="18550"/>
            </a:xfrm>
            <a:custGeom>
              <a:rect b="b" l="l" r="r" t="t"/>
              <a:pathLst>
                <a:path extrusionOk="0" h="742" w="675">
                  <a:moveTo>
                    <a:pt x="270" y="1"/>
                  </a:moveTo>
                  <a:lnTo>
                    <a:pt x="169" y="136"/>
                  </a:lnTo>
                  <a:lnTo>
                    <a:pt x="102" y="270"/>
                  </a:lnTo>
                  <a:lnTo>
                    <a:pt x="1" y="540"/>
                  </a:lnTo>
                  <a:lnTo>
                    <a:pt x="1" y="573"/>
                  </a:lnTo>
                  <a:lnTo>
                    <a:pt x="1" y="641"/>
                  </a:lnTo>
                  <a:lnTo>
                    <a:pt x="270" y="641"/>
                  </a:lnTo>
                  <a:lnTo>
                    <a:pt x="472" y="607"/>
                  </a:lnTo>
                  <a:lnTo>
                    <a:pt x="506" y="674"/>
                  </a:lnTo>
                  <a:lnTo>
                    <a:pt x="539" y="742"/>
                  </a:lnTo>
                  <a:lnTo>
                    <a:pt x="573" y="742"/>
                  </a:lnTo>
                  <a:lnTo>
                    <a:pt x="607" y="708"/>
                  </a:lnTo>
                  <a:lnTo>
                    <a:pt x="607" y="641"/>
                  </a:lnTo>
                  <a:lnTo>
                    <a:pt x="607" y="573"/>
                  </a:lnTo>
                  <a:lnTo>
                    <a:pt x="640" y="540"/>
                  </a:lnTo>
                  <a:lnTo>
                    <a:pt x="674" y="506"/>
                  </a:lnTo>
                  <a:lnTo>
                    <a:pt x="640" y="439"/>
                  </a:lnTo>
                  <a:lnTo>
                    <a:pt x="607" y="405"/>
                  </a:lnTo>
                  <a:lnTo>
                    <a:pt x="607" y="237"/>
                  </a:lnTo>
                  <a:lnTo>
                    <a:pt x="573" y="203"/>
                  </a:lnTo>
                  <a:lnTo>
                    <a:pt x="539" y="237"/>
                  </a:lnTo>
                  <a:lnTo>
                    <a:pt x="506" y="405"/>
                  </a:lnTo>
                  <a:lnTo>
                    <a:pt x="203" y="472"/>
                  </a:lnTo>
                  <a:lnTo>
                    <a:pt x="270" y="270"/>
                  </a:lnTo>
                  <a:lnTo>
                    <a:pt x="337" y="35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6" name="Google Shape;556;p4"/>
            <p:cNvSpPr/>
            <p:nvPr/>
          </p:nvSpPr>
          <p:spPr>
            <a:xfrm>
              <a:off x="1196500" y="5026550"/>
              <a:ext cx="58950" cy="55575"/>
            </a:xfrm>
            <a:custGeom>
              <a:rect b="b" l="l" r="r" t="t"/>
              <a:pathLst>
                <a:path extrusionOk="0" h="2223" w="2358">
                  <a:moveTo>
                    <a:pt x="1886" y="169"/>
                  </a:moveTo>
                  <a:lnTo>
                    <a:pt x="1886" y="203"/>
                  </a:lnTo>
                  <a:lnTo>
                    <a:pt x="1987" y="203"/>
                  </a:lnTo>
                  <a:lnTo>
                    <a:pt x="1987" y="472"/>
                  </a:lnTo>
                  <a:lnTo>
                    <a:pt x="2021" y="775"/>
                  </a:lnTo>
                  <a:lnTo>
                    <a:pt x="2156" y="1785"/>
                  </a:lnTo>
                  <a:lnTo>
                    <a:pt x="1953" y="1785"/>
                  </a:lnTo>
                  <a:lnTo>
                    <a:pt x="1751" y="1819"/>
                  </a:lnTo>
                  <a:lnTo>
                    <a:pt x="1347" y="1886"/>
                  </a:lnTo>
                  <a:lnTo>
                    <a:pt x="842" y="1953"/>
                  </a:lnTo>
                  <a:lnTo>
                    <a:pt x="607" y="1987"/>
                  </a:lnTo>
                  <a:lnTo>
                    <a:pt x="506" y="2054"/>
                  </a:lnTo>
                  <a:lnTo>
                    <a:pt x="438" y="2122"/>
                  </a:lnTo>
                  <a:lnTo>
                    <a:pt x="405" y="1886"/>
                  </a:lnTo>
                  <a:lnTo>
                    <a:pt x="337" y="1617"/>
                  </a:lnTo>
                  <a:lnTo>
                    <a:pt x="236" y="1112"/>
                  </a:lnTo>
                  <a:lnTo>
                    <a:pt x="203" y="741"/>
                  </a:lnTo>
                  <a:lnTo>
                    <a:pt x="135" y="371"/>
                  </a:lnTo>
                  <a:lnTo>
                    <a:pt x="539" y="371"/>
                  </a:lnTo>
                  <a:lnTo>
                    <a:pt x="943" y="304"/>
                  </a:lnTo>
                  <a:lnTo>
                    <a:pt x="1886" y="169"/>
                  </a:lnTo>
                  <a:close/>
                  <a:moveTo>
                    <a:pt x="1852" y="1"/>
                  </a:moveTo>
                  <a:lnTo>
                    <a:pt x="1684" y="34"/>
                  </a:lnTo>
                  <a:lnTo>
                    <a:pt x="1347" y="102"/>
                  </a:lnTo>
                  <a:lnTo>
                    <a:pt x="708" y="169"/>
                  </a:lnTo>
                  <a:lnTo>
                    <a:pt x="405" y="236"/>
                  </a:lnTo>
                  <a:lnTo>
                    <a:pt x="135" y="304"/>
                  </a:lnTo>
                  <a:lnTo>
                    <a:pt x="102" y="236"/>
                  </a:lnTo>
                  <a:lnTo>
                    <a:pt x="102" y="203"/>
                  </a:lnTo>
                  <a:lnTo>
                    <a:pt x="68" y="203"/>
                  </a:lnTo>
                  <a:lnTo>
                    <a:pt x="1" y="236"/>
                  </a:lnTo>
                  <a:lnTo>
                    <a:pt x="1" y="472"/>
                  </a:lnTo>
                  <a:lnTo>
                    <a:pt x="1" y="708"/>
                  </a:lnTo>
                  <a:lnTo>
                    <a:pt x="68" y="1145"/>
                  </a:lnTo>
                  <a:lnTo>
                    <a:pt x="135" y="1684"/>
                  </a:lnTo>
                  <a:lnTo>
                    <a:pt x="203" y="1920"/>
                  </a:lnTo>
                  <a:lnTo>
                    <a:pt x="304" y="2189"/>
                  </a:lnTo>
                  <a:lnTo>
                    <a:pt x="337" y="2223"/>
                  </a:lnTo>
                  <a:lnTo>
                    <a:pt x="371" y="2223"/>
                  </a:lnTo>
                  <a:lnTo>
                    <a:pt x="438" y="2189"/>
                  </a:lnTo>
                  <a:lnTo>
                    <a:pt x="438" y="2155"/>
                  </a:lnTo>
                  <a:lnTo>
                    <a:pt x="539" y="2189"/>
                  </a:lnTo>
                  <a:lnTo>
                    <a:pt x="607" y="2223"/>
                  </a:lnTo>
                  <a:lnTo>
                    <a:pt x="842" y="2223"/>
                  </a:lnTo>
                  <a:lnTo>
                    <a:pt x="1246" y="2122"/>
                  </a:lnTo>
                  <a:lnTo>
                    <a:pt x="1718" y="2088"/>
                  </a:lnTo>
                  <a:lnTo>
                    <a:pt x="1987" y="2021"/>
                  </a:lnTo>
                  <a:lnTo>
                    <a:pt x="2189" y="1953"/>
                  </a:lnTo>
                  <a:lnTo>
                    <a:pt x="2257" y="1987"/>
                  </a:lnTo>
                  <a:lnTo>
                    <a:pt x="2290" y="1987"/>
                  </a:lnTo>
                  <a:lnTo>
                    <a:pt x="2358" y="1953"/>
                  </a:lnTo>
                  <a:lnTo>
                    <a:pt x="2358" y="1886"/>
                  </a:lnTo>
                  <a:lnTo>
                    <a:pt x="2223" y="876"/>
                  </a:lnTo>
                  <a:lnTo>
                    <a:pt x="2156" y="438"/>
                  </a:lnTo>
                  <a:lnTo>
                    <a:pt x="2122" y="236"/>
                  </a:lnTo>
                  <a:lnTo>
                    <a:pt x="2054" y="34"/>
                  </a:lnTo>
                  <a:lnTo>
                    <a:pt x="2021" y="34"/>
                  </a:lnTo>
                  <a:lnTo>
                    <a:pt x="2021" y="68"/>
                  </a:lnTo>
                  <a:lnTo>
                    <a:pt x="1987" y="68"/>
                  </a:lnTo>
                  <a:lnTo>
                    <a:pt x="1920" y="34"/>
                  </a:lnTo>
                  <a:lnTo>
                    <a:pt x="185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7" name="Google Shape;557;p4"/>
            <p:cNvSpPr/>
            <p:nvPr/>
          </p:nvSpPr>
          <p:spPr>
            <a:xfrm>
              <a:off x="1262150" y="4976900"/>
              <a:ext cx="59800" cy="39575"/>
            </a:xfrm>
            <a:custGeom>
              <a:rect b="b" l="l" r="r" t="t"/>
              <a:pathLst>
                <a:path extrusionOk="0" h="1583" w="2392">
                  <a:moveTo>
                    <a:pt x="2156" y="34"/>
                  </a:moveTo>
                  <a:lnTo>
                    <a:pt x="2156" y="303"/>
                  </a:lnTo>
                  <a:lnTo>
                    <a:pt x="2189" y="573"/>
                  </a:lnTo>
                  <a:lnTo>
                    <a:pt x="2257" y="1145"/>
                  </a:lnTo>
                  <a:lnTo>
                    <a:pt x="2021" y="1111"/>
                  </a:lnTo>
                  <a:lnTo>
                    <a:pt x="1819" y="1111"/>
                  </a:lnTo>
                  <a:lnTo>
                    <a:pt x="1381" y="1212"/>
                  </a:lnTo>
                  <a:lnTo>
                    <a:pt x="843" y="1313"/>
                  </a:lnTo>
                  <a:lnTo>
                    <a:pt x="540" y="1347"/>
                  </a:lnTo>
                  <a:lnTo>
                    <a:pt x="270" y="1381"/>
                  </a:lnTo>
                  <a:lnTo>
                    <a:pt x="203" y="876"/>
                  </a:lnTo>
                  <a:lnTo>
                    <a:pt x="102" y="404"/>
                  </a:lnTo>
                  <a:lnTo>
                    <a:pt x="1146" y="303"/>
                  </a:lnTo>
                  <a:lnTo>
                    <a:pt x="1651" y="202"/>
                  </a:lnTo>
                  <a:lnTo>
                    <a:pt x="2156" y="34"/>
                  </a:lnTo>
                  <a:close/>
                  <a:moveTo>
                    <a:pt x="2156" y="0"/>
                  </a:moveTo>
                  <a:lnTo>
                    <a:pt x="1651" y="34"/>
                  </a:lnTo>
                  <a:lnTo>
                    <a:pt x="1112" y="101"/>
                  </a:lnTo>
                  <a:lnTo>
                    <a:pt x="573" y="202"/>
                  </a:lnTo>
                  <a:lnTo>
                    <a:pt x="68" y="270"/>
                  </a:lnTo>
                  <a:lnTo>
                    <a:pt x="35" y="303"/>
                  </a:lnTo>
                  <a:lnTo>
                    <a:pt x="1" y="303"/>
                  </a:lnTo>
                  <a:lnTo>
                    <a:pt x="1" y="337"/>
                  </a:lnTo>
                  <a:lnTo>
                    <a:pt x="1" y="606"/>
                  </a:lnTo>
                  <a:lnTo>
                    <a:pt x="35" y="876"/>
                  </a:lnTo>
                  <a:lnTo>
                    <a:pt x="102" y="1414"/>
                  </a:lnTo>
                  <a:lnTo>
                    <a:pt x="102" y="1515"/>
                  </a:lnTo>
                  <a:lnTo>
                    <a:pt x="136" y="1515"/>
                  </a:lnTo>
                  <a:lnTo>
                    <a:pt x="169" y="1549"/>
                  </a:lnTo>
                  <a:lnTo>
                    <a:pt x="203" y="1583"/>
                  </a:lnTo>
                  <a:lnTo>
                    <a:pt x="270" y="1549"/>
                  </a:lnTo>
                  <a:lnTo>
                    <a:pt x="775" y="1482"/>
                  </a:lnTo>
                  <a:lnTo>
                    <a:pt x="1247" y="1414"/>
                  </a:lnTo>
                  <a:lnTo>
                    <a:pt x="1752" y="1313"/>
                  </a:lnTo>
                  <a:lnTo>
                    <a:pt x="2021" y="1280"/>
                  </a:lnTo>
                  <a:lnTo>
                    <a:pt x="2257" y="1179"/>
                  </a:lnTo>
                  <a:lnTo>
                    <a:pt x="2290" y="1246"/>
                  </a:lnTo>
                  <a:lnTo>
                    <a:pt x="2324" y="1246"/>
                  </a:lnTo>
                  <a:lnTo>
                    <a:pt x="2391" y="1212"/>
                  </a:lnTo>
                  <a:lnTo>
                    <a:pt x="2391" y="1179"/>
                  </a:lnTo>
                  <a:lnTo>
                    <a:pt x="2358" y="573"/>
                  </a:lnTo>
                  <a:lnTo>
                    <a:pt x="2290" y="303"/>
                  </a:lnTo>
                  <a:lnTo>
                    <a:pt x="2189" y="34"/>
                  </a:lnTo>
                  <a:lnTo>
                    <a:pt x="2189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8" name="Google Shape;558;p4"/>
            <p:cNvSpPr/>
            <p:nvPr/>
          </p:nvSpPr>
          <p:spPr>
            <a:xfrm>
              <a:off x="1830300" y="5214250"/>
              <a:ext cx="10975" cy="16025"/>
            </a:xfrm>
            <a:custGeom>
              <a:rect b="b" l="l" r="r" t="t"/>
              <a:pathLst>
                <a:path extrusionOk="0" h="641" w="439">
                  <a:moveTo>
                    <a:pt x="68" y="1"/>
                  </a:moveTo>
                  <a:lnTo>
                    <a:pt x="34" y="68"/>
                  </a:lnTo>
                  <a:lnTo>
                    <a:pt x="34" y="135"/>
                  </a:lnTo>
                  <a:lnTo>
                    <a:pt x="68" y="169"/>
                  </a:lnTo>
                  <a:lnTo>
                    <a:pt x="135" y="236"/>
                  </a:lnTo>
                  <a:lnTo>
                    <a:pt x="203" y="270"/>
                  </a:lnTo>
                  <a:lnTo>
                    <a:pt x="169" y="304"/>
                  </a:lnTo>
                  <a:lnTo>
                    <a:pt x="34" y="506"/>
                  </a:lnTo>
                  <a:lnTo>
                    <a:pt x="1" y="573"/>
                  </a:lnTo>
                  <a:lnTo>
                    <a:pt x="68" y="640"/>
                  </a:lnTo>
                  <a:lnTo>
                    <a:pt x="135" y="640"/>
                  </a:lnTo>
                  <a:lnTo>
                    <a:pt x="203" y="607"/>
                  </a:lnTo>
                  <a:lnTo>
                    <a:pt x="337" y="405"/>
                  </a:lnTo>
                  <a:lnTo>
                    <a:pt x="405" y="304"/>
                  </a:lnTo>
                  <a:lnTo>
                    <a:pt x="438" y="270"/>
                  </a:lnTo>
                  <a:lnTo>
                    <a:pt x="438" y="236"/>
                  </a:lnTo>
                  <a:lnTo>
                    <a:pt x="438" y="203"/>
                  </a:lnTo>
                  <a:lnTo>
                    <a:pt x="405" y="169"/>
                  </a:lnTo>
                  <a:lnTo>
                    <a:pt x="304" y="102"/>
                  </a:lnTo>
                  <a:lnTo>
                    <a:pt x="236" y="68"/>
                  </a:lnTo>
                  <a:lnTo>
                    <a:pt x="169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9" name="Google Shape;559;p4"/>
            <p:cNvSpPr/>
            <p:nvPr/>
          </p:nvSpPr>
          <p:spPr>
            <a:xfrm>
              <a:off x="1807575" y="5213400"/>
              <a:ext cx="6775" cy="29500"/>
            </a:xfrm>
            <a:custGeom>
              <a:rect b="b" l="l" r="r" t="t"/>
              <a:pathLst>
                <a:path extrusionOk="0" h="1180" w="271">
                  <a:moveTo>
                    <a:pt x="34" y="1"/>
                  </a:moveTo>
                  <a:lnTo>
                    <a:pt x="1" y="102"/>
                  </a:lnTo>
                  <a:lnTo>
                    <a:pt x="1" y="203"/>
                  </a:lnTo>
                  <a:lnTo>
                    <a:pt x="34" y="439"/>
                  </a:lnTo>
                  <a:lnTo>
                    <a:pt x="102" y="1112"/>
                  </a:lnTo>
                  <a:lnTo>
                    <a:pt x="135" y="1146"/>
                  </a:lnTo>
                  <a:lnTo>
                    <a:pt x="203" y="1179"/>
                  </a:lnTo>
                  <a:lnTo>
                    <a:pt x="236" y="1146"/>
                  </a:lnTo>
                  <a:lnTo>
                    <a:pt x="270" y="1078"/>
                  </a:lnTo>
                  <a:lnTo>
                    <a:pt x="169" y="405"/>
                  </a:lnTo>
                  <a:lnTo>
                    <a:pt x="135" y="203"/>
                  </a:lnTo>
                  <a:lnTo>
                    <a:pt x="102" y="68"/>
                  </a:lnTo>
                  <a:lnTo>
                    <a:pt x="3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0" name="Google Shape;560;p4"/>
            <p:cNvSpPr/>
            <p:nvPr/>
          </p:nvSpPr>
          <p:spPr>
            <a:xfrm>
              <a:off x="1807575" y="5201625"/>
              <a:ext cx="58100" cy="38750"/>
            </a:xfrm>
            <a:custGeom>
              <a:rect b="b" l="l" r="r" t="t"/>
              <a:pathLst>
                <a:path extrusionOk="0" h="1550" w="2324">
                  <a:moveTo>
                    <a:pt x="1886" y="1"/>
                  </a:moveTo>
                  <a:lnTo>
                    <a:pt x="1886" y="34"/>
                  </a:lnTo>
                  <a:lnTo>
                    <a:pt x="1920" y="68"/>
                  </a:lnTo>
                  <a:lnTo>
                    <a:pt x="1718" y="34"/>
                  </a:lnTo>
                  <a:lnTo>
                    <a:pt x="1516" y="68"/>
                  </a:lnTo>
                  <a:lnTo>
                    <a:pt x="1112" y="102"/>
                  </a:lnTo>
                  <a:lnTo>
                    <a:pt x="573" y="203"/>
                  </a:lnTo>
                  <a:lnTo>
                    <a:pt x="304" y="236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38"/>
                  </a:lnTo>
                  <a:lnTo>
                    <a:pt x="68" y="438"/>
                  </a:lnTo>
                  <a:lnTo>
                    <a:pt x="607" y="371"/>
                  </a:lnTo>
                  <a:lnTo>
                    <a:pt x="1112" y="304"/>
                  </a:lnTo>
                  <a:lnTo>
                    <a:pt x="1549" y="270"/>
                  </a:lnTo>
                  <a:lnTo>
                    <a:pt x="1751" y="236"/>
                  </a:lnTo>
                  <a:lnTo>
                    <a:pt x="1953" y="203"/>
                  </a:lnTo>
                  <a:lnTo>
                    <a:pt x="2054" y="438"/>
                  </a:lnTo>
                  <a:lnTo>
                    <a:pt x="2088" y="674"/>
                  </a:lnTo>
                  <a:lnTo>
                    <a:pt x="2122" y="1179"/>
                  </a:lnTo>
                  <a:lnTo>
                    <a:pt x="1179" y="1314"/>
                  </a:lnTo>
                  <a:lnTo>
                    <a:pt x="741" y="1347"/>
                  </a:lnTo>
                  <a:lnTo>
                    <a:pt x="506" y="1415"/>
                  </a:lnTo>
                  <a:lnTo>
                    <a:pt x="304" y="1482"/>
                  </a:lnTo>
                  <a:lnTo>
                    <a:pt x="270" y="1516"/>
                  </a:lnTo>
                  <a:lnTo>
                    <a:pt x="304" y="1549"/>
                  </a:lnTo>
                  <a:lnTo>
                    <a:pt x="741" y="1549"/>
                  </a:lnTo>
                  <a:lnTo>
                    <a:pt x="1213" y="1482"/>
                  </a:lnTo>
                  <a:lnTo>
                    <a:pt x="2223" y="1347"/>
                  </a:lnTo>
                  <a:lnTo>
                    <a:pt x="2290" y="1314"/>
                  </a:lnTo>
                  <a:lnTo>
                    <a:pt x="2324" y="1246"/>
                  </a:lnTo>
                  <a:lnTo>
                    <a:pt x="2257" y="977"/>
                  </a:lnTo>
                  <a:lnTo>
                    <a:pt x="2189" y="708"/>
                  </a:lnTo>
                  <a:lnTo>
                    <a:pt x="2021" y="203"/>
                  </a:lnTo>
                  <a:lnTo>
                    <a:pt x="2054" y="169"/>
                  </a:lnTo>
                  <a:lnTo>
                    <a:pt x="2088" y="169"/>
                  </a:lnTo>
                  <a:lnTo>
                    <a:pt x="2088" y="135"/>
                  </a:lnTo>
                  <a:lnTo>
                    <a:pt x="2054" y="102"/>
                  </a:lnTo>
                  <a:lnTo>
                    <a:pt x="2021" y="68"/>
                  </a:lnTo>
                  <a:lnTo>
                    <a:pt x="1987" y="68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1" name="Google Shape;561;p4"/>
            <p:cNvSpPr/>
            <p:nvPr/>
          </p:nvSpPr>
          <p:spPr>
            <a:xfrm>
              <a:off x="1763825" y="5194050"/>
              <a:ext cx="18525" cy="11800"/>
            </a:xfrm>
            <a:custGeom>
              <a:rect b="b" l="l" r="r" t="t"/>
              <a:pathLst>
                <a:path extrusionOk="0" h="472" w="741">
                  <a:moveTo>
                    <a:pt x="303" y="1"/>
                  </a:moveTo>
                  <a:lnTo>
                    <a:pt x="202" y="102"/>
                  </a:lnTo>
                  <a:lnTo>
                    <a:pt x="135" y="203"/>
                  </a:lnTo>
                  <a:lnTo>
                    <a:pt x="34" y="304"/>
                  </a:lnTo>
                  <a:lnTo>
                    <a:pt x="0" y="337"/>
                  </a:lnTo>
                  <a:lnTo>
                    <a:pt x="0" y="405"/>
                  </a:lnTo>
                  <a:lnTo>
                    <a:pt x="0" y="472"/>
                  </a:lnTo>
                  <a:lnTo>
                    <a:pt x="67" y="472"/>
                  </a:lnTo>
                  <a:lnTo>
                    <a:pt x="168" y="438"/>
                  </a:lnTo>
                  <a:lnTo>
                    <a:pt x="236" y="337"/>
                  </a:lnTo>
                  <a:lnTo>
                    <a:pt x="370" y="203"/>
                  </a:lnTo>
                  <a:lnTo>
                    <a:pt x="505" y="337"/>
                  </a:lnTo>
                  <a:lnTo>
                    <a:pt x="640" y="438"/>
                  </a:lnTo>
                  <a:lnTo>
                    <a:pt x="707" y="438"/>
                  </a:lnTo>
                  <a:lnTo>
                    <a:pt x="741" y="405"/>
                  </a:lnTo>
                  <a:lnTo>
                    <a:pt x="741" y="337"/>
                  </a:lnTo>
                  <a:lnTo>
                    <a:pt x="572" y="236"/>
                  </a:lnTo>
                  <a:lnTo>
                    <a:pt x="404" y="102"/>
                  </a:lnTo>
                  <a:lnTo>
                    <a:pt x="404" y="68"/>
                  </a:lnTo>
                  <a:lnTo>
                    <a:pt x="404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2" name="Google Shape;562;p4"/>
            <p:cNvSpPr/>
            <p:nvPr/>
          </p:nvSpPr>
          <p:spPr>
            <a:xfrm>
              <a:off x="1695625" y="4910400"/>
              <a:ext cx="62325" cy="41275"/>
            </a:xfrm>
            <a:custGeom>
              <a:rect b="b" l="l" r="r" t="t"/>
              <a:pathLst>
                <a:path extrusionOk="0" h="1651" w="2493">
                  <a:moveTo>
                    <a:pt x="1718" y="0"/>
                  </a:moveTo>
                  <a:lnTo>
                    <a:pt x="1146" y="68"/>
                  </a:lnTo>
                  <a:lnTo>
                    <a:pt x="607" y="202"/>
                  </a:lnTo>
                  <a:lnTo>
                    <a:pt x="102" y="371"/>
                  </a:lnTo>
                  <a:lnTo>
                    <a:pt x="102" y="404"/>
                  </a:lnTo>
                  <a:lnTo>
                    <a:pt x="35" y="371"/>
                  </a:lnTo>
                  <a:lnTo>
                    <a:pt x="1" y="438"/>
                  </a:lnTo>
                  <a:lnTo>
                    <a:pt x="68" y="741"/>
                  </a:lnTo>
                  <a:lnTo>
                    <a:pt x="136" y="1044"/>
                  </a:lnTo>
                  <a:lnTo>
                    <a:pt x="169" y="1347"/>
                  </a:lnTo>
                  <a:lnTo>
                    <a:pt x="270" y="1616"/>
                  </a:lnTo>
                  <a:lnTo>
                    <a:pt x="304" y="1650"/>
                  </a:lnTo>
                  <a:lnTo>
                    <a:pt x="338" y="1650"/>
                  </a:lnTo>
                  <a:lnTo>
                    <a:pt x="371" y="1616"/>
                  </a:lnTo>
                  <a:lnTo>
                    <a:pt x="405" y="1583"/>
                  </a:lnTo>
                  <a:lnTo>
                    <a:pt x="338" y="1246"/>
                  </a:lnTo>
                  <a:lnTo>
                    <a:pt x="237" y="943"/>
                  </a:lnTo>
                  <a:lnTo>
                    <a:pt x="203" y="674"/>
                  </a:lnTo>
                  <a:lnTo>
                    <a:pt x="102" y="438"/>
                  </a:lnTo>
                  <a:lnTo>
                    <a:pt x="371" y="404"/>
                  </a:lnTo>
                  <a:lnTo>
                    <a:pt x="641" y="371"/>
                  </a:lnTo>
                  <a:lnTo>
                    <a:pt x="1146" y="303"/>
                  </a:lnTo>
                  <a:lnTo>
                    <a:pt x="1651" y="202"/>
                  </a:lnTo>
                  <a:lnTo>
                    <a:pt x="2189" y="202"/>
                  </a:lnTo>
                  <a:lnTo>
                    <a:pt x="2189" y="371"/>
                  </a:lnTo>
                  <a:lnTo>
                    <a:pt x="2189" y="539"/>
                  </a:lnTo>
                  <a:lnTo>
                    <a:pt x="2223" y="909"/>
                  </a:lnTo>
                  <a:lnTo>
                    <a:pt x="2324" y="1280"/>
                  </a:lnTo>
                  <a:lnTo>
                    <a:pt x="1853" y="1347"/>
                  </a:lnTo>
                  <a:lnTo>
                    <a:pt x="1381" y="1414"/>
                  </a:lnTo>
                  <a:lnTo>
                    <a:pt x="876" y="1448"/>
                  </a:lnTo>
                  <a:lnTo>
                    <a:pt x="641" y="1482"/>
                  </a:lnTo>
                  <a:lnTo>
                    <a:pt x="405" y="1549"/>
                  </a:lnTo>
                  <a:lnTo>
                    <a:pt x="607" y="1616"/>
                  </a:lnTo>
                  <a:lnTo>
                    <a:pt x="843" y="1616"/>
                  </a:lnTo>
                  <a:lnTo>
                    <a:pt x="1247" y="1583"/>
                  </a:lnTo>
                  <a:lnTo>
                    <a:pt x="1819" y="1549"/>
                  </a:lnTo>
                  <a:lnTo>
                    <a:pt x="2122" y="1482"/>
                  </a:lnTo>
                  <a:lnTo>
                    <a:pt x="2391" y="1381"/>
                  </a:lnTo>
                  <a:lnTo>
                    <a:pt x="2459" y="1381"/>
                  </a:lnTo>
                  <a:lnTo>
                    <a:pt x="2492" y="1347"/>
                  </a:lnTo>
                  <a:lnTo>
                    <a:pt x="2492" y="1313"/>
                  </a:lnTo>
                  <a:lnTo>
                    <a:pt x="2358" y="640"/>
                  </a:lnTo>
                  <a:lnTo>
                    <a:pt x="2324" y="404"/>
                  </a:lnTo>
                  <a:lnTo>
                    <a:pt x="2290" y="169"/>
                  </a:lnTo>
                  <a:lnTo>
                    <a:pt x="2324" y="135"/>
                  </a:lnTo>
                  <a:lnTo>
                    <a:pt x="2324" y="101"/>
                  </a:lnTo>
                  <a:lnTo>
                    <a:pt x="2290" y="34"/>
                  </a:lnTo>
                  <a:lnTo>
                    <a:pt x="2257" y="34"/>
                  </a:lnTo>
                  <a:lnTo>
                    <a:pt x="1718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3" name="Google Shape;563;p4"/>
            <p:cNvSpPr/>
            <p:nvPr/>
          </p:nvSpPr>
          <p:spPr>
            <a:xfrm>
              <a:off x="1744450" y="5182275"/>
              <a:ext cx="58100" cy="68200"/>
            </a:xfrm>
            <a:custGeom>
              <a:rect b="b" l="l" r="r" t="t"/>
              <a:pathLst>
                <a:path extrusionOk="0" h="2728" w="2324">
                  <a:moveTo>
                    <a:pt x="1819" y="0"/>
                  </a:moveTo>
                  <a:lnTo>
                    <a:pt x="1347" y="68"/>
                  </a:lnTo>
                  <a:lnTo>
                    <a:pt x="876" y="169"/>
                  </a:lnTo>
                  <a:lnTo>
                    <a:pt x="472" y="270"/>
                  </a:lnTo>
                  <a:lnTo>
                    <a:pt x="102" y="371"/>
                  </a:lnTo>
                  <a:lnTo>
                    <a:pt x="68" y="337"/>
                  </a:lnTo>
                  <a:lnTo>
                    <a:pt x="68" y="303"/>
                  </a:lnTo>
                  <a:lnTo>
                    <a:pt x="34" y="337"/>
                  </a:lnTo>
                  <a:lnTo>
                    <a:pt x="1" y="606"/>
                  </a:lnTo>
                  <a:lnTo>
                    <a:pt x="34" y="876"/>
                  </a:lnTo>
                  <a:lnTo>
                    <a:pt x="102" y="1414"/>
                  </a:lnTo>
                  <a:lnTo>
                    <a:pt x="203" y="2054"/>
                  </a:lnTo>
                  <a:lnTo>
                    <a:pt x="270" y="2357"/>
                  </a:lnTo>
                  <a:lnTo>
                    <a:pt x="337" y="2694"/>
                  </a:lnTo>
                  <a:lnTo>
                    <a:pt x="371" y="2727"/>
                  </a:lnTo>
                  <a:lnTo>
                    <a:pt x="438" y="2727"/>
                  </a:lnTo>
                  <a:lnTo>
                    <a:pt x="472" y="2694"/>
                  </a:lnTo>
                  <a:lnTo>
                    <a:pt x="506" y="2626"/>
                  </a:lnTo>
                  <a:lnTo>
                    <a:pt x="472" y="2357"/>
                  </a:lnTo>
                  <a:lnTo>
                    <a:pt x="438" y="2054"/>
                  </a:lnTo>
                  <a:lnTo>
                    <a:pt x="337" y="1482"/>
                  </a:lnTo>
                  <a:lnTo>
                    <a:pt x="506" y="1515"/>
                  </a:lnTo>
                  <a:lnTo>
                    <a:pt x="708" y="1482"/>
                  </a:lnTo>
                  <a:lnTo>
                    <a:pt x="1112" y="1448"/>
                  </a:lnTo>
                  <a:lnTo>
                    <a:pt x="1549" y="1414"/>
                  </a:lnTo>
                  <a:lnTo>
                    <a:pt x="1785" y="1381"/>
                  </a:lnTo>
                  <a:lnTo>
                    <a:pt x="2021" y="1347"/>
                  </a:lnTo>
                  <a:lnTo>
                    <a:pt x="2054" y="1785"/>
                  </a:lnTo>
                  <a:lnTo>
                    <a:pt x="2088" y="1987"/>
                  </a:lnTo>
                  <a:lnTo>
                    <a:pt x="2155" y="2189"/>
                  </a:lnTo>
                  <a:lnTo>
                    <a:pt x="1751" y="2256"/>
                  </a:lnTo>
                  <a:lnTo>
                    <a:pt x="1381" y="2323"/>
                  </a:lnTo>
                  <a:lnTo>
                    <a:pt x="943" y="2424"/>
                  </a:lnTo>
                  <a:lnTo>
                    <a:pt x="708" y="2492"/>
                  </a:lnTo>
                  <a:lnTo>
                    <a:pt x="506" y="2559"/>
                  </a:lnTo>
                  <a:lnTo>
                    <a:pt x="506" y="2593"/>
                  </a:lnTo>
                  <a:lnTo>
                    <a:pt x="506" y="2626"/>
                  </a:lnTo>
                  <a:lnTo>
                    <a:pt x="741" y="2593"/>
                  </a:lnTo>
                  <a:lnTo>
                    <a:pt x="943" y="2593"/>
                  </a:lnTo>
                  <a:lnTo>
                    <a:pt x="1381" y="2492"/>
                  </a:lnTo>
                  <a:lnTo>
                    <a:pt x="1785" y="2424"/>
                  </a:lnTo>
                  <a:lnTo>
                    <a:pt x="2189" y="2323"/>
                  </a:lnTo>
                  <a:lnTo>
                    <a:pt x="2223" y="2391"/>
                  </a:lnTo>
                  <a:lnTo>
                    <a:pt x="2290" y="2391"/>
                  </a:lnTo>
                  <a:lnTo>
                    <a:pt x="2290" y="2290"/>
                  </a:lnTo>
                  <a:lnTo>
                    <a:pt x="2324" y="2256"/>
                  </a:lnTo>
                  <a:lnTo>
                    <a:pt x="2290" y="2222"/>
                  </a:lnTo>
                  <a:lnTo>
                    <a:pt x="2290" y="1987"/>
                  </a:lnTo>
                  <a:lnTo>
                    <a:pt x="2256" y="1751"/>
                  </a:lnTo>
                  <a:lnTo>
                    <a:pt x="2189" y="1313"/>
                  </a:lnTo>
                  <a:lnTo>
                    <a:pt x="2122" y="707"/>
                  </a:lnTo>
                  <a:lnTo>
                    <a:pt x="2054" y="371"/>
                  </a:lnTo>
                  <a:lnTo>
                    <a:pt x="1953" y="101"/>
                  </a:lnTo>
                  <a:lnTo>
                    <a:pt x="1920" y="101"/>
                  </a:lnTo>
                  <a:lnTo>
                    <a:pt x="1920" y="371"/>
                  </a:lnTo>
                  <a:lnTo>
                    <a:pt x="1920" y="640"/>
                  </a:lnTo>
                  <a:lnTo>
                    <a:pt x="1987" y="1145"/>
                  </a:lnTo>
                  <a:lnTo>
                    <a:pt x="1987" y="1212"/>
                  </a:lnTo>
                  <a:lnTo>
                    <a:pt x="1785" y="1179"/>
                  </a:lnTo>
                  <a:lnTo>
                    <a:pt x="1516" y="1212"/>
                  </a:lnTo>
                  <a:lnTo>
                    <a:pt x="1078" y="1246"/>
                  </a:lnTo>
                  <a:lnTo>
                    <a:pt x="708" y="1280"/>
                  </a:lnTo>
                  <a:lnTo>
                    <a:pt x="506" y="1313"/>
                  </a:lnTo>
                  <a:lnTo>
                    <a:pt x="304" y="1414"/>
                  </a:lnTo>
                  <a:lnTo>
                    <a:pt x="304" y="1381"/>
                  </a:lnTo>
                  <a:lnTo>
                    <a:pt x="236" y="943"/>
                  </a:lnTo>
                  <a:lnTo>
                    <a:pt x="203" y="707"/>
                  </a:lnTo>
                  <a:lnTo>
                    <a:pt x="135" y="505"/>
                  </a:lnTo>
                  <a:lnTo>
                    <a:pt x="573" y="438"/>
                  </a:lnTo>
                  <a:lnTo>
                    <a:pt x="1011" y="337"/>
                  </a:lnTo>
                  <a:lnTo>
                    <a:pt x="1448" y="236"/>
                  </a:lnTo>
                  <a:lnTo>
                    <a:pt x="1852" y="135"/>
                  </a:lnTo>
                  <a:lnTo>
                    <a:pt x="1886" y="101"/>
                  </a:lnTo>
                  <a:lnTo>
                    <a:pt x="1886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4" name="Google Shape;564;p4"/>
            <p:cNvSpPr/>
            <p:nvPr/>
          </p:nvSpPr>
          <p:spPr>
            <a:xfrm>
              <a:off x="1768875" y="5223500"/>
              <a:ext cx="17700" cy="11825"/>
            </a:xfrm>
            <a:custGeom>
              <a:rect b="b" l="l" r="r" t="t"/>
              <a:pathLst>
                <a:path extrusionOk="0" h="473" w="708">
                  <a:moveTo>
                    <a:pt x="572" y="1"/>
                  </a:moveTo>
                  <a:lnTo>
                    <a:pt x="337" y="304"/>
                  </a:lnTo>
                  <a:lnTo>
                    <a:pt x="236" y="203"/>
                  </a:lnTo>
                  <a:lnTo>
                    <a:pt x="101" y="102"/>
                  </a:lnTo>
                  <a:lnTo>
                    <a:pt x="67" y="68"/>
                  </a:lnTo>
                  <a:lnTo>
                    <a:pt x="0" y="102"/>
                  </a:lnTo>
                  <a:lnTo>
                    <a:pt x="0" y="136"/>
                  </a:lnTo>
                  <a:lnTo>
                    <a:pt x="0" y="203"/>
                  </a:lnTo>
                  <a:lnTo>
                    <a:pt x="135" y="338"/>
                  </a:lnTo>
                  <a:lnTo>
                    <a:pt x="236" y="439"/>
                  </a:lnTo>
                  <a:lnTo>
                    <a:pt x="303" y="472"/>
                  </a:lnTo>
                  <a:lnTo>
                    <a:pt x="370" y="439"/>
                  </a:lnTo>
                  <a:lnTo>
                    <a:pt x="404" y="439"/>
                  </a:lnTo>
                  <a:lnTo>
                    <a:pt x="438" y="405"/>
                  </a:lnTo>
                  <a:lnTo>
                    <a:pt x="572" y="270"/>
                  </a:lnTo>
                  <a:lnTo>
                    <a:pt x="707" y="136"/>
                  </a:lnTo>
                  <a:lnTo>
                    <a:pt x="707" y="68"/>
                  </a:lnTo>
                  <a:lnTo>
                    <a:pt x="70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5" name="Google Shape;565;p4"/>
            <p:cNvSpPr/>
            <p:nvPr/>
          </p:nvSpPr>
          <p:spPr>
            <a:xfrm>
              <a:off x="1688900" y="5216775"/>
              <a:ext cx="58100" cy="40425"/>
            </a:xfrm>
            <a:custGeom>
              <a:rect b="b" l="l" r="r" t="t"/>
              <a:pathLst>
                <a:path extrusionOk="0" h="1617" w="2324">
                  <a:moveTo>
                    <a:pt x="1920" y="270"/>
                  </a:moveTo>
                  <a:lnTo>
                    <a:pt x="2021" y="775"/>
                  </a:lnTo>
                  <a:lnTo>
                    <a:pt x="2122" y="1179"/>
                  </a:lnTo>
                  <a:lnTo>
                    <a:pt x="1920" y="1179"/>
                  </a:lnTo>
                  <a:lnTo>
                    <a:pt x="1718" y="1213"/>
                  </a:lnTo>
                  <a:lnTo>
                    <a:pt x="1280" y="1280"/>
                  </a:lnTo>
                  <a:lnTo>
                    <a:pt x="809" y="1347"/>
                  </a:lnTo>
                  <a:lnTo>
                    <a:pt x="539" y="1381"/>
                  </a:lnTo>
                  <a:lnTo>
                    <a:pt x="304" y="1482"/>
                  </a:lnTo>
                  <a:lnTo>
                    <a:pt x="236" y="943"/>
                  </a:lnTo>
                  <a:lnTo>
                    <a:pt x="203" y="708"/>
                  </a:lnTo>
                  <a:lnTo>
                    <a:pt x="169" y="573"/>
                  </a:lnTo>
                  <a:lnTo>
                    <a:pt x="135" y="472"/>
                  </a:lnTo>
                  <a:lnTo>
                    <a:pt x="337" y="506"/>
                  </a:lnTo>
                  <a:lnTo>
                    <a:pt x="573" y="506"/>
                  </a:lnTo>
                  <a:lnTo>
                    <a:pt x="1011" y="438"/>
                  </a:lnTo>
                  <a:lnTo>
                    <a:pt x="1448" y="405"/>
                  </a:lnTo>
                  <a:lnTo>
                    <a:pt x="1684" y="337"/>
                  </a:lnTo>
                  <a:lnTo>
                    <a:pt x="1920" y="270"/>
                  </a:lnTo>
                  <a:close/>
                  <a:moveTo>
                    <a:pt x="1920" y="1"/>
                  </a:moveTo>
                  <a:lnTo>
                    <a:pt x="1886" y="34"/>
                  </a:lnTo>
                  <a:lnTo>
                    <a:pt x="1886" y="68"/>
                  </a:lnTo>
                  <a:lnTo>
                    <a:pt x="1886" y="135"/>
                  </a:lnTo>
                  <a:lnTo>
                    <a:pt x="1516" y="203"/>
                  </a:lnTo>
                  <a:lnTo>
                    <a:pt x="1112" y="270"/>
                  </a:lnTo>
                  <a:lnTo>
                    <a:pt x="607" y="304"/>
                  </a:lnTo>
                  <a:lnTo>
                    <a:pt x="371" y="337"/>
                  </a:lnTo>
                  <a:lnTo>
                    <a:pt x="102" y="405"/>
                  </a:lnTo>
                  <a:lnTo>
                    <a:pt x="68" y="405"/>
                  </a:lnTo>
                  <a:lnTo>
                    <a:pt x="34" y="438"/>
                  </a:lnTo>
                  <a:lnTo>
                    <a:pt x="1" y="539"/>
                  </a:lnTo>
                  <a:lnTo>
                    <a:pt x="1" y="640"/>
                  </a:lnTo>
                  <a:lnTo>
                    <a:pt x="34" y="876"/>
                  </a:lnTo>
                  <a:lnTo>
                    <a:pt x="135" y="1549"/>
                  </a:lnTo>
                  <a:lnTo>
                    <a:pt x="169" y="1617"/>
                  </a:lnTo>
                  <a:lnTo>
                    <a:pt x="304" y="1617"/>
                  </a:lnTo>
                  <a:lnTo>
                    <a:pt x="337" y="1549"/>
                  </a:lnTo>
                  <a:lnTo>
                    <a:pt x="741" y="1549"/>
                  </a:lnTo>
                  <a:lnTo>
                    <a:pt x="1179" y="1482"/>
                  </a:lnTo>
                  <a:lnTo>
                    <a:pt x="1684" y="1415"/>
                  </a:lnTo>
                  <a:lnTo>
                    <a:pt x="1920" y="1347"/>
                  </a:lnTo>
                  <a:lnTo>
                    <a:pt x="2155" y="1280"/>
                  </a:lnTo>
                  <a:lnTo>
                    <a:pt x="2256" y="1415"/>
                  </a:lnTo>
                  <a:lnTo>
                    <a:pt x="2290" y="1448"/>
                  </a:lnTo>
                  <a:lnTo>
                    <a:pt x="2324" y="1415"/>
                  </a:lnTo>
                  <a:lnTo>
                    <a:pt x="2324" y="1246"/>
                  </a:lnTo>
                  <a:lnTo>
                    <a:pt x="2290" y="1078"/>
                  </a:lnTo>
                  <a:lnTo>
                    <a:pt x="2189" y="775"/>
                  </a:lnTo>
                  <a:lnTo>
                    <a:pt x="2054" y="236"/>
                  </a:lnTo>
                  <a:lnTo>
                    <a:pt x="2054" y="203"/>
                  </a:lnTo>
                  <a:lnTo>
                    <a:pt x="2054" y="169"/>
                  </a:lnTo>
                  <a:lnTo>
                    <a:pt x="2021" y="135"/>
                  </a:lnTo>
                  <a:lnTo>
                    <a:pt x="1987" y="135"/>
                  </a:lnTo>
                  <a:lnTo>
                    <a:pt x="1953" y="34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6" name="Google Shape;566;p4"/>
            <p:cNvSpPr/>
            <p:nvPr/>
          </p:nvSpPr>
          <p:spPr>
            <a:xfrm>
              <a:off x="1737725" y="4941550"/>
              <a:ext cx="90075" cy="58100"/>
            </a:xfrm>
            <a:custGeom>
              <a:rect b="b" l="l" r="r" t="t"/>
              <a:pathLst>
                <a:path extrusionOk="0" h="2324" w="3603">
                  <a:moveTo>
                    <a:pt x="3131" y="168"/>
                  </a:moveTo>
                  <a:lnTo>
                    <a:pt x="3266" y="976"/>
                  </a:lnTo>
                  <a:lnTo>
                    <a:pt x="3401" y="1785"/>
                  </a:lnTo>
                  <a:lnTo>
                    <a:pt x="1852" y="1987"/>
                  </a:lnTo>
                  <a:lnTo>
                    <a:pt x="1111" y="2088"/>
                  </a:lnTo>
                  <a:lnTo>
                    <a:pt x="337" y="2222"/>
                  </a:lnTo>
                  <a:lnTo>
                    <a:pt x="337" y="2189"/>
                  </a:lnTo>
                  <a:lnTo>
                    <a:pt x="337" y="2020"/>
                  </a:lnTo>
                  <a:lnTo>
                    <a:pt x="303" y="1818"/>
                  </a:lnTo>
                  <a:lnTo>
                    <a:pt x="202" y="1414"/>
                  </a:lnTo>
                  <a:lnTo>
                    <a:pt x="169" y="1010"/>
                  </a:lnTo>
                  <a:lnTo>
                    <a:pt x="135" y="572"/>
                  </a:lnTo>
                  <a:lnTo>
                    <a:pt x="876" y="471"/>
                  </a:lnTo>
                  <a:lnTo>
                    <a:pt x="1616" y="370"/>
                  </a:lnTo>
                  <a:lnTo>
                    <a:pt x="2391" y="236"/>
                  </a:lnTo>
                  <a:lnTo>
                    <a:pt x="3131" y="168"/>
                  </a:lnTo>
                  <a:close/>
                  <a:moveTo>
                    <a:pt x="3131" y="0"/>
                  </a:moveTo>
                  <a:lnTo>
                    <a:pt x="2357" y="67"/>
                  </a:lnTo>
                  <a:lnTo>
                    <a:pt x="1583" y="168"/>
                  </a:lnTo>
                  <a:lnTo>
                    <a:pt x="842" y="303"/>
                  </a:lnTo>
                  <a:lnTo>
                    <a:pt x="101" y="471"/>
                  </a:lnTo>
                  <a:lnTo>
                    <a:pt x="68" y="471"/>
                  </a:lnTo>
                  <a:lnTo>
                    <a:pt x="34" y="505"/>
                  </a:lnTo>
                  <a:lnTo>
                    <a:pt x="0" y="539"/>
                  </a:lnTo>
                  <a:lnTo>
                    <a:pt x="0" y="976"/>
                  </a:lnTo>
                  <a:lnTo>
                    <a:pt x="68" y="1448"/>
                  </a:lnTo>
                  <a:lnTo>
                    <a:pt x="101" y="1852"/>
                  </a:lnTo>
                  <a:lnTo>
                    <a:pt x="169" y="2054"/>
                  </a:lnTo>
                  <a:lnTo>
                    <a:pt x="270" y="2222"/>
                  </a:lnTo>
                  <a:lnTo>
                    <a:pt x="303" y="2256"/>
                  </a:lnTo>
                  <a:lnTo>
                    <a:pt x="303" y="2290"/>
                  </a:lnTo>
                  <a:lnTo>
                    <a:pt x="337" y="2323"/>
                  </a:lnTo>
                  <a:lnTo>
                    <a:pt x="1111" y="2323"/>
                  </a:lnTo>
                  <a:lnTo>
                    <a:pt x="1886" y="2256"/>
                  </a:lnTo>
                  <a:lnTo>
                    <a:pt x="2694" y="2155"/>
                  </a:lnTo>
                  <a:lnTo>
                    <a:pt x="3434" y="1987"/>
                  </a:lnTo>
                  <a:lnTo>
                    <a:pt x="3468" y="2020"/>
                  </a:lnTo>
                  <a:lnTo>
                    <a:pt x="3535" y="1987"/>
                  </a:lnTo>
                  <a:lnTo>
                    <a:pt x="3569" y="1953"/>
                  </a:lnTo>
                  <a:lnTo>
                    <a:pt x="3603" y="1919"/>
                  </a:lnTo>
                  <a:lnTo>
                    <a:pt x="3434" y="976"/>
                  </a:lnTo>
                  <a:lnTo>
                    <a:pt x="3266" y="67"/>
                  </a:lnTo>
                  <a:lnTo>
                    <a:pt x="3232" y="34"/>
                  </a:lnTo>
                  <a:lnTo>
                    <a:pt x="3232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7" name="Google Shape;567;p4"/>
            <p:cNvSpPr/>
            <p:nvPr/>
          </p:nvSpPr>
          <p:spPr>
            <a:xfrm>
              <a:off x="1789900" y="4970150"/>
              <a:ext cx="23600" cy="16025"/>
            </a:xfrm>
            <a:custGeom>
              <a:rect b="b" l="l" r="r" t="t"/>
              <a:pathLst>
                <a:path extrusionOk="0" h="641" w="944">
                  <a:moveTo>
                    <a:pt x="203" y="1"/>
                  </a:moveTo>
                  <a:lnTo>
                    <a:pt x="102" y="68"/>
                  </a:lnTo>
                  <a:lnTo>
                    <a:pt x="68" y="169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72"/>
                  </a:lnTo>
                  <a:lnTo>
                    <a:pt x="337" y="641"/>
                  </a:lnTo>
                  <a:lnTo>
                    <a:pt x="405" y="641"/>
                  </a:lnTo>
                  <a:lnTo>
                    <a:pt x="472" y="607"/>
                  </a:lnTo>
                  <a:lnTo>
                    <a:pt x="472" y="573"/>
                  </a:lnTo>
                  <a:lnTo>
                    <a:pt x="438" y="506"/>
                  </a:lnTo>
                  <a:lnTo>
                    <a:pt x="270" y="405"/>
                  </a:lnTo>
                  <a:lnTo>
                    <a:pt x="573" y="338"/>
                  </a:lnTo>
                  <a:lnTo>
                    <a:pt x="876" y="237"/>
                  </a:lnTo>
                  <a:lnTo>
                    <a:pt x="910" y="203"/>
                  </a:lnTo>
                  <a:lnTo>
                    <a:pt x="943" y="136"/>
                  </a:lnTo>
                  <a:lnTo>
                    <a:pt x="910" y="102"/>
                  </a:lnTo>
                  <a:lnTo>
                    <a:pt x="842" y="68"/>
                  </a:lnTo>
                  <a:lnTo>
                    <a:pt x="539" y="169"/>
                  </a:lnTo>
                  <a:lnTo>
                    <a:pt x="203" y="270"/>
                  </a:lnTo>
                  <a:lnTo>
                    <a:pt x="304" y="102"/>
                  </a:lnTo>
                  <a:lnTo>
                    <a:pt x="337" y="68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8" name="Google Shape;568;p4"/>
            <p:cNvSpPr/>
            <p:nvPr/>
          </p:nvSpPr>
          <p:spPr>
            <a:xfrm>
              <a:off x="1758750" y="4901975"/>
              <a:ext cx="58950" cy="41275"/>
            </a:xfrm>
            <a:custGeom>
              <a:rect b="b" l="l" r="r" t="t"/>
              <a:pathLst>
                <a:path extrusionOk="0" h="1651" w="2358">
                  <a:moveTo>
                    <a:pt x="2156" y="1"/>
                  </a:moveTo>
                  <a:lnTo>
                    <a:pt x="2156" y="34"/>
                  </a:lnTo>
                  <a:lnTo>
                    <a:pt x="1684" y="34"/>
                  </a:lnTo>
                  <a:lnTo>
                    <a:pt x="1213" y="102"/>
                  </a:lnTo>
                  <a:lnTo>
                    <a:pt x="641" y="169"/>
                  </a:lnTo>
                  <a:lnTo>
                    <a:pt x="102" y="304"/>
                  </a:lnTo>
                  <a:lnTo>
                    <a:pt x="68" y="270"/>
                  </a:lnTo>
                  <a:lnTo>
                    <a:pt x="35" y="270"/>
                  </a:lnTo>
                  <a:lnTo>
                    <a:pt x="1" y="304"/>
                  </a:lnTo>
                  <a:lnTo>
                    <a:pt x="1" y="337"/>
                  </a:lnTo>
                  <a:lnTo>
                    <a:pt x="35" y="943"/>
                  </a:lnTo>
                  <a:lnTo>
                    <a:pt x="136" y="1583"/>
                  </a:lnTo>
                  <a:lnTo>
                    <a:pt x="169" y="1617"/>
                  </a:lnTo>
                  <a:lnTo>
                    <a:pt x="203" y="1650"/>
                  </a:lnTo>
                  <a:lnTo>
                    <a:pt x="270" y="1617"/>
                  </a:lnTo>
                  <a:lnTo>
                    <a:pt x="270" y="1549"/>
                  </a:lnTo>
                  <a:lnTo>
                    <a:pt x="237" y="977"/>
                  </a:lnTo>
                  <a:lnTo>
                    <a:pt x="136" y="405"/>
                  </a:lnTo>
                  <a:lnTo>
                    <a:pt x="674" y="337"/>
                  </a:lnTo>
                  <a:lnTo>
                    <a:pt x="1213" y="270"/>
                  </a:lnTo>
                  <a:lnTo>
                    <a:pt x="1684" y="203"/>
                  </a:lnTo>
                  <a:lnTo>
                    <a:pt x="1920" y="169"/>
                  </a:lnTo>
                  <a:lnTo>
                    <a:pt x="2122" y="102"/>
                  </a:lnTo>
                  <a:lnTo>
                    <a:pt x="2122" y="371"/>
                  </a:lnTo>
                  <a:lnTo>
                    <a:pt x="2156" y="640"/>
                  </a:lnTo>
                  <a:lnTo>
                    <a:pt x="2223" y="1145"/>
                  </a:lnTo>
                  <a:lnTo>
                    <a:pt x="1752" y="1213"/>
                  </a:lnTo>
                  <a:lnTo>
                    <a:pt x="1280" y="1280"/>
                  </a:lnTo>
                  <a:lnTo>
                    <a:pt x="843" y="1347"/>
                  </a:lnTo>
                  <a:lnTo>
                    <a:pt x="641" y="1415"/>
                  </a:lnTo>
                  <a:lnTo>
                    <a:pt x="405" y="1482"/>
                  </a:lnTo>
                  <a:lnTo>
                    <a:pt x="439" y="1482"/>
                  </a:lnTo>
                  <a:lnTo>
                    <a:pt x="641" y="1516"/>
                  </a:lnTo>
                  <a:lnTo>
                    <a:pt x="843" y="1516"/>
                  </a:lnTo>
                  <a:lnTo>
                    <a:pt x="1280" y="1448"/>
                  </a:lnTo>
                  <a:lnTo>
                    <a:pt x="1752" y="1381"/>
                  </a:lnTo>
                  <a:lnTo>
                    <a:pt x="2189" y="1280"/>
                  </a:lnTo>
                  <a:lnTo>
                    <a:pt x="2189" y="1314"/>
                  </a:lnTo>
                  <a:lnTo>
                    <a:pt x="2223" y="1347"/>
                  </a:lnTo>
                  <a:lnTo>
                    <a:pt x="2290" y="1347"/>
                  </a:lnTo>
                  <a:lnTo>
                    <a:pt x="2324" y="1314"/>
                  </a:lnTo>
                  <a:lnTo>
                    <a:pt x="2358" y="1280"/>
                  </a:lnTo>
                  <a:lnTo>
                    <a:pt x="2358" y="1213"/>
                  </a:lnTo>
                  <a:lnTo>
                    <a:pt x="2358" y="1179"/>
                  </a:lnTo>
                  <a:lnTo>
                    <a:pt x="2324" y="573"/>
                  </a:lnTo>
                  <a:lnTo>
                    <a:pt x="2257" y="304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69" name="Google Shape;569;p4"/>
            <p:cNvSpPr/>
            <p:nvPr/>
          </p:nvSpPr>
          <p:spPr>
            <a:xfrm>
              <a:off x="1804225" y="5028225"/>
              <a:ext cx="22750" cy="21075"/>
            </a:xfrm>
            <a:custGeom>
              <a:rect b="b" l="l" r="r" t="t"/>
              <a:pathLst>
                <a:path extrusionOk="0" h="843" w="910">
                  <a:moveTo>
                    <a:pt x="741" y="1"/>
                  </a:moveTo>
                  <a:lnTo>
                    <a:pt x="707" y="35"/>
                  </a:lnTo>
                  <a:lnTo>
                    <a:pt x="707" y="102"/>
                  </a:lnTo>
                  <a:lnTo>
                    <a:pt x="741" y="203"/>
                  </a:lnTo>
                  <a:lnTo>
                    <a:pt x="707" y="304"/>
                  </a:lnTo>
                  <a:lnTo>
                    <a:pt x="640" y="371"/>
                  </a:lnTo>
                  <a:lnTo>
                    <a:pt x="539" y="439"/>
                  </a:lnTo>
                  <a:lnTo>
                    <a:pt x="438" y="472"/>
                  </a:lnTo>
                  <a:lnTo>
                    <a:pt x="337" y="472"/>
                  </a:lnTo>
                  <a:lnTo>
                    <a:pt x="337" y="405"/>
                  </a:lnTo>
                  <a:lnTo>
                    <a:pt x="337" y="338"/>
                  </a:lnTo>
                  <a:lnTo>
                    <a:pt x="337" y="270"/>
                  </a:lnTo>
                  <a:lnTo>
                    <a:pt x="337" y="237"/>
                  </a:lnTo>
                  <a:lnTo>
                    <a:pt x="269" y="237"/>
                  </a:lnTo>
                  <a:lnTo>
                    <a:pt x="168" y="338"/>
                  </a:lnTo>
                  <a:lnTo>
                    <a:pt x="67" y="405"/>
                  </a:lnTo>
                  <a:lnTo>
                    <a:pt x="0" y="439"/>
                  </a:lnTo>
                  <a:lnTo>
                    <a:pt x="0" y="506"/>
                  </a:lnTo>
                  <a:lnTo>
                    <a:pt x="202" y="809"/>
                  </a:lnTo>
                  <a:lnTo>
                    <a:pt x="236" y="843"/>
                  </a:lnTo>
                  <a:lnTo>
                    <a:pt x="370" y="843"/>
                  </a:lnTo>
                  <a:lnTo>
                    <a:pt x="370" y="809"/>
                  </a:lnTo>
                  <a:lnTo>
                    <a:pt x="370" y="742"/>
                  </a:lnTo>
                  <a:lnTo>
                    <a:pt x="370" y="641"/>
                  </a:lnTo>
                  <a:lnTo>
                    <a:pt x="539" y="607"/>
                  </a:lnTo>
                  <a:lnTo>
                    <a:pt x="707" y="540"/>
                  </a:lnTo>
                  <a:lnTo>
                    <a:pt x="808" y="439"/>
                  </a:lnTo>
                  <a:lnTo>
                    <a:pt x="875" y="304"/>
                  </a:lnTo>
                  <a:lnTo>
                    <a:pt x="909" y="169"/>
                  </a:lnTo>
                  <a:lnTo>
                    <a:pt x="842" y="35"/>
                  </a:lnTo>
                  <a:lnTo>
                    <a:pt x="80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0" name="Google Shape;570;p4"/>
            <p:cNvSpPr/>
            <p:nvPr/>
          </p:nvSpPr>
          <p:spPr>
            <a:xfrm>
              <a:off x="1719200" y="5112400"/>
              <a:ext cx="133850" cy="72425"/>
            </a:xfrm>
            <a:custGeom>
              <a:rect b="b" l="l" r="r" t="t"/>
              <a:pathLst>
                <a:path extrusionOk="0" h="2897" w="5354">
                  <a:moveTo>
                    <a:pt x="5051" y="1"/>
                  </a:moveTo>
                  <a:lnTo>
                    <a:pt x="5017" y="34"/>
                  </a:lnTo>
                  <a:lnTo>
                    <a:pt x="4983" y="34"/>
                  </a:lnTo>
                  <a:lnTo>
                    <a:pt x="4983" y="539"/>
                  </a:lnTo>
                  <a:lnTo>
                    <a:pt x="5017" y="1011"/>
                  </a:lnTo>
                  <a:lnTo>
                    <a:pt x="5152" y="1987"/>
                  </a:lnTo>
                  <a:lnTo>
                    <a:pt x="4546" y="2054"/>
                  </a:lnTo>
                  <a:lnTo>
                    <a:pt x="3973" y="2155"/>
                  </a:lnTo>
                  <a:lnTo>
                    <a:pt x="2829" y="2358"/>
                  </a:lnTo>
                  <a:lnTo>
                    <a:pt x="1684" y="2593"/>
                  </a:lnTo>
                  <a:lnTo>
                    <a:pt x="1112" y="2694"/>
                  </a:lnTo>
                  <a:lnTo>
                    <a:pt x="539" y="2762"/>
                  </a:lnTo>
                  <a:lnTo>
                    <a:pt x="371" y="2256"/>
                  </a:lnTo>
                  <a:lnTo>
                    <a:pt x="270" y="1785"/>
                  </a:lnTo>
                  <a:lnTo>
                    <a:pt x="203" y="1347"/>
                  </a:lnTo>
                  <a:lnTo>
                    <a:pt x="169" y="1145"/>
                  </a:lnTo>
                  <a:lnTo>
                    <a:pt x="102" y="943"/>
                  </a:lnTo>
                  <a:lnTo>
                    <a:pt x="640" y="876"/>
                  </a:lnTo>
                  <a:lnTo>
                    <a:pt x="1179" y="809"/>
                  </a:lnTo>
                  <a:lnTo>
                    <a:pt x="2256" y="573"/>
                  </a:lnTo>
                  <a:lnTo>
                    <a:pt x="3367" y="405"/>
                  </a:lnTo>
                  <a:lnTo>
                    <a:pt x="4041" y="304"/>
                  </a:lnTo>
                  <a:lnTo>
                    <a:pt x="4445" y="236"/>
                  </a:lnTo>
                  <a:lnTo>
                    <a:pt x="4647" y="203"/>
                  </a:lnTo>
                  <a:lnTo>
                    <a:pt x="4748" y="203"/>
                  </a:lnTo>
                  <a:lnTo>
                    <a:pt x="4815" y="236"/>
                  </a:lnTo>
                  <a:lnTo>
                    <a:pt x="4882" y="236"/>
                  </a:lnTo>
                  <a:lnTo>
                    <a:pt x="4916" y="203"/>
                  </a:lnTo>
                  <a:lnTo>
                    <a:pt x="4916" y="135"/>
                  </a:lnTo>
                  <a:lnTo>
                    <a:pt x="4882" y="68"/>
                  </a:lnTo>
                  <a:lnTo>
                    <a:pt x="4849" y="34"/>
                  </a:lnTo>
                  <a:lnTo>
                    <a:pt x="4680" y="34"/>
                  </a:lnTo>
                  <a:lnTo>
                    <a:pt x="3132" y="236"/>
                  </a:lnTo>
                  <a:lnTo>
                    <a:pt x="1549" y="506"/>
                  </a:lnTo>
                  <a:lnTo>
                    <a:pt x="775" y="640"/>
                  </a:lnTo>
                  <a:lnTo>
                    <a:pt x="371" y="741"/>
                  </a:lnTo>
                  <a:lnTo>
                    <a:pt x="1" y="876"/>
                  </a:lnTo>
                  <a:lnTo>
                    <a:pt x="1" y="910"/>
                  </a:lnTo>
                  <a:lnTo>
                    <a:pt x="34" y="943"/>
                  </a:lnTo>
                  <a:lnTo>
                    <a:pt x="1" y="1145"/>
                  </a:lnTo>
                  <a:lnTo>
                    <a:pt x="1" y="1381"/>
                  </a:lnTo>
                  <a:lnTo>
                    <a:pt x="68" y="1819"/>
                  </a:lnTo>
                  <a:lnTo>
                    <a:pt x="203" y="2324"/>
                  </a:lnTo>
                  <a:lnTo>
                    <a:pt x="337" y="2863"/>
                  </a:lnTo>
                  <a:lnTo>
                    <a:pt x="371" y="2896"/>
                  </a:lnTo>
                  <a:lnTo>
                    <a:pt x="1078" y="2896"/>
                  </a:lnTo>
                  <a:lnTo>
                    <a:pt x="1684" y="2829"/>
                  </a:lnTo>
                  <a:lnTo>
                    <a:pt x="2256" y="2728"/>
                  </a:lnTo>
                  <a:lnTo>
                    <a:pt x="2829" y="2593"/>
                  </a:lnTo>
                  <a:lnTo>
                    <a:pt x="4007" y="2358"/>
                  </a:lnTo>
                  <a:lnTo>
                    <a:pt x="4579" y="2256"/>
                  </a:lnTo>
                  <a:lnTo>
                    <a:pt x="5185" y="2189"/>
                  </a:lnTo>
                  <a:lnTo>
                    <a:pt x="5219" y="2223"/>
                  </a:lnTo>
                  <a:lnTo>
                    <a:pt x="5286" y="2223"/>
                  </a:lnTo>
                  <a:lnTo>
                    <a:pt x="5354" y="2189"/>
                  </a:lnTo>
                  <a:lnTo>
                    <a:pt x="5354" y="2122"/>
                  </a:lnTo>
                  <a:lnTo>
                    <a:pt x="5286" y="1078"/>
                  </a:lnTo>
                  <a:lnTo>
                    <a:pt x="5219" y="539"/>
                  </a:lnTo>
                  <a:lnTo>
                    <a:pt x="5118" y="34"/>
                  </a:lnTo>
                  <a:lnTo>
                    <a:pt x="508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1" name="Google Shape;571;p4"/>
            <p:cNvSpPr/>
            <p:nvPr/>
          </p:nvSpPr>
          <p:spPr>
            <a:xfrm>
              <a:off x="1778125" y="4997925"/>
              <a:ext cx="69875" cy="111975"/>
            </a:xfrm>
            <a:custGeom>
              <a:rect b="b" l="l" r="r" t="t"/>
              <a:pathLst>
                <a:path extrusionOk="0" h="4479" w="2795">
                  <a:moveTo>
                    <a:pt x="2054" y="169"/>
                  </a:moveTo>
                  <a:lnTo>
                    <a:pt x="2020" y="405"/>
                  </a:lnTo>
                  <a:lnTo>
                    <a:pt x="2054" y="641"/>
                  </a:lnTo>
                  <a:lnTo>
                    <a:pt x="2121" y="1112"/>
                  </a:lnTo>
                  <a:lnTo>
                    <a:pt x="2222" y="1617"/>
                  </a:lnTo>
                  <a:lnTo>
                    <a:pt x="2290" y="2088"/>
                  </a:lnTo>
                  <a:lnTo>
                    <a:pt x="2424" y="3132"/>
                  </a:lnTo>
                  <a:lnTo>
                    <a:pt x="2525" y="4142"/>
                  </a:lnTo>
                  <a:lnTo>
                    <a:pt x="1953" y="4209"/>
                  </a:lnTo>
                  <a:lnTo>
                    <a:pt x="1650" y="4243"/>
                  </a:lnTo>
                  <a:lnTo>
                    <a:pt x="1515" y="4277"/>
                  </a:lnTo>
                  <a:lnTo>
                    <a:pt x="1347" y="4310"/>
                  </a:lnTo>
                  <a:lnTo>
                    <a:pt x="1313" y="3772"/>
                  </a:lnTo>
                  <a:lnTo>
                    <a:pt x="1212" y="3233"/>
                  </a:lnTo>
                  <a:lnTo>
                    <a:pt x="1010" y="2189"/>
                  </a:lnTo>
                  <a:lnTo>
                    <a:pt x="1044" y="2122"/>
                  </a:lnTo>
                  <a:lnTo>
                    <a:pt x="1010" y="2055"/>
                  </a:lnTo>
                  <a:lnTo>
                    <a:pt x="977" y="2021"/>
                  </a:lnTo>
                  <a:lnTo>
                    <a:pt x="909" y="2021"/>
                  </a:lnTo>
                  <a:lnTo>
                    <a:pt x="472" y="2189"/>
                  </a:lnTo>
                  <a:lnTo>
                    <a:pt x="404" y="1718"/>
                  </a:lnTo>
                  <a:lnTo>
                    <a:pt x="303" y="1247"/>
                  </a:lnTo>
                  <a:lnTo>
                    <a:pt x="236" y="843"/>
                  </a:lnTo>
                  <a:lnTo>
                    <a:pt x="202" y="641"/>
                  </a:lnTo>
                  <a:lnTo>
                    <a:pt x="135" y="439"/>
                  </a:lnTo>
                  <a:lnTo>
                    <a:pt x="606" y="405"/>
                  </a:lnTo>
                  <a:lnTo>
                    <a:pt x="1111" y="338"/>
                  </a:lnTo>
                  <a:lnTo>
                    <a:pt x="2054" y="169"/>
                  </a:lnTo>
                  <a:close/>
                  <a:moveTo>
                    <a:pt x="2020" y="1"/>
                  </a:moveTo>
                  <a:lnTo>
                    <a:pt x="1078" y="136"/>
                  </a:lnTo>
                  <a:lnTo>
                    <a:pt x="606" y="203"/>
                  </a:lnTo>
                  <a:lnTo>
                    <a:pt x="135" y="338"/>
                  </a:lnTo>
                  <a:lnTo>
                    <a:pt x="101" y="371"/>
                  </a:lnTo>
                  <a:lnTo>
                    <a:pt x="68" y="371"/>
                  </a:lnTo>
                  <a:lnTo>
                    <a:pt x="34" y="405"/>
                  </a:lnTo>
                  <a:lnTo>
                    <a:pt x="0" y="607"/>
                  </a:lnTo>
                  <a:lnTo>
                    <a:pt x="0" y="843"/>
                  </a:lnTo>
                  <a:lnTo>
                    <a:pt x="68" y="1280"/>
                  </a:lnTo>
                  <a:lnTo>
                    <a:pt x="169" y="1785"/>
                  </a:lnTo>
                  <a:lnTo>
                    <a:pt x="236" y="2055"/>
                  </a:lnTo>
                  <a:lnTo>
                    <a:pt x="303" y="2290"/>
                  </a:lnTo>
                  <a:lnTo>
                    <a:pt x="337" y="2324"/>
                  </a:lnTo>
                  <a:lnTo>
                    <a:pt x="371" y="2358"/>
                  </a:lnTo>
                  <a:lnTo>
                    <a:pt x="438" y="2324"/>
                  </a:lnTo>
                  <a:lnTo>
                    <a:pt x="472" y="2324"/>
                  </a:lnTo>
                  <a:lnTo>
                    <a:pt x="876" y="2223"/>
                  </a:lnTo>
                  <a:lnTo>
                    <a:pt x="1010" y="3334"/>
                  </a:lnTo>
                  <a:lnTo>
                    <a:pt x="1111" y="3906"/>
                  </a:lnTo>
                  <a:lnTo>
                    <a:pt x="1246" y="4445"/>
                  </a:lnTo>
                  <a:lnTo>
                    <a:pt x="1280" y="4479"/>
                  </a:lnTo>
                  <a:lnTo>
                    <a:pt x="1347" y="4479"/>
                  </a:lnTo>
                  <a:lnTo>
                    <a:pt x="1381" y="4411"/>
                  </a:lnTo>
                  <a:lnTo>
                    <a:pt x="1482" y="4445"/>
                  </a:lnTo>
                  <a:lnTo>
                    <a:pt x="1616" y="4445"/>
                  </a:lnTo>
                  <a:lnTo>
                    <a:pt x="1886" y="4411"/>
                  </a:lnTo>
                  <a:lnTo>
                    <a:pt x="2559" y="4344"/>
                  </a:lnTo>
                  <a:lnTo>
                    <a:pt x="2626" y="4344"/>
                  </a:lnTo>
                  <a:lnTo>
                    <a:pt x="2694" y="4310"/>
                  </a:lnTo>
                  <a:lnTo>
                    <a:pt x="2761" y="4277"/>
                  </a:lnTo>
                  <a:lnTo>
                    <a:pt x="2795" y="4209"/>
                  </a:lnTo>
                  <a:lnTo>
                    <a:pt x="2761" y="4176"/>
                  </a:lnTo>
                  <a:lnTo>
                    <a:pt x="2694" y="4142"/>
                  </a:lnTo>
                  <a:lnTo>
                    <a:pt x="2593" y="3098"/>
                  </a:lnTo>
                  <a:lnTo>
                    <a:pt x="2458" y="2055"/>
                  </a:lnTo>
                  <a:lnTo>
                    <a:pt x="2357" y="1078"/>
                  </a:lnTo>
                  <a:lnTo>
                    <a:pt x="2256" y="573"/>
                  </a:lnTo>
                  <a:lnTo>
                    <a:pt x="2189" y="338"/>
                  </a:lnTo>
                  <a:lnTo>
                    <a:pt x="2088" y="136"/>
                  </a:lnTo>
                  <a:lnTo>
                    <a:pt x="2121" y="68"/>
                  </a:lnTo>
                  <a:lnTo>
                    <a:pt x="2088" y="35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2" name="Google Shape;572;p4"/>
            <p:cNvSpPr/>
            <p:nvPr/>
          </p:nvSpPr>
          <p:spPr>
            <a:xfrm>
              <a:off x="981025" y="5233600"/>
              <a:ext cx="74950" cy="60650"/>
            </a:xfrm>
            <a:custGeom>
              <a:rect b="b" l="l" r="r" t="t"/>
              <a:pathLst>
                <a:path extrusionOk="0" h="2426" w="2998">
                  <a:moveTo>
                    <a:pt x="2526" y="371"/>
                  </a:moveTo>
                  <a:lnTo>
                    <a:pt x="2526" y="775"/>
                  </a:lnTo>
                  <a:lnTo>
                    <a:pt x="2593" y="1179"/>
                  </a:lnTo>
                  <a:lnTo>
                    <a:pt x="2762" y="1954"/>
                  </a:lnTo>
                  <a:lnTo>
                    <a:pt x="1617" y="2189"/>
                  </a:lnTo>
                  <a:lnTo>
                    <a:pt x="977" y="2257"/>
                  </a:lnTo>
                  <a:lnTo>
                    <a:pt x="573" y="2257"/>
                  </a:lnTo>
                  <a:lnTo>
                    <a:pt x="506" y="1785"/>
                  </a:lnTo>
                  <a:lnTo>
                    <a:pt x="405" y="1314"/>
                  </a:lnTo>
                  <a:lnTo>
                    <a:pt x="337" y="944"/>
                  </a:lnTo>
                  <a:lnTo>
                    <a:pt x="236" y="573"/>
                  </a:lnTo>
                  <a:lnTo>
                    <a:pt x="708" y="540"/>
                  </a:lnTo>
                  <a:lnTo>
                    <a:pt x="1179" y="472"/>
                  </a:lnTo>
                  <a:lnTo>
                    <a:pt x="1852" y="405"/>
                  </a:lnTo>
                  <a:lnTo>
                    <a:pt x="2526" y="371"/>
                  </a:lnTo>
                  <a:close/>
                  <a:moveTo>
                    <a:pt x="2627" y="1"/>
                  </a:moveTo>
                  <a:lnTo>
                    <a:pt x="2593" y="35"/>
                  </a:lnTo>
                  <a:lnTo>
                    <a:pt x="2560" y="68"/>
                  </a:lnTo>
                  <a:lnTo>
                    <a:pt x="2560" y="203"/>
                  </a:lnTo>
                  <a:lnTo>
                    <a:pt x="1953" y="203"/>
                  </a:lnTo>
                  <a:lnTo>
                    <a:pt x="1347" y="270"/>
                  </a:lnTo>
                  <a:lnTo>
                    <a:pt x="775" y="338"/>
                  </a:lnTo>
                  <a:lnTo>
                    <a:pt x="472" y="371"/>
                  </a:lnTo>
                  <a:lnTo>
                    <a:pt x="203" y="439"/>
                  </a:lnTo>
                  <a:lnTo>
                    <a:pt x="169" y="405"/>
                  </a:lnTo>
                  <a:lnTo>
                    <a:pt x="135" y="371"/>
                  </a:lnTo>
                  <a:lnTo>
                    <a:pt x="102" y="371"/>
                  </a:lnTo>
                  <a:lnTo>
                    <a:pt x="34" y="405"/>
                  </a:lnTo>
                  <a:lnTo>
                    <a:pt x="34" y="472"/>
                  </a:lnTo>
                  <a:lnTo>
                    <a:pt x="34" y="506"/>
                  </a:lnTo>
                  <a:lnTo>
                    <a:pt x="1" y="506"/>
                  </a:lnTo>
                  <a:lnTo>
                    <a:pt x="1" y="540"/>
                  </a:lnTo>
                  <a:lnTo>
                    <a:pt x="1" y="573"/>
                  </a:lnTo>
                  <a:lnTo>
                    <a:pt x="34" y="573"/>
                  </a:lnTo>
                  <a:lnTo>
                    <a:pt x="102" y="1011"/>
                  </a:lnTo>
                  <a:lnTo>
                    <a:pt x="203" y="1482"/>
                  </a:lnTo>
                  <a:lnTo>
                    <a:pt x="304" y="1920"/>
                  </a:lnTo>
                  <a:lnTo>
                    <a:pt x="337" y="2156"/>
                  </a:lnTo>
                  <a:lnTo>
                    <a:pt x="438" y="2358"/>
                  </a:lnTo>
                  <a:lnTo>
                    <a:pt x="438" y="2391"/>
                  </a:lnTo>
                  <a:lnTo>
                    <a:pt x="472" y="2425"/>
                  </a:lnTo>
                  <a:lnTo>
                    <a:pt x="539" y="2391"/>
                  </a:lnTo>
                  <a:lnTo>
                    <a:pt x="1145" y="2425"/>
                  </a:lnTo>
                  <a:lnTo>
                    <a:pt x="1718" y="2391"/>
                  </a:lnTo>
                  <a:lnTo>
                    <a:pt x="2290" y="2290"/>
                  </a:lnTo>
                  <a:lnTo>
                    <a:pt x="2863" y="2122"/>
                  </a:lnTo>
                  <a:lnTo>
                    <a:pt x="2896" y="2122"/>
                  </a:lnTo>
                  <a:lnTo>
                    <a:pt x="2964" y="2088"/>
                  </a:lnTo>
                  <a:lnTo>
                    <a:pt x="2997" y="2055"/>
                  </a:lnTo>
                  <a:lnTo>
                    <a:pt x="2997" y="1987"/>
                  </a:lnTo>
                  <a:lnTo>
                    <a:pt x="2896" y="1482"/>
                  </a:lnTo>
                  <a:lnTo>
                    <a:pt x="2795" y="944"/>
                  </a:lnTo>
                  <a:lnTo>
                    <a:pt x="2762" y="506"/>
                  </a:lnTo>
                  <a:lnTo>
                    <a:pt x="2728" y="270"/>
                  </a:lnTo>
                  <a:lnTo>
                    <a:pt x="2694" y="35"/>
                  </a:lnTo>
                  <a:lnTo>
                    <a:pt x="266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3" name="Google Shape;573;p4"/>
            <p:cNvSpPr/>
            <p:nvPr/>
          </p:nvSpPr>
          <p:spPr>
            <a:xfrm>
              <a:off x="837100" y="3663850"/>
              <a:ext cx="44625" cy="40425"/>
            </a:xfrm>
            <a:custGeom>
              <a:rect b="b" l="l" r="r" t="t"/>
              <a:pathLst>
                <a:path extrusionOk="0" h="1617" w="1785">
                  <a:moveTo>
                    <a:pt x="1011" y="0"/>
                  </a:moveTo>
                  <a:lnTo>
                    <a:pt x="842" y="67"/>
                  </a:lnTo>
                  <a:lnTo>
                    <a:pt x="573" y="236"/>
                  </a:lnTo>
                  <a:lnTo>
                    <a:pt x="405" y="370"/>
                  </a:lnTo>
                  <a:lnTo>
                    <a:pt x="304" y="471"/>
                  </a:lnTo>
                  <a:lnTo>
                    <a:pt x="169" y="640"/>
                  </a:lnTo>
                  <a:lnTo>
                    <a:pt x="102" y="808"/>
                  </a:lnTo>
                  <a:lnTo>
                    <a:pt x="34" y="976"/>
                  </a:lnTo>
                  <a:lnTo>
                    <a:pt x="0" y="1145"/>
                  </a:lnTo>
                  <a:lnTo>
                    <a:pt x="0" y="1313"/>
                  </a:lnTo>
                  <a:lnTo>
                    <a:pt x="34" y="1515"/>
                  </a:lnTo>
                  <a:lnTo>
                    <a:pt x="68" y="1549"/>
                  </a:lnTo>
                  <a:lnTo>
                    <a:pt x="102" y="1582"/>
                  </a:lnTo>
                  <a:lnTo>
                    <a:pt x="236" y="1616"/>
                  </a:lnTo>
                  <a:lnTo>
                    <a:pt x="337" y="1582"/>
                  </a:lnTo>
                  <a:lnTo>
                    <a:pt x="371" y="1515"/>
                  </a:lnTo>
                  <a:lnTo>
                    <a:pt x="371" y="1448"/>
                  </a:lnTo>
                  <a:lnTo>
                    <a:pt x="405" y="1178"/>
                  </a:lnTo>
                  <a:lnTo>
                    <a:pt x="472" y="909"/>
                  </a:lnTo>
                  <a:lnTo>
                    <a:pt x="607" y="707"/>
                  </a:lnTo>
                  <a:lnTo>
                    <a:pt x="809" y="505"/>
                  </a:lnTo>
                  <a:lnTo>
                    <a:pt x="1044" y="370"/>
                  </a:lnTo>
                  <a:lnTo>
                    <a:pt x="1314" y="370"/>
                  </a:lnTo>
                  <a:lnTo>
                    <a:pt x="1482" y="438"/>
                  </a:lnTo>
                  <a:lnTo>
                    <a:pt x="1684" y="471"/>
                  </a:lnTo>
                  <a:lnTo>
                    <a:pt x="1751" y="438"/>
                  </a:lnTo>
                  <a:lnTo>
                    <a:pt x="1785" y="370"/>
                  </a:lnTo>
                  <a:lnTo>
                    <a:pt x="1785" y="269"/>
                  </a:lnTo>
                  <a:lnTo>
                    <a:pt x="1751" y="202"/>
                  </a:lnTo>
                  <a:lnTo>
                    <a:pt x="1482" y="67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4" name="Google Shape;574;p4"/>
            <p:cNvSpPr/>
            <p:nvPr/>
          </p:nvSpPr>
          <p:spPr>
            <a:xfrm>
              <a:off x="862350" y="3691625"/>
              <a:ext cx="13500" cy="13475"/>
            </a:xfrm>
            <a:custGeom>
              <a:rect b="b" l="l" r="r" t="t"/>
              <a:pathLst>
                <a:path extrusionOk="0" h="539" w="540">
                  <a:moveTo>
                    <a:pt x="304" y="0"/>
                  </a:moveTo>
                  <a:lnTo>
                    <a:pt x="169" y="34"/>
                  </a:lnTo>
                  <a:lnTo>
                    <a:pt x="102" y="67"/>
                  </a:lnTo>
                  <a:lnTo>
                    <a:pt x="68" y="135"/>
                  </a:lnTo>
                  <a:lnTo>
                    <a:pt x="34" y="202"/>
                  </a:lnTo>
                  <a:lnTo>
                    <a:pt x="1" y="337"/>
                  </a:lnTo>
                  <a:lnTo>
                    <a:pt x="34" y="438"/>
                  </a:lnTo>
                  <a:lnTo>
                    <a:pt x="68" y="471"/>
                  </a:lnTo>
                  <a:lnTo>
                    <a:pt x="135" y="539"/>
                  </a:lnTo>
                  <a:lnTo>
                    <a:pt x="236" y="539"/>
                  </a:lnTo>
                  <a:lnTo>
                    <a:pt x="371" y="505"/>
                  </a:lnTo>
                  <a:lnTo>
                    <a:pt x="506" y="404"/>
                  </a:lnTo>
                  <a:lnTo>
                    <a:pt x="539" y="269"/>
                  </a:lnTo>
                  <a:lnTo>
                    <a:pt x="539" y="202"/>
                  </a:lnTo>
                  <a:lnTo>
                    <a:pt x="506" y="135"/>
                  </a:lnTo>
                  <a:lnTo>
                    <a:pt x="472" y="67"/>
                  </a:lnTo>
                  <a:lnTo>
                    <a:pt x="405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5" name="Google Shape;575;p4"/>
            <p:cNvSpPr/>
            <p:nvPr/>
          </p:nvSpPr>
          <p:spPr>
            <a:xfrm>
              <a:off x="950725" y="5023175"/>
              <a:ext cx="58950" cy="38750"/>
            </a:xfrm>
            <a:custGeom>
              <a:rect b="b" l="l" r="r" t="t"/>
              <a:pathLst>
                <a:path extrusionOk="0" h="1550" w="2358">
                  <a:moveTo>
                    <a:pt x="2054" y="169"/>
                  </a:moveTo>
                  <a:lnTo>
                    <a:pt x="2054" y="270"/>
                  </a:lnTo>
                  <a:lnTo>
                    <a:pt x="2054" y="405"/>
                  </a:lnTo>
                  <a:lnTo>
                    <a:pt x="2088" y="607"/>
                  </a:lnTo>
                  <a:lnTo>
                    <a:pt x="2122" y="876"/>
                  </a:lnTo>
                  <a:lnTo>
                    <a:pt x="2155" y="1112"/>
                  </a:lnTo>
                  <a:lnTo>
                    <a:pt x="1213" y="1247"/>
                  </a:lnTo>
                  <a:lnTo>
                    <a:pt x="708" y="1348"/>
                  </a:lnTo>
                  <a:lnTo>
                    <a:pt x="236" y="1449"/>
                  </a:lnTo>
                  <a:lnTo>
                    <a:pt x="236" y="1449"/>
                  </a:lnTo>
                  <a:lnTo>
                    <a:pt x="270" y="1314"/>
                  </a:lnTo>
                  <a:lnTo>
                    <a:pt x="236" y="1146"/>
                  </a:lnTo>
                  <a:lnTo>
                    <a:pt x="203" y="843"/>
                  </a:lnTo>
                  <a:lnTo>
                    <a:pt x="169" y="607"/>
                  </a:lnTo>
                  <a:lnTo>
                    <a:pt x="135" y="405"/>
                  </a:lnTo>
                  <a:lnTo>
                    <a:pt x="438" y="405"/>
                  </a:lnTo>
                  <a:lnTo>
                    <a:pt x="775" y="338"/>
                  </a:lnTo>
                  <a:lnTo>
                    <a:pt x="1381" y="270"/>
                  </a:lnTo>
                  <a:lnTo>
                    <a:pt x="1650" y="203"/>
                  </a:lnTo>
                  <a:lnTo>
                    <a:pt x="1819" y="169"/>
                  </a:lnTo>
                  <a:lnTo>
                    <a:pt x="1953" y="169"/>
                  </a:lnTo>
                  <a:lnTo>
                    <a:pt x="1987" y="203"/>
                  </a:lnTo>
                  <a:lnTo>
                    <a:pt x="2054" y="169"/>
                  </a:lnTo>
                  <a:close/>
                  <a:moveTo>
                    <a:pt x="1785" y="1"/>
                  </a:moveTo>
                  <a:lnTo>
                    <a:pt x="1549" y="35"/>
                  </a:lnTo>
                  <a:lnTo>
                    <a:pt x="1044" y="136"/>
                  </a:lnTo>
                  <a:lnTo>
                    <a:pt x="573" y="203"/>
                  </a:lnTo>
                  <a:lnTo>
                    <a:pt x="304" y="237"/>
                  </a:lnTo>
                  <a:lnTo>
                    <a:pt x="102" y="304"/>
                  </a:lnTo>
                  <a:lnTo>
                    <a:pt x="68" y="304"/>
                  </a:lnTo>
                  <a:lnTo>
                    <a:pt x="68" y="338"/>
                  </a:lnTo>
                  <a:lnTo>
                    <a:pt x="1" y="371"/>
                  </a:lnTo>
                  <a:lnTo>
                    <a:pt x="34" y="371"/>
                  </a:lnTo>
                  <a:lnTo>
                    <a:pt x="34" y="506"/>
                  </a:lnTo>
                  <a:lnTo>
                    <a:pt x="34" y="607"/>
                  </a:lnTo>
                  <a:lnTo>
                    <a:pt x="68" y="843"/>
                  </a:lnTo>
                  <a:lnTo>
                    <a:pt x="68" y="1179"/>
                  </a:lnTo>
                  <a:lnTo>
                    <a:pt x="102" y="1348"/>
                  </a:lnTo>
                  <a:lnTo>
                    <a:pt x="169" y="1482"/>
                  </a:lnTo>
                  <a:lnTo>
                    <a:pt x="203" y="1516"/>
                  </a:lnTo>
                  <a:lnTo>
                    <a:pt x="203" y="1550"/>
                  </a:lnTo>
                  <a:lnTo>
                    <a:pt x="236" y="1550"/>
                  </a:lnTo>
                  <a:lnTo>
                    <a:pt x="741" y="1516"/>
                  </a:lnTo>
                  <a:lnTo>
                    <a:pt x="1246" y="1449"/>
                  </a:lnTo>
                  <a:lnTo>
                    <a:pt x="2256" y="1247"/>
                  </a:lnTo>
                  <a:lnTo>
                    <a:pt x="2290" y="1280"/>
                  </a:lnTo>
                  <a:lnTo>
                    <a:pt x="2290" y="1247"/>
                  </a:lnTo>
                  <a:lnTo>
                    <a:pt x="2357" y="1213"/>
                  </a:lnTo>
                  <a:lnTo>
                    <a:pt x="2357" y="1179"/>
                  </a:lnTo>
                  <a:lnTo>
                    <a:pt x="2357" y="1112"/>
                  </a:lnTo>
                  <a:lnTo>
                    <a:pt x="2324" y="1078"/>
                  </a:lnTo>
                  <a:lnTo>
                    <a:pt x="2290" y="843"/>
                  </a:lnTo>
                  <a:lnTo>
                    <a:pt x="2223" y="607"/>
                  </a:lnTo>
                  <a:lnTo>
                    <a:pt x="2189" y="304"/>
                  </a:lnTo>
                  <a:lnTo>
                    <a:pt x="2155" y="169"/>
                  </a:lnTo>
                  <a:lnTo>
                    <a:pt x="2088" y="68"/>
                  </a:lnTo>
                  <a:lnTo>
                    <a:pt x="2021" y="35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6" name="Google Shape;576;p4"/>
            <p:cNvSpPr/>
            <p:nvPr/>
          </p:nvSpPr>
          <p:spPr>
            <a:xfrm>
              <a:off x="630050" y="3368400"/>
              <a:ext cx="233175" cy="212975"/>
            </a:xfrm>
            <a:custGeom>
              <a:rect b="b" l="l" r="r" t="t"/>
              <a:pathLst>
                <a:path extrusionOk="0" h="8519" w="9327">
                  <a:moveTo>
                    <a:pt x="1818" y="68"/>
                  </a:moveTo>
                  <a:lnTo>
                    <a:pt x="2189" y="236"/>
                  </a:lnTo>
                  <a:lnTo>
                    <a:pt x="2593" y="371"/>
                  </a:lnTo>
                  <a:lnTo>
                    <a:pt x="2997" y="506"/>
                  </a:lnTo>
                  <a:lnTo>
                    <a:pt x="3401" y="607"/>
                  </a:lnTo>
                  <a:lnTo>
                    <a:pt x="4242" y="741"/>
                  </a:lnTo>
                  <a:lnTo>
                    <a:pt x="5050" y="876"/>
                  </a:lnTo>
                  <a:lnTo>
                    <a:pt x="6969" y="1213"/>
                  </a:lnTo>
                  <a:lnTo>
                    <a:pt x="7912" y="1415"/>
                  </a:lnTo>
                  <a:lnTo>
                    <a:pt x="8855" y="1650"/>
                  </a:lnTo>
                  <a:lnTo>
                    <a:pt x="8821" y="1819"/>
                  </a:lnTo>
                  <a:lnTo>
                    <a:pt x="8754" y="2088"/>
                  </a:lnTo>
                  <a:lnTo>
                    <a:pt x="4545" y="1246"/>
                  </a:lnTo>
                  <a:lnTo>
                    <a:pt x="2189" y="809"/>
                  </a:lnTo>
                  <a:lnTo>
                    <a:pt x="1953" y="741"/>
                  </a:lnTo>
                  <a:lnTo>
                    <a:pt x="1751" y="674"/>
                  </a:lnTo>
                  <a:lnTo>
                    <a:pt x="1785" y="539"/>
                  </a:lnTo>
                  <a:lnTo>
                    <a:pt x="1785" y="405"/>
                  </a:lnTo>
                  <a:lnTo>
                    <a:pt x="1818" y="236"/>
                  </a:lnTo>
                  <a:lnTo>
                    <a:pt x="1818" y="68"/>
                  </a:lnTo>
                  <a:close/>
                  <a:moveTo>
                    <a:pt x="1381" y="2223"/>
                  </a:moveTo>
                  <a:lnTo>
                    <a:pt x="2256" y="2458"/>
                  </a:lnTo>
                  <a:lnTo>
                    <a:pt x="3131" y="2660"/>
                  </a:lnTo>
                  <a:lnTo>
                    <a:pt x="4882" y="2997"/>
                  </a:lnTo>
                  <a:lnTo>
                    <a:pt x="6666" y="3367"/>
                  </a:lnTo>
                  <a:lnTo>
                    <a:pt x="8451" y="3738"/>
                  </a:lnTo>
                  <a:lnTo>
                    <a:pt x="8417" y="3906"/>
                  </a:lnTo>
                  <a:lnTo>
                    <a:pt x="8316" y="4344"/>
                  </a:lnTo>
                  <a:lnTo>
                    <a:pt x="6498" y="4074"/>
                  </a:lnTo>
                  <a:lnTo>
                    <a:pt x="4680" y="3738"/>
                  </a:lnTo>
                  <a:lnTo>
                    <a:pt x="3838" y="3536"/>
                  </a:lnTo>
                  <a:lnTo>
                    <a:pt x="2963" y="3300"/>
                  </a:lnTo>
                  <a:lnTo>
                    <a:pt x="2121" y="3064"/>
                  </a:lnTo>
                  <a:lnTo>
                    <a:pt x="1684" y="2997"/>
                  </a:lnTo>
                  <a:lnTo>
                    <a:pt x="1280" y="2930"/>
                  </a:lnTo>
                  <a:lnTo>
                    <a:pt x="1313" y="2728"/>
                  </a:lnTo>
                  <a:lnTo>
                    <a:pt x="1313" y="2559"/>
                  </a:lnTo>
                  <a:lnTo>
                    <a:pt x="1381" y="2223"/>
                  </a:lnTo>
                  <a:close/>
                  <a:moveTo>
                    <a:pt x="1347" y="3098"/>
                  </a:moveTo>
                  <a:lnTo>
                    <a:pt x="1717" y="3233"/>
                  </a:lnTo>
                  <a:lnTo>
                    <a:pt x="2121" y="3367"/>
                  </a:lnTo>
                  <a:lnTo>
                    <a:pt x="2963" y="3603"/>
                  </a:lnTo>
                  <a:lnTo>
                    <a:pt x="4613" y="3940"/>
                  </a:lnTo>
                  <a:lnTo>
                    <a:pt x="5522" y="4142"/>
                  </a:lnTo>
                  <a:lnTo>
                    <a:pt x="6431" y="4276"/>
                  </a:lnTo>
                  <a:lnTo>
                    <a:pt x="8249" y="4579"/>
                  </a:lnTo>
                  <a:lnTo>
                    <a:pt x="8114" y="4882"/>
                  </a:lnTo>
                  <a:lnTo>
                    <a:pt x="8047" y="5219"/>
                  </a:lnTo>
                  <a:lnTo>
                    <a:pt x="7946" y="5892"/>
                  </a:lnTo>
                  <a:lnTo>
                    <a:pt x="6128" y="5623"/>
                  </a:lnTo>
                  <a:lnTo>
                    <a:pt x="4310" y="5320"/>
                  </a:lnTo>
                  <a:lnTo>
                    <a:pt x="3502" y="5152"/>
                  </a:lnTo>
                  <a:lnTo>
                    <a:pt x="2660" y="4950"/>
                  </a:lnTo>
                  <a:lnTo>
                    <a:pt x="1852" y="4748"/>
                  </a:lnTo>
                  <a:lnTo>
                    <a:pt x="1448" y="4680"/>
                  </a:lnTo>
                  <a:lnTo>
                    <a:pt x="1010" y="4647"/>
                  </a:lnTo>
                  <a:lnTo>
                    <a:pt x="1111" y="4445"/>
                  </a:lnTo>
                  <a:lnTo>
                    <a:pt x="1145" y="4243"/>
                  </a:lnTo>
                  <a:lnTo>
                    <a:pt x="1212" y="3805"/>
                  </a:lnTo>
                  <a:lnTo>
                    <a:pt x="1347" y="3098"/>
                  </a:lnTo>
                  <a:close/>
                  <a:moveTo>
                    <a:pt x="1785" y="1"/>
                  </a:moveTo>
                  <a:lnTo>
                    <a:pt x="1751" y="34"/>
                  </a:lnTo>
                  <a:lnTo>
                    <a:pt x="1751" y="68"/>
                  </a:lnTo>
                  <a:lnTo>
                    <a:pt x="1684" y="236"/>
                  </a:lnTo>
                  <a:lnTo>
                    <a:pt x="1616" y="405"/>
                  </a:lnTo>
                  <a:lnTo>
                    <a:pt x="1583" y="539"/>
                  </a:lnTo>
                  <a:lnTo>
                    <a:pt x="1583" y="708"/>
                  </a:lnTo>
                  <a:lnTo>
                    <a:pt x="1448" y="741"/>
                  </a:lnTo>
                  <a:lnTo>
                    <a:pt x="1347" y="842"/>
                  </a:lnTo>
                  <a:lnTo>
                    <a:pt x="1347" y="876"/>
                  </a:lnTo>
                  <a:lnTo>
                    <a:pt x="1818" y="876"/>
                  </a:lnTo>
                  <a:lnTo>
                    <a:pt x="2290" y="977"/>
                  </a:lnTo>
                  <a:lnTo>
                    <a:pt x="2761" y="1112"/>
                  </a:lnTo>
                  <a:lnTo>
                    <a:pt x="3199" y="1213"/>
                  </a:lnTo>
                  <a:lnTo>
                    <a:pt x="5286" y="1617"/>
                  </a:lnTo>
                  <a:lnTo>
                    <a:pt x="9192" y="2391"/>
                  </a:lnTo>
                  <a:lnTo>
                    <a:pt x="9057" y="2660"/>
                  </a:lnTo>
                  <a:lnTo>
                    <a:pt x="8922" y="2963"/>
                  </a:lnTo>
                  <a:lnTo>
                    <a:pt x="8855" y="3266"/>
                  </a:lnTo>
                  <a:lnTo>
                    <a:pt x="8821" y="3569"/>
                  </a:lnTo>
                  <a:lnTo>
                    <a:pt x="4949" y="2761"/>
                  </a:lnTo>
                  <a:lnTo>
                    <a:pt x="3973" y="2526"/>
                  </a:lnTo>
                  <a:lnTo>
                    <a:pt x="3030" y="2290"/>
                  </a:lnTo>
                  <a:lnTo>
                    <a:pt x="2054" y="2122"/>
                  </a:lnTo>
                  <a:lnTo>
                    <a:pt x="1549" y="2021"/>
                  </a:lnTo>
                  <a:lnTo>
                    <a:pt x="1078" y="1987"/>
                  </a:lnTo>
                  <a:lnTo>
                    <a:pt x="1145" y="1751"/>
                  </a:lnTo>
                  <a:lnTo>
                    <a:pt x="1212" y="1549"/>
                  </a:lnTo>
                  <a:lnTo>
                    <a:pt x="1313" y="1145"/>
                  </a:lnTo>
                  <a:lnTo>
                    <a:pt x="1313" y="943"/>
                  </a:lnTo>
                  <a:lnTo>
                    <a:pt x="1313" y="741"/>
                  </a:lnTo>
                  <a:lnTo>
                    <a:pt x="1313" y="708"/>
                  </a:lnTo>
                  <a:lnTo>
                    <a:pt x="1212" y="708"/>
                  </a:lnTo>
                  <a:lnTo>
                    <a:pt x="1145" y="876"/>
                  </a:lnTo>
                  <a:lnTo>
                    <a:pt x="1078" y="1044"/>
                  </a:lnTo>
                  <a:lnTo>
                    <a:pt x="977" y="1381"/>
                  </a:lnTo>
                  <a:lnTo>
                    <a:pt x="876" y="1718"/>
                  </a:lnTo>
                  <a:lnTo>
                    <a:pt x="842" y="1920"/>
                  </a:lnTo>
                  <a:lnTo>
                    <a:pt x="842" y="2088"/>
                  </a:lnTo>
                  <a:lnTo>
                    <a:pt x="876" y="2122"/>
                  </a:lnTo>
                  <a:lnTo>
                    <a:pt x="977" y="2122"/>
                  </a:lnTo>
                  <a:lnTo>
                    <a:pt x="1010" y="2088"/>
                  </a:lnTo>
                  <a:lnTo>
                    <a:pt x="1246" y="2189"/>
                  </a:lnTo>
                  <a:lnTo>
                    <a:pt x="1145" y="2357"/>
                  </a:lnTo>
                  <a:lnTo>
                    <a:pt x="1078" y="2559"/>
                  </a:lnTo>
                  <a:lnTo>
                    <a:pt x="1078" y="2761"/>
                  </a:lnTo>
                  <a:lnTo>
                    <a:pt x="1078" y="2963"/>
                  </a:lnTo>
                  <a:lnTo>
                    <a:pt x="1111" y="2997"/>
                  </a:lnTo>
                  <a:lnTo>
                    <a:pt x="1145" y="2997"/>
                  </a:lnTo>
                  <a:lnTo>
                    <a:pt x="1212" y="3031"/>
                  </a:lnTo>
                  <a:lnTo>
                    <a:pt x="1145" y="3132"/>
                  </a:lnTo>
                  <a:lnTo>
                    <a:pt x="1111" y="3266"/>
                  </a:lnTo>
                  <a:lnTo>
                    <a:pt x="1044" y="3502"/>
                  </a:lnTo>
                  <a:lnTo>
                    <a:pt x="943" y="4074"/>
                  </a:lnTo>
                  <a:lnTo>
                    <a:pt x="909" y="4344"/>
                  </a:lnTo>
                  <a:lnTo>
                    <a:pt x="909" y="4647"/>
                  </a:lnTo>
                  <a:lnTo>
                    <a:pt x="943" y="4680"/>
                  </a:lnTo>
                  <a:lnTo>
                    <a:pt x="943" y="4714"/>
                  </a:lnTo>
                  <a:lnTo>
                    <a:pt x="1280" y="4849"/>
                  </a:lnTo>
                  <a:lnTo>
                    <a:pt x="1212" y="4916"/>
                  </a:lnTo>
                  <a:lnTo>
                    <a:pt x="1179" y="5017"/>
                  </a:lnTo>
                  <a:lnTo>
                    <a:pt x="1111" y="5185"/>
                  </a:lnTo>
                  <a:lnTo>
                    <a:pt x="1010" y="5522"/>
                  </a:lnTo>
                  <a:lnTo>
                    <a:pt x="943" y="5892"/>
                  </a:lnTo>
                  <a:lnTo>
                    <a:pt x="674" y="5892"/>
                  </a:lnTo>
                  <a:lnTo>
                    <a:pt x="606" y="5926"/>
                  </a:lnTo>
                  <a:lnTo>
                    <a:pt x="539" y="6027"/>
                  </a:lnTo>
                  <a:lnTo>
                    <a:pt x="505" y="6162"/>
                  </a:lnTo>
                  <a:lnTo>
                    <a:pt x="472" y="6431"/>
                  </a:lnTo>
                  <a:lnTo>
                    <a:pt x="404" y="6397"/>
                  </a:lnTo>
                  <a:lnTo>
                    <a:pt x="337" y="6330"/>
                  </a:lnTo>
                  <a:lnTo>
                    <a:pt x="303" y="6296"/>
                  </a:lnTo>
                  <a:lnTo>
                    <a:pt x="270" y="6296"/>
                  </a:lnTo>
                  <a:lnTo>
                    <a:pt x="202" y="6330"/>
                  </a:lnTo>
                  <a:lnTo>
                    <a:pt x="101" y="6465"/>
                  </a:lnTo>
                  <a:lnTo>
                    <a:pt x="34" y="6633"/>
                  </a:lnTo>
                  <a:lnTo>
                    <a:pt x="0" y="6835"/>
                  </a:lnTo>
                  <a:lnTo>
                    <a:pt x="0" y="6902"/>
                  </a:lnTo>
                  <a:lnTo>
                    <a:pt x="67" y="6970"/>
                  </a:lnTo>
                  <a:lnTo>
                    <a:pt x="101" y="6970"/>
                  </a:lnTo>
                  <a:lnTo>
                    <a:pt x="168" y="6902"/>
                  </a:lnTo>
                  <a:lnTo>
                    <a:pt x="168" y="6835"/>
                  </a:lnTo>
                  <a:lnTo>
                    <a:pt x="202" y="6667"/>
                  </a:lnTo>
                  <a:lnTo>
                    <a:pt x="270" y="6532"/>
                  </a:lnTo>
                  <a:lnTo>
                    <a:pt x="404" y="6599"/>
                  </a:lnTo>
                  <a:lnTo>
                    <a:pt x="539" y="6633"/>
                  </a:lnTo>
                  <a:lnTo>
                    <a:pt x="606" y="6599"/>
                  </a:lnTo>
                  <a:lnTo>
                    <a:pt x="640" y="6566"/>
                  </a:lnTo>
                  <a:lnTo>
                    <a:pt x="741" y="6094"/>
                  </a:lnTo>
                  <a:lnTo>
                    <a:pt x="1111" y="6094"/>
                  </a:lnTo>
                  <a:lnTo>
                    <a:pt x="1515" y="6229"/>
                  </a:lnTo>
                  <a:lnTo>
                    <a:pt x="1919" y="6330"/>
                  </a:lnTo>
                  <a:lnTo>
                    <a:pt x="2727" y="6498"/>
                  </a:lnTo>
                  <a:lnTo>
                    <a:pt x="3569" y="6633"/>
                  </a:lnTo>
                  <a:lnTo>
                    <a:pt x="4377" y="6768"/>
                  </a:lnTo>
                  <a:lnTo>
                    <a:pt x="5892" y="7104"/>
                  </a:lnTo>
                  <a:lnTo>
                    <a:pt x="6330" y="7205"/>
                  </a:lnTo>
                  <a:lnTo>
                    <a:pt x="6599" y="7239"/>
                  </a:lnTo>
                  <a:lnTo>
                    <a:pt x="6835" y="7340"/>
                  </a:lnTo>
                  <a:lnTo>
                    <a:pt x="6868" y="7374"/>
                  </a:lnTo>
                  <a:lnTo>
                    <a:pt x="6902" y="7441"/>
                  </a:lnTo>
                  <a:lnTo>
                    <a:pt x="6969" y="7441"/>
                  </a:lnTo>
                  <a:lnTo>
                    <a:pt x="7037" y="7407"/>
                  </a:lnTo>
                  <a:lnTo>
                    <a:pt x="7104" y="7475"/>
                  </a:lnTo>
                  <a:lnTo>
                    <a:pt x="7171" y="7542"/>
                  </a:lnTo>
                  <a:lnTo>
                    <a:pt x="7205" y="7610"/>
                  </a:lnTo>
                  <a:lnTo>
                    <a:pt x="7171" y="7711"/>
                  </a:lnTo>
                  <a:lnTo>
                    <a:pt x="7171" y="7744"/>
                  </a:lnTo>
                  <a:lnTo>
                    <a:pt x="7205" y="7812"/>
                  </a:lnTo>
                  <a:lnTo>
                    <a:pt x="7272" y="7845"/>
                  </a:lnTo>
                  <a:lnTo>
                    <a:pt x="7373" y="7879"/>
                  </a:lnTo>
                  <a:lnTo>
                    <a:pt x="7441" y="7913"/>
                  </a:lnTo>
                  <a:lnTo>
                    <a:pt x="7474" y="7980"/>
                  </a:lnTo>
                  <a:lnTo>
                    <a:pt x="7508" y="8047"/>
                  </a:lnTo>
                  <a:lnTo>
                    <a:pt x="7474" y="8216"/>
                  </a:lnTo>
                  <a:lnTo>
                    <a:pt x="7474" y="8418"/>
                  </a:lnTo>
                  <a:lnTo>
                    <a:pt x="7508" y="8485"/>
                  </a:lnTo>
                  <a:lnTo>
                    <a:pt x="7575" y="8519"/>
                  </a:lnTo>
                  <a:lnTo>
                    <a:pt x="7676" y="8485"/>
                  </a:lnTo>
                  <a:lnTo>
                    <a:pt x="7710" y="8418"/>
                  </a:lnTo>
                  <a:lnTo>
                    <a:pt x="7710" y="7778"/>
                  </a:lnTo>
                  <a:lnTo>
                    <a:pt x="7676" y="7711"/>
                  </a:lnTo>
                  <a:lnTo>
                    <a:pt x="7676" y="7677"/>
                  </a:lnTo>
                  <a:lnTo>
                    <a:pt x="7575" y="7643"/>
                  </a:lnTo>
                  <a:lnTo>
                    <a:pt x="7441" y="7643"/>
                  </a:lnTo>
                  <a:lnTo>
                    <a:pt x="7508" y="7407"/>
                  </a:lnTo>
                  <a:lnTo>
                    <a:pt x="7542" y="7374"/>
                  </a:lnTo>
                  <a:lnTo>
                    <a:pt x="7508" y="7340"/>
                  </a:lnTo>
                  <a:lnTo>
                    <a:pt x="7441" y="7273"/>
                  </a:lnTo>
                  <a:lnTo>
                    <a:pt x="7138" y="7205"/>
                  </a:lnTo>
                  <a:lnTo>
                    <a:pt x="7306" y="6667"/>
                  </a:lnTo>
                  <a:lnTo>
                    <a:pt x="7373" y="6397"/>
                  </a:lnTo>
                  <a:lnTo>
                    <a:pt x="7407" y="6128"/>
                  </a:lnTo>
                  <a:lnTo>
                    <a:pt x="7407" y="6061"/>
                  </a:lnTo>
                  <a:lnTo>
                    <a:pt x="7272" y="6061"/>
                  </a:lnTo>
                  <a:lnTo>
                    <a:pt x="7171" y="6330"/>
                  </a:lnTo>
                  <a:lnTo>
                    <a:pt x="7070" y="6599"/>
                  </a:lnTo>
                  <a:lnTo>
                    <a:pt x="6902" y="7138"/>
                  </a:lnTo>
                  <a:lnTo>
                    <a:pt x="5555" y="6835"/>
                  </a:lnTo>
                  <a:lnTo>
                    <a:pt x="4175" y="6532"/>
                  </a:lnTo>
                  <a:lnTo>
                    <a:pt x="2727" y="6195"/>
                  </a:lnTo>
                  <a:lnTo>
                    <a:pt x="1953" y="6061"/>
                  </a:lnTo>
                  <a:lnTo>
                    <a:pt x="1583" y="6027"/>
                  </a:lnTo>
                  <a:lnTo>
                    <a:pt x="1212" y="6027"/>
                  </a:lnTo>
                  <a:lnTo>
                    <a:pt x="1212" y="5960"/>
                  </a:lnTo>
                  <a:lnTo>
                    <a:pt x="1145" y="5926"/>
                  </a:lnTo>
                  <a:lnTo>
                    <a:pt x="1246" y="5387"/>
                  </a:lnTo>
                  <a:lnTo>
                    <a:pt x="1280" y="5152"/>
                  </a:lnTo>
                  <a:lnTo>
                    <a:pt x="1313" y="5017"/>
                  </a:lnTo>
                  <a:lnTo>
                    <a:pt x="1347" y="4882"/>
                  </a:lnTo>
                  <a:lnTo>
                    <a:pt x="1751" y="5017"/>
                  </a:lnTo>
                  <a:lnTo>
                    <a:pt x="2121" y="5118"/>
                  </a:lnTo>
                  <a:lnTo>
                    <a:pt x="2929" y="5286"/>
                  </a:lnTo>
                  <a:lnTo>
                    <a:pt x="4512" y="5556"/>
                  </a:lnTo>
                  <a:lnTo>
                    <a:pt x="6330" y="5892"/>
                  </a:lnTo>
                  <a:lnTo>
                    <a:pt x="8148" y="6128"/>
                  </a:lnTo>
                  <a:lnTo>
                    <a:pt x="8215" y="6128"/>
                  </a:lnTo>
                  <a:lnTo>
                    <a:pt x="8249" y="6061"/>
                  </a:lnTo>
                  <a:lnTo>
                    <a:pt x="8249" y="5993"/>
                  </a:lnTo>
                  <a:lnTo>
                    <a:pt x="8181" y="5926"/>
                  </a:lnTo>
                  <a:lnTo>
                    <a:pt x="8316" y="5253"/>
                  </a:lnTo>
                  <a:lnTo>
                    <a:pt x="8350" y="4950"/>
                  </a:lnTo>
                  <a:lnTo>
                    <a:pt x="8417" y="4613"/>
                  </a:lnTo>
                  <a:lnTo>
                    <a:pt x="8451" y="4579"/>
                  </a:lnTo>
                  <a:lnTo>
                    <a:pt x="8485" y="4512"/>
                  </a:lnTo>
                  <a:lnTo>
                    <a:pt x="8586" y="4243"/>
                  </a:lnTo>
                  <a:lnTo>
                    <a:pt x="8619" y="3973"/>
                  </a:lnTo>
                  <a:lnTo>
                    <a:pt x="8653" y="3771"/>
                  </a:lnTo>
                  <a:lnTo>
                    <a:pt x="8788" y="3805"/>
                  </a:lnTo>
                  <a:lnTo>
                    <a:pt x="8821" y="3839"/>
                  </a:lnTo>
                  <a:lnTo>
                    <a:pt x="8855" y="3872"/>
                  </a:lnTo>
                  <a:lnTo>
                    <a:pt x="8922" y="3872"/>
                  </a:lnTo>
                  <a:lnTo>
                    <a:pt x="8956" y="3839"/>
                  </a:lnTo>
                  <a:lnTo>
                    <a:pt x="9023" y="3805"/>
                  </a:lnTo>
                  <a:lnTo>
                    <a:pt x="9057" y="3738"/>
                  </a:lnTo>
                  <a:lnTo>
                    <a:pt x="9057" y="3637"/>
                  </a:lnTo>
                  <a:lnTo>
                    <a:pt x="8990" y="3603"/>
                  </a:lnTo>
                  <a:lnTo>
                    <a:pt x="9023" y="3300"/>
                  </a:lnTo>
                  <a:lnTo>
                    <a:pt x="9091" y="2997"/>
                  </a:lnTo>
                  <a:lnTo>
                    <a:pt x="9192" y="2694"/>
                  </a:lnTo>
                  <a:lnTo>
                    <a:pt x="9293" y="2391"/>
                  </a:lnTo>
                  <a:lnTo>
                    <a:pt x="9326" y="2324"/>
                  </a:lnTo>
                  <a:lnTo>
                    <a:pt x="9326" y="2256"/>
                  </a:lnTo>
                  <a:lnTo>
                    <a:pt x="9326" y="2223"/>
                  </a:lnTo>
                  <a:lnTo>
                    <a:pt x="9259" y="2189"/>
                  </a:lnTo>
                  <a:lnTo>
                    <a:pt x="8889" y="2122"/>
                  </a:lnTo>
                  <a:lnTo>
                    <a:pt x="8956" y="1886"/>
                  </a:lnTo>
                  <a:lnTo>
                    <a:pt x="8956" y="1751"/>
                  </a:lnTo>
                  <a:lnTo>
                    <a:pt x="8956" y="1650"/>
                  </a:lnTo>
                  <a:lnTo>
                    <a:pt x="8990" y="1583"/>
                  </a:lnTo>
                  <a:lnTo>
                    <a:pt x="8990" y="1516"/>
                  </a:lnTo>
                  <a:lnTo>
                    <a:pt x="8956" y="1482"/>
                  </a:lnTo>
                  <a:lnTo>
                    <a:pt x="8922" y="1448"/>
                  </a:lnTo>
                  <a:lnTo>
                    <a:pt x="8047" y="1213"/>
                  </a:lnTo>
                  <a:lnTo>
                    <a:pt x="7138" y="1044"/>
                  </a:lnTo>
                  <a:lnTo>
                    <a:pt x="6262" y="876"/>
                  </a:lnTo>
                  <a:lnTo>
                    <a:pt x="5353" y="741"/>
                  </a:lnTo>
                  <a:lnTo>
                    <a:pt x="4478" y="573"/>
                  </a:lnTo>
                  <a:lnTo>
                    <a:pt x="3569" y="371"/>
                  </a:lnTo>
                  <a:lnTo>
                    <a:pt x="181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7" name="Google Shape;577;p4"/>
            <p:cNvSpPr/>
            <p:nvPr/>
          </p:nvSpPr>
          <p:spPr>
            <a:xfrm>
              <a:off x="696525" y="3543475"/>
              <a:ext cx="79150" cy="20225"/>
            </a:xfrm>
            <a:custGeom>
              <a:rect b="b" l="l" r="r" t="t"/>
              <a:pathLst>
                <a:path extrusionOk="0" h="809" w="3166">
                  <a:moveTo>
                    <a:pt x="203" y="0"/>
                  </a:moveTo>
                  <a:lnTo>
                    <a:pt x="1" y="68"/>
                  </a:lnTo>
                  <a:lnTo>
                    <a:pt x="1" y="101"/>
                  </a:lnTo>
                  <a:lnTo>
                    <a:pt x="203" y="169"/>
                  </a:lnTo>
                  <a:lnTo>
                    <a:pt x="371" y="169"/>
                  </a:lnTo>
                  <a:lnTo>
                    <a:pt x="573" y="202"/>
                  </a:lnTo>
                  <a:lnTo>
                    <a:pt x="742" y="270"/>
                  </a:lnTo>
                  <a:lnTo>
                    <a:pt x="1011" y="404"/>
                  </a:lnTo>
                  <a:lnTo>
                    <a:pt x="1280" y="505"/>
                  </a:lnTo>
                  <a:lnTo>
                    <a:pt x="1718" y="607"/>
                  </a:lnTo>
                  <a:lnTo>
                    <a:pt x="2156" y="674"/>
                  </a:lnTo>
                  <a:lnTo>
                    <a:pt x="2593" y="708"/>
                  </a:lnTo>
                  <a:lnTo>
                    <a:pt x="3031" y="809"/>
                  </a:lnTo>
                  <a:lnTo>
                    <a:pt x="3065" y="809"/>
                  </a:lnTo>
                  <a:lnTo>
                    <a:pt x="3098" y="775"/>
                  </a:lnTo>
                  <a:lnTo>
                    <a:pt x="3166" y="708"/>
                  </a:lnTo>
                  <a:lnTo>
                    <a:pt x="3166" y="640"/>
                  </a:lnTo>
                  <a:lnTo>
                    <a:pt x="3132" y="607"/>
                  </a:lnTo>
                  <a:lnTo>
                    <a:pt x="3098" y="573"/>
                  </a:lnTo>
                  <a:lnTo>
                    <a:pt x="2661" y="472"/>
                  </a:lnTo>
                  <a:lnTo>
                    <a:pt x="2223" y="438"/>
                  </a:lnTo>
                  <a:lnTo>
                    <a:pt x="1785" y="371"/>
                  </a:lnTo>
                  <a:lnTo>
                    <a:pt x="1348" y="303"/>
                  </a:lnTo>
                  <a:lnTo>
                    <a:pt x="1179" y="270"/>
                  </a:lnTo>
                  <a:lnTo>
                    <a:pt x="1011" y="202"/>
                  </a:lnTo>
                  <a:lnTo>
                    <a:pt x="674" y="68"/>
                  </a:lnTo>
                  <a:lnTo>
                    <a:pt x="540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8" name="Google Shape;578;p4"/>
            <p:cNvSpPr/>
            <p:nvPr/>
          </p:nvSpPr>
          <p:spPr>
            <a:xfrm>
              <a:off x="1008800" y="3646150"/>
              <a:ext cx="23600" cy="50550"/>
            </a:xfrm>
            <a:custGeom>
              <a:rect b="b" l="l" r="r" t="t"/>
              <a:pathLst>
                <a:path extrusionOk="0" h="2022" w="944">
                  <a:moveTo>
                    <a:pt x="34" y="1"/>
                  </a:moveTo>
                  <a:lnTo>
                    <a:pt x="34" y="35"/>
                  </a:lnTo>
                  <a:lnTo>
                    <a:pt x="1" y="203"/>
                  </a:lnTo>
                  <a:lnTo>
                    <a:pt x="68" y="371"/>
                  </a:lnTo>
                  <a:lnTo>
                    <a:pt x="135" y="540"/>
                  </a:lnTo>
                  <a:lnTo>
                    <a:pt x="236" y="674"/>
                  </a:lnTo>
                  <a:lnTo>
                    <a:pt x="472" y="944"/>
                  </a:lnTo>
                  <a:lnTo>
                    <a:pt x="539" y="1078"/>
                  </a:lnTo>
                  <a:lnTo>
                    <a:pt x="640" y="1213"/>
                  </a:lnTo>
                  <a:lnTo>
                    <a:pt x="674" y="1381"/>
                  </a:lnTo>
                  <a:lnTo>
                    <a:pt x="708" y="1550"/>
                  </a:lnTo>
                  <a:lnTo>
                    <a:pt x="708" y="1718"/>
                  </a:lnTo>
                  <a:lnTo>
                    <a:pt x="640" y="1886"/>
                  </a:lnTo>
                  <a:lnTo>
                    <a:pt x="640" y="1920"/>
                  </a:lnTo>
                  <a:lnTo>
                    <a:pt x="640" y="1987"/>
                  </a:lnTo>
                  <a:lnTo>
                    <a:pt x="741" y="2021"/>
                  </a:lnTo>
                  <a:lnTo>
                    <a:pt x="809" y="2021"/>
                  </a:lnTo>
                  <a:lnTo>
                    <a:pt x="842" y="1987"/>
                  </a:lnTo>
                  <a:lnTo>
                    <a:pt x="876" y="1954"/>
                  </a:lnTo>
                  <a:lnTo>
                    <a:pt x="943" y="1718"/>
                  </a:lnTo>
                  <a:lnTo>
                    <a:pt x="943" y="1482"/>
                  </a:lnTo>
                  <a:lnTo>
                    <a:pt x="910" y="1247"/>
                  </a:lnTo>
                  <a:lnTo>
                    <a:pt x="809" y="1045"/>
                  </a:lnTo>
                  <a:lnTo>
                    <a:pt x="674" y="843"/>
                  </a:lnTo>
                  <a:lnTo>
                    <a:pt x="539" y="674"/>
                  </a:lnTo>
                  <a:lnTo>
                    <a:pt x="304" y="371"/>
                  </a:lnTo>
                  <a:lnTo>
                    <a:pt x="169" y="169"/>
                  </a:lnTo>
                  <a:lnTo>
                    <a:pt x="135" y="102"/>
                  </a:lnTo>
                  <a:lnTo>
                    <a:pt x="135" y="35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79" name="Google Shape;579;p4"/>
            <p:cNvSpPr/>
            <p:nvPr/>
          </p:nvSpPr>
          <p:spPr>
            <a:xfrm>
              <a:off x="782400" y="3562000"/>
              <a:ext cx="27800" cy="11800"/>
            </a:xfrm>
            <a:custGeom>
              <a:rect b="b" l="l" r="r" t="t"/>
              <a:pathLst>
                <a:path extrusionOk="0" h="472" w="1112">
                  <a:moveTo>
                    <a:pt x="34" y="0"/>
                  </a:moveTo>
                  <a:lnTo>
                    <a:pt x="0" y="34"/>
                  </a:lnTo>
                  <a:lnTo>
                    <a:pt x="0" y="68"/>
                  </a:lnTo>
                  <a:lnTo>
                    <a:pt x="34" y="135"/>
                  </a:lnTo>
                  <a:lnTo>
                    <a:pt x="236" y="236"/>
                  </a:lnTo>
                  <a:lnTo>
                    <a:pt x="438" y="303"/>
                  </a:lnTo>
                  <a:lnTo>
                    <a:pt x="976" y="472"/>
                  </a:lnTo>
                  <a:lnTo>
                    <a:pt x="1077" y="472"/>
                  </a:lnTo>
                  <a:lnTo>
                    <a:pt x="1111" y="404"/>
                  </a:lnTo>
                  <a:lnTo>
                    <a:pt x="1111" y="303"/>
                  </a:lnTo>
                  <a:lnTo>
                    <a:pt x="1077" y="270"/>
                  </a:lnTo>
                  <a:lnTo>
                    <a:pt x="1044" y="236"/>
                  </a:lnTo>
                  <a:lnTo>
                    <a:pt x="539" y="68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0" name="Google Shape;580;p4"/>
            <p:cNvSpPr/>
            <p:nvPr/>
          </p:nvSpPr>
          <p:spPr>
            <a:xfrm>
              <a:off x="3432900" y="5444025"/>
              <a:ext cx="35375" cy="25275"/>
            </a:xfrm>
            <a:custGeom>
              <a:rect b="b" l="l" r="r" t="t"/>
              <a:pathLst>
                <a:path extrusionOk="0" h="1011" w="1415">
                  <a:moveTo>
                    <a:pt x="438" y="1"/>
                  </a:moveTo>
                  <a:lnTo>
                    <a:pt x="203" y="102"/>
                  </a:lnTo>
                  <a:lnTo>
                    <a:pt x="34" y="237"/>
                  </a:lnTo>
                  <a:lnTo>
                    <a:pt x="1" y="270"/>
                  </a:lnTo>
                  <a:lnTo>
                    <a:pt x="1" y="304"/>
                  </a:lnTo>
                  <a:lnTo>
                    <a:pt x="34" y="338"/>
                  </a:lnTo>
                  <a:lnTo>
                    <a:pt x="68" y="338"/>
                  </a:lnTo>
                  <a:lnTo>
                    <a:pt x="102" y="405"/>
                  </a:lnTo>
                  <a:lnTo>
                    <a:pt x="236" y="506"/>
                  </a:lnTo>
                  <a:lnTo>
                    <a:pt x="371" y="607"/>
                  </a:lnTo>
                  <a:lnTo>
                    <a:pt x="405" y="641"/>
                  </a:lnTo>
                  <a:lnTo>
                    <a:pt x="472" y="607"/>
                  </a:lnTo>
                  <a:lnTo>
                    <a:pt x="472" y="573"/>
                  </a:lnTo>
                  <a:lnTo>
                    <a:pt x="472" y="506"/>
                  </a:lnTo>
                  <a:lnTo>
                    <a:pt x="371" y="371"/>
                  </a:lnTo>
                  <a:lnTo>
                    <a:pt x="775" y="405"/>
                  </a:lnTo>
                  <a:lnTo>
                    <a:pt x="1179" y="405"/>
                  </a:lnTo>
                  <a:lnTo>
                    <a:pt x="1145" y="674"/>
                  </a:lnTo>
                  <a:lnTo>
                    <a:pt x="1179" y="944"/>
                  </a:lnTo>
                  <a:lnTo>
                    <a:pt x="1213" y="1011"/>
                  </a:lnTo>
                  <a:lnTo>
                    <a:pt x="1246" y="1011"/>
                  </a:lnTo>
                  <a:lnTo>
                    <a:pt x="1314" y="977"/>
                  </a:lnTo>
                  <a:lnTo>
                    <a:pt x="1347" y="944"/>
                  </a:lnTo>
                  <a:lnTo>
                    <a:pt x="1381" y="775"/>
                  </a:lnTo>
                  <a:lnTo>
                    <a:pt x="1415" y="607"/>
                  </a:lnTo>
                  <a:lnTo>
                    <a:pt x="1415" y="270"/>
                  </a:lnTo>
                  <a:lnTo>
                    <a:pt x="1415" y="237"/>
                  </a:lnTo>
                  <a:lnTo>
                    <a:pt x="1381" y="203"/>
                  </a:lnTo>
                  <a:lnTo>
                    <a:pt x="1314" y="169"/>
                  </a:lnTo>
                  <a:lnTo>
                    <a:pt x="539" y="169"/>
                  </a:lnTo>
                  <a:lnTo>
                    <a:pt x="573" y="102"/>
                  </a:lnTo>
                  <a:lnTo>
                    <a:pt x="573" y="35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1" name="Google Shape;581;p4"/>
            <p:cNvSpPr/>
            <p:nvPr/>
          </p:nvSpPr>
          <p:spPr>
            <a:xfrm>
              <a:off x="3291500" y="5425525"/>
              <a:ext cx="109450" cy="36200"/>
            </a:xfrm>
            <a:custGeom>
              <a:rect b="b" l="l" r="r" t="t"/>
              <a:pathLst>
                <a:path extrusionOk="0" h="1448" w="4378">
                  <a:moveTo>
                    <a:pt x="371" y="169"/>
                  </a:moveTo>
                  <a:lnTo>
                    <a:pt x="842" y="270"/>
                  </a:lnTo>
                  <a:lnTo>
                    <a:pt x="1314" y="303"/>
                  </a:lnTo>
                  <a:lnTo>
                    <a:pt x="1785" y="337"/>
                  </a:lnTo>
                  <a:lnTo>
                    <a:pt x="2256" y="404"/>
                  </a:lnTo>
                  <a:lnTo>
                    <a:pt x="3233" y="606"/>
                  </a:lnTo>
                  <a:lnTo>
                    <a:pt x="3569" y="640"/>
                  </a:lnTo>
                  <a:lnTo>
                    <a:pt x="3704" y="674"/>
                  </a:lnTo>
                  <a:lnTo>
                    <a:pt x="3839" y="707"/>
                  </a:lnTo>
                  <a:lnTo>
                    <a:pt x="3940" y="775"/>
                  </a:lnTo>
                  <a:lnTo>
                    <a:pt x="4007" y="876"/>
                  </a:lnTo>
                  <a:lnTo>
                    <a:pt x="4007" y="1010"/>
                  </a:lnTo>
                  <a:lnTo>
                    <a:pt x="3973" y="1179"/>
                  </a:lnTo>
                  <a:lnTo>
                    <a:pt x="1987" y="1010"/>
                  </a:lnTo>
                  <a:lnTo>
                    <a:pt x="1112" y="909"/>
                  </a:lnTo>
                  <a:lnTo>
                    <a:pt x="674" y="876"/>
                  </a:lnTo>
                  <a:lnTo>
                    <a:pt x="236" y="909"/>
                  </a:lnTo>
                  <a:lnTo>
                    <a:pt x="371" y="169"/>
                  </a:lnTo>
                  <a:close/>
                  <a:moveTo>
                    <a:pt x="741" y="0"/>
                  </a:moveTo>
                  <a:lnTo>
                    <a:pt x="304" y="34"/>
                  </a:lnTo>
                  <a:lnTo>
                    <a:pt x="203" y="34"/>
                  </a:lnTo>
                  <a:lnTo>
                    <a:pt x="34" y="68"/>
                  </a:lnTo>
                  <a:lnTo>
                    <a:pt x="34" y="101"/>
                  </a:lnTo>
                  <a:lnTo>
                    <a:pt x="169" y="135"/>
                  </a:lnTo>
                  <a:lnTo>
                    <a:pt x="68" y="505"/>
                  </a:lnTo>
                  <a:lnTo>
                    <a:pt x="0" y="909"/>
                  </a:lnTo>
                  <a:lnTo>
                    <a:pt x="34" y="977"/>
                  </a:lnTo>
                  <a:lnTo>
                    <a:pt x="68" y="1044"/>
                  </a:lnTo>
                  <a:lnTo>
                    <a:pt x="169" y="1044"/>
                  </a:lnTo>
                  <a:lnTo>
                    <a:pt x="236" y="1010"/>
                  </a:lnTo>
                  <a:lnTo>
                    <a:pt x="640" y="1111"/>
                  </a:lnTo>
                  <a:lnTo>
                    <a:pt x="1112" y="1179"/>
                  </a:lnTo>
                  <a:lnTo>
                    <a:pt x="1987" y="1246"/>
                  </a:lnTo>
                  <a:lnTo>
                    <a:pt x="4108" y="1448"/>
                  </a:lnTo>
                  <a:lnTo>
                    <a:pt x="4142" y="1414"/>
                  </a:lnTo>
                  <a:lnTo>
                    <a:pt x="4209" y="1381"/>
                  </a:lnTo>
                  <a:lnTo>
                    <a:pt x="4209" y="1347"/>
                  </a:lnTo>
                  <a:lnTo>
                    <a:pt x="4209" y="1280"/>
                  </a:lnTo>
                  <a:lnTo>
                    <a:pt x="4209" y="1246"/>
                  </a:lnTo>
                  <a:lnTo>
                    <a:pt x="4377" y="741"/>
                  </a:lnTo>
                  <a:lnTo>
                    <a:pt x="4377" y="674"/>
                  </a:lnTo>
                  <a:lnTo>
                    <a:pt x="4377" y="640"/>
                  </a:lnTo>
                  <a:lnTo>
                    <a:pt x="4344" y="606"/>
                  </a:lnTo>
                  <a:lnTo>
                    <a:pt x="4276" y="573"/>
                  </a:lnTo>
                  <a:lnTo>
                    <a:pt x="3199" y="337"/>
                  </a:lnTo>
                  <a:lnTo>
                    <a:pt x="2088" y="135"/>
                  </a:lnTo>
                  <a:lnTo>
                    <a:pt x="1213" y="34"/>
                  </a:lnTo>
                  <a:lnTo>
                    <a:pt x="74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2" name="Google Shape;582;p4"/>
            <p:cNvSpPr/>
            <p:nvPr/>
          </p:nvSpPr>
          <p:spPr>
            <a:xfrm>
              <a:off x="632575" y="3558625"/>
              <a:ext cx="24425" cy="12650"/>
            </a:xfrm>
            <a:custGeom>
              <a:rect b="b" l="l" r="r" t="t"/>
              <a:pathLst>
                <a:path extrusionOk="0" h="506" w="977">
                  <a:moveTo>
                    <a:pt x="640" y="1"/>
                  </a:moveTo>
                  <a:lnTo>
                    <a:pt x="404" y="68"/>
                  </a:lnTo>
                  <a:lnTo>
                    <a:pt x="202" y="203"/>
                  </a:lnTo>
                  <a:lnTo>
                    <a:pt x="34" y="371"/>
                  </a:lnTo>
                  <a:lnTo>
                    <a:pt x="0" y="405"/>
                  </a:lnTo>
                  <a:lnTo>
                    <a:pt x="0" y="472"/>
                  </a:lnTo>
                  <a:lnTo>
                    <a:pt x="34" y="506"/>
                  </a:lnTo>
                  <a:lnTo>
                    <a:pt x="135" y="506"/>
                  </a:lnTo>
                  <a:lnTo>
                    <a:pt x="303" y="405"/>
                  </a:lnTo>
                  <a:lnTo>
                    <a:pt x="505" y="304"/>
                  </a:lnTo>
                  <a:lnTo>
                    <a:pt x="707" y="236"/>
                  </a:lnTo>
                  <a:lnTo>
                    <a:pt x="909" y="203"/>
                  </a:lnTo>
                  <a:lnTo>
                    <a:pt x="977" y="169"/>
                  </a:lnTo>
                  <a:lnTo>
                    <a:pt x="977" y="102"/>
                  </a:lnTo>
                  <a:lnTo>
                    <a:pt x="943" y="34"/>
                  </a:lnTo>
                  <a:lnTo>
                    <a:pt x="87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3" name="Google Shape;583;p4"/>
            <p:cNvSpPr/>
            <p:nvPr/>
          </p:nvSpPr>
          <p:spPr>
            <a:xfrm>
              <a:off x="2855500" y="5364075"/>
              <a:ext cx="920850" cy="71575"/>
            </a:xfrm>
            <a:custGeom>
              <a:rect b="b" l="l" r="r" t="t"/>
              <a:pathLst>
                <a:path extrusionOk="0" h="2863" w="36834">
                  <a:moveTo>
                    <a:pt x="606" y="0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34" y="101"/>
                  </a:lnTo>
                  <a:lnTo>
                    <a:pt x="573" y="202"/>
                  </a:lnTo>
                  <a:lnTo>
                    <a:pt x="1111" y="270"/>
                  </a:lnTo>
                  <a:lnTo>
                    <a:pt x="2189" y="337"/>
                  </a:lnTo>
                  <a:lnTo>
                    <a:pt x="4377" y="405"/>
                  </a:lnTo>
                  <a:lnTo>
                    <a:pt x="9192" y="674"/>
                  </a:lnTo>
                  <a:lnTo>
                    <a:pt x="13973" y="977"/>
                  </a:lnTo>
                  <a:lnTo>
                    <a:pt x="18787" y="1314"/>
                  </a:lnTo>
                  <a:lnTo>
                    <a:pt x="23299" y="1684"/>
                  </a:lnTo>
                  <a:lnTo>
                    <a:pt x="27810" y="2054"/>
                  </a:lnTo>
                  <a:lnTo>
                    <a:pt x="36833" y="2862"/>
                  </a:lnTo>
                  <a:lnTo>
                    <a:pt x="36833" y="2559"/>
                  </a:lnTo>
                  <a:lnTo>
                    <a:pt x="32389" y="2122"/>
                  </a:lnTo>
                  <a:lnTo>
                    <a:pt x="27945" y="1751"/>
                  </a:lnTo>
                  <a:lnTo>
                    <a:pt x="23501" y="1415"/>
                  </a:lnTo>
                  <a:lnTo>
                    <a:pt x="19057" y="1078"/>
                  </a:lnTo>
                  <a:lnTo>
                    <a:pt x="14242" y="775"/>
                  </a:lnTo>
                  <a:lnTo>
                    <a:pt x="9461" y="472"/>
                  </a:lnTo>
                  <a:lnTo>
                    <a:pt x="4647" y="202"/>
                  </a:lnTo>
                  <a:lnTo>
                    <a:pt x="2357" y="34"/>
                  </a:lnTo>
                  <a:lnTo>
                    <a:pt x="1179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4" name="Google Shape;584;p4"/>
            <p:cNvSpPr/>
            <p:nvPr/>
          </p:nvSpPr>
          <p:spPr>
            <a:xfrm>
              <a:off x="3219125" y="5439825"/>
              <a:ext cx="32000" cy="8450"/>
            </a:xfrm>
            <a:custGeom>
              <a:rect b="b" l="l" r="r" t="t"/>
              <a:pathLst>
                <a:path extrusionOk="0" h="338" w="1280">
                  <a:moveTo>
                    <a:pt x="67" y="1"/>
                  </a:moveTo>
                  <a:lnTo>
                    <a:pt x="0" y="34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69"/>
                  </a:lnTo>
                  <a:lnTo>
                    <a:pt x="202" y="236"/>
                  </a:lnTo>
                  <a:lnTo>
                    <a:pt x="370" y="270"/>
                  </a:lnTo>
                  <a:lnTo>
                    <a:pt x="741" y="304"/>
                  </a:lnTo>
                  <a:lnTo>
                    <a:pt x="1044" y="337"/>
                  </a:lnTo>
                  <a:lnTo>
                    <a:pt x="1178" y="304"/>
                  </a:lnTo>
                  <a:lnTo>
                    <a:pt x="1246" y="270"/>
                  </a:lnTo>
                  <a:lnTo>
                    <a:pt x="1279" y="203"/>
                  </a:lnTo>
                  <a:lnTo>
                    <a:pt x="1279" y="169"/>
                  </a:lnTo>
                  <a:lnTo>
                    <a:pt x="1279" y="135"/>
                  </a:lnTo>
                  <a:lnTo>
                    <a:pt x="1178" y="68"/>
                  </a:lnTo>
                  <a:lnTo>
                    <a:pt x="808" y="68"/>
                  </a:lnTo>
                  <a:lnTo>
                    <a:pt x="438" y="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5" name="Google Shape;585;p4"/>
            <p:cNvSpPr/>
            <p:nvPr/>
          </p:nvSpPr>
          <p:spPr>
            <a:xfrm>
              <a:off x="3221650" y="5413725"/>
              <a:ext cx="32850" cy="7600"/>
            </a:xfrm>
            <a:custGeom>
              <a:rect b="b" l="l" r="r" t="t"/>
              <a:pathLst>
                <a:path extrusionOk="0" h="304" w="1314">
                  <a:moveTo>
                    <a:pt x="404" y="1"/>
                  </a:moveTo>
                  <a:lnTo>
                    <a:pt x="236" y="35"/>
                  </a:lnTo>
                  <a:lnTo>
                    <a:pt x="34" y="68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168" y="203"/>
                  </a:lnTo>
                  <a:lnTo>
                    <a:pt x="303" y="270"/>
                  </a:lnTo>
                  <a:lnTo>
                    <a:pt x="673" y="304"/>
                  </a:lnTo>
                  <a:lnTo>
                    <a:pt x="1010" y="304"/>
                  </a:lnTo>
                  <a:lnTo>
                    <a:pt x="1145" y="270"/>
                  </a:lnTo>
                  <a:lnTo>
                    <a:pt x="1212" y="237"/>
                  </a:lnTo>
                  <a:lnTo>
                    <a:pt x="1279" y="203"/>
                  </a:lnTo>
                  <a:lnTo>
                    <a:pt x="1313" y="136"/>
                  </a:lnTo>
                  <a:lnTo>
                    <a:pt x="1279" y="102"/>
                  </a:lnTo>
                  <a:lnTo>
                    <a:pt x="1178" y="35"/>
                  </a:lnTo>
                  <a:lnTo>
                    <a:pt x="1044" y="1"/>
                  </a:lnTo>
                  <a:lnTo>
                    <a:pt x="774" y="35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6" name="Google Shape;586;p4"/>
            <p:cNvSpPr/>
            <p:nvPr/>
          </p:nvSpPr>
          <p:spPr>
            <a:xfrm>
              <a:off x="3225000" y="5426350"/>
              <a:ext cx="34550" cy="10975"/>
            </a:xfrm>
            <a:custGeom>
              <a:rect b="b" l="l" r="r" t="t"/>
              <a:pathLst>
                <a:path extrusionOk="0" h="439" w="1382">
                  <a:moveTo>
                    <a:pt x="135" y="1"/>
                  </a:moveTo>
                  <a:lnTo>
                    <a:pt x="1" y="35"/>
                  </a:lnTo>
                  <a:lnTo>
                    <a:pt x="1" y="68"/>
                  </a:lnTo>
                  <a:lnTo>
                    <a:pt x="102" y="169"/>
                  </a:lnTo>
                  <a:lnTo>
                    <a:pt x="203" y="237"/>
                  </a:lnTo>
                  <a:lnTo>
                    <a:pt x="472" y="304"/>
                  </a:lnTo>
                  <a:lnTo>
                    <a:pt x="842" y="371"/>
                  </a:lnTo>
                  <a:lnTo>
                    <a:pt x="1246" y="439"/>
                  </a:lnTo>
                  <a:lnTo>
                    <a:pt x="1347" y="405"/>
                  </a:lnTo>
                  <a:lnTo>
                    <a:pt x="1381" y="338"/>
                  </a:lnTo>
                  <a:lnTo>
                    <a:pt x="1347" y="237"/>
                  </a:lnTo>
                  <a:lnTo>
                    <a:pt x="1280" y="203"/>
                  </a:lnTo>
                  <a:lnTo>
                    <a:pt x="910" y="102"/>
                  </a:lnTo>
                  <a:lnTo>
                    <a:pt x="539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7" name="Google Shape;587;p4"/>
            <p:cNvSpPr/>
            <p:nvPr/>
          </p:nvSpPr>
          <p:spPr>
            <a:xfrm>
              <a:off x="2757850" y="5409525"/>
              <a:ext cx="584175" cy="67350"/>
            </a:xfrm>
            <a:custGeom>
              <a:rect b="b" l="l" r="r" t="t"/>
              <a:pathLst>
                <a:path extrusionOk="0" h="2694" w="23367">
                  <a:moveTo>
                    <a:pt x="68" y="1"/>
                  </a:moveTo>
                  <a:lnTo>
                    <a:pt x="1" y="34"/>
                  </a:lnTo>
                  <a:lnTo>
                    <a:pt x="1" y="102"/>
                  </a:lnTo>
                  <a:lnTo>
                    <a:pt x="68" y="371"/>
                  </a:lnTo>
                  <a:lnTo>
                    <a:pt x="169" y="573"/>
                  </a:lnTo>
                  <a:lnTo>
                    <a:pt x="338" y="775"/>
                  </a:lnTo>
                  <a:lnTo>
                    <a:pt x="540" y="910"/>
                  </a:lnTo>
                  <a:lnTo>
                    <a:pt x="742" y="1044"/>
                  </a:lnTo>
                  <a:lnTo>
                    <a:pt x="977" y="1145"/>
                  </a:lnTo>
                  <a:lnTo>
                    <a:pt x="1482" y="1280"/>
                  </a:lnTo>
                  <a:lnTo>
                    <a:pt x="1954" y="1381"/>
                  </a:lnTo>
                  <a:lnTo>
                    <a:pt x="2425" y="1448"/>
                  </a:lnTo>
                  <a:lnTo>
                    <a:pt x="3401" y="1549"/>
                  </a:lnTo>
                  <a:lnTo>
                    <a:pt x="5287" y="1684"/>
                  </a:lnTo>
                  <a:lnTo>
                    <a:pt x="9529" y="2054"/>
                  </a:lnTo>
                  <a:lnTo>
                    <a:pt x="13738" y="2391"/>
                  </a:lnTo>
                  <a:lnTo>
                    <a:pt x="18114" y="2694"/>
                  </a:lnTo>
                  <a:lnTo>
                    <a:pt x="23367" y="2694"/>
                  </a:lnTo>
                  <a:lnTo>
                    <a:pt x="19225" y="2458"/>
                  </a:lnTo>
                  <a:lnTo>
                    <a:pt x="15084" y="2189"/>
                  </a:lnTo>
                  <a:lnTo>
                    <a:pt x="11246" y="1920"/>
                  </a:lnTo>
                  <a:lnTo>
                    <a:pt x="7408" y="1583"/>
                  </a:lnTo>
                  <a:lnTo>
                    <a:pt x="3435" y="1213"/>
                  </a:lnTo>
                  <a:lnTo>
                    <a:pt x="2593" y="1145"/>
                  </a:lnTo>
                  <a:lnTo>
                    <a:pt x="2088" y="1112"/>
                  </a:lnTo>
                  <a:lnTo>
                    <a:pt x="1550" y="1044"/>
                  </a:lnTo>
                  <a:lnTo>
                    <a:pt x="1078" y="910"/>
                  </a:lnTo>
                  <a:lnTo>
                    <a:pt x="843" y="809"/>
                  </a:lnTo>
                  <a:lnTo>
                    <a:pt x="674" y="708"/>
                  </a:lnTo>
                  <a:lnTo>
                    <a:pt x="472" y="573"/>
                  </a:lnTo>
                  <a:lnTo>
                    <a:pt x="338" y="438"/>
                  </a:lnTo>
                  <a:lnTo>
                    <a:pt x="237" y="270"/>
                  </a:lnTo>
                  <a:lnTo>
                    <a:pt x="169" y="68"/>
                  </a:lnTo>
                  <a:lnTo>
                    <a:pt x="10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8" name="Google Shape;588;p4"/>
            <p:cNvSpPr/>
            <p:nvPr/>
          </p:nvSpPr>
          <p:spPr>
            <a:xfrm>
              <a:off x="829525" y="3584725"/>
              <a:ext cx="53900" cy="19375"/>
            </a:xfrm>
            <a:custGeom>
              <a:rect b="b" l="l" r="r" t="t"/>
              <a:pathLst>
                <a:path extrusionOk="0" h="775" w="2156">
                  <a:moveTo>
                    <a:pt x="101" y="0"/>
                  </a:moveTo>
                  <a:lnTo>
                    <a:pt x="34" y="68"/>
                  </a:lnTo>
                  <a:lnTo>
                    <a:pt x="0" y="169"/>
                  </a:lnTo>
                  <a:lnTo>
                    <a:pt x="0" y="202"/>
                  </a:lnTo>
                  <a:lnTo>
                    <a:pt x="34" y="270"/>
                  </a:lnTo>
                  <a:lnTo>
                    <a:pt x="236" y="371"/>
                  </a:lnTo>
                  <a:lnTo>
                    <a:pt x="438" y="438"/>
                  </a:lnTo>
                  <a:lnTo>
                    <a:pt x="842" y="539"/>
                  </a:lnTo>
                  <a:lnTo>
                    <a:pt x="1280" y="640"/>
                  </a:lnTo>
                  <a:lnTo>
                    <a:pt x="1751" y="707"/>
                  </a:lnTo>
                  <a:lnTo>
                    <a:pt x="1785" y="741"/>
                  </a:lnTo>
                  <a:lnTo>
                    <a:pt x="1852" y="775"/>
                  </a:lnTo>
                  <a:lnTo>
                    <a:pt x="1920" y="775"/>
                  </a:lnTo>
                  <a:lnTo>
                    <a:pt x="1987" y="741"/>
                  </a:lnTo>
                  <a:lnTo>
                    <a:pt x="2088" y="674"/>
                  </a:lnTo>
                  <a:lnTo>
                    <a:pt x="2122" y="640"/>
                  </a:lnTo>
                  <a:lnTo>
                    <a:pt x="2155" y="573"/>
                  </a:lnTo>
                  <a:lnTo>
                    <a:pt x="2155" y="472"/>
                  </a:lnTo>
                  <a:lnTo>
                    <a:pt x="2088" y="371"/>
                  </a:lnTo>
                  <a:lnTo>
                    <a:pt x="2054" y="337"/>
                  </a:lnTo>
                  <a:lnTo>
                    <a:pt x="1987" y="303"/>
                  </a:lnTo>
                  <a:lnTo>
                    <a:pt x="1516" y="270"/>
                  </a:lnTo>
                  <a:lnTo>
                    <a:pt x="1078" y="169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9" name="Google Shape;589;p4"/>
            <p:cNvSpPr/>
            <p:nvPr/>
          </p:nvSpPr>
          <p:spPr>
            <a:xfrm>
              <a:off x="1711625" y="5231075"/>
              <a:ext cx="10125" cy="15175"/>
            </a:xfrm>
            <a:custGeom>
              <a:rect b="b" l="l" r="r" t="t"/>
              <a:pathLst>
                <a:path extrusionOk="0" h="607" w="405">
                  <a:moveTo>
                    <a:pt x="270" y="1"/>
                  </a:moveTo>
                  <a:lnTo>
                    <a:pt x="203" y="35"/>
                  </a:lnTo>
                  <a:lnTo>
                    <a:pt x="68" y="136"/>
                  </a:lnTo>
                  <a:lnTo>
                    <a:pt x="1" y="237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39"/>
                  </a:lnTo>
                  <a:lnTo>
                    <a:pt x="68" y="439"/>
                  </a:lnTo>
                  <a:lnTo>
                    <a:pt x="102" y="405"/>
                  </a:lnTo>
                  <a:lnTo>
                    <a:pt x="135" y="472"/>
                  </a:lnTo>
                  <a:lnTo>
                    <a:pt x="270" y="573"/>
                  </a:lnTo>
                  <a:lnTo>
                    <a:pt x="337" y="607"/>
                  </a:lnTo>
                  <a:lnTo>
                    <a:pt x="371" y="573"/>
                  </a:lnTo>
                  <a:lnTo>
                    <a:pt x="405" y="506"/>
                  </a:lnTo>
                  <a:lnTo>
                    <a:pt x="371" y="472"/>
                  </a:lnTo>
                  <a:lnTo>
                    <a:pt x="270" y="371"/>
                  </a:lnTo>
                  <a:lnTo>
                    <a:pt x="169" y="304"/>
                  </a:lnTo>
                  <a:lnTo>
                    <a:pt x="304" y="169"/>
                  </a:lnTo>
                  <a:lnTo>
                    <a:pt x="337" y="102"/>
                  </a:lnTo>
                  <a:lnTo>
                    <a:pt x="337" y="68"/>
                  </a:lnTo>
                  <a:lnTo>
                    <a:pt x="304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0" name="Google Shape;590;p4"/>
            <p:cNvSpPr/>
            <p:nvPr/>
          </p:nvSpPr>
          <p:spPr>
            <a:xfrm>
              <a:off x="923800" y="4840525"/>
              <a:ext cx="959550" cy="542925"/>
            </a:xfrm>
            <a:custGeom>
              <a:rect b="b" l="l" r="r" t="t"/>
              <a:pathLst>
                <a:path extrusionOk="0" h="21717" w="38382">
                  <a:moveTo>
                    <a:pt x="36059" y="304"/>
                  </a:moveTo>
                  <a:lnTo>
                    <a:pt x="36227" y="1247"/>
                  </a:lnTo>
                  <a:lnTo>
                    <a:pt x="36395" y="2223"/>
                  </a:lnTo>
                  <a:lnTo>
                    <a:pt x="36766" y="4142"/>
                  </a:lnTo>
                  <a:lnTo>
                    <a:pt x="37136" y="6432"/>
                  </a:lnTo>
                  <a:lnTo>
                    <a:pt x="37439" y="8721"/>
                  </a:lnTo>
                  <a:lnTo>
                    <a:pt x="37709" y="10909"/>
                  </a:lnTo>
                  <a:lnTo>
                    <a:pt x="37944" y="13098"/>
                  </a:lnTo>
                  <a:lnTo>
                    <a:pt x="38012" y="14108"/>
                  </a:lnTo>
                  <a:lnTo>
                    <a:pt x="38079" y="15152"/>
                  </a:lnTo>
                  <a:lnTo>
                    <a:pt x="38113" y="15421"/>
                  </a:lnTo>
                  <a:lnTo>
                    <a:pt x="38079" y="15791"/>
                  </a:lnTo>
                  <a:lnTo>
                    <a:pt x="38045" y="15960"/>
                  </a:lnTo>
                  <a:lnTo>
                    <a:pt x="38012" y="16094"/>
                  </a:lnTo>
                  <a:lnTo>
                    <a:pt x="37911" y="16229"/>
                  </a:lnTo>
                  <a:lnTo>
                    <a:pt x="37742" y="16296"/>
                  </a:lnTo>
                  <a:lnTo>
                    <a:pt x="37574" y="16330"/>
                  </a:lnTo>
                  <a:lnTo>
                    <a:pt x="37439" y="16397"/>
                  </a:lnTo>
                  <a:lnTo>
                    <a:pt x="28685" y="17609"/>
                  </a:lnTo>
                  <a:lnTo>
                    <a:pt x="19932" y="18855"/>
                  </a:lnTo>
                  <a:lnTo>
                    <a:pt x="15488" y="19495"/>
                  </a:lnTo>
                  <a:lnTo>
                    <a:pt x="11043" y="20202"/>
                  </a:lnTo>
                  <a:lnTo>
                    <a:pt x="6633" y="20976"/>
                  </a:lnTo>
                  <a:lnTo>
                    <a:pt x="4276" y="21414"/>
                  </a:lnTo>
                  <a:lnTo>
                    <a:pt x="3805" y="21481"/>
                  </a:lnTo>
                  <a:lnTo>
                    <a:pt x="3333" y="21549"/>
                  </a:lnTo>
                  <a:lnTo>
                    <a:pt x="3098" y="21549"/>
                  </a:lnTo>
                  <a:lnTo>
                    <a:pt x="2862" y="21515"/>
                  </a:lnTo>
                  <a:lnTo>
                    <a:pt x="2626" y="21448"/>
                  </a:lnTo>
                  <a:lnTo>
                    <a:pt x="2424" y="21313"/>
                  </a:lnTo>
                  <a:lnTo>
                    <a:pt x="2054" y="19360"/>
                  </a:lnTo>
                  <a:lnTo>
                    <a:pt x="1751" y="17407"/>
                  </a:lnTo>
                  <a:lnTo>
                    <a:pt x="1448" y="15488"/>
                  </a:lnTo>
                  <a:lnTo>
                    <a:pt x="1179" y="13502"/>
                  </a:lnTo>
                  <a:lnTo>
                    <a:pt x="674" y="9630"/>
                  </a:lnTo>
                  <a:lnTo>
                    <a:pt x="438" y="7745"/>
                  </a:lnTo>
                  <a:lnTo>
                    <a:pt x="303" y="6768"/>
                  </a:lnTo>
                  <a:lnTo>
                    <a:pt x="101" y="5859"/>
                  </a:lnTo>
                  <a:lnTo>
                    <a:pt x="4579" y="5119"/>
                  </a:lnTo>
                  <a:lnTo>
                    <a:pt x="9091" y="4445"/>
                  </a:lnTo>
                  <a:lnTo>
                    <a:pt x="18080" y="3199"/>
                  </a:lnTo>
                  <a:lnTo>
                    <a:pt x="22592" y="2526"/>
                  </a:lnTo>
                  <a:lnTo>
                    <a:pt x="27103" y="1853"/>
                  </a:lnTo>
                  <a:lnTo>
                    <a:pt x="31581" y="1112"/>
                  </a:lnTo>
                  <a:lnTo>
                    <a:pt x="33837" y="708"/>
                  </a:lnTo>
                  <a:lnTo>
                    <a:pt x="36059" y="304"/>
                  </a:lnTo>
                  <a:close/>
                  <a:moveTo>
                    <a:pt x="36092" y="1"/>
                  </a:moveTo>
                  <a:lnTo>
                    <a:pt x="36025" y="35"/>
                  </a:lnTo>
                  <a:lnTo>
                    <a:pt x="36025" y="68"/>
                  </a:lnTo>
                  <a:lnTo>
                    <a:pt x="36025" y="102"/>
                  </a:lnTo>
                  <a:lnTo>
                    <a:pt x="33803" y="540"/>
                  </a:lnTo>
                  <a:lnTo>
                    <a:pt x="31547" y="910"/>
                  </a:lnTo>
                  <a:lnTo>
                    <a:pt x="29291" y="1280"/>
                  </a:lnTo>
                  <a:lnTo>
                    <a:pt x="27069" y="1651"/>
                  </a:lnTo>
                  <a:lnTo>
                    <a:pt x="22558" y="2290"/>
                  </a:lnTo>
                  <a:lnTo>
                    <a:pt x="18046" y="2930"/>
                  </a:lnTo>
                  <a:lnTo>
                    <a:pt x="13535" y="3536"/>
                  </a:lnTo>
                  <a:lnTo>
                    <a:pt x="9023" y="4176"/>
                  </a:lnTo>
                  <a:lnTo>
                    <a:pt x="6768" y="4546"/>
                  </a:lnTo>
                  <a:lnTo>
                    <a:pt x="4545" y="4916"/>
                  </a:lnTo>
                  <a:lnTo>
                    <a:pt x="2290" y="5287"/>
                  </a:lnTo>
                  <a:lnTo>
                    <a:pt x="68" y="5725"/>
                  </a:lnTo>
                  <a:lnTo>
                    <a:pt x="34" y="5725"/>
                  </a:lnTo>
                  <a:lnTo>
                    <a:pt x="0" y="5758"/>
                  </a:lnTo>
                  <a:lnTo>
                    <a:pt x="34" y="5826"/>
                  </a:lnTo>
                  <a:lnTo>
                    <a:pt x="68" y="6768"/>
                  </a:lnTo>
                  <a:lnTo>
                    <a:pt x="169" y="7745"/>
                  </a:lnTo>
                  <a:lnTo>
                    <a:pt x="438" y="9630"/>
                  </a:lnTo>
                  <a:lnTo>
                    <a:pt x="1010" y="13771"/>
                  </a:lnTo>
                  <a:lnTo>
                    <a:pt x="1212" y="15589"/>
                  </a:lnTo>
                  <a:lnTo>
                    <a:pt x="1482" y="17441"/>
                  </a:lnTo>
                  <a:lnTo>
                    <a:pt x="1751" y="19259"/>
                  </a:lnTo>
                  <a:lnTo>
                    <a:pt x="1919" y="20134"/>
                  </a:lnTo>
                  <a:lnTo>
                    <a:pt x="2155" y="21043"/>
                  </a:lnTo>
                  <a:lnTo>
                    <a:pt x="2088" y="21077"/>
                  </a:lnTo>
                  <a:lnTo>
                    <a:pt x="2054" y="21111"/>
                  </a:lnTo>
                  <a:lnTo>
                    <a:pt x="2054" y="21144"/>
                  </a:lnTo>
                  <a:lnTo>
                    <a:pt x="2222" y="21347"/>
                  </a:lnTo>
                  <a:lnTo>
                    <a:pt x="2222" y="21380"/>
                  </a:lnTo>
                  <a:lnTo>
                    <a:pt x="2256" y="21414"/>
                  </a:lnTo>
                  <a:lnTo>
                    <a:pt x="2323" y="21448"/>
                  </a:lnTo>
                  <a:lnTo>
                    <a:pt x="2492" y="21582"/>
                  </a:lnTo>
                  <a:lnTo>
                    <a:pt x="2694" y="21650"/>
                  </a:lnTo>
                  <a:lnTo>
                    <a:pt x="2929" y="21717"/>
                  </a:lnTo>
                  <a:lnTo>
                    <a:pt x="3603" y="21717"/>
                  </a:lnTo>
                  <a:lnTo>
                    <a:pt x="4074" y="21650"/>
                  </a:lnTo>
                  <a:lnTo>
                    <a:pt x="6431" y="21246"/>
                  </a:lnTo>
                  <a:lnTo>
                    <a:pt x="8754" y="20808"/>
                  </a:lnTo>
                  <a:lnTo>
                    <a:pt x="11178" y="20404"/>
                  </a:lnTo>
                  <a:lnTo>
                    <a:pt x="13569" y="20000"/>
                  </a:lnTo>
                  <a:lnTo>
                    <a:pt x="18417" y="19293"/>
                  </a:lnTo>
                  <a:lnTo>
                    <a:pt x="27844" y="17946"/>
                  </a:lnTo>
                  <a:lnTo>
                    <a:pt x="37271" y="16633"/>
                  </a:lnTo>
                  <a:lnTo>
                    <a:pt x="37338" y="16700"/>
                  </a:lnTo>
                  <a:lnTo>
                    <a:pt x="37372" y="16700"/>
                  </a:lnTo>
                  <a:lnTo>
                    <a:pt x="37405" y="16667"/>
                  </a:lnTo>
                  <a:lnTo>
                    <a:pt x="37540" y="16633"/>
                  </a:lnTo>
                  <a:lnTo>
                    <a:pt x="37641" y="16566"/>
                  </a:lnTo>
                  <a:lnTo>
                    <a:pt x="37742" y="16566"/>
                  </a:lnTo>
                  <a:lnTo>
                    <a:pt x="37810" y="16532"/>
                  </a:lnTo>
                  <a:lnTo>
                    <a:pt x="37944" y="16498"/>
                  </a:lnTo>
                  <a:lnTo>
                    <a:pt x="38079" y="16431"/>
                  </a:lnTo>
                  <a:lnTo>
                    <a:pt x="38214" y="16330"/>
                  </a:lnTo>
                  <a:lnTo>
                    <a:pt x="38281" y="16162"/>
                  </a:lnTo>
                  <a:lnTo>
                    <a:pt x="38315" y="15960"/>
                  </a:lnTo>
                  <a:lnTo>
                    <a:pt x="38348" y="15724"/>
                  </a:lnTo>
                  <a:lnTo>
                    <a:pt x="38382" y="15286"/>
                  </a:lnTo>
                  <a:lnTo>
                    <a:pt x="38315" y="14377"/>
                  </a:lnTo>
                  <a:lnTo>
                    <a:pt x="38214" y="13165"/>
                  </a:lnTo>
                  <a:lnTo>
                    <a:pt x="38079" y="11919"/>
                  </a:lnTo>
                  <a:lnTo>
                    <a:pt x="37810" y="9495"/>
                  </a:lnTo>
                  <a:lnTo>
                    <a:pt x="37473" y="7172"/>
                  </a:lnTo>
                  <a:lnTo>
                    <a:pt x="37136" y="4849"/>
                  </a:lnTo>
                  <a:lnTo>
                    <a:pt x="36934" y="3637"/>
                  </a:lnTo>
                  <a:lnTo>
                    <a:pt x="36732" y="2425"/>
                  </a:lnTo>
                  <a:lnTo>
                    <a:pt x="36496" y="1213"/>
                  </a:lnTo>
                  <a:lnTo>
                    <a:pt x="36328" y="641"/>
                  </a:lnTo>
                  <a:lnTo>
                    <a:pt x="36193" y="35"/>
                  </a:lnTo>
                  <a:lnTo>
                    <a:pt x="3612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1" name="Google Shape;591;p4"/>
            <p:cNvSpPr/>
            <p:nvPr/>
          </p:nvSpPr>
          <p:spPr>
            <a:xfrm>
              <a:off x="965875" y="3714350"/>
              <a:ext cx="25" cy="25"/>
            </a:xfrm>
            <a:custGeom>
              <a:rect b="b" l="l" r="r" t="t"/>
              <a:pathLst>
                <a:path extrusionOk="0" h="1" w="1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2" name="Google Shape;592;p4"/>
            <p:cNvSpPr/>
            <p:nvPr/>
          </p:nvSpPr>
          <p:spPr>
            <a:xfrm>
              <a:off x="954950" y="5060225"/>
              <a:ext cx="58100" cy="63150"/>
            </a:xfrm>
            <a:custGeom>
              <a:rect b="b" l="l" r="r" t="t"/>
              <a:pathLst>
                <a:path extrusionOk="0" h="2526" w="2324">
                  <a:moveTo>
                    <a:pt x="1953" y="202"/>
                  </a:moveTo>
                  <a:lnTo>
                    <a:pt x="1953" y="640"/>
                  </a:lnTo>
                  <a:lnTo>
                    <a:pt x="1986" y="1111"/>
                  </a:lnTo>
                  <a:lnTo>
                    <a:pt x="2054" y="1583"/>
                  </a:lnTo>
                  <a:lnTo>
                    <a:pt x="2155" y="2020"/>
                  </a:lnTo>
                  <a:lnTo>
                    <a:pt x="2188" y="2054"/>
                  </a:lnTo>
                  <a:lnTo>
                    <a:pt x="2155" y="2054"/>
                  </a:lnTo>
                  <a:lnTo>
                    <a:pt x="1751" y="2088"/>
                  </a:lnTo>
                  <a:lnTo>
                    <a:pt x="1347" y="2155"/>
                  </a:lnTo>
                  <a:lnTo>
                    <a:pt x="943" y="2189"/>
                  </a:lnTo>
                  <a:lnTo>
                    <a:pt x="505" y="2222"/>
                  </a:lnTo>
                  <a:lnTo>
                    <a:pt x="337" y="1347"/>
                  </a:lnTo>
                  <a:lnTo>
                    <a:pt x="168" y="404"/>
                  </a:lnTo>
                  <a:lnTo>
                    <a:pt x="606" y="404"/>
                  </a:lnTo>
                  <a:lnTo>
                    <a:pt x="1077" y="371"/>
                  </a:lnTo>
                  <a:lnTo>
                    <a:pt x="1953" y="202"/>
                  </a:lnTo>
                  <a:close/>
                  <a:moveTo>
                    <a:pt x="1953" y="0"/>
                  </a:moveTo>
                  <a:lnTo>
                    <a:pt x="1044" y="135"/>
                  </a:lnTo>
                  <a:lnTo>
                    <a:pt x="572" y="202"/>
                  </a:lnTo>
                  <a:lnTo>
                    <a:pt x="101" y="303"/>
                  </a:lnTo>
                  <a:lnTo>
                    <a:pt x="67" y="303"/>
                  </a:lnTo>
                  <a:lnTo>
                    <a:pt x="67" y="371"/>
                  </a:lnTo>
                  <a:lnTo>
                    <a:pt x="34" y="371"/>
                  </a:lnTo>
                  <a:lnTo>
                    <a:pt x="0" y="404"/>
                  </a:lnTo>
                  <a:lnTo>
                    <a:pt x="34" y="943"/>
                  </a:lnTo>
                  <a:lnTo>
                    <a:pt x="135" y="1448"/>
                  </a:lnTo>
                  <a:lnTo>
                    <a:pt x="236" y="1987"/>
                  </a:lnTo>
                  <a:lnTo>
                    <a:pt x="370" y="2458"/>
                  </a:lnTo>
                  <a:lnTo>
                    <a:pt x="404" y="2525"/>
                  </a:lnTo>
                  <a:lnTo>
                    <a:pt x="471" y="2525"/>
                  </a:lnTo>
                  <a:lnTo>
                    <a:pt x="539" y="2492"/>
                  </a:lnTo>
                  <a:lnTo>
                    <a:pt x="572" y="2424"/>
                  </a:lnTo>
                  <a:lnTo>
                    <a:pt x="539" y="2357"/>
                  </a:lnTo>
                  <a:lnTo>
                    <a:pt x="943" y="2391"/>
                  </a:lnTo>
                  <a:lnTo>
                    <a:pt x="1380" y="2357"/>
                  </a:lnTo>
                  <a:lnTo>
                    <a:pt x="1784" y="2290"/>
                  </a:lnTo>
                  <a:lnTo>
                    <a:pt x="2188" y="2189"/>
                  </a:lnTo>
                  <a:lnTo>
                    <a:pt x="2222" y="2121"/>
                  </a:lnTo>
                  <a:lnTo>
                    <a:pt x="2222" y="2088"/>
                  </a:lnTo>
                  <a:lnTo>
                    <a:pt x="2289" y="2054"/>
                  </a:lnTo>
                  <a:lnTo>
                    <a:pt x="2323" y="1987"/>
                  </a:lnTo>
                  <a:lnTo>
                    <a:pt x="2289" y="1549"/>
                  </a:lnTo>
                  <a:lnTo>
                    <a:pt x="2222" y="1078"/>
                  </a:lnTo>
                  <a:lnTo>
                    <a:pt x="2121" y="606"/>
                  </a:lnTo>
                  <a:lnTo>
                    <a:pt x="2054" y="169"/>
                  </a:lnTo>
                  <a:lnTo>
                    <a:pt x="2054" y="101"/>
                  </a:lnTo>
                  <a:lnTo>
                    <a:pt x="2054" y="68"/>
                  </a:lnTo>
                  <a:lnTo>
                    <a:pt x="2020" y="34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3" name="Google Shape;593;p4"/>
            <p:cNvSpPr/>
            <p:nvPr/>
          </p:nvSpPr>
          <p:spPr>
            <a:xfrm>
              <a:off x="956625" y="3705925"/>
              <a:ext cx="10125" cy="10125"/>
            </a:xfrm>
            <a:custGeom>
              <a:rect b="b" l="l" r="r" t="t"/>
              <a:pathLst>
                <a:path extrusionOk="0" h="405" w="405">
                  <a:moveTo>
                    <a:pt x="202" y="0"/>
                  </a:moveTo>
                  <a:lnTo>
                    <a:pt x="101" y="34"/>
                  </a:lnTo>
                  <a:lnTo>
                    <a:pt x="68" y="68"/>
                  </a:lnTo>
                  <a:lnTo>
                    <a:pt x="34" y="135"/>
                  </a:lnTo>
                  <a:lnTo>
                    <a:pt x="0" y="202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101" y="371"/>
                  </a:lnTo>
                  <a:lnTo>
                    <a:pt x="169" y="404"/>
                  </a:lnTo>
                  <a:lnTo>
                    <a:pt x="270" y="404"/>
                  </a:lnTo>
                  <a:lnTo>
                    <a:pt x="303" y="371"/>
                  </a:lnTo>
                  <a:lnTo>
                    <a:pt x="371" y="337"/>
                  </a:lnTo>
                  <a:lnTo>
                    <a:pt x="404" y="236"/>
                  </a:lnTo>
                  <a:lnTo>
                    <a:pt x="404" y="169"/>
                  </a:lnTo>
                  <a:lnTo>
                    <a:pt x="404" y="101"/>
                  </a:lnTo>
                  <a:lnTo>
                    <a:pt x="337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4" name="Google Shape;594;p4"/>
            <p:cNvSpPr/>
            <p:nvPr/>
          </p:nvSpPr>
          <p:spPr>
            <a:xfrm>
              <a:off x="973450" y="5173850"/>
              <a:ext cx="103550" cy="63150"/>
            </a:xfrm>
            <a:custGeom>
              <a:rect b="b" l="l" r="r" t="t"/>
              <a:pathLst>
                <a:path extrusionOk="0" h="2526" w="4142">
                  <a:moveTo>
                    <a:pt x="3738" y="169"/>
                  </a:moveTo>
                  <a:lnTo>
                    <a:pt x="3704" y="337"/>
                  </a:lnTo>
                  <a:lnTo>
                    <a:pt x="3738" y="472"/>
                  </a:lnTo>
                  <a:lnTo>
                    <a:pt x="3772" y="809"/>
                  </a:lnTo>
                  <a:lnTo>
                    <a:pt x="3906" y="1751"/>
                  </a:lnTo>
                  <a:lnTo>
                    <a:pt x="3065" y="1852"/>
                  </a:lnTo>
                  <a:lnTo>
                    <a:pt x="2223" y="1953"/>
                  </a:lnTo>
                  <a:lnTo>
                    <a:pt x="1347" y="2088"/>
                  </a:lnTo>
                  <a:lnTo>
                    <a:pt x="910" y="2189"/>
                  </a:lnTo>
                  <a:lnTo>
                    <a:pt x="674" y="2256"/>
                  </a:lnTo>
                  <a:lnTo>
                    <a:pt x="506" y="2357"/>
                  </a:lnTo>
                  <a:lnTo>
                    <a:pt x="337" y="1381"/>
                  </a:lnTo>
                  <a:lnTo>
                    <a:pt x="270" y="1011"/>
                  </a:lnTo>
                  <a:lnTo>
                    <a:pt x="236" y="809"/>
                  </a:lnTo>
                  <a:lnTo>
                    <a:pt x="169" y="640"/>
                  </a:lnTo>
                  <a:lnTo>
                    <a:pt x="1044" y="472"/>
                  </a:lnTo>
                  <a:lnTo>
                    <a:pt x="1953" y="371"/>
                  </a:lnTo>
                  <a:lnTo>
                    <a:pt x="3738" y="169"/>
                  </a:lnTo>
                  <a:close/>
                  <a:moveTo>
                    <a:pt x="3267" y="1"/>
                  </a:moveTo>
                  <a:lnTo>
                    <a:pt x="2728" y="68"/>
                  </a:lnTo>
                  <a:lnTo>
                    <a:pt x="1684" y="203"/>
                  </a:lnTo>
                  <a:lnTo>
                    <a:pt x="876" y="304"/>
                  </a:lnTo>
                  <a:lnTo>
                    <a:pt x="472" y="405"/>
                  </a:lnTo>
                  <a:lnTo>
                    <a:pt x="270" y="472"/>
                  </a:lnTo>
                  <a:lnTo>
                    <a:pt x="135" y="573"/>
                  </a:lnTo>
                  <a:lnTo>
                    <a:pt x="102" y="506"/>
                  </a:lnTo>
                  <a:lnTo>
                    <a:pt x="68" y="539"/>
                  </a:lnTo>
                  <a:lnTo>
                    <a:pt x="1" y="708"/>
                  </a:lnTo>
                  <a:lnTo>
                    <a:pt x="34" y="910"/>
                  </a:lnTo>
                  <a:lnTo>
                    <a:pt x="102" y="1280"/>
                  </a:lnTo>
                  <a:lnTo>
                    <a:pt x="304" y="2425"/>
                  </a:lnTo>
                  <a:lnTo>
                    <a:pt x="337" y="2492"/>
                  </a:lnTo>
                  <a:lnTo>
                    <a:pt x="405" y="2526"/>
                  </a:lnTo>
                  <a:lnTo>
                    <a:pt x="472" y="2492"/>
                  </a:lnTo>
                  <a:lnTo>
                    <a:pt x="506" y="2425"/>
                  </a:lnTo>
                  <a:lnTo>
                    <a:pt x="506" y="2391"/>
                  </a:lnTo>
                  <a:lnTo>
                    <a:pt x="876" y="2391"/>
                  </a:lnTo>
                  <a:lnTo>
                    <a:pt x="1246" y="2324"/>
                  </a:lnTo>
                  <a:lnTo>
                    <a:pt x="2021" y="2155"/>
                  </a:lnTo>
                  <a:lnTo>
                    <a:pt x="2997" y="2021"/>
                  </a:lnTo>
                  <a:lnTo>
                    <a:pt x="3974" y="1920"/>
                  </a:lnTo>
                  <a:lnTo>
                    <a:pt x="3974" y="1987"/>
                  </a:lnTo>
                  <a:lnTo>
                    <a:pt x="4007" y="2021"/>
                  </a:lnTo>
                  <a:lnTo>
                    <a:pt x="4075" y="2054"/>
                  </a:lnTo>
                  <a:lnTo>
                    <a:pt x="4108" y="2021"/>
                  </a:lnTo>
                  <a:lnTo>
                    <a:pt x="4142" y="1953"/>
                  </a:lnTo>
                  <a:lnTo>
                    <a:pt x="4075" y="1448"/>
                  </a:lnTo>
                  <a:lnTo>
                    <a:pt x="4007" y="910"/>
                  </a:lnTo>
                  <a:lnTo>
                    <a:pt x="3974" y="539"/>
                  </a:lnTo>
                  <a:lnTo>
                    <a:pt x="3940" y="337"/>
                  </a:lnTo>
                  <a:lnTo>
                    <a:pt x="3839" y="135"/>
                  </a:lnTo>
                  <a:lnTo>
                    <a:pt x="3873" y="102"/>
                  </a:lnTo>
                  <a:lnTo>
                    <a:pt x="3873" y="34"/>
                  </a:lnTo>
                  <a:lnTo>
                    <a:pt x="383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5" name="Google Shape;595;p4"/>
            <p:cNvSpPr/>
            <p:nvPr/>
          </p:nvSpPr>
          <p:spPr>
            <a:xfrm>
              <a:off x="614050" y="3595650"/>
              <a:ext cx="114500" cy="94300"/>
            </a:xfrm>
            <a:custGeom>
              <a:rect b="b" l="l" r="r" t="t"/>
              <a:pathLst>
                <a:path extrusionOk="0" h="3772" w="4580">
                  <a:moveTo>
                    <a:pt x="2391" y="1583"/>
                  </a:moveTo>
                  <a:lnTo>
                    <a:pt x="2425" y="1651"/>
                  </a:lnTo>
                  <a:lnTo>
                    <a:pt x="2559" y="1718"/>
                  </a:lnTo>
                  <a:lnTo>
                    <a:pt x="2660" y="1819"/>
                  </a:lnTo>
                  <a:lnTo>
                    <a:pt x="2694" y="1954"/>
                  </a:lnTo>
                  <a:lnTo>
                    <a:pt x="2728" y="2088"/>
                  </a:lnTo>
                  <a:lnTo>
                    <a:pt x="2694" y="2223"/>
                  </a:lnTo>
                  <a:lnTo>
                    <a:pt x="2660" y="2324"/>
                  </a:lnTo>
                  <a:lnTo>
                    <a:pt x="2559" y="2425"/>
                  </a:lnTo>
                  <a:lnTo>
                    <a:pt x="2425" y="2526"/>
                  </a:lnTo>
                  <a:lnTo>
                    <a:pt x="2357" y="2560"/>
                  </a:lnTo>
                  <a:lnTo>
                    <a:pt x="2324" y="2627"/>
                  </a:lnTo>
                  <a:lnTo>
                    <a:pt x="2290" y="2964"/>
                  </a:lnTo>
                  <a:lnTo>
                    <a:pt x="2256" y="3267"/>
                  </a:lnTo>
                  <a:lnTo>
                    <a:pt x="1819" y="3199"/>
                  </a:lnTo>
                  <a:lnTo>
                    <a:pt x="1819" y="2896"/>
                  </a:lnTo>
                  <a:lnTo>
                    <a:pt x="1920" y="2627"/>
                  </a:lnTo>
                  <a:lnTo>
                    <a:pt x="1920" y="2526"/>
                  </a:lnTo>
                  <a:lnTo>
                    <a:pt x="1886" y="2492"/>
                  </a:lnTo>
                  <a:lnTo>
                    <a:pt x="1852" y="2459"/>
                  </a:lnTo>
                  <a:lnTo>
                    <a:pt x="1718" y="2391"/>
                  </a:lnTo>
                  <a:lnTo>
                    <a:pt x="1617" y="2324"/>
                  </a:lnTo>
                  <a:lnTo>
                    <a:pt x="1549" y="2223"/>
                  </a:lnTo>
                  <a:lnTo>
                    <a:pt x="1549" y="2122"/>
                  </a:lnTo>
                  <a:lnTo>
                    <a:pt x="1549" y="1987"/>
                  </a:lnTo>
                  <a:lnTo>
                    <a:pt x="1583" y="1886"/>
                  </a:lnTo>
                  <a:lnTo>
                    <a:pt x="1650" y="1752"/>
                  </a:lnTo>
                  <a:lnTo>
                    <a:pt x="1751" y="1684"/>
                  </a:lnTo>
                  <a:lnTo>
                    <a:pt x="1920" y="1617"/>
                  </a:lnTo>
                  <a:lnTo>
                    <a:pt x="2054" y="1583"/>
                  </a:lnTo>
                  <a:close/>
                  <a:moveTo>
                    <a:pt x="775" y="270"/>
                  </a:moveTo>
                  <a:lnTo>
                    <a:pt x="1213" y="472"/>
                  </a:lnTo>
                  <a:lnTo>
                    <a:pt x="1650" y="607"/>
                  </a:lnTo>
                  <a:lnTo>
                    <a:pt x="2088" y="708"/>
                  </a:lnTo>
                  <a:lnTo>
                    <a:pt x="2559" y="775"/>
                  </a:lnTo>
                  <a:lnTo>
                    <a:pt x="3536" y="843"/>
                  </a:lnTo>
                  <a:lnTo>
                    <a:pt x="4445" y="910"/>
                  </a:lnTo>
                  <a:lnTo>
                    <a:pt x="4310" y="1213"/>
                  </a:lnTo>
                  <a:lnTo>
                    <a:pt x="4175" y="1516"/>
                  </a:lnTo>
                  <a:lnTo>
                    <a:pt x="4007" y="2156"/>
                  </a:lnTo>
                  <a:lnTo>
                    <a:pt x="3670" y="3469"/>
                  </a:lnTo>
                  <a:lnTo>
                    <a:pt x="3670" y="3502"/>
                  </a:lnTo>
                  <a:lnTo>
                    <a:pt x="3064" y="3368"/>
                  </a:lnTo>
                  <a:lnTo>
                    <a:pt x="2492" y="3300"/>
                  </a:lnTo>
                  <a:lnTo>
                    <a:pt x="2559" y="2997"/>
                  </a:lnTo>
                  <a:lnTo>
                    <a:pt x="2559" y="2728"/>
                  </a:lnTo>
                  <a:lnTo>
                    <a:pt x="2728" y="2593"/>
                  </a:lnTo>
                  <a:lnTo>
                    <a:pt x="2862" y="2425"/>
                  </a:lnTo>
                  <a:lnTo>
                    <a:pt x="2930" y="2257"/>
                  </a:lnTo>
                  <a:lnTo>
                    <a:pt x="2963" y="2088"/>
                  </a:lnTo>
                  <a:lnTo>
                    <a:pt x="2930" y="1886"/>
                  </a:lnTo>
                  <a:lnTo>
                    <a:pt x="2862" y="1718"/>
                  </a:lnTo>
                  <a:lnTo>
                    <a:pt x="2728" y="1550"/>
                  </a:lnTo>
                  <a:lnTo>
                    <a:pt x="2559" y="1449"/>
                  </a:lnTo>
                  <a:lnTo>
                    <a:pt x="2458" y="1415"/>
                  </a:lnTo>
                  <a:lnTo>
                    <a:pt x="2391" y="1482"/>
                  </a:lnTo>
                  <a:lnTo>
                    <a:pt x="2290" y="1415"/>
                  </a:lnTo>
                  <a:lnTo>
                    <a:pt x="2155" y="1381"/>
                  </a:lnTo>
                  <a:lnTo>
                    <a:pt x="2021" y="1381"/>
                  </a:lnTo>
                  <a:lnTo>
                    <a:pt x="1886" y="1415"/>
                  </a:lnTo>
                  <a:lnTo>
                    <a:pt x="1751" y="1449"/>
                  </a:lnTo>
                  <a:lnTo>
                    <a:pt x="1617" y="1550"/>
                  </a:lnTo>
                  <a:lnTo>
                    <a:pt x="1516" y="1617"/>
                  </a:lnTo>
                  <a:lnTo>
                    <a:pt x="1415" y="1752"/>
                  </a:lnTo>
                  <a:lnTo>
                    <a:pt x="1347" y="1853"/>
                  </a:lnTo>
                  <a:lnTo>
                    <a:pt x="1314" y="1987"/>
                  </a:lnTo>
                  <a:lnTo>
                    <a:pt x="1314" y="2122"/>
                  </a:lnTo>
                  <a:lnTo>
                    <a:pt x="1347" y="2257"/>
                  </a:lnTo>
                  <a:lnTo>
                    <a:pt x="1381" y="2358"/>
                  </a:lnTo>
                  <a:lnTo>
                    <a:pt x="1448" y="2459"/>
                  </a:lnTo>
                  <a:lnTo>
                    <a:pt x="1549" y="2560"/>
                  </a:lnTo>
                  <a:lnTo>
                    <a:pt x="1684" y="2627"/>
                  </a:lnTo>
                  <a:lnTo>
                    <a:pt x="1583" y="2896"/>
                  </a:lnTo>
                  <a:lnTo>
                    <a:pt x="1583" y="3166"/>
                  </a:lnTo>
                  <a:lnTo>
                    <a:pt x="876" y="3065"/>
                  </a:lnTo>
                  <a:lnTo>
                    <a:pt x="539" y="3031"/>
                  </a:lnTo>
                  <a:lnTo>
                    <a:pt x="202" y="3031"/>
                  </a:lnTo>
                  <a:lnTo>
                    <a:pt x="337" y="2358"/>
                  </a:lnTo>
                  <a:lnTo>
                    <a:pt x="505" y="1651"/>
                  </a:lnTo>
                  <a:lnTo>
                    <a:pt x="640" y="977"/>
                  </a:lnTo>
                  <a:lnTo>
                    <a:pt x="775" y="270"/>
                  </a:lnTo>
                  <a:close/>
                  <a:moveTo>
                    <a:pt x="741" y="1"/>
                  </a:moveTo>
                  <a:lnTo>
                    <a:pt x="707" y="68"/>
                  </a:lnTo>
                  <a:lnTo>
                    <a:pt x="472" y="775"/>
                  </a:lnTo>
                  <a:lnTo>
                    <a:pt x="270" y="1516"/>
                  </a:lnTo>
                  <a:lnTo>
                    <a:pt x="101" y="2290"/>
                  </a:lnTo>
                  <a:lnTo>
                    <a:pt x="0" y="3031"/>
                  </a:lnTo>
                  <a:lnTo>
                    <a:pt x="0" y="3098"/>
                  </a:lnTo>
                  <a:lnTo>
                    <a:pt x="34" y="3132"/>
                  </a:lnTo>
                  <a:lnTo>
                    <a:pt x="101" y="3132"/>
                  </a:lnTo>
                  <a:lnTo>
                    <a:pt x="573" y="3267"/>
                  </a:lnTo>
                  <a:lnTo>
                    <a:pt x="1044" y="3368"/>
                  </a:lnTo>
                  <a:lnTo>
                    <a:pt x="2021" y="3502"/>
                  </a:lnTo>
                  <a:lnTo>
                    <a:pt x="2997" y="3603"/>
                  </a:lnTo>
                  <a:lnTo>
                    <a:pt x="3468" y="3704"/>
                  </a:lnTo>
                  <a:lnTo>
                    <a:pt x="3940" y="3772"/>
                  </a:lnTo>
                  <a:lnTo>
                    <a:pt x="4041" y="3772"/>
                  </a:lnTo>
                  <a:lnTo>
                    <a:pt x="4108" y="3704"/>
                  </a:lnTo>
                  <a:lnTo>
                    <a:pt x="4074" y="3603"/>
                  </a:lnTo>
                  <a:lnTo>
                    <a:pt x="4074" y="3570"/>
                  </a:lnTo>
                  <a:lnTo>
                    <a:pt x="4007" y="3570"/>
                  </a:lnTo>
                  <a:lnTo>
                    <a:pt x="3906" y="3536"/>
                  </a:lnTo>
                  <a:lnTo>
                    <a:pt x="3906" y="3502"/>
                  </a:lnTo>
                  <a:lnTo>
                    <a:pt x="4310" y="2122"/>
                  </a:lnTo>
                  <a:lnTo>
                    <a:pt x="4478" y="1415"/>
                  </a:lnTo>
                  <a:lnTo>
                    <a:pt x="4546" y="1078"/>
                  </a:lnTo>
                  <a:lnTo>
                    <a:pt x="4579" y="708"/>
                  </a:lnTo>
                  <a:lnTo>
                    <a:pt x="4546" y="674"/>
                  </a:lnTo>
                  <a:lnTo>
                    <a:pt x="4546" y="708"/>
                  </a:lnTo>
                  <a:lnTo>
                    <a:pt x="4512" y="742"/>
                  </a:lnTo>
                  <a:lnTo>
                    <a:pt x="4478" y="742"/>
                  </a:lnTo>
                  <a:lnTo>
                    <a:pt x="4074" y="607"/>
                  </a:lnTo>
                  <a:lnTo>
                    <a:pt x="3637" y="573"/>
                  </a:lnTo>
                  <a:lnTo>
                    <a:pt x="2761" y="506"/>
                  </a:lnTo>
                  <a:lnTo>
                    <a:pt x="2256" y="472"/>
                  </a:lnTo>
                  <a:lnTo>
                    <a:pt x="1785" y="371"/>
                  </a:lnTo>
                  <a:lnTo>
                    <a:pt x="808" y="102"/>
                  </a:lnTo>
                  <a:lnTo>
                    <a:pt x="808" y="35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6" name="Google Shape;596;p4"/>
            <p:cNvSpPr/>
            <p:nvPr/>
          </p:nvSpPr>
          <p:spPr>
            <a:xfrm>
              <a:off x="963350" y="5113250"/>
              <a:ext cx="90100" cy="63150"/>
            </a:xfrm>
            <a:custGeom>
              <a:rect b="b" l="l" r="r" t="t"/>
              <a:pathLst>
                <a:path extrusionOk="0" h="2526" w="3604">
                  <a:moveTo>
                    <a:pt x="3199" y="337"/>
                  </a:moveTo>
                  <a:lnTo>
                    <a:pt x="3300" y="1212"/>
                  </a:lnTo>
                  <a:lnTo>
                    <a:pt x="3334" y="1583"/>
                  </a:lnTo>
                  <a:lnTo>
                    <a:pt x="3368" y="1987"/>
                  </a:lnTo>
                  <a:lnTo>
                    <a:pt x="3267" y="1919"/>
                  </a:lnTo>
                  <a:lnTo>
                    <a:pt x="2896" y="1919"/>
                  </a:lnTo>
                  <a:lnTo>
                    <a:pt x="2425" y="2020"/>
                  </a:lnTo>
                  <a:lnTo>
                    <a:pt x="1482" y="2256"/>
                  </a:lnTo>
                  <a:lnTo>
                    <a:pt x="1246" y="2290"/>
                  </a:lnTo>
                  <a:lnTo>
                    <a:pt x="977" y="2290"/>
                  </a:lnTo>
                  <a:lnTo>
                    <a:pt x="708" y="2324"/>
                  </a:lnTo>
                  <a:lnTo>
                    <a:pt x="472" y="2391"/>
                  </a:lnTo>
                  <a:lnTo>
                    <a:pt x="337" y="1919"/>
                  </a:lnTo>
                  <a:lnTo>
                    <a:pt x="236" y="1448"/>
                  </a:lnTo>
                  <a:lnTo>
                    <a:pt x="203" y="1078"/>
                  </a:lnTo>
                  <a:lnTo>
                    <a:pt x="203" y="876"/>
                  </a:lnTo>
                  <a:lnTo>
                    <a:pt x="135" y="707"/>
                  </a:lnTo>
                  <a:lnTo>
                    <a:pt x="169" y="707"/>
                  </a:lnTo>
                  <a:lnTo>
                    <a:pt x="506" y="606"/>
                  </a:lnTo>
                  <a:lnTo>
                    <a:pt x="842" y="539"/>
                  </a:lnTo>
                  <a:lnTo>
                    <a:pt x="1549" y="472"/>
                  </a:lnTo>
                  <a:lnTo>
                    <a:pt x="2357" y="371"/>
                  </a:lnTo>
                  <a:lnTo>
                    <a:pt x="3199" y="337"/>
                  </a:lnTo>
                  <a:close/>
                  <a:moveTo>
                    <a:pt x="3233" y="0"/>
                  </a:moveTo>
                  <a:lnTo>
                    <a:pt x="3165" y="34"/>
                  </a:lnTo>
                  <a:lnTo>
                    <a:pt x="3165" y="101"/>
                  </a:lnTo>
                  <a:lnTo>
                    <a:pt x="3165" y="169"/>
                  </a:lnTo>
                  <a:lnTo>
                    <a:pt x="2458" y="202"/>
                  </a:lnTo>
                  <a:lnTo>
                    <a:pt x="1751" y="270"/>
                  </a:lnTo>
                  <a:lnTo>
                    <a:pt x="943" y="337"/>
                  </a:lnTo>
                  <a:lnTo>
                    <a:pt x="539" y="438"/>
                  </a:lnTo>
                  <a:lnTo>
                    <a:pt x="169" y="539"/>
                  </a:lnTo>
                  <a:lnTo>
                    <a:pt x="135" y="606"/>
                  </a:lnTo>
                  <a:lnTo>
                    <a:pt x="135" y="674"/>
                  </a:lnTo>
                  <a:lnTo>
                    <a:pt x="102" y="606"/>
                  </a:lnTo>
                  <a:lnTo>
                    <a:pt x="68" y="606"/>
                  </a:lnTo>
                  <a:lnTo>
                    <a:pt x="34" y="707"/>
                  </a:lnTo>
                  <a:lnTo>
                    <a:pt x="1" y="808"/>
                  </a:lnTo>
                  <a:lnTo>
                    <a:pt x="1" y="1044"/>
                  </a:lnTo>
                  <a:lnTo>
                    <a:pt x="68" y="1482"/>
                  </a:lnTo>
                  <a:lnTo>
                    <a:pt x="169" y="1987"/>
                  </a:lnTo>
                  <a:lnTo>
                    <a:pt x="304" y="2458"/>
                  </a:lnTo>
                  <a:lnTo>
                    <a:pt x="337" y="2526"/>
                  </a:lnTo>
                  <a:lnTo>
                    <a:pt x="405" y="2526"/>
                  </a:lnTo>
                  <a:lnTo>
                    <a:pt x="472" y="2492"/>
                  </a:lnTo>
                  <a:lnTo>
                    <a:pt x="472" y="2425"/>
                  </a:lnTo>
                  <a:lnTo>
                    <a:pt x="842" y="2492"/>
                  </a:lnTo>
                  <a:lnTo>
                    <a:pt x="1179" y="2458"/>
                  </a:lnTo>
                  <a:lnTo>
                    <a:pt x="1549" y="2425"/>
                  </a:lnTo>
                  <a:lnTo>
                    <a:pt x="1886" y="2357"/>
                  </a:lnTo>
                  <a:lnTo>
                    <a:pt x="2290" y="2256"/>
                  </a:lnTo>
                  <a:lnTo>
                    <a:pt x="2660" y="2189"/>
                  </a:lnTo>
                  <a:lnTo>
                    <a:pt x="3031" y="2155"/>
                  </a:lnTo>
                  <a:lnTo>
                    <a:pt x="3435" y="2155"/>
                  </a:lnTo>
                  <a:lnTo>
                    <a:pt x="3435" y="2189"/>
                  </a:lnTo>
                  <a:lnTo>
                    <a:pt x="3536" y="2189"/>
                  </a:lnTo>
                  <a:lnTo>
                    <a:pt x="3570" y="2121"/>
                  </a:lnTo>
                  <a:lnTo>
                    <a:pt x="3603" y="1886"/>
                  </a:lnTo>
                  <a:lnTo>
                    <a:pt x="3603" y="1650"/>
                  </a:lnTo>
                  <a:lnTo>
                    <a:pt x="3536" y="1179"/>
                  </a:lnTo>
                  <a:lnTo>
                    <a:pt x="3469" y="606"/>
                  </a:lnTo>
                  <a:lnTo>
                    <a:pt x="3334" y="68"/>
                  </a:lnTo>
                  <a:lnTo>
                    <a:pt x="330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7" name="Google Shape;597;p4"/>
            <p:cNvSpPr/>
            <p:nvPr/>
          </p:nvSpPr>
          <p:spPr>
            <a:xfrm>
              <a:off x="947375" y="3694975"/>
              <a:ext cx="33675" cy="37900"/>
            </a:xfrm>
            <a:custGeom>
              <a:rect b="b" l="l" r="r" t="t"/>
              <a:pathLst>
                <a:path extrusionOk="0" h="1516" w="1347">
                  <a:moveTo>
                    <a:pt x="842" y="236"/>
                  </a:moveTo>
                  <a:lnTo>
                    <a:pt x="909" y="270"/>
                  </a:lnTo>
                  <a:lnTo>
                    <a:pt x="1044" y="337"/>
                  </a:lnTo>
                  <a:lnTo>
                    <a:pt x="1111" y="472"/>
                  </a:lnTo>
                  <a:lnTo>
                    <a:pt x="1145" y="573"/>
                  </a:lnTo>
                  <a:lnTo>
                    <a:pt x="1145" y="708"/>
                  </a:lnTo>
                  <a:lnTo>
                    <a:pt x="1145" y="842"/>
                  </a:lnTo>
                  <a:lnTo>
                    <a:pt x="1111" y="943"/>
                  </a:lnTo>
                  <a:lnTo>
                    <a:pt x="1044" y="1044"/>
                  </a:lnTo>
                  <a:lnTo>
                    <a:pt x="976" y="1145"/>
                  </a:lnTo>
                  <a:lnTo>
                    <a:pt x="875" y="1213"/>
                  </a:lnTo>
                  <a:lnTo>
                    <a:pt x="774" y="1246"/>
                  </a:lnTo>
                  <a:lnTo>
                    <a:pt x="640" y="1280"/>
                  </a:lnTo>
                  <a:lnTo>
                    <a:pt x="505" y="1280"/>
                  </a:lnTo>
                  <a:lnTo>
                    <a:pt x="404" y="1213"/>
                  </a:lnTo>
                  <a:lnTo>
                    <a:pt x="303" y="1145"/>
                  </a:lnTo>
                  <a:lnTo>
                    <a:pt x="236" y="1078"/>
                  </a:lnTo>
                  <a:lnTo>
                    <a:pt x="202" y="943"/>
                  </a:lnTo>
                  <a:lnTo>
                    <a:pt x="202" y="708"/>
                  </a:lnTo>
                  <a:lnTo>
                    <a:pt x="236" y="472"/>
                  </a:lnTo>
                  <a:lnTo>
                    <a:pt x="269" y="371"/>
                  </a:lnTo>
                  <a:lnTo>
                    <a:pt x="337" y="304"/>
                  </a:lnTo>
                  <a:lnTo>
                    <a:pt x="404" y="270"/>
                  </a:lnTo>
                  <a:lnTo>
                    <a:pt x="505" y="236"/>
                  </a:lnTo>
                  <a:close/>
                  <a:moveTo>
                    <a:pt x="741" y="1"/>
                  </a:moveTo>
                  <a:lnTo>
                    <a:pt x="606" y="34"/>
                  </a:lnTo>
                  <a:lnTo>
                    <a:pt x="438" y="68"/>
                  </a:lnTo>
                  <a:lnTo>
                    <a:pt x="303" y="135"/>
                  </a:lnTo>
                  <a:lnTo>
                    <a:pt x="168" y="236"/>
                  </a:lnTo>
                  <a:lnTo>
                    <a:pt x="101" y="371"/>
                  </a:lnTo>
                  <a:lnTo>
                    <a:pt x="34" y="539"/>
                  </a:lnTo>
                  <a:lnTo>
                    <a:pt x="0" y="708"/>
                  </a:lnTo>
                  <a:lnTo>
                    <a:pt x="0" y="876"/>
                  </a:lnTo>
                  <a:lnTo>
                    <a:pt x="34" y="1044"/>
                  </a:lnTo>
                  <a:lnTo>
                    <a:pt x="101" y="1213"/>
                  </a:lnTo>
                  <a:lnTo>
                    <a:pt x="202" y="1314"/>
                  </a:lnTo>
                  <a:lnTo>
                    <a:pt x="337" y="1415"/>
                  </a:lnTo>
                  <a:lnTo>
                    <a:pt x="539" y="1482"/>
                  </a:lnTo>
                  <a:lnTo>
                    <a:pt x="707" y="1516"/>
                  </a:lnTo>
                  <a:lnTo>
                    <a:pt x="842" y="1448"/>
                  </a:lnTo>
                  <a:lnTo>
                    <a:pt x="976" y="1381"/>
                  </a:lnTo>
                  <a:lnTo>
                    <a:pt x="1111" y="1280"/>
                  </a:lnTo>
                  <a:lnTo>
                    <a:pt x="1212" y="1179"/>
                  </a:lnTo>
                  <a:lnTo>
                    <a:pt x="1279" y="1011"/>
                  </a:lnTo>
                  <a:lnTo>
                    <a:pt x="1347" y="876"/>
                  </a:lnTo>
                  <a:lnTo>
                    <a:pt x="1347" y="708"/>
                  </a:lnTo>
                  <a:lnTo>
                    <a:pt x="1347" y="573"/>
                  </a:lnTo>
                  <a:lnTo>
                    <a:pt x="1313" y="438"/>
                  </a:lnTo>
                  <a:lnTo>
                    <a:pt x="1212" y="304"/>
                  </a:lnTo>
                  <a:lnTo>
                    <a:pt x="1111" y="169"/>
                  </a:lnTo>
                  <a:lnTo>
                    <a:pt x="1010" y="102"/>
                  </a:lnTo>
                  <a:lnTo>
                    <a:pt x="875" y="34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8" name="Google Shape;598;p4"/>
            <p:cNvSpPr/>
            <p:nvPr/>
          </p:nvSpPr>
          <p:spPr>
            <a:xfrm>
              <a:off x="659500" y="3640275"/>
              <a:ext cx="14325" cy="13475"/>
            </a:xfrm>
            <a:custGeom>
              <a:rect b="b" l="l" r="r" t="t"/>
              <a:pathLst>
                <a:path extrusionOk="0" h="539" w="573">
                  <a:moveTo>
                    <a:pt x="236" y="0"/>
                  </a:moveTo>
                  <a:lnTo>
                    <a:pt x="169" y="34"/>
                  </a:lnTo>
                  <a:lnTo>
                    <a:pt x="102" y="68"/>
                  </a:lnTo>
                  <a:lnTo>
                    <a:pt x="68" y="101"/>
                  </a:lnTo>
                  <a:lnTo>
                    <a:pt x="34" y="169"/>
                  </a:lnTo>
                  <a:lnTo>
                    <a:pt x="34" y="236"/>
                  </a:lnTo>
                  <a:lnTo>
                    <a:pt x="1" y="303"/>
                  </a:lnTo>
                  <a:lnTo>
                    <a:pt x="1" y="371"/>
                  </a:lnTo>
                  <a:lnTo>
                    <a:pt x="1" y="438"/>
                  </a:lnTo>
                  <a:lnTo>
                    <a:pt x="102" y="505"/>
                  </a:lnTo>
                  <a:lnTo>
                    <a:pt x="236" y="539"/>
                  </a:lnTo>
                  <a:lnTo>
                    <a:pt x="438" y="539"/>
                  </a:lnTo>
                  <a:lnTo>
                    <a:pt x="506" y="505"/>
                  </a:lnTo>
                  <a:lnTo>
                    <a:pt x="539" y="472"/>
                  </a:lnTo>
                  <a:lnTo>
                    <a:pt x="573" y="404"/>
                  </a:lnTo>
                  <a:lnTo>
                    <a:pt x="539" y="270"/>
                  </a:lnTo>
                  <a:lnTo>
                    <a:pt x="506" y="135"/>
                  </a:lnTo>
                  <a:lnTo>
                    <a:pt x="405" y="34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9" name="Google Shape;599;p4"/>
            <p:cNvSpPr/>
            <p:nvPr/>
          </p:nvSpPr>
          <p:spPr>
            <a:xfrm>
              <a:off x="470950" y="3557775"/>
              <a:ext cx="100200" cy="96825"/>
            </a:xfrm>
            <a:custGeom>
              <a:rect b="b" l="l" r="r" t="t"/>
              <a:pathLst>
                <a:path extrusionOk="0" h="3873" w="4008">
                  <a:moveTo>
                    <a:pt x="2088" y="270"/>
                  </a:moveTo>
                  <a:lnTo>
                    <a:pt x="2391" y="304"/>
                  </a:lnTo>
                  <a:lnTo>
                    <a:pt x="2661" y="371"/>
                  </a:lnTo>
                  <a:lnTo>
                    <a:pt x="2930" y="472"/>
                  </a:lnTo>
                  <a:lnTo>
                    <a:pt x="3166" y="641"/>
                  </a:lnTo>
                  <a:lnTo>
                    <a:pt x="3368" y="843"/>
                  </a:lnTo>
                  <a:lnTo>
                    <a:pt x="3570" y="1112"/>
                  </a:lnTo>
                  <a:lnTo>
                    <a:pt x="3671" y="1280"/>
                  </a:lnTo>
                  <a:lnTo>
                    <a:pt x="3738" y="1449"/>
                  </a:lnTo>
                  <a:lnTo>
                    <a:pt x="3772" y="1617"/>
                  </a:lnTo>
                  <a:lnTo>
                    <a:pt x="3805" y="1819"/>
                  </a:lnTo>
                  <a:lnTo>
                    <a:pt x="3772" y="1987"/>
                  </a:lnTo>
                  <a:lnTo>
                    <a:pt x="3772" y="2156"/>
                  </a:lnTo>
                  <a:lnTo>
                    <a:pt x="3637" y="2492"/>
                  </a:lnTo>
                  <a:lnTo>
                    <a:pt x="3469" y="2829"/>
                  </a:lnTo>
                  <a:lnTo>
                    <a:pt x="3233" y="3098"/>
                  </a:lnTo>
                  <a:lnTo>
                    <a:pt x="2964" y="3334"/>
                  </a:lnTo>
                  <a:lnTo>
                    <a:pt x="2627" y="3502"/>
                  </a:lnTo>
                  <a:lnTo>
                    <a:pt x="2324" y="3570"/>
                  </a:lnTo>
                  <a:lnTo>
                    <a:pt x="1987" y="3603"/>
                  </a:lnTo>
                  <a:lnTo>
                    <a:pt x="1651" y="3603"/>
                  </a:lnTo>
                  <a:lnTo>
                    <a:pt x="1348" y="3570"/>
                  </a:lnTo>
                  <a:lnTo>
                    <a:pt x="1112" y="3502"/>
                  </a:lnTo>
                  <a:lnTo>
                    <a:pt x="944" y="3435"/>
                  </a:lnTo>
                  <a:lnTo>
                    <a:pt x="775" y="3334"/>
                  </a:lnTo>
                  <a:lnTo>
                    <a:pt x="641" y="3199"/>
                  </a:lnTo>
                  <a:lnTo>
                    <a:pt x="506" y="3031"/>
                  </a:lnTo>
                  <a:lnTo>
                    <a:pt x="405" y="2863"/>
                  </a:lnTo>
                  <a:lnTo>
                    <a:pt x="338" y="2694"/>
                  </a:lnTo>
                  <a:lnTo>
                    <a:pt x="270" y="2459"/>
                  </a:lnTo>
                  <a:lnTo>
                    <a:pt x="237" y="2122"/>
                  </a:lnTo>
                  <a:lnTo>
                    <a:pt x="237" y="1785"/>
                  </a:lnTo>
                  <a:lnTo>
                    <a:pt x="338" y="1449"/>
                  </a:lnTo>
                  <a:lnTo>
                    <a:pt x="439" y="1146"/>
                  </a:lnTo>
                  <a:lnTo>
                    <a:pt x="641" y="876"/>
                  </a:lnTo>
                  <a:lnTo>
                    <a:pt x="843" y="674"/>
                  </a:lnTo>
                  <a:lnTo>
                    <a:pt x="1112" y="472"/>
                  </a:lnTo>
                  <a:lnTo>
                    <a:pt x="1415" y="338"/>
                  </a:lnTo>
                  <a:lnTo>
                    <a:pt x="1482" y="338"/>
                  </a:lnTo>
                  <a:lnTo>
                    <a:pt x="1785" y="304"/>
                  </a:lnTo>
                  <a:lnTo>
                    <a:pt x="2088" y="270"/>
                  </a:lnTo>
                  <a:close/>
                  <a:moveTo>
                    <a:pt x="1987" y="1"/>
                  </a:moveTo>
                  <a:lnTo>
                    <a:pt x="1651" y="35"/>
                  </a:lnTo>
                  <a:lnTo>
                    <a:pt x="1449" y="68"/>
                  </a:lnTo>
                  <a:lnTo>
                    <a:pt x="1280" y="136"/>
                  </a:lnTo>
                  <a:lnTo>
                    <a:pt x="1112" y="203"/>
                  </a:lnTo>
                  <a:lnTo>
                    <a:pt x="944" y="270"/>
                  </a:lnTo>
                  <a:lnTo>
                    <a:pt x="775" y="405"/>
                  </a:lnTo>
                  <a:lnTo>
                    <a:pt x="641" y="506"/>
                  </a:lnTo>
                  <a:lnTo>
                    <a:pt x="405" y="809"/>
                  </a:lnTo>
                  <a:lnTo>
                    <a:pt x="203" y="1112"/>
                  </a:lnTo>
                  <a:lnTo>
                    <a:pt x="68" y="1482"/>
                  </a:lnTo>
                  <a:lnTo>
                    <a:pt x="1" y="1886"/>
                  </a:lnTo>
                  <a:lnTo>
                    <a:pt x="1" y="2290"/>
                  </a:lnTo>
                  <a:lnTo>
                    <a:pt x="35" y="2526"/>
                  </a:lnTo>
                  <a:lnTo>
                    <a:pt x="68" y="2762"/>
                  </a:lnTo>
                  <a:lnTo>
                    <a:pt x="136" y="2964"/>
                  </a:lnTo>
                  <a:lnTo>
                    <a:pt x="237" y="3166"/>
                  </a:lnTo>
                  <a:lnTo>
                    <a:pt x="371" y="3300"/>
                  </a:lnTo>
                  <a:lnTo>
                    <a:pt x="506" y="3435"/>
                  </a:lnTo>
                  <a:lnTo>
                    <a:pt x="674" y="3570"/>
                  </a:lnTo>
                  <a:lnTo>
                    <a:pt x="843" y="3671"/>
                  </a:lnTo>
                  <a:lnTo>
                    <a:pt x="1011" y="3738"/>
                  </a:lnTo>
                  <a:lnTo>
                    <a:pt x="1213" y="3805"/>
                  </a:lnTo>
                  <a:lnTo>
                    <a:pt x="1617" y="3873"/>
                  </a:lnTo>
                  <a:lnTo>
                    <a:pt x="2055" y="3873"/>
                  </a:lnTo>
                  <a:lnTo>
                    <a:pt x="2526" y="3805"/>
                  </a:lnTo>
                  <a:lnTo>
                    <a:pt x="2728" y="3772"/>
                  </a:lnTo>
                  <a:lnTo>
                    <a:pt x="2930" y="3671"/>
                  </a:lnTo>
                  <a:lnTo>
                    <a:pt x="3132" y="3570"/>
                  </a:lnTo>
                  <a:lnTo>
                    <a:pt x="3300" y="3469"/>
                  </a:lnTo>
                  <a:lnTo>
                    <a:pt x="3435" y="3300"/>
                  </a:lnTo>
                  <a:lnTo>
                    <a:pt x="3570" y="3166"/>
                  </a:lnTo>
                  <a:lnTo>
                    <a:pt x="3704" y="2997"/>
                  </a:lnTo>
                  <a:lnTo>
                    <a:pt x="3805" y="2795"/>
                  </a:lnTo>
                  <a:lnTo>
                    <a:pt x="3873" y="2627"/>
                  </a:lnTo>
                  <a:lnTo>
                    <a:pt x="3940" y="2425"/>
                  </a:lnTo>
                  <a:lnTo>
                    <a:pt x="3974" y="2223"/>
                  </a:lnTo>
                  <a:lnTo>
                    <a:pt x="4007" y="2021"/>
                  </a:lnTo>
                  <a:lnTo>
                    <a:pt x="4007" y="1785"/>
                  </a:lnTo>
                  <a:lnTo>
                    <a:pt x="3974" y="1583"/>
                  </a:lnTo>
                  <a:lnTo>
                    <a:pt x="3940" y="1381"/>
                  </a:lnTo>
                  <a:lnTo>
                    <a:pt x="3906" y="1179"/>
                  </a:lnTo>
                  <a:lnTo>
                    <a:pt x="3738" y="876"/>
                  </a:lnTo>
                  <a:lnTo>
                    <a:pt x="3536" y="607"/>
                  </a:lnTo>
                  <a:lnTo>
                    <a:pt x="3267" y="371"/>
                  </a:lnTo>
                  <a:lnTo>
                    <a:pt x="2997" y="203"/>
                  </a:lnTo>
                  <a:lnTo>
                    <a:pt x="2661" y="68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0" name="Google Shape;600;p4"/>
            <p:cNvSpPr/>
            <p:nvPr/>
          </p:nvSpPr>
          <p:spPr>
            <a:xfrm>
              <a:off x="446550" y="3524950"/>
              <a:ext cx="579125" cy="253375"/>
            </a:xfrm>
            <a:custGeom>
              <a:rect b="b" l="l" r="r" t="t"/>
              <a:pathLst>
                <a:path extrusionOk="0" h="10135" w="23165">
                  <a:moveTo>
                    <a:pt x="3603" y="304"/>
                  </a:moveTo>
                  <a:lnTo>
                    <a:pt x="3940" y="337"/>
                  </a:lnTo>
                  <a:lnTo>
                    <a:pt x="4647" y="472"/>
                  </a:lnTo>
                  <a:lnTo>
                    <a:pt x="5219" y="607"/>
                  </a:lnTo>
                  <a:lnTo>
                    <a:pt x="6397" y="775"/>
                  </a:lnTo>
                  <a:lnTo>
                    <a:pt x="7576" y="977"/>
                  </a:lnTo>
                  <a:lnTo>
                    <a:pt x="7340" y="1112"/>
                  </a:lnTo>
                  <a:lnTo>
                    <a:pt x="7138" y="1213"/>
                  </a:lnTo>
                  <a:lnTo>
                    <a:pt x="6667" y="1482"/>
                  </a:lnTo>
                  <a:lnTo>
                    <a:pt x="6330" y="1348"/>
                  </a:lnTo>
                  <a:lnTo>
                    <a:pt x="5926" y="1246"/>
                  </a:lnTo>
                  <a:lnTo>
                    <a:pt x="5522" y="1179"/>
                  </a:lnTo>
                  <a:lnTo>
                    <a:pt x="5152" y="1145"/>
                  </a:lnTo>
                  <a:lnTo>
                    <a:pt x="5084" y="1112"/>
                  </a:lnTo>
                  <a:lnTo>
                    <a:pt x="4849" y="910"/>
                  </a:lnTo>
                  <a:lnTo>
                    <a:pt x="4546" y="741"/>
                  </a:lnTo>
                  <a:lnTo>
                    <a:pt x="4276" y="640"/>
                  </a:lnTo>
                  <a:lnTo>
                    <a:pt x="3973" y="539"/>
                  </a:lnTo>
                  <a:lnTo>
                    <a:pt x="3637" y="506"/>
                  </a:lnTo>
                  <a:lnTo>
                    <a:pt x="3334" y="472"/>
                  </a:lnTo>
                  <a:lnTo>
                    <a:pt x="2997" y="472"/>
                  </a:lnTo>
                  <a:lnTo>
                    <a:pt x="2694" y="506"/>
                  </a:lnTo>
                  <a:lnTo>
                    <a:pt x="2829" y="438"/>
                  </a:lnTo>
                  <a:lnTo>
                    <a:pt x="2963" y="371"/>
                  </a:lnTo>
                  <a:lnTo>
                    <a:pt x="3266" y="304"/>
                  </a:lnTo>
                  <a:close/>
                  <a:moveTo>
                    <a:pt x="2559" y="640"/>
                  </a:moveTo>
                  <a:lnTo>
                    <a:pt x="2593" y="741"/>
                  </a:lnTo>
                  <a:lnTo>
                    <a:pt x="2627" y="775"/>
                  </a:lnTo>
                  <a:lnTo>
                    <a:pt x="3502" y="775"/>
                  </a:lnTo>
                  <a:lnTo>
                    <a:pt x="3771" y="809"/>
                  </a:lnTo>
                  <a:lnTo>
                    <a:pt x="4007" y="876"/>
                  </a:lnTo>
                  <a:lnTo>
                    <a:pt x="4276" y="943"/>
                  </a:lnTo>
                  <a:lnTo>
                    <a:pt x="4512" y="1044"/>
                  </a:lnTo>
                  <a:lnTo>
                    <a:pt x="4748" y="1179"/>
                  </a:lnTo>
                  <a:lnTo>
                    <a:pt x="4815" y="1213"/>
                  </a:lnTo>
                  <a:lnTo>
                    <a:pt x="4815" y="1280"/>
                  </a:lnTo>
                  <a:lnTo>
                    <a:pt x="4882" y="1348"/>
                  </a:lnTo>
                  <a:lnTo>
                    <a:pt x="4983" y="1348"/>
                  </a:lnTo>
                  <a:lnTo>
                    <a:pt x="5152" y="1583"/>
                  </a:lnTo>
                  <a:lnTo>
                    <a:pt x="5320" y="1819"/>
                  </a:lnTo>
                  <a:lnTo>
                    <a:pt x="5421" y="2088"/>
                  </a:lnTo>
                  <a:lnTo>
                    <a:pt x="5522" y="2358"/>
                  </a:lnTo>
                  <a:lnTo>
                    <a:pt x="5589" y="2661"/>
                  </a:lnTo>
                  <a:lnTo>
                    <a:pt x="5623" y="2930"/>
                  </a:lnTo>
                  <a:lnTo>
                    <a:pt x="5690" y="3502"/>
                  </a:lnTo>
                  <a:lnTo>
                    <a:pt x="5690" y="3805"/>
                  </a:lnTo>
                  <a:lnTo>
                    <a:pt x="5657" y="4108"/>
                  </a:lnTo>
                  <a:lnTo>
                    <a:pt x="5623" y="4411"/>
                  </a:lnTo>
                  <a:lnTo>
                    <a:pt x="5522" y="4681"/>
                  </a:lnTo>
                  <a:lnTo>
                    <a:pt x="5421" y="4950"/>
                  </a:lnTo>
                  <a:lnTo>
                    <a:pt x="5253" y="5186"/>
                  </a:lnTo>
                  <a:lnTo>
                    <a:pt x="5051" y="5421"/>
                  </a:lnTo>
                  <a:lnTo>
                    <a:pt x="4815" y="5590"/>
                  </a:lnTo>
                  <a:lnTo>
                    <a:pt x="4613" y="5724"/>
                  </a:lnTo>
                  <a:lnTo>
                    <a:pt x="4377" y="5825"/>
                  </a:lnTo>
                  <a:lnTo>
                    <a:pt x="4108" y="5893"/>
                  </a:lnTo>
                  <a:lnTo>
                    <a:pt x="3872" y="5960"/>
                  </a:lnTo>
                  <a:lnTo>
                    <a:pt x="3334" y="5994"/>
                  </a:lnTo>
                  <a:lnTo>
                    <a:pt x="2829" y="5994"/>
                  </a:lnTo>
                  <a:lnTo>
                    <a:pt x="2559" y="5960"/>
                  </a:lnTo>
                  <a:lnTo>
                    <a:pt x="2290" y="5926"/>
                  </a:lnTo>
                  <a:lnTo>
                    <a:pt x="2054" y="5825"/>
                  </a:lnTo>
                  <a:lnTo>
                    <a:pt x="1819" y="5724"/>
                  </a:lnTo>
                  <a:lnTo>
                    <a:pt x="1617" y="5623"/>
                  </a:lnTo>
                  <a:lnTo>
                    <a:pt x="1381" y="5489"/>
                  </a:lnTo>
                  <a:lnTo>
                    <a:pt x="1213" y="5320"/>
                  </a:lnTo>
                  <a:lnTo>
                    <a:pt x="1011" y="5152"/>
                  </a:lnTo>
                  <a:lnTo>
                    <a:pt x="842" y="4950"/>
                  </a:lnTo>
                  <a:lnTo>
                    <a:pt x="708" y="4748"/>
                  </a:lnTo>
                  <a:lnTo>
                    <a:pt x="573" y="4546"/>
                  </a:lnTo>
                  <a:lnTo>
                    <a:pt x="472" y="4310"/>
                  </a:lnTo>
                  <a:lnTo>
                    <a:pt x="371" y="4075"/>
                  </a:lnTo>
                  <a:lnTo>
                    <a:pt x="304" y="3839"/>
                  </a:lnTo>
                  <a:lnTo>
                    <a:pt x="270" y="3570"/>
                  </a:lnTo>
                  <a:lnTo>
                    <a:pt x="236" y="3300"/>
                  </a:lnTo>
                  <a:lnTo>
                    <a:pt x="270" y="3065"/>
                  </a:lnTo>
                  <a:lnTo>
                    <a:pt x="270" y="2829"/>
                  </a:lnTo>
                  <a:lnTo>
                    <a:pt x="337" y="2593"/>
                  </a:lnTo>
                  <a:lnTo>
                    <a:pt x="405" y="2358"/>
                  </a:lnTo>
                  <a:lnTo>
                    <a:pt x="506" y="2156"/>
                  </a:lnTo>
                  <a:lnTo>
                    <a:pt x="640" y="1954"/>
                  </a:lnTo>
                  <a:lnTo>
                    <a:pt x="775" y="1752"/>
                  </a:lnTo>
                  <a:lnTo>
                    <a:pt x="943" y="1583"/>
                  </a:lnTo>
                  <a:lnTo>
                    <a:pt x="1280" y="1280"/>
                  </a:lnTo>
                  <a:lnTo>
                    <a:pt x="1684" y="1011"/>
                  </a:lnTo>
                  <a:lnTo>
                    <a:pt x="2122" y="809"/>
                  </a:lnTo>
                  <a:lnTo>
                    <a:pt x="2559" y="640"/>
                  </a:lnTo>
                  <a:close/>
                  <a:moveTo>
                    <a:pt x="5387" y="1449"/>
                  </a:moveTo>
                  <a:lnTo>
                    <a:pt x="6061" y="1550"/>
                  </a:lnTo>
                  <a:lnTo>
                    <a:pt x="6364" y="1651"/>
                  </a:lnTo>
                  <a:lnTo>
                    <a:pt x="6700" y="1752"/>
                  </a:lnTo>
                  <a:lnTo>
                    <a:pt x="6633" y="2055"/>
                  </a:lnTo>
                  <a:lnTo>
                    <a:pt x="6566" y="2391"/>
                  </a:lnTo>
                  <a:lnTo>
                    <a:pt x="6498" y="3031"/>
                  </a:lnTo>
                  <a:lnTo>
                    <a:pt x="6263" y="3974"/>
                  </a:lnTo>
                  <a:lnTo>
                    <a:pt x="6027" y="4916"/>
                  </a:lnTo>
                  <a:lnTo>
                    <a:pt x="5892" y="5287"/>
                  </a:lnTo>
                  <a:lnTo>
                    <a:pt x="5825" y="5623"/>
                  </a:lnTo>
                  <a:lnTo>
                    <a:pt x="5791" y="5994"/>
                  </a:lnTo>
                  <a:lnTo>
                    <a:pt x="5791" y="6128"/>
                  </a:lnTo>
                  <a:lnTo>
                    <a:pt x="5825" y="6297"/>
                  </a:lnTo>
                  <a:lnTo>
                    <a:pt x="5724" y="6229"/>
                  </a:lnTo>
                  <a:lnTo>
                    <a:pt x="5589" y="6196"/>
                  </a:lnTo>
                  <a:lnTo>
                    <a:pt x="5320" y="6196"/>
                  </a:lnTo>
                  <a:lnTo>
                    <a:pt x="5185" y="6162"/>
                  </a:lnTo>
                  <a:lnTo>
                    <a:pt x="5051" y="6128"/>
                  </a:lnTo>
                  <a:lnTo>
                    <a:pt x="4748" y="5994"/>
                  </a:lnTo>
                  <a:lnTo>
                    <a:pt x="4983" y="5893"/>
                  </a:lnTo>
                  <a:lnTo>
                    <a:pt x="5185" y="5724"/>
                  </a:lnTo>
                  <a:lnTo>
                    <a:pt x="5387" y="5489"/>
                  </a:lnTo>
                  <a:lnTo>
                    <a:pt x="5589" y="5253"/>
                  </a:lnTo>
                  <a:lnTo>
                    <a:pt x="5724" y="4984"/>
                  </a:lnTo>
                  <a:lnTo>
                    <a:pt x="5825" y="4714"/>
                  </a:lnTo>
                  <a:lnTo>
                    <a:pt x="5892" y="4445"/>
                  </a:lnTo>
                  <a:lnTo>
                    <a:pt x="5960" y="4142"/>
                  </a:lnTo>
                  <a:lnTo>
                    <a:pt x="5960" y="3839"/>
                  </a:lnTo>
                  <a:lnTo>
                    <a:pt x="5960" y="3502"/>
                  </a:lnTo>
                  <a:lnTo>
                    <a:pt x="5926" y="2964"/>
                  </a:lnTo>
                  <a:lnTo>
                    <a:pt x="5825" y="2425"/>
                  </a:lnTo>
                  <a:lnTo>
                    <a:pt x="5758" y="2156"/>
                  </a:lnTo>
                  <a:lnTo>
                    <a:pt x="5657" y="1920"/>
                  </a:lnTo>
                  <a:lnTo>
                    <a:pt x="5522" y="1651"/>
                  </a:lnTo>
                  <a:lnTo>
                    <a:pt x="5387" y="1449"/>
                  </a:lnTo>
                  <a:close/>
                  <a:moveTo>
                    <a:pt x="4411" y="6128"/>
                  </a:moveTo>
                  <a:lnTo>
                    <a:pt x="4546" y="6229"/>
                  </a:lnTo>
                  <a:lnTo>
                    <a:pt x="4680" y="6263"/>
                  </a:lnTo>
                  <a:lnTo>
                    <a:pt x="5017" y="6364"/>
                  </a:lnTo>
                  <a:lnTo>
                    <a:pt x="5219" y="6431"/>
                  </a:lnTo>
                  <a:lnTo>
                    <a:pt x="5421" y="6431"/>
                  </a:lnTo>
                  <a:lnTo>
                    <a:pt x="5522" y="6465"/>
                  </a:lnTo>
                  <a:lnTo>
                    <a:pt x="5488" y="6499"/>
                  </a:lnTo>
                  <a:lnTo>
                    <a:pt x="5387" y="6633"/>
                  </a:lnTo>
                  <a:lnTo>
                    <a:pt x="5320" y="6835"/>
                  </a:lnTo>
                  <a:lnTo>
                    <a:pt x="5253" y="6869"/>
                  </a:lnTo>
                  <a:lnTo>
                    <a:pt x="5118" y="6835"/>
                  </a:lnTo>
                  <a:lnTo>
                    <a:pt x="4849" y="6802"/>
                  </a:lnTo>
                  <a:lnTo>
                    <a:pt x="4546" y="6701"/>
                  </a:lnTo>
                  <a:lnTo>
                    <a:pt x="3906" y="6566"/>
                  </a:lnTo>
                  <a:lnTo>
                    <a:pt x="3603" y="6465"/>
                  </a:lnTo>
                  <a:lnTo>
                    <a:pt x="3468" y="6398"/>
                  </a:lnTo>
                  <a:lnTo>
                    <a:pt x="3300" y="6330"/>
                  </a:lnTo>
                  <a:lnTo>
                    <a:pt x="3872" y="6263"/>
                  </a:lnTo>
                  <a:lnTo>
                    <a:pt x="4142" y="6196"/>
                  </a:lnTo>
                  <a:lnTo>
                    <a:pt x="4411" y="6128"/>
                  </a:lnTo>
                  <a:close/>
                  <a:moveTo>
                    <a:pt x="15926" y="8653"/>
                  </a:moveTo>
                  <a:lnTo>
                    <a:pt x="16936" y="8822"/>
                  </a:lnTo>
                  <a:lnTo>
                    <a:pt x="16902" y="8855"/>
                  </a:lnTo>
                  <a:lnTo>
                    <a:pt x="16801" y="8923"/>
                  </a:lnTo>
                  <a:lnTo>
                    <a:pt x="16666" y="8956"/>
                  </a:lnTo>
                  <a:lnTo>
                    <a:pt x="16431" y="8956"/>
                  </a:lnTo>
                  <a:lnTo>
                    <a:pt x="16296" y="8923"/>
                  </a:lnTo>
                  <a:lnTo>
                    <a:pt x="16161" y="8855"/>
                  </a:lnTo>
                  <a:lnTo>
                    <a:pt x="16027" y="8754"/>
                  </a:lnTo>
                  <a:lnTo>
                    <a:pt x="15926" y="8653"/>
                  </a:lnTo>
                  <a:close/>
                  <a:moveTo>
                    <a:pt x="20572" y="5051"/>
                  </a:moveTo>
                  <a:lnTo>
                    <a:pt x="20875" y="5085"/>
                  </a:lnTo>
                  <a:lnTo>
                    <a:pt x="21178" y="5152"/>
                  </a:lnTo>
                  <a:lnTo>
                    <a:pt x="21481" y="5253"/>
                  </a:lnTo>
                  <a:lnTo>
                    <a:pt x="21750" y="5421"/>
                  </a:lnTo>
                  <a:lnTo>
                    <a:pt x="22019" y="5623"/>
                  </a:lnTo>
                  <a:lnTo>
                    <a:pt x="22255" y="5825"/>
                  </a:lnTo>
                  <a:lnTo>
                    <a:pt x="22491" y="6095"/>
                  </a:lnTo>
                  <a:lnTo>
                    <a:pt x="22659" y="6398"/>
                  </a:lnTo>
                  <a:lnTo>
                    <a:pt x="22760" y="6633"/>
                  </a:lnTo>
                  <a:lnTo>
                    <a:pt x="22861" y="6903"/>
                  </a:lnTo>
                  <a:lnTo>
                    <a:pt x="22895" y="7138"/>
                  </a:lnTo>
                  <a:lnTo>
                    <a:pt x="22928" y="7408"/>
                  </a:lnTo>
                  <a:lnTo>
                    <a:pt x="22895" y="7677"/>
                  </a:lnTo>
                  <a:lnTo>
                    <a:pt x="22861" y="7913"/>
                  </a:lnTo>
                  <a:lnTo>
                    <a:pt x="22794" y="8182"/>
                  </a:lnTo>
                  <a:lnTo>
                    <a:pt x="22726" y="8418"/>
                  </a:lnTo>
                  <a:lnTo>
                    <a:pt x="22592" y="8653"/>
                  </a:lnTo>
                  <a:lnTo>
                    <a:pt x="22457" y="8855"/>
                  </a:lnTo>
                  <a:lnTo>
                    <a:pt x="22289" y="9091"/>
                  </a:lnTo>
                  <a:lnTo>
                    <a:pt x="22120" y="9259"/>
                  </a:lnTo>
                  <a:lnTo>
                    <a:pt x="21918" y="9428"/>
                  </a:lnTo>
                  <a:lnTo>
                    <a:pt x="21716" y="9596"/>
                  </a:lnTo>
                  <a:lnTo>
                    <a:pt x="21481" y="9731"/>
                  </a:lnTo>
                  <a:lnTo>
                    <a:pt x="21245" y="9832"/>
                  </a:lnTo>
                  <a:lnTo>
                    <a:pt x="20875" y="9933"/>
                  </a:lnTo>
                  <a:lnTo>
                    <a:pt x="20504" y="9967"/>
                  </a:lnTo>
                  <a:lnTo>
                    <a:pt x="20134" y="9933"/>
                  </a:lnTo>
                  <a:lnTo>
                    <a:pt x="19764" y="9866"/>
                  </a:lnTo>
                  <a:lnTo>
                    <a:pt x="19427" y="9731"/>
                  </a:lnTo>
                  <a:lnTo>
                    <a:pt x="19124" y="9529"/>
                  </a:lnTo>
                  <a:lnTo>
                    <a:pt x="18821" y="9293"/>
                  </a:lnTo>
                  <a:lnTo>
                    <a:pt x="18585" y="9057"/>
                  </a:lnTo>
                  <a:lnTo>
                    <a:pt x="18619" y="8990"/>
                  </a:lnTo>
                  <a:lnTo>
                    <a:pt x="18585" y="8923"/>
                  </a:lnTo>
                  <a:lnTo>
                    <a:pt x="18585" y="8889"/>
                  </a:lnTo>
                  <a:lnTo>
                    <a:pt x="18518" y="8855"/>
                  </a:lnTo>
                  <a:lnTo>
                    <a:pt x="18451" y="8822"/>
                  </a:lnTo>
                  <a:lnTo>
                    <a:pt x="18316" y="8586"/>
                  </a:lnTo>
                  <a:lnTo>
                    <a:pt x="18181" y="8350"/>
                  </a:lnTo>
                  <a:lnTo>
                    <a:pt x="18114" y="8047"/>
                  </a:lnTo>
                  <a:lnTo>
                    <a:pt x="18080" y="7778"/>
                  </a:lnTo>
                  <a:lnTo>
                    <a:pt x="18080" y="7509"/>
                  </a:lnTo>
                  <a:lnTo>
                    <a:pt x="18114" y="7239"/>
                  </a:lnTo>
                  <a:lnTo>
                    <a:pt x="18148" y="7004"/>
                  </a:lnTo>
                  <a:lnTo>
                    <a:pt x="18249" y="6768"/>
                  </a:lnTo>
                  <a:lnTo>
                    <a:pt x="18350" y="6532"/>
                  </a:lnTo>
                  <a:lnTo>
                    <a:pt x="18484" y="6330"/>
                  </a:lnTo>
                  <a:lnTo>
                    <a:pt x="18619" y="6128"/>
                  </a:lnTo>
                  <a:lnTo>
                    <a:pt x="18787" y="5960"/>
                  </a:lnTo>
                  <a:lnTo>
                    <a:pt x="18989" y="5792"/>
                  </a:lnTo>
                  <a:lnTo>
                    <a:pt x="19191" y="5623"/>
                  </a:lnTo>
                  <a:lnTo>
                    <a:pt x="19393" y="5489"/>
                  </a:lnTo>
                  <a:lnTo>
                    <a:pt x="19629" y="5354"/>
                  </a:lnTo>
                  <a:lnTo>
                    <a:pt x="19865" y="5253"/>
                  </a:lnTo>
                  <a:lnTo>
                    <a:pt x="20100" y="5186"/>
                  </a:lnTo>
                  <a:lnTo>
                    <a:pt x="20336" y="5118"/>
                  </a:lnTo>
                  <a:lnTo>
                    <a:pt x="20572" y="5051"/>
                  </a:lnTo>
                  <a:close/>
                  <a:moveTo>
                    <a:pt x="4680" y="1"/>
                  </a:moveTo>
                  <a:lnTo>
                    <a:pt x="4512" y="34"/>
                  </a:lnTo>
                  <a:lnTo>
                    <a:pt x="4377" y="68"/>
                  </a:lnTo>
                  <a:lnTo>
                    <a:pt x="4344" y="135"/>
                  </a:lnTo>
                  <a:lnTo>
                    <a:pt x="4344" y="169"/>
                  </a:lnTo>
                  <a:lnTo>
                    <a:pt x="4377" y="236"/>
                  </a:lnTo>
                  <a:lnTo>
                    <a:pt x="4243" y="236"/>
                  </a:lnTo>
                  <a:lnTo>
                    <a:pt x="3839" y="135"/>
                  </a:lnTo>
                  <a:lnTo>
                    <a:pt x="3536" y="102"/>
                  </a:lnTo>
                  <a:lnTo>
                    <a:pt x="3233" y="68"/>
                  </a:lnTo>
                  <a:lnTo>
                    <a:pt x="2930" y="68"/>
                  </a:lnTo>
                  <a:lnTo>
                    <a:pt x="2829" y="102"/>
                  </a:lnTo>
                  <a:lnTo>
                    <a:pt x="2728" y="135"/>
                  </a:lnTo>
                  <a:lnTo>
                    <a:pt x="2627" y="203"/>
                  </a:lnTo>
                  <a:lnTo>
                    <a:pt x="2559" y="270"/>
                  </a:lnTo>
                  <a:lnTo>
                    <a:pt x="2526" y="371"/>
                  </a:lnTo>
                  <a:lnTo>
                    <a:pt x="2526" y="472"/>
                  </a:lnTo>
                  <a:lnTo>
                    <a:pt x="2256" y="539"/>
                  </a:lnTo>
                  <a:lnTo>
                    <a:pt x="2021" y="573"/>
                  </a:lnTo>
                  <a:lnTo>
                    <a:pt x="1785" y="674"/>
                  </a:lnTo>
                  <a:lnTo>
                    <a:pt x="1549" y="775"/>
                  </a:lnTo>
                  <a:lnTo>
                    <a:pt x="1314" y="910"/>
                  </a:lnTo>
                  <a:lnTo>
                    <a:pt x="1112" y="1078"/>
                  </a:lnTo>
                  <a:lnTo>
                    <a:pt x="910" y="1246"/>
                  </a:lnTo>
                  <a:lnTo>
                    <a:pt x="741" y="1415"/>
                  </a:lnTo>
                  <a:lnTo>
                    <a:pt x="573" y="1617"/>
                  </a:lnTo>
                  <a:lnTo>
                    <a:pt x="438" y="1819"/>
                  </a:lnTo>
                  <a:lnTo>
                    <a:pt x="304" y="2055"/>
                  </a:lnTo>
                  <a:lnTo>
                    <a:pt x="203" y="2290"/>
                  </a:lnTo>
                  <a:lnTo>
                    <a:pt x="135" y="2526"/>
                  </a:lnTo>
                  <a:lnTo>
                    <a:pt x="68" y="2795"/>
                  </a:lnTo>
                  <a:lnTo>
                    <a:pt x="34" y="3065"/>
                  </a:lnTo>
                  <a:lnTo>
                    <a:pt x="1" y="3300"/>
                  </a:lnTo>
                  <a:lnTo>
                    <a:pt x="1" y="3603"/>
                  </a:lnTo>
                  <a:lnTo>
                    <a:pt x="34" y="3906"/>
                  </a:lnTo>
                  <a:lnTo>
                    <a:pt x="102" y="4176"/>
                  </a:lnTo>
                  <a:lnTo>
                    <a:pt x="203" y="4445"/>
                  </a:lnTo>
                  <a:lnTo>
                    <a:pt x="304" y="4681"/>
                  </a:lnTo>
                  <a:lnTo>
                    <a:pt x="472" y="4950"/>
                  </a:lnTo>
                  <a:lnTo>
                    <a:pt x="640" y="5152"/>
                  </a:lnTo>
                  <a:lnTo>
                    <a:pt x="809" y="5354"/>
                  </a:lnTo>
                  <a:lnTo>
                    <a:pt x="1011" y="5556"/>
                  </a:lnTo>
                  <a:lnTo>
                    <a:pt x="1246" y="5724"/>
                  </a:lnTo>
                  <a:lnTo>
                    <a:pt x="1482" y="5859"/>
                  </a:lnTo>
                  <a:lnTo>
                    <a:pt x="1718" y="5994"/>
                  </a:lnTo>
                  <a:lnTo>
                    <a:pt x="1987" y="6095"/>
                  </a:lnTo>
                  <a:lnTo>
                    <a:pt x="2256" y="6196"/>
                  </a:lnTo>
                  <a:lnTo>
                    <a:pt x="2526" y="6263"/>
                  </a:lnTo>
                  <a:lnTo>
                    <a:pt x="2829" y="6297"/>
                  </a:lnTo>
                  <a:lnTo>
                    <a:pt x="3031" y="6330"/>
                  </a:lnTo>
                  <a:lnTo>
                    <a:pt x="2997" y="6330"/>
                  </a:lnTo>
                  <a:lnTo>
                    <a:pt x="2997" y="6398"/>
                  </a:lnTo>
                  <a:lnTo>
                    <a:pt x="3064" y="6465"/>
                  </a:lnTo>
                  <a:lnTo>
                    <a:pt x="3435" y="6667"/>
                  </a:lnTo>
                  <a:lnTo>
                    <a:pt x="3839" y="6802"/>
                  </a:lnTo>
                  <a:lnTo>
                    <a:pt x="4344" y="6936"/>
                  </a:lnTo>
                  <a:lnTo>
                    <a:pt x="4512" y="7004"/>
                  </a:lnTo>
                  <a:lnTo>
                    <a:pt x="4714" y="7071"/>
                  </a:lnTo>
                  <a:lnTo>
                    <a:pt x="4916" y="7105"/>
                  </a:lnTo>
                  <a:lnTo>
                    <a:pt x="5084" y="7138"/>
                  </a:lnTo>
                  <a:lnTo>
                    <a:pt x="5253" y="7138"/>
                  </a:lnTo>
                  <a:lnTo>
                    <a:pt x="5354" y="7105"/>
                  </a:lnTo>
                  <a:lnTo>
                    <a:pt x="5455" y="7037"/>
                  </a:lnTo>
                  <a:lnTo>
                    <a:pt x="5556" y="6903"/>
                  </a:lnTo>
                  <a:lnTo>
                    <a:pt x="5623" y="6768"/>
                  </a:lnTo>
                  <a:lnTo>
                    <a:pt x="5657" y="6566"/>
                  </a:lnTo>
                  <a:lnTo>
                    <a:pt x="5657" y="6499"/>
                  </a:lnTo>
                  <a:lnTo>
                    <a:pt x="5892" y="6600"/>
                  </a:lnTo>
                  <a:lnTo>
                    <a:pt x="5926" y="6600"/>
                  </a:lnTo>
                  <a:lnTo>
                    <a:pt x="5960" y="6566"/>
                  </a:lnTo>
                  <a:lnTo>
                    <a:pt x="5993" y="6532"/>
                  </a:lnTo>
                  <a:lnTo>
                    <a:pt x="5993" y="6499"/>
                  </a:lnTo>
                  <a:lnTo>
                    <a:pt x="6128" y="6600"/>
                  </a:lnTo>
                  <a:lnTo>
                    <a:pt x="6330" y="6701"/>
                  </a:lnTo>
                  <a:lnTo>
                    <a:pt x="6364" y="6701"/>
                  </a:lnTo>
                  <a:lnTo>
                    <a:pt x="7273" y="7004"/>
                  </a:lnTo>
                  <a:lnTo>
                    <a:pt x="8216" y="7273"/>
                  </a:lnTo>
                  <a:lnTo>
                    <a:pt x="9125" y="7509"/>
                  </a:lnTo>
                  <a:lnTo>
                    <a:pt x="10101" y="7711"/>
                  </a:lnTo>
                  <a:lnTo>
                    <a:pt x="11986" y="8081"/>
                  </a:lnTo>
                  <a:lnTo>
                    <a:pt x="13872" y="8384"/>
                  </a:lnTo>
                  <a:lnTo>
                    <a:pt x="13939" y="8384"/>
                  </a:lnTo>
                  <a:lnTo>
                    <a:pt x="13973" y="8350"/>
                  </a:lnTo>
                  <a:lnTo>
                    <a:pt x="14040" y="8283"/>
                  </a:lnTo>
                  <a:lnTo>
                    <a:pt x="14040" y="8216"/>
                  </a:lnTo>
                  <a:lnTo>
                    <a:pt x="14006" y="8182"/>
                  </a:lnTo>
                  <a:lnTo>
                    <a:pt x="13939" y="8148"/>
                  </a:lnTo>
                  <a:lnTo>
                    <a:pt x="12996" y="7980"/>
                  </a:lnTo>
                  <a:lnTo>
                    <a:pt x="12054" y="7812"/>
                  </a:lnTo>
                  <a:lnTo>
                    <a:pt x="10202" y="7408"/>
                  </a:lnTo>
                  <a:lnTo>
                    <a:pt x="8317" y="6970"/>
                  </a:lnTo>
                  <a:lnTo>
                    <a:pt x="6465" y="6532"/>
                  </a:lnTo>
                  <a:lnTo>
                    <a:pt x="6397" y="6499"/>
                  </a:lnTo>
                  <a:lnTo>
                    <a:pt x="6263" y="6398"/>
                  </a:lnTo>
                  <a:lnTo>
                    <a:pt x="6162" y="6297"/>
                  </a:lnTo>
                  <a:lnTo>
                    <a:pt x="6094" y="6162"/>
                  </a:lnTo>
                  <a:lnTo>
                    <a:pt x="6061" y="5960"/>
                  </a:lnTo>
                  <a:lnTo>
                    <a:pt x="6061" y="5792"/>
                  </a:lnTo>
                  <a:lnTo>
                    <a:pt x="6061" y="5556"/>
                  </a:lnTo>
                  <a:lnTo>
                    <a:pt x="6162" y="5118"/>
                  </a:lnTo>
                  <a:lnTo>
                    <a:pt x="6263" y="4647"/>
                  </a:lnTo>
                  <a:lnTo>
                    <a:pt x="6397" y="4209"/>
                  </a:lnTo>
                  <a:lnTo>
                    <a:pt x="6599" y="3570"/>
                  </a:lnTo>
                  <a:lnTo>
                    <a:pt x="6700" y="3132"/>
                  </a:lnTo>
                  <a:lnTo>
                    <a:pt x="6801" y="2661"/>
                  </a:lnTo>
                  <a:lnTo>
                    <a:pt x="6835" y="2156"/>
                  </a:lnTo>
                  <a:lnTo>
                    <a:pt x="6835" y="1920"/>
                  </a:lnTo>
                  <a:lnTo>
                    <a:pt x="6835" y="1718"/>
                  </a:lnTo>
                  <a:lnTo>
                    <a:pt x="6835" y="1651"/>
                  </a:lnTo>
                  <a:lnTo>
                    <a:pt x="6970" y="1785"/>
                  </a:lnTo>
                  <a:lnTo>
                    <a:pt x="7138" y="1886"/>
                  </a:lnTo>
                  <a:lnTo>
                    <a:pt x="7239" y="1886"/>
                  </a:lnTo>
                  <a:lnTo>
                    <a:pt x="7340" y="1920"/>
                  </a:lnTo>
                  <a:lnTo>
                    <a:pt x="7407" y="1886"/>
                  </a:lnTo>
                  <a:lnTo>
                    <a:pt x="7441" y="1819"/>
                  </a:lnTo>
                  <a:lnTo>
                    <a:pt x="7407" y="1752"/>
                  </a:lnTo>
                  <a:lnTo>
                    <a:pt x="7340" y="1718"/>
                  </a:lnTo>
                  <a:lnTo>
                    <a:pt x="7205" y="1684"/>
                  </a:lnTo>
                  <a:lnTo>
                    <a:pt x="7037" y="1651"/>
                  </a:lnTo>
                  <a:lnTo>
                    <a:pt x="6936" y="1583"/>
                  </a:lnTo>
                  <a:lnTo>
                    <a:pt x="7542" y="1280"/>
                  </a:lnTo>
                  <a:lnTo>
                    <a:pt x="7879" y="1145"/>
                  </a:lnTo>
                  <a:lnTo>
                    <a:pt x="8047" y="1112"/>
                  </a:lnTo>
                  <a:lnTo>
                    <a:pt x="8249" y="1112"/>
                  </a:lnTo>
                  <a:lnTo>
                    <a:pt x="8788" y="1145"/>
                  </a:lnTo>
                  <a:lnTo>
                    <a:pt x="9327" y="1246"/>
                  </a:lnTo>
                  <a:lnTo>
                    <a:pt x="10404" y="1449"/>
                  </a:lnTo>
                  <a:lnTo>
                    <a:pt x="11414" y="1651"/>
                  </a:lnTo>
                  <a:lnTo>
                    <a:pt x="12390" y="1886"/>
                  </a:lnTo>
                  <a:lnTo>
                    <a:pt x="14343" y="2358"/>
                  </a:lnTo>
                  <a:lnTo>
                    <a:pt x="14410" y="2492"/>
                  </a:lnTo>
                  <a:lnTo>
                    <a:pt x="14478" y="2627"/>
                  </a:lnTo>
                  <a:lnTo>
                    <a:pt x="14646" y="2896"/>
                  </a:lnTo>
                  <a:lnTo>
                    <a:pt x="14781" y="3098"/>
                  </a:lnTo>
                  <a:lnTo>
                    <a:pt x="14781" y="3098"/>
                  </a:lnTo>
                  <a:lnTo>
                    <a:pt x="14309" y="3065"/>
                  </a:lnTo>
                  <a:lnTo>
                    <a:pt x="14242" y="2863"/>
                  </a:lnTo>
                  <a:lnTo>
                    <a:pt x="14208" y="2795"/>
                  </a:lnTo>
                  <a:lnTo>
                    <a:pt x="14141" y="2728"/>
                  </a:lnTo>
                  <a:lnTo>
                    <a:pt x="14141" y="2627"/>
                  </a:lnTo>
                  <a:lnTo>
                    <a:pt x="14107" y="2593"/>
                  </a:lnTo>
                  <a:lnTo>
                    <a:pt x="14074" y="2593"/>
                  </a:lnTo>
                  <a:lnTo>
                    <a:pt x="12660" y="2290"/>
                  </a:lnTo>
                  <a:lnTo>
                    <a:pt x="11246" y="1987"/>
                  </a:lnTo>
                  <a:lnTo>
                    <a:pt x="10572" y="1785"/>
                  </a:lnTo>
                  <a:lnTo>
                    <a:pt x="9865" y="1583"/>
                  </a:lnTo>
                  <a:lnTo>
                    <a:pt x="9158" y="1415"/>
                  </a:lnTo>
                  <a:lnTo>
                    <a:pt x="8788" y="1348"/>
                  </a:lnTo>
                  <a:lnTo>
                    <a:pt x="8451" y="1314"/>
                  </a:lnTo>
                  <a:lnTo>
                    <a:pt x="8418" y="1314"/>
                  </a:lnTo>
                  <a:lnTo>
                    <a:pt x="8418" y="1348"/>
                  </a:lnTo>
                  <a:lnTo>
                    <a:pt x="8418" y="1381"/>
                  </a:lnTo>
                  <a:lnTo>
                    <a:pt x="8721" y="1516"/>
                  </a:lnTo>
                  <a:lnTo>
                    <a:pt x="9024" y="1651"/>
                  </a:lnTo>
                  <a:lnTo>
                    <a:pt x="9663" y="1853"/>
                  </a:lnTo>
                  <a:lnTo>
                    <a:pt x="10943" y="2122"/>
                  </a:lnTo>
                  <a:lnTo>
                    <a:pt x="12458" y="2492"/>
                  </a:lnTo>
                  <a:lnTo>
                    <a:pt x="14006" y="2795"/>
                  </a:lnTo>
                  <a:lnTo>
                    <a:pt x="14074" y="2964"/>
                  </a:lnTo>
                  <a:lnTo>
                    <a:pt x="14107" y="3166"/>
                  </a:lnTo>
                  <a:lnTo>
                    <a:pt x="14141" y="3233"/>
                  </a:lnTo>
                  <a:lnTo>
                    <a:pt x="14208" y="3267"/>
                  </a:lnTo>
                  <a:lnTo>
                    <a:pt x="14680" y="3334"/>
                  </a:lnTo>
                  <a:lnTo>
                    <a:pt x="15151" y="3401"/>
                  </a:lnTo>
                  <a:lnTo>
                    <a:pt x="15185" y="3435"/>
                  </a:lnTo>
                  <a:lnTo>
                    <a:pt x="15252" y="3469"/>
                  </a:lnTo>
                  <a:lnTo>
                    <a:pt x="15319" y="3435"/>
                  </a:lnTo>
                  <a:lnTo>
                    <a:pt x="15387" y="3469"/>
                  </a:lnTo>
                  <a:lnTo>
                    <a:pt x="15286" y="3704"/>
                  </a:lnTo>
                  <a:lnTo>
                    <a:pt x="15185" y="3940"/>
                  </a:lnTo>
                  <a:lnTo>
                    <a:pt x="15016" y="4479"/>
                  </a:lnTo>
                  <a:lnTo>
                    <a:pt x="14882" y="5017"/>
                  </a:lnTo>
                  <a:lnTo>
                    <a:pt x="14814" y="5556"/>
                  </a:lnTo>
                  <a:lnTo>
                    <a:pt x="14747" y="6095"/>
                  </a:lnTo>
                  <a:lnTo>
                    <a:pt x="14612" y="6970"/>
                  </a:lnTo>
                  <a:lnTo>
                    <a:pt x="14511" y="7408"/>
                  </a:lnTo>
                  <a:lnTo>
                    <a:pt x="14410" y="7778"/>
                  </a:lnTo>
                  <a:lnTo>
                    <a:pt x="14343" y="7913"/>
                  </a:lnTo>
                  <a:lnTo>
                    <a:pt x="14276" y="8014"/>
                  </a:lnTo>
                  <a:lnTo>
                    <a:pt x="14208" y="8081"/>
                  </a:lnTo>
                  <a:lnTo>
                    <a:pt x="14074" y="8081"/>
                  </a:lnTo>
                  <a:lnTo>
                    <a:pt x="14040" y="8115"/>
                  </a:lnTo>
                  <a:lnTo>
                    <a:pt x="14040" y="8148"/>
                  </a:lnTo>
                  <a:lnTo>
                    <a:pt x="14040" y="8182"/>
                  </a:lnTo>
                  <a:lnTo>
                    <a:pt x="14074" y="8283"/>
                  </a:lnTo>
                  <a:lnTo>
                    <a:pt x="14107" y="8317"/>
                  </a:lnTo>
                  <a:lnTo>
                    <a:pt x="14175" y="8317"/>
                  </a:lnTo>
                  <a:lnTo>
                    <a:pt x="14343" y="8283"/>
                  </a:lnTo>
                  <a:lnTo>
                    <a:pt x="14377" y="8317"/>
                  </a:lnTo>
                  <a:lnTo>
                    <a:pt x="14983" y="8485"/>
                  </a:lnTo>
                  <a:lnTo>
                    <a:pt x="15589" y="8586"/>
                  </a:lnTo>
                  <a:lnTo>
                    <a:pt x="15622" y="8721"/>
                  </a:lnTo>
                  <a:lnTo>
                    <a:pt x="15690" y="8855"/>
                  </a:lnTo>
                  <a:lnTo>
                    <a:pt x="15791" y="8956"/>
                  </a:lnTo>
                  <a:lnTo>
                    <a:pt x="15892" y="9057"/>
                  </a:lnTo>
                  <a:lnTo>
                    <a:pt x="16161" y="9226"/>
                  </a:lnTo>
                  <a:lnTo>
                    <a:pt x="16397" y="9293"/>
                  </a:lnTo>
                  <a:lnTo>
                    <a:pt x="16666" y="9293"/>
                  </a:lnTo>
                  <a:lnTo>
                    <a:pt x="16936" y="9226"/>
                  </a:lnTo>
                  <a:lnTo>
                    <a:pt x="17037" y="9158"/>
                  </a:lnTo>
                  <a:lnTo>
                    <a:pt x="17138" y="9057"/>
                  </a:lnTo>
                  <a:lnTo>
                    <a:pt x="17239" y="8990"/>
                  </a:lnTo>
                  <a:lnTo>
                    <a:pt x="17306" y="8855"/>
                  </a:lnTo>
                  <a:lnTo>
                    <a:pt x="18249" y="9057"/>
                  </a:lnTo>
                  <a:lnTo>
                    <a:pt x="18518" y="9360"/>
                  </a:lnTo>
                  <a:lnTo>
                    <a:pt x="18821" y="9630"/>
                  </a:lnTo>
                  <a:lnTo>
                    <a:pt x="19191" y="9832"/>
                  </a:lnTo>
                  <a:lnTo>
                    <a:pt x="19595" y="10000"/>
                  </a:lnTo>
                  <a:lnTo>
                    <a:pt x="20033" y="10101"/>
                  </a:lnTo>
                  <a:lnTo>
                    <a:pt x="20471" y="10135"/>
                  </a:lnTo>
                  <a:lnTo>
                    <a:pt x="20875" y="10135"/>
                  </a:lnTo>
                  <a:lnTo>
                    <a:pt x="21312" y="10068"/>
                  </a:lnTo>
                  <a:lnTo>
                    <a:pt x="21582" y="9967"/>
                  </a:lnTo>
                  <a:lnTo>
                    <a:pt x="21817" y="9832"/>
                  </a:lnTo>
                  <a:lnTo>
                    <a:pt x="22053" y="9697"/>
                  </a:lnTo>
                  <a:lnTo>
                    <a:pt x="22255" y="9495"/>
                  </a:lnTo>
                  <a:lnTo>
                    <a:pt x="22457" y="9293"/>
                  </a:lnTo>
                  <a:lnTo>
                    <a:pt x="22625" y="9091"/>
                  </a:lnTo>
                  <a:lnTo>
                    <a:pt x="22794" y="8855"/>
                  </a:lnTo>
                  <a:lnTo>
                    <a:pt x="22895" y="8586"/>
                  </a:lnTo>
                  <a:lnTo>
                    <a:pt x="22996" y="8350"/>
                  </a:lnTo>
                  <a:lnTo>
                    <a:pt x="23097" y="8081"/>
                  </a:lnTo>
                  <a:lnTo>
                    <a:pt x="23130" y="7778"/>
                  </a:lnTo>
                  <a:lnTo>
                    <a:pt x="23164" y="7509"/>
                  </a:lnTo>
                  <a:lnTo>
                    <a:pt x="23164" y="7239"/>
                  </a:lnTo>
                  <a:lnTo>
                    <a:pt x="23130" y="6970"/>
                  </a:lnTo>
                  <a:lnTo>
                    <a:pt x="23063" y="6701"/>
                  </a:lnTo>
                  <a:lnTo>
                    <a:pt x="22962" y="6431"/>
                  </a:lnTo>
                  <a:lnTo>
                    <a:pt x="22827" y="6196"/>
                  </a:lnTo>
                  <a:lnTo>
                    <a:pt x="22693" y="5960"/>
                  </a:lnTo>
                  <a:lnTo>
                    <a:pt x="22524" y="5758"/>
                  </a:lnTo>
                  <a:lnTo>
                    <a:pt x="22322" y="5556"/>
                  </a:lnTo>
                  <a:lnTo>
                    <a:pt x="22087" y="5354"/>
                  </a:lnTo>
                  <a:lnTo>
                    <a:pt x="21851" y="5186"/>
                  </a:lnTo>
                  <a:lnTo>
                    <a:pt x="21615" y="5051"/>
                  </a:lnTo>
                  <a:lnTo>
                    <a:pt x="21346" y="4916"/>
                  </a:lnTo>
                  <a:lnTo>
                    <a:pt x="21077" y="4849"/>
                  </a:lnTo>
                  <a:lnTo>
                    <a:pt x="20807" y="4782"/>
                  </a:lnTo>
                  <a:lnTo>
                    <a:pt x="20538" y="4748"/>
                  </a:lnTo>
                  <a:lnTo>
                    <a:pt x="20269" y="4748"/>
                  </a:lnTo>
                  <a:lnTo>
                    <a:pt x="20033" y="4815"/>
                  </a:lnTo>
                  <a:lnTo>
                    <a:pt x="19764" y="4916"/>
                  </a:lnTo>
                  <a:lnTo>
                    <a:pt x="19528" y="5085"/>
                  </a:lnTo>
                  <a:lnTo>
                    <a:pt x="19292" y="5287"/>
                  </a:lnTo>
                  <a:lnTo>
                    <a:pt x="18989" y="5489"/>
                  </a:lnTo>
                  <a:lnTo>
                    <a:pt x="18720" y="5724"/>
                  </a:lnTo>
                  <a:lnTo>
                    <a:pt x="18451" y="5994"/>
                  </a:lnTo>
                  <a:lnTo>
                    <a:pt x="18249" y="6297"/>
                  </a:lnTo>
                  <a:lnTo>
                    <a:pt x="18080" y="6633"/>
                  </a:lnTo>
                  <a:lnTo>
                    <a:pt x="17946" y="7004"/>
                  </a:lnTo>
                  <a:lnTo>
                    <a:pt x="17878" y="7374"/>
                  </a:lnTo>
                  <a:lnTo>
                    <a:pt x="17845" y="7778"/>
                  </a:lnTo>
                  <a:lnTo>
                    <a:pt x="17845" y="8047"/>
                  </a:lnTo>
                  <a:lnTo>
                    <a:pt x="17912" y="8283"/>
                  </a:lnTo>
                  <a:lnTo>
                    <a:pt x="17979" y="8519"/>
                  </a:lnTo>
                  <a:lnTo>
                    <a:pt x="18047" y="8754"/>
                  </a:lnTo>
                  <a:lnTo>
                    <a:pt x="17171" y="8552"/>
                  </a:lnTo>
                  <a:lnTo>
                    <a:pt x="16229" y="8384"/>
                  </a:lnTo>
                  <a:lnTo>
                    <a:pt x="15319" y="8249"/>
                  </a:lnTo>
                  <a:lnTo>
                    <a:pt x="14848" y="8216"/>
                  </a:lnTo>
                  <a:lnTo>
                    <a:pt x="14410" y="8216"/>
                  </a:lnTo>
                  <a:lnTo>
                    <a:pt x="14511" y="8081"/>
                  </a:lnTo>
                  <a:lnTo>
                    <a:pt x="14612" y="7913"/>
                  </a:lnTo>
                  <a:lnTo>
                    <a:pt x="14680" y="7744"/>
                  </a:lnTo>
                  <a:lnTo>
                    <a:pt x="14747" y="7509"/>
                  </a:lnTo>
                  <a:lnTo>
                    <a:pt x="14814" y="7105"/>
                  </a:lnTo>
                  <a:lnTo>
                    <a:pt x="14848" y="6768"/>
                  </a:lnTo>
                  <a:lnTo>
                    <a:pt x="14949" y="5960"/>
                  </a:lnTo>
                  <a:lnTo>
                    <a:pt x="15117" y="5118"/>
                  </a:lnTo>
                  <a:lnTo>
                    <a:pt x="15319" y="4310"/>
                  </a:lnTo>
                  <a:lnTo>
                    <a:pt x="15387" y="3906"/>
                  </a:lnTo>
                  <a:lnTo>
                    <a:pt x="15454" y="3469"/>
                  </a:lnTo>
                  <a:lnTo>
                    <a:pt x="15858" y="3603"/>
                  </a:lnTo>
                  <a:lnTo>
                    <a:pt x="16262" y="3671"/>
                  </a:lnTo>
                  <a:lnTo>
                    <a:pt x="17070" y="3839"/>
                  </a:lnTo>
                  <a:lnTo>
                    <a:pt x="18720" y="4075"/>
                  </a:lnTo>
                  <a:lnTo>
                    <a:pt x="22322" y="4714"/>
                  </a:lnTo>
                  <a:lnTo>
                    <a:pt x="22356" y="4782"/>
                  </a:lnTo>
                  <a:lnTo>
                    <a:pt x="22390" y="4815"/>
                  </a:lnTo>
                  <a:lnTo>
                    <a:pt x="22423" y="4849"/>
                  </a:lnTo>
                  <a:lnTo>
                    <a:pt x="22524" y="4849"/>
                  </a:lnTo>
                  <a:lnTo>
                    <a:pt x="22592" y="4815"/>
                  </a:lnTo>
                  <a:lnTo>
                    <a:pt x="22592" y="4748"/>
                  </a:lnTo>
                  <a:lnTo>
                    <a:pt x="22592" y="4714"/>
                  </a:lnTo>
                  <a:lnTo>
                    <a:pt x="22558" y="4613"/>
                  </a:lnTo>
                  <a:lnTo>
                    <a:pt x="22558" y="4546"/>
                  </a:lnTo>
                  <a:lnTo>
                    <a:pt x="22558" y="4512"/>
                  </a:lnTo>
                  <a:lnTo>
                    <a:pt x="22491" y="4479"/>
                  </a:lnTo>
                  <a:lnTo>
                    <a:pt x="22255" y="3772"/>
                  </a:lnTo>
                  <a:lnTo>
                    <a:pt x="22120" y="3435"/>
                  </a:lnTo>
                  <a:lnTo>
                    <a:pt x="22053" y="3267"/>
                  </a:lnTo>
                  <a:lnTo>
                    <a:pt x="21952" y="3132"/>
                  </a:lnTo>
                  <a:lnTo>
                    <a:pt x="21918" y="3065"/>
                  </a:lnTo>
                  <a:lnTo>
                    <a:pt x="21885" y="3031"/>
                  </a:lnTo>
                  <a:lnTo>
                    <a:pt x="20067" y="2627"/>
                  </a:lnTo>
                  <a:lnTo>
                    <a:pt x="18249" y="2257"/>
                  </a:lnTo>
                  <a:lnTo>
                    <a:pt x="16397" y="1920"/>
                  </a:lnTo>
                  <a:lnTo>
                    <a:pt x="15724" y="1785"/>
                  </a:lnTo>
                  <a:lnTo>
                    <a:pt x="15420" y="1752"/>
                  </a:lnTo>
                  <a:lnTo>
                    <a:pt x="15084" y="1785"/>
                  </a:lnTo>
                  <a:lnTo>
                    <a:pt x="15387" y="1920"/>
                  </a:lnTo>
                  <a:lnTo>
                    <a:pt x="15690" y="2021"/>
                  </a:lnTo>
                  <a:lnTo>
                    <a:pt x="16363" y="2122"/>
                  </a:lnTo>
                  <a:lnTo>
                    <a:pt x="18181" y="2459"/>
                  </a:lnTo>
                  <a:lnTo>
                    <a:pt x="19999" y="2829"/>
                  </a:lnTo>
                  <a:lnTo>
                    <a:pt x="21817" y="3233"/>
                  </a:lnTo>
                  <a:lnTo>
                    <a:pt x="21851" y="3401"/>
                  </a:lnTo>
                  <a:lnTo>
                    <a:pt x="21885" y="3536"/>
                  </a:lnTo>
                  <a:lnTo>
                    <a:pt x="22019" y="3839"/>
                  </a:lnTo>
                  <a:lnTo>
                    <a:pt x="22221" y="4411"/>
                  </a:lnTo>
                  <a:lnTo>
                    <a:pt x="18787" y="3839"/>
                  </a:lnTo>
                  <a:lnTo>
                    <a:pt x="17138" y="3502"/>
                  </a:lnTo>
                  <a:lnTo>
                    <a:pt x="16262" y="3368"/>
                  </a:lnTo>
                  <a:lnTo>
                    <a:pt x="15858" y="3334"/>
                  </a:lnTo>
                  <a:lnTo>
                    <a:pt x="15420" y="3300"/>
                  </a:lnTo>
                  <a:lnTo>
                    <a:pt x="15420" y="3267"/>
                  </a:lnTo>
                  <a:lnTo>
                    <a:pt x="15387" y="3233"/>
                  </a:lnTo>
                  <a:lnTo>
                    <a:pt x="15319" y="3199"/>
                  </a:lnTo>
                  <a:lnTo>
                    <a:pt x="15151" y="3098"/>
                  </a:lnTo>
                  <a:lnTo>
                    <a:pt x="15016" y="2964"/>
                  </a:lnTo>
                  <a:lnTo>
                    <a:pt x="14781" y="2661"/>
                  </a:lnTo>
                  <a:lnTo>
                    <a:pt x="14680" y="2492"/>
                  </a:lnTo>
                  <a:lnTo>
                    <a:pt x="14545" y="2324"/>
                  </a:lnTo>
                  <a:lnTo>
                    <a:pt x="14579" y="2290"/>
                  </a:lnTo>
                  <a:lnTo>
                    <a:pt x="14579" y="2223"/>
                  </a:lnTo>
                  <a:lnTo>
                    <a:pt x="14545" y="2189"/>
                  </a:lnTo>
                  <a:lnTo>
                    <a:pt x="14511" y="2156"/>
                  </a:lnTo>
                  <a:lnTo>
                    <a:pt x="12256" y="1617"/>
                  </a:lnTo>
                  <a:lnTo>
                    <a:pt x="11111" y="1348"/>
                  </a:lnTo>
                  <a:lnTo>
                    <a:pt x="9966" y="1145"/>
                  </a:lnTo>
                  <a:lnTo>
                    <a:pt x="9091" y="977"/>
                  </a:lnTo>
                  <a:lnTo>
                    <a:pt x="8653" y="910"/>
                  </a:lnTo>
                  <a:lnTo>
                    <a:pt x="8249" y="876"/>
                  </a:lnTo>
                  <a:lnTo>
                    <a:pt x="8182" y="842"/>
                  </a:lnTo>
                  <a:lnTo>
                    <a:pt x="6229" y="506"/>
                  </a:lnTo>
                  <a:lnTo>
                    <a:pt x="6263" y="438"/>
                  </a:lnTo>
                  <a:lnTo>
                    <a:pt x="6229" y="371"/>
                  </a:lnTo>
                  <a:lnTo>
                    <a:pt x="6195" y="337"/>
                  </a:lnTo>
                  <a:lnTo>
                    <a:pt x="6094" y="304"/>
                  </a:lnTo>
                  <a:lnTo>
                    <a:pt x="5522" y="236"/>
                  </a:lnTo>
                  <a:lnTo>
                    <a:pt x="5219" y="203"/>
                  </a:lnTo>
                  <a:lnTo>
                    <a:pt x="5051" y="169"/>
                  </a:lnTo>
                  <a:lnTo>
                    <a:pt x="4983" y="169"/>
                  </a:lnTo>
                  <a:lnTo>
                    <a:pt x="4950" y="102"/>
                  </a:lnTo>
                  <a:lnTo>
                    <a:pt x="4882" y="68"/>
                  </a:lnTo>
                  <a:lnTo>
                    <a:pt x="4815" y="34"/>
                  </a:lnTo>
                  <a:lnTo>
                    <a:pt x="468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1" name="Google Shape;601;p4"/>
            <p:cNvSpPr/>
            <p:nvPr/>
          </p:nvSpPr>
          <p:spPr>
            <a:xfrm>
              <a:off x="492850" y="3578825"/>
              <a:ext cx="53900" cy="58950"/>
            </a:xfrm>
            <a:custGeom>
              <a:rect b="b" l="l" r="r" t="t"/>
              <a:pathLst>
                <a:path extrusionOk="0" h="2358" w="2156">
                  <a:moveTo>
                    <a:pt x="943" y="304"/>
                  </a:moveTo>
                  <a:lnTo>
                    <a:pt x="674" y="809"/>
                  </a:lnTo>
                  <a:lnTo>
                    <a:pt x="674" y="809"/>
                  </a:lnTo>
                  <a:lnTo>
                    <a:pt x="876" y="337"/>
                  </a:lnTo>
                  <a:lnTo>
                    <a:pt x="943" y="304"/>
                  </a:lnTo>
                  <a:close/>
                  <a:moveTo>
                    <a:pt x="1179" y="304"/>
                  </a:moveTo>
                  <a:lnTo>
                    <a:pt x="1414" y="337"/>
                  </a:lnTo>
                  <a:lnTo>
                    <a:pt x="1583" y="405"/>
                  </a:lnTo>
                  <a:lnTo>
                    <a:pt x="1684" y="472"/>
                  </a:lnTo>
                  <a:lnTo>
                    <a:pt x="1751" y="539"/>
                  </a:lnTo>
                  <a:lnTo>
                    <a:pt x="1886" y="775"/>
                  </a:lnTo>
                  <a:lnTo>
                    <a:pt x="1919" y="842"/>
                  </a:lnTo>
                  <a:lnTo>
                    <a:pt x="1919" y="842"/>
                  </a:lnTo>
                  <a:lnTo>
                    <a:pt x="1785" y="809"/>
                  </a:lnTo>
                  <a:lnTo>
                    <a:pt x="1751" y="809"/>
                  </a:lnTo>
                  <a:lnTo>
                    <a:pt x="1717" y="876"/>
                  </a:lnTo>
                  <a:lnTo>
                    <a:pt x="1482" y="1213"/>
                  </a:lnTo>
                  <a:lnTo>
                    <a:pt x="1717" y="708"/>
                  </a:lnTo>
                  <a:lnTo>
                    <a:pt x="1717" y="640"/>
                  </a:lnTo>
                  <a:lnTo>
                    <a:pt x="1717" y="607"/>
                  </a:lnTo>
                  <a:lnTo>
                    <a:pt x="1684" y="539"/>
                  </a:lnTo>
                  <a:lnTo>
                    <a:pt x="1583" y="506"/>
                  </a:lnTo>
                  <a:lnTo>
                    <a:pt x="1549" y="539"/>
                  </a:lnTo>
                  <a:lnTo>
                    <a:pt x="1515" y="573"/>
                  </a:lnTo>
                  <a:lnTo>
                    <a:pt x="1078" y="1246"/>
                  </a:lnTo>
                  <a:lnTo>
                    <a:pt x="1078" y="1246"/>
                  </a:lnTo>
                  <a:lnTo>
                    <a:pt x="1145" y="1112"/>
                  </a:lnTo>
                  <a:lnTo>
                    <a:pt x="1145" y="1078"/>
                  </a:lnTo>
                  <a:lnTo>
                    <a:pt x="1482" y="539"/>
                  </a:lnTo>
                  <a:lnTo>
                    <a:pt x="1482" y="472"/>
                  </a:lnTo>
                  <a:lnTo>
                    <a:pt x="1482" y="438"/>
                  </a:lnTo>
                  <a:lnTo>
                    <a:pt x="1414" y="371"/>
                  </a:lnTo>
                  <a:lnTo>
                    <a:pt x="1313" y="371"/>
                  </a:lnTo>
                  <a:lnTo>
                    <a:pt x="1280" y="405"/>
                  </a:lnTo>
                  <a:lnTo>
                    <a:pt x="1078" y="708"/>
                  </a:lnTo>
                  <a:lnTo>
                    <a:pt x="943" y="1011"/>
                  </a:lnTo>
                  <a:lnTo>
                    <a:pt x="741" y="1280"/>
                  </a:lnTo>
                  <a:lnTo>
                    <a:pt x="741" y="1280"/>
                  </a:lnTo>
                  <a:lnTo>
                    <a:pt x="876" y="1044"/>
                  </a:lnTo>
                  <a:lnTo>
                    <a:pt x="1179" y="337"/>
                  </a:lnTo>
                  <a:lnTo>
                    <a:pt x="1179" y="304"/>
                  </a:lnTo>
                  <a:close/>
                  <a:moveTo>
                    <a:pt x="775" y="371"/>
                  </a:moveTo>
                  <a:lnTo>
                    <a:pt x="606" y="607"/>
                  </a:lnTo>
                  <a:lnTo>
                    <a:pt x="472" y="876"/>
                  </a:lnTo>
                  <a:lnTo>
                    <a:pt x="371" y="1145"/>
                  </a:lnTo>
                  <a:lnTo>
                    <a:pt x="278" y="1423"/>
                  </a:lnTo>
                  <a:lnTo>
                    <a:pt x="278" y="1423"/>
                  </a:lnTo>
                  <a:lnTo>
                    <a:pt x="270" y="1381"/>
                  </a:lnTo>
                  <a:lnTo>
                    <a:pt x="270" y="1213"/>
                  </a:lnTo>
                  <a:lnTo>
                    <a:pt x="303" y="1044"/>
                  </a:lnTo>
                  <a:lnTo>
                    <a:pt x="438" y="708"/>
                  </a:lnTo>
                  <a:lnTo>
                    <a:pt x="505" y="607"/>
                  </a:lnTo>
                  <a:lnTo>
                    <a:pt x="573" y="506"/>
                  </a:lnTo>
                  <a:lnTo>
                    <a:pt x="775" y="371"/>
                  </a:lnTo>
                  <a:close/>
                  <a:moveTo>
                    <a:pt x="1953" y="977"/>
                  </a:moveTo>
                  <a:lnTo>
                    <a:pt x="1953" y="1145"/>
                  </a:lnTo>
                  <a:lnTo>
                    <a:pt x="1919" y="1314"/>
                  </a:lnTo>
                  <a:lnTo>
                    <a:pt x="1818" y="1482"/>
                  </a:lnTo>
                  <a:lnTo>
                    <a:pt x="1717" y="1650"/>
                  </a:lnTo>
                  <a:lnTo>
                    <a:pt x="1684" y="1583"/>
                  </a:lnTo>
                  <a:lnTo>
                    <a:pt x="1953" y="977"/>
                  </a:lnTo>
                  <a:close/>
                  <a:moveTo>
                    <a:pt x="303" y="1549"/>
                  </a:moveTo>
                  <a:lnTo>
                    <a:pt x="404" y="1583"/>
                  </a:lnTo>
                  <a:lnTo>
                    <a:pt x="337" y="1684"/>
                  </a:lnTo>
                  <a:lnTo>
                    <a:pt x="303" y="1549"/>
                  </a:lnTo>
                  <a:close/>
                  <a:moveTo>
                    <a:pt x="1347" y="1852"/>
                  </a:moveTo>
                  <a:lnTo>
                    <a:pt x="1381" y="1886"/>
                  </a:lnTo>
                  <a:lnTo>
                    <a:pt x="1414" y="1920"/>
                  </a:lnTo>
                  <a:lnTo>
                    <a:pt x="1381" y="1953"/>
                  </a:lnTo>
                  <a:lnTo>
                    <a:pt x="1212" y="2021"/>
                  </a:lnTo>
                  <a:lnTo>
                    <a:pt x="1347" y="1852"/>
                  </a:lnTo>
                  <a:close/>
                  <a:moveTo>
                    <a:pt x="1145" y="1"/>
                  </a:moveTo>
                  <a:lnTo>
                    <a:pt x="943" y="34"/>
                  </a:lnTo>
                  <a:lnTo>
                    <a:pt x="842" y="34"/>
                  </a:lnTo>
                  <a:lnTo>
                    <a:pt x="741" y="68"/>
                  </a:lnTo>
                  <a:lnTo>
                    <a:pt x="573" y="135"/>
                  </a:lnTo>
                  <a:lnTo>
                    <a:pt x="404" y="270"/>
                  </a:lnTo>
                  <a:lnTo>
                    <a:pt x="270" y="472"/>
                  </a:lnTo>
                  <a:lnTo>
                    <a:pt x="169" y="674"/>
                  </a:lnTo>
                  <a:lnTo>
                    <a:pt x="68" y="876"/>
                  </a:lnTo>
                  <a:lnTo>
                    <a:pt x="34" y="1078"/>
                  </a:lnTo>
                  <a:lnTo>
                    <a:pt x="0" y="1246"/>
                  </a:lnTo>
                  <a:lnTo>
                    <a:pt x="0" y="1448"/>
                  </a:lnTo>
                  <a:lnTo>
                    <a:pt x="34" y="1650"/>
                  </a:lnTo>
                  <a:lnTo>
                    <a:pt x="101" y="1819"/>
                  </a:lnTo>
                  <a:lnTo>
                    <a:pt x="169" y="1987"/>
                  </a:lnTo>
                  <a:lnTo>
                    <a:pt x="303" y="2088"/>
                  </a:lnTo>
                  <a:lnTo>
                    <a:pt x="438" y="2189"/>
                  </a:lnTo>
                  <a:lnTo>
                    <a:pt x="606" y="2256"/>
                  </a:lnTo>
                  <a:lnTo>
                    <a:pt x="808" y="2324"/>
                  </a:lnTo>
                  <a:lnTo>
                    <a:pt x="876" y="2357"/>
                  </a:lnTo>
                  <a:lnTo>
                    <a:pt x="943" y="2324"/>
                  </a:lnTo>
                  <a:lnTo>
                    <a:pt x="1179" y="2324"/>
                  </a:lnTo>
                  <a:lnTo>
                    <a:pt x="1381" y="2256"/>
                  </a:lnTo>
                  <a:lnTo>
                    <a:pt x="1583" y="2155"/>
                  </a:lnTo>
                  <a:lnTo>
                    <a:pt x="1751" y="1987"/>
                  </a:lnTo>
                  <a:lnTo>
                    <a:pt x="1919" y="1819"/>
                  </a:lnTo>
                  <a:lnTo>
                    <a:pt x="2054" y="1617"/>
                  </a:lnTo>
                  <a:lnTo>
                    <a:pt x="2121" y="1415"/>
                  </a:lnTo>
                  <a:lnTo>
                    <a:pt x="2155" y="1179"/>
                  </a:lnTo>
                  <a:lnTo>
                    <a:pt x="2155" y="943"/>
                  </a:lnTo>
                  <a:lnTo>
                    <a:pt x="2088" y="775"/>
                  </a:lnTo>
                  <a:lnTo>
                    <a:pt x="2020" y="573"/>
                  </a:lnTo>
                  <a:lnTo>
                    <a:pt x="1886" y="371"/>
                  </a:lnTo>
                  <a:lnTo>
                    <a:pt x="1717" y="236"/>
                  </a:lnTo>
                  <a:lnTo>
                    <a:pt x="1549" y="102"/>
                  </a:lnTo>
                  <a:lnTo>
                    <a:pt x="1347" y="34"/>
                  </a:lnTo>
                  <a:lnTo>
                    <a:pt x="114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2" name="Google Shape;602;p4"/>
            <p:cNvSpPr/>
            <p:nvPr/>
          </p:nvSpPr>
          <p:spPr>
            <a:xfrm>
              <a:off x="928850" y="3674775"/>
              <a:ext cx="71575" cy="75775"/>
            </a:xfrm>
            <a:custGeom>
              <a:rect b="b" l="l" r="r" t="t"/>
              <a:pathLst>
                <a:path extrusionOk="0" h="3031" w="2863">
                  <a:moveTo>
                    <a:pt x="1414" y="203"/>
                  </a:moveTo>
                  <a:lnTo>
                    <a:pt x="1616" y="236"/>
                  </a:lnTo>
                  <a:lnTo>
                    <a:pt x="1818" y="270"/>
                  </a:lnTo>
                  <a:lnTo>
                    <a:pt x="1987" y="337"/>
                  </a:lnTo>
                  <a:lnTo>
                    <a:pt x="2155" y="438"/>
                  </a:lnTo>
                  <a:lnTo>
                    <a:pt x="2323" y="573"/>
                  </a:lnTo>
                  <a:lnTo>
                    <a:pt x="2458" y="741"/>
                  </a:lnTo>
                  <a:lnTo>
                    <a:pt x="2593" y="943"/>
                  </a:lnTo>
                  <a:lnTo>
                    <a:pt x="2694" y="1179"/>
                  </a:lnTo>
                  <a:lnTo>
                    <a:pt x="2727" y="1415"/>
                  </a:lnTo>
                  <a:lnTo>
                    <a:pt x="2694" y="1650"/>
                  </a:lnTo>
                  <a:lnTo>
                    <a:pt x="2626" y="1886"/>
                  </a:lnTo>
                  <a:lnTo>
                    <a:pt x="2525" y="2088"/>
                  </a:lnTo>
                  <a:lnTo>
                    <a:pt x="2391" y="2290"/>
                  </a:lnTo>
                  <a:lnTo>
                    <a:pt x="2222" y="2458"/>
                  </a:lnTo>
                  <a:lnTo>
                    <a:pt x="2020" y="2627"/>
                  </a:lnTo>
                  <a:lnTo>
                    <a:pt x="1852" y="2694"/>
                  </a:lnTo>
                  <a:lnTo>
                    <a:pt x="1684" y="2761"/>
                  </a:lnTo>
                  <a:lnTo>
                    <a:pt x="1549" y="2795"/>
                  </a:lnTo>
                  <a:lnTo>
                    <a:pt x="1381" y="2829"/>
                  </a:lnTo>
                  <a:lnTo>
                    <a:pt x="1246" y="2795"/>
                  </a:lnTo>
                  <a:lnTo>
                    <a:pt x="1111" y="2761"/>
                  </a:lnTo>
                  <a:lnTo>
                    <a:pt x="977" y="2728"/>
                  </a:lnTo>
                  <a:lnTo>
                    <a:pt x="842" y="2627"/>
                  </a:lnTo>
                  <a:lnTo>
                    <a:pt x="606" y="2458"/>
                  </a:lnTo>
                  <a:lnTo>
                    <a:pt x="438" y="2189"/>
                  </a:lnTo>
                  <a:lnTo>
                    <a:pt x="303" y="1920"/>
                  </a:lnTo>
                  <a:lnTo>
                    <a:pt x="236" y="1583"/>
                  </a:lnTo>
                  <a:lnTo>
                    <a:pt x="236" y="1381"/>
                  </a:lnTo>
                  <a:lnTo>
                    <a:pt x="270" y="1145"/>
                  </a:lnTo>
                  <a:lnTo>
                    <a:pt x="337" y="943"/>
                  </a:lnTo>
                  <a:lnTo>
                    <a:pt x="404" y="741"/>
                  </a:lnTo>
                  <a:lnTo>
                    <a:pt x="472" y="607"/>
                  </a:lnTo>
                  <a:lnTo>
                    <a:pt x="573" y="539"/>
                  </a:lnTo>
                  <a:lnTo>
                    <a:pt x="741" y="405"/>
                  </a:lnTo>
                  <a:lnTo>
                    <a:pt x="977" y="304"/>
                  </a:lnTo>
                  <a:lnTo>
                    <a:pt x="1212" y="236"/>
                  </a:lnTo>
                  <a:lnTo>
                    <a:pt x="1414" y="203"/>
                  </a:lnTo>
                  <a:close/>
                  <a:moveTo>
                    <a:pt x="1179" y="1"/>
                  </a:moveTo>
                  <a:lnTo>
                    <a:pt x="842" y="68"/>
                  </a:lnTo>
                  <a:lnTo>
                    <a:pt x="808" y="135"/>
                  </a:lnTo>
                  <a:lnTo>
                    <a:pt x="640" y="236"/>
                  </a:lnTo>
                  <a:lnTo>
                    <a:pt x="472" y="371"/>
                  </a:lnTo>
                  <a:lnTo>
                    <a:pt x="371" y="506"/>
                  </a:lnTo>
                  <a:lnTo>
                    <a:pt x="236" y="674"/>
                  </a:lnTo>
                  <a:lnTo>
                    <a:pt x="169" y="876"/>
                  </a:lnTo>
                  <a:lnTo>
                    <a:pt x="68" y="1078"/>
                  </a:lnTo>
                  <a:lnTo>
                    <a:pt x="34" y="1246"/>
                  </a:lnTo>
                  <a:lnTo>
                    <a:pt x="0" y="1448"/>
                  </a:lnTo>
                  <a:lnTo>
                    <a:pt x="0" y="1751"/>
                  </a:lnTo>
                  <a:lnTo>
                    <a:pt x="101" y="2088"/>
                  </a:lnTo>
                  <a:lnTo>
                    <a:pt x="236" y="2391"/>
                  </a:lnTo>
                  <a:lnTo>
                    <a:pt x="438" y="2627"/>
                  </a:lnTo>
                  <a:lnTo>
                    <a:pt x="674" y="2829"/>
                  </a:lnTo>
                  <a:lnTo>
                    <a:pt x="808" y="2930"/>
                  </a:lnTo>
                  <a:lnTo>
                    <a:pt x="943" y="2963"/>
                  </a:lnTo>
                  <a:lnTo>
                    <a:pt x="1111" y="3031"/>
                  </a:lnTo>
                  <a:lnTo>
                    <a:pt x="1448" y="3031"/>
                  </a:lnTo>
                  <a:lnTo>
                    <a:pt x="1616" y="2997"/>
                  </a:lnTo>
                  <a:lnTo>
                    <a:pt x="1919" y="2896"/>
                  </a:lnTo>
                  <a:lnTo>
                    <a:pt x="2189" y="2761"/>
                  </a:lnTo>
                  <a:lnTo>
                    <a:pt x="2424" y="2559"/>
                  </a:lnTo>
                  <a:lnTo>
                    <a:pt x="2593" y="2357"/>
                  </a:lnTo>
                  <a:lnTo>
                    <a:pt x="2727" y="2088"/>
                  </a:lnTo>
                  <a:lnTo>
                    <a:pt x="2828" y="1819"/>
                  </a:lnTo>
                  <a:lnTo>
                    <a:pt x="2862" y="1482"/>
                  </a:lnTo>
                  <a:lnTo>
                    <a:pt x="2828" y="1179"/>
                  </a:lnTo>
                  <a:lnTo>
                    <a:pt x="2795" y="1011"/>
                  </a:lnTo>
                  <a:lnTo>
                    <a:pt x="2727" y="842"/>
                  </a:lnTo>
                  <a:lnTo>
                    <a:pt x="2660" y="708"/>
                  </a:lnTo>
                  <a:lnTo>
                    <a:pt x="2593" y="573"/>
                  </a:lnTo>
                  <a:lnTo>
                    <a:pt x="2357" y="337"/>
                  </a:lnTo>
                  <a:lnTo>
                    <a:pt x="2088" y="169"/>
                  </a:lnTo>
                  <a:lnTo>
                    <a:pt x="1818" y="68"/>
                  </a:lnTo>
                  <a:lnTo>
                    <a:pt x="148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3" name="Google Shape;603;p4"/>
            <p:cNvSpPr/>
            <p:nvPr/>
          </p:nvSpPr>
          <p:spPr>
            <a:xfrm>
              <a:off x="1366525" y="5127550"/>
              <a:ext cx="8450" cy="50525"/>
            </a:xfrm>
            <a:custGeom>
              <a:rect b="b" l="l" r="r" t="t"/>
              <a:pathLst>
                <a:path extrusionOk="0" h="2021" w="338">
                  <a:moveTo>
                    <a:pt x="1" y="1"/>
                  </a:moveTo>
                  <a:lnTo>
                    <a:pt x="1" y="34"/>
                  </a:lnTo>
                  <a:lnTo>
                    <a:pt x="1" y="270"/>
                  </a:lnTo>
                  <a:lnTo>
                    <a:pt x="34" y="472"/>
                  </a:lnTo>
                  <a:lnTo>
                    <a:pt x="102" y="943"/>
                  </a:lnTo>
                  <a:lnTo>
                    <a:pt x="135" y="1448"/>
                  </a:lnTo>
                  <a:lnTo>
                    <a:pt x="169" y="1718"/>
                  </a:lnTo>
                  <a:lnTo>
                    <a:pt x="203" y="1954"/>
                  </a:lnTo>
                  <a:lnTo>
                    <a:pt x="236" y="1987"/>
                  </a:lnTo>
                  <a:lnTo>
                    <a:pt x="270" y="2021"/>
                  </a:lnTo>
                  <a:lnTo>
                    <a:pt x="304" y="1987"/>
                  </a:lnTo>
                  <a:lnTo>
                    <a:pt x="337" y="1954"/>
                  </a:lnTo>
                  <a:lnTo>
                    <a:pt x="337" y="1684"/>
                  </a:lnTo>
                  <a:lnTo>
                    <a:pt x="337" y="1448"/>
                  </a:lnTo>
                  <a:lnTo>
                    <a:pt x="270" y="910"/>
                  </a:lnTo>
                  <a:lnTo>
                    <a:pt x="203" y="472"/>
                  </a:lnTo>
                  <a:lnTo>
                    <a:pt x="169" y="236"/>
                  </a:lnTo>
                  <a:lnTo>
                    <a:pt x="102" y="34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4" name="Google Shape;604;p4"/>
            <p:cNvSpPr/>
            <p:nvPr/>
          </p:nvSpPr>
          <p:spPr>
            <a:xfrm>
              <a:off x="1542450" y="5034975"/>
              <a:ext cx="55575" cy="55575"/>
            </a:xfrm>
            <a:custGeom>
              <a:rect b="b" l="l" r="r" t="t"/>
              <a:pathLst>
                <a:path extrusionOk="0" h="2223" w="2223">
                  <a:moveTo>
                    <a:pt x="1818" y="0"/>
                  </a:moveTo>
                  <a:lnTo>
                    <a:pt x="1313" y="68"/>
                  </a:lnTo>
                  <a:lnTo>
                    <a:pt x="808" y="135"/>
                  </a:lnTo>
                  <a:lnTo>
                    <a:pt x="404" y="169"/>
                  </a:lnTo>
                  <a:lnTo>
                    <a:pt x="202" y="202"/>
                  </a:lnTo>
                  <a:lnTo>
                    <a:pt x="0" y="270"/>
                  </a:lnTo>
                  <a:lnTo>
                    <a:pt x="0" y="303"/>
                  </a:lnTo>
                  <a:lnTo>
                    <a:pt x="169" y="371"/>
                  </a:lnTo>
                  <a:lnTo>
                    <a:pt x="337" y="404"/>
                  </a:lnTo>
                  <a:lnTo>
                    <a:pt x="707" y="337"/>
                  </a:lnTo>
                  <a:lnTo>
                    <a:pt x="1246" y="270"/>
                  </a:lnTo>
                  <a:lnTo>
                    <a:pt x="1785" y="202"/>
                  </a:lnTo>
                  <a:lnTo>
                    <a:pt x="1785" y="371"/>
                  </a:lnTo>
                  <a:lnTo>
                    <a:pt x="1785" y="539"/>
                  </a:lnTo>
                  <a:lnTo>
                    <a:pt x="1852" y="909"/>
                  </a:lnTo>
                  <a:lnTo>
                    <a:pt x="1919" y="1381"/>
                  </a:lnTo>
                  <a:lnTo>
                    <a:pt x="1953" y="1616"/>
                  </a:lnTo>
                  <a:lnTo>
                    <a:pt x="2020" y="1818"/>
                  </a:lnTo>
                  <a:lnTo>
                    <a:pt x="1044" y="1953"/>
                  </a:lnTo>
                  <a:lnTo>
                    <a:pt x="674" y="1987"/>
                  </a:lnTo>
                  <a:lnTo>
                    <a:pt x="505" y="2020"/>
                  </a:lnTo>
                  <a:lnTo>
                    <a:pt x="371" y="2121"/>
                  </a:lnTo>
                  <a:lnTo>
                    <a:pt x="539" y="2189"/>
                  </a:lnTo>
                  <a:lnTo>
                    <a:pt x="707" y="2222"/>
                  </a:lnTo>
                  <a:lnTo>
                    <a:pt x="1078" y="2155"/>
                  </a:lnTo>
                  <a:lnTo>
                    <a:pt x="2121" y="2020"/>
                  </a:lnTo>
                  <a:lnTo>
                    <a:pt x="2189" y="1987"/>
                  </a:lnTo>
                  <a:lnTo>
                    <a:pt x="2222" y="1953"/>
                  </a:lnTo>
                  <a:lnTo>
                    <a:pt x="2222" y="1886"/>
                  </a:lnTo>
                  <a:lnTo>
                    <a:pt x="2189" y="1852"/>
                  </a:lnTo>
                  <a:lnTo>
                    <a:pt x="2155" y="1616"/>
                  </a:lnTo>
                  <a:lnTo>
                    <a:pt x="2121" y="1347"/>
                  </a:lnTo>
                  <a:lnTo>
                    <a:pt x="2054" y="876"/>
                  </a:lnTo>
                  <a:lnTo>
                    <a:pt x="1987" y="505"/>
                  </a:lnTo>
                  <a:lnTo>
                    <a:pt x="1953" y="337"/>
                  </a:lnTo>
                  <a:lnTo>
                    <a:pt x="1886" y="135"/>
                  </a:lnTo>
                  <a:lnTo>
                    <a:pt x="1919" y="101"/>
                  </a:lnTo>
                  <a:lnTo>
                    <a:pt x="1919" y="34"/>
                  </a:lnTo>
                  <a:lnTo>
                    <a:pt x="188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5" name="Google Shape;605;p4"/>
            <p:cNvSpPr/>
            <p:nvPr/>
          </p:nvSpPr>
          <p:spPr>
            <a:xfrm>
              <a:off x="1618200" y="5046750"/>
              <a:ext cx="18550" cy="16025"/>
            </a:xfrm>
            <a:custGeom>
              <a:rect b="b" l="l" r="r" t="t"/>
              <a:pathLst>
                <a:path extrusionOk="0" h="641" w="742">
                  <a:moveTo>
                    <a:pt x="606" y="135"/>
                  </a:moveTo>
                  <a:lnTo>
                    <a:pt x="539" y="236"/>
                  </a:lnTo>
                  <a:lnTo>
                    <a:pt x="438" y="304"/>
                  </a:lnTo>
                  <a:lnTo>
                    <a:pt x="337" y="337"/>
                  </a:lnTo>
                  <a:lnTo>
                    <a:pt x="202" y="337"/>
                  </a:lnTo>
                  <a:lnTo>
                    <a:pt x="202" y="203"/>
                  </a:lnTo>
                  <a:lnTo>
                    <a:pt x="404" y="135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169" y="102"/>
                  </a:lnTo>
                  <a:lnTo>
                    <a:pt x="135" y="68"/>
                  </a:lnTo>
                  <a:lnTo>
                    <a:pt x="101" y="102"/>
                  </a:lnTo>
                  <a:lnTo>
                    <a:pt x="68" y="102"/>
                  </a:lnTo>
                  <a:lnTo>
                    <a:pt x="68" y="337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0" y="472"/>
                  </a:lnTo>
                  <a:lnTo>
                    <a:pt x="68" y="506"/>
                  </a:lnTo>
                  <a:lnTo>
                    <a:pt x="101" y="573"/>
                  </a:lnTo>
                  <a:lnTo>
                    <a:pt x="135" y="607"/>
                  </a:lnTo>
                  <a:lnTo>
                    <a:pt x="169" y="640"/>
                  </a:lnTo>
                  <a:lnTo>
                    <a:pt x="236" y="607"/>
                  </a:lnTo>
                  <a:lnTo>
                    <a:pt x="236" y="573"/>
                  </a:lnTo>
                  <a:lnTo>
                    <a:pt x="236" y="539"/>
                  </a:lnTo>
                  <a:lnTo>
                    <a:pt x="236" y="506"/>
                  </a:lnTo>
                  <a:lnTo>
                    <a:pt x="438" y="472"/>
                  </a:lnTo>
                  <a:lnTo>
                    <a:pt x="573" y="405"/>
                  </a:lnTo>
                  <a:lnTo>
                    <a:pt x="640" y="337"/>
                  </a:lnTo>
                  <a:lnTo>
                    <a:pt x="707" y="270"/>
                  </a:lnTo>
                  <a:lnTo>
                    <a:pt x="741" y="203"/>
                  </a:lnTo>
                  <a:lnTo>
                    <a:pt x="741" y="102"/>
                  </a:lnTo>
                  <a:lnTo>
                    <a:pt x="741" y="68"/>
                  </a:lnTo>
                  <a:lnTo>
                    <a:pt x="707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6" name="Google Shape;606;p4"/>
            <p:cNvSpPr/>
            <p:nvPr/>
          </p:nvSpPr>
          <p:spPr>
            <a:xfrm>
              <a:off x="1667850" y="5082100"/>
              <a:ext cx="9300" cy="50525"/>
            </a:xfrm>
            <a:custGeom>
              <a:rect b="b" l="l" r="r" t="t"/>
              <a:pathLst>
                <a:path extrusionOk="0" h="2021" w="372">
                  <a:moveTo>
                    <a:pt x="35" y="1"/>
                  </a:moveTo>
                  <a:lnTo>
                    <a:pt x="1" y="34"/>
                  </a:lnTo>
                  <a:lnTo>
                    <a:pt x="1" y="68"/>
                  </a:lnTo>
                  <a:lnTo>
                    <a:pt x="1" y="270"/>
                  </a:lnTo>
                  <a:lnTo>
                    <a:pt x="35" y="506"/>
                  </a:lnTo>
                  <a:lnTo>
                    <a:pt x="102" y="943"/>
                  </a:lnTo>
                  <a:lnTo>
                    <a:pt x="136" y="1482"/>
                  </a:lnTo>
                  <a:lnTo>
                    <a:pt x="169" y="1718"/>
                  </a:lnTo>
                  <a:lnTo>
                    <a:pt x="203" y="1987"/>
                  </a:lnTo>
                  <a:lnTo>
                    <a:pt x="237" y="2021"/>
                  </a:lnTo>
                  <a:lnTo>
                    <a:pt x="304" y="2021"/>
                  </a:lnTo>
                  <a:lnTo>
                    <a:pt x="338" y="1987"/>
                  </a:lnTo>
                  <a:lnTo>
                    <a:pt x="371" y="1718"/>
                  </a:lnTo>
                  <a:lnTo>
                    <a:pt x="338" y="1448"/>
                  </a:lnTo>
                  <a:lnTo>
                    <a:pt x="270" y="910"/>
                  </a:lnTo>
                  <a:lnTo>
                    <a:pt x="203" y="472"/>
                  </a:lnTo>
                  <a:lnTo>
                    <a:pt x="169" y="236"/>
                  </a:lnTo>
                  <a:lnTo>
                    <a:pt x="102" y="34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7" name="Google Shape;607;p4"/>
            <p:cNvSpPr/>
            <p:nvPr/>
          </p:nvSpPr>
          <p:spPr>
            <a:xfrm>
              <a:off x="1599675" y="5025700"/>
              <a:ext cx="58950" cy="55600"/>
            </a:xfrm>
            <a:custGeom>
              <a:rect b="b" l="l" r="r" t="t"/>
              <a:pathLst>
                <a:path extrusionOk="0" h="2224" w="2358">
                  <a:moveTo>
                    <a:pt x="1852" y="1"/>
                  </a:moveTo>
                  <a:lnTo>
                    <a:pt x="1684" y="35"/>
                  </a:lnTo>
                  <a:lnTo>
                    <a:pt x="1347" y="102"/>
                  </a:lnTo>
                  <a:lnTo>
                    <a:pt x="708" y="169"/>
                  </a:lnTo>
                  <a:lnTo>
                    <a:pt x="405" y="237"/>
                  </a:lnTo>
                  <a:lnTo>
                    <a:pt x="135" y="304"/>
                  </a:lnTo>
                  <a:lnTo>
                    <a:pt x="102" y="237"/>
                  </a:lnTo>
                  <a:lnTo>
                    <a:pt x="68" y="203"/>
                  </a:lnTo>
                  <a:lnTo>
                    <a:pt x="1" y="237"/>
                  </a:lnTo>
                  <a:lnTo>
                    <a:pt x="1" y="472"/>
                  </a:lnTo>
                  <a:lnTo>
                    <a:pt x="1" y="708"/>
                  </a:lnTo>
                  <a:lnTo>
                    <a:pt x="68" y="1146"/>
                  </a:lnTo>
                  <a:lnTo>
                    <a:pt x="135" y="1684"/>
                  </a:lnTo>
                  <a:lnTo>
                    <a:pt x="203" y="1920"/>
                  </a:lnTo>
                  <a:lnTo>
                    <a:pt x="304" y="2189"/>
                  </a:lnTo>
                  <a:lnTo>
                    <a:pt x="337" y="2223"/>
                  </a:lnTo>
                  <a:lnTo>
                    <a:pt x="371" y="2223"/>
                  </a:lnTo>
                  <a:lnTo>
                    <a:pt x="405" y="2189"/>
                  </a:lnTo>
                  <a:lnTo>
                    <a:pt x="438" y="2156"/>
                  </a:lnTo>
                  <a:lnTo>
                    <a:pt x="405" y="1886"/>
                  </a:lnTo>
                  <a:lnTo>
                    <a:pt x="337" y="1617"/>
                  </a:lnTo>
                  <a:lnTo>
                    <a:pt x="236" y="1112"/>
                  </a:lnTo>
                  <a:lnTo>
                    <a:pt x="203" y="742"/>
                  </a:lnTo>
                  <a:lnTo>
                    <a:pt x="135" y="405"/>
                  </a:lnTo>
                  <a:lnTo>
                    <a:pt x="539" y="371"/>
                  </a:lnTo>
                  <a:lnTo>
                    <a:pt x="943" y="338"/>
                  </a:lnTo>
                  <a:lnTo>
                    <a:pt x="1852" y="169"/>
                  </a:lnTo>
                  <a:lnTo>
                    <a:pt x="1886" y="203"/>
                  </a:lnTo>
                  <a:lnTo>
                    <a:pt x="1987" y="203"/>
                  </a:lnTo>
                  <a:lnTo>
                    <a:pt x="1987" y="472"/>
                  </a:lnTo>
                  <a:lnTo>
                    <a:pt x="2021" y="775"/>
                  </a:lnTo>
                  <a:lnTo>
                    <a:pt x="2155" y="1785"/>
                  </a:lnTo>
                  <a:lnTo>
                    <a:pt x="1953" y="1785"/>
                  </a:lnTo>
                  <a:lnTo>
                    <a:pt x="1751" y="1819"/>
                  </a:lnTo>
                  <a:lnTo>
                    <a:pt x="1347" y="1886"/>
                  </a:lnTo>
                  <a:lnTo>
                    <a:pt x="842" y="1954"/>
                  </a:lnTo>
                  <a:lnTo>
                    <a:pt x="607" y="2021"/>
                  </a:lnTo>
                  <a:lnTo>
                    <a:pt x="506" y="2055"/>
                  </a:lnTo>
                  <a:lnTo>
                    <a:pt x="438" y="2156"/>
                  </a:lnTo>
                  <a:lnTo>
                    <a:pt x="506" y="2189"/>
                  </a:lnTo>
                  <a:lnTo>
                    <a:pt x="607" y="2223"/>
                  </a:lnTo>
                  <a:lnTo>
                    <a:pt x="842" y="2223"/>
                  </a:lnTo>
                  <a:lnTo>
                    <a:pt x="1246" y="2122"/>
                  </a:lnTo>
                  <a:lnTo>
                    <a:pt x="1718" y="2088"/>
                  </a:lnTo>
                  <a:lnTo>
                    <a:pt x="1987" y="2021"/>
                  </a:lnTo>
                  <a:lnTo>
                    <a:pt x="2189" y="1954"/>
                  </a:lnTo>
                  <a:lnTo>
                    <a:pt x="2256" y="1987"/>
                  </a:lnTo>
                  <a:lnTo>
                    <a:pt x="2290" y="1987"/>
                  </a:lnTo>
                  <a:lnTo>
                    <a:pt x="2358" y="1954"/>
                  </a:lnTo>
                  <a:lnTo>
                    <a:pt x="2358" y="1886"/>
                  </a:lnTo>
                  <a:lnTo>
                    <a:pt x="2189" y="876"/>
                  </a:lnTo>
                  <a:lnTo>
                    <a:pt x="2155" y="439"/>
                  </a:lnTo>
                  <a:lnTo>
                    <a:pt x="2122" y="237"/>
                  </a:lnTo>
                  <a:lnTo>
                    <a:pt x="2054" y="35"/>
                  </a:lnTo>
                  <a:lnTo>
                    <a:pt x="2021" y="35"/>
                  </a:lnTo>
                  <a:lnTo>
                    <a:pt x="2021" y="68"/>
                  </a:lnTo>
                  <a:lnTo>
                    <a:pt x="1987" y="68"/>
                  </a:lnTo>
                  <a:lnTo>
                    <a:pt x="1920" y="35"/>
                  </a:lnTo>
                  <a:lnTo>
                    <a:pt x="185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8" name="Google Shape;608;p4"/>
            <p:cNvSpPr/>
            <p:nvPr/>
          </p:nvSpPr>
          <p:spPr>
            <a:xfrm>
              <a:off x="1619875" y="5082100"/>
              <a:ext cx="52225" cy="58100"/>
            </a:xfrm>
            <a:custGeom>
              <a:rect b="b" l="l" r="r" t="t"/>
              <a:pathLst>
                <a:path extrusionOk="0" h="2324" w="2089">
                  <a:moveTo>
                    <a:pt x="1718" y="1"/>
                  </a:moveTo>
                  <a:lnTo>
                    <a:pt x="1516" y="34"/>
                  </a:lnTo>
                  <a:lnTo>
                    <a:pt x="1112" y="135"/>
                  </a:lnTo>
                  <a:lnTo>
                    <a:pt x="573" y="203"/>
                  </a:lnTo>
                  <a:lnTo>
                    <a:pt x="68" y="304"/>
                  </a:lnTo>
                  <a:lnTo>
                    <a:pt x="1" y="304"/>
                  </a:lnTo>
                  <a:lnTo>
                    <a:pt x="1" y="371"/>
                  </a:lnTo>
                  <a:lnTo>
                    <a:pt x="1" y="405"/>
                  </a:lnTo>
                  <a:lnTo>
                    <a:pt x="34" y="472"/>
                  </a:lnTo>
                  <a:lnTo>
                    <a:pt x="34" y="640"/>
                  </a:lnTo>
                  <a:lnTo>
                    <a:pt x="68" y="842"/>
                  </a:lnTo>
                  <a:lnTo>
                    <a:pt x="135" y="1213"/>
                  </a:lnTo>
                  <a:lnTo>
                    <a:pt x="169" y="1684"/>
                  </a:lnTo>
                  <a:lnTo>
                    <a:pt x="203" y="1920"/>
                  </a:lnTo>
                  <a:lnTo>
                    <a:pt x="270" y="2155"/>
                  </a:lnTo>
                  <a:lnTo>
                    <a:pt x="270" y="2223"/>
                  </a:lnTo>
                  <a:lnTo>
                    <a:pt x="270" y="2256"/>
                  </a:lnTo>
                  <a:lnTo>
                    <a:pt x="304" y="2290"/>
                  </a:lnTo>
                  <a:lnTo>
                    <a:pt x="371" y="2324"/>
                  </a:lnTo>
                  <a:lnTo>
                    <a:pt x="1415" y="2122"/>
                  </a:lnTo>
                  <a:lnTo>
                    <a:pt x="1785" y="2088"/>
                  </a:lnTo>
                  <a:lnTo>
                    <a:pt x="1954" y="2021"/>
                  </a:lnTo>
                  <a:lnTo>
                    <a:pt x="2088" y="1920"/>
                  </a:lnTo>
                  <a:lnTo>
                    <a:pt x="1920" y="1852"/>
                  </a:lnTo>
                  <a:lnTo>
                    <a:pt x="1752" y="1852"/>
                  </a:lnTo>
                  <a:lnTo>
                    <a:pt x="1415" y="1920"/>
                  </a:lnTo>
                  <a:lnTo>
                    <a:pt x="438" y="2088"/>
                  </a:lnTo>
                  <a:lnTo>
                    <a:pt x="405" y="1852"/>
                  </a:lnTo>
                  <a:lnTo>
                    <a:pt x="371" y="1650"/>
                  </a:lnTo>
                  <a:lnTo>
                    <a:pt x="304" y="1179"/>
                  </a:lnTo>
                  <a:lnTo>
                    <a:pt x="270" y="809"/>
                  </a:lnTo>
                  <a:lnTo>
                    <a:pt x="236" y="640"/>
                  </a:lnTo>
                  <a:lnTo>
                    <a:pt x="169" y="472"/>
                  </a:lnTo>
                  <a:lnTo>
                    <a:pt x="708" y="405"/>
                  </a:lnTo>
                  <a:lnTo>
                    <a:pt x="1246" y="304"/>
                  </a:lnTo>
                  <a:lnTo>
                    <a:pt x="1617" y="236"/>
                  </a:lnTo>
                  <a:lnTo>
                    <a:pt x="1785" y="169"/>
                  </a:lnTo>
                  <a:lnTo>
                    <a:pt x="1886" y="68"/>
                  </a:lnTo>
                  <a:lnTo>
                    <a:pt x="1886" y="34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9" name="Google Shape;609;p4"/>
            <p:cNvSpPr/>
            <p:nvPr/>
          </p:nvSpPr>
          <p:spPr>
            <a:xfrm>
              <a:off x="1540750" y="5161225"/>
              <a:ext cx="10975" cy="49675"/>
            </a:xfrm>
            <a:custGeom>
              <a:rect b="b" l="l" r="r" t="t"/>
              <a:pathLst>
                <a:path extrusionOk="0" h="1987" w="439">
                  <a:moveTo>
                    <a:pt x="1" y="0"/>
                  </a:moveTo>
                  <a:lnTo>
                    <a:pt x="1" y="34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68" y="943"/>
                  </a:lnTo>
                  <a:lnTo>
                    <a:pt x="169" y="1448"/>
                  </a:lnTo>
                  <a:lnTo>
                    <a:pt x="237" y="1718"/>
                  </a:lnTo>
                  <a:lnTo>
                    <a:pt x="304" y="1953"/>
                  </a:lnTo>
                  <a:lnTo>
                    <a:pt x="338" y="1987"/>
                  </a:lnTo>
                  <a:lnTo>
                    <a:pt x="405" y="1987"/>
                  </a:lnTo>
                  <a:lnTo>
                    <a:pt x="439" y="1953"/>
                  </a:lnTo>
                  <a:lnTo>
                    <a:pt x="439" y="1920"/>
                  </a:lnTo>
                  <a:lnTo>
                    <a:pt x="405" y="1650"/>
                  </a:lnTo>
                  <a:lnTo>
                    <a:pt x="371" y="1415"/>
                  </a:lnTo>
                  <a:lnTo>
                    <a:pt x="270" y="910"/>
                  </a:lnTo>
                  <a:lnTo>
                    <a:pt x="169" y="472"/>
                  </a:lnTo>
                  <a:lnTo>
                    <a:pt x="136" y="236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0" name="Google Shape;610;p4"/>
            <p:cNvSpPr/>
            <p:nvPr/>
          </p:nvSpPr>
          <p:spPr>
            <a:xfrm>
              <a:off x="1550025" y="5212575"/>
              <a:ext cx="58950" cy="10125"/>
            </a:xfrm>
            <a:custGeom>
              <a:rect b="b" l="l" r="r" t="t"/>
              <a:pathLst>
                <a:path extrusionOk="0" h="405" w="2358">
                  <a:moveTo>
                    <a:pt x="2054" y="0"/>
                  </a:moveTo>
                  <a:lnTo>
                    <a:pt x="1751" y="34"/>
                  </a:lnTo>
                  <a:lnTo>
                    <a:pt x="1212" y="101"/>
                  </a:lnTo>
                  <a:lnTo>
                    <a:pt x="573" y="135"/>
                  </a:lnTo>
                  <a:lnTo>
                    <a:pt x="270" y="202"/>
                  </a:lnTo>
                  <a:lnTo>
                    <a:pt x="101" y="236"/>
                  </a:lnTo>
                  <a:lnTo>
                    <a:pt x="0" y="303"/>
                  </a:lnTo>
                  <a:lnTo>
                    <a:pt x="0" y="337"/>
                  </a:lnTo>
                  <a:lnTo>
                    <a:pt x="101" y="371"/>
                  </a:lnTo>
                  <a:lnTo>
                    <a:pt x="236" y="404"/>
                  </a:lnTo>
                  <a:lnTo>
                    <a:pt x="505" y="371"/>
                  </a:lnTo>
                  <a:lnTo>
                    <a:pt x="1044" y="303"/>
                  </a:lnTo>
                  <a:lnTo>
                    <a:pt x="1717" y="236"/>
                  </a:lnTo>
                  <a:lnTo>
                    <a:pt x="2020" y="202"/>
                  </a:lnTo>
                  <a:lnTo>
                    <a:pt x="2323" y="10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054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1" name="Google Shape;611;p4"/>
            <p:cNvSpPr/>
            <p:nvPr/>
          </p:nvSpPr>
          <p:spPr>
            <a:xfrm>
              <a:off x="1465000" y="5020650"/>
              <a:ext cx="10975" cy="16875"/>
            </a:xfrm>
            <a:custGeom>
              <a:rect b="b" l="l" r="r" t="t"/>
              <a:pathLst>
                <a:path extrusionOk="0" h="675" w="439">
                  <a:moveTo>
                    <a:pt x="270" y="169"/>
                  </a:moveTo>
                  <a:lnTo>
                    <a:pt x="270" y="270"/>
                  </a:lnTo>
                  <a:lnTo>
                    <a:pt x="270" y="338"/>
                  </a:lnTo>
                  <a:lnTo>
                    <a:pt x="203" y="304"/>
                  </a:lnTo>
                  <a:lnTo>
                    <a:pt x="169" y="237"/>
                  </a:lnTo>
                  <a:lnTo>
                    <a:pt x="169" y="203"/>
                  </a:lnTo>
                  <a:lnTo>
                    <a:pt x="203" y="169"/>
                  </a:lnTo>
                  <a:close/>
                  <a:moveTo>
                    <a:pt x="203" y="1"/>
                  </a:moveTo>
                  <a:lnTo>
                    <a:pt x="136" y="35"/>
                  </a:lnTo>
                  <a:lnTo>
                    <a:pt x="68" y="68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35" y="338"/>
                  </a:lnTo>
                  <a:lnTo>
                    <a:pt x="102" y="371"/>
                  </a:lnTo>
                  <a:lnTo>
                    <a:pt x="169" y="439"/>
                  </a:lnTo>
                  <a:lnTo>
                    <a:pt x="68" y="506"/>
                  </a:lnTo>
                  <a:lnTo>
                    <a:pt x="68" y="573"/>
                  </a:lnTo>
                  <a:lnTo>
                    <a:pt x="68" y="607"/>
                  </a:lnTo>
                  <a:lnTo>
                    <a:pt x="136" y="674"/>
                  </a:lnTo>
                  <a:lnTo>
                    <a:pt x="304" y="674"/>
                  </a:lnTo>
                  <a:lnTo>
                    <a:pt x="371" y="641"/>
                  </a:lnTo>
                  <a:lnTo>
                    <a:pt x="439" y="607"/>
                  </a:lnTo>
                  <a:lnTo>
                    <a:pt x="439" y="540"/>
                  </a:lnTo>
                  <a:lnTo>
                    <a:pt x="439" y="472"/>
                  </a:lnTo>
                  <a:lnTo>
                    <a:pt x="405" y="405"/>
                  </a:lnTo>
                  <a:lnTo>
                    <a:pt x="439" y="371"/>
                  </a:lnTo>
                  <a:lnTo>
                    <a:pt x="439" y="338"/>
                  </a:lnTo>
                  <a:lnTo>
                    <a:pt x="371" y="304"/>
                  </a:lnTo>
                  <a:lnTo>
                    <a:pt x="405" y="237"/>
                  </a:lnTo>
                  <a:lnTo>
                    <a:pt x="405" y="169"/>
                  </a:lnTo>
                  <a:lnTo>
                    <a:pt x="371" y="68"/>
                  </a:lnTo>
                  <a:lnTo>
                    <a:pt x="304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2" name="Google Shape;612;p4"/>
            <p:cNvSpPr/>
            <p:nvPr/>
          </p:nvSpPr>
          <p:spPr>
            <a:xfrm>
              <a:off x="1557600" y="5166275"/>
              <a:ext cx="19375" cy="10975"/>
            </a:xfrm>
            <a:custGeom>
              <a:rect b="b" l="l" r="r" t="t"/>
              <a:pathLst>
                <a:path extrusionOk="0" h="439" w="775">
                  <a:moveTo>
                    <a:pt x="573" y="0"/>
                  </a:moveTo>
                  <a:lnTo>
                    <a:pt x="438" y="34"/>
                  </a:lnTo>
                  <a:lnTo>
                    <a:pt x="303" y="101"/>
                  </a:lnTo>
                  <a:lnTo>
                    <a:pt x="34" y="270"/>
                  </a:lnTo>
                  <a:lnTo>
                    <a:pt x="0" y="304"/>
                  </a:lnTo>
                  <a:lnTo>
                    <a:pt x="0" y="371"/>
                  </a:lnTo>
                  <a:lnTo>
                    <a:pt x="34" y="405"/>
                  </a:lnTo>
                  <a:lnTo>
                    <a:pt x="68" y="438"/>
                  </a:lnTo>
                  <a:lnTo>
                    <a:pt x="674" y="438"/>
                  </a:lnTo>
                  <a:lnTo>
                    <a:pt x="741" y="405"/>
                  </a:lnTo>
                  <a:lnTo>
                    <a:pt x="775" y="337"/>
                  </a:lnTo>
                  <a:lnTo>
                    <a:pt x="741" y="270"/>
                  </a:lnTo>
                  <a:lnTo>
                    <a:pt x="674" y="236"/>
                  </a:lnTo>
                  <a:lnTo>
                    <a:pt x="404" y="236"/>
                  </a:lnTo>
                  <a:lnTo>
                    <a:pt x="539" y="169"/>
                  </a:lnTo>
                  <a:lnTo>
                    <a:pt x="606" y="68"/>
                  </a:lnTo>
                  <a:lnTo>
                    <a:pt x="64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3" name="Google Shape;613;p4"/>
            <p:cNvSpPr/>
            <p:nvPr/>
          </p:nvSpPr>
          <p:spPr>
            <a:xfrm>
              <a:off x="1438075" y="4997925"/>
              <a:ext cx="11800" cy="49700"/>
            </a:xfrm>
            <a:custGeom>
              <a:rect b="b" l="l" r="r" t="t"/>
              <a:pathLst>
                <a:path extrusionOk="0" h="1988" w="472">
                  <a:moveTo>
                    <a:pt x="34" y="1"/>
                  </a:moveTo>
                  <a:lnTo>
                    <a:pt x="0" y="35"/>
                  </a:lnTo>
                  <a:lnTo>
                    <a:pt x="0" y="237"/>
                  </a:lnTo>
                  <a:lnTo>
                    <a:pt x="34" y="472"/>
                  </a:lnTo>
                  <a:lnTo>
                    <a:pt x="101" y="910"/>
                  </a:lnTo>
                  <a:lnTo>
                    <a:pt x="169" y="1449"/>
                  </a:lnTo>
                  <a:lnTo>
                    <a:pt x="236" y="1718"/>
                  </a:lnTo>
                  <a:lnTo>
                    <a:pt x="337" y="1954"/>
                  </a:lnTo>
                  <a:lnTo>
                    <a:pt x="371" y="1987"/>
                  </a:lnTo>
                  <a:lnTo>
                    <a:pt x="404" y="1987"/>
                  </a:lnTo>
                  <a:lnTo>
                    <a:pt x="438" y="1954"/>
                  </a:lnTo>
                  <a:lnTo>
                    <a:pt x="472" y="1920"/>
                  </a:lnTo>
                  <a:lnTo>
                    <a:pt x="438" y="1651"/>
                  </a:lnTo>
                  <a:lnTo>
                    <a:pt x="404" y="1415"/>
                  </a:lnTo>
                  <a:lnTo>
                    <a:pt x="270" y="910"/>
                  </a:lnTo>
                  <a:lnTo>
                    <a:pt x="202" y="439"/>
                  </a:lnTo>
                  <a:lnTo>
                    <a:pt x="169" y="237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4" name="Google Shape;614;p4"/>
            <p:cNvSpPr/>
            <p:nvPr/>
          </p:nvSpPr>
          <p:spPr>
            <a:xfrm>
              <a:off x="1502875" y="5066100"/>
              <a:ext cx="5075" cy="15200"/>
            </a:xfrm>
            <a:custGeom>
              <a:rect b="b" l="l" r="r" t="t"/>
              <a:pathLst>
                <a:path extrusionOk="0" h="608" w="203">
                  <a:moveTo>
                    <a:pt x="68" y="1"/>
                  </a:moveTo>
                  <a:lnTo>
                    <a:pt x="35" y="35"/>
                  </a:lnTo>
                  <a:lnTo>
                    <a:pt x="1" y="169"/>
                  </a:lnTo>
                  <a:lnTo>
                    <a:pt x="1" y="304"/>
                  </a:lnTo>
                  <a:lnTo>
                    <a:pt x="35" y="540"/>
                  </a:lnTo>
                  <a:lnTo>
                    <a:pt x="68" y="573"/>
                  </a:lnTo>
                  <a:lnTo>
                    <a:pt x="102" y="607"/>
                  </a:lnTo>
                  <a:lnTo>
                    <a:pt x="169" y="573"/>
                  </a:lnTo>
                  <a:lnTo>
                    <a:pt x="203" y="540"/>
                  </a:lnTo>
                  <a:lnTo>
                    <a:pt x="203" y="506"/>
                  </a:lnTo>
                  <a:lnTo>
                    <a:pt x="169" y="270"/>
                  </a:lnTo>
                  <a:lnTo>
                    <a:pt x="169" y="35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5" name="Google Shape;615;p4"/>
            <p:cNvSpPr/>
            <p:nvPr/>
          </p:nvSpPr>
          <p:spPr>
            <a:xfrm>
              <a:off x="1497825" y="4981950"/>
              <a:ext cx="58950" cy="54725"/>
            </a:xfrm>
            <a:custGeom>
              <a:rect b="b" l="l" r="r" t="t"/>
              <a:pathLst>
                <a:path extrusionOk="0" h="2189" w="2358">
                  <a:moveTo>
                    <a:pt x="1684" y="0"/>
                  </a:moveTo>
                  <a:lnTo>
                    <a:pt x="1348" y="68"/>
                  </a:lnTo>
                  <a:lnTo>
                    <a:pt x="742" y="135"/>
                  </a:lnTo>
                  <a:lnTo>
                    <a:pt x="439" y="202"/>
                  </a:lnTo>
                  <a:lnTo>
                    <a:pt x="136" y="270"/>
                  </a:lnTo>
                  <a:lnTo>
                    <a:pt x="102" y="202"/>
                  </a:lnTo>
                  <a:lnTo>
                    <a:pt x="68" y="169"/>
                  </a:lnTo>
                  <a:lnTo>
                    <a:pt x="35" y="236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68" y="1111"/>
                  </a:lnTo>
                  <a:lnTo>
                    <a:pt x="136" y="1650"/>
                  </a:lnTo>
                  <a:lnTo>
                    <a:pt x="203" y="1919"/>
                  </a:lnTo>
                  <a:lnTo>
                    <a:pt x="304" y="2155"/>
                  </a:lnTo>
                  <a:lnTo>
                    <a:pt x="338" y="2189"/>
                  </a:lnTo>
                  <a:lnTo>
                    <a:pt x="371" y="2189"/>
                  </a:lnTo>
                  <a:lnTo>
                    <a:pt x="439" y="2155"/>
                  </a:lnTo>
                  <a:lnTo>
                    <a:pt x="439" y="2121"/>
                  </a:lnTo>
                  <a:lnTo>
                    <a:pt x="405" y="1852"/>
                  </a:lnTo>
                  <a:lnTo>
                    <a:pt x="371" y="1616"/>
                  </a:lnTo>
                  <a:lnTo>
                    <a:pt x="270" y="1111"/>
                  </a:lnTo>
                  <a:lnTo>
                    <a:pt x="203" y="741"/>
                  </a:lnTo>
                  <a:lnTo>
                    <a:pt x="136" y="371"/>
                  </a:lnTo>
                  <a:lnTo>
                    <a:pt x="540" y="337"/>
                  </a:lnTo>
                  <a:lnTo>
                    <a:pt x="944" y="303"/>
                  </a:lnTo>
                  <a:lnTo>
                    <a:pt x="1886" y="135"/>
                  </a:lnTo>
                  <a:lnTo>
                    <a:pt x="1920" y="169"/>
                  </a:lnTo>
                  <a:lnTo>
                    <a:pt x="1954" y="202"/>
                  </a:lnTo>
                  <a:lnTo>
                    <a:pt x="1987" y="169"/>
                  </a:lnTo>
                  <a:lnTo>
                    <a:pt x="1987" y="472"/>
                  </a:lnTo>
                  <a:lnTo>
                    <a:pt x="2021" y="741"/>
                  </a:lnTo>
                  <a:lnTo>
                    <a:pt x="2156" y="1751"/>
                  </a:lnTo>
                  <a:lnTo>
                    <a:pt x="1954" y="1751"/>
                  </a:lnTo>
                  <a:lnTo>
                    <a:pt x="1752" y="1785"/>
                  </a:lnTo>
                  <a:lnTo>
                    <a:pt x="1348" y="1886"/>
                  </a:lnTo>
                  <a:lnTo>
                    <a:pt x="876" y="1919"/>
                  </a:lnTo>
                  <a:lnTo>
                    <a:pt x="607" y="1987"/>
                  </a:lnTo>
                  <a:lnTo>
                    <a:pt x="506" y="2054"/>
                  </a:lnTo>
                  <a:lnTo>
                    <a:pt x="439" y="2121"/>
                  </a:lnTo>
                  <a:lnTo>
                    <a:pt x="540" y="2155"/>
                  </a:lnTo>
                  <a:lnTo>
                    <a:pt x="641" y="2189"/>
                  </a:lnTo>
                  <a:lnTo>
                    <a:pt x="843" y="2189"/>
                  </a:lnTo>
                  <a:lnTo>
                    <a:pt x="1247" y="2088"/>
                  </a:lnTo>
                  <a:lnTo>
                    <a:pt x="1752" y="2054"/>
                  </a:lnTo>
                  <a:lnTo>
                    <a:pt x="1987" y="2020"/>
                  </a:lnTo>
                  <a:lnTo>
                    <a:pt x="2189" y="1953"/>
                  </a:lnTo>
                  <a:lnTo>
                    <a:pt x="2324" y="1953"/>
                  </a:lnTo>
                  <a:lnTo>
                    <a:pt x="2358" y="1919"/>
                  </a:lnTo>
                  <a:lnTo>
                    <a:pt x="2358" y="1886"/>
                  </a:lnTo>
                  <a:lnTo>
                    <a:pt x="2223" y="876"/>
                  </a:lnTo>
                  <a:lnTo>
                    <a:pt x="2156" y="438"/>
                  </a:lnTo>
                  <a:lnTo>
                    <a:pt x="2122" y="202"/>
                  </a:lnTo>
                  <a:lnTo>
                    <a:pt x="2055" y="0"/>
                  </a:lnTo>
                  <a:lnTo>
                    <a:pt x="2021" y="0"/>
                  </a:lnTo>
                  <a:lnTo>
                    <a:pt x="2021" y="34"/>
                  </a:lnTo>
                  <a:lnTo>
                    <a:pt x="1987" y="34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6" name="Google Shape;616;p4"/>
            <p:cNvSpPr/>
            <p:nvPr/>
          </p:nvSpPr>
          <p:spPr>
            <a:xfrm>
              <a:off x="1560125" y="5056850"/>
              <a:ext cx="16025" cy="16850"/>
            </a:xfrm>
            <a:custGeom>
              <a:rect b="b" l="l" r="r" t="t"/>
              <a:pathLst>
                <a:path extrusionOk="0" h="674" w="641">
                  <a:moveTo>
                    <a:pt x="236" y="169"/>
                  </a:moveTo>
                  <a:lnTo>
                    <a:pt x="270" y="203"/>
                  </a:lnTo>
                  <a:lnTo>
                    <a:pt x="438" y="203"/>
                  </a:lnTo>
                  <a:lnTo>
                    <a:pt x="472" y="337"/>
                  </a:lnTo>
                  <a:lnTo>
                    <a:pt x="472" y="405"/>
                  </a:lnTo>
                  <a:lnTo>
                    <a:pt x="438" y="472"/>
                  </a:lnTo>
                  <a:lnTo>
                    <a:pt x="371" y="506"/>
                  </a:lnTo>
                  <a:lnTo>
                    <a:pt x="337" y="506"/>
                  </a:lnTo>
                  <a:lnTo>
                    <a:pt x="202" y="472"/>
                  </a:lnTo>
                  <a:lnTo>
                    <a:pt x="169" y="438"/>
                  </a:lnTo>
                  <a:lnTo>
                    <a:pt x="135" y="371"/>
                  </a:lnTo>
                  <a:lnTo>
                    <a:pt x="169" y="236"/>
                  </a:lnTo>
                  <a:lnTo>
                    <a:pt x="236" y="169"/>
                  </a:lnTo>
                  <a:close/>
                  <a:moveTo>
                    <a:pt x="202" y="1"/>
                  </a:moveTo>
                  <a:lnTo>
                    <a:pt x="101" y="68"/>
                  </a:lnTo>
                  <a:lnTo>
                    <a:pt x="34" y="169"/>
                  </a:lnTo>
                  <a:lnTo>
                    <a:pt x="0" y="304"/>
                  </a:lnTo>
                  <a:lnTo>
                    <a:pt x="0" y="405"/>
                  </a:lnTo>
                  <a:lnTo>
                    <a:pt x="34" y="539"/>
                  </a:lnTo>
                  <a:lnTo>
                    <a:pt x="135" y="640"/>
                  </a:lnTo>
                  <a:lnTo>
                    <a:pt x="236" y="674"/>
                  </a:lnTo>
                  <a:lnTo>
                    <a:pt x="337" y="674"/>
                  </a:lnTo>
                  <a:lnTo>
                    <a:pt x="472" y="640"/>
                  </a:lnTo>
                  <a:lnTo>
                    <a:pt x="539" y="573"/>
                  </a:lnTo>
                  <a:lnTo>
                    <a:pt x="606" y="472"/>
                  </a:lnTo>
                  <a:lnTo>
                    <a:pt x="640" y="304"/>
                  </a:lnTo>
                  <a:lnTo>
                    <a:pt x="606" y="169"/>
                  </a:lnTo>
                  <a:lnTo>
                    <a:pt x="539" y="68"/>
                  </a:lnTo>
                  <a:lnTo>
                    <a:pt x="472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7" name="Google Shape;617;p4"/>
            <p:cNvSpPr/>
            <p:nvPr/>
          </p:nvSpPr>
          <p:spPr>
            <a:xfrm>
              <a:off x="1524775" y="5011400"/>
              <a:ext cx="13475" cy="14325"/>
            </a:xfrm>
            <a:custGeom>
              <a:rect b="b" l="l" r="r" t="t"/>
              <a:pathLst>
                <a:path extrusionOk="0" h="573" w="539">
                  <a:moveTo>
                    <a:pt x="236" y="1"/>
                  </a:moveTo>
                  <a:lnTo>
                    <a:pt x="135" y="34"/>
                  </a:lnTo>
                  <a:lnTo>
                    <a:pt x="68" y="68"/>
                  </a:lnTo>
                  <a:lnTo>
                    <a:pt x="34" y="135"/>
                  </a:lnTo>
                  <a:lnTo>
                    <a:pt x="0" y="203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101" y="371"/>
                  </a:lnTo>
                  <a:lnTo>
                    <a:pt x="270" y="371"/>
                  </a:lnTo>
                  <a:lnTo>
                    <a:pt x="404" y="337"/>
                  </a:lnTo>
                  <a:lnTo>
                    <a:pt x="404" y="337"/>
                  </a:lnTo>
                  <a:lnTo>
                    <a:pt x="371" y="405"/>
                  </a:lnTo>
                  <a:lnTo>
                    <a:pt x="371" y="472"/>
                  </a:lnTo>
                  <a:lnTo>
                    <a:pt x="404" y="539"/>
                  </a:lnTo>
                  <a:lnTo>
                    <a:pt x="438" y="573"/>
                  </a:lnTo>
                  <a:lnTo>
                    <a:pt x="472" y="573"/>
                  </a:lnTo>
                  <a:lnTo>
                    <a:pt x="505" y="506"/>
                  </a:lnTo>
                  <a:lnTo>
                    <a:pt x="539" y="405"/>
                  </a:lnTo>
                  <a:lnTo>
                    <a:pt x="539" y="203"/>
                  </a:lnTo>
                  <a:lnTo>
                    <a:pt x="505" y="169"/>
                  </a:lnTo>
                  <a:lnTo>
                    <a:pt x="472" y="135"/>
                  </a:lnTo>
                  <a:lnTo>
                    <a:pt x="404" y="169"/>
                  </a:lnTo>
                  <a:lnTo>
                    <a:pt x="303" y="236"/>
                  </a:lnTo>
                  <a:lnTo>
                    <a:pt x="135" y="236"/>
                  </a:lnTo>
                  <a:lnTo>
                    <a:pt x="135" y="169"/>
                  </a:lnTo>
                  <a:lnTo>
                    <a:pt x="169" y="135"/>
                  </a:lnTo>
                  <a:lnTo>
                    <a:pt x="270" y="102"/>
                  </a:lnTo>
                  <a:lnTo>
                    <a:pt x="438" y="102"/>
                  </a:lnTo>
                  <a:lnTo>
                    <a:pt x="438" y="135"/>
                  </a:lnTo>
                  <a:lnTo>
                    <a:pt x="505" y="135"/>
                  </a:lnTo>
                  <a:lnTo>
                    <a:pt x="505" y="102"/>
                  </a:lnTo>
                  <a:lnTo>
                    <a:pt x="438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8" name="Google Shape;618;p4"/>
            <p:cNvSpPr/>
            <p:nvPr/>
          </p:nvSpPr>
          <p:spPr>
            <a:xfrm>
              <a:off x="1438925" y="5074525"/>
              <a:ext cx="17700" cy="15175"/>
            </a:xfrm>
            <a:custGeom>
              <a:rect b="b" l="l" r="r" t="t"/>
              <a:pathLst>
                <a:path extrusionOk="0" h="607" w="708">
                  <a:moveTo>
                    <a:pt x="539" y="1"/>
                  </a:moveTo>
                  <a:lnTo>
                    <a:pt x="505" y="34"/>
                  </a:lnTo>
                  <a:lnTo>
                    <a:pt x="505" y="102"/>
                  </a:lnTo>
                  <a:lnTo>
                    <a:pt x="539" y="203"/>
                  </a:lnTo>
                  <a:lnTo>
                    <a:pt x="505" y="337"/>
                  </a:lnTo>
                  <a:lnTo>
                    <a:pt x="438" y="405"/>
                  </a:lnTo>
                  <a:lnTo>
                    <a:pt x="337" y="472"/>
                  </a:lnTo>
                  <a:lnTo>
                    <a:pt x="269" y="472"/>
                  </a:lnTo>
                  <a:lnTo>
                    <a:pt x="236" y="438"/>
                  </a:lnTo>
                  <a:lnTo>
                    <a:pt x="168" y="337"/>
                  </a:lnTo>
                  <a:lnTo>
                    <a:pt x="168" y="270"/>
                  </a:lnTo>
                  <a:lnTo>
                    <a:pt x="202" y="169"/>
                  </a:lnTo>
                  <a:lnTo>
                    <a:pt x="202" y="135"/>
                  </a:lnTo>
                  <a:lnTo>
                    <a:pt x="168" y="102"/>
                  </a:lnTo>
                  <a:lnTo>
                    <a:pt x="67" y="135"/>
                  </a:lnTo>
                  <a:lnTo>
                    <a:pt x="34" y="203"/>
                  </a:lnTo>
                  <a:lnTo>
                    <a:pt x="0" y="304"/>
                  </a:lnTo>
                  <a:lnTo>
                    <a:pt x="0" y="371"/>
                  </a:lnTo>
                  <a:lnTo>
                    <a:pt x="34" y="472"/>
                  </a:lnTo>
                  <a:lnTo>
                    <a:pt x="101" y="539"/>
                  </a:lnTo>
                  <a:lnTo>
                    <a:pt x="168" y="607"/>
                  </a:lnTo>
                  <a:lnTo>
                    <a:pt x="404" y="607"/>
                  </a:lnTo>
                  <a:lnTo>
                    <a:pt x="505" y="573"/>
                  </a:lnTo>
                  <a:lnTo>
                    <a:pt x="572" y="506"/>
                  </a:lnTo>
                  <a:lnTo>
                    <a:pt x="640" y="438"/>
                  </a:lnTo>
                  <a:lnTo>
                    <a:pt x="674" y="337"/>
                  </a:lnTo>
                  <a:lnTo>
                    <a:pt x="707" y="203"/>
                  </a:lnTo>
                  <a:lnTo>
                    <a:pt x="674" y="102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19" name="Google Shape;619;p4"/>
            <p:cNvSpPr/>
            <p:nvPr/>
          </p:nvSpPr>
          <p:spPr>
            <a:xfrm>
              <a:off x="1480150" y="5042550"/>
              <a:ext cx="58100" cy="57250"/>
            </a:xfrm>
            <a:custGeom>
              <a:rect b="b" l="l" r="r" t="t"/>
              <a:pathLst>
                <a:path extrusionOk="0" h="2290" w="2324">
                  <a:moveTo>
                    <a:pt x="1954" y="0"/>
                  </a:moveTo>
                  <a:lnTo>
                    <a:pt x="1954" y="34"/>
                  </a:lnTo>
                  <a:lnTo>
                    <a:pt x="1954" y="101"/>
                  </a:lnTo>
                  <a:lnTo>
                    <a:pt x="1449" y="135"/>
                  </a:lnTo>
                  <a:lnTo>
                    <a:pt x="944" y="169"/>
                  </a:lnTo>
                  <a:lnTo>
                    <a:pt x="506" y="202"/>
                  </a:lnTo>
                  <a:lnTo>
                    <a:pt x="270" y="236"/>
                  </a:lnTo>
                  <a:lnTo>
                    <a:pt x="169" y="303"/>
                  </a:lnTo>
                  <a:lnTo>
                    <a:pt x="102" y="371"/>
                  </a:lnTo>
                  <a:lnTo>
                    <a:pt x="270" y="404"/>
                  </a:lnTo>
                  <a:lnTo>
                    <a:pt x="439" y="404"/>
                  </a:lnTo>
                  <a:lnTo>
                    <a:pt x="809" y="371"/>
                  </a:lnTo>
                  <a:lnTo>
                    <a:pt x="1381" y="337"/>
                  </a:lnTo>
                  <a:lnTo>
                    <a:pt x="1954" y="303"/>
                  </a:lnTo>
                  <a:lnTo>
                    <a:pt x="1987" y="606"/>
                  </a:lnTo>
                  <a:lnTo>
                    <a:pt x="2021" y="943"/>
                  </a:lnTo>
                  <a:lnTo>
                    <a:pt x="2088" y="1381"/>
                  </a:lnTo>
                  <a:lnTo>
                    <a:pt x="2122" y="1583"/>
                  </a:lnTo>
                  <a:lnTo>
                    <a:pt x="2156" y="1818"/>
                  </a:lnTo>
                  <a:lnTo>
                    <a:pt x="1247" y="1919"/>
                  </a:lnTo>
                  <a:lnTo>
                    <a:pt x="809" y="1987"/>
                  </a:lnTo>
                  <a:lnTo>
                    <a:pt x="405" y="2121"/>
                  </a:lnTo>
                  <a:lnTo>
                    <a:pt x="304" y="1684"/>
                  </a:lnTo>
                  <a:lnTo>
                    <a:pt x="237" y="1246"/>
                  </a:lnTo>
                  <a:lnTo>
                    <a:pt x="203" y="808"/>
                  </a:lnTo>
                  <a:lnTo>
                    <a:pt x="169" y="573"/>
                  </a:lnTo>
                  <a:lnTo>
                    <a:pt x="68" y="371"/>
                  </a:lnTo>
                  <a:lnTo>
                    <a:pt x="1" y="505"/>
                  </a:lnTo>
                  <a:lnTo>
                    <a:pt x="1" y="640"/>
                  </a:lnTo>
                  <a:lnTo>
                    <a:pt x="1" y="977"/>
                  </a:lnTo>
                  <a:lnTo>
                    <a:pt x="102" y="1583"/>
                  </a:lnTo>
                  <a:lnTo>
                    <a:pt x="102" y="1785"/>
                  </a:lnTo>
                  <a:lnTo>
                    <a:pt x="136" y="1987"/>
                  </a:lnTo>
                  <a:lnTo>
                    <a:pt x="169" y="2088"/>
                  </a:lnTo>
                  <a:lnTo>
                    <a:pt x="203" y="2189"/>
                  </a:lnTo>
                  <a:lnTo>
                    <a:pt x="270" y="2256"/>
                  </a:lnTo>
                  <a:lnTo>
                    <a:pt x="371" y="2290"/>
                  </a:lnTo>
                  <a:lnTo>
                    <a:pt x="405" y="2290"/>
                  </a:lnTo>
                  <a:lnTo>
                    <a:pt x="405" y="2256"/>
                  </a:lnTo>
                  <a:lnTo>
                    <a:pt x="405" y="2222"/>
                  </a:lnTo>
                  <a:lnTo>
                    <a:pt x="843" y="2222"/>
                  </a:lnTo>
                  <a:lnTo>
                    <a:pt x="1314" y="2155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324" y="1953"/>
                  </a:lnTo>
                  <a:lnTo>
                    <a:pt x="2324" y="1717"/>
                  </a:lnTo>
                  <a:lnTo>
                    <a:pt x="2290" y="1515"/>
                  </a:lnTo>
                  <a:lnTo>
                    <a:pt x="2223" y="1078"/>
                  </a:lnTo>
                  <a:lnTo>
                    <a:pt x="2156" y="539"/>
                  </a:lnTo>
                  <a:lnTo>
                    <a:pt x="2088" y="270"/>
                  </a:lnTo>
                  <a:lnTo>
                    <a:pt x="2021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0" name="Google Shape;620;p4"/>
            <p:cNvSpPr/>
            <p:nvPr/>
          </p:nvSpPr>
          <p:spPr>
            <a:xfrm>
              <a:off x="1440600" y="5193200"/>
              <a:ext cx="17700" cy="14350"/>
            </a:xfrm>
            <a:custGeom>
              <a:rect b="b" l="l" r="r" t="t"/>
              <a:pathLst>
                <a:path extrusionOk="0" h="574" w="708">
                  <a:moveTo>
                    <a:pt x="505" y="1"/>
                  </a:moveTo>
                  <a:lnTo>
                    <a:pt x="472" y="35"/>
                  </a:lnTo>
                  <a:lnTo>
                    <a:pt x="438" y="102"/>
                  </a:lnTo>
                  <a:lnTo>
                    <a:pt x="438" y="203"/>
                  </a:lnTo>
                  <a:lnTo>
                    <a:pt x="505" y="338"/>
                  </a:lnTo>
                  <a:lnTo>
                    <a:pt x="539" y="371"/>
                  </a:lnTo>
                  <a:lnTo>
                    <a:pt x="505" y="371"/>
                  </a:lnTo>
                  <a:lnTo>
                    <a:pt x="472" y="338"/>
                  </a:lnTo>
                  <a:lnTo>
                    <a:pt x="404" y="270"/>
                  </a:lnTo>
                  <a:lnTo>
                    <a:pt x="169" y="68"/>
                  </a:lnTo>
                  <a:lnTo>
                    <a:pt x="135" y="35"/>
                  </a:lnTo>
                  <a:lnTo>
                    <a:pt x="68" y="35"/>
                  </a:lnTo>
                  <a:lnTo>
                    <a:pt x="34" y="68"/>
                  </a:lnTo>
                  <a:lnTo>
                    <a:pt x="34" y="102"/>
                  </a:lnTo>
                  <a:lnTo>
                    <a:pt x="34" y="136"/>
                  </a:lnTo>
                  <a:lnTo>
                    <a:pt x="0" y="270"/>
                  </a:lnTo>
                  <a:lnTo>
                    <a:pt x="34" y="540"/>
                  </a:lnTo>
                  <a:lnTo>
                    <a:pt x="68" y="573"/>
                  </a:lnTo>
                  <a:lnTo>
                    <a:pt x="169" y="573"/>
                  </a:lnTo>
                  <a:lnTo>
                    <a:pt x="202" y="506"/>
                  </a:lnTo>
                  <a:lnTo>
                    <a:pt x="202" y="338"/>
                  </a:lnTo>
                  <a:lnTo>
                    <a:pt x="371" y="472"/>
                  </a:lnTo>
                  <a:lnTo>
                    <a:pt x="472" y="506"/>
                  </a:lnTo>
                  <a:lnTo>
                    <a:pt x="539" y="540"/>
                  </a:lnTo>
                  <a:lnTo>
                    <a:pt x="607" y="506"/>
                  </a:lnTo>
                  <a:lnTo>
                    <a:pt x="674" y="472"/>
                  </a:lnTo>
                  <a:lnTo>
                    <a:pt x="708" y="405"/>
                  </a:lnTo>
                  <a:lnTo>
                    <a:pt x="708" y="338"/>
                  </a:lnTo>
                  <a:lnTo>
                    <a:pt x="640" y="203"/>
                  </a:lnTo>
                  <a:lnTo>
                    <a:pt x="607" y="102"/>
                  </a:lnTo>
                  <a:lnTo>
                    <a:pt x="607" y="35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1" name="Google Shape;621;p4"/>
            <p:cNvSpPr/>
            <p:nvPr/>
          </p:nvSpPr>
          <p:spPr>
            <a:xfrm>
              <a:off x="1439750" y="5109050"/>
              <a:ext cx="55575" cy="56400"/>
            </a:xfrm>
            <a:custGeom>
              <a:rect b="b" l="l" r="r" t="t"/>
              <a:pathLst>
                <a:path extrusionOk="0" h="2256" w="2223">
                  <a:moveTo>
                    <a:pt x="1920" y="168"/>
                  </a:moveTo>
                  <a:lnTo>
                    <a:pt x="1954" y="539"/>
                  </a:lnTo>
                  <a:lnTo>
                    <a:pt x="1987" y="909"/>
                  </a:lnTo>
                  <a:lnTo>
                    <a:pt x="2021" y="1380"/>
                  </a:lnTo>
                  <a:lnTo>
                    <a:pt x="2055" y="1852"/>
                  </a:lnTo>
                  <a:lnTo>
                    <a:pt x="1583" y="1852"/>
                  </a:lnTo>
                  <a:lnTo>
                    <a:pt x="1112" y="1919"/>
                  </a:lnTo>
                  <a:lnTo>
                    <a:pt x="742" y="1986"/>
                  </a:lnTo>
                  <a:lnTo>
                    <a:pt x="573" y="2020"/>
                  </a:lnTo>
                  <a:lnTo>
                    <a:pt x="405" y="2087"/>
                  </a:lnTo>
                  <a:lnTo>
                    <a:pt x="337" y="1650"/>
                  </a:lnTo>
                  <a:lnTo>
                    <a:pt x="236" y="1178"/>
                  </a:lnTo>
                  <a:lnTo>
                    <a:pt x="203" y="808"/>
                  </a:lnTo>
                  <a:lnTo>
                    <a:pt x="135" y="438"/>
                  </a:lnTo>
                  <a:lnTo>
                    <a:pt x="1045" y="337"/>
                  </a:lnTo>
                  <a:lnTo>
                    <a:pt x="1920" y="168"/>
                  </a:lnTo>
                  <a:close/>
                  <a:moveTo>
                    <a:pt x="1920" y="0"/>
                  </a:moveTo>
                  <a:lnTo>
                    <a:pt x="1011" y="101"/>
                  </a:lnTo>
                  <a:lnTo>
                    <a:pt x="102" y="269"/>
                  </a:lnTo>
                  <a:lnTo>
                    <a:pt x="34" y="303"/>
                  </a:lnTo>
                  <a:lnTo>
                    <a:pt x="1" y="337"/>
                  </a:lnTo>
                  <a:lnTo>
                    <a:pt x="1" y="606"/>
                  </a:lnTo>
                  <a:lnTo>
                    <a:pt x="34" y="842"/>
                  </a:lnTo>
                  <a:lnTo>
                    <a:pt x="102" y="1347"/>
                  </a:lnTo>
                  <a:lnTo>
                    <a:pt x="169" y="1818"/>
                  </a:lnTo>
                  <a:lnTo>
                    <a:pt x="203" y="2020"/>
                  </a:lnTo>
                  <a:lnTo>
                    <a:pt x="270" y="2222"/>
                  </a:lnTo>
                  <a:lnTo>
                    <a:pt x="304" y="2256"/>
                  </a:lnTo>
                  <a:lnTo>
                    <a:pt x="371" y="2256"/>
                  </a:lnTo>
                  <a:lnTo>
                    <a:pt x="371" y="2222"/>
                  </a:lnTo>
                  <a:lnTo>
                    <a:pt x="607" y="2222"/>
                  </a:lnTo>
                  <a:lnTo>
                    <a:pt x="843" y="2188"/>
                  </a:lnTo>
                  <a:lnTo>
                    <a:pt x="1280" y="2121"/>
                  </a:lnTo>
                  <a:lnTo>
                    <a:pt x="1684" y="2054"/>
                  </a:lnTo>
                  <a:lnTo>
                    <a:pt x="1886" y="2020"/>
                  </a:lnTo>
                  <a:lnTo>
                    <a:pt x="2088" y="1953"/>
                  </a:lnTo>
                  <a:lnTo>
                    <a:pt x="2156" y="1953"/>
                  </a:lnTo>
                  <a:lnTo>
                    <a:pt x="2223" y="1885"/>
                  </a:lnTo>
                  <a:lnTo>
                    <a:pt x="2223" y="1650"/>
                  </a:lnTo>
                  <a:lnTo>
                    <a:pt x="2223" y="1380"/>
                  </a:lnTo>
                  <a:lnTo>
                    <a:pt x="2189" y="875"/>
                  </a:lnTo>
                  <a:lnTo>
                    <a:pt x="2122" y="471"/>
                  </a:lnTo>
                  <a:lnTo>
                    <a:pt x="2088" y="269"/>
                  </a:lnTo>
                  <a:lnTo>
                    <a:pt x="1987" y="67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2" name="Google Shape;622;p4"/>
            <p:cNvSpPr/>
            <p:nvPr/>
          </p:nvSpPr>
          <p:spPr>
            <a:xfrm>
              <a:off x="1460800" y="5130075"/>
              <a:ext cx="11800" cy="16875"/>
            </a:xfrm>
            <a:custGeom>
              <a:rect b="b" l="l" r="r" t="t"/>
              <a:pathLst>
                <a:path extrusionOk="0" h="675" w="472">
                  <a:moveTo>
                    <a:pt x="270" y="1"/>
                  </a:moveTo>
                  <a:lnTo>
                    <a:pt x="337" y="169"/>
                  </a:lnTo>
                  <a:lnTo>
                    <a:pt x="371" y="337"/>
                  </a:lnTo>
                  <a:lnTo>
                    <a:pt x="337" y="405"/>
                  </a:lnTo>
                  <a:lnTo>
                    <a:pt x="304" y="472"/>
                  </a:lnTo>
                  <a:lnTo>
                    <a:pt x="270" y="539"/>
                  </a:lnTo>
                  <a:lnTo>
                    <a:pt x="203" y="539"/>
                  </a:lnTo>
                  <a:lnTo>
                    <a:pt x="169" y="472"/>
                  </a:lnTo>
                  <a:lnTo>
                    <a:pt x="135" y="405"/>
                  </a:lnTo>
                  <a:lnTo>
                    <a:pt x="68" y="371"/>
                  </a:lnTo>
                  <a:lnTo>
                    <a:pt x="34" y="371"/>
                  </a:lnTo>
                  <a:lnTo>
                    <a:pt x="1" y="438"/>
                  </a:lnTo>
                  <a:lnTo>
                    <a:pt x="1" y="472"/>
                  </a:lnTo>
                  <a:lnTo>
                    <a:pt x="34" y="539"/>
                  </a:lnTo>
                  <a:lnTo>
                    <a:pt x="68" y="607"/>
                  </a:lnTo>
                  <a:lnTo>
                    <a:pt x="68" y="640"/>
                  </a:lnTo>
                  <a:lnTo>
                    <a:pt x="102" y="674"/>
                  </a:lnTo>
                  <a:lnTo>
                    <a:pt x="203" y="674"/>
                  </a:lnTo>
                  <a:lnTo>
                    <a:pt x="304" y="640"/>
                  </a:lnTo>
                  <a:lnTo>
                    <a:pt x="371" y="573"/>
                  </a:lnTo>
                  <a:lnTo>
                    <a:pt x="438" y="506"/>
                  </a:lnTo>
                  <a:lnTo>
                    <a:pt x="472" y="371"/>
                  </a:lnTo>
                  <a:lnTo>
                    <a:pt x="438" y="236"/>
                  </a:lnTo>
                  <a:lnTo>
                    <a:pt x="405" y="102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3" name="Google Shape;623;p4"/>
            <p:cNvSpPr/>
            <p:nvPr/>
          </p:nvSpPr>
          <p:spPr>
            <a:xfrm>
              <a:off x="1419550" y="5171325"/>
              <a:ext cx="57275" cy="55575"/>
            </a:xfrm>
            <a:custGeom>
              <a:rect b="b" l="l" r="r" t="t"/>
              <a:pathLst>
                <a:path extrusionOk="0" h="2223" w="2291">
                  <a:moveTo>
                    <a:pt x="1886" y="203"/>
                  </a:moveTo>
                  <a:lnTo>
                    <a:pt x="1954" y="573"/>
                  </a:lnTo>
                  <a:lnTo>
                    <a:pt x="2021" y="943"/>
                  </a:lnTo>
                  <a:lnTo>
                    <a:pt x="2055" y="1381"/>
                  </a:lnTo>
                  <a:lnTo>
                    <a:pt x="2122" y="1819"/>
                  </a:lnTo>
                  <a:lnTo>
                    <a:pt x="1954" y="1819"/>
                  </a:lnTo>
                  <a:lnTo>
                    <a:pt x="1752" y="1852"/>
                  </a:lnTo>
                  <a:lnTo>
                    <a:pt x="1381" y="1920"/>
                  </a:lnTo>
                  <a:lnTo>
                    <a:pt x="910" y="1987"/>
                  </a:lnTo>
                  <a:lnTo>
                    <a:pt x="674" y="2021"/>
                  </a:lnTo>
                  <a:lnTo>
                    <a:pt x="472" y="2088"/>
                  </a:lnTo>
                  <a:lnTo>
                    <a:pt x="371" y="1650"/>
                  </a:lnTo>
                  <a:lnTo>
                    <a:pt x="270" y="1179"/>
                  </a:lnTo>
                  <a:lnTo>
                    <a:pt x="203" y="809"/>
                  </a:lnTo>
                  <a:lnTo>
                    <a:pt x="102" y="438"/>
                  </a:lnTo>
                  <a:lnTo>
                    <a:pt x="1011" y="337"/>
                  </a:lnTo>
                  <a:lnTo>
                    <a:pt x="1886" y="203"/>
                  </a:lnTo>
                  <a:close/>
                  <a:moveTo>
                    <a:pt x="1886" y="1"/>
                  </a:moveTo>
                  <a:lnTo>
                    <a:pt x="977" y="135"/>
                  </a:lnTo>
                  <a:lnTo>
                    <a:pt x="68" y="270"/>
                  </a:lnTo>
                  <a:lnTo>
                    <a:pt x="1" y="304"/>
                  </a:lnTo>
                  <a:lnTo>
                    <a:pt x="1" y="371"/>
                  </a:lnTo>
                  <a:lnTo>
                    <a:pt x="1" y="607"/>
                  </a:lnTo>
                  <a:lnTo>
                    <a:pt x="1" y="809"/>
                  </a:lnTo>
                  <a:lnTo>
                    <a:pt x="68" y="1213"/>
                  </a:lnTo>
                  <a:lnTo>
                    <a:pt x="169" y="1718"/>
                  </a:lnTo>
                  <a:lnTo>
                    <a:pt x="236" y="1953"/>
                  </a:lnTo>
                  <a:lnTo>
                    <a:pt x="337" y="2189"/>
                  </a:lnTo>
                  <a:lnTo>
                    <a:pt x="405" y="2223"/>
                  </a:lnTo>
                  <a:lnTo>
                    <a:pt x="674" y="2223"/>
                  </a:lnTo>
                  <a:lnTo>
                    <a:pt x="876" y="2189"/>
                  </a:lnTo>
                  <a:lnTo>
                    <a:pt x="1280" y="2122"/>
                  </a:lnTo>
                  <a:lnTo>
                    <a:pt x="1752" y="2088"/>
                  </a:lnTo>
                  <a:lnTo>
                    <a:pt x="1954" y="2054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290" y="1953"/>
                  </a:lnTo>
                  <a:lnTo>
                    <a:pt x="2290" y="1718"/>
                  </a:lnTo>
                  <a:lnTo>
                    <a:pt x="2290" y="1482"/>
                  </a:lnTo>
                  <a:lnTo>
                    <a:pt x="2223" y="1044"/>
                  </a:lnTo>
                  <a:lnTo>
                    <a:pt x="2122" y="539"/>
                  </a:lnTo>
                  <a:lnTo>
                    <a:pt x="2055" y="304"/>
                  </a:lnTo>
                  <a:lnTo>
                    <a:pt x="1987" y="68"/>
                  </a:lnTo>
                  <a:lnTo>
                    <a:pt x="1954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4" name="Google Shape;624;p4"/>
            <p:cNvSpPr/>
            <p:nvPr/>
          </p:nvSpPr>
          <p:spPr>
            <a:xfrm>
              <a:off x="1339600" y="5147750"/>
              <a:ext cx="21900" cy="19400"/>
            </a:xfrm>
            <a:custGeom>
              <a:rect b="b" l="l" r="r" t="t"/>
              <a:pathLst>
                <a:path extrusionOk="0" h="776" w="876">
                  <a:moveTo>
                    <a:pt x="371" y="1"/>
                  </a:moveTo>
                  <a:lnTo>
                    <a:pt x="270" y="34"/>
                  </a:lnTo>
                  <a:lnTo>
                    <a:pt x="169" y="68"/>
                  </a:lnTo>
                  <a:lnTo>
                    <a:pt x="101" y="135"/>
                  </a:lnTo>
                  <a:lnTo>
                    <a:pt x="34" y="236"/>
                  </a:lnTo>
                  <a:lnTo>
                    <a:pt x="0" y="337"/>
                  </a:lnTo>
                  <a:lnTo>
                    <a:pt x="0" y="472"/>
                  </a:lnTo>
                  <a:lnTo>
                    <a:pt x="34" y="539"/>
                  </a:lnTo>
                  <a:lnTo>
                    <a:pt x="68" y="607"/>
                  </a:lnTo>
                  <a:lnTo>
                    <a:pt x="135" y="674"/>
                  </a:lnTo>
                  <a:lnTo>
                    <a:pt x="202" y="741"/>
                  </a:lnTo>
                  <a:lnTo>
                    <a:pt x="303" y="775"/>
                  </a:lnTo>
                  <a:lnTo>
                    <a:pt x="404" y="775"/>
                  </a:lnTo>
                  <a:lnTo>
                    <a:pt x="472" y="741"/>
                  </a:lnTo>
                  <a:lnTo>
                    <a:pt x="539" y="708"/>
                  </a:lnTo>
                  <a:lnTo>
                    <a:pt x="573" y="741"/>
                  </a:lnTo>
                  <a:lnTo>
                    <a:pt x="606" y="775"/>
                  </a:lnTo>
                  <a:lnTo>
                    <a:pt x="640" y="775"/>
                  </a:lnTo>
                  <a:lnTo>
                    <a:pt x="640" y="741"/>
                  </a:lnTo>
                  <a:lnTo>
                    <a:pt x="674" y="708"/>
                  </a:lnTo>
                  <a:lnTo>
                    <a:pt x="640" y="607"/>
                  </a:lnTo>
                  <a:lnTo>
                    <a:pt x="606" y="506"/>
                  </a:lnTo>
                  <a:lnTo>
                    <a:pt x="606" y="472"/>
                  </a:lnTo>
                  <a:lnTo>
                    <a:pt x="808" y="438"/>
                  </a:lnTo>
                  <a:lnTo>
                    <a:pt x="842" y="405"/>
                  </a:lnTo>
                  <a:lnTo>
                    <a:pt x="876" y="337"/>
                  </a:lnTo>
                  <a:lnTo>
                    <a:pt x="842" y="304"/>
                  </a:lnTo>
                  <a:lnTo>
                    <a:pt x="775" y="270"/>
                  </a:lnTo>
                  <a:lnTo>
                    <a:pt x="573" y="304"/>
                  </a:lnTo>
                  <a:lnTo>
                    <a:pt x="472" y="337"/>
                  </a:lnTo>
                  <a:lnTo>
                    <a:pt x="371" y="371"/>
                  </a:lnTo>
                  <a:lnTo>
                    <a:pt x="371" y="405"/>
                  </a:lnTo>
                  <a:lnTo>
                    <a:pt x="371" y="438"/>
                  </a:lnTo>
                  <a:lnTo>
                    <a:pt x="539" y="472"/>
                  </a:lnTo>
                  <a:lnTo>
                    <a:pt x="539" y="506"/>
                  </a:lnTo>
                  <a:lnTo>
                    <a:pt x="539" y="539"/>
                  </a:lnTo>
                  <a:lnTo>
                    <a:pt x="438" y="573"/>
                  </a:lnTo>
                  <a:lnTo>
                    <a:pt x="371" y="607"/>
                  </a:lnTo>
                  <a:lnTo>
                    <a:pt x="303" y="573"/>
                  </a:lnTo>
                  <a:lnTo>
                    <a:pt x="236" y="539"/>
                  </a:lnTo>
                  <a:lnTo>
                    <a:pt x="202" y="506"/>
                  </a:lnTo>
                  <a:lnTo>
                    <a:pt x="169" y="405"/>
                  </a:lnTo>
                  <a:lnTo>
                    <a:pt x="169" y="337"/>
                  </a:lnTo>
                  <a:lnTo>
                    <a:pt x="202" y="270"/>
                  </a:lnTo>
                  <a:lnTo>
                    <a:pt x="270" y="203"/>
                  </a:lnTo>
                  <a:lnTo>
                    <a:pt x="438" y="135"/>
                  </a:lnTo>
                  <a:lnTo>
                    <a:pt x="606" y="102"/>
                  </a:lnTo>
                  <a:lnTo>
                    <a:pt x="606" y="68"/>
                  </a:lnTo>
                  <a:lnTo>
                    <a:pt x="606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5" name="Google Shape;625;p4"/>
            <p:cNvSpPr/>
            <p:nvPr/>
          </p:nvSpPr>
          <p:spPr>
            <a:xfrm>
              <a:off x="1377475" y="5118300"/>
              <a:ext cx="59775" cy="56425"/>
            </a:xfrm>
            <a:custGeom>
              <a:rect b="b" l="l" r="r" t="t"/>
              <a:pathLst>
                <a:path extrusionOk="0" h="2257" w="2391">
                  <a:moveTo>
                    <a:pt x="1515" y="0"/>
                  </a:moveTo>
                  <a:lnTo>
                    <a:pt x="1078" y="101"/>
                  </a:lnTo>
                  <a:lnTo>
                    <a:pt x="606" y="236"/>
                  </a:lnTo>
                  <a:lnTo>
                    <a:pt x="101" y="371"/>
                  </a:lnTo>
                  <a:lnTo>
                    <a:pt x="68" y="270"/>
                  </a:lnTo>
                  <a:lnTo>
                    <a:pt x="0" y="270"/>
                  </a:lnTo>
                  <a:lnTo>
                    <a:pt x="0" y="303"/>
                  </a:lnTo>
                  <a:lnTo>
                    <a:pt x="0" y="573"/>
                  </a:lnTo>
                  <a:lnTo>
                    <a:pt x="34" y="808"/>
                  </a:lnTo>
                  <a:lnTo>
                    <a:pt x="135" y="1347"/>
                  </a:lnTo>
                  <a:lnTo>
                    <a:pt x="169" y="1785"/>
                  </a:lnTo>
                  <a:lnTo>
                    <a:pt x="202" y="2020"/>
                  </a:lnTo>
                  <a:lnTo>
                    <a:pt x="270" y="2223"/>
                  </a:lnTo>
                  <a:lnTo>
                    <a:pt x="337" y="2256"/>
                  </a:lnTo>
                  <a:lnTo>
                    <a:pt x="371" y="2223"/>
                  </a:lnTo>
                  <a:lnTo>
                    <a:pt x="438" y="2223"/>
                  </a:lnTo>
                  <a:lnTo>
                    <a:pt x="1313" y="2122"/>
                  </a:lnTo>
                  <a:lnTo>
                    <a:pt x="1751" y="2054"/>
                  </a:lnTo>
                  <a:lnTo>
                    <a:pt x="2189" y="1919"/>
                  </a:lnTo>
                  <a:lnTo>
                    <a:pt x="2189" y="1953"/>
                  </a:lnTo>
                  <a:lnTo>
                    <a:pt x="2222" y="1987"/>
                  </a:lnTo>
                  <a:lnTo>
                    <a:pt x="2256" y="1987"/>
                  </a:lnTo>
                  <a:lnTo>
                    <a:pt x="2323" y="1919"/>
                  </a:lnTo>
                  <a:lnTo>
                    <a:pt x="2357" y="1818"/>
                  </a:lnTo>
                  <a:lnTo>
                    <a:pt x="2391" y="1751"/>
                  </a:lnTo>
                  <a:lnTo>
                    <a:pt x="2391" y="1616"/>
                  </a:lnTo>
                  <a:lnTo>
                    <a:pt x="2357" y="1414"/>
                  </a:lnTo>
                  <a:lnTo>
                    <a:pt x="2290" y="1212"/>
                  </a:lnTo>
                  <a:lnTo>
                    <a:pt x="2222" y="606"/>
                  </a:lnTo>
                  <a:lnTo>
                    <a:pt x="2121" y="303"/>
                  </a:lnTo>
                  <a:lnTo>
                    <a:pt x="2054" y="169"/>
                  </a:lnTo>
                  <a:lnTo>
                    <a:pt x="1987" y="68"/>
                  </a:lnTo>
                  <a:lnTo>
                    <a:pt x="1953" y="68"/>
                  </a:lnTo>
                  <a:lnTo>
                    <a:pt x="1953" y="270"/>
                  </a:lnTo>
                  <a:lnTo>
                    <a:pt x="1953" y="505"/>
                  </a:lnTo>
                  <a:lnTo>
                    <a:pt x="2054" y="943"/>
                  </a:lnTo>
                  <a:lnTo>
                    <a:pt x="2121" y="1381"/>
                  </a:lnTo>
                  <a:lnTo>
                    <a:pt x="2189" y="1818"/>
                  </a:lnTo>
                  <a:lnTo>
                    <a:pt x="1751" y="1818"/>
                  </a:lnTo>
                  <a:lnTo>
                    <a:pt x="1280" y="1886"/>
                  </a:lnTo>
                  <a:lnTo>
                    <a:pt x="404" y="2054"/>
                  </a:lnTo>
                  <a:lnTo>
                    <a:pt x="371" y="2054"/>
                  </a:lnTo>
                  <a:lnTo>
                    <a:pt x="371" y="1818"/>
                  </a:lnTo>
                  <a:lnTo>
                    <a:pt x="337" y="1616"/>
                  </a:lnTo>
                  <a:lnTo>
                    <a:pt x="270" y="1179"/>
                  </a:lnTo>
                  <a:lnTo>
                    <a:pt x="236" y="842"/>
                  </a:lnTo>
                  <a:lnTo>
                    <a:pt x="169" y="539"/>
                  </a:lnTo>
                  <a:lnTo>
                    <a:pt x="707" y="404"/>
                  </a:lnTo>
                  <a:lnTo>
                    <a:pt x="1246" y="270"/>
                  </a:lnTo>
                  <a:lnTo>
                    <a:pt x="1616" y="202"/>
                  </a:lnTo>
                  <a:lnTo>
                    <a:pt x="1785" y="169"/>
                  </a:lnTo>
                  <a:lnTo>
                    <a:pt x="1953" y="68"/>
                  </a:lnTo>
                  <a:lnTo>
                    <a:pt x="1953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6" name="Google Shape;626;p4"/>
            <p:cNvSpPr/>
            <p:nvPr/>
          </p:nvSpPr>
          <p:spPr>
            <a:xfrm>
              <a:off x="1403575" y="5140175"/>
              <a:ext cx="16000" cy="16025"/>
            </a:xfrm>
            <a:custGeom>
              <a:rect b="b" l="l" r="r" t="t"/>
              <a:pathLst>
                <a:path extrusionOk="0" h="641" w="640">
                  <a:moveTo>
                    <a:pt x="471" y="1"/>
                  </a:moveTo>
                  <a:lnTo>
                    <a:pt x="438" y="34"/>
                  </a:lnTo>
                  <a:lnTo>
                    <a:pt x="404" y="68"/>
                  </a:lnTo>
                  <a:lnTo>
                    <a:pt x="370" y="102"/>
                  </a:lnTo>
                  <a:lnTo>
                    <a:pt x="370" y="236"/>
                  </a:lnTo>
                  <a:lnTo>
                    <a:pt x="370" y="270"/>
                  </a:lnTo>
                  <a:lnTo>
                    <a:pt x="135" y="337"/>
                  </a:lnTo>
                  <a:lnTo>
                    <a:pt x="101" y="203"/>
                  </a:lnTo>
                  <a:lnTo>
                    <a:pt x="101" y="169"/>
                  </a:lnTo>
                  <a:lnTo>
                    <a:pt x="67" y="169"/>
                  </a:lnTo>
                  <a:lnTo>
                    <a:pt x="0" y="203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38"/>
                  </a:lnTo>
                  <a:lnTo>
                    <a:pt x="67" y="607"/>
                  </a:lnTo>
                  <a:lnTo>
                    <a:pt x="135" y="640"/>
                  </a:lnTo>
                  <a:lnTo>
                    <a:pt x="168" y="640"/>
                  </a:lnTo>
                  <a:lnTo>
                    <a:pt x="202" y="607"/>
                  </a:lnTo>
                  <a:lnTo>
                    <a:pt x="202" y="539"/>
                  </a:lnTo>
                  <a:lnTo>
                    <a:pt x="168" y="472"/>
                  </a:lnTo>
                  <a:lnTo>
                    <a:pt x="404" y="438"/>
                  </a:lnTo>
                  <a:lnTo>
                    <a:pt x="438" y="539"/>
                  </a:lnTo>
                  <a:lnTo>
                    <a:pt x="505" y="640"/>
                  </a:lnTo>
                  <a:lnTo>
                    <a:pt x="539" y="640"/>
                  </a:lnTo>
                  <a:lnTo>
                    <a:pt x="572" y="607"/>
                  </a:lnTo>
                  <a:lnTo>
                    <a:pt x="572" y="506"/>
                  </a:lnTo>
                  <a:lnTo>
                    <a:pt x="539" y="371"/>
                  </a:lnTo>
                  <a:lnTo>
                    <a:pt x="640" y="337"/>
                  </a:lnTo>
                  <a:lnTo>
                    <a:pt x="640" y="270"/>
                  </a:lnTo>
                  <a:lnTo>
                    <a:pt x="640" y="236"/>
                  </a:lnTo>
                  <a:lnTo>
                    <a:pt x="640" y="203"/>
                  </a:lnTo>
                  <a:lnTo>
                    <a:pt x="572" y="203"/>
                  </a:lnTo>
                  <a:lnTo>
                    <a:pt x="505" y="236"/>
                  </a:lnTo>
                  <a:lnTo>
                    <a:pt x="505" y="169"/>
                  </a:lnTo>
                  <a:lnTo>
                    <a:pt x="505" y="102"/>
                  </a:lnTo>
                  <a:lnTo>
                    <a:pt x="539" y="34"/>
                  </a:lnTo>
                  <a:lnTo>
                    <a:pt x="505" y="34"/>
                  </a:lnTo>
                  <a:lnTo>
                    <a:pt x="47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7" name="Google Shape;627;p4"/>
            <p:cNvSpPr/>
            <p:nvPr/>
          </p:nvSpPr>
          <p:spPr>
            <a:xfrm>
              <a:off x="1543275" y="5153650"/>
              <a:ext cx="54750" cy="55575"/>
            </a:xfrm>
            <a:custGeom>
              <a:rect b="b" l="l" r="r" t="t"/>
              <a:pathLst>
                <a:path extrusionOk="0" h="2223" w="2190">
                  <a:moveTo>
                    <a:pt x="1819" y="0"/>
                  </a:moveTo>
                  <a:lnTo>
                    <a:pt x="1314" y="68"/>
                  </a:lnTo>
                  <a:lnTo>
                    <a:pt x="775" y="169"/>
                  </a:lnTo>
                  <a:lnTo>
                    <a:pt x="371" y="202"/>
                  </a:lnTo>
                  <a:lnTo>
                    <a:pt x="169" y="236"/>
                  </a:lnTo>
                  <a:lnTo>
                    <a:pt x="1" y="303"/>
                  </a:lnTo>
                  <a:lnTo>
                    <a:pt x="169" y="404"/>
                  </a:lnTo>
                  <a:lnTo>
                    <a:pt x="338" y="404"/>
                  </a:lnTo>
                  <a:lnTo>
                    <a:pt x="674" y="371"/>
                  </a:lnTo>
                  <a:lnTo>
                    <a:pt x="1213" y="303"/>
                  </a:lnTo>
                  <a:lnTo>
                    <a:pt x="1752" y="202"/>
                  </a:lnTo>
                  <a:lnTo>
                    <a:pt x="1752" y="371"/>
                  </a:lnTo>
                  <a:lnTo>
                    <a:pt x="1785" y="573"/>
                  </a:lnTo>
                  <a:lnTo>
                    <a:pt x="1853" y="943"/>
                  </a:lnTo>
                  <a:lnTo>
                    <a:pt x="1920" y="1381"/>
                  </a:lnTo>
                  <a:lnTo>
                    <a:pt x="1954" y="1617"/>
                  </a:lnTo>
                  <a:lnTo>
                    <a:pt x="2021" y="1852"/>
                  </a:lnTo>
                  <a:lnTo>
                    <a:pt x="1011" y="1953"/>
                  </a:lnTo>
                  <a:lnTo>
                    <a:pt x="674" y="1987"/>
                  </a:lnTo>
                  <a:lnTo>
                    <a:pt x="506" y="2054"/>
                  </a:lnTo>
                  <a:lnTo>
                    <a:pt x="371" y="2155"/>
                  </a:lnTo>
                  <a:lnTo>
                    <a:pt x="540" y="2223"/>
                  </a:lnTo>
                  <a:lnTo>
                    <a:pt x="708" y="2223"/>
                  </a:lnTo>
                  <a:lnTo>
                    <a:pt x="1045" y="2155"/>
                  </a:lnTo>
                  <a:lnTo>
                    <a:pt x="2122" y="2021"/>
                  </a:lnTo>
                  <a:lnTo>
                    <a:pt x="2189" y="1987"/>
                  </a:lnTo>
                  <a:lnTo>
                    <a:pt x="2189" y="1953"/>
                  </a:lnTo>
                  <a:lnTo>
                    <a:pt x="2189" y="1886"/>
                  </a:lnTo>
                  <a:lnTo>
                    <a:pt x="2156" y="1852"/>
                  </a:lnTo>
                  <a:lnTo>
                    <a:pt x="2156" y="1617"/>
                  </a:lnTo>
                  <a:lnTo>
                    <a:pt x="2122" y="1381"/>
                  </a:lnTo>
                  <a:lnTo>
                    <a:pt x="2055" y="910"/>
                  </a:lnTo>
                  <a:lnTo>
                    <a:pt x="1987" y="539"/>
                  </a:lnTo>
                  <a:lnTo>
                    <a:pt x="1954" y="337"/>
                  </a:lnTo>
                  <a:lnTo>
                    <a:pt x="1886" y="169"/>
                  </a:lnTo>
                  <a:lnTo>
                    <a:pt x="1920" y="101"/>
                  </a:lnTo>
                  <a:lnTo>
                    <a:pt x="1920" y="68"/>
                  </a:lnTo>
                  <a:lnTo>
                    <a:pt x="1886" y="34"/>
                  </a:lnTo>
                  <a:lnTo>
                    <a:pt x="1819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8" name="Google Shape;628;p4"/>
            <p:cNvSpPr/>
            <p:nvPr/>
          </p:nvSpPr>
          <p:spPr>
            <a:xfrm>
              <a:off x="1559275" y="5089675"/>
              <a:ext cx="58100" cy="58950"/>
            </a:xfrm>
            <a:custGeom>
              <a:rect b="b" l="l" r="r" t="t"/>
              <a:pathLst>
                <a:path extrusionOk="0" h="2358" w="2324">
                  <a:moveTo>
                    <a:pt x="1920" y="1"/>
                  </a:moveTo>
                  <a:lnTo>
                    <a:pt x="1920" y="34"/>
                  </a:lnTo>
                  <a:lnTo>
                    <a:pt x="1920" y="102"/>
                  </a:lnTo>
                  <a:lnTo>
                    <a:pt x="1617" y="102"/>
                  </a:lnTo>
                  <a:lnTo>
                    <a:pt x="1314" y="135"/>
                  </a:lnTo>
                  <a:lnTo>
                    <a:pt x="708" y="270"/>
                  </a:lnTo>
                  <a:lnTo>
                    <a:pt x="371" y="304"/>
                  </a:lnTo>
                  <a:lnTo>
                    <a:pt x="169" y="337"/>
                  </a:lnTo>
                  <a:lnTo>
                    <a:pt x="102" y="371"/>
                  </a:lnTo>
                  <a:lnTo>
                    <a:pt x="68" y="405"/>
                  </a:lnTo>
                  <a:lnTo>
                    <a:pt x="68" y="438"/>
                  </a:lnTo>
                  <a:lnTo>
                    <a:pt x="34" y="405"/>
                  </a:lnTo>
                  <a:lnTo>
                    <a:pt x="1" y="405"/>
                  </a:lnTo>
                  <a:lnTo>
                    <a:pt x="1" y="607"/>
                  </a:lnTo>
                  <a:lnTo>
                    <a:pt x="1" y="842"/>
                  </a:lnTo>
                  <a:lnTo>
                    <a:pt x="102" y="1280"/>
                  </a:lnTo>
                  <a:lnTo>
                    <a:pt x="236" y="2290"/>
                  </a:lnTo>
                  <a:lnTo>
                    <a:pt x="270" y="2324"/>
                  </a:lnTo>
                  <a:lnTo>
                    <a:pt x="337" y="2357"/>
                  </a:lnTo>
                  <a:lnTo>
                    <a:pt x="371" y="2324"/>
                  </a:lnTo>
                  <a:lnTo>
                    <a:pt x="405" y="2290"/>
                  </a:lnTo>
                  <a:lnTo>
                    <a:pt x="640" y="2290"/>
                  </a:lnTo>
                  <a:lnTo>
                    <a:pt x="910" y="2256"/>
                  </a:lnTo>
                  <a:lnTo>
                    <a:pt x="1381" y="2189"/>
                  </a:lnTo>
                  <a:lnTo>
                    <a:pt x="1785" y="2122"/>
                  </a:lnTo>
                  <a:lnTo>
                    <a:pt x="2021" y="2088"/>
                  </a:lnTo>
                  <a:lnTo>
                    <a:pt x="2088" y="2021"/>
                  </a:lnTo>
                  <a:lnTo>
                    <a:pt x="2155" y="1953"/>
                  </a:lnTo>
                  <a:lnTo>
                    <a:pt x="2054" y="1886"/>
                  </a:lnTo>
                  <a:lnTo>
                    <a:pt x="1684" y="1886"/>
                  </a:lnTo>
                  <a:lnTo>
                    <a:pt x="1213" y="1987"/>
                  </a:lnTo>
                  <a:lnTo>
                    <a:pt x="809" y="2021"/>
                  </a:lnTo>
                  <a:lnTo>
                    <a:pt x="607" y="2054"/>
                  </a:lnTo>
                  <a:lnTo>
                    <a:pt x="405" y="2122"/>
                  </a:lnTo>
                  <a:lnTo>
                    <a:pt x="236" y="1112"/>
                  </a:lnTo>
                  <a:lnTo>
                    <a:pt x="203" y="809"/>
                  </a:lnTo>
                  <a:lnTo>
                    <a:pt x="102" y="539"/>
                  </a:lnTo>
                  <a:lnTo>
                    <a:pt x="203" y="539"/>
                  </a:lnTo>
                  <a:lnTo>
                    <a:pt x="203" y="472"/>
                  </a:lnTo>
                  <a:lnTo>
                    <a:pt x="1145" y="371"/>
                  </a:lnTo>
                  <a:lnTo>
                    <a:pt x="1549" y="304"/>
                  </a:lnTo>
                  <a:lnTo>
                    <a:pt x="1920" y="203"/>
                  </a:lnTo>
                  <a:lnTo>
                    <a:pt x="1987" y="539"/>
                  </a:lnTo>
                  <a:lnTo>
                    <a:pt x="2054" y="910"/>
                  </a:lnTo>
                  <a:lnTo>
                    <a:pt x="2088" y="1448"/>
                  </a:lnTo>
                  <a:lnTo>
                    <a:pt x="2122" y="1684"/>
                  </a:lnTo>
                  <a:lnTo>
                    <a:pt x="2155" y="1953"/>
                  </a:lnTo>
                  <a:lnTo>
                    <a:pt x="2189" y="1987"/>
                  </a:lnTo>
                  <a:lnTo>
                    <a:pt x="2223" y="2021"/>
                  </a:lnTo>
                  <a:lnTo>
                    <a:pt x="2290" y="1987"/>
                  </a:lnTo>
                  <a:lnTo>
                    <a:pt x="2324" y="1953"/>
                  </a:lnTo>
                  <a:lnTo>
                    <a:pt x="2324" y="1684"/>
                  </a:lnTo>
                  <a:lnTo>
                    <a:pt x="2324" y="1415"/>
                  </a:lnTo>
                  <a:lnTo>
                    <a:pt x="2223" y="876"/>
                  </a:lnTo>
                  <a:lnTo>
                    <a:pt x="2155" y="438"/>
                  </a:lnTo>
                  <a:lnTo>
                    <a:pt x="2088" y="236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29" name="Google Shape;629;p4"/>
            <p:cNvSpPr/>
            <p:nvPr/>
          </p:nvSpPr>
          <p:spPr>
            <a:xfrm>
              <a:off x="1584525" y="5112400"/>
              <a:ext cx="16025" cy="18550"/>
            </a:xfrm>
            <a:custGeom>
              <a:rect b="b" l="l" r="r" t="t"/>
              <a:pathLst>
                <a:path extrusionOk="0" h="742" w="641">
                  <a:moveTo>
                    <a:pt x="135" y="1"/>
                  </a:moveTo>
                  <a:lnTo>
                    <a:pt x="68" y="68"/>
                  </a:lnTo>
                  <a:lnTo>
                    <a:pt x="34" y="135"/>
                  </a:lnTo>
                  <a:lnTo>
                    <a:pt x="1" y="304"/>
                  </a:lnTo>
                  <a:lnTo>
                    <a:pt x="1" y="506"/>
                  </a:lnTo>
                  <a:lnTo>
                    <a:pt x="34" y="674"/>
                  </a:lnTo>
                  <a:lnTo>
                    <a:pt x="68" y="741"/>
                  </a:lnTo>
                  <a:lnTo>
                    <a:pt x="135" y="741"/>
                  </a:lnTo>
                  <a:lnTo>
                    <a:pt x="405" y="708"/>
                  </a:lnTo>
                  <a:lnTo>
                    <a:pt x="506" y="640"/>
                  </a:lnTo>
                  <a:lnTo>
                    <a:pt x="607" y="573"/>
                  </a:lnTo>
                  <a:lnTo>
                    <a:pt x="640" y="506"/>
                  </a:lnTo>
                  <a:lnTo>
                    <a:pt x="607" y="472"/>
                  </a:lnTo>
                  <a:lnTo>
                    <a:pt x="405" y="472"/>
                  </a:lnTo>
                  <a:lnTo>
                    <a:pt x="203" y="539"/>
                  </a:lnTo>
                  <a:lnTo>
                    <a:pt x="203" y="270"/>
                  </a:lnTo>
                  <a:lnTo>
                    <a:pt x="203" y="135"/>
                  </a:lnTo>
                  <a:lnTo>
                    <a:pt x="203" y="68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0" name="Google Shape;630;p4"/>
            <p:cNvSpPr/>
            <p:nvPr/>
          </p:nvSpPr>
          <p:spPr>
            <a:xfrm>
              <a:off x="1539925" y="5041700"/>
              <a:ext cx="10950" cy="50525"/>
            </a:xfrm>
            <a:custGeom>
              <a:rect b="b" l="l" r="r" t="t"/>
              <a:pathLst>
                <a:path extrusionOk="0" h="2021" w="438">
                  <a:moveTo>
                    <a:pt x="34" y="1"/>
                  </a:moveTo>
                  <a:lnTo>
                    <a:pt x="0" y="34"/>
                  </a:lnTo>
                  <a:lnTo>
                    <a:pt x="0" y="270"/>
                  </a:lnTo>
                  <a:lnTo>
                    <a:pt x="0" y="506"/>
                  </a:lnTo>
                  <a:lnTo>
                    <a:pt x="101" y="943"/>
                  </a:lnTo>
                  <a:lnTo>
                    <a:pt x="169" y="1482"/>
                  </a:lnTo>
                  <a:lnTo>
                    <a:pt x="236" y="1718"/>
                  </a:lnTo>
                  <a:lnTo>
                    <a:pt x="337" y="1987"/>
                  </a:lnTo>
                  <a:lnTo>
                    <a:pt x="371" y="2021"/>
                  </a:lnTo>
                  <a:lnTo>
                    <a:pt x="404" y="2021"/>
                  </a:lnTo>
                  <a:lnTo>
                    <a:pt x="438" y="1987"/>
                  </a:lnTo>
                  <a:lnTo>
                    <a:pt x="438" y="1953"/>
                  </a:lnTo>
                  <a:lnTo>
                    <a:pt x="438" y="1684"/>
                  </a:lnTo>
                  <a:lnTo>
                    <a:pt x="371" y="1415"/>
                  </a:lnTo>
                  <a:lnTo>
                    <a:pt x="270" y="910"/>
                  </a:lnTo>
                  <a:lnTo>
                    <a:pt x="202" y="472"/>
                  </a:lnTo>
                  <a:lnTo>
                    <a:pt x="169" y="270"/>
                  </a:lnTo>
                  <a:lnTo>
                    <a:pt x="101" y="34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1" name="Google Shape;631;p4"/>
            <p:cNvSpPr/>
            <p:nvPr/>
          </p:nvSpPr>
          <p:spPr>
            <a:xfrm>
              <a:off x="1521400" y="5122500"/>
              <a:ext cx="17700" cy="16875"/>
            </a:xfrm>
            <a:custGeom>
              <a:rect b="b" l="l" r="r" t="t"/>
              <a:pathLst>
                <a:path extrusionOk="0" h="675" w="708">
                  <a:moveTo>
                    <a:pt x="1" y="1"/>
                  </a:moveTo>
                  <a:lnTo>
                    <a:pt x="1" y="102"/>
                  </a:lnTo>
                  <a:lnTo>
                    <a:pt x="1" y="236"/>
                  </a:lnTo>
                  <a:lnTo>
                    <a:pt x="68" y="573"/>
                  </a:lnTo>
                  <a:lnTo>
                    <a:pt x="102" y="607"/>
                  </a:lnTo>
                  <a:lnTo>
                    <a:pt x="135" y="640"/>
                  </a:lnTo>
                  <a:lnTo>
                    <a:pt x="169" y="640"/>
                  </a:lnTo>
                  <a:lnTo>
                    <a:pt x="203" y="607"/>
                  </a:lnTo>
                  <a:lnTo>
                    <a:pt x="371" y="405"/>
                  </a:lnTo>
                  <a:lnTo>
                    <a:pt x="371" y="438"/>
                  </a:lnTo>
                  <a:lnTo>
                    <a:pt x="405" y="472"/>
                  </a:lnTo>
                  <a:lnTo>
                    <a:pt x="472" y="573"/>
                  </a:lnTo>
                  <a:lnTo>
                    <a:pt x="573" y="674"/>
                  </a:lnTo>
                  <a:lnTo>
                    <a:pt x="674" y="674"/>
                  </a:lnTo>
                  <a:lnTo>
                    <a:pt x="674" y="640"/>
                  </a:lnTo>
                  <a:lnTo>
                    <a:pt x="674" y="573"/>
                  </a:lnTo>
                  <a:lnTo>
                    <a:pt x="607" y="506"/>
                  </a:lnTo>
                  <a:lnTo>
                    <a:pt x="506" y="405"/>
                  </a:lnTo>
                  <a:lnTo>
                    <a:pt x="472" y="371"/>
                  </a:lnTo>
                  <a:lnTo>
                    <a:pt x="405" y="371"/>
                  </a:lnTo>
                  <a:lnTo>
                    <a:pt x="472" y="304"/>
                  </a:lnTo>
                  <a:lnTo>
                    <a:pt x="573" y="203"/>
                  </a:lnTo>
                  <a:lnTo>
                    <a:pt x="607" y="203"/>
                  </a:lnTo>
                  <a:lnTo>
                    <a:pt x="640" y="169"/>
                  </a:lnTo>
                  <a:lnTo>
                    <a:pt x="708" y="102"/>
                  </a:lnTo>
                  <a:lnTo>
                    <a:pt x="708" y="68"/>
                  </a:lnTo>
                  <a:lnTo>
                    <a:pt x="674" y="34"/>
                  </a:lnTo>
                  <a:lnTo>
                    <a:pt x="607" y="1"/>
                  </a:lnTo>
                  <a:lnTo>
                    <a:pt x="506" y="1"/>
                  </a:lnTo>
                  <a:lnTo>
                    <a:pt x="405" y="135"/>
                  </a:lnTo>
                  <a:lnTo>
                    <a:pt x="304" y="236"/>
                  </a:lnTo>
                  <a:lnTo>
                    <a:pt x="203" y="405"/>
                  </a:lnTo>
                  <a:lnTo>
                    <a:pt x="169" y="270"/>
                  </a:lnTo>
                  <a:lnTo>
                    <a:pt x="135" y="135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2" name="Google Shape;632;p4"/>
            <p:cNvSpPr/>
            <p:nvPr/>
          </p:nvSpPr>
          <p:spPr>
            <a:xfrm>
              <a:off x="1496150" y="5182275"/>
              <a:ext cx="21900" cy="16850"/>
            </a:xfrm>
            <a:custGeom>
              <a:rect b="b" l="l" r="r" t="t"/>
              <a:pathLst>
                <a:path extrusionOk="0" h="674" w="876">
                  <a:moveTo>
                    <a:pt x="640" y="0"/>
                  </a:moveTo>
                  <a:lnTo>
                    <a:pt x="607" y="34"/>
                  </a:lnTo>
                  <a:lnTo>
                    <a:pt x="371" y="337"/>
                  </a:lnTo>
                  <a:lnTo>
                    <a:pt x="169" y="68"/>
                  </a:lnTo>
                  <a:lnTo>
                    <a:pt x="102" y="34"/>
                  </a:lnTo>
                  <a:lnTo>
                    <a:pt x="68" y="34"/>
                  </a:lnTo>
                  <a:lnTo>
                    <a:pt x="34" y="68"/>
                  </a:lnTo>
                  <a:lnTo>
                    <a:pt x="1" y="135"/>
                  </a:lnTo>
                  <a:lnTo>
                    <a:pt x="102" y="606"/>
                  </a:lnTo>
                  <a:lnTo>
                    <a:pt x="102" y="674"/>
                  </a:lnTo>
                  <a:lnTo>
                    <a:pt x="236" y="674"/>
                  </a:lnTo>
                  <a:lnTo>
                    <a:pt x="236" y="606"/>
                  </a:lnTo>
                  <a:lnTo>
                    <a:pt x="203" y="404"/>
                  </a:lnTo>
                  <a:lnTo>
                    <a:pt x="203" y="404"/>
                  </a:lnTo>
                  <a:lnTo>
                    <a:pt x="337" y="539"/>
                  </a:lnTo>
                  <a:lnTo>
                    <a:pt x="405" y="573"/>
                  </a:lnTo>
                  <a:lnTo>
                    <a:pt x="472" y="539"/>
                  </a:lnTo>
                  <a:lnTo>
                    <a:pt x="607" y="337"/>
                  </a:lnTo>
                  <a:lnTo>
                    <a:pt x="640" y="472"/>
                  </a:lnTo>
                  <a:lnTo>
                    <a:pt x="741" y="606"/>
                  </a:lnTo>
                  <a:lnTo>
                    <a:pt x="775" y="640"/>
                  </a:lnTo>
                  <a:lnTo>
                    <a:pt x="842" y="606"/>
                  </a:lnTo>
                  <a:lnTo>
                    <a:pt x="876" y="573"/>
                  </a:lnTo>
                  <a:lnTo>
                    <a:pt x="876" y="505"/>
                  </a:lnTo>
                  <a:lnTo>
                    <a:pt x="775" y="303"/>
                  </a:lnTo>
                  <a:lnTo>
                    <a:pt x="741" y="101"/>
                  </a:lnTo>
                  <a:lnTo>
                    <a:pt x="741" y="34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3" name="Google Shape;633;p4"/>
            <p:cNvSpPr/>
            <p:nvPr/>
          </p:nvSpPr>
          <p:spPr>
            <a:xfrm>
              <a:off x="1498675" y="5098950"/>
              <a:ext cx="58100" cy="59775"/>
            </a:xfrm>
            <a:custGeom>
              <a:rect b="b" l="l" r="r" t="t"/>
              <a:pathLst>
                <a:path extrusionOk="0" h="2391" w="2324">
                  <a:moveTo>
                    <a:pt x="1920" y="135"/>
                  </a:moveTo>
                  <a:lnTo>
                    <a:pt x="2021" y="1044"/>
                  </a:lnTo>
                  <a:lnTo>
                    <a:pt x="2122" y="1953"/>
                  </a:lnTo>
                  <a:lnTo>
                    <a:pt x="1684" y="2020"/>
                  </a:lnTo>
                  <a:lnTo>
                    <a:pt x="1280" y="2121"/>
                  </a:lnTo>
                  <a:lnTo>
                    <a:pt x="876" y="2188"/>
                  </a:lnTo>
                  <a:lnTo>
                    <a:pt x="506" y="2256"/>
                  </a:lnTo>
                  <a:lnTo>
                    <a:pt x="472" y="2256"/>
                  </a:lnTo>
                  <a:lnTo>
                    <a:pt x="472" y="2222"/>
                  </a:lnTo>
                  <a:lnTo>
                    <a:pt x="438" y="1784"/>
                  </a:lnTo>
                  <a:lnTo>
                    <a:pt x="371" y="1313"/>
                  </a:lnTo>
                  <a:lnTo>
                    <a:pt x="270" y="875"/>
                  </a:lnTo>
                  <a:lnTo>
                    <a:pt x="135" y="438"/>
                  </a:lnTo>
                  <a:lnTo>
                    <a:pt x="1044" y="337"/>
                  </a:lnTo>
                  <a:lnTo>
                    <a:pt x="1482" y="236"/>
                  </a:lnTo>
                  <a:lnTo>
                    <a:pt x="1920" y="135"/>
                  </a:lnTo>
                  <a:close/>
                  <a:moveTo>
                    <a:pt x="1920" y="0"/>
                  </a:moveTo>
                  <a:lnTo>
                    <a:pt x="1482" y="34"/>
                  </a:lnTo>
                  <a:lnTo>
                    <a:pt x="1011" y="101"/>
                  </a:lnTo>
                  <a:lnTo>
                    <a:pt x="68" y="269"/>
                  </a:lnTo>
                  <a:lnTo>
                    <a:pt x="34" y="269"/>
                  </a:lnTo>
                  <a:lnTo>
                    <a:pt x="1" y="337"/>
                  </a:lnTo>
                  <a:lnTo>
                    <a:pt x="1" y="370"/>
                  </a:lnTo>
                  <a:lnTo>
                    <a:pt x="68" y="404"/>
                  </a:lnTo>
                  <a:lnTo>
                    <a:pt x="102" y="875"/>
                  </a:lnTo>
                  <a:lnTo>
                    <a:pt x="135" y="1347"/>
                  </a:lnTo>
                  <a:lnTo>
                    <a:pt x="236" y="1818"/>
                  </a:lnTo>
                  <a:lnTo>
                    <a:pt x="337" y="2256"/>
                  </a:lnTo>
                  <a:lnTo>
                    <a:pt x="337" y="2289"/>
                  </a:lnTo>
                  <a:lnTo>
                    <a:pt x="371" y="2323"/>
                  </a:lnTo>
                  <a:lnTo>
                    <a:pt x="438" y="2289"/>
                  </a:lnTo>
                  <a:lnTo>
                    <a:pt x="472" y="2357"/>
                  </a:lnTo>
                  <a:lnTo>
                    <a:pt x="506" y="2390"/>
                  </a:lnTo>
                  <a:lnTo>
                    <a:pt x="910" y="2390"/>
                  </a:lnTo>
                  <a:lnTo>
                    <a:pt x="1314" y="2323"/>
                  </a:lnTo>
                  <a:lnTo>
                    <a:pt x="1751" y="2222"/>
                  </a:lnTo>
                  <a:lnTo>
                    <a:pt x="2122" y="2087"/>
                  </a:lnTo>
                  <a:lnTo>
                    <a:pt x="2122" y="2155"/>
                  </a:lnTo>
                  <a:lnTo>
                    <a:pt x="2155" y="2222"/>
                  </a:lnTo>
                  <a:lnTo>
                    <a:pt x="2290" y="2222"/>
                  </a:lnTo>
                  <a:lnTo>
                    <a:pt x="2324" y="2155"/>
                  </a:lnTo>
                  <a:lnTo>
                    <a:pt x="2324" y="1616"/>
                  </a:lnTo>
                  <a:lnTo>
                    <a:pt x="2256" y="1111"/>
                  </a:lnTo>
                  <a:lnTo>
                    <a:pt x="2189" y="572"/>
                  </a:lnTo>
                  <a:lnTo>
                    <a:pt x="2054" y="67"/>
                  </a:lnTo>
                  <a:lnTo>
                    <a:pt x="2054" y="34"/>
                  </a:lnTo>
                  <a:lnTo>
                    <a:pt x="1987" y="34"/>
                  </a:lnTo>
                  <a:lnTo>
                    <a:pt x="1987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4" name="Google Shape;634;p4"/>
            <p:cNvSpPr/>
            <p:nvPr/>
          </p:nvSpPr>
          <p:spPr>
            <a:xfrm>
              <a:off x="1619050" y="5212575"/>
              <a:ext cx="9275" cy="56400"/>
            </a:xfrm>
            <a:custGeom>
              <a:rect b="b" l="l" r="r" t="t"/>
              <a:pathLst>
                <a:path extrusionOk="0" h="2256" w="371">
                  <a:moveTo>
                    <a:pt x="34" y="0"/>
                  </a:moveTo>
                  <a:lnTo>
                    <a:pt x="0" y="202"/>
                  </a:lnTo>
                  <a:lnTo>
                    <a:pt x="0" y="438"/>
                  </a:lnTo>
                  <a:lnTo>
                    <a:pt x="67" y="876"/>
                  </a:lnTo>
                  <a:lnTo>
                    <a:pt x="135" y="1549"/>
                  </a:lnTo>
                  <a:lnTo>
                    <a:pt x="168" y="1886"/>
                  </a:lnTo>
                  <a:lnTo>
                    <a:pt x="236" y="2222"/>
                  </a:lnTo>
                  <a:lnTo>
                    <a:pt x="269" y="2256"/>
                  </a:lnTo>
                  <a:lnTo>
                    <a:pt x="370" y="2256"/>
                  </a:lnTo>
                  <a:lnTo>
                    <a:pt x="370" y="2189"/>
                  </a:lnTo>
                  <a:lnTo>
                    <a:pt x="370" y="1953"/>
                  </a:lnTo>
                  <a:lnTo>
                    <a:pt x="370" y="1684"/>
                  </a:lnTo>
                  <a:lnTo>
                    <a:pt x="303" y="1179"/>
                  </a:lnTo>
                  <a:lnTo>
                    <a:pt x="236" y="573"/>
                  </a:lnTo>
                  <a:lnTo>
                    <a:pt x="168" y="270"/>
                  </a:lnTo>
                  <a:lnTo>
                    <a:pt x="67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5" name="Google Shape;635;p4"/>
            <p:cNvSpPr/>
            <p:nvPr/>
          </p:nvSpPr>
          <p:spPr>
            <a:xfrm>
              <a:off x="1136750" y="5042550"/>
              <a:ext cx="11800" cy="50525"/>
            </a:xfrm>
            <a:custGeom>
              <a:rect b="b" l="l" r="r" t="t"/>
              <a:pathLst>
                <a:path extrusionOk="0" h="2021" w="472">
                  <a:moveTo>
                    <a:pt x="34" y="0"/>
                  </a:moveTo>
                  <a:lnTo>
                    <a:pt x="34" y="34"/>
                  </a:lnTo>
                  <a:lnTo>
                    <a:pt x="0" y="34"/>
                  </a:lnTo>
                  <a:lnTo>
                    <a:pt x="0" y="270"/>
                  </a:lnTo>
                  <a:lnTo>
                    <a:pt x="34" y="505"/>
                  </a:lnTo>
                  <a:lnTo>
                    <a:pt x="101" y="943"/>
                  </a:lnTo>
                  <a:lnTo>
                    <a:pt x="169" y="1482"/>
                  </a:lnTo>
                  <a:lnTo>
                    <a:pt x="236" y="1717"/>
                  </a:lnTo>
                  <a:lnTo>
                    <a:pt x="337" y="1987"/>
                  </a:lnTo>
                  <a:lnTo>
                    <a:pt x="371" y="2020"/>
                  </a:lnTo>
                  <a:lnTo>
                    <a:pt x="404" y="2020"/>
                  </a:lnTo>
                  <a:lnTo>
                    <a:pt x="438" y="1987"/>
                  </a:lnTo>
                  <a:lnTo>
                    <a:pt x="472" y="1953"/>
                  </a:lnTo>
                  <a:lnTo>
                    <a:pt x="438" y="1684"/>
                  </a:lnTo>
                  <a:lnTo>
                    <a:pt x="371" y="1414"/>
                  </a:lnTo>
                  <a:lnTo>
                    <a:pt x="270" y="909"/>
                  </a:lnTo>
                  <a:lnTo>
                    <a:pt x="202" y="472"/>
                  </a:lnTo>
                  <a:lnTo>
                    <a:pt x="169" y="236"/>
                  </a:lnTo>
                  <a:lnTo>
                    <a:pt x="101" y="34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6" name="Google Shape;636;p4"/>
            <p:cNvSpPr/>
            <p:nvPr/>
          </p:nvSpPr>
          <p:spPr>
            <a:xfrm>
              <a:off x="1160325" y="5061050"/>
              <a:ext cx="16850" cy="22775"/>
            </a:xfrm>
            <a:custGeom>
              <a:rect b="b" l="l" r="r" t="t"/>
              <a:pathLst>
                <a:path extrusionOk="0" h="911" w="674">
                  <a:moveTo>
                    <a:pt x="370" y="1"/>
                  </a:moveTo>
                  <a:lnTo>
                    <a:pt x="236" y="35"/>
                  </a:lnTo>
                  <a:lnTo>
                    <a:pt x="168" y="68"/>
                  </a:lnTo>
                  <a:lnTo>
                    <a:pt x="101" y="136"/>
                  </a:lnTo>
                  <a:lnTo>
                    <a:pt x="34" y="203"/>
                  </a:lnTo>
                  <a:lnTo>
                    <a:pt x="0" y="237"/>
                  </a:lnTo>
                  <a:lnTo>
                    <a:pt x="34" y="304"/>
                  </a:lnTo>
                  <a:lnTo>
                    <a:pt x="135" y="304"/>
                  </a:lnTo>
                  <a:lnTo>
                    <a:pt x="202" y="237"/>
                  </a:lnTo>
                  <a:lnTo>
                    <a:pt x="269" y="169"/>
                  </a:lnTo>
                  <a:lnTo>
                    <a:pt x="337" y="169"/>
                  </a:lnTo>
                  <a:lnTo>
                    <a:pt x="404" y="237"/>
                  </a:lnTo>
                  <a:lnTo>
                    <a:pt x="337" y="338"/>
                  </a:lnTo>
                  <a:lnTo>
                    <a:pt x="269" y="439"/>
                  </a:lnTo>
                  <a:lnTo>
                    <a:pt x="202" y="573"/>
                  </a:lnTo>
                  <a:lnTo>
                    <a:pt x="202" y="641"/>
                  </a:lnTo>
                  <a:lnTo>
                    <a:pt x="236" y="674"/>
                  </a:lnTo>
                  <a:lnTo>
                    <a:pt x="303" y="674"/>
                  </a:lnTo>
                  <a:lnTo>
                    <a:pt x="370" y="641"/>
                  </a:lnTo>
                  <a:lnTo>
                    <a:pt x="471" y="641"/>
                  </a:lnTo>
                  <a:lnTo>
                    <a:pt x="471" y="742"/>
                  </a:lnTo>
                  <a:lnTo>
                    <a:pt x="370" y="742"/>
                  </a:lnTo>
                  <a:lnTo>
                    <a:pt x="236" y="775"/>
                  </a:lnTo>
                  <a:lnTo>
                    <a:pt x="236" y="809"/>
                  </a:lnTo>
                  <a:lnTo>
                    <a:pt x="236" y="843"/>
                  </a:lnTo>
                  <a:lnTo>
                    <a:pt x="303" y="876"/>
                  </a:lnTo>
                  <a:lnTo>
                    <a:pt x="370" y="910"/>
                  </a:lnTo>
                  <a:lnTo>
                    <a:pt x="539" y="876"/>
                  </a:lnTo>
                  <a:lnTo>
                    <a:pt x="606" y="843"/>
                  </a:lnTo>
                  <a:lnTo>
                    <a:pt x="640" y="775"/>
                  </a:lnTo>
                  <a:lnTo>
                    <a:pt x="673" y="708"/>
                  </a:lnTo>
                  <a:lnTo>
                    <a:pt x="673" y="641"/>
                  </a:lnTo>
                  <a:lnTo>
                    <a:pt x="640" y="540"/>
                  </a:lnTo>
                  <a:lnTo>
                    <a:pt x="572" y="506"/>
                  </a:lnTo>
                  <a:lnTo>
                    <a:pt x="505" y="472"/>
                  </a:lnTo>
                  <a:lnTo>
                    <a:pt x="404" y="472"/>
                  </a:lnTo>
                  <a:lnTo>
                    <a:pt x="539" y="304"/>
                  </a:lnTo>
                  <a:lnTo>
                    <a:pt x="539" y="203"/>
                  </a:lnTo>
                  <a:lnTo>
                    <a:pt x="505" y="68"/>
                  </a:lnTo>
                  <a:lnTo>
                    <a:pt x="438" y="35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7" name="Google Shape;637;p4"/>
            <p:cNvSpPr/>
            <p:nvPr/>
          </p:nvSpPr>
          <p:spPr>
            <a:xfrm>
              <a:off x="1103925" y="5181425"/>
              <a:ext cx="12650" cy="18550"/>
            </a:xfrm>
            <a:custGeom>
              <a:rect b="b" l="l" r="r" t="t"/>
              <a:pathLst>
                <a:path extrusionOk="0" h="742" w="506">
                  <a:moveTo>
                    <a:pt x="169" y="1"/>
                  </a:moveTo>
                  <a:lnTo>
                    <a:pt x="135" y="34"/>
                  </a:lnTo>
                  <a:lnTo>
                    <a:pt x="101" y="68"/>
                  </a:lnTo>
                  <a:lnTo>
                    <a:pt x="34" y="438"/>
                  </a:lnTo>
                  <a:lnTo>
                    <a:pt x="0" y="573"/>
                  </a:lnTo>
                  <a:lnTo>
                    <a:pt x="0" y="640"/>
                  </a:lnTo>
                  <a:lnTo>
                    <a:pt x="0" y="708"/>
                  </a:lnTo>
                  <a:lnTo>
                    <a:pt x="34" y="741"/>
                  </a:lnTo>
                  <a:lnTo>
                    <a:pt x="68" y="741"/>
                  </a:lnTo>
                  <a:lnTo>
                    <a:pt x="135" y="674"/>
                  </a:lnTo>
                  <a:lnTo>
                    <a:pt x="169" y="607"/>
                  </a:lnTo>
                  <a:lnTo>
                    <a:pt x="303" y="607"/>
                  </a:lnTo>
                  <a:lnTo>
                    <a:pt x="371" y="708"/>
                  </a:lnTo>
                  <a:lnTo>
                    <a:pt x="404" y="741"/>
                  </a:lnTo>
                  <a:lnTo>
                    <a:pt x="438" y="741"/>
                  </a:lnTo>
                  <a:lnTo>
                    <a:pt x="472" y="708"/>
                  </a:lnTo>
                  <a:lnTo>
                    <a:pt x="505" y="674"/>
                  </a:lnTo>
                  <a:lnTo>
                    <a:pt x="472" y="539"/>
                  </a:lnTo>
                  <a:lnTo>
                    <a:pt x="505" y="506"/>
                  </a:lnTo>
                  <a:lnTo>
                    <a:pt x="472" y="472"/>
                  </a:lnTo>
                  <a:lnTo>
                    <a:pt x="438" y="472"/>
                  </a:lnTo>
                  <a:lnTo>
                    <a:pt x="404" y="371"/>
                  </a:lnTo>
                  <a:lnTo>
                    <a:pt x="270" y="34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8" name="Google Shape;638;p4"/>
            <p:cNvSpPr/>
            <p:nvPr/>
          </p:nvSpPr>
          <p:spPr>
            <a:xfrm>
              <a:off x="1057625" y="5223500"/>
              <a:ext cx="57250" cy="63175"/>
            </a:xfrm>
            <a:custGeom>
              <a:rect b="b" l="l" r="r" t="t"/>
              <a:pathLst>
                <a:path extrusionOk="0" h="2527" w="2290">
                  <a:moveTo>
                    <a:pt x="1953" y="203"/>
                  </a:moveTo>
                  <a:lnTo>
                    <a:pt x="1953" y="641"/>
                  </a:lnTo>
                  <a:lnTo>
                    <a:pt x="1987" y="1112"/>
                  </a:lnTo>
                  <a:lnTo>
                    <a:pt x="2054" y="1583"/>
                  </a:lnTo>
                  <a:lnTo>
                    <a:pt x="2155" y="2021"/>
                  </a:lnTo>
                  <a:lnTo>
                    <a:pt x="2155" y="2055"/>
                  </a:lnTo>
                  <a:lnTo>
                    <a:pt x="2122" y="2055"/>
                  </a:lnTo>
                  <a:lnTo>
                    <a:pt x="1751" y="2088"/>
                  </a:lnTo>
                  <a:lnTo>
                    <a:pt x="1347" y="2156"/>
                  </a:lnTo>
                  <a:lnTo>
                    <a:pt x="910" y="2189"/>
                  </a:lnTo>
                  <a:lnTo>
                    <a:pt x="506" y="2257"/>
                  </a:lnTo>
                  <a:lnTo>
                    <a:pt x="304" y="1348"/>
                  </a:lnTo>
                  <a:lnTo>
                    <a:pt x="135" y="439"/>
                  </a:lnTo>
                  <a:lnTo>
                    <a:pt x="573" y="405"/>
                  </a:lnTo>
                  <a:lnTo>
                    <a:pt x="1044" y="371"/>
                  </a:lnTo>
                  <a:lnTo>
                    <a:pt x="1953" y="203"/>
                  </a:lnTo>
                  <a:close/>
                  <a:moveTo>
                    <a:pt x="1953" y="1"/>
                  </a:moveTo>
                  <a:lnTo>
                    <a:pt x="1011" y="169"/>
                  </a:lnTo>
                  <a:lnTo>
                    <a:pt x="539" y="203"/>
                  </a:lnTo>
                  <a:lnTo>
                    <a:pt x="102" y="304"/>
                  </a:lnTo>
                  <a:lnTo>
                    <a:pt x="68" y="338"/>
                  </a:lnTo>
                  <a:lnTo>
                    <a:pt x="34" y="371"/>
                  </a:lnTo>
                  <a:lnTo>
                    <a:pt x="1" y="371"/>
                  </a:lnTo>
                  <a:lnTo>
                    <a:pt x="1" y="439"/>
                  </a:lnTo>
                  <a:lnTo>
                    <a:pt x="34" y="944"/>
                  </a:lnTo>
                  <a:lnTo>
                    <a:pt x="102" y="1449"/>
                  </a:lnTo>
                  <a:lnTo>
                    <a:pt x="203" y="1987"/>
                  </a:lnTo>
                  <a:lnTo>
                    <a:pt x="371" y="2492"/>
                  </a:lnTo>
                  <a:lnTo>
                    <a:pt x="405" y="2526"/>
                  </a:lnTo>
                  <a:lnTo>
                    <a:pt x="472" y="2526"/>
                  </a:lnTo>
                  <a:lnTo>
                    <a:pt x="539" y="2492"/>
                  </a:lnTo>
                  <a:lnTo>
                    <a:pt x="539" y="2425"/>
                  </a:lnTo>
                  <a:lnTo>
                    <a:pt x="539" y="2358"/>
                  </a:lnTo>
                  <a:lnTo>
                    <a:pt x="943" y="2391"/>
                  </a:lnTo>
                  <a:lnTo>
                    <a:pt x="1347" y="2358"/>
                  </a:lnTo>
                  <a:lnTo>
                    <a:pt x="1785" y="2290"/>
                  </a:lnTo>
                  <a:lnTo>
                    <a:pt x="2155" y="2189"/>
                  </a:lnTo>
                  <a:lnTo>
                    <a:pt x="2189" y="2122"/>
                  </a:lnTo>
                  <a:lnTo>
                    <a:pt x="2189" y="2088"/>
                  </a:lnTo>
                  <a:lnTo>
                    <a:pt x="2256" y="2088"/>
                  </a:lnTo>
                  <a:lnTo>
                    <a:pt x="2290" y="2055"/>
                  </a:lnTo>
                  <a:lnTo>
                    <a:pt x="2290" y="1987"/>
                  </a:lnTo>
                  <a:lnTo>
                    <a:pt x="2256" y="1550"/>
                  </a:lnTo>
                  <a:lnTo>
                    <a:pt x="2189" y="1078"/>
                  </a:lnTo>
                  <a:lnTo>
                    <a:pt x="2122" y="607"/>
                  </a:lnTo>
                  <a:lnTo>
                    <a:pt x="2021" y="169"/>
                  </a:lnTo>
                  <a:lnTo>
                    <a:pt x="2054" y="102"/>
                  </a:lnTo>
                  <a:lnTo>
                    <a:pt x="2021" y="68"/>
                  </a:lnTo>
                  <a:lnTo>
                    <a:pt x="1987" y="35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9" name="Google Shape;639;p4"/>
            <p:cNvSpPr/>
            <p:nvPr/>
          </p:nvSpPr>
          <p:spPr>
            <a:xfrm>
              <a:off x="1204075" y="5109050"/>
              <a:ext cx="11825" cy="5075"/>
            </a:xfrm>
            <a:custGeom>
              <a:rect b="b" l="l" r="r" t="t"/>
              <a:pathLst>
                <a:path extrusionOk="0" h="203" w="473">
                  <a:moveTo>
                    <a:pt x="405" y="0"/>
                  </a:moveTo>
                  <a:lnTo>
                    <a:pt x="337" y="34"/>
                  </a:lnTo>
                  <a:lnTo>
                    <a:pt x="270" y="34"/>
                  </a:lnTo>
                  <a:lnTo>
                    <a:pt x="102" y="67"/>
                  </a:lnTo>
                  <a:lnTo>
                    <a:pt x="68" y="67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1" y="168"/>
                  </a:lnTo>
                  <a:lnTo>
                    <a:pt x="68" y="168"/>
                  </a:lnTo>
                  <a:lnTo>
                    <a:pt x="169" y="202"/>
                  </a:lnTo>
                  <a:lnTo>
                    <a:pt x="304" y="168"/>
                  </a:lnTo>
                  <a:lnTo>
                    <a:pt x="371" y="168"/>
                  </a:lnTo>
                  <a:lnTo>
                    <a:pt x="438" y="135"/>
                  </a:lnTo>
                  <a:lnTo>
                    <a:pt x="472" y="101"/>
                  </a:lnTo>
                  <a:lnTo>
                    <a:pt x="472" y="67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0" name="Google Shape;640;p4"/>
            <p:cNvSpPr/>
            <p:nvPr/>
          </p:nvSpPr>
          <p:spPr>
            <a:xfrm>
              <a:off x="1178825" y="5088000"/>
              <a:ext cx="58100" cy="57250"/>
            </a:xfrm>
            <a:custGeom>
              <a:rect b="b" l="l" r="r" t="t"/>
              <a:pathLst>
                <a:path extrusionOk="0" h="2290" w="2324">
                  <a:moveTo>
                    <a:pt x="1953" y="0"/>
                  </a:moveTo>
                  <a:lnTo>
                    <a:pt x="1953" y="34"/>
                  </a:lnTo>
                  <a:lnTo>
                    <a:pt x="1953" y="101"/>
                  </a:lnTo>
                  <a:lnTo>
                    <a:pt x="1448" y="101"/>
                  </a:lnTo>
                  <a:lnTo>
                    <a:pt x="943" y="169"/>
                  </a:lnTo>
                  <a:lnTo>
                    <a:pt x="472" y="169"/>
                  </a:lnTo>
                  <a:lnTo>
                    <a:pt x="270" y="236"/>
                  </a:lnTo>
                  <a:lnTo>
                    <a:pt x="169" y="270"/>
                  </a:lnTo>
                  <a:lnTo>
                    <a:pt x="102" y="337"/>
                  </a:lnTo>
                  <a:lnTo>
                    <a:pt x="270" y="404"/>
                  </a:lnTo>
                  <a:lnTo>
                    <a:pt x="438" y="404"/>
                  </a:lnTo>
                  <a:lnTo>
                    <a:pt x="809" y="371"/>
                  </a:lnTo>
                  <a:lnTo>
                    <a:pt x="1381" y="303"/>
                  </a:lnTo>
                  <a:lnTo>
                    <a:pt x="1953" y="270"/>
                  </a:lnTo>
                  <a:lnTo>
                    <a:pt x="1953" y="606"/>
                  </a:lnTo>
                  <a:lnTo>
                    <a:pt x="2021" y="909"/>
                  </a:lnTo>
                  <a:lnTo>
                    <a:pt x="2088" y="1347"/>
                  </a:lnTo>
                  <a:lnTo>
                    <a:pt x="2122" y="1583"/>
                  </a:lnTo>
                  <a:lnTo>
                    <a:pt x="2155" y="1785"/>
                  </a:lnTo>
                  <a:lnTo>
                    <a:pt x="1246" y="1919"/>
                  </a:lnTo>
                  <a:lnTo>
                    <a:pt x="809" y="1987"/>
                  </a:lnTo>
                  <a:lnTo>
                    <a:pt x="405" y="2121"/>
                  </a:lnTo>
                  <a:lnTo>
                    <a:pt x="304" y="1684"/>
                  </a:lnTo>
                  <a:lnTo>
                    <a:pt x="236" y="1246"/>
                  </a:lnTo>
                  <a:lnTo>
                    <a:pt x="203" y="775"/>
                  </a:lnTo>
                  <a:lnTo>
                    <a:pt x="169" y="573"/>
                  </a:lnTo>
                  <a:lnTo>
                    <a:pt x="68" y="371"/>
                  </a:lnTo>
                  <a:lnTo>
                    <a:pt x="1" y="505"/>
                  </a:lnTo>
                  <a:lnTo>
                    <a:pt x="1" y="640"/>
                  </a:lnTo>
                  <a:lnTo>
                    <a:pt x="1" y="943"/>
                  </a:lnTo>
                  <a:lnTo>
                    <a:pt x="102" y="1583"/>
                  </a:lnTo>
                  <a:lnTo>
                    <a:pt x="102" y="1751"/>
                  </a:lnTo>
                  <a:lnTo>
                    <a:pt x="135" y="1987"/>
                  </a:lnTo>
                  <a:lnTo>
                    <a:pt x="169" y="2088"/>
                  </a:lnTo>
                  <a:lnTo>
                    <a:pt x="203" y="2189"/>
                  </a:lnTo>
                  <a:lnTo>
                    <a:pt x="270" y="2256"/>
                  </a:lnTo>
                  <a:lnTo>
                    <a:pt x="371" y="2290"/>
                  </a:lnTo>
                  <a:lnTo>
                    <a:pt x="405" y="2256"/>
                  </a:lnTo>
                  <a:lnTo>
                    <a:pt x="405" y="2222"/>
                  </a:lnTo>
                  <a:lnTo>
                    <a:pt x="842" y="2222"/>
                  </a:lnTo>
                  <a:lnTo>
                    <a:pt x="1314" y="2155"/>
                  </a:lnTo>
                  <a:lnTo>
                    <a:pt x="2189" y="1987"/>
                  </a:lnTo>
                  <a:lnTo>
                    <a:pt x="2223" y="1953"/>
                  </a:lnTo>
                  <a:lnTo>
                    <a:pt x="2290" y="1987"/>
                  </a:lnTo>
                  <a:lnTo>
                    <a:pt x="2324" y="1953"/>
                  </a:lnTo>
                  <a:lnTo>
                    <a:pt x="2324" y="1717"/>
                  </a:lnTo>
                  <a:lnTo>
                    <a:pt x="2290" y="1482"/>
                  </a:lnTo>
                  <a:lnTo>
                    <a:pt x="2223" y="1044"/>
                  </a:lnTo>
                  <a:lnTo>
                    <a:pt x="2155" y="539"/>
                  </a:lnTo>
                  <a:lnTo>
                    <a:pt x="2088" y="270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1" name="Google Shape;641;p4"/>
            <p:cNvSpPr/>
            <p:nvPr/>
          </p:nvSpPr>
          <p:spPr>
            <a:xfrm>
              <a:off x="1202400" y="5112400"/>
              <a:ext cx="13500" cy="16025"/>
            </a:xfrm>
            <a:custGeom>
              <a:rect b="b" l="l" r="r" t="t"/>
              <a:pathLst>
                <a:path extrusionOk="0" h="641" w="540">
                  <a:moveTo>
                    <a:pt x="0" y="1"/>
                  </a:moveTo>
                  <a:lnTo>
                    <a:pt x="0" y="270"/>
                  </a:lnTo>
                  <a:lnTo>
                    <a:pt x="34" y="506"/>
                  </a:lnTo>
                  <a:lnTo>
                    <a:pt x="34" y="539"/>
                  </a:lnTo>
                  <a:lnTo>
                    <a:pt x="68" y="539"/>
                  </a:lnTo>
                  <a:lnTo>
                    <a:pt x="34" y="573"/>
                  </a:lnTo>
                  <a:lnTo>
                    <a:pt x="34" y="607"/>
                  </a:lnTo>
                  <a:lnTo>
                    <a:pt x="169" y="640"/>
                  </a:lnTo>
                  <a:lnTo>
                    <a:pt x="303" y="607"/>
                  </a:lnTo>
                  <a:lnTo>
                    <a:pt x="438" y="573"/>
                  </a:lnTo>
                  <a:lnTo>
                    <a:pt x="505" y="539"/>
                  </a:lnTo>
                  <a:lnTo>
                    <a:pt x="539" y="506"/>
                  </a:lnTo>
                  <a:lnTo>
                    <a:pt x="539" y="472"/>
                  </a:lnTo>
                  <a:lnTo>
                    <a:pt x="539" y="438"/>
                  </a:lnTo>
                  <a:lnTo>
                    <a:pt x="404" y="438"/>
                  </a:lnTo>
                  <a:lnTo>
                    <a:pt x="303" y="472"/>
                  </a:lnTo>
                  <a:lnTo>
                    <a:pt x="135" y="539"/>
                  </a:lnTo>
                  <a:lnTo>
                    <a:pt x="169" y="506"/>
                  </a:lnTo>
                  <a:lnTo>
                    <a:pt x="135" y="304"/>
                  </a:lnTo>
                  <a:lnTo>
                    <a:pt x="337" y="304"/>
                  </a:lnTo>
                  <a:lnTo>
                    <a:pt x="371" y="270"/>
                  </a:lnTo>
                  <a:lnTo>
                    <a:pt x="404" y="236"/>
                  </a:lnTo>
                  <a:lnTo>
                    <a:pt x="404" y="169"/>
                  </a:lnTo>
                  <a:lnTo>
                    <a:pt x="371" y="135"/>
                  </a:lnTo>
                  <a:lnTo>
                    <a:pt x="303" y="135"/>
                  </a:lnTo>
                  <a:lnTo>
                    <a:pt x="202" y="169"/>
                  </a:lnTo>
                  <a:lnTo>
                    <a:pt x="169" y="169"/>
                  </a:lnTo>
                  <a:lnTo>
                    <a:pt x="101" y="203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2" name="Google Shape;642;p4"/>
            <p:cNvSpPr/>
            <p:nvPr/>
          </p:nvSpPr>
          <p:spPr>
            <a:xfrm>
              <a:off x="1109800" y="5277375"/>
              <a:ext cx="58950" cy="64000"/>
            </a:xfrm>
            <a:custGeom>
              <a:rect b="b" l="l" r="r" t="t"/>
              <a:pathLst>
                <a:path extrusionOk="0" h="2560" w="2358">
                  <a:moveTo>
                    <a:pt x="1886" y="203"/>
                  </a:moveTo>
                  <a:lnTo>
                    <a:pt x="1954" y="573"/>
                  </a:lnTo>
                  <a:lnTo>
                    <a:pt x="2021" y="943"/>
                  </a:lnTo>
                  <a:lnTo>
                    <a:pt x="2088" y="1549"/>
                  </a:lnTo>
                  <a:lnTo>
                    <a:pt x="2189" y="2155"/>
                  </a:lnTo>
                  <a:lnTo>
                    <a:pt x="1987" y="2155"/>
                  </a:lnTo>
                  <a:lnTo>
                    <a:pt x="1819" y="2189"/>
                  </a:lnTo>
                  <a:lnTo>
                    <a:pt x="1449" y="2223"/>
                  </a:lnTo>
                  <a:lnTo>
                    <a:pt x="977" y="2290"/>
                  </a:lnTo>
                  <a:lnTo>
                    <a:pt x="742" y="2357"/>
                  </a:lnTo>
                  <a:lnTo>
                    <a:pt x="540" y="2425"/>
                  </a:lnTo>
                  <a:lnTo>
                    <a:pt x="405" y="1785"/>
                  </a:lnTo>
                  <a:lnTo>
                    <a:pt x="270" y="1179"/>
                  </a:lnTo>
                  <a:lnTo>
                    <a:pt x="203" y="809"/>
                  </a:lnTo>
                  <a:lnTo>
                    <a:pt x="102" y="438"/>
                  </a:lnTo>
                  <a:lnTo>
                    <a:pt x="1011" y="337"/>
                  </a:lnTo>
                  <a:lnTo>
                    <a:pt x="1886" y="203"/>
                  </a:lnTo>
                  <a:close/>
                  <a:moveTo>
                    <a:pt x="1886" y="1"/>
                  </a:moveTo>
                  <a:lnTo>
                    <a:pt x="977" y="135"/>
                  </a:lnTo>
                  <a:lnTo>
                    <a:pt x="68" y="270"/>
                  </a:lnTo>
                  <a:lnTo>
                    <a:pt x="1" y="304"/>
                  </a:lnTo>
                  <a:lnTo>
                    <a:pt x="1" y="371"/>
                  </a:lnTo>
                  <a:lnTo>
                    <a:pt x="1" y="573"/>
                  </a:lnTo>
                  <a:lnTo>
                    <a:pt x="1" y="775"/>
                  </a:lnTo>
                  <a:lnTo>
                    <a:pt x="68" y="1213"/>
                  </a:lnTo>
                  <a:lnTo>
                    <a:pt x="203" y="1886"/>
                  </a:lnTo>
                  <a:lnTo>
                    <a:pt x="304" y="2223"/>
                  </a:lnTo>
                  <a:lnTo>
                    <a:pt x="405" y="2526"/>
                  </a:lnTo>
                  <a:lnTo>
                    <a:pt x="439" y="2559"/>
                  </a:lnTo>
                  <a:lnTo>
                    <a:pt x="506" y="2526"/>
                  </a:lnTo>
                  <a:lnTo>
                    <a:pt x="506" y="2559"/>
                  </a:lnTo>
                  <a:lnTo>
                    <a:pt x="742" y="2559"/>
                  </a:lnTo>
                  <a:lnTo>
                    <a:pt x="944" y="2526"/>
                  </a:lnTo>
                  <a:lnTo>
                    <a:pt x="1348" y="2458"/>
                  </a:lnTo>
                  <a:lnTo>
                    <a:pt x="1785" y="2391"/>
                  </a:lnTo>
                  <a:lnTo>
                    <a:pt x="2021" y="2357"/>
                  </a:lnTo>
                  <a:lnTo>
                    <a:pt x="2223" y="2324"/>
                  </a:lnTo>
                  <a:lnTo>
                    <a:pt x="2290" y="2324"/>
                  </a:lnTo>
                  <a:lnTo>
                    <a:pt x="2324" y="2290"/>
                  </a:lnTo>
                  <a:lnTo>
                    <a:pt x="2358" y="2256"/>
                  </a:lnTo>
                  <a:lnTo>
                    <a:pt x="2358" y="1987"/>
                  </a:lnTo>
                  <a:lnTo>
                    <a:pt x="2324" y="1650"/>
                  </a:lnTo>
                  <a:lnTo>
                    <a:pt x="2223" y="1044"/>
                  </a:lnTo>
                  <a:lnTo>
                    <a:pt x="2122" y="539"/>
                  </a:lnTo>
                  <a:lnTo>
                    <a:pt x="2088" y="304"/>
                  </a:lnTo>
                  <a:lnTo>
                    <a:pt x="1987" y="34"/>
                  </a:lnTo>
                  <a:lnTo>
                    <a:pt x="1954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3" name="Google Shape;643;p4"/>
            <p:cNvSpPr/>
            <p:nvPr/>
          </p:nvSpPr>
          <p:spPr>
            <a:xfrm>
              <a:off x="1660275" y="5133450"/>
              <a:ext cx="57275" cy="63150"/>
            </a:xfrm>
            <a:custGeom>
              <a:rect b="b" l="l" r="r" t="t"/>
              <a:pathLst>
                <a:path extrusionOk="0" h="2526" w="2291">
                  <a:moveTo>
                    <a:pt x="1954" y="202"/>
                  </a:moveTo>
                  <a:lnTo>
                    <a:pt x="1954" y="640"/>
                  </a:lnTo>
                  <a:lnTo>
                    <a:pt x="1987" y="1111"/>
                  </a:lnTo>
                  <a:lnTo>
                    <a:pt x="2055" y="1583"/>
                  </a:lnTo>
                  <a:lnTo>
                    <a:pt x="2156" y="2021"/>
                  </a:lnTo>
                  <a:lnTo>
                    <a:pt x="2156" y="2054"/>
                  </a:lnTo>
                  <a:lnTo>
                    <a:pt x="1752" y="2088"/>
                  </a:lnTo>
                  <a:lnTo>
                    <a:pt x="1348" y="2155"/>
                  </a:lnTo>
                  <a:lnTo>
                    <a:pt x="910" y="2189"/>
                  </a:lnTo>
                  <a:lnTo>
                    <a:pt x="506" y="2223"/>
                  </a:lnTo>
                  <a:lnTo>
                    <a:pt x="304" y="1347"/>
                  </a:lnTo>
                  <a:lnTo>
                    <a:pt x="136" y="404"/>
                  </a:lnTo>
                  <a:lnTo>
                    <a:pt x="607" y="404"/>
                  </a:lnTo>
                  <a:lnTo>
                    <a:pt x="1045" y="371"/>
                  </a:lnTo>
                  <a:lnTo>
                    <a:pt x="1954" y="202"/>
                  </a:lnTo>
                  <a:close/>
                  <a:moveTo>
                    <a:pt x="1954" y="0"/>
                  </a:moveTo>
                  <a:lnTo>
                    <a:pt x="1011" y="135"/>
                  </a:lnTo>
                  <a:lnTo>
                    <a:pt x="573" y="202"/>
                  </a:lnTo>
                  <a:lnTo>
                    <a:pt x="102" y="303"/>
                  </a:lnTo>
                  <a:lnTo>
                    <a:pt x="68" y="303"/>
                  </a:lnTo>
                  <a:lnTo>
                    <a:pt x="35" y="371"/>
                  </a:lnTo>
                  <a:lnTo>
                    <a:pt x="1" y="371"/>
                  </a:lnTo>
                  <a:lnTo>
                    <a:pt x="1" y="404"/>
                  </a:lnTo>
                  <a:lnTo>
                    <a:pt x="35" y="943"/>
                  </a:lnTo>
                  <a:lnTo>
                    <a:pt x="102" y="1448"/>
                  </a:lnTo>
                  <a:lnTo>
                    <a:pt x="237" y="1987"/>
                  </a:lnTo>
                  <a:lnTo>
                    <a:pt x="371" y="2458"/>
                  </a:lnTo>
                  <a:lnTo>
                    <a:pt x="405" y="2526"/>
                  </a:lnTo>
                  <a:lnTo>
                    <a:pt x="472" y="2526"/>
                  </a:lnTo>
                  <a:lnTo>
                    <a:pt x="540" y="2492"/>
                  </a:lnTo>
                  <a:lnTo>
                    <a:pt x="540" y="2425"/>
                  </a:lnTo>
                  <a:lnTo>
                    <a:pt x="540" y="2357"/>
                  </a:lnTo>
                  <a:lnTo>
                    <a:pt x="944" y="2391"/>
                  </a:lnTo>
                  <a:lnTo>
                    <a:pt x="1381" y="2357"/>
                  </a:lnTo>
                  <a:lnTo>
                    <a:pt x="1785" y="2290"/>
                  </a:lnTo>
                  <a:lnTo>
                    <a:pt x="2156" y="2189"/>
                  </a:lnTo>
                  <a:lnTo>
                    <a:pt x="2189" y="2122"/>
                  </a:lnTo>
                  <a:lnTo>
                    <a:pt x="2189" y="2088"/>
                  </a:lnTo>
                  <a:lnTo>
                    <a:pt x="2257" y="2054"/>
                  </a:lnTo>
                  <a:lnTo>
                    <a:pt x="2290" y="2054"/>
                  </a:lnTo>
                  <a:lnTo>
                    <a:pt x="2290" y="1987"/>
                  </a:lnTo>
                  <a:lnTo>
                    <a:pt x="2257" y="1549"/>
                  </a:lnTo>
                  <a:lnTo>
                    <a:pt x="2189" y="1078"/>
                  </a:lnTo>
                  <a:lnTo>
                    <a:pt x="2122" y="606"/>
                  </a:lnTo>
                  <a:lnTo>
                    <a:pt x="2021" y="169"/>
                  </a:lnTo>
                  <a:lnTo>
                    <a:pt x="2055" y="101"/>
                  </a:lnTo>
                  <a:lnTo>
                    <a:pt x="2055" y="68"/>
                  </a:lnTo>
                  <a:lnTo>
                    <a:pt x="2021" y="34"/>
                  </a:lnTo>
                  <a:lnTo>
                    <a:pt x="1954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4" name="Google Shape;644;p4"/>
            <p:cNvSpPr/>
            <p:nvPr/>
          </p:nvSpPr>
          <p:spPr>
            <a:xfrm>
              <a:off x="1620725" y="5199100"/>
              <a:ext cx="60625" cy="69875"/>
            </a:xfrm>
            <a:custGeom>
              <a:rect b="b" l="l" r="r" t="t"/>
              <a:pathLst>
                <a:path extrusionOk="0" h="2795" w="2425">
                  <a:moveTo>
                    <a:pt x="2021" y="1"/>
                  </a:moveTo>
                  <a:lnTo>
                    <a:pt x="2021" y="68"/>
                  </a:lnTo>
                  <a:lnTo>
                    <a:pt x="1751" y="102"/>
                  </a:lnTo>
                  <a:lnTo>
                    <a:pt x="1516" y="135"/>
                  </a:lnTo>
                  <a:lnTo>
                    <a:pt x="1010" y="270"/>
                  </a:lnTo>
                  <a:lnTo>
                    <a:pt x="775" y="304"/>
                  </a:lnTo>
                  <a:lnTo>
                    <a:pt x="236" y="304"/>
                  </a:lnTo>
                  <a:lnTo>
                    <a:pt x="135" y="337"/>
                  </a:lnTo>
                  <a:lnTo>
                    <a:pt x="34" y="405"/>
                  </a:lnTo>
                  <a:lnTo>
                    <a:pt x="0" y="472"/>
                  </a:lnTo>
                  <a:lnTo>
                    <a:pt x="34" y="506"/>
                  </a:lnTo>
                  <a:lnTo>
                    <a:pt x="909" y="506"/>
                  </a:lnTo>
                  <a:lnTo>
                    <a:pt x="1179" y="472"/>
                  </a:lnTo>
                  <a:lnTo>
                    <a:pt x="1448" y="371"/>
                  </a:lnTo>
                  <a:lnTo>
                    <a:pt x="1718" y="304"/>
                  </a:lnTo>
                  <a:lnTo>
                    <a:pt x="2021" y="270"/>
                  </a:lnTo>
                  <a:lnTo>
                    <a:pt x="2054" y="708"/>
                  </a:lnTo>
                  <a:lnTo>
                    <a:pt x="2122" y="1112"/>
                  </a:lnTo>
                  <a:lnTo>
                    <a:pt x="2189" y="1684"/>
                  </a:lnTo>
                  <a:lnTo>
                    <a:pt x="2223" y="1987"/>
                  </a:lnTo>
                  <a:lnTo>
                    <a:pt x="2290" y="2256"/>
                  </a:lnTo>
                  <a:lnTo>
                    <a:pt x="2256" y="2223"/>
                  </a:lnTo>
                  <a:lnTo>
                    <a:pt x="1718" y="2357"/>
                  </a:lnTo>
                  <a:lnTo>
                    <a:pt x="1179" y="2492"/>
                  </a:lnTo>
                  <a:lnTo>
                    <a:pt x="741" y="2593"/>
                  </a:lnTo>
                  <a:lnTo>
                    <a:pt x="539" y="2660"/>
                  </a:lnTo>
                  <a:lnTo>
                    <a:pt x="337" y="2761"/>
                  </a:lnTo>
                  <a:lnTo>
                    <a:pt x="573" y="2795"/>
                  </a:lnTo>
                  <a:lnTo>
                    <a:pt x="775" y="2761"/>
                  </a:lnTo>
                  <a:lnTo>
                    <a:pt x="1212" y="2627"/>
                  </a:lnTo>
                  <a:lnTo>
                    <a:pt x="1718" y="2526"/>
                  </a:lnTo>
                  <a:lnTo>
                    <a:pt x="2256" y="2391"/>
                  </a:lnTo>
                  <a:lnTo>
                    <a:pt x="2324" y="2391"/>
                  </a:lnTo>
                  <a:lnTo>
                    <a:pt x="2324" y="2357"/>
                  </a:lnTo>
                  <a:lnTo>
                    <a:pt x="2391" y="2391"/>
                  </a:lnTo>
                  <a:lnTo>
                    <a:pt x="2425" y="2357"/>
                  </a:lnTo>
                  <a:lnTo>
                    <a:pt x="2425" y="2088"/>
                  </a:lnTo>
                  <a:lnTo>
                    <a:pt x="2391" y="1819"/>
                  </a:lnTo>
                  <a:lnTo>
                    <a:pt x="2324" y="1280"/>
                  </a:lnTo>
                  <a:lnTo>
                    <a:pt x="2256" y="674"/>
                  </a:lnTo>
                  <a:lnTo>
                    <a:pt x="2189" y="371"/>
                  </a:lnTo>
                  <a:lnTo>
                    <a:pt x="2122" y="68"/>
                  </a:lnTo>
                  <a:lnTo>
                    <a:pt x="2122" y="34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5" name="Google Shape;645;p4"/>
            <p:cNvSpPr/>
            <p:nvPr/>
          </p:nvSpPr>
          <p:spPr>
            <a:xfrm>
              <a:off x="1201550" y="5226875"/>
              <a:ext cx="16025" cy="17700"/>
            </a:xfrm>
            <a:custGeom>
              <a:rect b="b" l="l" r="r" t="t"/>
              <a:pathLst>
                <a:path extrusionOk="0" h="708" w="641">
                  <a:moveTo>
                    <a:pt x="506" y="1"/>
                  </a:moveTo>
                  <a:lnTo>
                    <a:pt x="371" y="135"/>
                  </a:lnTo>
                  <a:lnTo>
                    <a:pt x="270" y="236"/>
                  </a:lnTo>
                  <a:lnTo>
                    <a:pt x="102" y="169"/>
                  </a:lnTo>
                  <a:lnTo>
                    <a:pt x="34" y="169"/>
                  </a:lnTo>
                  <a:lnTo>
                    <a:pt x="34" y="203"/>
                  </a:lnTo>
                  <a:lnTo>
                    <a:pt x="1" y="236"/>
                  </a:lnTo>
                  <a:lnTo>
                    <a:pt x="34" y="270"/>
                  </a:lnTo>
                  <a:lnTo>
                    <a:pt x="169" y="371"/>
                  </a:lnTo>
                  <a:lnTo>
                    <a:pt x="102" y="472"/>
                  </a:lnTo>
                  <a:lnTo>
                    <a:pt x="34" y="573"/>
                  </a:lnTo>
                  <a:lnTo>
                    <a:pt x="1" y="674"/>
                  </a:lnTo>
                  <a:lnTo>
                    <a:pt x="34" y="708"/>
                  </a:lnTo>
                  <a:lnTo>
                    <a:pt x="102" y="708"/>
                  </a:lnTo>
                  <a:lnTo>
                    <a:pt x="169" y="674"/>
                  </a:lnTo>
                  <a:lnTo>
                    <a:pt x="236" y="607"/>
                  </a:lnTo>
                  <a:lnTo>
                    <a:pt x="337" y="438"/>
                  </a:lnTo>
                  <a:lnTo>
                    <a:pt x="539" y="506"/>
                  </a:lnTo>
                  <a:lnTo>
                    <a:pt x="607" y="472"/>
                  </a:lnTo>
                  <a:lnTo>
                    <a:pt x="640" y="438"/>
                  </a:lnTo>
                  <a:lnTo>
                    <a:pt x="607" y="371"/>
                  </a:lnTo>
                  <a:lnTo>
                    <a:pt x="573" y="337"/>
                  </a:lnTo>
                  <a:lnTo>
                    <a:pt x="438" y="304"/>
                  </a:lnTo>
                  <a:lnTo>
                    <a:pt x="472" y="236"/>
                  </a:lnTo>
                  <a:lnTo>
                    <a:pt x="539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6" name="Google Shape;646;p4"/>
            <p:cNvSpPr/>
            <p:nvPr/>
          </p:nvSpPr>
          <p:spPr>
            <a:xfrm>
              <a:off x="1546650" y="5208350"/>
              <a:ext cx="73250" cy="67375"/>
            </a:xfrm>
            <a:custGeom>
              <a:rect b="b" l="l" r="r" t="t"/>
              <a:pathLst>
                <a:path extrusionOk="0" h="2695" w="2930">
                  <a:moveTo>
                    <a:pt x="2526" y="1"/>
                  </a:moveTo>
                  <a:lnTo>
                    <a:pt x="2492" y="35"/>
                  </a:lnTo>
                  <a:lnTo>
                    <a:pt x="2492" y="304"/>
                  </a:lnTo>
                  <a:lnTo>
                    <a:pt x="2526" y="573"/>
                  </a:lnTo>
                  <a:lnTo>
                    <a:pt x="2627" y="1078"/>
                  </a:lnTo>
                  <a:lnTo>
                    <a:pt x="2694" y="1684"/>
                  </a:lnTo>
                  <a:lnTo>
                    <a:pt x="2795" y="2257"/>
                  </a:lnTo>
                  <a:lnTo>
                    <a:pt x="2189" y="2324"/>
                  </a:lnTo>
                  <a:lnTo>
                    <a:pt x="1617" y="2391"/>
                  </a:lnTo>
                  <a:lnTo>
                    <a:pt x="1044" y="2492"/>
                  </a:lnTo>
                  <a:lnTo>
                    <a:pt x="775" y="2560"/>
                  </a:lnTo>
                  <a:lnTo>
                    <a:pt x="607" y="2560"/>
                  </a:lnTo>
                  <a:lnTo>
                    <a:pt x="438" y="2593"/>
                  </a:lnTo>
                  <a:lnTo>
                    <a:pt x="438" y="2290"/>
                  </a:lnTo>
                  <a:lnTo>
                    <a:pt x="405" y="1987"/>
                  </a:lnTo>
                  <a:lnTo>
                    <a:pt x="304" y="1415"/>
                  </a:lnTo>
                  <a:lnTo>
                    <a:pt x="236" y="876"/>
                  </a:lnTo>
                  <a:lnTo>
                    <a:pt x="169" y="641"/>
                  </a:lnTo>
                  <a:lnTo>
                    <a:pt x="34" y="405"/>
                  </a:lnTo>
                  <a:lnTo>
                    <a:pt x="1" y="641"/>
                  </a:lnTo>
                  <a:lnTo>
                    <a:pt x="1" y="910"/>
                  </a:lnTo>
                  <a:lnTo>
                    <a:pt x="102" y="1449"/>
                  </a:lnTo>
                  <a:lnTo>
                    <a:pt x="203" y="2055"/>
                  </a:lnTo>
                  <a:lnTo>
                    <a:pt x="270" y="2358"/>
                  </a:lnTo>
                  <a:lnTo>
                    <a:pt x="371" y="2661"/>
                  </a:lnTo>
                  <a:lnTo>
                    <a:pt x="405" y="2694"/>
                  </a:lnTo>
                  <a:lnTo>
                    <a:pt x="438" y="2694"/>
                  </a:lnTo>
                  <a:lnTo>
                    <a:pt x="573" y="2627"/>
                  </a:lnTo>
                  <a:lnTo>
                    <a:pt x="640" y="2661"/>
                  </a:lnTo>
                  <a:lnTo>
                    <a:pt x="708" y="2694"/>
                  </a:lnTo>
                  <a:lnTo>
                    <a:pt x="910" y="2694"/>
                  </a:lnTo>
                  <a:lnTo>
                    <a:pt x="1314" y="2593"/>
                  </a:lnTo>
                  <a:lnTo>
                    <a:pt x="2088" y="2492"/>
                  </a:lnTo>
                  <a:lnTo>
                    <a:pt x="2829" y="2391"/>
                  </a:lnTo>
                  <a:lnTo>
                    <a:pt x="2862" y="2358"/>
                  </a:lnTo>
                  <a:lnTo>
                    <a:pt x="2896" y="2324"/>
                  </a:lnTo>
                  <a:lnTo>
                    <a:pt x="2930" y="2290"/>
                  </a:lnTo>
                  <a:lnTo>
                    <a:pt x="2930" y="2021"/>
                  </a:lnTo>
                  <a:lnTo>
                    <a:pt x="2896" y="1752"/>
                  </a:lnTo>
                  <a:lnTo>
                    <a:pt x="2829" y="1247"/>
                  </a:lnTo>
                  <a:lnTo>
                    <a:pt x="2761" y="607"/>
                  </a:lnTo>
                  <a:lnTo>
                    <a:pt x="2660" y="304"/>
                  </a:lnTo>
                  <a:lnTo>
                    <a:pt x="255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7" name="Google Shape;647;p4"/>
            <p:cNvSpPr/>
            <p:nvPr/>
          </p:nvSpPr>
          <p:spPr>
            <a:xfrm>
              <a:off x="1246175" y="5223500"/>
              <a:ext cx="300500" cy="101875"/>
            </a:xfrm>
            <a:custGeom>
              <a:rect b="b" l="l" r="r" t="t"/>
              <a:pathLst>
                <a:path extrusionOk="0" h="4075" w="12020">
                  <a:moveTo>
                    <a:pt x="11481" y="304"/>
                  </a:moveTo>
                  <a:lnTo>
                    <a:pt x="11515" y="573"/>
                  </a:lnTo>
                  <a:lnTo>
                    <a:pt x="11582" y="876"/>
                  </a:lnTo>
                  <a:lnTo>
                    <a:pt x="11784" y="2223"/>
                  </a:lnTo>
                  <a:lnTo>
                    <a:pt x="11717" y="2223"/>
                  </a:lnTo>
                  <a:lnTo>
                    <a:pt x="11414" y="2189"/>
                  </a:lnTo>
                  <a:lnTo>
                    <a:pt x="11111" y="2189"/>
                  </a:lnTo>
                  <a:lnTo>
                    <a:pt x="10505" y="2257"/>
                  </a:lnTo>
                  <a:lnTo>
                    <a:pt x="9899" y="2391"/>
                  </a:lnTo>
                  <a:lnTo>
                    <a:pt x="9293" y="2526"/>
                  </a:lnTo>
                  <a:lnTo>
                    <a:pt x="8586" y="2694"/>
                  </a:lnTo>
                  <a:lnTo>
                    <a:pt x="7845" y="2829"/>
                  </a:lnTo>
                  <a:lnTo>
                    <a:pt x="6397" y="3065"/>
                  </a:lnTo>
                  <a:lnTo>
                    <a:pt x="4949" y="3233"/>
                  </a:lnTo>
                  <a:lnTo>
                    <a:pt x="3502" y="3401"/>
                  </a:lnTo>
                  <a:lnTo>
                    <a:pt x="2054" y="3603"/>
                  </a:lnTo>
                  <a:lnTo>
                    <a:pt x="1313" y="3738"/>
                  </a:lnTo>
                  <a:lnTo>
                    <a:pt x="606" y="3873"/>
                  </a:lnTo>
                  <a:lnTo>
                    <a:pt x="573" y="3570"/>
                  </a:lnTo>
                  <a:lnTo>
                    <a:pt x="505" y="3300"/>
                  </a:lnTo>
                  <a:lnTo>
                    <a:pt x="371" y="2728"/>
                  </a:lnTo>
                  <a:lnTo>
                    <a:pt x="236" y="2223"/>
                  </a:lnTo>
                  <a:lnTo>
                    <a:pt x="67" y="1718"/>
                  </a:lnTo>
                  <a:lnTo>
                    <a:pt x="1515" y="1583"/>
                  </a:lnTo>
                  <a:lnTo>
                    <a:pt x="2963" y="1415"/>
                  </a:lnTo>
                  <a:lnTo>
                    <a:pt x="5858" y="1011"/>
                  </a:lnTo>
                  <a:lnTo>
                    <a:pt x="11481" y="304"/>
                  </a:lnTo>
                  <a:close/>
                  <a:moveTo>
                    <a:pt x="11548" y="1"/>
                  </a:moveTo>
                  <a:lnTo>
                    <a:pt x="11515" y="68"/>
                  </a:lnTo>
                  <a:lnTo>
                    <a:pt x="5825" y="809"/>
                  </a:lnTo>
                  <a:lnTo>
                    <a:pt x="2929" y="1146"/>
                  </a:lnTo>
                  <a:lnTo>
                    <a:pt x="1482" y="1348"/>
                  </a:lnTo>
                  <a:lnTo>
                    <a:pt x="67" y="1583"/>
                  </a:lnTo>
                  <a:lnTo>
                    <a:pt x="0" y="1583"/>
                  </a:lnTo>
                  <a:lnTo>
                    <a:pt x="0" y="1617"/>
                  </a:lnTo>
                  <a:lnTo>
                    <a:pt x="0" y="1684"/>
                  </a:lnTo>
                  <a:lnTo>
                    <a:pt x="34" y="1954"/>
                  </a:lnTo>
                  <a:lnTo>
                    <a:pt x="67" y="2223"/>
                  </a:lnTo>
                  <a:lnTo>
                    <a:pt x="169" y="2762"/>
                  </a:lnTo>
                  <a:lnTo>
                    <a:pt x="303" y="3401"/>
                  </a:lnTo>
                  <a:lnTo>
                    <a:pt x="371" y="3738"/>
                  </a:lnTo>
                  <a:lnTo>
                    <a:pt x="472" y="4041"/>
                  </a:lnTo>
                  <a:lnTo>
                    <a:pt x="505" y="4075"/>
                  </a:lnTo>
                  <a:lnTo>
                    <a:pt x="573" y="4075"/>
                  </a:lnTo>
                  <a:lnTo>
                    <a:pt x="606" y="4041"/>
                  </a:lnTo>
                  <a:lnTo>
                    <a:pt x="606" y="4007"/>
                  </a:lnTo>
                  <a:lnTo>
                    <a:pt x="2020" y="3873"/>
                  </a:lnTo>
                  <a:lnTo>
                    <a:pt x="3434" y="3671"/>
                  </a:lnTo>
                  <a:lnTo>
                    <a:pt x="6229" y="3267"/>
                  </a:lnTo>
                  <a:lnTo>
                    <a:pt x="7575" y="3065"/>
                  </a:lnTo>
                  <a:lnTo>
                    <a:pt x="8249" y="2964"/>
                  </a:lnTo>
                  <a:lnTo>
                    <a:pt x="8922" y="2829"/>
                  </a:lnTo>
                  <a:lnTo>
                    <a:pt x="9629" y="2661"/>
                  </a:lnTo>
                  <a:lnTo>
                    <a:pt x="10303" y="2526"/>
                  </a:lnTo>
                  <a:lnTo>
                    <a:pt x="10639" y="2459"/>
                  </a:lnTo>
                  <a:lnTo>
                    <a:pt x="11010" y="2425"/>
                  </a:lnTo>
                  <a:lnTo>
                    <a:pt x="11750" y="2425"/>
                  </a:lnTo>
                  <a:lnTo>
                    <a:pt x="11784" y="2391"/>
                  </a:lnTo>
                  <a:lnTo>
                    <a:pt x="11818" y="2324"/>
                  </a:lnTo>
                  <a:lnTo>
                    <a:pt x="11952" y="2324"/>
                  </a:lnTo>
                  <a:lnTo>
                    <a:pt x="11986" y="2257"/>
                  </a:lnTo>
                  <a:lnTo>
                    <a:pt x="12020" y="2189"/>
                  </a:lnTo>
                  <a:lnTo>
                    <a:pt x="11818" y="1011"/>
                  </a:lnTo>
                  <a:lnTo>
                    <a:pt x="11784" y="641"/>
                  </a:lnTo>
                  <a:lnTo>
                    <a:pt x="11750" y="439"/>
                  </a:lnTo>
                  <a:lnTo>
                    <a:pt x="11683" y="270"/>
                  </a:lnTo>
                  <a:lnTo>
                    <a:pt x="11750" y="203"/>
                  </a:lnTo>
                  <a:lnTo>
                    <a:pt x="11750" y="136"/>
                  </a:lnTo>
                  <a:lnTo>
                    <a:pt x="11717" y="68"/>
                  </a:lnTo>
                  <a:lnTo>
                    <a:pt x="11616" y="68"/>
                  </a:lnTo>
                  <a:lnTo>
                    <a:pt x="1154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8" name="Google Shape;648;p4"/>
            <p:cNvSpPr/>
            <p:nvPr/>
          </p:nvSpPr>
          <p:spPr>
            <a:xfrm>
              <a:off x="1169575" y="5265600"/>
              <a:ext cx="79975" cy="69875"/>
            </a:xfrm>
            <a:custGeom>
              <a:rect b="b" l="l" r="r" t="t"/>
              <a:pathLst>
                <a:path extrusionOk="0" h="2795" w="3199">
                  <a:moveTo>
                    <a:pt x="2795" y="0"/>
                  </a:moveTo>
                  <a:lnTo>
                    <a:pt x="2761" y="34"/>
                  </a:lnTo>
                  <a:lnTo>
                    <a:pt x="2761" y="135"/>
                  </a:lnTo>
                  <a:lnTo>
                    <a:pt x="2727" y="101"/>
                  </a:lnTo>
                  <a:lnTo>
                    <a:pt x="2424" y="68"/>
                  </a:lnTo>
                  <a:lnTo>
                    <a:pt x="2121" y="34"/>
                  </a:lnTo>
                  <a:lnTo>
                    <a:pt x="1785" y="34"/>
                  </a:lnTo>
                  <a:lnTo>
                    <a:pt x="1448" y="68"/>
                  </a:lnTo>
                  <a:lnTo>
                    <a:pt x="1111" y="101"/>
                  </a:lnTo>
                  <a:lnTo>
                    <a:pt x="808" y="169"/>
                  </a:lnTo>
                  <a:lnTo>
                    <a:pt x="202" y="371"/>
                  </a:lnTo>
                  <a:lnTo>
                    <a:pt x="101" y="303"/>
                  </a:lnTo>
                  <a:lnTo>
                    <a:pt x="68" y="337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34" y="472"/>
                  </a:lnTo>
                  <a:lnTo>
                    <a:pt x="101" y="472"/>
                  </a:lnTo>
                  <a:lnTo>
                    <a:pt x="135" y="943"/>
                  </a:lnTo>
                  <a:lnTo>
                    <a:pt x="236" y="1684"/>
                  </a:lnTo>
                  <a:lnTo>
                    <a:pt x="404" y="2694"/>
                  </a:lnTo>
                  <a:lnTo>
                    <a:pt x="438" y="2761"/>
                  </a:lnTo>
                  <a:lnTo>
                    <a:pt x="505" y="2795"/>
                  </a:lnTo>
                  <a:lnTo>
                    <a:pt x="573" y="2761"/>
                  </a:lnTo>
                  <a:lnTo>
                    <a:pt x="573" y="2694"/>
                  </a:lnTo>
                  <a:lnTo>
                    <a:pt x="438" y="1852"/>
                  </a:lnTo>
                  <a:lnTo>
                    <a:pt x="303" y="1010"/>
                  </a:lnTo>
                  <a:lnTo>
                    <a:pt x="303" y="775"/>
                  </a:lnTo>
                  <a:lnTo>
                    <a:pt x="270" y="539"/>
                  </a:lnTo>
                  <a:lnTo>
                    <a:pt x="842" y="371"/>
                  </a:lnTo>
                  <a:lnTo>
                    <a:pt x="1448" y="270"/>
                  </a:lnTo>
                  <a:lnTo>
                    <a:pt x="2391" y="270"/>
                  </a:lnTo>
                  <a:lnTo>
                    <a:pt x="2694" y="236"/>
                  </a:lnTo>
                  <a:lnTo>
                    <a:pt x="2727" y="236"/>
                  </a:lnTo>
                  <a:lnTo>
                    <a:pt x="2727" y="438"/>
                  </a:lnTo>
                  <a:lnTo>
                    <a:pt x="2761" y="606"/>
                  </a:lnTo>
                  <a:lnTo>
                    <a:pt x="2795" y="1010"/>
                  </a:lnTo>
                  <a:lnTo>
                    <a:pt x="2862" y="1684"/>
                  </a:lnTo>
                  <a:lnTo>
                    <a:pt x="2929" y="2020"/>
                  </a:lnTo>
                  <a:lnTo>
                    <a:pt x="3030" y="2323"/>
                  </a:lnTo>
                  <a:lnTo>
                    <a:pt x="2323" y="2323"/>
                  </a:lnTo>
                  <a:lnTo>
                    <a:pt x="1583" y="2391"/>
                  </a:lnTo>
                  <a:lnTo>
                    <a:pt x="1347" y="2424"/>
                  </a:lnTo>
                  <a:lnTo>
                    <a:pt x="1044" y="2458"/>
                  </a:lnTo>
                  <a:lnTo>
                    <a:pt x="808" y="2525"/>
                  </a:lnTo>
                  <a:lnTo>
                    <a:pt x="674" y="2593"/>
                  </a:lnTo>
                  <a:lnTo>
                    <a:pt x="606" y="2694"/>
                  </a:lnTo>
                  <a:lnTo>
                    <a:pt x="876" y="2694"/>
                  </a:lnTo>
                  <a:lnTo>
                    <a:pt x="1179" y="2660"/>
                  </a:lnTo>
                  <a:lnTo>
                    <a:pt x="1515" y="2626"/>
                  </a:lnTo>
                  <a:lnTo>
                    <a:pt x="1818" y="2593"/>
                  </a:lnTo>
                  <a:lnTo>
                    <a:pt x="2458" y="2559"/>
                  </a:lnTo>
                  <a:lnTo>
                    <a:pt x="2795" y="2525"/>
                  </a:lnTo>
                  <a:lnTo>
                    <a:pt x="3131" y="2458"/>
                  </a:lnTo>
                  <a:lnTo>
                    <a:pt x="3165" y="2424"/>
                  </a:lnTo>
                  <a:lnTo>
                    <a:pt x="3199" y="2391"/>
                  </a:lnTo>
                  <a:lnTo>
                    <a:pt x="3199" y="2290"/>
                  </a:lnTo>
                  <a:lnTo>
                    <a:pt x="3131" y="1987"/>
                  </a:lnTo>
                  <a:lnTo>
                    <a:pt x="3064" y="1650"/>
                  </a:lnTo>
                  <a:lnTo>
                    <a:pt x="2963" y="977"/>
                  </a:lnTo>
                  <a:lnTo>
                    <a:pt x="2929" y="505"/>
                  </a:lnTo>
                  <a:lnTo>
                    <a:pt x="2896" y="236"/>
                  </a:lnTo>
                  <a:lnTo>
                    <a:pt x="2828" y="34"/>
                  </a:lnTo>
                  <a:lnTo>
                    <a:pt x="2795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9" name="Google Shape;649;p4"/>
            <p:cNvSpPr/>
            <p:nvPr/>
          </p:nvSpPr>
          <p:spPr>
            <a:xfrm>
              <a:off x="1418725" y="5052650"/>
              <a:ext cx="58100" cy="55575"/>
            </a:xfrm>
            <a:custGeom>
              <a:rect b="b" l="l" r="r" t="t"/>
              <a:pathLst>
                <a:path extrusionOk="0" h="2223" w="2324">
                  <a:moveTo>
                    <a:pt x="1919" y="202"/>
                  </a:moveTo>
                  <a:lnTo>
                    <a:pt x="1953" y="573"/>
                  </a:lnTo>
                  <a:lnTo>
                    <a:pt x="2020" y="943"/>
                  </a:lnTo>
                  <a:lnTo>
                    <a:pt x="2088" y="1381"/>
                  </a:lnTo>
                  <a:lnTo>
                    <a:pt x="2155" y="1818"/>
                  </a:lnTo>
                  <a:lnTo>
                    <a:pt x="1785" y="1818"/>
                  </a:lnTo>
                  <a:lnTo>
                    <a:pt x="1414" y="1886"/>
                  </a:lnTo>
                  <a:lnTo>
                    <a:pt x="943" y="1953"/>
                  </a:lnTo>
                  <a:lnTo>
                    <a:pt x="707" y="2020"/>
                  </a:lnTo>
                  <a:lnTo>
                    <a:pt x="471" y="2088"/>
                  </a:lnTo>
                  <a:lnTo>
                    <a:pt x="370" y="1616"/>
                  </a:lnTo>
                  <a:lnTo>
                    <a:pt x="269" y="1179"/>
                  </a:lnTo>
                  <a:lnTo>
                    <a:pt x="202" y="808"/>
                  </a:lnTo>
                  <a:lnTo>
                    <a:pt x="101" y="438"/>
                  </a:lnTo>
                  <a:lnTo>
                    <a:pt x="1010" y="337"/>
                  </a:lnTo>
                  <a:lnTo>
                    <a:pt x="1919" y="202"/>
                  </a:lnTo>
                  <a:close/>
                  <a:moveTo>
                    <a:pt x="1886" y="0"/>
                  </a:moveTo>
                  <a:lnTo>
                    <a:pt x="976" y="101"/>
                  </a:lnTo>
                  <a:lnTo>
                    <a:pt x="67" y="270"/>
                  </a:lnTo>
                  <a:lnTo>
                    <a:pt x="34" y="303"/>
                  </a:lnTo>
                  <a:lnTo>
                    <a:pt x="0" y="371"/>
                  </a:lnTo>
                  <a:lnTo>
                    <a:pt x="0" y="573"/>
                  </a:lnTo>
                  <a:lnTo>
                    <a:pt x="34" y="775"/>
                  </a:lnTo>
                  <a:lnTo>
                    <a:pt x="101" y="1212"/>
                  </a:lnTo>
                  <a:lnTo>
                    <a:pt x="202" y="1684"/>
                  </a:lnTo>
                  <a:lnTo>
                    <a:pt x="269" y="1953"/>
                  </a:lnTo>
                  <a:lnTo>
                    <a:pt x="337" y="2189"/>
                  </a:lnTo>
                  <a:lnTo>
                    <a:pt x="404" y="2222"/>
                  </a:lnTo>
                  <a:lnTo>
                    <a:pt x="471" y="2189"/>
                  </a:lnTo>
                  <a:lnTo>
                    <a:pt x="875" y="2189"/>
                  </a:lnTo>
                  <a:lnTo>
                    <a:pt x="1279" y="2121"/>
                  </a:lnTo>
                  <a:lnTo>
                    <a:pt x="1751" y="2054"/>
                  </a:lnTo>
                  <a:lnTo>
                    <a:pt x="1987" y="2020"/>
                  </a:lnTo>
                  <a:lnTo>
                    <a:pt x="2189" y="1953"/>
                  </a:lnTo>
                  <a:lnTo>
                    <a:pt x="2222" y="1987"/>
                  </a:lnTo>
                  <a:lnTo>
                    <a:pt x="2256" y="1987"/>
                  </a:lnTo>
                  <a:lnTo>
                    <a:pt x="2290" y="1953"/>
                  </a:lnTo>
                  <a:lnTo>
                    <a:pt x="2323" y="1919"/>
                  </a:lnTo>
                  <a:lnTo>
                    <a:pt x="2323" y="1717"/>
                  </a:lnTo>
                  <a:lnTo>
                    <a:pt x="2290" y="1482"/>
                  </a:lnTo>
                  <a:lnTo>
                    <a:pt x="2222" y="1044"/>
                  </a:lnTo>
                  <a:lnTo>
                    <a:pt x="2121" y="539"/>
                  </a:lnTo>
                  <a:lnTo>
                    <a:pt x="2088" y="270"/>
                  </a:lnTo>
                  <a:lnTo>
                    <a:pt x="1987" y="34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0" name="Google Shape;650;p4"/>
            <p:cNvSpPr/>
            <p:nvPr/>
          </p:nvSpPr>
          <p:spPr>
            <a:xfrm>
              <a:off x="1241125" y="5079575"/>
              <a:ext cx="55575" cy="55575"/>
            </a:xfrm>
            <a:custGeom>
              <a:rect b="b" l="l" r="r" t="t"/>
              <a:pathLst>
                <a:path extrusionOk="0" h="2223" w="2223">
                  <a:moveTo>
                    <a:pt x="1818" y="1"/>
                  </a:moveTo>
                  <a:lnTo>
                    <a:pt x="1313" y="68"/>
                  </a:lnTo>
                  <a:lnTo>
                    <a:pt x="808" y="169"/>
                  </a:lnTo>
                  <a:lnTo>
                    <a:pt x="371" y="203"/>
                  </a:lnTo>
                  <a:lnTo>
                    <a:pt x="168" y="236"/>
                  </a:lnTo>
                  <a:lnTo>
                    <a:pt x="0" y="304"/>
                  </a:lnTo>
                  <a:lnTo>
                    <a:pt x="0" y="337"/>
                  </a:lnTo>
                  <a:lnTo>
                    <a:pt x="168" y="405"/>
                  </a:lnTo>
                  <a:lnTo>
                    <a:pt x="337" y="405"/>
                  </a:lnTo>
                  <a:lnTo>
                    <a:pt x="707" y="371"/>
                  </a:lnTo>
                  <a:lnTo>
                    <a:pt x="1246" y="304"/>
                  </a:lnTo>
                  <a:lnTo>
                    <a:pt x="1785" y="203"/>
                  </a:lnTo>
                  <a:lnTo>
                    <a:pt x="1751" y="405"/>
                  </a:lnTo>
                  <a:lnTo>
                    <a:pt x="1785" y="573"/>
                  </a:lnTo>
                  <a:lnTo>
                    <a:pt x="1852" y="943"/>
                  </a:lnTo>
                  <a:lnTo>
                    <a:pt x="1919" y="1381"/>
                  </a:lnTo>
                  <a:lnTo>
                    <a:pt x="1953" y="1617"/>
                  </a:lnTo>
                  <a:lnTo>
                    <a:pt x="2020" y="1852"/>
                  </a:lnTo>
                  <a:lnTo>
                    <a:pt x="1044" y="1953"/>
                  </a:lnTo>
                  <a:lnTo>
                    <a:pt x="674" y="1987"/>
                  </a:lnTo>
                  <a:lnTo>
                    <a:pt x="505" y="2054"/>
                  </a:lnTo>
                  <a:lnTo>
                    <a:pt x="371" y="2155"/>
                  </a:lnTo>
                  <a:lnTo>
                    <a:pt x="539" y="2223"/>
                  </a:lnTo>
                  <a:lnTo>
                    <a:pt x="707" y="2223"/>
                  </a:lnTo>
                  <a:lnTo>
                    <a:pt x="1078" y="2155"/>
                  </a:lnTo>
                  <a:lnTo>
                    <a:pt x="2121" y="2021"/>
                  </a:lnTo>
                  <a:lnTo>
                    <a:pt x="2189" y="2021"/>
                  </a:lnTo>
                  <a:lnTo>
                    <a:pt x="2222" y="1953"/>
                  </a:lnTo>
                  <a:lnTo>
                    <a:pt x="2222" y="1920"/>
                  </a:lnTo>
                  <a:lnTo>
                    <a:pt x="2189" y="1852"/>
                  </a:lnTo>
                  <a:lnTo>
                    <a:pt x="2155" y="1617"/>
                  </a:lnTo>
                  <a:lnTo>
                    <a:pt x="2121" y="1381"/>
                  </a:lnTo>
                  <a:lnTo>
                    <a:pt x="2054" y="910"/>
                  </a:lnTo>
                  <a:lnTo>
                    <a:pt x="1987" y="539"/>
                  </a:lnTo>
                  <a:lnTo>
                    <a:pt x="1953" y="337"/>
                  </a:lnTo>
                  <a:lnTo>
                    <a:pt x="1886" y="169"/>
                  </a:lnTo>
                  <a:lnTo>
                    <a:pt x="1919" y="102"/>
                  </a:lnTo>
                  <a:lnTo>
                    <a:pt x="1919" y="68"/>
                  </a:lnTo>
                  <a:lnTo>
                    <a:pt x="1886" y="34"/>
                  </a:lnTo>
                  <a:lnTo>
                    <a:pt x="181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1" name="Google Shape;651;p4"/>
            <p:cNvSpPr/>
            <p:nvPr/>
          </p:nvSpPr>
          <p:spPr>
            <a:xfrm>
              <a:off x="1318550" y="5092200"/>
              <a:ext cx="18550" cy="16025"/>
            </a:xfrm>
            <a:custGeom>
              <a:rect b="b" l="l" r="r" t="t"/>
              <a:pathLst>
                <a:path extrusionOk="0" h="641" w="742">
                  <a:moveTo>
                    <a:pt x="405" y="1"/>
                  </a:moveTo>
                  <a:lnTo>
                    <a:pt x="236" y="34"/>
                  </a:lnTo>
                  <a:lnTo>
                    <a:pt x="34" y="34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34" y="135"/>
                  </a:lnTo>
                  <a:lnTo>
                    <a:pt x="135" y="169"/>
                  </a:lnTo>
                  <a:lnTo>
                    <a:pt x="236" y="203"/>
                  </a:lnTo>
                  <a:lnTo>
                    <a:pt x="203" y="371"/>
                  </a:lnTo>
                  <a:lnTo>
                    <a:pt x="203" y="539"/>
                  </a:lnTo>
                  <a:lnTo>
                    <a:pt x="203" y="607"/>
                  </a:lnTo>
                  <a:lnTo>
                    <a:pt x="270" y="640"/>
                  </a:lnTo>
                  <a:lnTo>
                    <a:pt x="304" y="640"/>
                  </a:lnTo>
                  <a:lnTo>
                    <a:pt x="337" y="607"/>
                  </a:lnTo>
                  <a:lnTo>
                    <a:pt x="337" y="438"/>
                  </a:lnTo>
                  <a:lnTo>
                    <a:pt x="337" y="270"/>
                  </a:lnTo>
                  <a:lnTo>
                    <a:pt x="371" y="270"/>
                  </a:lnTo>
                  <a:lnTo>
                    <a:pt x="573" y="236"/>
                  </a:lnTo>
                  <a:lnTo>
                    <a:pt x="640" y="203"/>
                  </a:lnTo>
                  <a:lnTo>
                    <a:pt x="741" y="169"/>
                  </a:lnTo>
                  <a:lnTo>
                    <a:pt x="741" y="68"/>
                  </a:lnTo>
                  <a:lnTo>
                    <a:pt x="741" y="34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2" name="Google Shape;652;p4"/>
            <p:cNvSpPr/>
            <p:nvPr/>
          </p:nvSpPr>
          <p:spPr>
            <a:xfrm>
              <a:off x="1138425" y="5153650"/>
              <a:ext cx="55575" cy="57250"/>
            </a:xfrm>
            <a:custGeom>
              <a:rect b="b" l="l" r="r" t="t"/>
              <a:pathLst>
                <a:path extrusionOk="0" h="2290" w="2223">
                  <a:moveTo>
                    <a:pt x="1920" y="169"/>
                  </a:moveTo>
                  <a:lnTo>
                    <a:pt x="1953" y="539"/>
                  </a:lnTo>
                  <a:lnTo>
                    <a:pt x="1987" y="943"/>
                  </a:lnTo>
                  <a:lnTo>
                    <a:pt x="2021" y="1415"/>
                  </a:lnTo>
                  <a:lnTo>
                    <a:pt x="2054" y="1886"/>
                  </a:lnTo>
                  <a:lnTo>
                    <a:pt x="2054" y="1886"/>
                  </a:lnTo>
                  <a:lnTo>
                    <a:pt x="1819" y="1852"/>
                  </a:lnTo>
                  <a:lnTo>
                    <a:pt x="1583" y="1886"/>
                  </a:lnTo>
                  <a:lnTo>
                    <a:pt x="1112" y="1953"/>
                  </a:lnTo>
                  <a:lnTo>
                    <a:pt x="741" y="2021"/>
                  </a:lnTo>
                  <a:lnTo>
                    <a:pt x="573" y="2054"/>
                  </a:lnTo>
                  <a:lnTo>
                    <a:pt x="371" y="2088"/>
                  </a:lnTo>
                  <a:lnTo>
                    <a:pt x="337" y="1650"/>
                  </a:lnTo>
                  <a:lnTo>
                    <a:pt x="236" y="1213"/>
                  </a:lnTo>
                  <a:lnTo>
                    <a:pt x="203" y="842"/>
                  </a:lnTo>
                  <a:lnTo>
                    <a:pt x="135" y="472"/>
                  </a:lnTo>
                  <a:lnTo>
                    <a:pt x="1044" y="337"/>
                  </a:lnTo>
                  <a:lnTo>
                    <a:pt x="1920" y="169"/>
                  </a:lnTo>
                  <a:close/>
                  <a:moveTo>
                    <a:pt x="1920" y="0"/>
                  </a:moveTo>
                  <a:lnTo>
                    <a:pt x="1011" y="135"/>
                  </a:lnTo>
                  <a:lnTo>
                    <a:pt x="102" y="270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1" y="606"/>
                  </a:lnTo>
                  <a:lnTo>
                    <a:pt x="34" y="876"/>
                  </a:lnTo>
                  <a:lnTo>
                    <a:pt x="102" y="1381"/>
                  </a:lnTo>
                  <a:lnTo>
                    <a:pt x="135" y="1819"/>
                  </a:lnTo>
                  <a:lnTo>
                    <a:pt x="203" y="2054"/>
                  </a:lnTo>
                  <a:lnTo>
                    <a:pt x="270" y="2256"/>
                  </a:lnTo>
                  <a:lnTo>
                    <a:pt x="270" y="2290"/>
                  </a:lnTo>
                  <a:lnTo>
                    <a:pt x="371" y="2290"/>
                  </a:lnTo>
                  <a:lnTo>
                    <a:pt x="371" y="2256"/>
                  </a:lnTo>
                  <a:lnTo>
                    <a:pt x="607" y="2256"/>
                  </a:lnTo>
                  <a:lnTo>
                    <a:pt x="842" y="2223"/>
                  </a:lnTo>
                  <a:lnTo>
                    <a:pt x="1280" y="2122"/>
                  </a:lnTo>
                  <a:lnTo>
                    <a:pt x="1684" y="2088"/>
                  </a:lnTo>
                  <a:lnTo>
                    <a:pt x="1886" y="2054"/>
                  </a:lnTo>
                  <a:lnTo>
                    <a:pt x="2088" y="1987"/>
                  </a:lnTo>
                  <a:lnTo>
                    <a:pt x="2155" y="1987"/>
                  </a:lnTo>
                  <a:lnTo>
                    <a:pt x="2189" y="1920"/>
                  </a:lnTo>
                  <a:lnTo>
                    <a:pt x="2223" y="1650"/>
                  </a:lnTo>
                  <a:lnTo>
                    <a:pt x="2223" y="1415"/>
                  </a:lnTo>
                  <a:lnTo>
                    <a:pt x="2155" y="910"/>
                  </a:lnTo>
                  <a:lnTo>
                    <a:pt x="2122" y="505"/>
                  </a:lnTo>
                  <a:lnTo>
                    <a:pt x="2054" y="303"/>
                  </a:lnTo>
                  <a:lnTo>
                    <a:pt x="1987" y="101"/>
                  </a:lnTo>
                  <a:lnTo>
                    <a:pt x="1987" y="34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3" name="Google Shape;653;p4"/>
            <p:cNvSpPr/>
            <p:nvPr/>
          </p:nvSpPr>
          <p:spPr>
            <a:xfrm>
              <a:off x="1238600" y="5087150"/>
              <a:ext cx="10950" cy="49700"/>
            </a:xfrm>
            <a:custGeom>
              <a:rect b="b" l="l" r="r" t="t"/>
              <a:pathLst>
                <a:path extrusionOk="0" h="1988" w="438">
                  <a:moveTo>
                    <a:pt x="0" y="1"/>
                  </a:moveTo>
                  <a:lnTo>
                    <a:pt x="0" y="34"/>
                  </a:lnTo>
                  <a:lnTo>
                    <a:pt x="0" y="270"/>
                  </a:lnTo>
                  <a:lnTo>
                    <a:pt x="0" y="472"/>
                  </a:lnTo>
                  <a:lnTo>
                    <a:pt x="67" y="943"/>
                  </a:lnTo>
                  <a:lnTo>
                    <a:pt x="168" y="1448"/>
                  </a:lnTo>
                  <a:lnTo>
                    <a:pt x="236" y="1718"/>
                  </a:lnTo>
                  <a:lnTo>
                    <a:pt x="337" y="1953"/>
                  </a:lnTo>
                  <a:lnTo>
                    <a:pt x="370" y="1987"/>
                  </a:lnTo>
                  <a:lnTo>
                    <a:pt x="438" y="1987"/>
                  </a:lnTo>
                  <a:lnTo>
                    <a:pt x="438" y="1920"/>
                  </a:lnTo>
                  <a:lnTo>
                    <a:pt x="438" y="1684"/>
                  </a:lnTo>
                  <a:lnTo>
                    <a:pt x="370" y="1415"/>
                  </a:lnTo>
                  <a:lnTo>
                    <a:pt x="269" y="910"/>
                  </a:lnTo>
                  <a:lnTo>
                    <a:pt x="202" y="472"/>
                  </a:lnTo>
                  <a:lnTo>
                    <a:pt x="135" y="236"/>
                  </a:lnTo>
                  <a:lnTo>
                    <a:pt x="101" y="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4" name="Google Shape;654;p4"/>
            <p:cNvSpPr/>
            <p:nvPr/>
          </p:nvSpPr>
          <p:spPr>
            <a:xfrm>
              <a:off x="1382525" y="5082950"/>
              <a:ext cx="12650" cy="16025"/>
            </a:xfrm>
            <a:custGeom>
              <a:rect b="b" l="l" r="r" t="t"/>
              <a:pathLst>
                <a:path extrusionOk="0" h="641" w="506">
                  <a:moveTo>
                    <a:pt x="472" y="0"/>
                  </a:moveTo>
                  <a:lnTo>
                    <a:pt x="371" y="101"/>
                  </a:lnTo>
                  <a:lnTo>
                    <a:pt x="270" y="202"/>
                  </a:lnTo>
                  <a:lnTo>
                    <a:pt x="202" y="169"/>
                  </a:lnTo>
                  <a:lnTo>
                    <a:pt x="68" y="68"/>
                  </a:lnTo>
                  <a:lnTo>
                    <a:pt x="0" y="68"/>
                  </a:lnTo>
                  <a:lnTo>
                    <a:pt x="0" y="101"/>
                  </a:lnTo>
                  <a:lnTo>
                    <a:pt x="34" y="202"/>
                  </a:lnTo>
                  <a:lnTo>
                    <a:pt x="135" y="270"/>
                  </a:lnTo>
                  <a:lnTo>
                    <a:pt x="169" y="303"/>
                  </a:lnTo>
                  <a:lnTo>
                    <a:pt x="68" y="539"/>
                  </a:lnTo>
                  <a:lnTo>
                    <a:pt x="68" y="606"/>
                  </a:lnTo>
                  <a:lnTo>
                    <a:pt x="101" y="640"/>
                  </a:lnTo>
                  <a:lnTo>
                    <a:pt x="169" y="640"/>
                  </a:lnTo>
                  <a:lnTo>
                    <a:pt x="236" y="606"/>
                  </a:lnTo>
                  <a:lnTo>
                    <a:pt x="337" y="337"/>
                  </a:lnTo>
                  <a:lnTo>
                    <a:pt x="371" y="337"/>
                  </a:lnTo>
                  <a:lnTo>
                    <a:pt x="404" y="303"/>
                  </a:lnTo>
                  <a:lnTo>
                    <a:pt x="404" y="236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5" name="Google Shape;655;p4"/>
            <p:cNvSpPr/>
            <p:nvPr/>
          </p:nvSpPr>
          <p:spPr>
            <a:xfrm>
              <a:off x="1298350" y="5071175"/>
              <a:ext cx="58950" cy="55575"/>
            </a:xfrm>
            <a:custGeom>
              <a:rect b="b" l="l" r="r" t="t"/>
              <a:pathLst>
                <a:path extrusionOk="0" h="2223" w="2358">
                  <a:moveTo>
                    <a:pt x="1650" y="0"/>
                  </a:moveTo>
                  <a:lnTo>
                    <a:pt x="1314" y="101"/>
                  </a:lnTo>
                  <a:lnTo>
                    <a:pt x="708" y="168"/>
                  </a:lnTo>
                  <a:lnTo>
                    <a:pt x="405" y="202"/>
                  </a:lnTo>
                  <a:lnTo>
                    <a:pt x="102" y="303"/>
                  </a:lnTo>
                  <a:lnTo>
                    <a:pt x="102" y="202"/>
                  </a:lnTo>
                  <a:lnTo>
                    <a:pt x="34" y="202"/>
                  </a:lnTo>
                  <a:lnTo>
                    <a:pt x="1" y="236"/>
                  </a:lnTo>
                  <a:lnTo>
                    <a:pt x="1" y="471"/>
                  </a:lnTo>
                  <a:lnTo>
                    <a:pt x="1" y="673"/>
                  </a:lnTo>
                  <a:lnTo>
                    <a:pt x="34" y="1145"/>
                  </a:lnTo>
                  <a:lnTo>
                    <a:pt x="135" y="1650"/>
                  </a:lnTo>
                  <a:lnTo>
                    <a:pt x="203" y="1919"/>
                  </a:lnTo>
                  <a:lnTo>
                    <a:pt x="304" y="2155"/>
                  </a:lnTo>
                  <a:lnTo>
                    <a:pt x="337" y="2222"/>
                  </a:lnTo>
                  <a:lnTo>
                    <a:pt x="371" y="2222"/>
                  </a:lnTo>
                  <a:lnTo>
                    <a:pt x="405" y="2188"/>
                  </a:lnTo>
                  <a:lnTo>
                    <a:pt x="438" y="2121"/>
                  </a:lnTo>
                  <a:lnTo>
                    <a:pt x="405" y="1885"/>
                  </a:lnTo>
                  <a:lnTo>
                    <a:pt x="337" y="1616"/>
                  </a:lnTo>
                  <a:lnTo>
                    <a:pt x="236" y="1111"/>
                  </a:lnTo>
                  <a:lnTo>
                    <a:pt x="203" y="741"/>
                  </a:lnTo>
                  <a:lnTo>
                    <a:pt x="135" y="370"/>
                  </a:lnTo>
                  <a:lnTo>
                    <a:pt x="539" y="370"/>
                  </a:lnTo>
                  <a:lnTo>
                    <a:pt x="943" y="303"/>
                  </a:lnTo>
                  <a:lnTo>
                    <a:pt x="1852" y="168"/>
                  </a:lnTo>
                  <a:lnTo>
                    <a:pt x="1886" y="202"/>
                  </a:lnTo>
                  <a:lnTo>
                    <a:pt x="1987" y="202"/>
                  </a:lnTo>
                  <a:lnTo>
                    <a:pt x="1987" y="471"/>
                  </a:lnTo>
                  <a:lnTo>
                    <a:pt x="2021" y="774"/>
                  </a:lnTo>
                  <a:lnTo>
                    <a:pt x="2155" y="1784"/>
                  </a:lnTo>
                  <a:lnTo>
                    <a:pt x="1751" y="1784"/>
                  </a:lnTo>
                  <a:lnTo>
                    <a:pt x="1347" y="1885"/>
                  </a:lnTo>
                  <a:lnTo>
                    <a:pt x="842" y="1919"/>
                  </a:lnTo>
                  <a:lnTo>
                    <a:pt x="607" y="1986"/>
                  </a:lnTo>
                  <a:lnTo>
                    <a:pt x="506" y="2054"/>
                  </a:lnTo>
                  <a:lnTo>
                    <a:pt x="438" y="2121"/>
                  </a:lnTo>
                  <a:lnTo>
                    <a:pt x="506" y="2188"/>
                  </a:lnTo>
                  <a:lnTo>
                    <a:pt x="842" y="2188"/>
                  </a:lnTo>
                  <a:lnTo>
                    <a:pt x="1246" y="2121"/>
                  </a:lnTo>
                  <a:lnTo>
                    <a:pt x="1718" y="2054"/>
                  </a:lnTo>
                  <a:lnTo>
                    <a:pt x="1987" y="2020"/>
                  </a:lnTo>
                  <a:lnTo>
                    <a:pt x="2189" y="1953"/>
                  </a:lnTo>
                  <a:lnTo>
                    <a:pt x="2256" y="1986"/>
                  </a:lnTo>
                  <a:lnTo>
                    <a:pt x="2290" y="1986"/>
                  </a:lnTo>
                  <a:lnTo>
                    <a:pt x="2357" y="1953"/>
                  </a:lnTo>
                  <a:lnTo>
                    <a:pt x="2357" y="1885"/>
                  </a:lnTo>
                  <a:lnTo>
                    <a:pt x="2189" y="875"/>
                  </a:lnTo>
                  <a:lnTo>
                    <a:pt x="2155" y="438"/>
                  </a:lnTo>
                  <a:lnTo>
                    <a:pt x="2122" y="236"/>
                  </a:lnTo>
                  <a:lnTo>
                    <a:pt x="2054" y="34"/>
                  </a:lnTo>
                  <a:lnTo>
                    <a:pt x="2021" y="34"/>
                  </a:lnTo>
                  <a:lnTo>
                    <a:pt x="1987" y="67"/>
                  </a:lnTo>
                  <a:lnTo>
                    <a:pt x="1987" y="34"/>
                  </a:lnTo>
                  <a:lnTo>
                    <a:pt x="192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6" name="Google Shape;656;p4"/>
            <p:cNvSpPr/>
            <p:nvPr/>
          </p:nvSpPr>
          <p:spPr>
            <a:xfrm>
              <a:off x="1358125" y="5059375"/>
              <a:ext cx="58100" cy="63150"/>
            </a:xfrm>
            <a:custGeom>
              <a:rect b="b" l="l" r="r" t="t"/>
              <a:pathLst>
                <a:path extrusionOk="0" h="2526" w="2324">
                  <a:moveTo>
                    <a:pt x="1953" y="203"/>
                  </a:moveTo>
                  <a:lnTo>
                    <a:pt x="1953" y="640"/>
                  </a:lnTo>
                  <a:lnTo>
                    <a:pt x="1986" y="1112"/>
                  </a:lnTo>
                  <a:lnTo>
                    <a:pt x="2054" y="1583"/>
                  </a:lnTo>
                  <a:lnTo>
                    <a:pt x="2155" y="2021"/>
                  </a:lnTo>
                  <a:lnTo>
                    <a:pt x="2188" y="2054"/>
                  </a:lnTo>
                  <a:lnTo>
                    <a:pt x="2155" y="2054"/>
                  </a:lnTo>
                  <a:lnTo>
                    <a:pt x="1751" y="2088"/>
                  </a:lnTo>
                  <a:lnTo>
                    <a:pt x="1347" y="2155"/>
                  </a:lnTo>
                  <a:lnTo>
                    <a:pt x="943" y="2189"/>
                  </a:lnTo>
                  <a:lnTo>
                    <a:pt x="505" y="2256"/>
                  </a:lnTo>
                  <a:lnTo>
                    <a:pt x="337" y="1347"/>
                  </a:lnTo>
                  <a:lnTo>
                    <a:pt x="168" y="438"/>
                  </a:lnTo>
                  <a:lnTo>
                    <a:pt x="606" y="405"/>
                  </a:lnTo>
                  <a:lnTo>
                    <a:pt x="1044" y="371"/>
                  </a:lnTo>
                  <a:lnTo>
                    <a:pt x="1953" y="203"/>
                  </a:lnTo>
                  <a:close/>
                  <a:moveTo>
                    <a:pt x="1953" y="1"/>
                  </a:moveTo>
                  <a:lnTo>
                    <a:pt x="1044" y="169"/>
                  </a:lnTo>
                  <a:lnTo>
                    <a:pt x="572" y="203"/>
                  </a:lnTo>
                  <a:lnTo>
                    <a:pt x="101" y="304"/>
                  </a:lnTo>
                  <a:lnTo>
                    <a:pt x="67" y="337"/>
                  </a:lnTo>
                  <a:lnTo>
                    <a:pt x="67" y="371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34" y="943"/>
                  </a:lnTo>
                  <a:lnTo>
                    <a:pt x="101" y="1448"/>
                  </a:lnTo>
                  <a:lnTo>
                    <a:pt x="236" y="1987"/>
                  </a:lnTo>
                  <a:lnTo>
                    <a:pt x="370" y="2492"/>
                  </a:lnTo>
                  <a:lnTo>
                    <a:pt x="404" y="2526"/>
                  </a:lnTo>
                  <a:lnTo>
                    <a:pt x="471" y="2526"/>
                  </a:lnTo>
                  <a:lnTo>
                    <a:pt x="539" y="2492"/>
                  </a:lnTo>
                  <a:lnTo>
                    <a:pt x="539" y="2425"/>
                  </a:lnTo>
                  <a:lnTo>
                    <a:pt x="539" y="2357"/>
                  </a:lnTo>
                  <a:lnTo>
                    <a:pt x="943" y="2391"/>
                  </a:lnTo>
                  <a:lnTo>
                    <a:pt x="1380" y="2357"/>
                  </a:lnTo>
                  <a:lnTo>
                    <a:pt x="1784" y="2290"/>
                  </a:lnTo>
                  <a:lnTo>
                    <a:pt x="2188" y="2189"/>
                  </a:lnTo>
                  <a:lnTo>
                    <a:pt x="2222" y="2122"/>
                  </a:lnTo>
                  <a:lnTo>
                    <a:pt x="2188" y="2088"/>
                  </a:lnTo>
                  <a:lnTo>
                    <a:pt x="2289" y="2088"/>
                  </a:lnTo>
                  <a:lnTo>
                    <a:pt x="2289" y="2054"/>
                  </a:lnTo>
                  <a:lnTo>
                    <a:pt x="2323" y="1987"/>
                  </a:lnTo>
                  <a:lnTo>
                    <a:pt x="2289" y="1549"/>
                  </a:lnTo>
                  <a:lnTo>
                    <a:pt x="2222" y="1078"/>
                  </a:lnTo>
                  <a:lnTo>
                    <a:pt x="2121" y="607"/>
                  </a:lnTo>
                  <a:lnTo>
                    <a:pt x="2020" y="169"/>
                  </a:lnTo>
                  <a:lnTo>
                    <a:pt x="2054" y="102"/>
                  </a:lnTo>
                  <a:lnTo>
                    <a:pt x="2054" y="68"/>
                  </a:lnTo>
                  <a:lnTo>
                    <a:pt x="2020" y="34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7" name="Google Shape;657;p4"/>
            <p:cNvSpPr/>
            <p:nvPr/>
          </p:nvSpPr>
          <p:spPr>
            <a:xfrm>
              <a:off x="1262150" y="5100625"/>
              <a:ext cx="13500" cy="17700"/>
            </a:xfrm>
            <a:custGeom>
              <a:rect b="b" l="l" r="r" t="t"/>
              <a:pathLst>
                <a:path extrusionOk="0" h="708" w="540">
                  <a:moveTo>
                    <a:pt x="304" y="135"/>
                  </a:moveTo>
                  <a:lnTo>
                    <a:pt x="270" y="270"/>
                  </a:lnTo>
                  <a:lnTo>
                    <a:pt x="203" y="371"/>
                  </a:lnTo>
                  <a:lnTo>
                    <a:pt x="136" y="404"/>
                  </a:lnTo>
                  <a:lnTo>
                    <a:pt x="136" y="371"/>
                  </a:lnTo>
                  <a:lnTo>
                    <a:pt x="136" y="303"/>
                  </a:lnTo>
                  <a:lnTo>
                    <a:pt x="203" y="202"/>
                  </a:lnTo>
                  <a:lnTo>
                    <a:pt x="237" y="169"/>
                  </a:lnTo>
                  <a:lnTo>
                    <a:pt x="304" y="135"/>
                  </a:lnTo>
                  <a:close/>
                  <a:moveTo>
                    <a:pt x="304" y="0"/>
                  </a:moveTo>
                  <a:lnTo>
                    <a:pt x="169" y="34"/>
                  </a:lnTo>
                  <a:lnTo>
                    <a:pt x="68" y="135"/>
                  </a:lnTo>
                  <a:lnTo>
                    <a:pt x="35" y="135"/>
                  </a:lnTo>
                  <a:lnTo>
                    <a:pt x="35" y="169"/>
                  </a:lnTo>
                  <a:lnTo>
                    <a:pt x="35" y="202"/>
                  </a:lnTo>
                  <a:lnTo>
                    <a:pt x="1" y="337"/>
                  </a:lnTo>
                  <a:lnTo>
                    <a:pt x="1" y="438"/>
                  </a:lnTo>
                  <a:lnTo>
                    <a:pt x="102" y="674"/>
                  </a:lnTo>
                  <a:lnTo>
                    <a:pt x="102" y="707"/>
                  </a:lnTo>
                  <a:lnTo>
                    <a:pt x="169" y="707"/>
                  </a:lnTo>
                  <a:lnTo>
                    <a:pt x="203" y="674"/>
                  </a:lnTo>
                  <a:lnTo>
                    <a:pt x="203" y="640"/>
                  </a:lnTo>
                  <a:lnTo>
                    <a:pt x="169" y="505"/>
                  </a:lnTo>
                  <a:lnTo>
                    <a:pt x="237" y="573"/>
                  </a:lnTo>
                  <a:lnTo>
                    <a:pt x="304" y="640"/>
                  </a:lnTo>
                  <a:lnTo>
                    <a:pt x="371" y="674"/>
                  </a:lnTo>
                  <a:lnTo>
                    <a:pt x="472" y="707"/>
                  </a:lnTo>
                  <a:lnTo>
                    <a:pt x="506" y="674"/>
                  </a:lnTo>
                  <a:lnTo>
                    <a:pt x="540" y="640"/>
                  </a:lnTo>
                  <a:lnTo>
                    <a:pt x="540" y="573"/>
                  </a:lnTo>
                  <a:lnTo>
                    <a:pt x="472" y="539"/>
                  </a:lnTo>
                  <a:lnTo>
                    <a:pt x="371" y="505"/>
                  </a:lnTo>
                  <a:lnTo>
                    <a:pt x="304" y="438"/>
                  </a:lnTo>
                  <a:lnTo>
                    <a:pt x="405" y="337"/>
                  </a:lnTo>
                  <a:lnTo>
                    <a:pt x="472" y="202"/>
                  </a:lnTo>
                  <a:lnTo>
                    <a:pt x="472" y="101"/>
                  </a:lnTo>
                  <a:lnTo>
                    <a:pt x="439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8" name="Google Shape;658;p4"/>
            <p:cNvSpPr/>
            <p:nvPr/>
          </p:nvSpPr>
          <p:spPr>
            <a:xfrm>
              <a:off x="1118225" y="5216775"/>
              <a:ext cx="57275" cy="55575"/>
            </a:xfrm>
            <a:custGeom>
              <a:rect b="b" l="l" r="r" t="t"/>
              <a:pathLst>
                <a:path extrusionOk="0" h="2223" w="2291">
                  <a:moveTo>
                    <a:pt x="1886" y="203"/>
                  </a:moveTo>
                  <a:lnTo>
                    <a:pt x="1953" y="573"/>
                  </a:lnTo>
                  <a:lnTo>
                    <a:pt x="1987" y="943"/>
                  </a:lnTo>
                  <a:lnTo>
                    <a:pt x="2054" y="1381"/>
                  </a:lnTo>
                  <a:lnTo>
                    <a:pt x="2122" y="1819"/>
                  </a:lnTo>
                  <a:lnTo>
                    <a:pt x="1953" y="1819"/>
                  </a:lnTo>
                  <a:lnTo>
                    <a:pt x="1751" y="1852"/>
                  </a:lnTo>
                  <a:lnTo>
                    <a:pt x="1381" y="1886"/>
                  </a:lnTo>
                  <a:lnTo>
                    <a:pt x="910" y="1953"/>
                  </a:lnTo>
                  <a:lnTo>
                    <a:pt x="674" y="2021"/>
                  </a:lnTo>
                  <a:lnTo>
                    <a:pt x="472" y="2088"/>
                  </a:lnTo>
                  <a:lnTo>
                    <a:pt x="371" y="1617"/>
                  </a:lnTo>
                  <a:lnTo>
                    <a:pt x="270" y="1179"/>
                  </a:lnTo>
                  <a:lnTo>
                    <a:pt x="169" y="809"/>
                  </a:lnTo>
                  <a:lnTo>
                    <a:pt x="102" y="438"/>
                  </a:lnTo>
                  <a:lnTo>
                    <a:pt x="1011" y="337"/>
                  </a:lnTo>
                  <a:lnTo>
                    <a:pt x="1886" y="203"/>
                  </a:lnTo>
                  <a:close/>
                  <a:moveTo>
                    <a:pt x="1886" y="1"/>
                  </a:moveTo>
                  <a:lnTo>
                    <a:pt x="977" y="102"/>
                  </a:lnTo>
                  <a:lnTo>
                    <a:pt x="68" y="270"/>
                  </a:lnTo>
                  <a:lnTo>
                    <a:pt x="1" y="304"/>
                  </a:lnTo>
                  <a:lnTo>
                    <a:pt x="1" y="371"/>
                  </a:lnTo>
                  <a:lnTo>
                    <a:pt x="1" y="573"/>
                  </a:lnTo>
                  <a:lnTo>
                    <a:pt x="1" y="775"/>
                  </a:lnTo>
                  <a:lnTo>
                    <a:pt x="68" y="1213"/>
                  </a:lnTo>
                  <a:lnTo>
                    <a:pt x="169" y="1684"/>
                  </a:lnTo>
                  <a:lnTo>
                    <a:pt x="236" y="1953"/>
                  </a:lnTo>
                  <a:lnTo>
                    <a:pt x="337" y="2189"/>
                  </a:lnTo>
                  <a:lnTo>
                    <a:pt x="405" y="2223"/>
                  </a:lnTo>
                  <a:lnTo>
                    <a:pt x="438" y="2189"/>
                  </a:lnTo>
                  <a:lnTo>
                    <a:pt x="876" y="2189"/>
                  </a:lnTo>
                  <a:lnTo>
                    <a:pt x="1280" y="2122"/>
                  </a:lnTo>
                  <a:lnTo>
                    <a:pt x="1718" y="2054"/>
                  </a:lnTo>
                  <a:lnTo>
                    <a:pt x="1953" y="2021"/>
                  </a:lnTo>
                  <a:lnTo>
                    <a:pt x="2189" y="1953"/>
                  </a:lnTo>
                  <a:lnTo>
                    <a:pt x="2223" y="1987"/>
                  </a:lnTo>
                  <a:lnTo>
                    <a:pt x="2256" y="1987"/>
                  </a:lnTo>
                  <a:lnTo>
                    <a:pt x="2290" y="1953"/>
                  </a:lnTo>
                  <a:lnTo>
                    <a:pt x="2290" y="1920"/>
                  </a:lnTo>
                  <a:lnTo>
                    <a:pt x="2290" y="1718"/>
                  </a:lnTo>
                  <a:lnTo>
                    <a:pt x="2256" y="1482"/>
                  </a:lnTo>
                  <a:lnTo>
                    <a:pt x="2189" y="1044"/>
                  </a:lnTo>
                  <a:lnTo>
                    <a:pt x="2122" y="539"/>
                  </a:lnTo>
                  <a:lnTo>
                    <a:pt x="2054" y="270"/>
                  </a:lnTo>
                  <a:lnTo>
                    <a:pt x="1987" y="34"/>
                  </a:lnTo>
                  <a:lnTo>
                    <a:pt x="195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59" name="Google Shape;659;p4"/>
            <p:cNvSpPr/>
            <p:nvPr/>
          </p:nvSpPr>
          <p:spPr>
            <a:xfrm>
              <a:off x="1162000" y="5176375"/>
              <a:ext cx="12650" cy="18550"/>
            </a:xfrm>
            <a:custGeom>
              <a:rect b="b" l="l" r="r" t="t"/>
              <a:pathLst>
                <a:path extrusionOk="0" h="742" w="506">
                  <a:moveTo>
                    <a:pt x="169" y="1"/>
                  </a:moveTo>
                  <a:lnTo>
                    <a:pt x="68" y="68"/>
                  </a:lnTo>
                  <a:lnTo>
                    <a:pt x="34" y="169"/>
                  </a:lnTo>
                  <a:lnTo>
                    <a:pt x="34" y="270"/>
                  </a:lnTo>
                  <a:lnTo>
                    <a:pt x="101" y="371"/>
                  </a:lnTo>
                  <a:lnTo>
                    <a:pt x="202" y="438"/>
                  </a:lnTo>
                  <a:lnTo>
                    <a:pt x="337" y="438"/>
                  </a:lnTo>
                  <a:lnTo>
                    <a:pt x="337" y="506"/>
                  </a:lnTo>
                  <a:lnTo>
                    <a:pt x="303" y="539"/>
                  </a:lnTo>
                  <a:lnTo>
                    <a:pt x="236" y="573"/>
                  </a:lnTo>
                  <a:lnTo>
                    <a:pt x="101" y="573"/>
                  </a:lnTo>
                  <a:lnTo>
                    <a:pt x="68" y="539"/>
                  </a:lnTo>
                  <a:lnTo>
                    <a:pt x="0" y="573"/>
                  </a:lnTo>
                  <a:lnTo>
                    <a:pt x="0" y="607"/>
                  </a:lnTo>
                  <a:lnTo>
                    <a:pt x="0" y="640"/>
                  </a:lnTo>
                  <a:lnTo>
                    <a:pt x="34" y="674"/>
                  </a:lnTo>
                  <a:lnTo>
                    <a:pt x="101" y="708"/>
                  </a:lnTo>
                  <a:lnTo>
                    <a:pt x="202" y="741"/>
                  </a:lnTo>
                  <a:lnTo>
                    <a:pt x="303" y="708"/>
                  </a:lnTo>
                  <a:lnTo>
                    <a:pt x="404" y="674"/>
                  </a:lnTo>
                  <a:lnTo>
                    <a:pt x="472" y="607"/>
                  </a:lnTo>
                  <a:lnTo>
                    <a:pt x="505" y="506"/>
                  </a:lnTo>
                  <a:lnTo>
                    <a:pt x="505" y="405"/>
                  </a:lnTo>
                  <a:lnTo>
                    <a:pt x="472" y="337"/>
                  </a:lnTo>
                  <a:lnTo>
                    <a:pt x="438" y="304"/>
                  </a:lnTo>
                  <a:lnTo>
                    <a:pt x="371" y="270"/>
                  </a:lnTo>
                  <a:lnTo>
                    <a:pt x="202" y="270"/>
                  </a:lnTo>
                  <a:lnTo>
                    <a:pt x="169" y="203"/>
                  </a:lnTo>
                  <a:lnTo>
                    <a:pt x="202" y="169"/>
                  </a:lnTo>
                  <a:lnTo>
                    <a:pt x="236" y="135"/>
                  </a:lnTo>
                  <a:lnTo>
                    <a:pt x="337" y="102"/>
                  </a:lnTo>
                  <a:lnTo>
                    <a:pt x="371" y="102"/>
                  </a:lnTo>
                  <a:lnTo>
                    <a:pt x="371" y="68"/>
                  </a:lnTo>
                  <a:lnTo>
                    <a:pt x="337" y="34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0" name="Google Shape;660;p4"/>
            <p:cNvSpPr/>
            <p:nvPr/>
          </p:nvSpPr>
          <p:spPr>
            <a:xfrm>
              <a:off x="1219225" y="5164600"/>
              <a:ext cx="16025" cy="22750"/>
            </a:xfrm>
            <a:custGeom>
              <a:rect b="b" l="l" r="r" t="t"/>
              <a:pathLst>
                <a:path extrusionOk="0" h="910" w="641">
                  <a:moveTo>
                    <a:pt x="438" y="236"/>
                  </a:moveTo>
                  <a:lnTo>
                    <a:pt x="472" y="270"/>
                  </a:lnTo>
                  <a:lnTo>
                    <a:pt x="506" y="337"/>
                  </a:lnTo>
                  <a:lnTo>
                    <a:pt x="506" y="505"/>
                  </a:lnTo>
                  <a:lnTo>
                    <a:pt x="472" y="573"/>
                  </a:lnTo>
                  <a:lnTo>
                    <a:pt x="438" y="640"/>
                  </a:lnTo>
                  <a:lnTo>
                    <a:pt x="304" y="707"/>
                  </a:lnTo>
                  <a:lnTo>
                    <a:pt x="270" y="741"/>
                  </a:lnTo>
                  <a:lnTo>
                    <a:pt x="236" y="404"/>
                  </a:lnTo>
                  <a:lnTo>
                    <a:pt x="236" y="236"/>
                  </a:lnTo>
                  <a:close/>
                  <a:moveTo>
                    <a:pt x="169" y="0"/>
                  </a:moveTo>
                  <a:lnTo>
                    <a:pt x="135" y="101"/>
                  </a:lnTo>
                  <a:lnTo>
                    <a:pt x="102" y="168"/>
                  </a:lnTo>
                  <a:lnTo>
                    <a:pt x="68" y="371"/>
                  </a:lnTo>
                  <a:lnTo>
                    <a:pt x="68" y="573"/>
                  </a:lnTo>
                  <a:lnTo>
                    <a:pt x="135" y="775"/>
                  </a:lnTo>
                  <a:lnTo>
                    <a:pt x="68" y="775"/>
                  </a:lnTo>
                  <a:lnTo>
                    <a:pt x="1" y="842"/>
                  </a:lnTo>
                  <a:lnTo>
                    <a:pt x="34" y="876"/>
                  </a:lnTo>
                  <a:lnTo>
                    <a:pt x="68" y="909"/>
                  </a:lnTo>
                  <a:lnTo>
                    <a:pt x="236" y="909"/>
                  </a:lnTo>
                  <a:lnTo>
                    <a:pt x="405" y="808"/>
                  </a:lnTo>
                  <a:lnTo>
                    <a:pt x="539" y="674"/>
                  </a:lnTo>
                  <a:lnTo>
                    <a:pt x="607" y="505"/>
                  </a:lnTo>
                  <a:lnTo>
                    <a:pt x="640" y="404"/>
                  </a:lnTo>
                  <a:lnTo>
                    <a:pt x="607" y="337"/>
                  </a:lnTo>
                  <a:lnTo>
                    <a:pt x="539" y="168"/>
                  </a:lnTo>
                  <a:lnTo>
                    <a:pt x="472" y="135"/>
                  </a:lnTo>
                  <a:lnTo>
                    <a:pt x="371" y="101"/>
                  </a:lnTo>
                  <a:lnTo>
                    <a:pt x="236" y="135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1" name="Google Shape;661;p4"/>
            <p:cNvSpPr/>
            <p:nvPr/>
          </p:nvSpPr>
          <p:spPr>
            <a:xfrm>
              <a:off x="1140100" y="5236975"/>
              <a:ext cx="16875" cy="18550"/>
            </a:xfrm>
            <a:custGeom>
              <a:rect b="b" l="l" r="r" t="t"/>
              <a:pathLst>
                <a:path extrusionOk="0" h="742" w="675">
                  <a:moveTo>
                    <a:pt x="68" y="1"/>
                  </a:moveTo>
                  <a:lnTo>
                    <a:pt x="1" y="34"/>
                  </a:lnTo>
                  <a:lnTo>
                    <a:pt x="1" y="68"/>
                  </a:lnTo>
                  <a:lnTo>
                    <a:pt x="35" y="135"/>
                  </a:lnTo>
                  <a:lnTo>
                    <a:pt x="102" y="169"/>
                  </a:lnTo>
                  <a:lnTo>
                    <a:pt x="304" y="169"/>
                  </a:lnTo>
                  <a:lnTo>
                    <a:pt x="68" y="607"/>
                  </a:lnTo>
                  <a:lnTo>
                    <a:pt x="68" y="674"/>
                  </a:lnTo>
                  <a:lnTo>
                    <a:pt x="102" y="708"/>
                  </a:lnTo>
                  <a:lnTo>
                    <a:pt x="136" y="741"/>
                  </a:lnTo>
                  <a:lnTo>
                    <a:pt x="203" y="741"/>
                  </a:lnTo>
                  <a:lnTo>
                    <a:pt x="506" y="607"/>
                  </a:lnTo>
                  <a:lnTo>
                    <a:pt x="607" y="573"/>
                  </a:lnTo>
                  <a:lnTo>
                    <a:pt x="674" y="539"/>
                  </a:lnTo>
                  <a:lnTo>
                    <a:pt x="674" y="472"/>
                  </a:lnTo>
                  <a:lnTo>
                    <a:pt x="674" y="438"/>
                  </a:lnTo>
                  <a:lnTo>
                    <a:pt x="607" y="405"/>
                  </a:lnTo>
                  <a:lnTo>
                    <a:pt x="573" y="405"/>
                  </a:lnTo>
                  <a:lnTo>
                    <a:pt x="472" y="438"/>
                  </a:lnTo>
                  <a:lnTo>
                    <a:pt x="338" y="472"/>
                  </a:lnTo>
                  <a:lnTo>
                    <a:pt x="540" y="135"/>
                  </a:lnTo>
                  <a:lnTo>
                    <a:pt x="573" y="102"/>
                  </a:lnTo>
                  <a:lnTo>
                    <a:pt x="540" y="34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2" name="Google Shape;662;p4"/>
            <p:cNvSpPr/>
            <p:nvPr/>
          </p:nvSpPr>
          <p:spPr>
            <a:xfrm>
              <a:off x="1197350" y="5143550"/>
              <a:ext cx="58100" cy="60625"/>
            </a:xfrm>
            <a:custGeom>
              <a:rect b="b" l="l" r="r" t="t"/>
              <a:pathLst>
                <a:path extrusionOk="0" h="2425" w="2324">
                  <a:moveTo>
                    <a:pt x="1919" y="135"/>
                  </a:moveTo>
                  <a:lnTo>
                    <a:pt x="2020" y="1044"/>
                  </a:lnTo>
                  <a:lnTo>
                    <a:pt x="2122" y="1987"/>
                  </a:lnTo>
                  <a:lnTo>
                    <a:pt x="1684" y="2054"/>
                  </a:lnTo>
                  <a:lnTo>
                    <a:pt x="1280" y="2122"/>
                  </a:lnTo>
                  <a:lnTo>
                    <a:pt x="876" y="2189"/>
                  </a:lnTo>
                  <a:lnTo>
                    <a:pt x="472" y="2290"/>
                  </a:lnTo>
                  <a:lnTo>
                    <a:pt x="472" y="2256"/>
                  </a:lnTo>
                  <a:lnTo>
                    <a:pt x="438" y="1819"/>
                  </a:lnTo>
                  <a:lnTo>
                    <a:pt x="371" y="1347"/>
                  </a:lnTo>
                  <a:lnTo>
                    <a:pt x="270" y="876"/>
                  </a:lnTo>
                  <a:lnTo>
                    <a:pt x="135" y="438"/>
                  </a:lnTo>
                  <a:lnTo>
                    <a:pt x="1044" y="337"/>
                  </a:lnTo>
                  <a:lnTo>
                    <a:pt x="1482" y="270"/>
                  </a:lnTo>
                  <a:lnTo>
                    <a:pt x="1919" y="135"/>
                  </a:lnTo>
                  <a:close/>
                  <a:moveTo>
                    <a:pt x="1919" y="0"/>
                  </a:moveTo>
                  <a:lnTo>
                    <a:pt x="1482" y="68"/>
                  </a:lnTo>
                  <a:lnTo>
                    <a:pt x="1010" y="135"/>
                  </a:lnTo>
                  <a:lnTo>
                    <a:pt x="68" y="270"/>
                  </a:lnTo>
                  <a:lnTo>
                    <a:pt x="34" y="303"/>
                  </a:lnTo>
                  <a:lnTo>
                    <a:pt x="0" y="337"/>
                  </a:lnTo>
                  <a:lnTo>
                    <a:pt x="0" y="404"/>
                  </a:lnTo>
                  <a:lnTo>
                    <a:pt x="34" y="438"/>
                  </a:lnTo>
                  <a:lnTo>
                    <a:pt x="68" y="909"/>
                  </a:lnTo>
                  <a:lnTo>
                    <a:pt x="135" y="1381"/>
                  </a:lnTo>
                  <a:lnTo>
                    <a:pt x="236" y="1819"/>
                  </a:lnTo>
                  <a:lnTo>
                    <a:pt x="337" y="2290"/>
                  </a:lnTo>
                  <a:lnTo>
                    <a:pt x="337" y="2324"/>
                  </a:lnTo>
                  <a:lnTo>
                    <a:pt x="438" y="2324"/>
                  </a:lnTo>
                  <a:lnTo>
                    <a:pt x="472" y="2391"/>
                  </a:lnTo>
                  <a:lnTo>
                    <a:pt x="505" y="2425"/>
                  </a:lnTo>
                  <a:lnTo>
                    <a:pt x="909" y="2425"/>
                  </a:lnTo>
                  <a:lnTo>
                    <a:pt x="1313" y="2357"/>
                  </a:lnTo>
                  <a:lnTo>
                    <a:pt x="1751" y="2256"/>
                  </a:lnTo>
                  <a:lnTo>
                    <a:pt x="2122" y="2088"/>
                  </a:lnTo>
                  <a:lnTo>
                    <a:pt x="2122" y="2155"/>
                  </a:lnTo>
                  <a:lnTo>
                    <a:pt x="2155" y="2223"/>
                  </a:lnTo>
                  <a:lnTo>
                    <a:pt x="2223" y="2256"/>
                  </a:lnTo>
                  <a:lnTo>
                    <a:pt x="2290" y="2223"/>
                  </a:lnTo>
                  <a:lnTo>
                    <a:pt x="2324" y="2155"/>
                  </a:lnTo>
                  <a:lnTo>
                    <a:pt x="2290" y="1650"/>
                  </a:lnTo>
                  <a:lnTo>
                    <a:pt x="2256" y="1112"/>
                  </a:lnTo>
                  <a:lnTo>
                    <a:pt x="2189" y="606"/>
                  </a:lnTo>
                  <a:lnTo>
                    <a:pt x="2054" y="101"/>
                  </a:lnTo>
                  <a:lnTo>
                    <a:pt x="2020" y="68"/>
                  </a:lnTo>
                  <a:lnTo>
                    <a:pt x="1987" y="68"/>
                  </a:lnTo>
                  <a:lnTo>
                    <a:pt x="1987" y="34"/>
                  </a:lnTo>
                  <a:lnTo>
                    <a:pt x="1919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3" name="Google Shape;663;p4"/>
            <p:cNvSpPr/>
            <p:nvPr/>
          </p:nvSpPr>
          <p:spPr>
            <a:xfrm>
              <a:off x="1178825" y="5206675"/>
              <a:ext cx="58950" cy="57250"/>
            </a:xfrm>
            <a:custGeom>
              <a:rect b="b" l="l" r="r" t="t"/>
              <a:pathLst>
                <a:path extrusionOk="0" h="2290" w="2358">
                  <a:moveTo>
                    <a:pt x="1953" y="304"/>
                  </a:moveTo>
                  <a:lnTo>
                    <a:pt x="1987" y="607"/>
                  </a:lnTo>
                  <a:lnTo>
                    <a:pt x="2054" y="943"/>
                  </a:lnTo>
                  <a:lnTo>
                    <a:pt x="2088" y="1381"/>
                  </a:lnTo>
                  <a:lnTo>
                    <a:pt x="2122" y="1583"/>
                  </a:lnTo>
                  <a:lnTo>
                    <a:pt x="2189" y="1819"/>
                  </a:lnTo>
                  <a:lnTo>
                    <a:pt x="1280" y="1920"/>
                  </a:lnTo>
                  <a:lnTo>
                    <a:pt x="842" y="1987"/>
                  </a:lnTo>
                  <a:lnTo>
                    <a:pt x="405" y="2122"/>
                  </a:lnTo>
                  <a:lnTo>
                    <a:pt x="337" y="1684"/>
                  </a:lnTo>
                  <a:lnTo>
                    <a:pt x="270" y="1246"/>
                  </a:lnTo>
                  <a:lnTo>
                    <a:pt x="236" y="809"/>
                  </a:lnTo>
                  <a:lnTo>
                    <a:pt x="169" y="573"/>
                  </a:lnTo>
                  <a:lnTo>
                    <a:pt x="102" y="371"/>
                  </a:lnTo>
                  <a:lnTo>
                    <a:pt x="102" y="371"/>
                  </a:lnTo>
                  <a:lnTo>
                    <a:pt x="270" y="405"/>
                  </a:lnTo>
                  <a:lnTo>
                    <a:pt x="472" y="405"/>
                  </a:lnTo>
                  <a:lnTo>
                    <a:pt x="842" y="371"/>
                  </a:lnTo>
                  <a:lnTo>
                    <a:pt x="1415" y="337"/>
                  </a:lnTo>
                  <a:lnTo>
                    <a:pt x="1953" y="304"/>
                  </a:lnTo>
                  <a:close/>
                  <a:moveTo>
                    <a:pt x="1987" y="1"/>
                  </a:moveTo>
                  <a:lnTo>
                    <a:pt x="1953" y="34"/>
                  </a:lnTo>
                  <a:lnTo>
                    <a:pt x="1953" y="102"/>
                  </a:lnTo>
                  <a:lnTo>
                    <a:pt x="1448" y="135"/>
                  </a:lnTo>
                  <a:lnTo>
                    <a:pt x="943" y="169"/>
                  </a:lnTo>
                  <a:lnTo>
                    <a:pt x="506" y="203"/>
                  </a:lnTo>
                  <a:lnTo>
                    <a:pt x="304" y="236"/>
                  </a:lnTo>
                  <a:lnTo>
                    <a:pt x="203" y="304"/>
                  </a:lnTo>
                  <a:lnTo>
                    <a:pt x="102" y="371"/>
                  </a:lnTo>
                  <a:lnTo>
                    <a:pt x="68" y="371"/>
                  </a:lnTo>
                  <a:lnTo>
                    <a:pt x="34" y="506"/>
                  </a:lnTo>
                  <a:lnTo>
                    <a:pt x="1" y="640"/>
                  </a:lnTo>
                  <a:lnTo>
                    <a:pt x="34" y="977"/>
                  </a:lnTo>
                  <a:lnTo>
                    <a:pt x="102" y="1583"/>
                  </a:lnTo>
                  <a:lnTo>
                    <a:pt x="135" y="1785"/>
                  </a:lnTo>
                  <a:lnTo>
                    <a:pt x="169" y="1987"/>
                  </a:lnTo>
                  <a:lnTo>
                    <a:pt x="169" y="2088"/>
                  </a:lnTo>
                  <a:lnTo>
                    <a:pt x="236" y="2189"/>
                  </a:lnTo>
                  <a:lnTo>
                    <a:pt x="304" y="2256"/>
                  </a:lnTo>
                  <a:lnTo>
                    <a:pt x="371" y="2290"/>
                  </a:lnTo>
                  <a:lnTo>
                    <a:pt x="438" y="2290"/>
                  </a:lnTo>
                  <a:lnTo>
                    <a:pt x="438" y="2256"/>
                  </a:lnTo>
                  <a:lnTo>
                    <a:pt x="438" y="2223"/>
                  </a:lnTo>
                  <a:lnTo>
                    <a:pt x="876" y="2223"/>
                  </a:lnTo>
                  <a:lnTo>
                    <a:pt x="1314" y="2155"/>
                  </a:lnTo>
                  <a:lnTo>
                    <a:pt x="2189" y="1987"/>
                  </a:lnTo>
                  <a:lnTo>
                    <a:pt x="2290" y="1987"/>
                  </a:lnTo>
                  <a:lnTo>
                    <a:pt x="2324" y="1953"/>
                  </a:lnTo>
                  <a:lnTo>
                    <a:pt x="2357" y="1718"/>
                  </a:lnTo>
                  <a:lnTo>
                    <a:pt x="2324" y="1516"/>
                  </a:lnTo>
                  <a:lnTo>
                    <a:pt x="2223" y="1078"/>
                  </a:lnTo>
                  <a:lnTo>
                    <a:pt x="2155" y="539"/>
                  </a:lnTo>
                  <a:lnTo>
                    <a:pt x="2122" y="270"/>
                  </a:lnTo>
                  <a:lnTo>
                    <a:pt x="2054" y="34"/>
                  </a:lnTo>
                  <a:lnTo>
                    <a:pt x="202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664" name="Google Shape;664;p4"/>
          <p:cNvSpPr txBox="1"/>
          <p:nvPr>
            <p:ph idx="1" type="body"/>
          </p:nvPr>
        </p:nvSpPr>
        <p:spPr>
          <a:xfrm>
            <a:off x="1832400" y="1990350"/>
            <a:ext cx="5479200" cy="819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68300" lvl="0" marL="457200" rtl="0" algn="ctr">
              <a:spcBef>
                <a:spcPts val="600"/>
              </a:spcBef>
              <a:spcAft>
                <a:spcPts val="0"/>
              </a:spcAft>
              <a:buClr>
                <a:srgbClr val="F55D4B"/>
              </a:buClr>
              <a:buSzPts val="2200"/>
              <a:buChar char="✖"/>
              <a:defRPr i="1" sz="2200">
                <a:solidFill>
                  <a:srgbClr val="F55D4B"/>
                </a:solidFill>
              </a:defRPr>
            </a:lvl1pPr>
            <a:lvl2pPr indent="-368300" lvl="1" marL="914400" rtl="0" algn="ctr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200"/>
              <a:buChar char="○"/>
              <a:defRPr i="1">
                <a:solidFill>
                  <a:srgbClr val="F55D4B"/>
                </a:solidFill>
              </a:defRPr>
            </a:lvl2pPr>
            <a:lvl3pPr indent="-368300" lvl="2" marL="1371600" rtl="0" algn="ctr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200"/>
              <a:buChar char="■"/>
              <a:defRPr i="1" sz="2200">
                <a:solidFill>
                  <a:srgbClr val="F55D4B"/>
                </a:solidFill>
              </a:defRPr>
            </a:lvl3pPr>
            <a:lvl4pPr indent="-368300" lvl="3" marL="1828800" rtl="0" algn="ctr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200"/>
              <a:buChar char="●"/>
              <a:defRPr i="1" sz="2200">
                <a:solidFill>
                  <a:srgbClr val="F55D4B"/>
                </a:solidFill>
              </a:defRPr>
            </a:lvl4pPr>
            <a:lvl5pPr indent="-368300" lvl="4" marL="2286000" rtl="0" algn="ctr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200"/>
              <a:buChar char="○"/>
              <a:defRPr i="1" sz="2200">
                <a:solidFill>
                  <a:srgbClr val="F55D4B"/>
                </a:solidFill>
              </a:defRPr>
            </a:lvl5pPr>
            <a:lvl6pPr indent="-368300" lvl="5" marL="2743200" rtl="0" algn="ctr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200"/>
              <a:buChar char="■"/>
              <a:defRPr i="1" sz="2200">
                <a:solidFill>
                  <a:srgbClr val="F55D4B"/>
                </a:solidFill>
              </a:defRPr>
            </a:lvl6pPr>
            <a:lvl7pPr indent="-368300" lvl="6" marL="3200400" rtl="0" algn="ctr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200"/>
              <a:buChar char="●"/>
              <a:defRPr i="1" sz="2200">
                <a:solidFill>
                  <a:srgbClr val="F55D4B"/>
                </a:solidFill>
              </a:defRPr>
            </a:lvl7pPr>
            <a:lvl8pPr indent="-368300" lvl="7" marL="3657600" rtl="0" algn="ctr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200"/>
              <a:buChar char="○"/>
              <a:defRPr i="1" sz="2200">
                <a:solidFill>
                  <a:srgbClr val="F55D4B"/>
                </a:solidFill>
              </a:defRPr>
            </a:lvl8pPr>
            <a:lvl9pPr indent="-368300" lvl="8" marL="4114800" algn="ctr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200"/>
              <a:buChar char="■"/>
              <a:defRPr i="1" sz="2200">
                <a:solidFill>
                  <a:srgbClr val="F55D4B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1885" name="Shape 18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6" name="Google Shape;1886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+ 1 column" type="tx">
  <p:cSld name="TITLE_AND_BODY">
    <p:spTree>
      <p:nvGrpSpPr>
        <p:cNvPr id="665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6" name="Google Shape;666;p5"/>
          <p:cNvGrpSpPr/>
          <p:nvPr/>
        </p:nvGrpSpPr>
        <p:grpSpPr>
          <a:xfrm>
            <a:off x="139" y="151"/>
            <a:ext cx="9159995" cy="5152574"/>
            <a:chOff x="3843650" y="2891150"/>
            <a:chExt cx="3447625" cy="2585725"/>
          </a:xfrm>
        </p:grpSpPr>
        <p:sp>
          <p:nvSpPr>
            <p:cNvPr id="667" name="Google Shape;667;p5"/>
            <p:cNvSpPr/>
            <p:nvPr/>
          </p:nvSpPr>
          <p:spPr>
            <a:xfrm>
              <a:off x="6911650" y="2942500"/>
              <a:ext cx="56425" cy="5075"/>
            </a:xfrm>
            <a:custGeom>
              <a:rect b="b" l="l" r="r" t="t"/>
              <a:pathLst>
                <a:path extrusionOk="0" h="203" w="2257">
                  <a:moveTo>
                    <a:pt x="304" y="0"/>
                  </a:moveTo>
                  <a:lnTo>
                    <a:pt x="34" y="68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70" y="202"/>
                  </a:lnTo>
                  <a:lnTo>
                    <a:pt x="1920" y="202"/>
                  </a:lnTo>
                  <a:lnTo>
                    <a:pt x="2189" y="169"/>
                  </a:lnTo>
                  <a:lnTo>
                    <a:pt x="2223" y="135"/>
                  </a:lnTo>
                  <a:lnTo>
                    <a:pt x="2256" y="101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8" name="Google Shape;668;p5"/>
            <p:cNvSpPr/>
            <p:nvPr/>
          </p:nvSpPr>
          <p:spPr>
            <a:xfrm>
              <a:off x="4378125" y="2979525"/>
              <a:ext cx="20225" cy="17700"/>
            </a:xfrm>
            <a:custGeom>
              <a:rect b="b" l="l" r="r" t="t"/>
              <a:pathLst>
                <a:path extrusionOk="0" h="708" w="809">
                  <a:moveTo>
                    <a:pt x="641" y="1"/>
                  </a:moveTo>
                  <a:lnTo>
                    <a:pt x="573" y="35"/>
                  </a:lnTo>
                  <a:lnTo>
                    <a:pt x="573" y="102"/>
                  </a:lnTo>
                  <a:lnTo>
                    <a:pt x="607" y="237"/>
                  </a:lnTo>
                  <a:lnTo>
                    <a:pt x="573" y="371"/>
                  </a:lnTo>
                  <a:lnTo>
                    <a:pt x="540" y="439"/>
                  </a:lnTo>
                  <a:lnTo>
                    <a:pt x="472" y="472"/>
                  </a:lnTo>
                  <a:lnTo>
                    <a:pt x="338" y="506"/>
                  </a:lnTo>
                  <a:lnTo>
                    <a:pt x="270" y="506"/>
                  </a:lnTo>
                  <a:lnTo>
                    <a:pt x="237" y="472"/>
                  </a:lnTo>
                  <a:lnTo>
                    <a:pt x="203" y="405"/>
                  </a:lnTo>
                  <a:lnTo>
                    <a:pt x="169" y="371"/>
                  </a:lnTo>
                  <a:lnTo>
                    <a:pt x="169" y="304"/>
                  </a:lnTo>
                  <a:lnTo>
                    <a:pt x="203" y="270"/>
                  </a:lnTo>
                  <a:lnTo>
                    <a:pt x="237" y="169"/>
                  </a:lnTo>
                  <a:lnTo>
                    <a:pt x="237" y="102"/>
                  </a:lnTo>
                  <a:lnTo>
                    <a:pt x="102" y="102"/>
                  </a:lnTo>
                  <a:lnTo>
                    <a:pt x="35" y="169"/>
                  </a:lnTo>
                  <a:lnTo>
                    <a:pt x="1" y="270"/>
                  </a:lnTo>
                  <a:lnTo>
                    <a:pt x="1" y="371"/>
                  </a:lnTo>
                  <a:lnTo>
                    <a:pt x="1" y="472"/>
                  </a:lnTo>
                  <a:lnTo>
                    <a:pt x="68" y="573"/>
                  </a:lnTo>
                  <a:lnTo>
                    <a:pt x="169" y="641"/>
                  </a:lnTo>
                  <a:lnTo>
                    <a:pt x="270" y="674"/>
                  </a:lnTo>
                  <a:lnTo>
                    <a:pt x="405" y="708"/>
                  </a:lnTo>
                  <a:lnTo>
                    <a:pt x="506" y="674"/>
                  </a:lnTo>
                  <a:lnTo>
                    <a:pt x="641" y="607"/>
                  </a:lnTo>
                  <a:lnTo>
                    <a:pt x="708" y="506"/>
                  </a:lnTo>
                  <a:lnTo>
                    <a:pt x="775" y="405"/>
                  </a:lnTo>
                  <a:lnTo>
                    <a:pt x="809" y="270"/>
                  </a:lnTo>
                  <a:lnTo>
                    <a:pt x="809" y="136"/>
                  </a:lnTo>
                  <a:lnTo>
                    <a:pt x="742" y="3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69" name="Google Shape;669;p5"/>
            <p:cNvSpPr/>
            <p:nvPr/>
          </p:nvSpPr>
          <p:spPr>
            <a:xfrm>
              <a:off x="4356250" y="2955975"/>
              <a:ext cx="63150" cy="59775"/>
            </a:xfrm>
            <a:custGeom>
              <a:rect b="b" l="l" r="r" t="t"/>
              <a:pathLst>
                <a:path extrusionOk="0" h="2391" w="2526">
                  <a:moveTo>
                    <a:pt x="2256" y="236"/>
                  </a:moveTo>
                  <a:lnTo>
                    <a:pt x="2256" y="674"/>
                  </a:lnTo>
                  <a:lnTo>
                    <a:pt x="2290" y="1078"/>
                  </a:lnTo>
                  <a:lnTo>
                    <a:pt x="2290" y="1616"/>
                  </a:lnTo>
                  <a:lnTo>
                    <a:pt x="2324" y="2121"/>
                  </a:lnTo>
                  <a:lnTo>
                    <a:pt x="2088" y="2088"/>
                  </a:lnTo>
                  <a:lnTo>
                    <a:pt x="1886" y="2088"/>
                  </a:lnTo>
                  <a:lnTo>
                    <a:pt x="1448" y="2121"/>
                  </a:lnTo>
                  <a:lnTo>
                    <a:pt x="910" y="2121"/>
                  </a:lnTo>
                  <a:lnTo>
                    <a:pt x="640" y="2155"/>
                  </a:lnTo>
                  <a:lnTo>
                    <a:pt x="371" y="2222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7"/>
                  </a:lnTo>
                  <a:lnTo>
                    <a:pt x="169" y="270"/>
                  </a:lnTo>
                  <a:lnTo>
                    <a:pt x="1213" y="270"/>
                  </a:lnTo>
                  <a:lnTo>
                    <a:pt x="2256" y="236"/>
                  </a:lnTo>
                  <a:close/>
                  <a:moveTo>
                    <a:pt x="2256" y="0"/>
                  </a:moveTo>
                  <a:lnTo>
                    <a:pt x="1179" y="34"/>
                  </a:lnTo>
                  <a:lnTo>
                    <a:pt x="674" y="34"/>
                  </a:lnTo>
                  <a:lnTo>
                    <a:pt x="135" y="101"/>
                  </a:lnTo>
                  <a:lnTo>
                    <a:pt x="68" y="135"/>
                  </a:lnTo>
                  <a:lnTo>
                    <a:pt x="68" y="202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45"/>
                  </a:lnTo>
                  <a:lnTo>
                    <a:pt x="102" y="1751"/>
                  </a:lnTo>
                  <a:lnTo>
                    <a:pt x="135" y="2020"/>
                  </a:lnTo>
                  <a:lnTo>
                    <a:pt x="203" y="2323"/>
                  </a:lnTo>
                  <a:lnTo>
                    <a:pt x="236" y="2357"/>
                  </a:lnTo>
                  <a:lnTo>
                    <a:pt x="371" y="2357"/>
                  </a:lnTo>
                  <a:lnTo>
                    <a:pt x="607" y="2391"/>
                  </a:lnTo>
                  <a:lnTo>
                    <a:pt x="842" y="2391"/>
                  </a:lnTo>
                  <a:lnTo>
                    <a:pt x="1314" y="2357"/>
                  </a:lnTo>
                  <a:lnTo>
                    <a:pt x="2088" y="2357"/>
                  </a:lnTo>
                  <a:lnTo>
                    <a:pt x="2357" y="2290"/>
                  </a:lnTo>
                  <a:lnTo>
                    <a:pt x="2391" y="2323"/>
                  </a:lnTo>
                  <a:lnTo>
                    <a:pt x="2458" y="2323"/>
                  </a:lnTo>
                  <a:lnTo>
                    <a:pt x="2492" y="2256"/>
                  </a:lnTo>
                  <a:lnTo>
                    <a:pt x="2526" y="2020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5" y="371"/>
                  </a:lnTo>
                  <a:lnTo>
                    <a:pt x="2357" y="68"/>
                  </a:lnTo>
                  <a:lnTo>
                    <a:pt x="2324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0" name="Google Shape;670;p5"/>
            <p:cNvSpPr/>
            <p:nvPr/>
          </p:nvSpPr>
          <p:spPr>
            <a:xfrm>
              <a:off x="4518700" y="2973650"/>
              <a:ext cx="18550" cy="19375"/>
            </a:xfrm>
            <a:custGeom>
              <a:rect b="b" l="l" r="r" t="t"/>
              <a:pathLst>
                <a:path extrusionOk="0" h="775" w="742">
                  <a:moveTo>
                    <a:pt x="304" y="169"/>
                  </a:moveTo>
                  <a:lnTo>
                    <a:pt x="337" y="202"/>
                  </a:lnTo>
                  <a:lnTo>
                    <a:pt x="371" y="236"/>
                  </a:lnTo>
                  <a:lnTo>
                    <a:pt x="506" y="236"/>
                  </a:lnTo>
                  <a:lnTo>
                    <a:pt x="539" y="404"/>
                  </a:lnTo>
                  <a:lnTo>
                    <a:pt x="506" y="472"/>
                  </a:lnTo>
                  <a:lnTo>
                    <a:pt x="472" y="539"/>
                  </a:lnTo>
                  <a:lnTo>
                    <a:pt x="438" y="573"/>
                  </a:lnTo>
                  <a:lnTo>
                    <a:pt x="371" y="606"/>
                  </a:lnTo>
                  <a:lnTo>
                    <a:pt x="304" y="573"/>
                  </a:lnTo>
                  <a:lnTo>
                    <a:pt x="236" y="539"/>
                  </a:lnTo>
                  <a:lnTo>
                    <a:pt x="203" y="472"/>
                  </a:lnTo>
                  <a:lnTo>
                    <a:pt x="169" y="404"/>
                  </a:lnTo>
                  <a:lnTo>
                    <a:pt x="203" y="270"/>
                  </a:lnTo>
                  <a:lnTo>
                    <a:pt x="304" y="169"/>
                  </a:lnTo>
                  <a:close/>
                  <a:moveTo>
                    <a:pt x="304" y="0"/>
                  </a:moveTo>
                  <a:lnTo>
                    <a:pt x="169" y="68"/>
                  </a:lnTo>
                  <a:lnTo>
                    <a:pt x="68" y="169"/>
                  </a:lnTo>
                  <a:lnTo>
                    <a:pt x="0" y="303"/>
                  </a:lnTo>
                  <a:lnTo>
                    <a:pt x="0" y="438"/>
                  </a:lnTo>
                  <a:lnTo>
                    <a:pt x="34" y="573"/>
                  </a:lnTo>
                  <a:lnTo>
                    <a:pt x="101" y="707"/>
                  </a:lnTo>
                  <a:lnTo>
                    <a:pt x="236" y="775"/>
                  </a:lnTo>
                  <a:lnTo>
                    <a:pt x="506" y="775"/>
                  </a:lnTo>
                  <a:lnTo>
                    <a:pt x="607" y="707"/>
                  </a:lnTo>
                  <a:lnTo>
                    <a:pt x="708" y="573"/>
                  </a:lnTo>
                  <a:lnTo>
                    <a:pt x="741" y="404"/>
                  </a:lnTo>
                  <a:lnTo>
                    <a:pt x="708" y="236"/>
                  </a:lnTo>
                  <a:lnTo>
                    <a:pt x="674" y="101"/>
                  </a:lnTo>
                  <a:lnTo>
                    <a:pt x="607" y="68"/>
                  </a:lnTo>
                  <a:lnTo>
                    <a:pt x="573" y="34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1" name="Google Shape;671;p5"/>
            <p:cNvSpPr/>
            <p:nvPr/>
          </p:nvSpPr>
          <p:spPr>
            <a:xfrm>
              <a:off x="4386550" y="2891150"/>
              <a:ext cx="8450" cy="57275"/>
            </a:xfrm>
            <a:custGeom>
              <a:rect b="b" l="l" r="r" t="t"/>
              <a:pathLst>
                <a:path extrusionOk="0" h="2291" w="338">
                  <a:moveTo>
                    <a:pt x="34" y="1"/>
                  </a:moveTo>
                  <a:lnTo>
                    <a:pt x="1" y="270"/>
                  </a:lnTo>
                  <a:lnTo>
                    <a:pt x="1" y="506"/>
                  </a:lnTo>
                  <a:lnTo>
                    <a:pt x="34" y="1044"/>
                  </a:lnTo>
                  <a:lnTo>
                    <a:pt x="68" y="1650"/>
                  </a:lnTo>
                  <a:lnTo>
                    <a:pt x="102" y="1953"/>
                  </a:lnTo>
                  <a:lnTo>
                    <a:pt x="169" y="2223"/>
                  </a:lnTo>
                  <a:lnTo>
                    <a:pt x="203" y="2290"/>
                  </a:lnTo>
                  <a:lnTo>
                    <a:pt x="270" y="2290"/>
                  </a:lnTo>
                  <a:lnTo>
                    <a:pt x="304" y="2256"/>
                  </a:lnTo>
                  <a:lnTo>
                    <a:pt x="304" y="2223"/>
                  </a:lnTo>
                  <a:lnTo>
                    <a:pt x="337" y="1920"/>
                  </a:lnTo>
                  <a:lnTo>
                    <a:pt x="304" y="1617"/>
                  </a:lnTo>
                  <a:lnTo>
                    <a:pt x="236" y="1011"/>
                  </a:lnTo>
                  <a:lnTo>
                    <a:pt x="203" y="506"/>
                  </a:lnTo>
                  <a:lnTo>
                    <a:pt x="203" y="236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2" name="Google Shape;672;p5"/>
            <p:cNvSpPr/>
            <p:nvPr/>
          </p:nvSpPr>
          <p:spPr>
            <a:xfrm>
              <a:off x="4526275" y="2891150"/>
              <a:ext cx="62300" cy="55575"/>
            </a:xfrm>
            <a:custGeom>
              <a:rect b="b" l="l" r="r" t="t"/>
              <a:pathLst>
                <a:path extrusionOk="0" h="2223" w="2492">
                  <a:moveTo>
                    <a:pt x="1" y="1"/>
                  </a:moveTo>
                  <a:lnTo>
                    <a:pt x="1" y="539"/>
                  </a:lnTo>
                  <a:lnTo>
                    <a:pt x="34" y="1078"/>
                  </a:lnTo>
                  <a:lnTo>
                    <a:pt x="102" y="1617"/>
                  </a:lnTo>
                  <a:lnTo>
                    <a:pt x="203" y="2155"/>
                  </a:lnTo>
                  <a:lnTo>
                    <a:pt x="236" y="2223"/>
                  </a:lnTo>
                  <a:lnTo>
                    <a:pt x="304" y="2223"/>
                  </a:lnTo>
                  <a:lnTo>
                    <a:pt x="371" y="2189"/>
                  </a:lnTo>
                  <a:lnTo>
                    <a:pt x="405" y="2122"/>
                  </a:lnTo>
                  <a:lnTo>
                    <a:pt x="405" y="2054"/>
                  </a:lnTo>
                  <a:lnTo>
                    <a:pt x="876" y="2122"/>
                  </a:lnTo>
                  <a:lnTo>
                    <a:pt x="1347" y="2155"/>
                  </a:lnTo>
                  <a:lnTo>
                    <a:pt x="1852" y="2122"/>
                  </a:lnTo>
                  <a:lnTo>
                    <a:pt x="2088" y="2088"/>
                  </a:lnTo>
                  <a:lnTo>
                    <a:pt x="2290" y="2054"/>
                  </a:lnTo>
                  <a:lnTo>
                    <a:pt x="2357" y="1987"/>
                  </a:lnTo>
                  <a:lnTo>
                    <a:pt x="2357" y="1920"/>
                  </a:lnTo>
                  <a:lnTo>
                    <a:pt x="2425" y="1920"/>
                  </a:lnTo>
                  <a:lnTo>
                    <a:pt x="2458" y="1886"/>
                  </a:lnTo>
                  <a:lnTo>
                    <a:pt x="2458" y="1852"/>
                  </a:lnTo>
                  <a:lnTo>
                    <a:pt x="2492" y="943"/>
                  </a:lnTo>
                  <a:lnTo>
                    <a:pt x="2425" y="1"/>
                  </a:lnTo>
                  <a:lnTo>
                    <a:pt x="2256" y="1"/>
                  </a:lnTo>
                  <a:lnTo>
                    <a:pt x="2223" y="472"/>
                  </a:lnTo>
                  <a:lnTo>
                    <a:pt x="2223" y="943"/>
                  </a:lnTo>
                  <a:lnTo>
                    <a:pt x="2256" y="1415"/>
                  </a:lnTo>
                  <a:lnTo>
                    <a:pt x="2290" y="1852"/>
                  </a:lnTo>
                  <a:lnTo>
                    <a:pt x="2324" y="1886"/>
                  </a:lnTo>
                  <a:lnTo>
                    <a:pt x="2290" y="1886"/>
                  </a:lnTo>
                  <a:lnTo>
                    <a:pt x="2054" y="1852"/>
                  </a:lnTo>
                  <a:lnTo>
                    <a:pt x="1819" y="1886"/>
                  </a:lnTo>
                  <a:lnTo>
                    <a:pt x="371" y="1886"/>
                  </a:lnTo>
                  <a:lnTo>
                    <a:pt x="270" y="943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3" name="Google Shape;673;p5"/>
            <p:cNvSpPr/>
            <p:nvPr/>
          </p:nvSpPr>
          <p:spPr>
            <a:xfrm>
              <a:off x="3896675" y="2891150"/>
              <a:ext cx="62325" cy="11825"/>
            </a:xfrm>
            <a:custGeom>
              <a:rect b="b" l="l" r="r" t="t"/>
              <a:pathLst>
                <a:path extrusionOk="0" h="473" w="2493">
                  <a:moveTo>
                    <a:pt x="1" y="1"/>
                  </a:moveTo>
                  <a:lnTo>
                    <a:pt x="34" y="337"/>
                  </a:lnTo>
                  <a:lnTo>
                    <a:pt x="68" y="405"/>
                  </a:lnTo>
                  <a:lnTo>
                    <a:pt x="169" y="405"/>
                  </a:lnTo>
                  <a:lnTo>
                    <a:pt x="203" y="371"/>
                  </a:lnTo>
                  <a:lnTo>
                    <a:pt x="439" y="438"/>
                  </a:lnTo>
                  <a:lnTo>
                    <a:pt x="674" y="472"/>
                  </a:lnTo>
                  <a:lnTo>
                    <a:pt x="1213" y="472"/>
                  </a:lnTo>
                  <a:lnTo>
                    <a:pt x="1752" y="405"/>
                  </a:lnTo>
                  <a:lnTo>
                    <a:pt x="2257" y="304"/>
                  </a:lnTo>
                  <a:lnTo>
                    <a:pt x="2257" y="337"/>
                  </a:lnTo>
                  <a:lnTo>
                    <a:pt x="2324" y="405"/>
                  </a:lnTo>
                  <a:lnTo>
                    <a:pt x="2391" y="438"/>
                  </a:lnTo>
                  <a:lnTo>
                    <a:pt x="2459" y="405"/>
                  </a:lnTo>
                  <a:lnTo>
                    <a:pt x="2492" y="371"/>
                  </a:lnTo>
                  <a:lnTo>
                    <a:pt x="2492" y="304"/>
                  </a:lnTo>
                  <a:lnTo>
                    <a:pt x="2425" y="1"/>
                  </a:lnTo>
                  <a:lnTo>
                    <a:pt x="2223" y="1"/>
                  </a:lnTo>
                  <a:lnTo>
                    <a:pt x="2257" y="135"/>
                  </a:lnTo>
                  <a:lnTo>
                    <a:pt x="1179" y="236"/>
                  </a:lnTo>
                  <a:lnTo>
                    <a:pt x="708" y="270"/>
                  </a:lnTo>
                  <a:lnTo>
                    <a:pt x="439" y="270"/>
                  </a:lnTo>
                  <a:lnTo>
                    <a:pt x="203" y="30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4" name="Google Shape;674;p5"/>
            <p:cNvSpPr/>
            <p:nvPr/>
          </p:nvSpPr>
          <p:spPr>
            <a:xfrm>
              <a:off x="4501875" y="2950925"/>
              <a:ext cx="58100" cy="59775"/>
            </a:xfrm>
            <a:custGeom>
              <a:rect b="b" l="l" r="r" t="t"/>
              <a:pathLst>
                <a:path extrusionOk="0" h="2391" w="2324">
                  <a:moveTo>
                    <a:pt x="1515" y="0"/>
                  </a:moveTo>
                  <a:lnTo>
                    <a:pt x="909" y="34"/>
                  </a:lnTo>
                  <a:lnTo>
                    <a:pt x="202" y="34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67" y="202"/>
                  </a:lnTo>
                  <a:lnTo>
                    <a:pt x="168" y="236"/>
                  </a:lnTo>
                  <a:lnTo>
                    <a:pt x="370" y="270"/>
                  </a:lnTo>
                  <a:lnTo>
                    <a:pt x="1414" y="270"/>
                  </a:lnTo>
                  <a:lnTo>
                    <a:pt x="2020" y="202"/>
                  </a:lnTo>
                  <a:lnTo>
                    <a:pt x="2020" y="202"/>
                  </a:lnTo>
                  <a:lnTo>
                    <a:pt x="1987" y="438"/>
                  </a:lnTo>
                  <a:lnTo>
                    <a:pt x="2020" y="640"/>
                  </a:lnTo>
                  <a:lnTo>
                    <a:pt x="2054" y="1078"/>
                  </a:lnTo>
                  <a:lnTo>
                    <a:pt x="2054" y="1583"/>
                  </a:lnTo>
                  <a:lnTo>
                    <a:pt x="2088" y="1852"/>
                  </a:lnTo>
                  <a:lnTo>
                    <a:pt x="2121" y="2121"/>
                  </a:lnTo>
                  <a:lnTo>
                    <a:pt x="977" y="2155"/>
                  </a:lnTo>
                  <a:lnTo>
                    <a:pt x="539" y="2121"/>
                  </a:lnTo>
                  <a:lnTo>
                    <a:pt x="370" y="2155"/>
                  </a:lnTo>
                  <a:lnTo>
                    <a:pt x="269" y="2222"/>
                  </a:lnTo>
                  <a:lnTo>
                    <a:pt x="202" y="2256"/>
                  </a:lnTo>
                  <a:lnTo>
                    <a:pt x="202" y="2290"/>
                  </a:lnTo>
                  <a:lnTo>
                    <a:pt x="269" y="2323"/>
                  </a:lnTo>
                  <a:lnTo>
                    <a:pt x="370" y="2357"/>
                  </a:lnTo>
                  <a:lnTo>
                    <a:pt x="572" y="2391"/>
                  </a:lnTo>
                  <a:lnTo>
                    <a:pt x="1583" y="2391"/>
                  </a:lnTo>
                  <a:lnTo>
                    <a:pt x="2222" y="2357"/>
                  </a:lnTo>
                  <a:lnTo>
                    <a:pt x="2290" y="2323"/>
                  </a:lnTo>
                  <a:lnTo>
                    <a:pt x="2323" y="2290"/>
                  </a:lnTo>
                  <a:lnTo>
                    <a:pt x="2323" y="2222"/>
                  </a:lnTo>
                  <a:lnTo>
                    <a:pt x="2290" y="2155"/>
                  </a:lnTo>
                  <a:lnTo>
                    <a:pt x="2323" y="1886"/>
                  </a:lnTo>
                  <a:lnTo>
                    <a:pt x="2290" y="1616"/>
                  </a:lnTo>
                  <a:lnTo>
                    <a:pt x="2256" y="1044"/>
                  </a:lnTo>
                  <a:lnTo>
                    <a:pt x="2256" y="606"/>
                  </a:lnTo>
                  <a:lnTo>
                    <a:pt x="2222" y="404"/>
                  </a:lnTo>
                  <a:lnTo>
                    <a:pt x="2189" y="202"/>
                  </a:lnTo>
                  <a:lnTo>
                    <a:pt x="2222" y="135"/>
                  </a:lnTo>
                  <a:lnTo>
                    <a:pt x="2222" y="67"/>
                  </a:lnTo>
                  <a:lnTo>
                    <a:pt x="2189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5" name="Google Shape;675;p5"/>
            <p:cNvSpPr/>
            <p:nvPr/>
          </p:nvSpPr>
          <p:spPr>
            <a:xfrm>
              <a:off x="4484200" y="2917250"/>
              <a:ext cx="15175" cy="16850"/>
            </a:xfrm>
            <a:custGeom>
              <a:rect b="b" l="l" r="r" t="t"/>
              <a:pathLst>
                <a:path extrusionOk="0" h="674" w="607">
                  <a:moveTo>
                    <a:pt x="202" y="0"/>
                  </a:moveTo>
                  <a:lnTo>
                    <a:pt x="101" y="34"/>
                  </a:lnTo>
                  <a:lnTo>
                    <a:pt x="34" y="101"/>
                  </a:lnTo>
                  <a:lnTo>
                    <a:pt x="0" y="202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101" y="371"/>
                  </a:lnTo>
                  <a:lnTo>
                    <a:pt x="202" y="404"/>
                  </a:lnTo>
                  <a:lnTo>
                    <a:pt x="438" y="404"/>
                  </a:lnTo>
                  <a:lnTo>
                    <a:pt x="438" y="472"/>
                  </a:lnTo>
                  <a:lnTo>
                    <a:pt x="404" y="573"/>
                  </a:lnTo>
                  <a:lnTo>
                    <a:pt x="438" y="640"/>
                  </a:lnTo>
                  <a:lnTo>
                    <a:pt x="471" y="674"/>
                  </a:lnTo>
                  <a:lnTo>
                    <a:pt x="505" y="674"/>
                  </a:lnTo>
                  <a:lnTo>
                    <a:pt x="572" y="573"/>
                  </a:lnTo>
                  <a:lnTo>
                    <a:pt x="606" y="472"/>
                  </a:lnTo>
                  <a:lnTo>
                    <a:pt x="606" y="270"/>
                  </a:lnTo>
                  <a:lnTo>
                    <a:pt x="606" y="202"/>
                  </a:lnTo>
                  <a:lnTo>
                    <a:pt x="539" y="169"/>
                  </a:lnTo>
                  <a:lnTo>
                    <a:pt x="505" y="202"/>
                  </a:lnTo>
                  <a:lnTo>
                    <a:pt x="337" y="270"/>
                  </a:lnTo>
                  <a:lnTo>
                    <a:pt x="168" y="270"/>
                  </a:lnTo>
                  <a:lnTo>
                    <a:pt x="135" y="236"/>
                  </a:lnTo>
                  <a:lnTo>
                    <a:pt x="168" y="169"/>
                  </a:lnTo>
                  <a:lnTo>
                    <a:pt x="202" y="135"/>
                  </a:lnTo>
                  <a:lnTo>
                    <a:pt x="505" y="135"/>
                  </a:lnTo>
                  <a:lnTo>
                    <a:pt x="505" y="169"/>
                  </a:lnTo>
                  <a:lnTo>
                    <a:pt x="572" y="169"/>
                  </a:lnTo>
                  <a:lnTo>
                    <a:pt x="606" y="135"/>
                  </a:lnTo>
                  <a:lnTo>
                    <a:pt x="539" y="68"/>
                  </a:lnTo>
                  <a:lnTo>
                    <a:pt x="471" y="3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6" name="Google Shape;676;p5"/>
            <p:cNvSpPr/>
            <p:nvPr/>
          </p:nvSpPr>
          <p:spPr>
            <a:xfrm>
              <a:off x="4390750" y="2891150"/>
              <a:ext cx="58125" cy="56425"/>
            </a:xfrm>
            <a:custGeom>
              <a:rect b="b" l="l" r="r" t="t"/>
              <a:pathLst>
                <a:path extrusionOk="0" h="2257" w="2325">
                  <a:moveTo>
                    <a:pt x="1" y="1"/>
                  </a:moveTo>
                  <a:lnTo>
                    <a:pt x="169" y="102"/>
                  </a:lnTo>
                  <a:lnTo>
                    <a:pt x="371" y="135"/>
                  </a:lnTo>
                  <a:lnTo>
                    <a:pt x="775" y="135"/>
                  </a:lnTo>
                  <a:lnTo>
                    <a:pt x="1415" y="102"/>
                  </a:lnTo>
                  <a:lnTo>
                    <a:pt x="2021" y="68"/>
                  </a:lnTo>
                  <a:lnTo>
                    <a:pt x="2021" y="68"/>
                  </a:lnTo>
                  <a:lnTo>
                    <a:pt x="1987" y="270"/>
                  </a:lnTo>
                  <a:lnTo>
                    <a:pt x="2021" y="506"/>
                  </a:lnTo>
                  <a:lnTo>
                    <a:pt x="2055" y="910"/>
                  </a:lnTo>
                  <a:lnTo>
                    <a:pt x="2055" y="1448"/>
                  </a:lnTo>
                  <a:lnTo>
                    <a:pt x="2088" y="1718"/>
                  </a:lnTo>
                  <a:lnTo>
                    <a:pt x="2122" y="1987"/>
                  </a:lnTo>
                  <a:lnTo>
                    <a:pt x="573" y="1987"/>
                  </a:lnTo>
                  <a:lnTo>
                    <a:pt x="371" y="2021"/>
                  </a:lnTo>
                  <a:lnTo>
                    <a:pt x="270" y="2054"/>
                  </a:lnTo>
                  <a:lnTo>
                    <a:pt x="203" y="2122"/>
                  </a:lnTo>
                  <a:lnTo>
                    <a:pt x="270" y="2189"/>
                  </a:lnTo>
                  <a:lnTo>
                    <a:pt x="371" y="2223"/>
                  </a:lnTo>
                  <a:lnTo>
                    <a:pt x="573" y="2256"/>
                  </a:lnTo>
                  <a:lnTo>
                    <a:pt x="977" y="2223"/>
                  </a:lnTo>
                  <a:lnTo>
                    <a:pt x="2223" y="2223"/>
                  </a:lnTo>
                  <a:lnTo>
                    <a:pt x="2290" y="2189"/>
                  </a:lnTo>
                  <a:lnTo>
                    <a:pt x="2324" y="2122"/>
                  </a:lnTo>
                  <a:lnTo>
                    <a:pt x="2324" y="2088"/>
                  </a:lnTo>
                  <a:lnTo>
                    <a:pt x="2290" y="2021"/>
                  </a:lnTo>
                  <a:lnTo>
                    <a:pt x="2324" y="1751"/>
                  </a:lnTo>
                  <a:lnTo>
                    <a:pt x="2290" y="1448"/>
                  </a:lnTo>
                  <a:lnTo>
                    <a:pt x="2257" y="910"/>
                  </a:lnTo>
                  <a:lnTo>
                    <a:pt x="2257" y="472"/>
                  </a:lnTo>
                  <a:lnTo>
                    <a:pt x="2223" y="236"/>
                  </a:lnTo>
                  <a:lnTo>
                    <a:pt x="2189" y="34"/>
                  </a:lnTo>
                  <a:lnTo>
                    <a:pt x="22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7" name="Google Shape;677;p5"/>
            <p:cNvSpPr/>
            <p:nvPr/>
          </p:nvSpPr>
          <p:spPr>
            <a:xfrm>
              <a:off x="4455575" y="2891150"/>
              <a:ext cx="8450" cy="52225"/>
            </a:xfrm>
            <a:custGeom>
              <a:rect b="b" l="l" r="r" t="t"/>
              <a:pathLst>
                <a:path extrusionOk="0" h="2089" w="338">
                  <a:moveTo>
                    <a:pt x="34" y="1"/>
                  </a:moveTo>
                  <a:lnTo>
                    <a:pt x="0" y="405"/>
                  </a:lnTo>
                  <a:lnTo>
                    <a:pt x="0" y="809"/>
                  </a:lnTo>
                  <a:lnTo>
                    <a:pt x="34" y="1448"/>
                  </a:lnTo>
                  <a:lnTo>
                    <a:pt x="101" y="1751"/>
                  </a:lnTo>
                  <a:lnTo>
                    <a:pt x="169" y="2021"/>
                  </a:lnTo>
                  <a:lnTo>
                    <a:pt x="202" y="2088"/>
                  </a:lnTo>
                  <a:lnTo>
                    <a:pt x="270" y="2088"/>
                  </a:lnTo>
                  <a:lnTo>
                    <a:pt x="303" y="2054"/>
                  </a:lnTo>
                  <a:lnTo>
                    <a:pt x="337" y="1987"/>
                  </a:lnTo>
                  <a:lnTo>
                    <a:pt x="337" y="1718"/>
                  </a:lnTo>
                  <a:lnTo>
                    <a:pt x="303" y="1415"/>
                  </a:lnTo>
                  <a:lnTo>
                    <a:pt x="236" y="809"/>
                  </a:lnTo>
                  <a:lnTo>
                    <a:pt x="236" y="40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8" name="Google Shape;678;p5"/>
            <p:cNvSpPr/>
            <p:nvPr/>
          </p:nvSpPr>
          <p:spPr>
            <a:xfrm>
              <a:off x="4596975" y="2891150"/>
              <a:ext cx="62325" cy="47175"/>
            </a:xfrm>
            <a:custGeom>
              <a:rect b="b" l="l" r="r" t="t"/>
              <a:pathLst>
                <a:path extrusionOk="0" h="1887" w="2493">
                  <a:moveTo>
                    <a:pt x="1" y="1"/>
                  </a:moveTo>
                  <a:lnTo>
                    <a:pt x="1" y="304"/>
                  </a:lnTo>
                  <a:lnTo>
                    <a:pt x="1" y="640"/>
                  </a:lnTo>
                  <a:lnTo>
                    <a:pt x="68" y="1213"/>
                  </a:lnTo>
                  <a:lnTo>
                    <a:pt x="102" y="1516"/>
                  </a:lnTo>
                  <a:lnTo>
                    <a:pt x="203" y="1785"/>
                  </a:lnTo>
                  <a:lnTo>
                    <a:pt x="203" y="1819"/>
                  </a:lnTo>
                  <a:lnTo>
                    <a:pt x="236" y="1852"/>
                  </a:lnTo>
                  <a:lnTo>
                    <a:pt x="304" y="1819"/>
                  </a:lnTo>
                  <a:lnTo>
                    <a:pt x="337" y="1852"/>
                  </a:lnTo>
                  <a:lnTo>
                    <a:pt x="573" y="1886"/>
                  </a:lnTo>
                  <a:lnTo>
                    <a:pt x="809" y="1852"/>
                  </a:lnTo>
                  <a:lnTo>
                    <a:pt x="1280" y="1852"/>
                  </a:lnTo>
                  <a:lnTo>
                    <a:pt x="1819" y="1819"/>
                  </a:lnTo>
                  <a:lnTo>
                    <a:pt x="2054" y="1819"/>
                  </a:lnTo>
                  <a:lnTo>
                    <a:pt x="2324" y="1785"/>
                  </a:lnTo>
                  <a:lnTo>
                    <a:pt x="2357" y="1819"/>
                  </a:lnTo>
                  <a:lnTo>
                    <a:pt x="2391" y="1819"/>
                  </a:lnTo>
                  <a:lnTo>
                    <a:pt x="2458" y="1785"/>
                  </a:lnTo>
                  <a:lnTo>
                    <a:pt x="2458" y="1751"/>
                  </a:lnTo>
                  <a:lnTo>
                    <a:pt x="2492" y="1516"/>
                  </a:lnTo>
                  <a:lnTo>
                    <a:pt x="2492" y="1246"/>
                  </a:lnTo>
                  <a:lnTo>
                    <a:pt x="2458" y="741"/>
                  </a:lnTo>
                  <a:lnTo>
                    <a:pt x="2425" y="1"/>
                  </a:lnTo>
                  <a:lnTo>
                    <a:pt x="2223" y="1"/>
                  </a:lnTo>
                  <a:lnTo>
                    <a:pt x="2256" y="573"/>
                  </a:lnTo>
                  <a:lnTo>
                    <a:pt x="2256" y="1078"/>
                  </a:lnTo>
                  <a:lnTo>
                    <a:pt x="2290" y="1617"/>
                  </a:lnTo>
                  <a:lnTo>
                    <a:pt x="2088" y="1583"/>
                  </a:lnTo>
                  <a:lnTo>
                    <a:pt x="1852" y="1583"/>
                  </a:lnTo>
                  <a:lnTo>
                    <a:pt x="1415" y="1617"/>
                  </a:lnTo>
                  <a:lnTo>
                    <a:pt x="876" y="1617"/>
                  </a:lnTo>
                  <a:lnTo>
                    <a:pt x="607" y="1650"/>
                  </a:lnTo>
                  <a:lnTo>
                    <a:pt x="337" y="1718"/>
                  </a:lnTo>
                  <a:lnTo>
                    <a:pt x="304" y="1179"/>
                  </a:lnTo>
                  <a:lnTo>
                    <a:pt x="236" y="640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79" name="Google Shape;679;p5"/>
            <p:cNvSpPr/>
            <p:nvPr/>
          </p:nvSpPr>
          <p:spPr>
            <a:xfrm>
              <a:off x="4245150" y="2892850"/>
              <a:ext cx="63150" cy="58925"/>
            </a:xfrm>
            <a:custGeom>
              <a:rect b="b" l="l" r="r" t="t"/>
              <a:pathLst>
                <a:path extrusionOk="0" h="2357" w="2526">
                  <a:moveTo>
                    <a:pt x="2256" y="202"/>
                  </a:moveTo>
                  <a:lnTo>
                    <a:pt x="2256" y="640"/>
                  </a:lnTo>
                  <a:lnTo>
                    <a:pt x="2290" y="1077"/>
                  </a:lnTo>
                  <a:lnTo>
                    <a:pt x="2290" y="1582"/>
                  </a:lnTo>
                  <a:lnTo>
                    <a:pt x="2323" y="2121"/>
                  </a:lnTo>
                  <a:lnTo>
                    <a:pt x="2088" y="2087"/>
                  </a:lnTo>
                  <a:lnTo>
                    <a:pt x="1886" y="2087"/>
                  </a:lnTo>
                  <a:lnTo>
                    <a:pt x="1448" y="2121"/>
                  </a:lnTo>
                  <a:lnTo>
                    <a:pt x="909" y="2121"/>
                  </a:lnTo>
                  <a:lnTo>
                    <a:pt x="640" y="2155"/>
                  </a:lnTo>
                  <a:lnTo>
                    <a:pt x="371" y="2222"/>
                  </a:lnTo>
                  <a:lnTo>
                    <a:pt x="337" y="1683"/>
                  </a:lnTo>
                  <a:lnTo>
                    <a:pt x="236" y="1145"/>
                  </a:lnTo>
                  <a:lnTo>
                    <a:pt x="202" y="707"/>
                  </a:lnTo>
                  <a:lnTo>
                    <a:pt x="169" y="269"/>
                  </a:lnTo>
                  <a:lnTo>
                    <a:pt x="1212" y="269"/>
                  </a:lnTo>
                  <a:lnTo>
                    <a:pt x="2256" y="202"/>
                  </a:lnTo>
                  <a:close/>
                  <a:moveTo>
                    <a:pt x="1179" y="0"/>
                  </a:moveTo>
                  <a:lnTo>
                    <a:pt x="674" y="34"/>
                  </a:lnTo>
                  <a:lnTo>
                    <a:pt x="135" y="67"/>
                  </a:lnTo>
                  <a:lnTo>
                    <a:pt x="68" y="101"/>
                  </a:lnTo>
                  <a:lnTo>
                    <a:pt x="68" y="168"/>
                  </a:lnTo>
                  <a:lnTo>
                    <a:pt x="34" y="438"/>
                  </a:lnTo>
                  <a:lnTo>
                    <a:pt x="0" y="673"/>
                  </a:lnTo>
                  <a:lnTo>
                    <a:pt x="34" y="1145"/>
                  </a:lnTo>
                  <a:lnTo>
                    <a:pt x="101" y="1717"/>
                  </a:lnTo>
                  <a:lnTo>
                    <a:pt x="135" y="2020"/>
                  </a:lnTo>
                  <a:lnTo>
                    <a:pt x="202" y="2289"/>
                  </a:lnTo>
                  <a:lnTo>
                    <a:pt x="236" y="2323"/>
                  </a:lnTo>
                  <a:lnTo>
                    <a:pt x="270" y="2357"/>
                  </a:lnTo>
                  <a:lnTo>
                    <a:pt x="337" y="2323"/>
                  </a:lnTo>
                  <a:lnTo>
                    <a:pt x="371" y="2357"/>
                  </a:lnTo>
                  <a:lnTo>
                    <a:pt x="1313" y="2357"/>
                  </a:lnTo>
                  <a:lnTo>
                    <a:pt x="1818" y="2323"/>
                  </a:lnTo>
                  <a:lnTo>
                    <a:pt x="2088" y="2323"/>
                  </a:lnTo>
                  <a:lnTo>
                    <a:pt x="2357" y="2289"/>
                  </a:lnTo>
                  <a:lnTo>
                    <a:pt x="2391" y="2323"/>
                  </a:lnTo>
                  <a:lnTo>
                    <a:pt x="2424" y="2323"/>
                  </a:lnTo>
                  <a:lnTo>
                    <a:pt x="2458" y="2289"/>
                  </a:lnTo>
                  <a:lnTo>
                    <a:pt x="2492" y="2256"/>
                  </a:lnTo>
                  <a:lnTo>
                    <a:pt x="2525" y="2020"/>
                  </a:lnTo>
                  <a:lnTo>
                    <a:pt x="2525" y="1751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4" y="337"/>
                  </a:lnTo>
                  <a:lnTo>
                    <a:pt x="2357" y="67"/>
                  </a:lnTo>
                  <a:lnTo>
                    <a:pt x="2323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0" name="Google Shape;680;p5"/>
            <p:cNvSpPr/>
            <p:nvPr/>
          </p:nvSpPr>
          <p:spPr>
            <a:xfrm>
              <a:off x="4341950" y="2923150"/>
              <a:ext cx="10950" cy="17700"/>
            </a:xfrm>
            <a:custGeom>
              <a:rect b="b" l="l" r="r" t="t"/>
              <a:pathLst>
                <a:path extrusionOk="0" h="708" w="438">
                  <a:moveTo>
                    <a:pt x="303" y="0"/>
                  </a:moveTo>
                  <a:lnTo>
                    <a:pt x="169" y="34"/>
                  </a:lnTo>
                  <a:lnTo>
                    <a:pt x="34" y="101"/>
                  </a:lnTo>
                  <a:lnTo>
                    <a:pt x="0" y="135"/>
                  </a:lnTo>
                  <a:lnTo>
                    <a:pt x="0" y="168"/>
                  </a:lnTo>
                  <a:lnTo>
                    <a:pt x="0" y="202"/>
                  </a:lnTo>
                  <a:lnTo>
                    <a:pt x="270" y="202"/>
                  </a:lnTo>
                  <a:lnTo>
                    <a:pt x="236" y="404"/>
                  </a:lnTo>
                  <a:lnTo>
                    <a:pt x="169" y="572"/>
                  </a:lnTo>
                  <a:lnTo>
                    <a:pt x="135" y="640"/>
                  </a:lnTo>
                  <a:lnTo>
                    <a:pt x="202" y="707"/>
                  </a:lnTo>
                  <a:lnTo>
                    <a:pt x="270" y="707"/>
                  </a:lnTo>
                  <a:lnTo>
                    <a:pt x="337" y="673"/>
                  </a:lnTo>
                  <a:lnTo>
                    <a:pt x="404" y="539"/>
                  </a:lnTo>
                  <a:lnTo>
                    <a:pt x="438" y="370"/>
                  </a:lnTo>
                  <a:lnTo>
                    <a:pt x="438" y="236"/>
                  </a:lnTo>
                  <a:lnTo>
                    <a:pt x="438" y="67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1" name="Google Shape;681;p5"/>
            <p:cNvSpPr/>
            <p:nvPr/>
          </p:nvSpPr>
          <p:spPr>
            <a:xfrm>
              <a:off x="4272075" y="2926500"/>
              <a:ext cx="14350" cy="17700"/>
            </a:xfrm>
            <a:custGeom>
              <a:rect b="b" l="l" r="r" t="t"/>
              <a:pathLst>
                <a:path extrusionOk="0" h="708" w="574">
                  <a:moveTo>
                    <a:pt x="337" y="1"/>
                  </a:moveTo>
                  <a:lnTo>
                    <a:pt x="270" y="34"/>
                  </a:lnTo>
                  <a:lnTo>
                    <a:pt x="169" y="68"/>
                  </a:lnTo>
                  <a:lnTo>
                    <a:pt x="68" y="203"/>
                  </a:lnTo>
                  <a:lnTo>
                    <a:pt x="34" y="270"/>
                  </a:lnTo>
                  <a:lnTo>
                    <a:pt x="1" y="371"/>
                  </a:lnTo>
                  <a:lnTo>
                    <a:pt x="1" y="438"/>
                  </a:lnTo>
                  <a:lnTo>
                    <a:pt x="34" y="539"/>
                  </a:lnTo>
                  <a:lnTo>
                    <a:pt x="135" y="640"/>
                  </a:lnTo>
                  <a:lnTo>
                    <a:pt x="270" y="708"/>
                  </a:lnTo>
                  <a:lnTo>
                    <a:pt x="371" y="708"/>
                  </a:lnTo>
                  <a:lnTo>
                    <a:pt x="438" y="640"/>
                  </a:lnTo>
                  <a:lnTo>
                    <a:pt x="573" y="506"/>
                  </a:lnTo>
                  <a:lnTo>
                    <a:pt x="573" y="472"/>
                  </a:lnTo>
                  <a:lnTo>
                    <a:pt x="573" y="405"/>
                  </a:lnTo>
                  <a:lnTo>
                    <a:pt x="539" y="371"/>
                  </a:lnTo>
                  <a:lnTo>
                    <a:pt x="135" y="371"/>
                  </a:lnTo>
                  <a:lnTo>
                    <a:pt x="169" y="270"/>
                  </a:lnTo>
                  <a:lnTo>
                    <a:pt x="236" y="203"/>
                  </a:lnTo>
                  <a:lnTo>
                    <a:pt x="304" y="1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2" name="Google Shape;682;p5"/>
            <p:cNvSpPr/>
            <p:nvPr/>
          </p:nvSpPr>
          <p:spPr>
            <a:xfrm>
              <a:off x="4124775" y="2891150"/>
              <a:ext cx="10125" cy="25"/>
            </a:xfrm>
            <a:custGeom>
              <a:rect b="b" l="l" r="r" t="t"/>
              <a:pathLst>
                <a:path extrusionOk="0" h="1" w="405">
                  <a:moveTo>
                    <a:pt x="405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05" y="1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3" name="Google Shape;683;p5"/>
            <p:cNvSpPr/>
            <p:nvPr/>
          </p:nvSpPr>
          <p:spPr>
            <a:xfrm>
              <a:off x="3843650" y="3535050"/>
              <a:ext cx="196150" cy="301350"/>
            </a:xfrm>
            <a:custGeom>
              <a:rect b="b" l="l" r="r" t="t"/>
              <a:pathLst>
                <a:path extrusionOk="0" h="12054" w="7846">
                  <a:moveTo>
                    <a:pt x="1" y="1"/>
                  </a:moveTo>
                  <a:lnTo>
                    <a:pt x="1" y="203"/>
                  </a:lnTo>
                  <a:lnTo>
                    <a:pt x="405" y="304"/>
                  </a:lnTo>
                  <a:lnTo>
                    <a:pt x="842" y="371"/>
                  </a:lnTo>
                  <a:lnTo>
                    <a:pt x="1953" y="438"/>
                  </a:lnTo>
                  <a:lnTo>
                    <a:pt x="3065" y="539"/>
                  </a:lnTo>
                  <a:lnTo>
                    <a:pt x="4209" y="640"/>
                  </a:lnTo>
                  <a:lnTo>
                    <a:pt x="5354" y="809"/>
                  </a:lnTo>
                  <a:lnTo>
                    <a:pt x="6499" y="977"/>
                  </a:lnTo>
                  <a:lnTo>
                    <a:pt x="7643" y="1179"/>
                  </a:lnTo>
                  <a:lnTo>
                    <a:pt x="7542" y="1684"/>
                  </a:lnTo>
                  <a:lnTo>
                    <a:pt x="7441" y="2223"/>
                  </a:lnTo>
                  <a:lnTo>
                    <a:pt x="7340" y="3334"/>
                  </a:lnTo>
                  <a:lnTo>
                    <a:pt x="6903" y="6431"/>
                  </a:lnTo>
                  <a:lnTo>
                    <a:pt x="6532" y="9091"/>
                  </a:lnTo>
                  <a:lnTo>
                    <a:pt x="6128" y="11751"/>
                  </a:lnTo>
                  <a:lnTo>
                    <a:pt x="6095" y="11751"/>
                  </a:lnTo>
                  <a:lnTo>
                    <a:pt x="5691" y="11650"/>
                  </a:lnTo>
                  <a:lnTo>
                    <a:pt x="5320" y="11583"/>
                  </a:lnTo>
                  <a:lnTo>
                    <a:pt x="4546" y="11482"/>
                  </a:lnTo>
                  <a:lnTo>
                    <a:pt x="2964" y="11381"/>
                  </a:lnTo>
                  <a:lnTo>
                    <a:pt x="2593" y="11313"/>
                  </a:lnTo>
                  <a:lnTo>
                    <a:pt x="2223" y="11280"/>
                  </a:lnTo>
                  <a:lnTo>
                    <a:pt x="1482" y="11111"/>
                  </a:lnTo>
                  <a:lnTo>
                    <a:pt x="741" y="10943"/>
                  </a:lnTo>
                  <a:lnTo>
                    <a:pt x="371" y="10876"/>
                  </a:lnTo>
                  <a:lnTo>
                    <a:pt x="1" y="10842"/>
                  </a:lnTo>
                  <a:lnTo>
                    <a:pt x="1" y="11111"/>
                  </a:lnTo>
                  <a:lnTo>
                    <a:pt x="607" y="11212"/>
                  </a:lnTo>
                  <a:lnTo>
                    <a:pt x="1246" y="11347"/>
                  </a:lnTo>
                  <a:lnTo>
                    <a:pt x="1852" y="11482"/>
                  </a:lnTo>
                  <a:lnTo>
                    <a:pt x="2458" y="11583"/>
                  </a:lnTo>
                  <a:lnTo>
                    <a:pt x="3368" y="11650"/>
                  </a:lnTo>
                  <a:lnTo>
                    <a:pt x="4243" y="11717"/>
                  </a:lnTo>
                  <a:lnTo>
                    <a:pt x="5152" y="11818"/>
                  </a:lnTo>
                  <a:lnTo>
                    <a:pt x="5590" y="11886"/>
                  </a:lnTo>
                  <a:lnTo>
                    <a:pt x="6027" y="12020"/>
                  </a:lnTo>
                  <a:lnTo>
                    <a:pt x="6095" y="11987"/>
                  </a:lnTo>
                  <a:lnTo>
                    <a:pt x="6162" y="12054"/>
                  </a:lnTo>
                  <a:lnTo>
                    <a:pt x="6229" y="12054"/>
                  </a:lnTo>
                  <a:lnTo>
                    <a:pt x="6263" y="12020"/>
                  </a:lnTo>
                  <a:lnTo>
                    <a:pt x="6297" y="11987"/>
                  </a:lnTo>
                  <a:lnTo>
                    <a:pt x="6734" y="9226"/>
                  </a:lnTo>
                  <a:lnTo>
                    <a:pt x="7138" y="6499"/>
                  </a:lnTo>
                  <a:lnTo>
                    <a:pt x="7475" y="3839"/>
                  </a:lnTo>
                  <a:lnTo>
                    <a:pt x="7677" y="2492"/>
                  </a:lnTo>
                  <a:lnTo>
                    <a:pt x="7778" y="1819"/>
                  </a:lnTo>
                  <a:lnTo>
                    <a:pt x="7778" y="1146"/>
                  </a:lnTo>
                  <a:lnTo>
                    <a:pt x="7812" y="1112"/>
                  </a:lnTo>
                  <a:lnTo>
                    <a:pt x="7845" y="1078"/>
                  </a:lnTo>
                  <a:lnTo>
                    <a:pt x="7812" y="1011"/>
                  </a:lnTo>
                  <a:lnTo>
                    <a:pt x="7778" y="977"/>
                  </a:lnTo>
                  <a:lnTo>
                    <a:pt x="7778" y="944"/>
                  </a:lnTo>
                  <a:lnTo>
                    <a:pt x="7744" y="910"/>
                  </a:lnTo>
                  <a:lnTo>
                    <a:pt x="7711" y="910"/>
                  </a:lnTo>
                  <a:lnTo>
                    <a:pt x="7711" y="944"/>
                  </a:lnTo>
                  <a:lnTo>
                    <a:pt x="7677" y="977"/>
                  </a:lnTo>
                  <a:lnTo>
                    <a:pt x="6734" y="775"/>
                  </a:lnTo>
                  <a:lnTo>
                    <a:pt x="5792" y="640"/>
                  </a:lnTo>
                  <a:lnTo>
                    <a:pt x="3873" y="405"/>
                  </a:lnTo>
                  <a:lnTo>
                    <a:pt x="2896" y="304"/>
                  </a:lnTo>
                  <a:lnTo>
                    <a:pt x="1920" y="270"/>
                  </a:lnTo>
                  <a:lnTo>
                    <a:pt x="943" y="169"/>
                  </a:lnTo>
                  <a:lnTo>
                    <a:pt x="472" y="1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4" name="Google Shape;684;p5"/>
            <p:cNvSpPr/>
            <p:nvPr/>
          </p:nvSpPr>
          <p:spPr>
            <a:xfrm>
              <a:off x="4035575" y="2903775"/>
              <a:ext cx="7600" cy="58950"/>
            </a:xfrm>
            <a:custGeom>
              <a:rect b="b" l="l" r="r" t="t"/>
              <a:pathLst>
                <a:path extrusionOk="0" h="2358" w="304">
                  <a:moveTo>
                    <a:pt x="67" y="1"/>
                  </a:moveTo>
                  <a:lnTo>
                    <a:pt x="34" y="34"/>
                  </a:lnTo>
                  <a:lnTo>
                    <a:pt x="34" y="68"/>
                  </a:lnTo>
                  <a:lnTo>
                    <a:pt x="0" y="304"/>
                  </a:lnTo>
                  <a:lnTo>
                    <a:pt x="0" y="573"/>
                  </a:lnTo>
                  <a:lnTo>
                    <a:pt x="0" y="1078"/>
                  </a:lnTo>
                  <a:lnTo>
                    <a:pt x="34" y="1718"/>
                  </a:lnTo>
                  <a:lnTo>
                    <a:pt x="101" y="2021"/>
                  </a:lnTo>
                  <a:lnTo>
                    <a:pt x="168" y="2290"/>
                  </a:lnTo>
                  <a:lnTo>
                    <a:pt x="202" y="2358"/>
                  </a:lnTo>
                  <a:lnTo>
                    <a:pt x="236" y="2358"/>
                  </a:lnTo>
                  <a:lnTo>
                    <a:pt x="303" y="2324"/>
                  </a:lnTo>
                  <a:lnTo>
                    <a:pt x="303" y="2290"/>
                  </a:lnTo>
                  <a:lnTo>
                    <a:pt x="303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02" y="573"/>
                  </a:lnTo>
                  <a:lnTo>
                    <a:pt x="168" y="304"/>
                  </a:lnTo>
                  <a:lnTo>
                    <a:pt x="135" y="34"/>
                  </a:lnTo>
                  <a:lnTo>
                    <a:pt x="101" y="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5" name="Google Shape;685;p5"/>
            <p:cNvSpPr/>
            <p:nvPr/>
          </p:nvSpPr>
          <p:spPr>
            <a:xfrm>
              <a:off x="4414325" y="2920625"/>
              <a:ext cx="12650" cy="19375"/>
            </a:xfrm>
            <a:custGeom>
              <a:rect b="b" l="l" r="r" t="t"/>
              <a:pathLst>
                <a:path extrusionOk="0" h="775" w="506">
                  <a:moveTo>
                    <a:pt x="270" y="168"/>
                  </a:moveTo>
                  <a:lnTo>
                    <a:pt x="304" y="202"/>
                  </a:lnTo>
                  <a:lnTo>
                    <a:pt x="337" y="269"/>
                  </a:lnTo>
                  <a:lnTo>
                    <a:pt x="304" y="370"/>
                  </a:lnTo>
                  <a:lnTo>
                    <a:pt x="236" y="303"/>
                  </a:lnTo>
                  <a:lnTo>
                    <a:pt x="203" y="236"/>
                  </a:lnTo>
                  <a:lnTo>
                    <a:pt x="203" y="202"/>
                  </a:lnTo>
                  <a:lnTo>
                    <a:pt x="236" y="168"/>
                  </a:lnTo>
                  <a:close/>
                  <a:moveTo>
                    <a:pt x="203" y="0"/>
                  </a:moveTo>
                  <a:lnTo>
                    <a:pt x="102" y="67"/>
                  </a:lnTo>
                  <a:lnTo>
                    <a:pt x="34" y="135"/>
                  </a:lnTo>
                  <a:lnTo>
                    <a:pt x="1" y="236"/>
                  </a:lnTo>
                  <a:lnTo>
                    <a:pt x="34" y="337"/>
                  </a:lnTo>
                  <a:lnTo>
                    <a:pt x="102" y="404"/>
                  </a:lnTo>
                  <a:lnTo>
                    <a:pt x="169" y="471"/>
                  </a:lnTo>
                  <a:lnTo>
                    <a:pt x="68" y="539"/>
                  </a:lnTo>
                  <a:lnTo>
                    <a:pt x="34" y="606"/>
                  </a:lnTo>
                  <a:lnTo>
                    <a:pt x="68" y="673"/>
                  </a:lnTo>
                  <a:lnTo>
                    <a:pt x="135" y="741"/>
                  </a:lnTo>
                  <a:lnTo>
                    <a:pt x="203" y="774"/>
                  </a:lnTo>
                  <a:lnTo>
                    <a:pt x="304" y="774"/>
                  </a:lnTo>
                  <a:lnTo>
                    <a:pt x="371" y="741"/>
                  </a:lnTo>
                  <a:lnTo>
                    <a:pt x="438" y="707"/>
                  </a:lnTo>
                  <a:lnTo>
                    <a:pt x="506" y="640"/>
                  </a:lnTo>
                  <a:lnTo>
                    <a:pt x="506" y="572"/>
                  </a:lnTo>
                  <a:lnTo>
                    <a:pt x="438" y="471"/>
                  </a:lnTo>
                  <a:lnTo>
                    <a:pt x="472" y="471"/>
                  </a:lnTo>
                  <a:lnTo>
                    <a:pt x="472" y="438"/>
                  </a:lnTo>
                  <a:lnTo>
                    <a:pt x="472" y="404"/>
                  </a:lnTo>
                  <a:lnTo>
                    <a:pt x="438" y="337"/>
                  </a:lnTo>
                  <a:lnTo>
                    <a:pt x="472" y="269"/>
                  </a:lnTo>
                  <a:lnTo>
                    <a:pt x="472" y="168"/>
                  </a:lnTo>
                  <a:lnTo>
                    <a:pt x="472" y="101"/>
                  </a:lnTo>
                  <a:lnTo>
                    <a:pt x="371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6" name="Google Shape;686;p5"/>
            <p:cNvSpPr/>
            <p:nvPr/>
          </p:nvSpPr>
          <p:spPr>
            <a:xfrm>
              <a:off x="4049025" y="2891150"/>
              <a:ext cx="56425" cy="4250"/>
            </a:xfrm>
            <a:custGeom>
              <a:rect b="b" l="l" r="r" t="t"/>
              <a:pathLst>
                <a:path extrusionOk="0" h="170" w="2257">
                  <a:moveTo>
                    <a:pt x="304" y="1"/>
                  </a:moveTo>
                  <a:lnTo>
                    <a:pt x="1" y="68"/>
                  </a:lnTo>
                  <a:lnTo>
                    <a:pt x="1" y="102"/>
                  </a:lnTo>
                  <a:lnTo>
                    <a:pt x="236" y="135"/>
                  </a:lnTo>
                  <a:lnTo>
                    <a:pt x="472" y="169"/>
                  </a:lnTo>
                  <a:lnTo>
                    <a:pt x="977" y="135"/>
                  </a:lnTo>
                  <a:lnTo>
                    <a:pt x="1549" y="135"/>
                  </a:lnTo>
                  <a:lnTo>
                    <a:pt x="2021" y="102"/>
                  </a:lnTo>
                  <a:lnTo>
                    <a:pt x="2054" y="135"/>
                  </a:lnTo>
                  <a:lnTo>
                    <a:pt x="2122" y="169"/>
                  </a:lnTo>
                  <a:lnTo>
                    <a:pt x="2189" y="135"/>
                  </a:lnTo>
                  <a:lnTo>
                    <a:pt x="2223" y="68"/>
                  </a:lnTo>
                  <a:lnTo>
                    <a:pt x="2256" y="34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7" name="Google Shape;687;p5"/>
            <p:cNvSpPr/>
            <p:nvPr/>
          </p:nvSpPr>
          <p:spPr>
            <a:xfrm>
              <a:off x="4175275" y="2893675"/>
              <a:ext cx="62325" cy="67375"/>
            </a:xfrm>
            <a:custGeom>
              <a:rect b="b" l="l" r="r" t="t"/>
              <a:pathLst>
                <a:path extrusionOk="0" h="2695" w="2493">
                  <a:moveTo>
                    <a:pt x="2290" y="203"/>
                  </a:moveTo>
                  <a:lnTo>
                    <a:pt x="2223" y="741"/>
                  </a:lnTo>
                  <a:lnTo>
                    <a:pt x="2223" y="1280"/>
                  </a:lnTo>
                  <a:lnTo>
                    <a:pt x="2223" y="1819"/>
                  </a:lnTo>
                  <a:lnTo>
                    <a:pt x="2290" y="2324"/>
                  </a:lnTo>
                  <a:lnTo>
                    <a:pt x="2290" y="2357"/>
                  </a:lnTo>
                  <a:lnTo>
                    <a:pt x="2055" y="2324"/>
                  </a:lnTo>
                  <a:lnTo>
                    <a:pt x="1819" y="2357"/>
                  </a:lnTo>
                  <a:lnTo>
                    <a:pt x="371" y="2357"/>
                  </a:lnTo>
                  <a:lnTo>
                    <a:pt x="270" y="1314"/>
                  </a:lnTo>
                  <a:lnTo>
                    <a:pt x="203" y="236"/>
                  </a:lnTo>
                  <a:lnTo>
                    <a:pt x="203" y="236"/>
                  </a:lnTo>
                  <a:lnTo>
                    <a:pt x="708" y="270"/>
                  </a:lnTo>
                  <a:lnTo>
                    <a:pt x="1247" y="270"/>
                  </a:lnTo>
                  <a:lnTo>
                    <a:pt x="2290" y="203"/>
                  </a:lnTo>
                  <a:close/>
                  <a:moveTo>
                    <a:pt x="2324" y="1"/>
                  </a:moveTo>
                  <a:lnTo>
                    <a:pt x="1785" y="34"/>
                  </a:lnTo>
                  <a:lnTo>
                    <a:pt x="1213" y="34"/>
                  </a:lnTo>
                  <a:lnTo>
                    <a:pt x="674" y="68"/>
                  </a:lnTo>
                  <a:lnTo>
                    <a:pt x="169" y="102"/>
                  </a:lnTo>
                  <a:lnTo>
                    <a:pt x="102" y="102"/>
                  </a:lnTo>
                  <a:lnTo>
                    <a:pt x="68" y="169"/>
                  </a:lnTo>
                  <a:lnTo>
                    <a:pt x="35" y="169"/>
                  </a:lnTo>
                  <a:lnTo>
                    <a:pt x="35" y="236"/>
                  </a:lnTo>
                  <a:lnTo>
                    <a:pt x="1" y="809"/>
                  </a:lnTo>
                  <a:lnTo>
                    <a:pt x="1" y="1415"/>
                  </a:lnTo>
                  <a:lnTo>
                    <a:pt x="68" y="2021"/>
                  </a:lnTo>
                  <a:lnTo>
                    <a:pt x="169" y="2627"/>
                  </a:lnTo>
                  <a:lnTo>
                    <a:pt x="237" y="2694"/>
                  </a:lnTo>
                  <a:lnTo>
                    <a:pt x="304" y="2694"/>
                  </a:lnTo>
                  <a:lnTo>
                    <a:pt x="371" y="2661"/>
                  </a:lnTo>
                  <a:lnTo>
                    <a:pt x="405" y="2593"/>
                  </a:lnTo>
                  <a:lnTo>
                    <a:pt x="405" y="2492"/>
                  </a:lnTo>
                  <a:lnTo>
                    <a:pt x="843" y="2593"/>
                  </a:lnTo>
                  <a:lnTo>
                    <a:pt x="1348" y="2627"/>
                  </a:lnTo>
                  <a:lnTo>
                    <a:pt x="1853" y="2593"/>
                  </a:lnTo>
                  <a:lnTo>
                    <a:pt x="2055" y="2560"/>
                  </a:lnTo>
                  <a:lnTo>
                    <a:pt x="2290" y="2492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425" y="2391"/>
                  </a:lnTo>
                  <a:lnTo>
                    <a:pt x="2459" y="2357"/>
                  </a:lnTo>
                  <a:lnTo>
                    <a:pt x="2459" y="2324"/>
                  </a:lnTo>
                  <a:lnTo>
                    <a:pt x="2492" y="1785"/>
                  </a:lnTo>
                  <a:lnTo>
                    <a:pt x="2459" y="1246"/>
                  </a:lnTo>
                  <a:lnTo>
                    <a:pt x="2425" y="708"/>
                  </a:lnTo>
                  <a:lnTo>
                    <a:pt x="2391" y="169"/>
                  </a:lnTo>
                  <a:lnTo>
                    <a:pt x="2425" y="135"/>
                  </a:lnTo>
                  <a:lnTo>
                    <a:pt x="2391" y="68"/>
                  </a:lnTo>
                  <a:lnTo>
                    <a:pt x="235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8" name="Google Shape;688;p5"/>
            <p:cNvSpPr/>
            <p:nvPr/>
          </p:nvSpPr>
          <p:spPr>
            <a:xfrm>
              <a:off x="4060825" y="2929025"/>
              <a:ext cx="17700" cy="26125"/>
            </a:xfrm>
            <a:custGeom>
              <a:rect b="b" l="l" r="r" t="t"/>
              <a:pathLst>
                <a:path extrusionOk="0" h="1045" w="708">
                  <a:moveTo>
                    <a:pt x="269" y="1"/>
                  </a:moveTo>
                  <a:lnTo>
                    <a:pt x="202" y="68"/>
                  </a:lnTo>
                  <a:lnTo>
                    <a:pt x="101" y="102"/>
                  </a:lnTo>
                  <a:lnTo>
                    <a:pt x="0" y="203"/>
                  </a:lnTo>
                  <a:lnTo>
                    <a:pt x="0" y="236"/>
                  </a:lnTo>
                  <a:lnTo>
                    <a:pt x="0" y="304"/>
                  </a:lnTo>
                  <a:lnTo>
                    <a:pt x="34" y="337"/>
                  </a:lnTo>
                  <a:lnTo>
                    <a:pt x="101" y="304"/>
                  </a:lnTo>
                  <a:lnTo>
                    <a:pt x="202" y="236"/>
                  </a:lnTo>
                  <a:lnTo>
                    <a:pt x="303" y="169"/>
                  </a:lnTo>
                  <a:lnTo>
                    <a:pt x="337" y="169"/>
                  </a:lnTo>
                  <a:lnTo>
                    <a:pt x="404" y="203"/>
                  </a:lnTo>
                  <a:lnTo>
                    <a:pt x="404" y="236"/>
                  </a:lnTo>
                  <a:lnTo>
                    <a:pt x="438" y="270"/>
                  </a:lnTo>
                  <a:lnTo>
                    <a:pt x="370" y="371"/>
                  </a:lnTo>
                  <a:lnTo>
                    <a:pt x="236" y="506"/>
                  </a:lnTo>
                  <a:lnTo>
                    <a:pt x="168" y="640"/>
                  </a:lnTo>
                  <a:lnTo>
                    <a:pt x="168" y="708"/>
                  </a:lnTo>
                  <a:lnTo>
                    <a:pt x="168" y="741"/>
                  </a:lnTo>
                  <a:lnTo>
                    <a:pt x="236" y="775"/>
                  </a:lnTo>
                  <a:lnTo>
                    <a:pt x="269" y="775"/>
                  </a:lnTo>
                  <a:lnTo>
                    <a:pt x="337" y="741"/>
                  </a:lnTo>
                  <a:lnTo>
                    <a:pt x="471" y="741"/>
                  </a:lnTo>
                  <a:lnTo>
                    <a:pt x="438" y="842"/>
                  </a:lnTo>
                  <a:lnTo>
                    <a:pt x="404" y="876"/>
                  </a:lnTo>
                  <a:lnTo>
                    <a:pt x="202" y="876"/>
                  </a:lnTo>
                  <a:lnTo>
                    <a:pt x="168" y="910"/>
                  </a:lnTo>
                  <a:lnTo>
                    <a:pt x="168" y="977"/>
                  </a:lnTo>
                  <a:lnTo>
                    <a:pt x="236" y="1011"/>
                  </a:lnTo>
                  <a:lnTo>
                    <a:pt x="337" y="1044"/>
                  </a:lnTo>
                  <a:lnTo>
                    <a:pt x="505" y="1011"/>
                  </a:lnTo>
                  <a:lnTo>
                    <a:pt x="606" y="977"/>
                  </a:lnTo>
                  <a:lnTo>
                    <a:pt x="673" y="943"/>
                  </a:lnTo>
                  <a:lnTo>
                    <a:pt x="707" y="876"/>
                  </a:lnTo>
                  <a:lnTo>
                    <a:pt x="707" y="775"/>
                  </a:lnTo>
                  <a:lnTo>
                    <a:pt x="673" y="674"/>
                  </a:lnTo>
                  <a:lnTo>
                    <a:pt x="606" y="607"/>
                  </a:lnTo>
                  <a:lnTo>
                    <a:pt x="539" y="573"/>
                  </a:lnTo>
                  <a:lnTo>
                    <a:pt x="438" y="539"/>
                  </a:lnTo>
                  <a:lnTo>
                    <a:pt x="505" y="472"/>
                  </a:lnTo>
                  <a:lnTo>
                    <a:pt x="572" y="371"/>
                  </a:lnTo>
                  <a:lnTo>
                    <a:pt x="606" y="236"/>
                  </a:lnTo>
                  <a:lnTo>
                    <a:pt x="572" y="102"/>
                  </a:lnTo>
                  <a:lnTo>
                    <a:pt x="505" y="68"/>
                  </a:lnTo>
                  <a:lnTo>
                    <a:pt x="438" y="34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9" name="Google Shape;689;p5"/>
            <p:cNvSpPr/>
            <p:nvPr/>
          </p:nvSpPr>
          <p:spPr>
            <a:xfrm>
              <a:off x="4039775" y="2901250"/>
              <a:ext cx="58100" cy="60625"/>
            </a:xfrm>
            <a:custGeom>
              <a:rect b="b" l="l" r="r" t="t"/>
              <a:pathLst>
                <a:path extrusionOk="0" h="2425" w="2324">
                  <a:moveTo>
                    <a:pt x="2121" y="1"/>
                  </a:moveTo>
                  <a:lnTo>
                    <a:pt x="1515" y="34"/>
                  </a:lnTo>
                  <a:lnTo>
                    <a:pt x="909" y="68"/>
                  </a:lnTo>
                  <a:lnTo>
                    <a:pt x="438" y="34"/>
                  </a:lnTo>
                  <a:lnTo>
                    <a:pt x="202" y="68"/>
                  </a:lnTo>
                  <a:lnTo>
                    <a:pt x="0" y="135"/>
                  </a:lnTo>
                  <a:lnTo>
                    <a:pt x="68" y="203"/>
                  </a:lnTo>
                  <a:lnTo>
                    <a:pt x="169" y="236"/>
                  </a:lnTo>
                  <a:lnTo>
                    <a:pt x="337" y="304"/>
                  </a:lnTo>
                  <a:lnTo>
                    <a:pt x="775" y="304"/>
                  </a:lnTo>
                  <a:lnTo>
                    <a:pt x="1381" y="270"/>
                  </a:lnTo>
                  <a:lnTo>
                    <a:pt x="2020" y="236"/>
                  </a:lnTo>
                  <a:lnTo>
                    <a:pt x="1987" y="438"/>
                  </a:lnTo>
                  <a:lnTo>
                    <a:pt x="1987" y="674"/>
                  </a:lnTo>
                  <a:lnTo>
                    <a:pt x="2020" y="1078"/>
                  </a:lnTo>
                  <a:lnTo>
                    <a:pt x="2054" y="1617"/>
                  </a:lnTo>
                  <a:lnTo>
                    <a:pt x="2054" y="1886"/>
                  </a:lnTo>
                  <a:lnTo>
                    <a:pt x="2088" y="2155"/>
                  </a:lnTo>
                  <a:lnTo>
                    <a:pt x="539" y="2155"/>
                  </a:lnTo>
                  <a:lnTo>
                    <a:pt x="371" y="2189"/>
                  </a:lnTo>
                  <a:lnTo>
                    <a:pt x="270" y="2223"/>
                  </a:lnTo>
                  <a:lnTo>
                    <a:pt x="169" y="2290"/>
                  </a:lnTo>
                  <a:lnTo>
                    <a:pt x="202" y="2290"/>
                  </a:lnTo>
                  <a:lnTo>
                    <a:pt x="270" y="2358"/>
                  </a:lnTo>
                  <a:lnTo>
                    <a:pt x="371" y="2391"/>
                  </a:lnTo>
                  <a:lnTo>
                    <a:pt x="573" y="2425"/>
                  </a:lnTo>
                  <a:lnTo>
                    <a:pt x="977" y="2391"/>
                  </a:lnTo>
                  <a:lnTo>
                    <a:pt x="2222" y="2391"/>
                  </a:lnTo>
                  <a:lnTo>
                    <a:pt x="2290" y="2358"/>
                  </a:lnTo>
                  <a:lnTo>
                    <a:pt x="2323" y="2290"/>
                  </a:lnTo>
                  <a:lnTo>
                    <a:pt x="2323" y="2223"/>
                  </a:lnTo>
                  <a:lnTo>
                    <a:pt x="2290" y="2189"/>
                  </a:lnTo>
                  <a:lnTo>
                    <a:pt x="2290" y="1920"/>
                  </a:lnTo>
                  <a:lnTo>
                    <a:pt x="2290" y="1617"/>
                  </a:lnTo>
                  <a:lnTo>
                    <a:pt x="2256" y="1078"/>
                  </a:lnTo>
                  <a:lnTo>
                    <a:pt x="2256" y="640"/>
                  </a:lnTo>
                  <a:lnTo>
                    <a:pt x="2222" y="405"/>
                  </a:lnTo>
                  <a:lnTo>
                    <a:pt x="2189" y="203"/>
                  </a:lnTo>
                  <a:lnTo>
                    <a:pt x="2222" y="169"/>
                  </a:lnTo>
                  <a:lnTo>
                    <a:pt x="2222" y="102"/>
                  </a:lnTo>
                  <a:lnTo>
                    <a:pt x="2189" y="34"/>
                  </a:lnTo>
                  <a:lnTo>
                    <a:pt x="212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0" name="Google Shape;690;p5"/>
            <p:cNvSpPr/>
            <p:nvPr/>
          </p:nvSpPr>
          <p:spPr>
            <a:xfrm>
              <a:off x="4114675" y="2891150"/>
              <a:ext cx="4250" cy="875"/>
            </a:xfrm>
            <a:custGeom>
              <a:rect b="b" l="l" r="r" t="t"/>
              <a:pathLst>
                <a:path extrusionOk="0" h="35" w="170">
                  <a:moveTo>
                    <a:pt x="1" y="1"/>
                  </a:moveTo>
                  <a:lnTo>
                    <a:pt x="35" y="34"/>
                  </a:lnTo>
                  <a:lnTo>
                    <a:pt x="136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1" name="Google Shape;691;p5"/>
            <p:cNvSpPr/>
            <p:nvPr/>
          </p:nvSpPr>
          <p:spPr>
            <a:xfrm>
              <a:off x="4286400" y="2956800"/>
              <a:ext cx="62300" cy="67375"/>
            </a:xfrm>
            <a:custGeom>
              <a:rect b="b" l="l" r="r" t="t"/>
              <a:pathLst>
                <a:path extrusionOk="0" h="2695" w="2492">
                  <a:moveTo>
                    <a:pt x="2290" y="237"/>
                  </a:moveTo>
                  <a:lnTo>
                    <a:pt x="2222" y="742"/>
                  </a:lnTo>
                  <a:lnTo>
                    <a:pt x="2189" y="1280"/>
                  </a:lnTo>
                  <a:lnTo>
                    <a:pt x="2222" y="1819"/>
                  </a:lnTo>
                  <a:lnTo>
                    <a:pt x="2290" y="2324"/>
                  </a:lnTo>
                  <a:lnTo>
                    <a:pt x="2290" y="2358"/>
                  </a:lnTo>
                  <a:lnTo>
                    <a:pt x="1818" y="2358"/>
                  </a:lnTo>
                  <a:lnTo>
                    <a:pt x="1347" y="2391"/>
                  </a:lnTo>
                  <a:lnTo>
                    <a:pt x="370" y="2391"/>
                  </a:lnTo>
                  <a:lnTo>
                    <a:pt x="269" y="1314"/>
                  </a:lnTo>
                  <a:lnTo>
                    <a:pt x="202" y="270"/>
                  </a:lnTo>
                  <a:lnTo>
                    <a:pt x="202" y="270"/>
                  </a:lnTo>
                  <a:lnTo>
                    <a:pt x="707" y="304"/>
                  </a:lnTo>
                  <a:lnTo>
                    <a:pt x="1246" y="304"/>
                  </a:lnTo>
                  <a:lnTo>
                    <a:pt x="2290" y="237"/>
                  </a:lnTo>
                  <a:close/>
                  <a:moveTo>
                    <a:pt x="2323" y="1"/>
                  </a:moveTo>
                  <a:lnTo>
                    <a:pt x="1785" y="35"/>
                  </a:lnTo>
                  <a:lnTo>
                    <a:pt x="1212" y="68"/>
                  </a:lnTo>
                  <a:lnTo>
                    <a:pt x="673" y="68"/>
                  </a:lnTo>
                  <a:lnTo>
                    <a:pt x="135" y="102"/>
                  </a:lnTo>
                  <a:lnTo>
                    <a:pt x="101" y="136"/>
                  </a:lnTo>
                  <a:lnTo>
                    <a:pt x="67" y="169"/>
                  </a:lnTo>
                  <a:lnTo>
                    <a:pt x="34" y="203"/>
                  </a:lnTo>
                  <a:lnTo>
                    <a:pt x="34" y="237"/>
                  </a:lnTo>
                  <a:lnTo>
                    <a:pt x="0" y="843"/>
                  </a:lnTo>
                  <a:lnTo>
                    <a:pt x="0" y="1449"/>
                  </a:lnTo>
                  <a:lnTo>
                    <a:pt x="67" y="2055"/>
                  </a:lnTo>
                  <a:lnTo>
                    <a:pt x="168" y="2627"/>
                  </a:lnTo>
                  <a:lnTo>
                    <a:pt x="236" y="2694"/>
                  </a:lnTo>
                  <a:lnTo>
                    <a:pt x="303" y="2694"/>
                  </a:lnTo>
                  <a:lnTo>
                    <a:pt x="370" y="2661"/>
                  </a:lnTo>
                  <a:lnTo>
                    <a:pt x="404" y="2593"/>
                  </a:lnTo>
                  <a:lnTo>
                    <a:pt x="404" y="2526"/>
                  </a:lnTo>
                  <a:lnTo>
                    <a:pt x="842" y="2593"/>
                  </a:lnTo>
                  <a:lnTo>
                    <a:pt x="1347" y="2627"/>
                  </a:lnTo>
                  <a:lnTo>
                    <a:pt x="1852" y="2627"/>
                  </a:lnTo>
                  <a:lnTo>
                    <a:pt x="2054" y="2560"/>
                  </a:lnTo>
                  <a:lnTo>
                    <a:pt x="2290" y="2526"/>
                  </a:lnTo>
                  <a:lnTo>
                    <a:pt x="2323" y="2459"/>
                  </a:lnTo>
                  <a:lnTo>
                    <a:pt x="2323" y="2391"/>
                  </a:lnTo>
                  <a:lnTo>
                    <a:pt x="2357" y="2425"/>
                  </a:lnTo>
                  <a:lnTo>
                    <a:pt x="2424" y="2425"/>
                  </a:lnTo>
                  <a:lnTo>
                    <a:pt x="2458" y="2391"/>
                  </a:lnTo>
                  <a:lnTo>
                    <a:pt x="2458" y="2324"/>
                  </a:lnTo>
                  <a:lnTo>
                    <a:pt x="2492" y="1819"/>
                  </a:lnTo>
                  <a:lnTo>
                    <a:pt x="2458" y="1280"/>
                  </a:lnTo>
                  <a:lnTo>
                    <a:pt x="2424" y="708"/>
                  </a:lnTo>
                  <a:lnTo>
                    <a:pt x="2391" y="203"/>
                  </a:lnTo>
                  <a:lnTo>
                    <a:pt x="2391" y="136"/>
                  </a:lnTo>
                  <a:lnTo>
                    <a:pt x="2391" y="68"/>
                  </a:lnTo>
                  <a:lnTo>
                    <a:pt x="2357" y="35"/>
                  </a:lnTo>
                  <a:lnTo>
                    <a:pt x="23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2" name="Google Shape;692;p5"/>
            <p:cNvSpPr/>
            <p:nvPr/>
          </p:nvSpPr>
          <p:spPr>
            <a:xfrm>
              <a:off x="4288075" y="3030025"/>
              <a:ext cx="6750" cy="58125"/>
            </a:xfrm>
            <a:custGeom>
              <a:rect b="b" l="l" r="r" t="t"/>
              <a:pathLst>
                <a:path extrusionOk="0" h="2325" w="270">
                  <a:moveTo>
                    <a:pt x="68" y="1"/>
                  </a:moveTo>
                  <a:lnTo>
                    <a:pt x="34" y="35"/>
                  </a:lnTo>
                  <a:lnTo>
                    <a:pt x="0" y="304"/>
                  </a:lnTo>
                  <a:lnTo>
                    <a:pt x="0" y="540"/>
                  </a:lnTo>
                  <a:lnTo>
                    <a:pt x="34" y="1078"/>
                  </a:lnTo>
                  <a:lnTo>
                    <a:pt x="0" y="1684"/>
                  </a:lnTo>
                  <a:lnTo>
                    <a:pt x="0" y="1987"/>
                  </a:lnTo>
                  <a:lnTo>
                    <a:pt x="34" y="2257"/>
                  </a:lnTo>
                  <a:lnTo>
                    <a:pt x="68" y="2324"/>
                  </a:lnTo>
                  <a:lnTo>
                    <a:pt x="169" y="2324"/>
                  </a:lnTo>
                  <a:lnTo>
                    <a:pt x="169" y="2290"/>
                  </a:lnTo>
                  <a:lnTo>
                    <a:pt x="236" y="1987"/>
                  </a:lnTo>
                  <a:lnTo>
                    <a:pt x="270" y="1684"/>
                  </a:lnTo>
                  <a:lnTo>
                    <a:pt x="236" y="1078"/>
                  </a:lnTo>
                  <a:lnTo>
                    <a:pt x="236" y="540"/>
                  </a:lnTo>
                  <a:lnTo>
                    <a:pt x="202" y="270"/>
                  </a:lnTo>
                  <a:lnTo>
                    <a:pt x="135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3" name="Google Shape;693;p5"/>
            <p:cNvSpPr/>
            <p:nvPr/>
          </p:nvSpPr>
          <p:spPr>
            <a:xfrm>
              <a:off x="4312475" y="2982050"/>
              <a:ext cx="15175" cy="17700"/>
            </a:xfrm>
            <a:custGeom>
              <a:rect b="b" l="l" r="r" t="t"/>
              <a:pathLst>
                <a:path extrusionOk="0" h="708" w="607">
                  <a:moveTo>
                    <a:pt x="573" y="1"/>
                  </a:moveTo>
                  <a:lnTo>
                    <a:pt x="439" y="102"/>
                  </a:lnTo>
                  <a:lnTo>
                    <a:pt x="304" y="203"/>
                  </a:lnTo>
                  <a:lnTo>
                    <a:pt x="237" y="169"/>
                  </a:lnTo>
                  <a:lnTo>
                    <a:pt x="169" y="102"/>
                  </a:lnTo>
                  <a:lnTo>
                    <a:pt x="68" y="35"/>
                  </a:lnTo>
                  <a:lnTo>
                    <a:pt x="1" y="35"/>
                  </a:lnTo>
                  <a:lnTo>
                    <a:pt x="1" y="68"/>
                  </a:lnTo>
                  <a:lnTo>
                    <a:pt x="34" y="169"/>
                  </a:lnTo>
                  <a:lnTo>
                    <a:pt x="135" y="304"/>
                  </a:lnTo>
                  <a:lnTo>
                    <a:pt x="169" y="338"/>
                  </a:lnTo>
                  <a:lnTo>
                    <a:pt x="34" y="573"/>
                  </a:lnTo>
                  <a:lnTo>
                    <a:pt x="34" y="641"/>
                  </a:lnTo>
                  <a:lnTo>
                    <a:pt x="68" y="708"/>
                  </a:lnTo>
                  <a:lnTo>
                    <a:pt x="169" y="708"/>
                  </a:lnTo>
                  <a:lnTo>
                    <a:pt x="203" y="674"/>
                  </a:lnTo>
                  <a:lnTo>
                    <a:pt x="371" y="371"/>
                  </a:lnTo>
                  <a:lnTo>
                    <a:pt x="439" y="371"/>
                  </a:lnTo>
                  <a:lnTo>
                    <a:pt x="472" y="338"/>
                  </a:lnTo>
                  <a:lnTo>
                    <a:pt x="439" y="270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4" name="Google Shape;694;p5"/>
            <p:cNvSpPr/>
            <p:nvPr/>
          </p:nvSpPr>
          <p:spPr>
            <a:xfrm>
              <a:off x="4315850" y="2891150"/>
              <a:ext cx="64000" cy="58950"/>
            </a:xfrm>
            <a:custGeom>
              <a:rect b="b" l="l" r="r" t="t"/>
              <a:pathLst>
                <a:path extrusionOk="0" h="2358" w="2560">
                  <a:moveTo>
                    <a:pt x="169" y="102"/>
                  </a:moveTo>
                  <a:lnTo>
                    <a:pt x="371" y="169"/>
                  </a:lnTo>
                  <a:lnTo>
                    <a:pt x="573" y="203"/>
                  </a:lnTo>
                  <a:lnTo>
                    <a:pt x="1011" y="203"/>
                  </a:lnTo>
                  <a:lnTo>
                    <a:pt x="1650" y="236"/>
                  </a:lnTo>
                  <a:lnTo>
                    <a:pt x="2324" y="236"/>
                  </a:lnTo>
                  <a:lnTo>
                    <a:pt x="2324" y="607"/>
                  </a:lnTo>
                  <a:lnTo>
                    <a:pt x="2324" y="1011"/>
                  </a:lnTo>
                  <a:lnTo>
                    <a:pt x="2324" y="1516"/>
                  </a:lnTo>
                  <a:lnTo>
                    <a:pt x="2357" y="1751"/>
                  </a:lnTo>
                  <a:lnTo>
                    <a:pt x="2391" y="2021"/>
                  </a:lnTo>
                  <a:lnTo>
                    <a:pt x="1347" y="2021"/>
                  </a:lnTo>
                  <a:lnTo>
                    <a:pt x="809" y="2054"/>
                  </a:lnTo>
                  <a:lnTo>
                    <a:pt x="539" y="2088"/>
                  </a:lnTo>
                  <a:lnTo>
                    <a:pt x="304" y="2155"/>
                  </a:lnTo>
                  <a:lnTo>
                    <a:pt x="270" y="1650"/>
                  </a:lnTo>
                  <a:lnTo>
                    <a:pt x="236" y="1145"/>
                  </a:lnTo>
                  <a:lnTo>
                    <a:pt x="270" y="607"/>
                  </a:lnTo>
                  <a:lnTo>
                    <a:pt x="236" y="337"/>
                  </a:lnTo>
                  <a:lnTo>
                    <a:pt x="203" y="236"/>
                  </a:lnTo>
                  <a:lnTo>
                    <a:pt x="169" y="102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169" y="102"/>
                  </a:lnTo>
                  <a:lnTo>
                    <a:pt x="135" y="102"/>
                  </a:lnTo>
                  <a:lnTo>
                    <a:pt x="68" y="270"/>
                  </a:lnTo>
                  <a:lnTo>
                    <a:pt x="34" y="405"/>
                  </a:lnTo>
                  <a:lnTo>
                    <a:pt x="0" y="775"/>
                  </a:lnTo>
                  <a:lnTo>
                    <a:pt x="34" y="1516"/>
                  </a:lnTo>
                  <a:lnTo>
                    <a:pt x="34" y="1718"/>
                  </a:lnTo>
                  <a:lnTo>
                    <a:pt x="34" y="1987"/>
                  </a:lnTo>
                  <a:lnTo>
                    <a:pt x="68" y="2088"/>
                  </a:lnTo>
                  <a:lnTo>
                    <a:pt x="102" y="2223"/>
                  </a:lnTo>
                  <a:lnTo>
                    <a:pt x="169" y="2290"/>
                  </a:lnTo>
                  <a:lnTo>
                    <a:pt x="270" y="2357"/>
                  </a:lnTo>
                  <a:lnTo>
                    <a:pt x="304" y="2324"/>
                  </a:lnTo>
                  <a:lnTo>
                    <a:pt x="337" y="2290"/>
                  </a:lnTo>
                  <a:lnTo>
                    <a:pt x="573" y="2324"/>
                  </a:lnTo>
                  <a:lnTo>
                    <a:pt x="1347" y="2324"/>
                  </a:lnTo>
                  <a:lnTo>
                    <a:pt x="2391" y="2223"/>
                  </a:lnTo>
                  <a:lnTo>
                    <a:pt x="2526" y="2223"/>
                  </a:lnTo>
                  <a:lnTo>
                    <a:pt x="2526" y="2189"/>
                  </a:lnTo>
                  <a:lnTo>
                    <a:pt x="2559" y="1953"/>
                  </a:lnTo>
                  <a:lnTo>
                    <a:pt x="2559" y="1684"/>
                  </a:lnTo>
                  <a:lnTo>
                    <a:pt x="2526" y="1179"/>
                  </a:lnTo>
                  <a:lnTo>
                    <a:pt x="2526" y="573"/>
                  </a:lnTo>
                  <a:lnTo>
                    <a:pt x="2492" y="304"/>
                  </a:lnTo>
                  <a:lnTo>
                    <a:pt x="2458" y="1"/>
                  </a:lnTo>
                  <a:lnTo>
                    <a:pt x="2357" y="1"/>
                  </a:lnTo>
                  <a:lnTo>
                    <a:pt x="2324" y="34"/>
                  </a:lnTo>
                  <a:lnTo>
                    <a:pt x="181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5" name="Google Shape;695;p5"/>
            <p:cNvSpPr/>
            <p:nvPr/>
          </p:nvSpPr>
          <p:spPr>
            <a:xfrm>
              <a:off x="4552375" y="2915575"/>
              <a:ext cx="15175" cy="17700"/>
            </a:xfrm>
            <a:custGeom>
              <a:rect b="b" l="l" r="r" t="t"/>
              <a:pathLst>
                <a:path extrusionOk="0" h="708" w="607">
                  <a:moveTo>
                    <a:pt x="371" y="370"/>
                  </a:moveTo>
                  <a:lnTo>
                    <a:pt x="371" y="438"/>
                  </a:lnTo>
                  <a:lnTo>
                    <a:pt x="337" y="471"/>
                  </a:lnTo>
                  <a:lnTo>
                    <a:pt x="270" y="505"/>
                  </a:lnTo>
                  <a:lnTo>
                    <a:pt x="169" y="505"/>
                  </a:lnTo>
                  <a:lnTo>
                    <a:pt x="202" y="438"/>
                  </a:lnTo>
                  <a:lnTo>
                    <a:pt x="236" y="404"/>
                  </a:lnTo>
                  <a:lnTo>
                    <a:pt x="337" y="370"/>
                  </a:lnTo>
                  <a:close/>
                  <a:moveTo>
                    <a:pt x="371" y="0"/>
                  </a:moveTo>
                  <a:lnTo>
                    <a:pt x="236" y="34"/>
                  </a:lnTo>
                  <a:lnTo>
                    <a:pt x="202" y="67"/>
                  </a:lnTo>
                  <a:lnTo>
                    <a:pt x="169" y="135"/>
                  </a:lnTo>
                  <a:lnTo>
                    <a:pt x="169" y="168"/>
                  </a:lnTo>
                  <a:lnTo>
                    <a:pt x="169" y="236"/>
                  </a:lnTo>
                  <a:lnTo>
                    <a:pt x="202" y="236"/>
                  </a:lnTo>
                  <a:lnTo>
                    <a:pt x="135" y="269"/>
                  </a:lnTo>
                  <a:lnTo>
                    <a:pt x="34" y="337"/>
                  </a:lnTo>
                  <a:lnTo>
                    <a:pt x="0" y="471"/>
                  </a:lnTo>
                  <a:lnTo>
                    <a:pt x="0" y="572"/>
                  </a:lnTo>
                  <a:lnTo>
                    <a:pt x="34" y="673"/>
                  </a:lnTo>
                  <a:lnTo>
                    <a:pt x="135" y="707"/>
                  </a:lnTo>
                  <a:lnTo>
                    <a:pt x="371" y="707"/>
                  </a:lnTo>
                  <a:lnTo>
                    <a:pt x="472" y="640"/>
                  </a:lnTo>
                  <a:lnTo>
                    <a:pt x="573" y="505"/>
                  </a:lnTo>
                  <a:lnTo>
                    <a:pt x="606" y="370"/>
                  </a:lnTo>
                  <a:lnTo>
                    <a:pt x="606" y="236"/>
                  </a:lnTo>
                  <a:lnTo>
                    <a:pt x="573" y="101"/>
                  </a:lnTo>
                  <a:lnTo>
                    <a:pt x="539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6" name="Google Shape;696;p5"/>
            <p:cNvSpPr/>
            <p:nvPr/>
          </p:nvSpPr>
          <p:spPr>
            <a:xfrm>
              <a:off x="4171925" y="2986275"/>
              <a:ext cx="14325" cy="21050"/>
            </a:xfrm>
            <a:custGeom>
              <a:rect b="b" l="l" r="r" t="t"/>
              <a:pathLst>
                <a:path extrusionOk="0" h="842" w="573">
                  <a:moveTo>
                    <a:pt x="371" y="202"/>
                  </a:moveTo>
                  <a:lnTo>
                    <a:pt x="337" y="337"/>
                  </a:lnTo>
                  <a:lnTo>
                    <a:pt x="270" y="371"/>
                  </a:lnTo>
                  <a:lnTo>
                    <a:pt x="202" y="404"/>
                  </a:lnTo>
                  <a:lnTo>
                    <a:pt x="169" y="472"/>
                  </a:lnTo>
                  <a:lnTo>
                    <a:pt x="169" y="438"/>
                  </a:lnTo>
                  <a:lnTo>
                    <a:pt x="169" y="371"/>
                  </a:lnTo>
                  <a:lnTo>
                    <a:pt x="202" y="303"/>
                  </a:lnTo>
                  <a:lnTo>
                    <a:pt x="236" y="236"/>
                  </a:lnTo>
                  <a:lnTo>
                    <a:pt x="303" y="202"/>
                  </a:lnTo>
                  <a:close/>
                  <a:moveTo>
                    <a:pt x="371" y="0"/>
                  </a:moveTo>
                  <a:lnTo>
                    <a:pt x="236" y="68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34" y="169"/>
                  </a:lnTo>
                  <a:lnTo>
                    <a:pt x="34" y="236"/>
                  </a:lnTo>
                  <a:lnTo>
                    <a:pt x="0" y="371"/>
                  </a:lnTo>
                  <a:lnTo>
                    <a:pt x="0" y="505"/>
                  </a:lnTo>
                  <a:lnTo>
                    <a:pt x="68" y="775"/>
                  </a:lnTo>
                  <a:lnTo>
                    <a:pt x="68" y="808"/>
                  </a:lnTo>
                  <a:lnTo>
                    <a:pt x="135" y="808"/>
                  </a:lnTo>
                  <a:lnTo>
                    <a:pt x="169" y="775"/>
                  </a:lnTo>
                  <a:lnTo>
                    <a:pt x="169" y="741"/>
                  </a:lnTo>
                  <a:lnTo>
                    <a:pt x="169" y="606"/>
                  </a:lnTo>
                  <a:lnTo>
                    <a:pt x="236" y="674"/>
                  </a:lnTo>
                  <a:lnTo>
                    <a:pt x="303" y="775"/>
                  </a:lnTo>
                  <a:lnTo>
                    <a:pt x="371" y="808"/>
                  </a:lnTo>
                  <a:lnTo>
                    <a:pt x="472" y="842"/>
                  </a:lnTo>
                  <a:lnTo>
                    <a:pt x="539" y="842"/>
                  </a:lnTo>
                  <a:lnTo>
                    <a:pt x="573" y="775"/>
                  </a:lnTo>
                  <a:lnTo>
                    <a:pt x="573" y="741"/>
                  </a:lnTo>
                  <a:lnTo>
                    <a:pt x="505" y="674"/>
                  </a:lnTo>
                  <a:lnTo>
                    <a:pt x="404" y="640"/>
                  </a:lnTo>
                  <a:lnTo>
                    <a:pt x="337" y="539"/>
                  </a:lnTo>
                  <a:lnTo>
                    <a:pt x="472" y="438"/>
                  </a:lnTo>
                  <a:lnTo>
                    <a:pt x="539" y="270"/>
                  </a:lnTo>
                  <a:lnTo>
                    <a:pt x="573" y="169"/>
                  </a:lnTo>
                  <a:lnTo>
                    <a:pt x="539" y="101"/>
                  </a:lnTo>
                  <a:lnTo>
                    <a:pt x="472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7" name="Google Shape;697;p5"/>
            <p:cNvSpPr/>
            <p:nvPr/>
          </p:nvSpPr>
          <p:spPr>
            <a:xfrm>
              <a:off x="4150025" y="2965225"/>
              <a:ext cx="58950" cy="59775"/>
            </a:xfrm>
            <a:custGeom>
              <a:rect b="b" l="l" r="r" t="t"/>
              <a:pathLst>
                <a:path extrusionOk="0" h="2391" w="2358">
                  <a:moveTo>
                    <a:pt x="1550" y="1"/>
                  </a:moveTo>
                  <a:lnTo>
                    <a:pt x="944" y="34"/>
                  </a:lnTo>
                  <a:lnTo>
                    <a:pt x="237" y="34"/>
                  </a:lnTo>
                  <a:lnTo>
                    <a:pt x="35" y="102"/>
                  </a:lnTo>
                  <a:lnTo>
                    <a:pt x="1" y="135"/>
                  </a:lnTo>
                  <a:lnTo>
                    <a:pt x="102" y="203"/>
                  </a:lnTo>
                  <a:lnTo>
                    <a:pt x="203" y="236"/>
                  </a:lnTo>
                  <a:lnTo>
                    <a:pt x="371" y="270"/>
                  </a:lnTo>
                  <a:lnTo>
                    <a:pt x="1415" y="270"/>
                  </a:lnTo>
                  <a:lnTo>
                    <a:pt x="2055" y="203"/>
                  </a:lnTo>
                  <a:lnTo>
                    <a:pt x="2021" y="438"/>
                  </a:lnTo>
                  <a:lnTo>
                    <a:pt x="2021" y="640"/>
                  </a:lnTo>
                  <a:lnTo>
                    <a:pt x="2055" y="1078"/>
                  </a:lnTo>
                  <a:lnTo>
                    <a:pt x="2088" y="1583"/>
                  </a:lnTo>
                  <a:lnTo>
                    <a:pt x="2088" y="1852"/>
                  </a:lnTo>
                  <a:lnTo>
                    <a:pt x="2122" y="2122"/>
                  </a:lnTo>
                  <a:lnTo>
                    <a:pt x="977" y="2155"/>
                  </a:lnTo>
                  <a:lnTo>
                    <a:pt x="573" y="2122"/>
                  </a:lnTo>
                  <a:lnTo>
                    <a:pt x="371" y="2155"/>
                  </a:lnTo>
                  <a:lnTo>
                    <a:pt x="304" y="2223"/>
                  </a:lnTo>
                  <a:lnTo>
                    <a:pt x="203" y="2256"/>
                  </a:lnTo>
                  <a:lnTo>
                    <a:pt x="203" y="2290"/>
                  </a:lnTo>
                  <a:lnTo>
                    <a:pt x="304" y="2324"/>
                  </a:lnTo>
                  <a:lnTo>
                    <a:pt x="405" y="2357"/>
                  </a:lnTo>
                  <a:lnTo>
                    <a:pt x="573" y="2391"/>
                  </a:lnTo>
                  <a:lnTo>
                    <a:pt x="1617" y="2391"/>
                  </a:lnTo>
                  <a:lnTo>
                    <a:pt x="2257" y="2357"/>
                  </a:lnTo>
                  <a:lnTo>
                    <a:pt x="2324" y="2324"/>
                  </a:lnTo>
                  <a:lnTo>
                    <a:pt x="2358" y="2290"/>
                  </a:lnTo>
                  <a:lnTo>
                    <a:pt x="2358" y="2223"/>
                  </a:lnTo>
                  <a:lnTo>
                    <a:pt x="2324" y="2155"/>
                  </a:lnTo>
                  <a:lnTo>
                    <a:pt x="2324" y="1886"/>
                  </a:lnTo>
                  <a:lnTo>
                    <a:pt x="2324" y="1617"/>
                  </a:lnTo>
                  <a:lnTo>
                    <a:pt x="2290" y="1044"/>
                  </a:lnTo>
                  <a:lnTo>
                    <a:pt x="2290" y="607"/>
                  </a:lnTo>
                  <a:lnTo>
                    <a:pt x="2257" y="405"/>
                  </a:lnTo>
                  <a:lnTo>
                    <a:pt x="2223" y="169"/>
                  </a:lnTo>
                  <a:lnTo>
                    <a:pt x="2257" y="135"/>
                  </a:lnTo>
                  <a:lnTo>
                    <a:pt x="2257" y="68"/>
                  </a:lnTo>
                  <a:lnTo>
                    <a:pt x="2223" y="34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8" name="Google Shape;698;p5"/>
            <p:cNvSpPr/>
            <p:nvPr/>
          </p:nvSpPr>
          <p:spPr>
            <a:xfrm>
              <a:off x="4238425" y="2984575"/>
              <a:ext cx="21050" cy="18550"/>
            </a:xfrm>
            <a:custGeom>
              <a:rect b="b" l="l" r="r" t="t"/>
              <a:pathLst>
                <a:path extrusionOk="0" h="742" w="842">
                  <a:moveTo>
                    <a:pt x="34" y="1"/>
                  </a:moveTo>
                  <a:lnTo>
                    <a:pt x="0" y="35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02"/>
                  </a:lnTo>
                  <a:lnTo>
                    <a:pt x="135" y="169"/>
                  </a:lnTo>
                  <a:lnTo>
                    <a:pt x="236" y="203"/>
                  </a:lnTo>
                  <a:lnTo>
                    <a:pt x="168" y="405"/>
                  </a:lnTo>
                  <a:lnTo>
                    <a:pt x="135" y="607"/>
                  </a:lnTo>
                  <a:lnTo>
                    <a:pt x="168" y="674"/>
                  </a:lnTo>
                  <a:lnTo>
                    <a:pt x="236" y="708"/>
                  </a:lnTo>
                  <a:lnTo>
                    <a:pt x="269" y="742"/>
                  </a:lnTo>
                  <a:lnTo>
                    <a:pt x="303" y="674"/>
                  </a:lnTo>
                  <a:lnTo>
                    <a:pt x="337" y="506"/>
                  </a:lnTo>
                  <a:lnTo>
                    <a:pt x="370" y="304"/>
                  </a:lnTo>
                  <a:lnTo>
                    <a:pt x="606" y="304"/>
                  </a:lnTo>
                  <a:lnTo>
                    <a:pt x="741" y="270"/>
                  </a:lnTo>
                  <a:lnTo>
                    <a:pt x="808" y="203"/>
                  </a:lnTo>
                  <a:lnTo>
                    <a:pt x="842" y="169"/>
                  </a:lnTo>
                  <a:lnTo>
                    <a:pt x="842" y="136"/>
                  </a:lnTo>
                  <a:lnTo>
                    <a:pt x="842" y="68"/>
                  </a:lnTo>
                  <a:lnTo>
                    <a:pt x="808" y="35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9" name="Google Shape;699;p5"/>
            <p:cNvSpPr/>
            <p:nvPr/>
          </p:nvSpPr>
          <p:spPr>
            <a:xfrm>
              <a:off x="4199700" y="2927350"/>
              <a:ext cx="17700" cy="24425"/>
            </a:xfrm>
            <a:custGeom>
              <a:rect b="b" l="l" r="r" t="t"/>
              <a:pathLst>
                <a:path extrusionOk="0" h="977" w="708">
                  <a:moveTo>
                    <a:pt x="505" y="0"/>
                  </a:moveTo>
                  <a:lnTo>
                    <a:pt x="371" y="34"/>
                  </a:lnTo>
                  <a:lnTo>
                    <a:pt x="68" y="135"/>
                  </a:lnTo>
                  <a:lnTo>
                    <a:pt x="34" y="202"/>
                  </a:lnTo>
                  <a:lnTo>
                    <a:pt x="34" y="236"/>
                  </a:lnTo>
                  <a:lnTo>
                    <a:pt x="135" y="539"/>
                  </a:lnTo>
                  <a:lnTo>
                    <a:pt x="202" y="606"/>
                  </a:lnTo>
                  <a:lnTo>
                    <a:pt x="270" y="573"/>
                  </a:lnTo>
                  <a:lnTo>
                    <a:pt x="404" y="539"/>
                  </a:lnTo>
                  <a:lnTo>
                    <a:pt x="505" y="539"/>
                  </a:lnTo>
                  <a:lnTo>
                    <a:pt x="573" y="606"/>
                  </a:lnTo>
                  <a:lnTo>
                    <a:pt x="539" y="640"/>
                  </a:lnTo>
                  <a:lnTo>
                    <a:pt x="438" y="674"/>
                  </a:lnTo>
                  <a:lnTo>
                    <a:pt x="236" y="707"/>
                  </a:lnTo>
                  <a:lnTo>
                    <a:pt x="101" y="741"/>
                  </a:lnTo>
                  <a:lnTo>
                    <a:pt x="34" y="808"/>
                  </a:lnTo>
                  <a:lnTo>
                    <a:pt x="0" y="876"/>
                  </a:lnTo>
                  <a:lnTo>
                    <a:pt x="0" y="909"/>
                  </a:lnTo>
                  <a:lnTo>
                    <a:pt x="34" y="943"/>
                  </a:lnTo>
                  <a:lnTo>
                    <a:pt x="68" y="977"/>
                  </a:lnTo>
                  <a:lnTo>
                    <a:pt x="101" y="943"/>
                  </a:lnTo>
                  <a:lnTo>
                    <a:pt x="169" y="909"/>
                  </a:lnTo>
                  <a:lnTo>
                    <a:pt x="270" y="876"/>
                  </a:lnTo>
                  <a:lnTo>
                    <a:pt x="438" y="876"/>
                  </a:lnTo>
                  <a:lnTo>
                    <a:pt x="573" y="808"/>
                  </a:lnTo>
                  <a:lnTo>
                    <a:pt x="640" y="775"/>
                  </a:lnTo>
                  <a:lnTo>
                    <a:pt x="707" y="707"/>
                  </a:lnTo>
                  <a:lnTo>
                    <a:pt x="707" y="640"/>
                  </a:lnTo>
                  <a:lnTo>
                    <a:pt x="707" y="539"/>
                  </a:lnTo>
                  <a:lnTo>
                    <a:pt x="674" y="472"/>
                  </a:lnTo>
                  <a:lnTo>
                    <a:pt x="606" y="404"/>
                  </a:lnTo>
                  <a:lnTo>
                    <a:pt x="539" y="371"/>
                  </a:lnTo>
                  <a:lnTo>
                    <a:pt x="438" y="371"/>
                  </a:lnTo>
                  <a:lnTo>
                    <a:pt x="270" y="404"/>
                  </a:lnTo>
                  <a:lnTo>
                    <a:pt x="236" y="270"/>
                  </a:lnTo>
                  <a:lnTo>
                    <a:pt x="472" y="169"/>
                  </a:lnTo>
                  <a:lnTo>
                    <a:pt x="674" y="101"/>
                  </a:lnTo>
                  <a:lnTo>
                    <a:pt x="674" y="34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0" name="Google Shape;700;p5"/>
            <p:cNvSpPr/>
            <p:nvPr/>
          </p:nvSpPr>
          <p:spPr>
            <a:xfrm>
              <a:off x="3843650" y="3509800"/>
              <a:ext cx="220550" cy="34550"/>
            </a:xfrm>
            <a:custGeom>
              <a:rect b="b" l="l" r="r" t="t"/>
              <a:pathLst>
                <a:path extrusionOk="0" h="1382" w="8822">
                  <a:moveTo>
                    <a:pt x="1" y="1"/>
                  </a:moveTo>
                  <a:lnTo>
                    <a:pt x="1" y="270"/>
                  </a:lnTo>
                  <a:lnTo>
                    <a:pt x="1078" y="472"/>
                  </a:lnTo>
                  <a:lnTo>
                    <a:pt x="2155" y="607"/>
                  </a:lnTo>
                  <a:lnTo>
                    <a:pt x="3233" y="708"/>
                  </a:lnTo>
                  <a:lnTo>
                    <a:pt x="4344" y="775"/>
                  </a:lnTo>
                  <a:lnTo>
                    <a:pt x="5421" y="876"/>
                  </a:lnTo>
                  <a:lnTo>
                    <a:pt x="6499" y="977"/>
                  </a:lnTo>
                  <a:lnTo>
                    <a:pt x="7576" y="1145"/>
                  </a:lnTo>
                  <a:lnTo>
                    <a:pt x="8115" y="1246"/>
                  </a:lnTo>
                  <a:lnTo>
                    <a:pt x="8653" y="1381"/>
                  </a:lnTo>
                  <a:lnTo>
                    <a:pt x="8754" y="1381"/>
                  </a:lnTo>
                  <a:lnTo>
                    <a:pt x="8822" y="1280"/>
                  </a:lnTo>
                  <a:lnTo>
                    <a:pt x="8788" y="1179"/>
                  </a:lnTo>
                  <a:lnTo>
                    <a:pt x="8754" y="1145"/>
                  </a:lnTo>
                  <a:lnTo>
                    <a:pt x="8721" y="1112"/>
                  </a:lnTo>
                  <a:lnTo>
                    <a:pt x="8182" y="1011"/>
                  </a:lnTo>
                  <a:lnTo>
                    <a:pt x="7643" y="876"/>
                  </a:lnTo>
                  <a:lnTo>
                    <a:pt x="6566" y="741"/>
                  </a:lnTo>
                  <a:lnTo>
                    <a:pt x="5455" y="607"/>
                  </a:lnTo>
                  <a:lnTo>
                    <a:pt x="4378" y="539"/>
                  </a:lnTo>
                  <a:lnTo>
                    <a:pt x="3267" y="438"/>
                  </a:lnTo>
                  <a:lnTo>
                    <a:pt x="2155" y="337"/>
                  </a:lnTo>
                  <a:lnTo>
                    <a:pt x="1078" y="203"/>
                  </a:lnTo>
                  <a:lnTo>
                    <a:pt x="539" y="1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1" name="Google Shape;701;p5"/>
            <p:cNvSpPr/>
            <p:nvPr/>
          </p:nvSpPr>
          <p:spPr>
            <a:xfrm>
              <a:off x="4215700" y="2961850"/>
              <a:ext cx="63975" cy="60625"/>
            </a:xfrm>
            <a:custGeom>
              <a:rect b="b" l="l" r="r" t="t"/>
              <a:pathLst>
                <a:path extrusionOk="0" h="2425" w="2559">
                  <a:moveTo>
                    <a:pt x="1986" y="1"/>
                  </a:moveTo>
                  <a:lnTo>
                    <a:pt x="1616" y="68"/>
                  </a:lnTo>
                  <a:lnTo>
                    <a:pt x="909" y="68"/>
                  </a:lnTo>
                  <a:lnTo>
                    <a:pt x="539" y="102"/>
                  </a:lnTo>
                  <a:lnTo>
                    <a:pt x="202" y="136"/>
                  </a:lnTo>
                  <a:lnTo>
                    <a:pt x="168" y="68"/>
                  </a:lnTo>
                  <a:lnTo>
                    <a:pt x="168" y="35"/>
                  </a:lnTo>
                  <a:lnTo>
                    <a:pt x="101" y="35"/>
                  </a:lnTo>
                  <a:lnTo>
                    <a:pt x="67" y="68"/>
                  </a:lnTo>
                  <a:lnTo>
                    <a:pt x="34" y="304"/>
                  </a:lnTo>
                  <a:lnTo>
                    <a:pt x="0" y="573"/>
                  </a:lnTo>
                  <a:lnTo>
                    <a:pt x="0" y="1112"/>
                  </a:lnTo>
                  <a:lnTo>
                    <a:pt x="34" y="1718"/>
                  </a:lnTo>
                  <a:lnTo>
                    <a:pt x="67" y="2021"/>
                  </a:lnTo>
                  <a:lnTo>
                    <a:pt x="168" y="2324"/>
                  </a:lnTo>
                  <a:lnTo>
                    <a:pt x="202" y="2358"/>
                  </a:lnTo>
                  <a:lnTo>
                    <a:pt x="303" y="2358"/>
                  </a:lnTo>
                  <a:lnTo>
                    <a:pt x="337" y="2290"/>
                  </a:lnTo>
                  <a:lnTo>
                    <a:pt x="303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36" y="674"/>
                  </a:lnTo>
                  <a:lnTo>
                    <a:pt x="202" y="237"/>
                  </a:lnTo>
                  <a:lnTo>
                    <a:pt x="438" y="270"/>
                  </a:lnTo>
                  <a:lnTo>
                    <a:pt x="1145" y="270"/>
                  </a:lnTo>
                  <a:lnTo>
                    <a:pt x="2222" y="203"/>
                  </a:lnTo>
                  <a:lnTo>
                    <a:pt x="2256" y="237"/>
                  </a:lnTo>
                  <a:lnTo>
                    <a:pt x="2289" y="270"/>
                  </a:lnTo>
                  <a:lnTo>
                    <a:pt x="2323" y="270"/>
                  </a:lnTo>
                  <a:lnTo>
                    <a:pt x="2289" y="573"/>
                  </a:lnTo>
                  <a:lnTo>
                    <a:pt x="2323" y="910"/>
                  </a:lnTo>
                  <a:lnTo>
                    <a:pt x="2357" y="2088"/>
                  </a:lnTo>
                  <a:lnTo>
                    <a:pt x="2121" y="2055"/>
                  </a:lnTo>
                  <a:lnTo>
                    <a:pt x="1885" y="2088"/>
                  </a:lnTo>
                  <a:lnTo>
                    <a:pt x="1414" y="2122"/>
                  </a:lnTo>
                  <a:lnTo>
                    <a:pt x="673" y="2122"/>
                  </a:lnTo>
                  <a:lnTo>
                    <a:pt x="539" y="2156"/>
                  </a:lnTo>
                  <a:lnTo>
                    <a:pt x="404" y="2189"/>
                  </a:lnTo>
                  <a:lnTo>
                    <a:pt x="337" y="2290"/>
                  </a:lnTo>
                  <a:lnTo>
                    <a:pt x="404" y="2358"/>
                  </a:lnTo>
                  <a:lnTo>
                    <a:pt x="505" y="2391"/>
                  </a:lnTo>
                  <a:lnTo>
                    <a:pt x="774" y="2425"/>
                  </a:lnTo>
                  <a:lnTo>
                    <a:pt x="1279" y="2358"/>
                  </a:lnTo>
                  <a:lnTo>
                    <a:pt x="2087" y="2358"/>
                  </a:lnTo>
                  <a:lnTo>
                    <a:pt x="2357" y="2290"/>
                  </a:lnTo>
                  <a:lnTo>
                    <a:pt x="2424" y="2324"/>
                  </a:lnTo>
                  <a:lnTo>
                    <a:pt x="2525" y="2324"/>
                  </a:lnTo>
                  <a:lnTo>
                    <a:pt x="2559" y="2257"/>
                  </a:lnTo>
                  <a:lnTo>
                    <a:pt x="2491" y="1078"/>
                  </a:lnTo>
                  <a:lnTo>
                    <a:pt x="2525" y="573"/>
                  </a:lnTo>
                  <a:lnTo>
                    <a:pt x="2491" y="304"/>
                  </a:lnTo>
                  <a:lnTo>
                    <a:pt x="2424" y="68"/>
                  </a:lnTo>
                  <a:lnTo>
                    <a:pt x="2390" y="68"/>
                  </a:lnTo>
                  <a:lnTo>
                    <a:pt x="2390" y="102"/>
                  </a:lnTo>
                  <a:lnTo>
                    <a:pt x="2357" y="102"/>
                  </a:lnTo>
                  <a:lnTo>
                    <a:pt x="2289" y="35"/>
                  </a:lnTo>
                  <a:lnTo>
                    <a:pt x="2222" y="35"/>
                  </a:lnTo>
                  <a:lnTo>
                    <a:pt x="198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2" name="Google Shape;702;p5"/>
            <p:cNvSpPr/>
            <p:nvPr/>
          </p:nvSpPr>
          <p:spPr>
            <a:xfrm>
              <a:off x="4347000" y="5169650"/>
              <a:ext cx="557225" cy="307225"/>
            </a:xfrm>
            <a:custGeom>
              <a:rect b="b" l="l" r="r" t="t"/>
              <a:pathLst>
                <a:path extrusionOk="0" h="12289" w="22289">
                  <a:moveTo>
                    <a:pt x="472" y="5757"/>
                  </a:moveTo>
                  <a:lnTo>
                    <a:pt x="674" y="6262"/>
                  </a:lnTo>
                  <a:lnTo>
                    <a:pt x="943" y="6734"/>
                  </a:lnTo>
                  <a:lnTo>
                    <a:pt x="606" y="6734"/>
                  </a:lnTo>
                  <a:lnTo>
                    <a:pt x="438" y="6666"/>
                  </a:lnTo>
                  <a:lnTo>
                    <a:pt x="270" y="6565"/>
                  </a:lnTo>
                  <a:lnTo>
                    <a:pt x="169" y="6464"/>
                  </a:lnTo>
                  <a:lnTo>
                    <a:pt x="135" y="6363"/>
                  </a:lnTo>
                  <a:lnTo>
                    <a:pt x="135" y="6262"/>
                  </a:lnTo>
                  <a:lnTo>
                    <a:pt x="169" y="6128"/>
                  </a:lnTo>
                  <a:lnTo>
                    <a:pt x="303" y="5926"/>
                  </a:lnTo>
                  <a:lnTo>
                    <a:pt x="472" y="5757"/>
                  </a:lnTo>
                  <a:close/>
                  <a:moveTo>
                    <a:pt x="11414" y="6094"/>
                  </a:moveTo>
                  <a:lnTo>
                    <a:pt x="11548" y="6161"/>
                  </a:lnTo>
                  <a:lnTo>
                    <a:pt x="11717" y="6565"/>
                  </a:lnTo>
                  <a:lnTo>
                    <a:pt x="11784" y="6969"/>
                  </a:lnTo>
                  <a:lnTo>
                    <a:pt x="11548" y="6835"/>
                  </a:lnTo>
                  <a:lnTo>
                    <a:pt x="11245" y="6734"/>
                  </a:lnTo>
                  <a:lnTo>
                    <a:pt x="10976" y="6633"/>
                  </a:lnTo>
                  <a:lnTo>
                    <a:pt x="10673" y="6565"/>
                  </a:lnTo>
                  <a:lnTo>
                    <a:pt x="10875" y="6363"/>
                  </a:lnTo>
                  <a:lnTo>
                    <a:pt x="11077" y="6195"/>
                  </a:lnTo>
                  <a:lnTo>
                    <a:pt x="11178" y="6128"/>
                  </a:lnTo>
                  <a:lnTo>
                    <a:pt x="11279" y="6094"/>
                  </a:lnTo>
                  <a:close/>
                  <a:moveTo>
                    <a:pt x="1852" y="0"/>
                  </a:moveTo>
                  <a:lnTo>
                    <a:pt x="1785" y="34"/>
                  </a:lnTo>
                  <a:lnTo>
                    <a:pt x="1751" y="101"/>
                  </a:lnTo>
                  <a:lnTo>
                    <a:pt x="1549" y="741"/>
                  </a:lnTo>
                  <a:lnTo>
                    <a:pt x="1280" y="1347"/>
                  </a:lnTo>
                  <a:lnTo>
                    <a:pt x="775" y="2559"/>
                  </a:lnTo>
                  <a:lnTo>
                    <a:pt x="573" y="3199"/>
                  </a:lnTo>
                  <a:lnTo>
                    <a:pt x="404" y="3805"/>
                  </a:lnTo>
                  <a:lnTo>
                    <a:pt x="337" y="4141"/>
                  </a:lnTo>
                  <a:lnTo>
                    <a:pt x="303" y="4478"/>
                  </a:lnTo>
                  <a:lnTo>
                    <a:pt x="303" y="4781"/>
                  </a:lnTo>
                  <a:lnTo>
                    <a:pt x="303" y="5151"/>
                  </a:lnTo>
                  <a:lnTo>
                    <a:pt x="371" y="5421"/>
                  </a:lnTo>
                  <a:lnTo>
                    <a:pt x="438" y="5690"/>
                  </a:lnTo>
                  <a:lnTo>
                    <a:pt x="202" y="5825"/>
                  </a:lnTo>
                  <a:lnTo>
                    <a:pt x="135" y="5926"/>
                  </a:lnTo>
                  <a:lnTo>
                    <a:pt x="68" y="6027"/>
                  </a:lnTo>
                  <a:lnTo>
                    <a:pt x="0" y="6128"/>
                  </a:lnTo>
                  <a:lnTo>
                    <a:pt x="0" y="6262"/>
                  </a:lnTo>
                  <a:lnTo>
                    <a:pt x="0" y="6363"/>
                  </a:lnTo>
                  <a:lnTo>
                    <a:pt x="34" y="6498"/>
                  </a:lnTo>
                  <a:lnTo>
                    <a:pt x="101" y="6633"/>
                  </a:lnTo>
                  <a:lnTo>
                    <a:pt x="202" y="6734"/>
                  </a:lnTo>
                  <a:lnTo>
                    <a:pt x="337" y="6801"/>
                  </a:lnTo>
                  <a:lnTo>
                    <a:pt x="472" y="6868"/>
                  </a:lnTo>
                  <a:lnTo>
                    <a:pt x="775" y="6902"/>
                  </a:lnTo>
                  <a:lnTo>
                    <a:pt x="1078" y="6902"/>
                  </a:lnTo>
                  <a:lnTo>
                    <a:pt x="1414" y="7340"/>
                  </a:lnTo>
                  <a:lnTo>
                    <a:pt x="1818" y="7744"/>
                  </a:lnTo>
                  <a:lnTo>
                    <a:pt x="2256" y="8047"/>
                  </a:lnTo>
                  <a:lnTo>
                    <a:pt x="2458" y="8182"/>
                  </a:lnTo>
                  <a:lnTo>
                    <a:pt x="2694" y="8283"/>
                  </a:lnTo>
                  <a:lnTo>
                    <a:pt x="3300" y="8485"/>
                  </a:lnTo>
                  <a:lnTo>
                    <a:pt x="3939" y="8653"/>
                  </a:lnTo>
                  <a:lnTo>
                    <a:pt x="5252" y="8956"/>
                  </a:lnTo>
                  <a:lnTo>
                    <a:pt x="5825" y="9057"/>
                  </a:lnTo>
                  <a:lnTo>
                    <a:pt x="6397" y="9091"/>
                  </a:lnTo>
                  <a:lnTo>
                    <a:pt x="6700" y="9091"/>
                  </a:lnTo>
                  <a:lnTo>
                    <a:pt x="6969" y="9057"/>
                  </a:lnTo>
                  <a:lnTo>
                    <a:pt x="7273" y="9023"/>
                  </a:lnTo>
                  <a:lnTo>
                    <a:pt x="7542" y="8922"/>
                  </a:lnTo>
                  <a:lnTo>
                    <a:pt x="7845" y="8821"/>
                  </a:lnTo>
                  <a:lnTo>
                    <a:pt x="8081" y="8720"/>
                  </a:lnTo>
                  <a:lnTo>
                    <a:pt x="8586" y="8417"/>
                  </a:lnTo>
                  <a:lnTo>
                    <a:pt x="9091" y="8081"/>
                  </a:lnTo>
                  <a:lnTo>
                    <a:pt x="9528" y="7710"/>
                  </a:lnTo>
                  <a:lnTo>
                    <a:pt x="10067" y="7205"/>
                  </a:lnTo>
                  <a:lnTo>
                    <a:pt x="10572" y="6700"/>
                  </a:lnTo>
                  <a:lnTo>
                    <a:pt x="11178" y="6902"/>
                  </a:lnTo>
                  <a:lnTo>
                    <a:pt x="11515" y="7070"/>
                  </a:lnTo>
                  <a:lnTo>
                    <a:pt x="11818" y="7205"/>
                  </a:lnTo>
                  <a:lnTo>
                    <a:pt x="11851" y="7609"/>
                  </a:lnTo>
                  <a:lnTo>
                    <a:pt x="11851" y="8013"/>
                  </a:lnTo>
                  <a:lnTo>
                    <a:pt x="11818" y="8855"/>
                  </a:lnTo>
                  <a:lnTo>
                    <a:pt x="11851" y="9326"/>
                  </a:lnTo>
                  <a:lnTo>
                    <a:pt x="11986" y="9798"/>
                  </a:lnTo>
                  <a:lnTo>
                    <a:pt x="12121" y="10269"/>
                  </a:lnTo>
                  <a:lnTo>
                    <a:pt x="12323" y="10707"/>
                  </a:lnTo>
                  <a:lnTo>
                    <a:pt x="12592" y="11144"/>
                  </a:lnTo>
                  <a:lnTo>
                    <a:pt x="12895" y="11515"/>
                  </a:lnTo>
                  <a:lnTo>
                    <a:pt x="13232" y="11885"/>
                  </a:lnTo>
                  <a:lnTo>
                    <a:pt x="13636" y="12188"/>
                  </a:lnTo>
                  <a:lnTo>
                    <a:pt x="13737" y="12289"/>
                  </a:lnTo>
                  <a:lnTo>
                    <a:pt x="14073" y="12289"/>
                  </a:lnTo>
                  <a:lnTo>
                    <a:pt x="13501" y="11818"/>
                  </a:lnTo>
                  <a:lnTo>
                    <a:pt x="13265" y="11548"/>
                  </a:lnTo>
                  <a:lnTo>
                    <a:pt x="12996" y="11279"/>
                  </a:lnTo>
                  <a:lnTo>
                    <a:pt x="12794" y="11010"/>
                  </a:lnTo>
                  <a:lnTo>
                    <a:pt x="12592" y="10707"/>
                  </a:lnTo>
                  <a:lnTo>
                    <a:pt x="12424" y="10404"/>
                  </a:lnTo>
                  <a:lnTo>
                    <a:pt x="12255" y="10067"/>
                  </a:lnTo>
                  <a:lnTo>
                    <a:pt x="12188" y="9798"/>
                  </a:lnTo>
                  <a:lnTo>
                    <a:pt x="12121" y="9562"/>
                  </a:lnTo>
                  <a:lnTo>
                    <a:pt x="12087" y="9023"/>
                  </a:lnTo>
                  <a:lnTo>
                    <a:pt x="12087" y="8451"/>
                  </a:lnTo>
                  <a:lnTo>
                    <a:pt x="12087" y="7912"/>
                  </a:lnTo>
                  <a:lnTo>
                    <a:pt x="12087" y="7340"/>
                  </a:lnTo>
                  <a:lnTo>
                    <a:pt x="12053" y="7070"/>
                  </a:lnTo>
                  <a:lnTo>
                    <a:pt x="11986" y="6835"/>
                  </a:lnTo>
                  <a:lnTo>
                    <a:pt x="11919" y="6565"/>
                  </a:lnTo>
                  <a:lnTo>
                    <a:pt x="11818" y="6363"/>
                  </a:lnTo>
                  <a:lnTo>
                    <a:pt x="11683" y="6128"/>
                  </a:lnTo>
                  <a:lnTo>
                    <a:pt x="11481" y="5926"/>
                  </a:lnTo>
                  <a:lnTo>
                    <a:pt x="11346" y="5825"/>
                  </a:lnTo>
                  <a:lnTo>
                    <a:pt x="11279" y="5791"/>
                  </a:lnTo>
                  <a:lnTo>
                    <a:pt x="11245" y="5825"/>
                  </a:lnTo>
                  <a:lnTo>
                    <a:pt x="10437" y="6565"/>
                  </a:lnTo>
                  <a:lnTo>
                    <a:pt x="9663" y="7306"/>
                  </a:lnTo>
                  <a:lnTo>
                    <a:pt x="9225" y="7676"/>
                  </a:lnTo>
                  <a:lnTo>
                    <a:pt x="8788" y="7979"/>
                  </a:lnTo>
                  <a:lnTo>
                    <a:pt x="8350" y="8283"/>
                  </a:lnTo>
                  <a:lnTo>
                    <a:pt x="7879" y="8552"/>
                  </a:lnTo>
                  <a:lnTo>
                    <a:pt x="7576" y="8687"/>
                  </a:lnTo>
                  <a:lnTo>
                    <a:pt x="7306" y="8754"/>
                  </a:lnTo>
                  <a:lnTo>
                    <a:pt x="7003" y="8821"/>
                  </a:lnTo>
                  <a:lnTo>
                    <a:pt x="6734" y="8855"/>
                  </a:lnTo>
                  <a:lnTo>
                    <a:pt x="6128" y="8855"/>
                  </a:lnTo>
                  <a:lnTo>
                    <a:pt x="5522" y="8788"/>
                  </a:lnTo>
                  <a:lnTo>
                    <a:pt x="4916" y="8687"/>
                  </a:lnTo>
                  <a:lnTo>
                    <a:pt x="4310" y="8518"/>
                  </a:lnTo>
                  <a:lnTo>
                    <a:pt x="3165" y="8215"/>
                  </a:lnTo>
                  <a:lnTo>
                    <a:pt x="2896" y="8114"/>
                  </a:lnTo>
                  <a:lnTo>
                    <a:pt x="2593" y="7979"/>
                  </a:lnTo>
                  <a:lnTo>
                    <a:pt x="2357" y="7845"/>
                  </a:lnTo>
                  <a:lnTo>
                    <a:pt x="2088" y="7643"/>
                  </a:lnTo>
                  <a:lnTo>
                    <a:pt x="1852" y="7441"/>
                  </a:lnTo>
                  <a:lnTo>
                    <a:pt x="1650" y="7239"/>
                  </a:lnTo>
                  <a:lnTo>
                    <a:pt x="1448" y="6969"/>
                  </a:lnTo>
                  <a:lnTo>
                    <a:pt x="1246" y="6734"/>
                  </a:lnTo>
                  <a:lnTo>
                    <a:pt x="1078" y="6464"/>
                  </a:lnTo>
                  <a:lnTo>
                    <a:pt x="943" y="6161"/>
                  </a:lnTo>
                  <a:lnTo>
                    <a:pt x="808" y="5892"/>
                  </a:lnTo>
                  <a:lnTo>
                    <a:pt x="707" y="5589"/>
                  </a:lnTo>
                  <a:lnTo>
                    <a:pt x="606" y="5286"/>
                  </a:lnTo>
                  <a:lnTo>
                    <a:pt x="573" y="5017"/>
                  </a:lnTo>
                  <a:lnTo>
                    <a:pt x="539" y="4714"/>
                  </a:lnTo>
                  <a:lnTo>
                    <a:pt x="539" y="4411"/>
                  </a:lnTo>
                  <a:lnTo>
                    <a:pt x="606" y="3872"/>
                  </a:lnTo>
                  <a:lnTo>
                    <a:pt x="707" y="3333"/>
                  </a:lnTo>
                  <a:lnTo>
                    <a:pt x="909" y="2828"/>
                  </a:lnTo>
                  <a:lnTo>
                    <a:pt x="1111" y="2290"/>
                  </a:lnTo>
                  <a:lnTo>
                    <a:pt x="1549" y="1280"/>
                  </a:lnTo>
                  <a:lnTo>
                    <a:pt x="1751" y="775"/>
                  </a:lnTo>
                  <a:lnTo>
                    <a:pt x="1953" y="236"/>
                  </a:lnTo>
                  <a:lnTo>
                    <a:pt x="3266" y="472"/>
                  </a:lnTo>
                  <a:lnTo>
                    <a:pt x="4545" y="741"/>
                  </a:lnTo>
                  <a:lnTo>
                    <a:pt x="5858" y="1044"/>
                  </a:lnTo>
                  <a:lnTo>
                    <a:pt x="7138" y="1381"/>
                  </a:lnTo>
                  <a:lnTo>
                    <a:pt x="8417" y="1751"/>
                  </a:lnTo>
                  <a:lnTo>
                    <a:pt x="9663" y="2189"/>
                  </a:lnTo>
                  <a:lnTo>
                    <a:pt x="10909" y="2626"/>
                  </a:lnTo>
                  <a:lnTo>
                    <a:pt x="12154" y="3098"/>
                  </a:lnTo>
                  <a:lnTo>
                    <a:pt x="13434" y="3636"/>
                  </a:lnTo>
                  <a:lnTo>
                    <a:pt x="14713" y="4209"/>
                  </a:lnTo>
                  <a:lnTo>
                    <a:pt x="17238" y="5387"/>
                  </a:lnTo>
                  <a:lnTo>
                    <a:pt x="19763" y="6633"/>
                  </a:lnTo>
                  <a:lnTo>
                    <a:pt x="20336" y="6902"/>
                  </a:lnTo>
                  <a:lnTo>
                    <a:pt x="20706" y="7070"/>
                  </a:lnTo>
                  <a:lnTo>
                    <a:pt x="21076" y="7272"/>
                  </a:lnTo>
                  <a:lnTo>
                    <a:pt x="21413" y="7508"/>
                  </a:lnTo>
                  <a:lnTo>
                    <a:pt x="21716" y="7744"/>
                  </a:lnTo>
                  <a:lnTo>
                    <a:pt x="21851" y="7878"/>
                  </a:lnTo>
                  <a:lnTo>
                    <a:pt x="21952" y="8013"/>
                  </a:lnTo>
                  <a:lnTo>
                    <a:pt x="22019" y="8148"/>
                  </a:lnTo>
                  <a:lnTo>
                    <a:pt x="22053" y="8316"/>
                  </a:lnTo>
                  <a:lnTo>
                    <a:pt x="21548" y="9461"/>
                  </a:lnTo>
                  <a:lnTo>
                    <a:pt x="21009" y="10606"/>
                  </a:lnTo>
                  <a:lnTo>
                    <a:pt x="20605" y="11447"/>
                  </a:lnTo>
                  <a:lnTo>
                    <a:pt x="20167" y="12289"/>
                  </a:lnTo>
                  <a:lnTo>
                    <a:pt x="20470" y="12289"/>
                  </a:lnTo>
                  <a:lnTo>
                    <a:pt x="20773" y="11582"/>
                  </a:lnTo>
                  <a:lnTo>
                    <a:pt x="21076" y="10942"/>
                  </a:lnTo>
                  <a:lnTo>
                    <a:pt x="21649" y="9764"/>
                  </a:lnTo>
                  <a:lnTo>
                    <a:pt x="21884" y="9158"/>
                  </a:lnTo>
                  <a:lnTo>
                    <a:pt x="22019" y="8855"/>
                  </a:lnTo>
                  <a:lnTo>
                    <a:pt x="22086" y="8518"/>
                  </a:lnTo>
                  <a:lnTo>
                    <a:pt x="22154" y="8552"/>
                  </a:lnTo>
                  <a:lnTo>
                    <a:pt x="22221" y="8552"/>
                  </a:lnTo>
                  <a:lnTo>
                    <a:pt x="22255" y="8518"/>
                  </a:lnTo>
                  <a:lnTo>
                    <a:pt x="22288" y="8451"/>
                  </a:lnTo>
                  <a:lnTo>
                    <a:pt x="22255" y="8215"/>
                  </a:lnTo>
                  <a:lnTo>
                    <a:pt x="22187" y="8047"/>
                  </a:lnTo>
                  <a:lnTo>
                    <a:pt x="22086" y="7845"/>
                  </a:lnTo>
                  <a:lnTo>
                    <a:pt x="21952" y="7710"/>
                  </a:lnTo>
                  <a:lnTo>
                    <a:pt x="21581" y="7407"/>
                  </a:lnTo>
                  <a:lnTo>
                    <a:pt x="21245" y="7171"/>
                  </a:lnTo>
                  <a:lnTo>
                    <a:pt x="20639" y="6801"/>
                  </a:lnTo>
                  <a:lnTo>
                    <a:pt x="19999" y="6498"/>
                  </a:lnTo>
                  <a:lnTo>
                    <a:pt x="18720" y="5858"/>
                  </a:lnTo>
                  <a:lnTo>
                    <a:pt x="17339" y="5185"/>
                  </a:lnTo>
                  <a:lnTo>
                    <a:pt x="15959" y="4545"/>
                  </a:lnTo>
                  <a:lnTo>
                    <a:pt x="14578" y="3906"/>
                  </a:lnTo>
                  <a:lnTo>
                    <a:pt x="13164" y="3300"/>
                  </a:lnTo>
                  <a:lnTo>
                    <a:pt x="11851" y="2761"/>
                  </a:lnTo>
                  <a:lnTo>
                    <a:pt x="10538" y="2256"/>
                  </a:lnTo>
                  <a:lnTo>
                    <a:pt x="9192" y="1785"/>
                  </a:lnTo>
                  <a:lnTo>
                    <a:pt x="7845" y="1381"/>
                  </a:lnTo>
                  <a:lnTo>
                    <a:pt x="6397" y="943"/>
                  </a:lnTo>
                  <a:lnTo>
                    <a:pt x="4949" y="573"/>
                  </a:lnTo>
                  <a:lnTo>
                    <a:pt x="4209" y="438"/>
                  </a:lnTo>
                  <a:lnTo>
                    <a:pt x="3468" y="270"/>
                  </a:lnTo>
                  <a:lnTo>
                    <a:pt x="2727" y="169"/>
                  </a:lnTo>
                  <a:lnTo>
                    <a:pt x="1987" y="101"/>
                  </a:lnTo>
                  <a:lnTo>
                    <a:pt x="191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3" name="Google Shape;703;p5"/>
            <p:cNvSpPr/>
            <p:nvPr/>
          </p:nvSpPr>
          <p:spPr>
            <a:xfrm>
              <a:off x="3949700" y="3040125"/>
              <a:ext cx="65675" cy="60650"/>
            </a:xfrm>
            <a:custGeom>
              <a:rect b="b" l="l" r="r" t="t"/>
              <a:pathLst>
                <a:path extrusionOk="0" h="2426" w="2627">
                  <a:moveTo>
                    <a:pt x="1819" y="1"/>
                  </a:moveTo>
                  <a:lnTo>
                    <a:pt x="1314" y="68"/>
                  </a:lnTo>
                  <a:lnTo>
                    <a:pt x="742" y="102"/>
                  </a:lnTo>
                  <a:lnTo>
                    <a:pt x="169" y="203"/>
                  </a:lnTo>
                  <a:lnTo>
                    <a:pt x="136" y="136"/>
                  </a:lnTo>
                  <a:lnTo>
                    <a:pt x="102" y="102"/>
                  </a:lnTo>
                  <a:lnTo>
                    <a:pt x="68" y="102"/>
                  </a:lnTo>
                  <a:lnTo>
                    <a:pt x="35" y="136"/>
                  </a:lnTo>
                  <a:lnTo>
                    <a:pt x="1" y="439"/>
                  </a:lnTo>
                  <a:lnTo>
                    <a:pt x="35" y="742"/>
                  </a:lnTo>
                  <a:lnTo>
                    <a:pt x="68" y="1348"/>
                  </a:lnTo>
                  <a:lnTo>
                    <a:pt x="68" y="1853"/>
                  </a:lnTo>
                  <a:lnTo>
                    <a:pt x="68" y="2122"/>
                  </a:lnTo>
                  <a:lnTo>
                    <a:pt x="136" y="2391"/>
                  </a:lnTo>
                  <a:lnTo>
                    <a:pt x="169" y="2425"/>
                  </a:lnTo>
                  <a:lnTo>
                    <a:pt x="237" y="2391"/>
                  </a:lnTo>
                  <a:lnTo>
                    <a:pt x="1314" y="2391"/>
                  </a:lnTo>
                  <a:lnTo>
                    <a:pt x="1853" y="2358"/>
                  </a:lnTo>
                  <a:lnTo>
                    <a:pt x="2088" y="2324"/>
                  </a:lnTo>
                  <a:lnTo>
                    <a:pt x="2358" y="2290"/>
                  </a:lnTo>
                  <a:lnTo>
                    <a:pt x="2358" y="2324"/>
                  </a:lnTo>
                  <a:lnTo>
                    <a:pt x="2425" y="2324"/>
                  </a:lnTo>
                  <a:lnTo>
                    <a:pt x="2526" y="2257"/>
                  </a:lnTo>
                  <a:lnTo>
                    <a:pt x="2560" y="2189"/>
                  </a:lnTo>
                  <a:lnTo>
                    <a:pt x="2593" y="2088"/>
                  </a:lnTo>
                  <a:lnTo>
                    <a:pt x="2627" y="1954"/>
                  </a:lnTo>
                  <a:lnTo>
                    <a:pt x="2593" y="1684"/>
                  </a:lnTo>
                  <a:lnTo>
                    <a:pt x="2560" y="1482"/>
                  </a:lnTo>
                  <a:lnTo>
                    <a:pt x="2560" y="742"/>
                  </a:lnTo>
                  <a:lnTo>
                    <a:pt x="2492" y="405"/>
                  </a:lnTo>
                  <a:lnTo>
                    <a:pt x="2425" y="237"/>
                  </a:lnTo>
                  <a:lnTo>
                    <a:pt x="2358" y="102"/>
                  </a:lnTo>
                  <a:lnTo>
                    <a:pt x="2324" y="102"/>
                  </a:lnTo>
                  <a:lnTo>
                    <a:pt x="2290" y="203"/>
                  </a:lnTo>
                  <a:lnTo>
                    <a:pt x="2257" y="338"/>
                  </a:lnTo>
                  <a:lnTo>
                    <a:pt x="2257" y="607"/>
                  </a:lnTo>
                  <a:lnTo>
                    <a:pt x="2324" y="1146"/>
                  </a:lnTo>
                  <a:lnTo>
                    <a:pt x="2358" y="1651"/>
                  </a:lnTo>
                  <a:lnTo>
                    <a:pt x="2358" y="2156"/>
                  </a:lnTo>
                  <a:lnTo>
                    <a:pt x="2088" y="2122"/>
                  </a:lnTo>
                  <a:lnTo>
                    <a:pt x="1853" y="2088"/>
                  </a:lnTo>
                  <a:lnTo>
                    <a:pt x="1314" y="2088"/>
                  </a:lnTo>
                  <a:lnTo>
                    <a:pt x="270" y="2189"/>
                  </a:lnTo>
                  <a:lnTo>
                    <a:pt x="270" y="1920"/>
                  </a:lnTo>
                  <a:lnTo>
                    <a:pt x="270" y="1684"/>
                  </a:lnTo>
                  <a:lnTo>
                    <a:pt x="237" y="1146"/>
                  </a:lnTo>
                  <a:lnTo>
                    <a:pt x="237" y="775"/>
                  </a:lnTo>
                  <a:lnTo>
                    <a:pt x="203" y="405"/>
                  </a:lnTo>
                  <a:lnTo>
                    <a:pt x="843" y="338"/>
                  </a:lnTo>
                  <a:lnTo>
                    <a:pt x="1482" y="270"/>
                  </a:lnTo>
                  <a:lnTo>
                    <a:pt x="1920" y="237"/>
                  </a:lnTo>
                  <a:lnTo>
                    <a:pt x="2122" y="203"/>
                  </a:lnTo>
                  <a:lnTo>
                    <a:pt x="2324" y="102"/>
                  </a:lnTo>
                  <a:lnTo>
                    <a:pt x="2324" y="68"/>
                  </a:lnTo>
                  <a:lnTo>
                    <a:pt x="2189" y="35"/>
                  </a:lnTo>
                  <a:lnTo>
                    <a:pt x="208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4" name="Google Shape;704;p5"/>
            <p:cNvSpPr/>
            <p:nvPr/>
          </p:nvSpPr>
          <p:spPr>
            <a:xfrm>
              <a:off x="4713975" y="3144500"/>
              <a:ext cx="61475" cy="74100"/>
            </a:xfrm>
            <a:custGeom>
              <a:rect b="b" l="l" r="r" t="t"/>
              <a:pathLst>
                <a:path extrusionOk="0" h="2964" w="2459">
                  <a:moveTo>
                    <a:pt x="270" y="1516"/>
                  </a:moveTo>
                  <a:lnTo>
                    <a:pt x="472" y="1583"/>
                  </a:lnTo>
                  <a:lnTo>
                    <a:pt x="708" y="1617"/>
                  </a:lnTo>
                  <a:lnTo>
                    <a:pt x="1953" y="1617"/>
                  </a:lnTo>
                  <a:lnTo>
                    <a:pt x="2223" y="1583"/>
                  </a:lnTo>
                  <a:lnTo>
                    <a:pt x="2223" y="2088"/>
                  </a:lnTo>
                  <a:lnTo>
                    <a:pt x="2223" y="2324"/>
                  </a:lnTo>
                  <a:lnTo>
                    <a:pt x="2256" y="2593"/>
                  </a:lnTo>
                  <a:lnTo>
                    <a:pt x="1785" y="2593"/>
                  </a:lnTo>
                  <a:lnTo>
                    <a:pt x="1347" y="2661"/>
                  </a:lnTo>
                  <a:lnTo>
                    <a:pt x="842" y="2694"/>
                  </a:lnTo>
                  <a:lnTo>
                    <a:pt x="573" y="2728"/>
                  </a:lnTo>
                  <a:lnTo>
                    <a:pt x="337" y="2795"/>
                  </a:lnTo>
                  <a:lnTo>
                    <a:pt x="311" y="2821"/>
                  </a:lnTo>
                  <a:lnTo>
                    <a:pt x="337" y="2560"/>
                  </a:lnTo>
                  <a:lnTo>
                    <a:pt x="303" y="2189"/>
                  </a:lnTo>
                  <a:lnTo>
                    <a:pt x="270" y="1516"/>
                  </a:lnTo>
                  <a:close/>
                  <a:moveTo>
                    <a:pt x="2155" y="1"/>
                  </a:moveTo>
                  <a:lnTo>
                    <a:pt x="1886" y="34"/>
                  </a:lnTo>
                  <a:lnTo>
                    <a:pt x="1583" y="34"/>
                  </a:lnTo>
                  <a:lnTo>
                    <a:pt x="1044" y="102"/>
                  </a:lnTo>
                  <a:lnTo>
                    <a:pt x="607" y="169"/>
                  </a:lnTo>
                  <a:lnTo>
                    <a:pt x="135" y="236"/>
                  </a:lnTo>
                  <a:lnTo>
                    <a:pt x="101" y="169"/>
                  </a:lnTo>
                  <a:lnTo>
                    <a:pt x="68" y="203"/>
                  </a:lnTo>
                  <a:lnTo>
                    <a:pt x="0" y="506"/>
                  </a:lnTo>
                  <a:lnTo>
                    <a:pt x="0" y="809"/>
                  </a:lnTo>
                  <a:lnTo>
                    <a:pt x="34" y="1449"/>
                  </a:lnTo>
                  <a:lnTo>
                    <a:pt x="34" y="2189"/>
                  </a:lnTo>
                  <a:lnTo>
                    <a:pt x="68" y="2560"/>
                  </a:lnTo>
                  <a:lnTo>
                    <a:pt x="135" y="2896"/>
                  </a:lnTo>
                  <a:lnTo>
                    <a:pt x="169" y="2964"/>
                  </a:lnTo>
                  <a:lnTo>
                    <a:pt x="236" y="2964"/>
                  </a:lnTo>
                  <a:lnTo>
                    <a:pt x="270" y="2930"/>
                  </a:lnTo>
                  <a:lnTo>
                    <a:pt x="303" y="2896"/>
                  </a:lnTo>
                  <a:lnTo>
                    <a:pt x="310" y="2835"/>
                  </a:lnTo>
                  <a:lnTo>
                    <a:pt x="337" y="2863"/>
                  </a:lnTo>
                  <a:lnTo>
                    <a:pt x="842" y="2863"/>
                  </a:lnTo>
                  <a:lnTo>
                    <a:pt x="1347" y="2829"/>
                  </a:lnTo>
                  <a:lnTo>
                    <a:pt x="1819" y="2795"/>
                  </a:lnTo>
                  <a:lnTo>
                    <a:pt x="2290" y="2728"/>
                  </a:lnTo>
                  <a:lnTo>
                    <a:pt x="2324" y="2795"/>
                  </a:lnTo>
                  <a:lnTo>
                    <a:pt x="2357" y="2829"/>
                  </a:lnTo>
                  <a:lnTo>
                    <a:pt x="2391" y="2795"/>
                  </a:lnTo>
                  <a:lnTo>
                    <a:pt x="2391" y="2728"/>
                  </a:lnTo>
                  <a:lnTo>
                    <a:pt x="2425" y="2661"/>
                  </a:lnTo>
                  <a:lnTo>
                    <a:pt x="2425" y="2627"/>
                  </a:lnTo>
                  <a:lnTo>
                    <a:pt x="2458" y="2358"/>
                  </a:lnTo>
                  <a:lnTo>
                    <a:pt x="2458" y="2088"/>
                  </a:lnTo>
                  <a:lnTo>
                    <a:pt x="2425" y="1583"/>
                  </a:lnTo>
                  <a:lnTo>
                    <a:pt x="2391" y="843"/>
                  </a:lnTo>
                  <a:lnTo>
                    <a:pt x="2357" y="506"/>
                  </a:lnTo>
                  <a:lnTo>
                    <a:pt x="2290" y="135"/>
                  </a:lnTo>
                  <a:lnTo>
                    <a:pt x="2256" y="135"/>
                  </a:lnTo>
                  <a:lnTo>
                    <a:pt x="2223" y="438"/>
                  </a:lnTo>
                  <a:lnTo>
                    <a:pt x="2189" y="775"/>
                  </a:lnTo>
                  <a:lnTo>
                    <a:pt x="2223" y="1381"/>
                  </a:lnTo>
                  <a:lnTo>
                    <a:pt x="2223" y="1415"/>
                  </a:lnTo>
                  <a:lnTo>
                    <a:pt x="1953" y="1381"/>
                  </a:lnTo>
                  <a:lnTo>
                    <a:pt x="472" y="1381"/>
                  </a:lnTo>
                  <a:lnTo>
                    <a:pt x="236" y="1449"/>
                  </a:lnTo>
                  <a:lnTo>
                    <a:pt x="236" y="910"/>
                  </a:lnTo>
                  <a:lnTo>
                    <a:pt x="202" y="641"/>
                  </a:lnTo>
                  <a:lnTo>
                    <a:pt x="169" y="371"/>
                  </a:lnTo>
                  <a:lnTo>
                    <a:pt x="674" y="371"/>
                  </a:lnTo>
                  <a:lnTo>
                    <a:pt x="1213" y="304"/>
                  </a:lnTo>
                  <a:lnTo>
                    <a:pt x="1684" y="236"/>
                  </a:lnTo>
                  <a:lnTo>
                    <a:pt x="2189" y="169"/>
                  </a:lnTo>
                  <a:lnTo>
                    <a:pt x="2223" y="135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5" name="Google Shape;705;p5"/>
            <p:cNvSpPr/>
            <p:nvPr/>
          </p:nvSpPr>
          <p:spPr>
            <a:xfrm>
              <a:off x="4783825" y="3175650"/>
              <a:ext cx="64000" cy="40425"/>
            </a:xfrm>
            <a:custGeom>
              <a:rect b="b" l="l" r="r" t="t"/>
              <a:pathLst>
                <a:path extrusionOk="0" h="1617" w="2560">
                  <a:moveTo>
                    <a:pt x="1314" y="1"/>
                  </a:moveTo>
                  <a:lnTo>
                    <a:pt x="674" y="34"/>
                  </a:lnTo>
                  <a:lnTo>
                    <a:pt x="371" y="68"/>
                  </a:lnTo>
                  <a:lnTo>
                    <a:pt x="68" y="135"/>
                  </a:lnTo>
                  <a:lnTo>
                    <a:pt x="35" y="169"/>
                  </a:lnTo>
                  <a:lnTo>
                    <a:pt x="1" y="203"/>
                  </a:lnTo>
                  <a:lnTo>
                    <a:pt x="35" y="236"/>
                  </a:lnTo>
                  <a:lnTo>
                    <a:pt x="102" y="270"/>
                  </a:lnTo>
                  <a:lnTo>
                    <a:pt x="708" y="270"/>
                  </a:lnTo>
                  <a:lnTo>
                    <a:pt x="1314" y="236"/>
                  </a:lnTo>
                  <a:lnTo>
                    <a:pt x="2290" y="236"/>
                  </a:lnTo>
                  <a:lnTo>
                    <a:pt x="2358" y="506"/>
                  </a:lnTo>
                  <a:lnTo>
                    <a:pt x="2391" y="775"/>
                  </a:lnTo>
                  <a:lnTo>
                    <a:pt x="2358" y="1347"/>
                  </a:lnTo>
                  <a:lnTo>
                    <a:pt x="1247" y="1381"/>
                  </a:lnTo>
                  <a:lnTo>
                    <a:pt x="742" y="1415"/>
                  </a:lnTo>
                  <a:lnTo>
                    <a:pt x="472" y="1415"/>
                  </a:lnTo>
                  <a:lnTo>
                    <a:pt x="237" y="1482"/>
                  </a:lnTo>
                  <a:lnTo>
                    <a:pt x="203" y="1516"/>
                  </a:lnTo>
                  <a:lnTo>
                    <a:pt x="237" y="1549"/>
                  </a:lnTo>
                  <a:lnTo>
                    <a:pt x="472" y="1617"/>
                  </a:lnTo>
                  <a:lnTo>
                    <a:pt x="742" y="1617"/>
                  </a:lnTo>
                  <a:lnTo>
                    <a:pt x="1280" y="1583"/>
                  </a:lnTo>
                  <a:lnTo>
                    <a:pt x="2459" y="1549"/>
                  </a:lnTo>
                  <a:lnTo>
                    <a:pt x="2526" y="1516"/>
                  </a:lnTo>
                  <a:lnTo>
                    <a:pt x="2560" y="1448"/>
                  </a:lnTo>
                  <a:lnTo>
                    <a:pt x="2560" y="1145"/>
                  </a:lnTo>
                  <a:lnTo>
                    <a:pt x="2492" y="842"/>
                  </a:lnTo>
                  <a:lnTo>
                    <a:pt x="2358" y="236"/>
                  </a:lnTo>
                  <a:lnTo>
                    <a:pt x="2391" y="203"/>
                  </a:lnTo>
                  <a:lnTo>
                    <a:pt x="2425" y="203"/>
                  </a:lnTo>
                  <a:lnTo>
                    <a:pt x="2459" y="135"/>
                  </a:lnTo>
                  <a:lnTo>
                    <a:pt x="2425" y="102"/>
                  </a:lnTo>
                  <a:lnTo>
                    <a:pt x="2391" y="102"/>
                  </a:lnTo>
                  <a:lnTo>
                    <a:pt x="2324" y="68"/>
                  </a:lnTo>
                  <a:lnTo>
                    <a:pt x="2324" y="1"/>
                  </a:lnTo>
                  <a:lnTo>
                    <a:pt x="2257" y="1"/>
                  </a:lnTo>
                  <a:lnTo>
                    <a:pt x="2257" y="34"/>
                  </a:lnTo>
                  <a:lnTo>
                    <a:pt x="2021" y="34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6" name="Google Shape;706;p5"/>
            <p:cNvSpPr/>
            <p:nvPr/>
          </p:nvSpPr>
          <p:spPr>
            <a:xfrm>
              <a:off x="4809075" y="3187425"/>
              <a:ext cx="13500" cy="18550"/>
            </a:xfrm>
            <a:custGeom>
              <a:rect b="b" l="l" r="r" t="t"/>
              <a:pathLst>
                <a:path extrusionOk="0" h="742" w="540">
                  <a:moveTo>
                    <a:pt x="136" y="1"/>
                  </a:moveTo>
                  <a:lnTo>
                    <a:pt x="68" y="35"/>
                  </a:lnTo>
                  <a:lnTo>
                    <a:pt x="68" y="102"/>
                  </a:lnTo>
                  <a:lnTo>
                    <a:pt x="102" y="203"/>
                  </a:lnTo>
                  <a:lnTo>
                    <a:pt x="169" y="237"/>
                  </a:lnTo>
                  <a:lnTo>
                    <a:pt x="270" y="304"/>
                  </a:lnTo>
                  <a:lnTo>
                    <a:pt x="203" y="338"/>
                  </a:lnTo>
                  <a:lnTo>
                    <a:pt x="35" y="540"/>
                  </a:lnTo>
                  <a:lnTo>
                    <a:pt x="1" y="573"/>
                  </a:lnTo>
                  <a:lnTo>
                    <a:pt x="1" y="641"/>
                  </a:lnTo>
                  <a:lnTo>
                    <a:pt x="35" y="708"/>
                  </a:lnTo>
                  <a:lnTo>
                    <a:pt x="102" y="742"/>
                  </a:lnTo>
                  <a:lnTo>
                    <a:pt x="136" y="708"/>
                  </a:lnTo>
                  <a:lnTo>
                    <a:pt x="203" y="708"/>
                  </a:lnTo>
                  <a:lnTo>
                    <a:pt x="371" y="472"/>
                  </a:lnTo>
                  <a:lnTo>
                    <a:pt x="439" y="371"/>
                  </a:lnTo>
                  <a:lnTo>
                    <a:pt x="506" y="338"/>
                  </a:lnTo>
                  <a:lnTo>
                    <a:pt x="540" y="304"/>
                  </a:lnTo>
                  <a:lnTo>
                    <a:pt x="540" y="237"/>
                  </a:lnTo>
                  <a:lnTo>
                    <a:pt x="506" y="203"/>
                  </a:lnTo>
                  <a:lnTo>
                    <a:pt x="371" y="102"/>
                  </a:lnTo>
                  <a:lnTo>
                    <a:pt x="304" y="68"/>
                  </a:lnTo>
                  <a:lnTo>
                    <a:pt x="237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7" name="Google Shape;707;p5"/>
            <p:cNvSpPr/>
            <p:nvPr/>
          </p:nvSpPr>
          <p:spPr>
            <a:xfrm>
              <a:off x="4735025" y="3156300"/>
              <a:ext cx="21900" cy="14325"/>
            </a:xfrm>
            <a:custGeom>
              <a:rect b="b" l="l" r="r" t="t"/>
              <a:pathLst>
                <a:path extrusionOk="0" h="573" w="876">
                  <a:moveTo>
                    <a:pt x="404" y="0"/>
                  </a:moveTo>
                  <a:lnTo>
                    <a:pt x="270" y="101"/>
                  </a:lnTo>
                  <a:lnTo>
                    <a:pt x="169" y="202"/>
                  </a:lnTo>
                  <a:lnTo>
                    <a:pt x="68" y="303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0" y="505"/>
                  </a:lnTo>
                  <a:lnTo>
                    <a:pt x="68" y="505"/>
                  </a:lnTo>
                  <a:lnTo>
                    <a:pt x="202" y="472"/>
                  </a:lnTo>
                  <a:lnTo>
                    <a:pt x="303" y="371"/>
                  </a:lnTo>
                  <a:lnTo>
                    <a:pt x="438" y="236"/>
                  </a:lnTo>
                  <a:lnTo>
                    <a:pt x="573" y="404"/>
                  </a:lnTo>
                  <a:lnTo>
                    <a:pt x="741" y="539"/>
                  </a:lnTo>
                  <a:lnTo>
                    <a:pt x="775" y="573"/>
                  </a:lnTo>
                  <a:lnTo>
                    <a:pt x="842" y="573"/>
                  </a:lnTo>
                  <a:lnTo>
                    <a:pt x="842" y="539"/>
                  </a:lnTo>
                  <a:lnTo>
                    <a:pt x="876" y="505"/>
                  </a:lnTo>
                  <a:lnTo>
                    <a:pt x="842" y="472"/>
                  </a:lnTo>
                  <a:lnTo>
                    <a:pt x="707" y="303"/>
                  </a:lnTo>
                  <a:lnTo>
                    <a:pt x="505" y="135"/>
                  </a:lnTo>
                  <a:lnTo>
                    <a:pt x="505" y="101"/>
                  </a:lnTo>
                  <a:lnTo>
                    <a:pt x="505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8" name="Google Shape;708;p5"/>
            <p:cNvSpPr/>
            <p:nvPr/>
          </p:nvSpPr>
          <p:spPr>
            <a:xfrm>
              <a:off x="4691250" y="3071275"/>
              <a:ext cx="152375" cy="70725"/>
            </a:xfrm>
            <a:custGeom>
              <a:rect b="b" l="l" r="r" t="t"/>
              <a:pathLst>
                <a:path extrusionOk="0" h="2829" w="6095">
                  <a:moveTo>
                    <a:pt x="5522" y="1"/>
                  </a:moveTo>
                  <a:lnTo>
                    <a:pt x="3704" y="68"/>
                  </a:lnTo>
                  <a:lnTo>
                    <a:pt x="1886" y="169"/>
                  </a:lnTo>
                  <a:lnTo>
                    <a:pt x="977" y="236"/>
                  </a:lnTo>
                  <a:lnTo>
                    <a:pt x="505" y="304"/>
                  </a:lnTo>
                  <a:lnTo>
                    <a:pt x="68" y="405"/>
                  </a:lnTo>
                  <a:lnTo>
                    <a:pt x="34" y="438"/>
                  </a:lnTo>
                  <a:lnTo>
                    <a:pt x="68" y="472"/>
                  </a:lnTo>
                  <a:lnTo>
                    <a:pt x="101" y="472"/>
                  </a:lnTo>
                  <a:lnTo>
                    <a:pt x="34" y="708"/>
                  </a:lnTo>
                  <a:lnTo>
                    <a:pt x="0" y="977"/>
                  </a:lnTo>
                  <a:lnTo>
                    <a:pt x="34" y="1482"/>
                  </a:lnTo>
                  <a:lnTo>
                    <a:pt x="101" y="2088"/>
                  </a:lnTo>
                  <a:lnTo>
                    <a:pt x="202" y="2728"/>
                  </a:lnTo>
                  <a:lnTo>
                    <a:pt x="236" y="2761"/>
                  </a:lnTo>
                  <a:lnTo>
                    <a:pt x="270" y="2795"/>
                  </a:lnTo>
                  <a:lnTo>
                    <a:pt x="371" y="2761"/>
                  </a:lnTo>
                  <a:lnTo>
                    <a:pt x="1044" y="2829"/>
                  </a:lnTo>
                  <a:lnTo>
                    <a:pt x="1718" y="2829"/>
                  </a:lnTo>
                  <a:lnTo>
                    <a:pt x="2425" y="2795"/>
                  </a:lnTo>
                  <a:lnTo>
                    <a:pt x="3098" y="2728"/>
                  </a:lnTo>
                  <a:lnTo>
                    <a:pt x="4445" y="2593"/>
                  </a:lnTo>
                  <a:lnTo>
                    <a:pt x="5152" y="2559"/>
                  </a:lnTo>
                  <a:lnTo>
                    <a:pt x="5825" y="2559"/>
                  </a:lnTo>
                  <a:lnTo>
                    <a:pt x="5892" y="2593"/>
                  </a:lnTo>
                  <a:lnTo>
                    <a:pt x="5960" y="2593"/>
                  </a:lnTo>
                  <a:lnTo>
                    <a:pt x="6027" y="2559"/>
                  </a:lnTo>
                  <a:lnTo>
                    <a:pt x="6061" y="2492"/>
                  </a:lnTo>
                  <a:lnTo>
                    <a:pt x="6094" y="1280"/>
                  </a:lnTo>
                  <a:lnTo>
                    <a:pt x="6061" y="674"/>
                  </a:lnTo>
                  <a:lnTo>
                    <a:pt x="6061" y="371"/>
                  </a:lnTo>
                  <a:lnTo>
                    <a:pt x="6027" y="68"/>
                  </a:lnTo>
                  <a:lnTo>
                    <a:pt x="5993" y="34"/>
                  </a:lnTo>
                  <a:lnTo>
                    <a:pt x="5926" y="34"/>
                  </a:lnTo>
                  <a:lnTo>
                    <a:pt x="5892" y="68"/>
                  </a:lnTo>
                  <a:lnTo>
                    <a:pt x="5825" y="607"/>
                  </a:lnTo>
                  <a:lnTo>
                    <a:pt x="5791" y="1179"/>
                  </a:lnTo>
                  <a:lnTo>
                    <a:pt x="5825" y="2290"/>
                  </a:lnTo>
                  <a:lnTo>
                    <a:pt x="5152" y="2324"/>
                  </a:lnTo>
                  <a:lnTo>
                    <a:pt x="4478" y="2357"/>
                  </a:lnTo>
                  <a:lnTo>
                    <a:pt x="3132" y="2458"/>
                  </a:lnTo>
                  <a:lnTo>
                    <a:pt x="1785" y="2593"/>
                  </a:lnTo>
                  <a:lnTo>
                    <a:pt x="1111" y="2627"/>
                  </a:lnTo>
                  <a:lnTo>
                    <a:pt x="438" y="2627"/>
                  </a:lnTo>
                  <a:lnTo>
                    <a:pt x="303" y="2054"/>
                  </a:lnTo>
                  <a:lnTo>
                    <a:pt x="236" y="1448"/>
                  </a:lnTo>
                  <a:lnTo>
                    <a:pt x="236" y="977"/>
                  </a:lnTo>
                  <a:lnTo>
                    <a:pt x="236" y="708"/>
                  </a:lnTo>
                  <a:lnTo>
                    <a:pt x="169" y="472"/>
                  </a:lnTo>
                  <a:lnTo>
                    <a:pt x="472" y="506"/>
                  </a:lnTo>
                  <a:lnTo>
                    <a:pt x="775" y="506"/>
                  </a:lnTo>
                  <a:lnTo>
                    <a:pt x="1414" y="472"/>
                  </a:lnTo>
                  <a:lnTo>
                    <a:pt x="2054" y="405"/>
                  </a:lnTo>
                  <a:lnTo>
                    <a:pt x="2694" y="337"/>
                  </a:lnTo>
                  <a:lnTo>
                    <a:pt x="3973" y="270"/>
                  </a:lnTo>
                  <a:lnTo>
                    <a:pt x="4781" y="236"/>
                  </a:lnTo>
                  <a:lnTo>
                    <a:pt x="5219" y="203"/>
                  </a:lnTo>
                  <a:lnTo>
                    <a:pt x="5455" y="203"/>
                  </a:lnTo>
                  <a:lnTo>
                    <a:pt x="5556" y="236"/>
                  </a:lnTo>
                  <a:lnTo>
                    <a:pt x="5623" y="270"/>
                  </a:lnTo>
                  <a:lnTo>
                    <a:pt x="5690" y="304"/>
                  </a:lnTo>
                  <a:lnTo>
                    <a:pt x="5758" y="270"/>
                  </a:lnTo>
                  <a:lnTo>
                    <a:pt x="5791" y="236"/>
                  </a:lnTo>
                  <a:lnTo>
                    <a:pt x="5791" y="169"/>
                  </a:lnTo>
                  <a:lnTo>
                    <a:pt x="5758" y="102"/>
                  </a:lnTo>
                  <a:lnTo>
                    <a:pt x="5690" y="34"/>
                  </a:lnTo>
                  <a:lnTo>
                    <a:pt x="56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09" name="Google Shape;709;p5"/>
            <p:cNvSpPr/>
            <p:nvPr/>
          </p:nvSpPr>
          <p:spPr>
            <a:xfrm>
              <a:off x="3904250" y="3176500"/>
              <a:ext cx="62325" cy="77450"/>
            </a:xfrm>
            <a:custGeom>
              <a:rect b="b" l="l" r="r" t="t"/>
              <a:pathLst>
                <a:path extrusionOk="0" h="3098" w="2493">
                  <a:moveTo>
                    <a:pt x="2290" y="202"/>
                  </a:moveTo>
                  <a:lnTo>
                    <a:pt x="2223" y="808"/>
                  </a:lnTo>
                  <a:lnTo>
                    <a:pt x="2223" y="1482"/>
                  </a:lnTo>
                  <a:lnTo>
                    <a:pt x="2223" y="2155"/>
                  </a:lnTo>
                  <a:lnTo>
                    <a:pt x="2290" y="2727"/>
                  </a:lnTo>
                  <a:lnTo>
                    <a:pt x="2324" y="2761"/>
                  </a:lnTo>
                  <a:lnTo>
                    <a:pt x="2290" y="2761"/>
                  </a:lnTo>
                  <a:lnTo>
                    <a:pt x="2055" y="2727"/>
                  </a:lnTo>
                  <a:lnTo>
                    <a:pt x="1819" y="2727"/>
                  </a:lnTo>
                  <a:lnTo>
                    <a:pt x="1348" y="2761"/>
                  </a:lnTo>
                  <a:lnTo>
                    <a:pt x="371" y="2761"/>
                  </a:lnTo>
                  <a:lnTo>
                    <a:pt x="270" y="1515"/>
                  </a:lnTo>
                  <a:lnTo>
                    <a:pt x="169" y="236"/>
                  </a:lnTo>
                  <a:lnTo>
                    <a:pt x="708" y="303"/>
                  </a:lnTo>
                  <a:lnTo>
                    <a:pt x="1213" y="270"/>
                  </a:lnTo>
                  <a:lnTo>
                    <a:pt x="2290" y="202"/>
                  </a:lnTo>
                  <a:close/>
                  <a:moveTo>
                    <a:pt x="2290" y="0"/>
                  </a:moveTo>
                  <a:lnTo>
                    <a:pt x="1752" y="34"/>
                  </a:lnTo>
                  <a:lnTo>
                    <a:pt x="1213" y="34"/>
                  </a:lnTo>
                  <a:lnTo>
                    <a:pt x="674" y="68"/>
                  </a:lnTo>
                  <a:lnTo>
                    <a:pt x="136" y="101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34" y="236"/>
                  </a:lnTo>
                  <a:lnTo>
                    <a:pt x="1" y="876"/>
                  </a:lnTo>
                  <a:lnTo>
                    <a:pt x="34" y="1616"/>
                  </a:lnTo>
                  <a:lnTo>
                    <a:pt x="102" y="2357"/>
                  </a:lnTo>
                  <a:lnTo>
                    <a:pt x="203" y="3030"/>
                  </a:lnTo>
                  <a:lnTo>
                    <a:pt x="237" y="3064"/>
                  </a:lnTo>
                  <a:lnTo>
                    <a:pt x="304" y="3098"/>
                  </a:lnTo>
                  <a:lnTo>
                    <a:pt x="371" y="3064"/>
                  </a:lnTo>
                  <a:lnTo>
                    <a:pt x="405" y="2997"/>
                  </a:lnTo>
                  <a:lnTo>
                    <a:pt x="405" y="2896"/>
                  </a:lnTo>
                  <a:lnTo>
                    <a:pt x="876" y="2997"/>
                  </a:lnTo>
                  <a:lnTo>
                    <a:pt x="1348" y="3030"/>
                  </a:lnTo>
                  <a:lnTo>
                    <a:pt x="1853" y="2997"/>
                  </a:lnTo>
                  <a:lnTo>
                    <a:pt x="2088" y="2963"/>
                  </a:lnTo>
                  <a:lnTo>
                    <a:pt x="2290" y="2896"/>
                  </a:lnTo>
                  <a:lnTo>
                    <a:pt x="2358" y="2862"/>
                  </a:lnTo>
                  <a:lnTo>
                    <a:pt x="2358" y="2795"/>
                  </a:lnTo>
                  <a:lnTo>
                    <a:pt x="2425" y="2795"/>
                  </a:lnTo>
                  <a:lnTo>
                    <a:pt x="2459" y="2761"/>
                  </a:lnTo>
                  <a:lnTo>
                    <a:pt x="2459" y="2727"/>
                  </a:lnTo>
                  <a:lnTo>
                    <a:pt x="2492" y="2121"/>
                  </a:lnTo>
                  <a:lnTo>
                    <a:pt x="2459" y="1448"/>
                  </a:lnTo>
                  <a:lnTo>
                    <a:pt x="2425" y="775"/>
                  </a:lnTo>
                  <a:lnTo>
                    <a:pt x="2358" y="169"/>
                  </a:lnTo>
                  <a:lnTo>
                    <a:pt x="2391" y="135"/>
                  </a:lnTo>
                  <a:lnTo>
                    <a:pt x="2391" y="68"/>
                  </a:lnTo>
                  <a:lnTo>
                    <a:pt x="2358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0" name="Google Shape;710;p5"/>
            <p:cNvSpPr/>
            <p:nvPr/>
          </p:nvSpPr>
          <p:spPr>
            <a:xfrm>
              <a:off x="3843650" y="4433150"/>
              <a:ext cx="366175" cy="525250"/>
            </a:xfrm>
            <a:custGeom>
              <a:rect b="b" l="l" r="r" t="t"/>
              <a:pathLst>
                <a:path extrusionOk="0" h="21010" w="14647">
                  <a:moveTo>
                    <a:pt x="3738" y="1"/>
                  </a:moveTo>
                  <a:lnTo>
                    <a:pt x="3199" y="34"/>
                  </a:lnTo>
                  <a:lnTo>
                    <a:pt x="2661" y="102"/>
                  </a:lnTo>
                  <a:lnTo>
                    <a:pt x="2122" y="203"/>
                  </a:lnTo>
                  <a:lnTo>
                    <a:pt x="1583" y="337"/>
                  </a:lnTo>
                  <a:lnTo>
                    <a:pt x="1044" y="472"/>
                  </a:lnTo>
                  <a:lnTo>
                    <a:pt x="1" y="809"/>
                  </a:lnTo>
                  <a:lnTo>
                    <a:pt x="1" y="1078"/>
                  </a:lnTo>
                  <a:lnTo>
                    <a:pt x="607" y="876"/>
                  </a:lnTo>
                  <a:lnTo>
                    <a:pt x="1213" y="674"/>
                  </a:lnTo>
                  <a:lnTo>
                    <a:pt x="1819" y="539"/>
                  </a:lnTo>
                  <a:lnTo>
                    <a:pt x="2425" y="405"/>
                  </a:lnTo>
                  <a:lnTo>
                    <a:pt x="2829" y="337"/>
                  </a:lnTo>
                  <a:lnTo>
                    <a:pt x="3233" y="304"/>
                  </a:lnTo>
                  <a:lnTo>
                    <a:pt x="3671" y="270"/>
                  </a:lnTo>
                  <a:lnTo>
                    <a:pt x="4075" y="236"/>
                  </a:lnTo>
                  <a:lnTo>
                    <a:pt x="4883" y="304"/>
                  </a:lnTo>
                  <a:lnTo>
                    <a:pt x="5691" y="405"/>
                  </a:lnTo>
                  <a:lnTo>
                    <a:pt x="6499" y="573"/>
                  </a:lnTo>
                  <a:lnTo>
                    <a:pt x="7273" y="809"/>
                  </a:lnTo>
                  <a:lnTo>
                    <a:pt x="8047" y="1112"/>
                  </a:lnTo>
                  <a:lnTo>
                    <a:pt x="8822" y="1448"/>
                  </a:lnTo>
                  <a:lnTo>
                    <a:pt x="9125" y="1583"/>
                  </a:lnTo>
                  <a:lnTo>
                    <a:pt x="9394" y="1751"/>
                  </a:lnTo>
                  <a:lnTo>
                    <a:pt x="9933" y="2122"/>
                  </a:lnTo>
                  <a:lnTo>
                    <a:pt x="10438" y="2559"/>
                  </a:lnTo>
                  <a:lnTo>
                    <a:pt x="10909" y="2997"/>
                  </a:lnTo>
                  <a:lnTo>
                    <a:pt x="11482" y="3502"/>
                  </a:lnTo>
                  <a:lnTo>
                    <a:pt x="11987" y="4041"/>
                  </a:lnTo>
                  <a:lnTo>
                    <a:pt x="12525" y="4613"/>
                  </a:lnTo>
                  <a:lnTo>
                    <a:pt x="12997" y="5185"/>
                  </a:lnTo>
                  <a:lnTo>
                    <a:pt x="13401" y="5792"/>
                  </a:lnTo>
                  <a:lnTo>
                    <a:pt x="13704" y="6431"/>
                  </a:lnTo>
                  <a:lnTo>
                    <a:pt x="13872" y="6734"/>
                  </a:lnTo>
                  <a:lnTo>
                    <a:pt x="13973" y="7071"/>
                  </a:lnTo>
                  <a:lnTo>
                    <a:pt x="14074" y="7408"/>
                  </a:lnTo>
                  <a:lnTo>
                    <a:pt x="14175" y="7778"/>
                  </a:lnTo>
                  <a:lnTo>
                    <a:pt x="14242" y="8182"/>
                  </a:lnTo>
                  <a:lnTo>
                    <a:pt x="14276" y="8620"/>
                  </a:lnTo>
                  <a:lnTo>
                    <a:pt x="14343" y="9461"/>
                  </a:lnTo>
                  <a:lnTo>
                    <a:pt x="14377" y="11212"/>
                  </a:lnTo>
                  <a:lnTo>
                    <a:pt x="14411" y="11953"/>
                  </a:lnTo>
                  <a:lnTo>
                    <a:pt x="14343" y="12727"/>
                  </a:lnTo>
                  <a:lnTo>
                    <a:pt x="14242" y="13468"/>
                  </a:lnTo>
                  <a:lnTo>
                    <a:pt x="14040" y="14209"/>
                  </a:lnTo>
                  <a:lnTo>
                    <a:pt x="13805" y="14916"/>
                  </a:lnTo>
                  <a:lnTo>
                    <a:pt x="13502" y="15589"/>
                  </a:lnTo>
                  <a:lnTo>
                    <a:pt x="13131" y="16229"/>
                  </a:lnTo>
                  <a:lnTo>
                    <a:pt x="12660" y="16868"/>
                  </a:lnTo>
                  <a:lnTo>
                    <a:pt x="12424" y="17138"/>
                  </a:lnTo>
                  <a:lnTo>
                    <a:pt x="12189" y="17373"/>
                  </a:lnTo>
                  <a:lnTo>
                    <a:pt x="11650" y="17878"/>
                  </a:lnTo>
                  <a:lnTo>
                    <a:pt x="11078" y="18316"/>
                  </a:lnTo>
                  <a:lnTo>
                    <a:pt x="10505" y="18754"/>
                  </a:lnTo>
                  <a:lnTo>
                    <a:pt x="10202" y="18989"/>
                  </a:lnTo>
                  <a:lnTo>
                    <a:pt x="9865" y="19191"/>
                  </a:lnTo>
                  <a:lnTo>
                    <a:pt x="9529" y="19360"/>
                  </a:lnTo>
                  <a:lnTo>
                    <a:pt x="9192" y="19528"/>
                  </a:lnTo>
                  <a:lnTo>
                    <a:pt x="8519" y="19797"/>
                  </a:lnTo>
                  <a:lnTo>
                    <a:pt x="7778" y="19999"/>
                  </a:lnTo>
                  <a:lnTo>
                    <a:pt x="6431" y="20370"/>
                  </a:lnTo>
                  <a:lnTo>
                    <a:pt x="5792" y="20538"/>
                  </a:lnTo>
                  <a:lnTo>
                    <a:pt x="5118" y="20673"/>
                  </a:lnTo>
                  <a:lnTo>
                    <a:pt x="4681" y="20740"/>
                  </a:lnTo>
                  <a:lnTo>
                    <a:pt x="4243" y="20774"/>
                  </a:lnTo>
                  <a:lnTo>
                    <a:pt x="3401" y="20774"/>
                  </a:lnTo>
                  <a:lnTo>
                    <a:pt x="2560" y="20706"/>
                  </a:lnTo>
                  <a:lnTo>
                    <a:pt x="1684" y="20605"/>
                  </a:lnTo>
                  <a:lnTo>
                    <a:pt x="842" y="20471"/>
                  </a:lnTo>
                  <a:lnTo>
                    <a:pt x="1" y="20302"/>
                  </a:lnTo>
                  <a:lnTo>
                    <a:pt x="1" y="20572"/>
                  </a:lnTo>
                  <a:lnTo>
                    <a:pt x="169" y="20605"/>
                  </a:lnTo>
                  <a:lnTo>
                    <a:pt x="842" y="20740"/>
                  </a:lnTo>
                  <a:lnTo>
                    <a:pt x="1549" y="20841"/>
                  </a:lnTo>
                  <a:lnTo>
                    <a:pt x="2223" y="20942"/>
                  </a:lnTo>
                  <a:lnTo>
                    <a:pt x="2896" y="21009"/>
                  </a:lnTo>
                  <a:lnTo>
                    <a:pt x="4277" y="21009"/>
                  </a:lnTo>
                  <a:lnTo>
                    <a:pt x="4950" y="20942"/>
                  </a:lnTo>
                  <a:lnTo>
                    <a:pt x="5657" y="20841"/>
                  </a:lnTo>
                  <a:lnTo>
                    <a:pt x="6297" y="20706"/>
                  </a:lnTo>
                  <a:lnTo>
                    <a:pt x="6970" y="20504"/>
                  </a:lnTo>
                  <a:lnTo>
                    <a:pt x="8249" y="20168"/>
                  </a:lnTo>
                  <a:lnTo>
                    <a:pt x="8586" y="20067"/>
                  </a:lnTo>
                  <a:lnTo>
                    <a:pt x="8923" y="19966"/>
                  </a:lnTo>
                  <a:lnTo>
                    <a:pt x="9495" y="19696"/>
                  </a:lnTo>
                  <a:lnTo>
                    <a:pt x="10067" y="19360"/>
                  </a:lnTo>
                  <a:lnTo>
                    <a:pt x="10640" y="18989"/>
                  </a:lnTo>
                  <a:lnTo>
                    <a:pt x="11145" y="18585"/>
                  </a:lnTo>
                  <a:lnTo>
                    <a:pt x="11650" y="18181"/>
                  </a:lnTo>
                  <a:lnTo>
                    <a:pt x="12121" y="17777"/>
                  </a:lnTo>
                  <a:lnTo>
                    <a:pt x="12559" y="17340"/>
                  </a:lnTo>
                  <a:lnTo>
                    <a:pt x="12963" y="16868"/>
                  </a:lnTo>
                  <a:lnTo>
                    <a:pt x="13333" y="16363"/>
                  </a:lnTo>
                  <a:lnTo>
                    <a:pt x="13670" y="15825"/>
                  </a:lnTo>
                  <a:lnTo>
                    <a:pt x="13973" y="15219"/>
                  </a:lnTo>
                  <a:lnTo>
                    <a:pt x="14209" y="14579"/>
                  </a:lnTo>
                  <a:lnTo>
                    <a:pt x="14411" y="13939"/>
                  </a:lnTo>
                  <a:lnTo>
                    <a:pt x="14512" y="13266"/>
                  </a:lnTo>
                  <a:lnTo>
                    <a:pt x="14613" y="12592"/>
                  </a:lnTo>
                  <a:lnTo>
                    <a:pt x="14646" y="11919"/>
                  </a:lnTo>
                  <a:lnTo>
                    <a:pt x="14646" y="11246"/>
                  </a:lnTo>
                  <a:lnTo>
                    <a:pt x="14613" y="10572"/>
                  </a:lnTo>
                  <a:lnTo>
                    <a:pt x="14545" y="9865"/>
                  </a:lnTo>
                  <a:lnTo>
                    <a:pt x="14478" y="8552"/>
                  </a:lnTo>
                  <a:lnTo>
                    <a:pt x="14444" y="7879"/>
                  </a:lnTo>
                  <a:lnTo>
                    <a:pt x="14377" y="7576"/>
                  </a:lnTo>
                  <a:lnTo>
                    <a:pt x="14310" y="7239"/>
                  </a:lnTo>
                  <a:lnTo>
                    <a:pt x="14209" y="6903"/>
                  </a:lnTo>
                  <a:lnTo>
                    <a:pt x="14074" y="6600"/>
                  </a:lnTo>
                  <a:lnTo>
                    <a:pt x="13805" y="5994"/>
                  </a:lnTo>
                  <a:lnTo>
                    <a:pt x="13468" y="5421"/>
                  </a:lnTo>
                  <a:lnTo>
                    <a:pt x="13064" y="4882"/>
                  </a:lnTo>
                  <a:lnTo>
                    <a:pt x="12660" y="4377"/>
                  </a:lnTo>
                  <a:lnTo>
                    <a:pt x="12222" y="3872"/>
                  </a:lnTo>
                  <a:lnTo>
                    <a:pt x="11785" y="3401"/>
                  </a:lnTo>
                  <a:lnTo>
                    <a:pt x="11313" y="2963"/>
                  </a:lnTo>
                  <a:lnTo>
                    <a:pt x="10808" y="2526"/>
                  </a:lnTo>
                  <a:lnTo>
                    <a:pt x="10303" y="2122"/>
                  </a:lnTo>
                  <a:lnTo>
                    <a:pt x="9764" y="1751"/>
                  </a:lnTo>
                  <a:lnTo>
                    <a:pt x="9226" y="1415"/>
                  </a:lnTo>
                  <a:lnTo>
                    <a:pt x="8653" y="1112"/>
                  </a:lnTo>
                  <a:lnTo>
                    <a:pt x="8081" y="842"/>
                  </a:lnTo>
                  <a:lnTo>
                    <a:pt x="7475" y="607"/>
                  </a:lnTo>
                  <a:lnTo>
                    <a:pt x="6869" y="405"/>
                  </a:lnTo>
                  <a:lnTo>
                    <a:pt x="6229" y="236"/>
                  </a:lnTo>
                  <a:lnTo>
                    <a:pt x="5590" y="102"/>
                  </a:lnTo>
                  <a:lnTo>
                    <a:pt x="4950" y="34"/>
                  </a:lnTo>
                  <a:lnTo>
                    <a:pt x="431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1" name="Google Shape;711;p5"/>
            <p:cNvSpPr/>
            <p:nvPr/>
          </p:nvSpPr>
          <p:spPr>
            <a:xfrm>
              <a:off x="4483350" y="3152075"/>
              <a:ext cx="79975" cy="72425"/>
            </a:xfrm>
            <a:custGeom>
              <a:rect b="b" l="l" r="r" t="t"/>
              <a:pathLst>
                <a:path extrusionOk="0" h="2897" w="3199">
                  <a:moveTo>
                    <a:pt x="2963" y="1"/>
                  </a:moveTo>
                  <a:lnTo>
                    <a:pt x="2963" y="34"/>
                  </a:lnTo>
                  <a:lnTo>
                    <a:pt x="2930" y="34"/>
                  </a:lnTo>
                  <a:lnTo>
                    <a:pt x="2896" y="338"/>
                  </a:lnTo>
                  <a:lnTo>
                    <a:pt x="2930" y="674"/>
                  </a:lnTo>
                  <a:lnTo>
                    <a:pt x="2963" y="1280"/>
                  </a:lnTo>
                  <a:lnTo>
                    <a:pt x="2963" y="1954"/>
                  </a:lnTo>
                  <a:lnTo>
                    <a:pt x="2997" y="2290"/>
                  </a:lnTo>
                  <a:lnTo>
                    <a:pt x="3031" y="2627"/>
                  </a:lnTo>
                  <a:lnTo>
                    <a:pt x="2324" y="2627"/>
                  </a:lnTo>
                  <a:lnTo>
                    <a:pt x="1650" y="2661"/>
                  </a:lnTo>
                  <a:lnTo>
                    <a:pt x="977" y="2694"/>
                  </a:lnTo>
                  <a:lnTo>
                    <a:pt x="640" y="2728"/>
                  </a:lnTo>
                  <a:lnTo>
                    <a:pt x="270" y="2728"/>
                  </a:lnTo>
                  <a:lnTo>
                    <a:pt x="303" y="2391"/>
                  </a:lnTo>
                  <a:lnTo>
                    <a:pt x="303" y="2055"/>
                  </a:lnTo>
                  <a:lnTo>
                    <a:pt x="270" y="1348"/>
                  </a:lnTo>
                  <a:lnTo>
                    <a:pt x="236" y="742"/>
                  </a:lnTo>
                  <a:lnTo>
                    <a:pt x="202" y="439"/>
                  </a:lnTo>
                  <a:lnTo>
                    <a:pt x="101" y="169"/>
                  </a:lnTo>
                  <a:lnTo>
                    <a:pt x="68" y="169"/>
                  </a:lnTo>
                  <a:lnTo>
                    <a:pt x="0" y="472"/>
                  </a:lnTo>
                  <a:lnTo>
                    <a:pt x="0" y="775"/>
                  </a:lnTo>
                  <a:lnTo>
                    <a:pt x="34" y="1381"/>
                  </a:lnTo>
                  <a:lnTo>
                    <a:pt x="34" y="1718"/>
                  </a:lnTo>
                  <a:lnTo>
                    <a:pt x="101" y="2088"/>
                  </a:lnTo>
                  <a:lnTo>
                    <a:pt x="236" y="2795"/>
                  </a:lnTo>
                  <a:lnTo>
                    <a:pt x="236" y="2829"/>
                  </a:lnTo>
                  <a:lnTo>
                    <a:pt x="236" y="2863"/>
                  </a:lnTo>
                  <a:lnTo>
                    <a:pt x="539" y="2795"/>
                  </a:lnTo>
                  <a:lnTo>
                    <a:pt x="573" y="2863"/>
                  </a:lnTo>
                  <a:lnTo>
                    <a:pt x="640" y="2896"/>
                  </a:lnTo>
                  <a:lnTo>
                    <a:pt x="842" y="2896"/>
                  </a:lnTo>
                  <a:lnTo>
                    <a:pt x="1347" y="2863"/>
                  </a:lnTo>
                  <a:lnTo>
                    <a:pt x="2223" y="2829"/>
                  </a:lnTo>
                  <a:lnTo>
                    <a:pt x="3064" y="2795"/>
                  </a:lnTo>
                  <a:lnTo>
                    <a:pt x="3098" y="2795"/>
                  </a:lnTo>
                  <a:lnTo>
                    <a:pt x="3098" y="2762"/>
                  </a:lnTo>
                  <a:lnTo>
                    <a:pt x="3132" y="2762"/>
                  </a:lnTo>
                  <a:lnTo>
                    <a:pt x="3165" y="2694"/>
                  </a:lnTo>
                  <a:lnTo>
                    <a:pt x="3199" y="2391"/>
                  </a:lnTo>
                  <a:lnTo>
                    <a:pt x="3199" y="2088"/>
                  </a:lnTo>
                  <a:lnTo>
                    <a:pt x="3199" y="1482"/>
                  </a:lnTo>
                  <a:lnTo>
                    <a:pt x="3165" y="742"/>
                  </a:lnTo>
                  <a:lnTo>
                    <a:pt x="3132" y="371"/>
                  </a:lnTo>
                  <a:lnTo>
                    <a:pt x="3031" y="34"/>
                  </a:lnTo>
                  <a:lnTo>
                    <a:pt x="296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2" name="Google Shape;712;p5"/>
            <p:cNvSpPr/>
            <p:nvPr/>
          </p:nvSpPr>
          <p:spPr>
            <a:xfrm>
              <a:off x="4045675" y="3169750"/>
              <a:ext cx="85875" cy="74950"/>
            </a:xfrm>
            <a:custGeom>
              <a:rect b="b" l="l" r="r" t="t"/>
              <a:pathLst>
                <a:path extrusionOk="0" h="2998" w="3435">
                  <a:moveTo>
                    <a:pt x="1279" y="1"/>
                  </a:moveTo>
                  <a:lnTo>
                    <a:pt x="909" y="68"/>
                  </a:lnTo>
                  <a:lnTo>
                    <a:pt x="539" y="136"/>
                  </a:lnTo>
                  <a:lnTo>
                    <a:pt x="202" y="203"/>
                  </a:lnTo>
                  <a:lnTo>
                    <a:pt x="101" y="136"/>
                  </a:lnTo>
                  <a:lnTo>
                    <a:pt x="34" y="136"/>
                  </a:lnTo>
                  <a:lnTo>
                    <a:pt x="0" y="169"/>
                  </a:lnTo>
                  <a:lnTo>
                    <a:pt x="0" y="237"/>
                  </a:lnTo>
                  <a:lnTo>
                    <a:pt x="34" y="304"/>
                  </a:lnTo>
                  <a:lnTo>
                    <a:pt x="67" y="338"/>
                  </a:lnTo>
                  <a:lnTo>
                    <a:pt x="34" y="876"/>
                  </a:lnTo>
                  <a:lnTo>
                    <a:pt x="67" y="1684"/>
                  </a:lnTo>
                  <a:lnTo>
                    <a:pt x="135" y="2896"/>
                  </a:lnTo>
                  <a:lnTo>
                    <a:pt x="168" y="2997"/>
                  </a:lnTo>
                  <a:lnTo>
                    <a:pt x="269" y="2997"/>
                  </a:lnTo>
                  <a:lnTo>
                    <a:pt x="337" y="2964"/>
                  </a:lnTo>
                  <a:lnTo>
                    <a:pt x="337" y="2896"/>
                  </a:lnTo>
                  <a:lnTo>
                    <a:pt x="303" y="1920"/>
                  </a:lnTo>
                  <a:lnTo>
                    <a:pt x="269" y="944"/>
                  </a:lnTo>
                  <a:lnTo>
                    <a:pt x="269" y="674"/>
                  </a:lnTo>
                  <a:lnTo>
                    <a:pt x="269" y="371"/>
                  </a:lnTo>
                  <a:lnTo>
                    <a:pt x="943" y="304"/>
                  </a:lnTo>
                  <a:lnTo>
                    <a:pt x="1616" y="270"/>
                  </a:lnTo>
                  <a:lnTo>
                    <a:pt x="1986" y="270"/>
                  </a:lnTo>
                  <a:lnTo>
                    <a:pt x="2357" y="304"/>
                  </a:lnTo>
                  <a:lnTo>
                    <a:pt x="2727" y="338"/>
                  </a:lnTo>
                  <a:lnTo>
                    <a:pt x="3098" y="371"/>
                  </a:lnTo>
                  <a:lnTo>
                    <a:pt x="3131" y="371"/>
                  </a:lnTo>
                  <a:lnTo>
                    <a:pt x="3098" y="573"/>
                  </a:lnTo>
                  <a:lnTo>
                    <a:pt x="3098" y="809"/>
                  </a:lnTo>
                  <a:lnTo>
                    <a:pt x="3098" y="1247"/>
                  </a:lnTo>
                  <a:lnTo>
                    <a:pt x="3098" y="2055"/>
                  </a:lnTo>
                  <a:lnTo>
                    <a:pt x="3131" y="2425"/>
                  </a:lnTo>
                  <a:lnTo>
                    <a:pt x="3199" y="2795"/>
                  </a:lnTo>
                  <a:lnTo>
                    <a:pt x="2795" y="2728"/>
                  </a:lnTo>
                  <a:lnTo>
                    <a:pt x="2390" y="2728"/>
                  </a:lnTo>
                  <a:lnTo>
                    <a:pt x="1549" y="2694"/>
                  </a:lnTo>
                  <a:lnTo>
                    <a:pt x="774" y="2694"/>
                  </a:lnTo>
                  <a:lnTo>
                    <a:pt x="640" y="2762"/>
                  </a:lnTo>
                  <a:lnTo>
                    <a:pt x="505" y="2795"/>
                  </a:lnTo>
                  <a:lnTo>
                    <a:pt x="370" y="2896"/>
                  </a:lnTo>
                  <a:lnTo>
                    <a:pt x="539" y="2930"/>
                  </a:lnTo>
                  <a:lnTo>
                    <a:pt x="707" y="2964"/>
                  </a:lnTo>
                  <a:lnTo>
                    <a:pt x="1044" y="2964"/>
                  </a:lnTo>
                  <a:lnTo>
                    <a:pt x="1414" y="2930"/>
                  </a:lnTo>
                  <a:lnTo>
                    <a:pt x="1784" y="2930"/>
                  </a:lnTo>
                  <a:lnTo>
                    <a:pt x="2525" y="2997"/>
                  </a:lnTo>
                  <a:lnTo>
                    <a:pt x="2929" y="2997"/>
                  </a:lnTo>
                  <a:lnTo>
                    <a:pt x="3300" y="2930"/>
                  </a:lnTo>
                  <a:lnTo>
                    <a:pt x="3333" y="2930"/>
                  </a:lnTo>
                  <a:lnTo>
                    <a:pt x="3401" y="2896"/>
                  </a:lnTo>
                  <a:lnTo>
                    <a:pt x="3434" y="2829"/>
                  </a:lnTo>
                  <a:lnTo>
                    <a:pt x="3434" y="2795"/>
                  </a:lnTo>
                  <a:lnTo>
                    <a:pt x="3367" y="2425"/>
                  </a:lnTo>
                  <a:lnTo>
                    <a:pt x="3333" y="2021"/>
                  </a:lnTo>
                  <a:lnTo>
                    <a:pt x="3300" y="1247"/>
                  </a:lnTo>
                  <a:lnTo>
                    <a:pt x="3333" y="674"/>
                  </a:lnTo>
                  <a:lnTo>
                    <a:pt x="3300" y="405"/>
                  </a:lnTo>
                  <a:lnTo>
                    <a:pt x="3232" y="136"/>
                  </a:lnTo>
                  <a:lnTo>
                    <a:pt x="3232" y="102"/>
                  </a:lnTo>
                  <a:lnTo>
                    <a:pt x="3199" y="136"/>
                  </a:lnTo>
                  <a:lnTo>
                    <a:pt x="3165" y="270"/>
                  </a:lnTo>
                  <a:lnTo>
                    <a:pt x="3131" y="237"/>
                  </a:lnTo>
                  <a:lnTo>
                    <a:pt x="2795" y="102"/>
                  </a:lnTo>
                  <a:lnTo>
                    <a:pt x="2424" y="35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3" name="Google Shape;713;p5"/>
            <p:cNvSpPr/>
            <p:nvPr/>
          </p:nvSpPr>
          <p:spPr>
            <a:xfrm>
              <a:off x="4792250" y="2902100"/>
              <a:ext cx="27800" cy="20225"/>
            </a:xfrm>
            <a:custGeom>
              <a:rect b="b" l="l" r="r" t="t"/>
              <a:pathLst>
                <a:path extrusionOk="0" h="809" w="1112">
                  <a:moveTo>
                    <a:pt x="371" y="0"/>
                  </a:moveTo>
                  <a:lnTo>
                    <a:pt x="304" y="34"/>
                  </a:lnTo>
                  <a:lnTo>
                    <a:pt x="203" y="101"/>
                  </a:lnTo>
                  <a:lnTo>
                    <a:pt x="102" y="202"/>
                  </a:lnTo>
                  <a:lnTo>
                    <a:pt x="1" y="404"/>
                  </a:lnTo>
                  <a:lnTo>
                    <a:pt x="1" y="472"/>
                  </a:lnTo>
                  <a:lnTo>
                    <a:pt x="34" y="505"/>
                  </a:lnTo>
                  <a:lnTo>
                    <a:pt x="371" y="775"/>
                  </a:lnTo>
                  <a:lnTo>
                    <a:pt x="472" y="808"/>
                  </a:lnTo>
                  <a:lnTo>
                    <a:pt x="539" y="775"/>
                  </a:lnTo>
                  <a:lnTo>
                    <a:pt x="573" y="707"/>
                  </a:lnTo>
                  <a:lnTo>
                    <a:pt x="506" y="606"/>
                  </a:lnTo>
                  <a:lnTo>
                    <a:pt x="337" y="472"/>
                  </a:lnTo>
                  <a:lnTo>
                    <a:pt x="674" y="438"/>
                  </a:lnTo>
                  <a:lnTo>
                    <a:pt x="1044" y="371"/>
                  </a:lnTo>
                  <a:lnTo>
                    <a:pt x="1112" y="337"/>
                  </a:lnTo>
                  <a:lnTo>
                    <a:pt x="1112" y="270"/>
                  </a:lnTo>
                  <a:lnTo>
                    <a:pt x="1112" y="202"/>
                  </a:lnTo>
                  <a:lnTo>
                    <a:pt x="1044" y="169"/>
                  </a:lnTo>
                  <a:lnTo>
                    <a:pt x="674" y="236"/>
                  </a:lnTo>
                  <a:lnTo>
                    <a:pt x="304" y="303"/>
                  </a:lnTo>
                  <a:lnTo>
                    <a:pt x="405" y="169"/>
                  </a:lnTo>
                  <a:lnTo>
                    <a:pt x="438" y="101"/>
                  </a:lnTo>
                  <a:lnTo>
                    <a:pt x="405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4" name="Google Shape;714;p5"/>
            <p:cNvSpPr/>
            <p:nvPr/>
          </p:nvSpPr>
          <p:spPr>
            <a:xfrm>
              <a:off x="4374775" y="5194050"/>
              <a:ext cx="236525" cy="188575"/>
            </a:xfrm>
            <a:custGeom>
              <a:rect b="b" l="l" r="r" t="t"/>
              <a:pathLst>
                <a:path extrusionOk="0" h="7543" w="9461">
                  <a:moveTo>
                    <a:pt x="3805" y="472"/>
                  </a:moveTo>
                  <a:lnTo>
                    <a:pt x="4377" y="573"/>
                  </a:lnTo>
                  <a:lnTo>
                    <a:pt x="4916" y="708"/>
                  </a:lnTo>
                  <a:lnTo>
                    <a:pt x="5488" y="876"/>
                  </a:lnTo>
                  <a:lnTo>
                    <a:pt x="6027" y="1044"/>
                  </a:lnTo>
                  <a:lnTo>
                    <a:pt x="6566" y="1246"/>
                  </a:lnTo>
                  <a:lnTo>
                    <a:pt x="7104" y="1482"/>
                  </a:lnTo>
                  <a:lnTo>
                    <a:pt x="7643" y="1718"/>
                  </a:lnTo>
                  <a:lnTo>
                    <a:pt x="8182" y="1953"/>
                  </a:lnTo>
                  <a:lnTo>
                    <a:pt x="8586" y="2223"/>
                  </a:lnTo>
                  <a:lnTo>
                    <a:pt x="8754" y="2357"/>
                  </a:lnTo>
                  <a:lnTo>
                    <a:pt x="8922" y="2526"/>
                  </a:lnTo>
                  <a:lnTo>
                    <a:pt x="9023" y="2694"/>
                  </a:lnTo>
                  <a:lnTo>
                    <a:pt x="9124" y="2896"/>
                  </a:lnTo>
                  <a:lnTo>
                    <a:pt x="9192" y="3132"/>
                  </a:lnTo>
                  <a:lnTo>
                    <a:pt x="9225" y="3367"/>
                  </a:lnTo>
                  <a:lnTo>
                    <a:pt x="9192" y="3670"/>
                  </a:lnTo>
                  <a:lnTo>
                    <a:pt x="6498" y="2088"/>
                  </a:lnTo>
                  <a:lnTo>
                    <a:pt x="3805" y="472"/>
                  </a:lnTo>
                  <a:close/>
                  <a:moveTo>
                    <a:pt x="2256" y="203"/>
                  </a:moveTo>
                  <a:lnTo>
                    <a:pt x="2290" y="236"/>
                  </a:lnTo>
                  <a:lnTo>
                    <a:pt x="2323" y="270"/>
                  </a:lnTo>
                  <a:lnTo>
                    <a:pt x="2896" y="337"/>
                  </a:lnTo>
                  <a:lnTo>
                    <a:pt x="3502" y="405"/>
                  </a:lnTo>
                  <a:lnTo>
                    <a:pt x="3771" y="708"/>
                  </a:lnTo>
                  <a:lnTo>
                    <a:pt x="4074" y="943"/>
                  </a:lnTo>
                  <a:lnTo>
                    <a:pt x="4377" y="1179"/>
                  </a:lnTo>
                  <a:lnTo>
                    <a:pt x="4747" y="1415"/>
                  </a:lnTo>
                  <a:lnTo>
                    <a:pt x="5454" y="1819"/>
                  </a:lnTo>
                  <a:lnTo>
                    <a:pt x="6128" y="2189"/>
                  </a:lnTo>
                  <a:lnTo>
                    <a:pt x="9124" y="3940"/>
                  </a:lnTo>
                  <a:lnTo>
                    <a:pt x="9124" y="3940"/>
                  </a:lnTo>
                  <a:lnTo>
                    <a:pt x="7879" y="3603"/>
                  </a:lnTo>
                  <a:lnTo>
                    <a:pt x="7205" y="3435"/>
                  </a:lnTo>
                  <a:lnTo>
                    <a:pt x="6498" y="3300"/>
                  </a:lnTo>
                  <a:lnTo>
                    <a:pt x="5825" y="3199"/>
                  </a:lnTo>
                  <a:lnTo>
                    <a:pt x="5084" y="3132"/>
                  </a:lnTo>
                  <a:lnTo>
                    <a:pt x="4377" y="3098"/>
                  </a:lnTo>
                  <a:lnTo>
                    <a:pt x="3670" y="3098"/>
                  </a:lnTo>
                  <a:lnTo>
                    <a:pt x="3670" y="3064"/>
                  </a:lnTo>
                  <a:lnTo>
                    <a:pt x="3636" y="3031"/>
                  </a:lnTo>
                  <a:lnTo>
                    <a:pt x="2896" y="2627"/>
                  </a:lnTo>
                  <a:lnTo>
                    <a:pt x="2121" y="2256"/>
                  </a:lnTo>
                  <a:lnTo>
                    <a:pt x="1414" y="1852"/>
                  </a:lnTo>
                  <a:lnTo>
                    <a:pt x="1010" y="1650"/>
                  </a:lnTo>
                  <a:lnTo>
                    <a:pt x="640" y="1516"/>
                  </a:lnTo>
                  <a:lnTo>
                    <a:pt x="775" y="1280"/>
                  </a:lnTo>
                  <a:lnTo>
                    <a:pt x="943" y="1078"/>
                  </a:lnTo>
                  <a:lnTo>
                    <a:pt x="1111" y="876"/>
                  </a:lnTo>
                  <a:lnTo>
                    <a:pt x="1313" y="708"/>
                  </a:lnTo>
                  <a:lnTo>
                    <a:pt x="1515" y="539"/>
                  </a:lnTo>
                  <a:lnTo>
                    <a:pt x="1751" y="405"/>
                  </a:lnTo>
                  <a:lnTo>
                    <a:pt x="1987" y="304"/>
                  </a:lnTo>
                  <a:lnTo>
                    <a:pt x="2256" y="203"/>
                  </a:lnTo>
                  <a:close/>
                  <a:moveTo>
                    <a:pt x="573" y="1583"/>
                  </a:moveTo>
                  <a:lnTo>
                    <a:pt x="943" y="1819"/>
                  </a:lnTo>
                  <a:lnTo>
                    <a:pt x="1280" y="2021"/>
                  </a:lnTo>
                  <a:lnTo>
                    <a:pt x="2054" y="2425"/>
                  </a:lnTo>
                  <a:lnTo>
                    <a:pt x="2727" y="2795"/>
                  </a:lnTo>
                  <a:lnTo>
                    <a:pt x="3401" y="3132"/>
                  </a:lnTo>
                  <a:lnTo>
                    <a:pt x="2963" y="3165"/>
                  </a:lnTo>
                  <a:lnTo>
                    <a:pt x="2525" y="3266"/>
                  </a:lnTo>
                  <a:lnTo>
                    <a:pt x="2088" y="3367"/>
                  </a:lnTo>
                  <a:lnTo>
                    <a:pt x="1684" y="3502"/>
                  </a:lnTo>
                  <a:lnTo>
                    <a:pt x="1280" y="3637"/>
                  </a:lnTo>
                  <a:lnTo>
                    <a:pt x="876" y="3839"/>
                  </a:lnTo>
                  <a:lnTo>
                    <a:pt x="505" y="4074"/>
                  </a:lnTo>
                  <a:lnTo>
                    <a:pt x="169" y="4344"/>
                  </a:lnTo>
                  <a:lnTo>
                    <a:pt x="135" y="3805"/>
                  </a:lnTo>
                  <a:lnTo>
                    <a:pt x="169" y="3233"/>
                  </a:lnTo>
                  <a:lnTo>
                    <a:pt x="236" y="2728"/>
                  </a:lnTo>
                  <a:lnTo>
                    <a:pt x="337" y="2256"/>
                  </a:lnTo>
                  <a:lnTo>
                    <a:pt x="438" y="1920"/>
                  </a:lnTo>
                  <a:lnTo>
                    <a:pt x="573" y="1583"/>
                  </a:lnTo>
                  <a:close/>
                  <a:moveTo>
                    <a:pt x="4882" y="3334"/>
                  </a:moveTo>
                  <a:lnTo>
                    <a:pt x="5488" y="3401"/>
                  </a:lnTo>
                  <a:lnTo>
                    <a:pt x="6094" y="3468"/>
                  </a:lnTo>
                  <a:lnTo>
                    <a:pt x="6667" y="3569"/>
                  </a:lnTo>
                  <a:lnTo>
                    <a:pt x="7879" y="3839"/>
                  </a:lnTo>
                  <a:lnTo>
                    <a:pt x="9057" y="4108"/>
                  </a:lnTo>
                  <a:lnTo>
                    <a:pt x="8855" y="4512"/>
                  </a:lnTo>
                  <a:lnTo>
                    <a:pt x="8586" y="4916"/>
                  </a:lnTo>
                  <a:lnTo>
                    <a:pt x="8518" y="5017"/>
                  </a:lnTo>
                  <a:lnTo>
                    <a:pt x="8485" y="4983"/>
                  </a:lnTo>
                  <a:lnTo>
                    <a:pt x="8451" y="4983"/>
                  </a:lnTo>
                  <a:lnTo>
                    <a:pt x="7172" y="4647"/>
                  </a:lnTo>
                  <a:lnTo>
                    <a:pt x="5892" y="4344"/>
                  </a:lnTo>
                  <a:lnTo>
                    <a:pt x="5252" y="4209"/>
                  </a:lnTo>
                  <a:lnTo>
                    <a:pt x="4613" y="4074"/>
                  </a:lnTo>
                  <a:lnTo>
                    <a:pt x="4310" y="4007"/>
                  </a:lnTo>
                  <a:lnTo>
                    <a:pt x="3973" y="3973"/>
                  </a:lnTo>
                  <a:lnTo>
                    <a:pt x="3670" y="3940"/>
                  </a:lnTo>
                  <a:lnTo>
                    <a:pt x="3367" y="3973"/>
                  </a:lnTo>
                  <a:lnTo>
                    <a:pt x="3165" y="4007"/>
                  </a:lnTo>
                  <a:lnTo>
                    <a:pt x="2997" y="4074"/>
                  </a:lnTo>
                  <a:lnTo>
                    <a:pt x="2694" y="4209"/>
                  </a:lnTo>
                  <a:lnTo>
                    <a:pt x="2391" y="4411"/>
                  </a:lnTo>
                  <a:lnTo>
                    <a:pt x="2088" y="4613"/>
                  </a:lnTo>
                  <a:lnTo>
                    <a:pt x="1381" y="5118"/>
                  </a:lnTo>
                  <a:lnTo>
                    <a:pt x="640" y="5556"/>
                  </a:lnTo>
                  <a:lnTo>
                    <a:pt x="539" y="5455"/>
                  </a:lnTo>
                  <a:lnTo>
                    <a:pt x="404" y="5219"/>
                  </a:lnTo>
                  <a:lnTo>
                    <a:pt x="303" y="4983"/>
                  </a:lnTo>
                  <a:lnTo>
                    <a:pt x="236" y="4748"/>
                  </a:lnTo>
                  <a:lnTo>
                    <a:pt x="169" y="4478"/>
                  </a:lnTo>
                  <a:lnTo>
                    <a:pt x="674" y="4209"/>
                  </a:lnTo>
                  <a:lnTo>
                    <a:pt x="1145" y="3973"/>
                  </a:lnTo>
                  <a:lnTo>
                    <a:pt x="1650" y="3805"/>
                  </a:lnTo>
                  <a:lnTo>
                    <a:pt x="2155" y="3637"/>
                  </a:lnTo>
                  <a:lnTo>
                    <a:pt x="2660" y="3502"/>
                  </a:lnTo>
                  <a:lnTo>
                    <a:pt x="3165" y="3401"/>
                  </a:lnTo>
                  <a:lnTo>
                    <a:pt x="3704" y="3367"/>
                  </a:lnTo>
                  <a:lnTo>
                    <a:pt x="4276" y="3334"/>
                  </a:lnTo>
                  <a:close/>
                  <a:moveTo>
                    <a:pt x="3838" y="4108"/>
                  </a:moveTo>
                  <a:lnTo>
                    <a:pt x="4175" y="4142"/>
                  </a:lnTo>
                  <a:lnTo>
                    <a:pt x="4512" y="4209"/>
                  </a:lnTo>
                  <a:lnTo>
                    <a:pt x="5219" y="4377"/>
                  </a:lnTo>
                  <a:lnTo>
                    <a:pt x="5825" y="4546"/>
                  </a:lnTo>
                  <a:lnTo>
                    <a:pt x="7104" y="4849"/>
                  </a:lnTo>
                  <a:lnTo>
                    <a:pt x="8417" y="5152"/>
                  </a:lnTo>
                  <a:lnTo>
                    <a:pt x="8013" y="5690"/>
                  </a:lnTo>
                  <a:lnTo>
                    <a:pt x="7542" y="6195"/>
                  </a:lnTo>
                  <a:lnTo>
                    <a:pt x="7003" y="6633"/>
                  </a:lnTo>
                  <a:lnTo>
                    <a:pt x="6465" y="7003"/>
                  </a:lnTo>
                  <a:lnTo>
                    <a:pt x="6263" y="7105"/>
                  </a:lnTo>
                  <a:lnTo>
                    <a:pt x="6094" y="7206"/>
                  </a:lnTo>
                  <a:lnTo>
                    <a:pt x="5690" y="7307"/>
                  </a:lnTo>
                  <a:lnTo>
                    <a:pt x="5252" y="7340"/>
                  </a:lnTo>
                  <a:lnTo>
                    <a:pt x="4848" y="7307"/>
                  </a:lnTo>
                  <a:lnTo>
                    <a:pt x="4411" y="7273"/>
                  </a:lnTo>
                  <a:lnTo>
                    <a:pt x="4007" y="7172"/>
                  </a:lnTo>
                  <a:lnTo>
                    <a:pt x="3199" y="6936"/>
                  </a:lnTo>
                  <a:lnTo>
                    <a:pt x="2525" y="6734"/>
                  </a:lnTo>
                  <a:lnTo>
                    <a:pt x="1886" y="6465"/>
                  </a:lnTo>
                  <a:lnTo>
                    <a:pt x="1549" y="6296"/>
                  </a:lnTo>
                  <a:lnTo>
                    <a:pt x="1246" y="6128"/>
                  </a:lnTo>
                  <a:lnTo>
                    <a:pt x="977" y="5926"/>
                  </a:lnTo>
                  <a:lnTo>
                    <a:pt x="741" y="5657"/>
                  </a:lnTo>
                  <a:lnTo>
                    <a:pt x="1044" y="5589"/>
                  </a:lnTo>
                  <a:lnTo>
                    <a:pt x="1381" y="5421"/>
                  </a:lnTo>
                  <a:lnTo>
                    <a:pt x="1684" y="5219"/>
                  </a:lnTo>
                  <a:lnTo>
                    <a:pt x="1987" y="4983"/>
                  </a:lnTo>
                  <a:lnTo>
                    <a:pt x="2593" y="4512"/>
                  </a:lnTo>
                  <a:lnTo>
                    <a:pt x="2896" y="4344"/>
                  </a:lnTo>
                  <a:lnTo>
                    <a:pt x="3199" y="4209"/>
                  </a:lnTo>
                  <a:lnTo>
                    <a:pt x="3502" y="4142"/>
                  </a:lnTo>
                  <a:lnTo>
                    <a:pt x="3838" y="4108"/>
                  </a:lnTo>
                  <a:close/>
                  <a:moveTo>
                    <a:pt x="2323" y="1"/>
                  </a:moveTo>
                  <a:lnTo>
                    <a:pt x="1953" y="68"/>
                  </a:lnTo>
                  <a:lnTo>
                    <a:pt x="1616" y="169"/>
                  </a:lnTo>
                  <a:lnTo>
                    <a:pt x="1313" y="337"/>
                  </a:lnTo>
                  <a:lnTo>
                    <a:pt x="1044" y="573"/>
                  </a:lnTo>
                  <a:lnTo>
                    <a:pt x="808" y="842"/>
                  </a:lnTo>
                  <a:lnTo>
                    <a:pt x="606" y="1145"/>
                  </a:lnTo>
                  <a:lnTo>
                    <a:pt x="438" y="1482"/>
                  </a:lnTo>
                  <a:lnTo>
                    <a:pt x="303" y="1819"/>
                  </a:lnTo>
                  <a:lnTo>
                    <a:pt x="202" y="2189"/>
                  </a:lnTo>
                  <a:lnTo>
                    <a:pt x="101" y="2593"/>
                  </a:lnTo>
                  <a:lnTo>
                    <a:pt x="34" y="2963"/>
                  </a:lnTo>
                  <a:lnTo>
                    <a:pt x="0" y="3367"/>
                  </a:lnTo>
                  <a:lnTo>
                    <a:pt x="0" y="3738"/>
                  </a:lnTo>
                  <a:lnTo>
                    <a:pt x="0" y="4445"/>
                  </a:lnTo>
                  <a:lnTo>
                    <a:pt x="0" y="4478"/>
                  </a:lnTo>
                  <a:lnTo>
                    <a:pt x="0" y="4512"/>
                  </a:lnTo>
                  <a:lnTo>
                    <a:pt x="0" y="4546"/>
                  </a:lnTo>
                  <a:lnTo>
                    <a:pt x="34" y="4781"/>
                  </a:lnTo>
                  <a:lnTo>
                    <a:pt x="68" y="4950"/>
                  </a:lnTo>
                  <a:lnTo>
                    <a:pt x="135" y="5152"/>
                  </a:lnTo>
                  <a:lnTo>
                    <a:pt x="303" y="5455"/>
                  </a:lnTo>
                  <a:lnTo>
                    <a:pt x="539" y="5758"/>
                  </a:lnTo>
                  <a:lnTo>
                    <a:pt x="808" y="6027"/>
                  </a:lnTo>
                  <a:lnTo>
                    <a:pt x="1111" y="6263"/>
                  </a:lnTo>
                  <a:lnTo>
                    <a:pt x="1414" y="6465"/>
                  </a:lnTo>
                  <a:lnTo>
                    <a:pt x="1751" y="6633"/>
                  </a:lnTo>
                  <a:lnTo>
                    <a:pt x="2088" y="6768"/>
                  </a:lnTo>
                  <a:lnTo>
                    <a:pt x="2929" y="7105"/>
                  </a:lnTo>
                  <a:lnTo>
                    <a:pt x="3401" y="7273"/>
                  </a:lnTo>
                  <a:lnTo>
                    <a:pt x="3872" y="7374"/>
                  </a:lnTo>
                  <a:lnTo>
                    <a:pt x="4343" y="7475"/>
                  </a:lnTo>
                  <a:lnTo>
                    <a:pt x="4815" y="7542"/>
                  </a:lnTo>
                  <a:lnTo>
                    <a:pt x="5286" y="7542"/>
                  </a:lnTo>
                  <a:lnTo>
                    <a:pt x="5724" y="7475"/>
                  </a:lnTo>
                  <a:lnTo>
                    <a:pt x="6162" y="7374"/>
                  </a:lnTo>
                  <a:lnTo>
                    <a:pt x="6532" y="7172"/>
                  </a:lnTo>
                  <a:lnTo>
                    <a:pt x="6936" y="6970"/>
                  </a:lnTo>
                  <a:lnTo>
                    <a:pt x="7273" y="6700"/>
                  </a:lnTo>
                  <a:lnTo>
                    <a:pt x="7609" y="6397"/>
                  </a:lnTo>
                  <a:lnTo>
                    <a:pt x="7912" y="6061"/>
                  </a:lnTo>
                  <a:lnTo>
                    <a:pt x="8485" y="5387"/>
                  </a:lnTo>
                  <a:lnTo>
                    <a:pt x="8720" y="5118"/>
                  </a:lnTo>
                  <a:lnTo>
                    <a:pt x="8922" y="4781"/>
                  </a:lnTo>
                  <a:lnTo>
                    <a:pt x="9124" y="4411"/>
                  </a:lnTo>
                  <a:lnTo>
                    <a:pt x="9293" y="4041"/>
                  </a:lnTo>
                  <a:lnTo>
                    <a:pt x="9394" y="4041"/>
                  </a:lnTo>
                  <a:lnTo>
                    <a:pt x="9461" y="3973"/>
                  </a:lnTo>
                  <a:lnTo>
                    <a:pt x="9461" y="3872"/>
                  </a:lnTo>
                  <a:lnTo>
                    <a:pt x="9461" y="3839"/>
                  </a:lnTo>
                  <a:lnTo>
                    <a:pt x="9427" y="3805"/>
                  </a:lnTo>
                  <a:lnTo>
                    <a:pt x="9394" y="3771"/>
                  </a:lnTo>
                  <a:lnTo>
                    <a:pt x="9427" y="3502"/>
                  </a:lnTo>
                  <a:lnTo>
                    <a:pt x="9427" y="3233"/>
                  </a:lnTo>
                  <a:lnTo>
                    <a:pt x="9394" y="2997"/>
                  </a:lnTo>
                  <a:lnTo>
                    <a:pt x="9293" y="2728"/>
                  </a:lnTo>
                  <a:lnTo>
                    <a:pt x="9192" y="2559"/>
                  </a:lnTo>
                  <a:lnTo>
                    <a:pt x="9091" y="2391"/>
                  </a:lnTo>
                  <a:lnTo>
                    <a:pt x="8788" y="2122"/>
                  </a:lnTo>
                  <a:lnTo>
                    <a:pt x="8451" y="1852"/>
                  </a:lnTo>
                  <a:lnTo>
                    <a:pt x="8081" y="1650"/>
                  </a:lnTo>
                  <a:lnTo>
                    <a:pt x="7677" y="1448"/>
                  </a:lnTo>
                  <a:lnTo>
                    <a:pt x="7273" y="1280"/>
                  </a:lnTo>
                  <a:lnTo>
                    <a:pt x="6498" y="1011"/>
                  </a:lnTo>
                  <a:lnTo>
                    <a:pt x="5589" y="674"/>
                  </a:lnTo>
                  <a:lnTo>
                    <a:pt x="4646" y="438"/>
                  </a:lnTo>
                  <a:lnTo>
                    <a:pt x="3704" y="236"/>
                  </a:lnTo>
                  <a:lnTo>
                    <a:pt x="2761" y="102"/>
                  </a:lnTo>
                  <a:lnTo>
                    <a:pt x="2761" y="34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5" name="Google Shape;715;p5"/>
            <p:cNvSpPr/>
            <p:nvPr/>
          </p:nvSpPr>
          <p:spPr>
            <a:xfrm>
              <a:off x="6859475" y="5379225"/>
              <a:ext cx="306400" cy="97650"/>
            </a:xfrm>
            <a:custGeom>
              <a:rect b="b" l="l" r="r" t="t"/>
              <a:pathLst>
                <a:path extrusionOk="0" h="3906" w="12256">
                  <a:moveTo>
                    <a:pt x="2492" y="775"/>
                  </a:moveTo>
                  <a:lnTo>
                    <a:pt x="2727" y="809"/>
                  </a:lnTo>
                  <a:lnTo>
                    <a:pt x="2963" y="943"/>
                  </a:lnTo>
                  <a:lnTo>
                    <a:pt x="3131" y="1078"/>
                  </a:lnTo>
                  <a:lnTo>
                    <a:pt x="3266" y="1280"/>
                  </a:lnTo>
                  <a:lnTo>
                    <a:pt x="3333" y="1549"/>
                  </a:lnTo>
                  <a:lnTo>
                    <a:pt x="2727" y="2189"/>
                  </a:lnTo>
                  <a:lnTo>
                    <a:pt x="2222" y="2795"/>
                  </a:lnTo>
                  <a:lnTo>
                    <a:pt x="1953" y="3132"/>
                  </a:lnTo>
                  <a:lnTo>
                    <a:pt x="1684" y="3401"/>
                  </a:lnTo>
                  <a:lnTo>
                    <a:pt x="1515" y="3536"/>
                  </a:lnTo>
                  <a:lnTo>
                    <a:pt x="1347" y="3603"/>
                  </a:lnTo>
                  <a:lnTo>
                    <a:pt x="1145" y="3670"/>
                  </a:lnTo>
                  <a:lnTo>
                    <a:pt x="943" y="3670"/>
                  </a:lnTo>
                  <a:lnTo>
                    <a:pt x="808" y="3637"/>
                  </a:lnTo>
                  <a:lnTo>
                    <a:pt x="707" y="3569"/>
                  </a:lnTo>
                  <a:lnTo>
                    <a:pt x="606" y="3502"/>
                  </a:lnTo>
                  <a:lnTo>
                    <a:pt x="539" y="3435"/>
                  </a:lnTo>
                  <a:lnTo>
                    <a:pt x="404" y="3233"/>
                  </a:lnTo>
                  <a:lnTo>
                    <a:pt x="371" y="2997"/>
                  </a:lnTo>
                  <a:lnTo>
                    <a:pt x="371" y="2728"/>
                  </a:lnTo>
                  <a:lnTo>
                    <a:pt x="404" y="2492"/>
                  </a:lnTo>
                  <a:lnTo>
                    <a:pt x="472" y="2256"/>
                  </a:lnTo>
                  <a:lnTo>
                    <a:pt x="539" y="2054"/>
                  </a:lnTo>
                  <a:lnTo>
                    <a:pt x="640" y="1886"/>
                  </a:lnTo>
                  <a:lnTo>
                    <a:pt x="775" y="1751"/>
                  </a:lnTo>
                  <a:lnTo>
                    <a:pt x="1044" y="1482"/>
                  </a:lnTo>
                  <a:lnTo>
                    <a:pt x="1347" y="1213"/>
                  </a:lnTo>
                  <a:lnTo>
                    <a:pt x="1684" y="1011"/>
                  </a:lnTo>
                  <a:lnTo>
                    <a:pt x="1953" y="842"/>
                  </a:lnTo>
                  <a:lnTo>
                    <a:pt x="2256" y="775"/>
                  </a:lnTo>
                  <a:close/>
                  <a:moveTo>
                    <a:pt x="6229" y="1"/>
                  </a:moveTo>
                  <a:lnTo>
                    <a:pt x="5892" y="34"/>
                  </a:lnTo>
                  <a:lnTo>
                    <a:pt x="5556" y="102"/>
                  </a:lnTo>
                  <a:lnTo>
                    <a:pt x="5219" y="203"/>
                  </a:lnTo>
                  <a:lnTo>
                    <a:pt x="4882" y="371"/>
                  </a:lnTo>
                  <a:lnTo>
                    <a:pt x="4579" y="539"/>
                  </a:lnTo>
                  <a:lnTo>
                    <a:pt x="4242" y="775"/>
                  </a:lnTo>
                  <a:lnTo>
                    <a:pt x="3939" y="1011"/>
                  </a:lnTo>
                  <a:lnTo>
                    <a:pt x="3670" y="1246"/>
                  </a:lnTo>
                  <a:lnTo>
                    <a:pt x="3569" y="1078"/>
                  </a:lnTo>
                  <a:lnTo>
                    <a:pt x="3502" y="943"/>
                  </a:lnTo>
                  <a:lnTo>
                    <a:pt x="3401" y="809"/>
                  </a:lnTo>
                  <a:lnTo>
                    <a:pt x="3266" y="674"/>
                  </a:lnTo>
                  <a:lnTo>
                    <a:pt x="3131" y="573"/>
                  </a:lnTo>
                  <a:lnTo>
                    <a:pt x="2997" y="506"/>
                  </a:lnTo>
                  <a:lnTo>
                    <a:pt x="2828" y="438"/>
                  </a:lnTo>
                  <a:lnTo>
                    <a:pt x="2626" y="371"/>
                  </a:lnTo>
                  <a:lnTo>
                    <a:pt x="2391" y="371"/>
                  </a:lnTo>
                  <a:lnTo>
                    <a:pt x="2121" y="405"/>
                  </a:lnTo>
                  <a:lnTo>
                    <a:pt x="1886" y="506"/>
                  </a:lnTo>
                  <a:lnTo>
                    <a:pt x="1616" y="607"/>
                  </a:lnTo>
                  <a:lnTo>
                    <a:pt x="1414" y="741"/>
                  </a:lnTo>
                  <a:lnTo>
                    <a:pt x="1179" y="910"/>
                  </a:lnTo>
                  <a:lnTo>
                    <a:pt x="775" y="1246"/>
                  </a:lnTo>
                  <a:lnTo>
                    <a:pt x="505" y="1516"/>
                  </a:lnTo>
                  <a:lnTo>
                    <a:pt x="270" y="1852"/>
                  </a:lnTo>
                  <a:lnTo>
                    <a:pt x="101" y="2223"/>
                  </a:lnTo>
                  <a:lnTo>
                    <a:pt x="34" y="2627"/>
                  </a:lnTo>
                  <a:lnTo>
                    <a:pt x="0" y="2795"/>
                  </a:lnTo>
                  <a:lnTo>
                    <a:pt x="0" y="2997"/>
                  </a:lnTo>
                  <a:lnTo>
                    <a:pt x="34" y="3165"/>
                  </a:lnTo>
                  <a:lnTo>
                    <a:pt x="101" y="3334"/>
                  </a:lnTo>
                  <a:lnTo>
                    <a:pt x="202" y="3502"/>
                  </a:lnTo>
                  <a:lnTo>
                    <a:pt x="303" y="3670"/>
                  </a:lnTo>
                  <a:lnTo>
                    <a:pt x="438" y="3805"/>
                  </a:lnTo>
                  <a:lnTo>
                    <a:pt x="640" y="3906"/>
                  </a:lnTo>
                  <a:lnTo>
                    <a:pt x="1583" y="3906"/>
                  </a:lnTo>
                  <a:lnTo>
                    <a:pt x="1751" y="3771"/>
                  </a:lnTo>
                  <a:lnTo>
                    <a:pt x="1919" y="3637"/>
                  </a:lnTo>
                  <a:lnTo>
                    <a:pt x="2222" y="3334"/>
                  </a:lnTo>
                  <a:lnTo>
                    <a:pt x="2795" y="2728"/>
                  </a:lnTo>
                  <a:lnTo>
                    <a:pt x="3367" y="2088"/>
                  </a:lnTo>
                  <a:lnTo>
                    <a:pt x="3333" y="2189"/>
                  </a:lnTo>
                  <a:lnTo>
                    <a:pt x="3300" y="2425"/>
                  </a:lnTo>
                  <a:lnTo>
                    <a:pt x="3199" y="2627"/>
                  </a:lnTo>
                  <a:lnTo>
                    <a:pt x="2997" y="3064"/>
                  </a:lnTo>
                  <a:lnTo>
                    <a:pt x="2727" y="3502"/>
                  </a:lnTo>
                  <a:lnTo>
                    <a:pt x="2424" y="3906"/>
                  </a:lnTo>
                  <a:lnTo>
                    <a:pt x="2828" y="3906"/>
                  </a:lnTo>
                  <a:lnTo>
                    <a:pt x="2997" y="3670"/>
                  </a:lnTo>
                  <a:lnTo>
                    <a:pt x="3266" y="3233"/>
                  </a:lnTo>
                  <a:lnTo>
                    <a:pt x="3535" y="2761"/>
                  </a:lnTo>
                  <a:lnTo>
                    <a:pt x="3636" y="2492"/>
                  </a:lnTo>
                  <a:lnTo>
                    <a:pt x="3704" y="2223"/>
                  </a:lnTo>
                  <a:lnTo>
                    <a:pt x="3737" y="1987"/>
                  </a:lnTo>
                  <a:lnTo>
                    <a:pt x="3737" y="1718"/>
                  </a:lnTo>
                  <a:lnTo>
                    <a:pt x="4343" y="1213"/>
                  </a:lnTo>
                  <a:lnTo>
                    <a:pt x="4647" y="1011"/>
                  </a:lnTo>
                  <a:lnTo>
                    <a:pt x="4950" y="775"/>
                  </a:lnTo>
                  <a:lnTo>
                    <a:pt x="5286" y="607"/>
                  </a:lnTo>
                  <a:lnTo>
                    <a:pt x="5623" y="438"/>
                  </a:lnTo>
                  <a:lnTo>
                    <a:pt x="5859" y="371"/>
                  </a:lnTo>
                  <a:lnTo>
                    <a:pt x="6094" y="337"/>
                  </a:lnTo>
                  <a:lnTo>
                    <a:pt x="6330" y="371"/>
                  </a:lnTo>
                  <a:lnTo>
                    <a:pt x="6566" y="405"/>
                  </a:lnTo>
                  <a:lnTo>
                    <a:pt x="7003" y="573"/>
                  </a:lnTo>
                  <a:lnTo>
                    <a:pt x="7441" y="775"/>
                  </a:lnTo>
                  <a:lnTo>
                    <a:pt x="8114" y="1145"/>
                  </a:lnTo>
                  <a:lnTo>
                    <a:pt x="8754" y="1549"/>
                  </a:lnTo>
                  <a:lnTo>
                    <a:pt x="9394" y="1987"/>
                  </a:lnTo>
                  <a:lnTo>
                    <a:pt x="10000" y="2492"/>
                  </a:lnTo>
                  <a:lnTo>
                    <a:pt x="10370" y="2829"/>
                  </a:lnTo>
                  <a:lnTo>
                    <a:pt x="10740" y="3199"/>
                  </a:lnTo>
                  <a:lnTo>
                    <a:pt x="11111" y="3569"/>
                  </a:lnTo>
                  <a:lnTo>
                    <a:pt x="11515" y="3906"/>
                  </a:lnTo>
                  <a:lnTo>
                    <a:pt x="12255" y="3906"/>
                  </a:lnTo>
                  <a:lnTo>
                    <a:pt x="12020" y="3771"/>
                  </a:lnTo>
                  <a:lnTo>
                    <a:pt x="11784" y="3603"/>
                  </a:lnTo>
                  <a:lnTo>
                    <a:pt x="11313" y="3233"/>
                  </a:lnTo>
                  <a:lnTo>
                    <a:pt x="10572" y="2526"/>
                  </a:lnTo>
                  <a:lnTo>
                    <a:pt x="10101" y="2122"/>
                  </a:lnTo>
                  <a:lnTo>
                    <a:pt x="9629" y="1718"/>
                  </a:lnTo>
                  <a:lnTo>
                    <a:pt x="9091" y="1347"/>
                  </a:lnTo>
                  <a:lnTo>
                    <a:pt x="8586" y="1011"/>
                  </a:lnTo>
                  <a:lnTo>
                    <a:pt x="8047" y="674"/>
                  </a:lnTo>
                  <a:lnTo>
                    <a:pt x="7475" y="371"/>
                  </a:lnTo>
                  <a:lnTo>
                    <a:pt x="7172" y="203"/>
                  </a:lnTo>
                  <a:lnTo>
                    <a:pt x="6869" y="102"/>
                  </a:lnTo>
                  <a:lnTo>
                    <a:pt x="6532" y="34"/>
                  </a:lnTo>
                  <a:lnTo>
                    <a:pt x="622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6" name="Google Shape;716;p5"/>
            <p:cNvSpPr/>
            <p:nvPr/>
          </p:nvSpPr>
          <p:spPr>
            <a:xfrm>
              <a:off x="4659275" y="5290000"/>
              <a:ext cx="214650" cy="186875"/>
            </a:xfrm>
            <a:custGeom>
              <a:rect b="b" l="l" r="r" t="t"/>
              <a:pathLst>
                <a:path extrusionOk="0" h="7475" w="8586">
                  <a:moveTo>
                    <a:pt x="1582" y="169"/>
                  </a:moveTo>
                  <a:lnTo>
                    <a:pt x="1986" y="236"/>
                  </a:lnTo>
                  <a:lnTo>
                    <a:pt x="2357" y="337"/>
                  </a:lnTo>
                  <a:lnTo>
                    <a:pt x="2761" y="438"/>
                  </a:lnTo>
                  <a:lnTo>
                    <a:pt x="3535" y="708"/>
                  </a:lnTo>
                  <a:lnTo>
                    <a:pt x="4310" y="1011"/>
                  </a:lnTo>
                  <a:lnTo>
                    <a:pt x="5993" y="1684"/>
                  </a:lnTo>
                  <a:lnTo>
                    <a:pt x="7676" y="2458"/>
                  </a:lnTo>
                  <a:lnTo>
                    <a:pt x="7811" y="2526"/>
                  </a:lnTo>
                  <a:lnTo>
                    <a:pt x="7946" y="2627"/>
                  </a:lnTo>
                  <a:lnTo>
                    <a:pt x="8148" y="2829"/>
                  </a:lnTo>
                  <a:lnTo>
                    <a:pt x="8282" y="3098"/>
                  </a:lnTo>
                  <a:lnTo>
                    <a:pt x="8350" y="3368"/>
                  </a:lnTo>
                  <a:lnTo>
                    <a:pt x="8383" y="3671"/>
                  </a:lnTo>
                  <a:lnTo>
                    <a:pt x="8350" y="4007"/>
                  </a:lnTo>
                  <a:lnTo>
                    <a:pt x="8316" y="4344"/>
                  </a:lnTo>
                  <a:lnTo>
                    <a:pt x="8249" y="4681"/>
                  </a:lnTo>
                  <a:lnTo>
                    <a:pt x="7272" y="4344"/>
                  </a:lnTo>
                  <a:lnTo>
                    <a:pt x="6296" y="4007"/>
                  </a:lnTo>
                  <a:lnTo>
                    <a:pt x="4343" y="3401"/>
                  </a:lnTo>
                  <a:lnTo>
                    <a:pt x="3367" y="3064"/>
                  </a:lnTo>
                  <a:lnTo>
                    <a:pt x="2357" y="2728"/>
                  </a:lnTo>
                  <a:lnTo>
                    <a:pt x="1347" y="2425"/>
                  </a:lnTo>
                  <a:lnTo>
                    <a:pt x="842" y="2290"/>
                  </a:lnTo>
                  <a:lnTo>
                    <a:pt x="337" y="2189"/>
                  </a:lnTo>
                  <a:lnTo>
                    <a:pt x="370" y="1852"/>
                  </a:lnTo>
                  <a:lnTo>
                    <a:pt x="471" y="1549"/>
                  </a:lnTo>
                  <a:lnTo>
                    <a:pt x="572" y="1246"/>
                  </a:lnTo>
                  <a:lnTo>
                    <a:pt x="707" y="943"/>
                  </a:lnTo>
                  <a:lnTo>
                    <a:pt x="1448" y="1213"/>
                  </a:lnTo>
                  <a:lnTo>
                    <a:pt x="2188" y="1482"/>
                  </a:lnTo>
                  <a:lnTo>
                    <a:pt x="2660" y="1650"/>
                  </a:lnTo>
                  <a:lnTo>
                    <a:pt x="3131" y="1751"/>
                  </a:lnTo>
                  <a:lnTo>
                    <a:pt x="4108" y="1920"/>
                  </a:lnTo>
                  <a:lnTo>
                    <a:pt x="5084" y="2122"/>
                  </a:lnTo>
                  <a:lnTo>
                    <a:pt x="5993" y="2324"/>
                  </a:lnTo>
                  <a:lnTo>
                    <a:pt x="7878" y="2795"/>
                  </a:lnTo>
                  <a:lnTo>
                    <a:pt x="7946" y="2795"/>
                  </a:lnTo>
                  <a:lnTo>
                    <a:pt x="7979" y="2728"/>
                  </a:lnTo>
                  <a:lnTo>
                    <a:pt x="7979" y="2694"/>
                  </a:lnTo>
                  <a:lnTo>
                    <a:pt x="7946" y="2627"/>
                  </a:lnTo>
                  <a:lnTo>
                    <a:pt x="7003" y="2357"/>
                  </a:lnTo>
                  <a:lnTo>
                    <a:pt x="6060" y="2122"/>
                  </a:lnTo>
                  <a:lnTo>
                    <a:pt x="5118" y="1920"/>
                  </a:lnTo>
                  <a:lnTo>
                    <a:pt x="4175" y="1751"/>
                  </a:lnTo>
                  <a:lnTo>
                    <a:pt x="3300" y="1583"/>
                  </a:lnTo>
                  <a:lnTo>
                    <a:pt x="2896" y="1516"/>
                  </a:lnTo>
                  <a:lnTo>
                    <a:pt x="2458" y="1381"/>
                  </a:lnTo>
                  <a:lnTo>
                    <a:pt x="2054" y="1246"/>
                  </a:lnTo>
                  <a:lnTo>
                    <a:pt x="1616" y="1078"/>
                  </a:lnTo>
                  <a:lnTo>
                    <a:pt x="1178" y="910"/>
                  </a:lnTo>
                  <a:lnTo>
                    <a:pt x="741" y="809"/>
                  </a:lnTo>
                  <a:lnTo>
                    <a:pt x="943" y="472"/>
                  </a:lnTo>
                  <a:lnTo>
                    <a:pt x="1145" y="169"/>
                  </a:lnTo>
                  <a:close/>
                  <a:moveTo>
                    <a:pt x="1212" y="1"/>
                  </a:moveTo>
                  <a:lnTo>
                    <a:pt x="1178" y="34"/>
                  </a:lnTo>
                  <a:lnTo>
                    <a:pt x="1077" y="34"/>
                  </a:lnTo>
                  <a:lnTo>
                    <a:pt x="1010" y="68"/>
                  </a:lnTo>
                  <a:lnTo>
                    <a:pt x="1044" y="135"/>
                  </a:lnTo>
                  <a:lnTo>
                    <a:pt x="842" y="337"/>
                  </a:lnTo>
                  <a:lnTo>
                    <a:pt x="673" y="539"/>
                  </a:lnTo>
                  <a:lnTo>
                    <a:pt x="539" y="775"/>
                  </a:lnTo>
                  <a:lnTo>
                    <a:pt x="404" y="1044"/>
                  </a:lnTo>
                  <a:lnTo>
                    <a:pt x="303" y="1314"/>
                  </a:lnTo>
                  <a:lnTo>
                    <a:pt x="202" y="1617"/>
                  </a:lnTo>
                  <a:lnTo>
                    <a:pt x="67" y="2189"/>
                  </a:lnTo>
                  <a:lnTo>
                    <a:pt x="0" y="2829"/>
                  </a:lnTo>
                  <a:lnTo>
                    <a:pt x="0" y="3435"/>
                  </a:lnTo>
                  <a:lnTo>
                    <a:pt x="34" y="4007"/>
                  </a:lnTo>
                  <a:lnTo>
                    <a:pt x="101" y="4512"/>
                  </a:lnTo>
                  <a:lnTo>
                    <a:pt x="202" y="4849"/>
                  </a:lnTo>
                  <a:lnTo>
                    <a:pt x="303" y="5186"/>
                  </a:lnTo>
                  <a:lnTo>
                    <a:pt x="438" y="5489"/>
                  </a:lnTo>
                  <a:lnTo>
                    <a:pt x="572" y="5792"/>
                  </a:lnTo>
                  <a:lnTo>
                    <a:pt x="774" y="6061"/>
                  </a:lnTo>
                  <a:lnTo>
                    <a:pt x="976" y="6330"/>
                  </a:lnTo>
                  <a:lnTo>
                    <a:pt x="1212" y="6566"/>
                  </a:lnTo>
                  <a:lnTo>
                    <a:pt x="1481" y="6802"/>
                  </a:lnTo>
                  <a:lnTo>
                    <a:pt x="1919" y="7172"/>
                  </a:lnTo>
                  <a:lnTo>
                    <a:pt x="2390" y="7475"/>
                  </a:lnTo>
                  <a:lnTo>
                    <a:pt x="2896" y="7475"/>
                  </a:lnTo>
                  <a:lnTo>
                    <a:pt x="2559" y="7307"/>
                  </a:lnTo>
                  <a:lnTo>
                    <a:pt x="2256" y="7105"/>
                  </a:lnTo>
                  <a:lnTo>
                    <a:pt x="1919" y="6869"/>
                  </a:lnTo>
                  <a:lnTo>
                    <a:pt x="1616" y="6633"/>
                  </a:lnTo>
                  <a:lnTo>
                    <a:pt x="1347" y="6364"/>
                  </a:lnTo>
                  <a:lnTo>
                    <a:pt x="1111" y="6095"/>
                  </a:lnTo>
                  <a:lnTo>
                    <a:pt x="875" y="5792"/>
                  </a:lnTo>
                  <a:lnTo>
                    <a:pt x="673" y="5455"/>
                  </a:lnTo>
                  <a:lnTo>
                    <a:pt x="539" y="5152"/>
                  </a:lnTo>
                  <a:lnTo>
                    <a:pt x="404" y="4849"/>
                  </a:lnTo>
                  <a:lnTo>
                    <a:pt x="337" y="4546"/>
                  </a:lnTo>
                  <a:lnTo>
                    <a:pt x="303" y="4209"/>
                  </a:lnTo>
                  <a:lnTo>
                    <a:pt x="269" y="3536"/>
                  </a:lnTo>
                  <a:lnTo>
                    <a:pt x="269" y="2862"/>
                  </a:lnTo>
                  <a:lnTo>
                    <a:pt x="640" y="3165"/>
                  </a:lnTo>
                  <a:lnTo>
                    <a:pt x="1010" y="3401"/>
                  </a:lnTo>
                  <a:lnTo>
                    <a:pt x="1818" y="3906"/>
                  </a:lnTo>
                  <a:lnTo>
                    <a:pt x="2626" y="4344"/>
                  </a:lnTo>
                  <a:lnTo>
                    <a:pt x="3401" y="4815"/>
                  </a:lnTo>
                  <a:lnTo>
                    <a:pt x="3838" y="5118"/>
                  </a:lnTo>
                  <a:lnTo>
                    <a:pt x="4242" y="5421"/>
                  </a:lnTo>
                  <a:lnTo>
                    <a:pt x="4411" y="5590"/>
                  </a:lnTo>
                  <a:lnTo>
                    <a:pt x="4545" y="5792"/>
                  </a:lnTo>
                  <a:lnTo>
                    <a:pt x="4680" y="5994"/>
                  </a:lnTo>
                  <a:lnTo>
                    <a:pt x="4781" y="6263"/>
                  </a:lnTo>
                  <a:lnTo>
                    <a:pt x="4882" y="6532"/>
                  </a:lnTo>
                  <a:lnTo>
                    <a:pt x="4916" y="6869"/>
                  </a:lnTo>
                  <a:lnTo>
                    <a:pt x="4949" y="7475"/>
                  </a:lnTo>
                  <a:lnTo>
                    <a:pt x="5219" y="7475"/>
                  </a:lnTo>
                  <a:lnTo>
                    <a:pt x="5219" y="7138"/>
                  </a:lnTo>
                  <a:lnTo>
                    <a:pt x="5185" y="6802"/>
                  </a:lnTo>
                  <a:lnTo>
                    <a:pt x="5118" y="6465"/>
                  </a:lnTo>
                  <a:lnTo>
                    <a:pt x="5017" y="6128"/>
                  </a:lnTo>
                  <a:lnTo>
                    <a:pt x="4882" y="5825"/>
                  </a:lnTo>
                  <a:lnTo>
                    <a:pt x="4714" y="5522"/>
                  </a:lnTo>
                  <a:lnTo>
                    <a:pt x="4512" y="5287"/>
                  </a:lnTo>
                  <a:lnTo>
                    <a:pt x="4242" y="5051"/>
                  </a:lnTo>
                  <a:lnTo>
                    <a:pt x="3300" y="4445"/>
                  </a:lnTo>
                  <a:lnTo>
                    <a:pt x="2323" y="3873"/>
                  </a:lnTo>
                  <a:lnTo>
                    <a:pt x="1347" y="3267"/>
                  </a:lnTo>
                  <a:lnTo>
                    <a:pt x="842" y="2997"/>
                  </a:lnTo>
                  <a:lnTo>
                    <a:pt x="303" y="2761"/>
                  </a:lnTo>
                  <a:lnTo>
                    <a:pt x="269" y="2761"/>
                  </a:lnTo>
                  <a:lnTo>
                    <a:pt x="303" y="2256"/>
                  </a:lnTo>
                  <a:lnTo>
                    <a:pt x="741" y="2492"/>
                  </a:lnTo>
                  <a:lnTo>
                    <a:pt x="1212" y="2660"/>
                  </a:lnTo>
                  <a:lnTo>
                    <a:pt x="2155" y="2963"/>
                  </a:lnTo>
                  <a:lnTo>
                    <a:pt x="3131" y="3267"/>
                  </a:lnTo>
                  <a:lnTo>
                    <a:pt x="4040" y="3536"/>
                  </a:lnTo>
                  <a:lnTo>
                    <a:pt x="4276" y="3603"/>
                  </a:lnTo>
                  <a:lnTo>
                    <a:pt x="4444" y="3772"/>
                  </a:lnTo>
                  <a:lnTo>
                    <a:pt x="4613" y="3974"/>
                  </a:lnTo>
                  <a:lnTo>
                    <a:pt x="4848" y="4277"/>
                  </a:lnTo>
                  <a:lnTo>
                    <a:pt x="5252" y="4782"/>
                  </a:lnTo>
                  <a:lnTo>
                    <a:pt x="5623" y="5320"/>
                  </a:lnTo>
                  <a:lnTo>
                    <a:pt x="5892" y="5825"/>
                  </a:lnTo>
                  <a:lnTo>
                    <a:pt x="6128" y="6364"/>
                  </a:lnTo>
                  <a:lnTo>
                    <a:pt x="6262" y="6903"/>
                  </a:lnTo>
                  <a:lnTo>
                    <a:pt x="6330" y="7475"/>
                  </a:lnTo>
                  <a:lnTo>
                    <a:pt x="6565" y="7475"/>
                  </a:lnTo>
                  <a:lnTo>
                    <a:pt x="6532" y="7138"/>
                  </a:lnTo>
                  <a:lnTo>
                    <a:pt x="6464" y="6835"/>
                  </a:lnTo>
                  <a:lnTo>
                    <a:pt x="6397" y="6499"/>
                  </a:lnTo>
                  <a:lnTo>
                    <a:pt x="6296" y="6196"/>
                  </a:lnTo>
                  <a:lnTo>
                    <a:pt x="6027" y="5590"/>
                  </a:lnTo>
                  <a:lnTo>
                    <a:pt x="5690" y="5017"/>
                  </a:lnTo>
                  <a:lnTo>
                    <a:pt x="5286" y="4411"/>
                  </a:lnTo>
                  <a:lnTo>
                    <a:pt x="5017" y="4075"/>
                  </a:lnTo>
                  <a:lnTo>
                    <a:pt x="4747" y="3772"/>
                  </a:lnTo>
                  <a:lnTo>
                    <a:pt x="4747" y="3772"/>
                  </a:lnTo>
                  <a:lnTo>
                    <a:pt x="6464" y="4344"/>
                  </a:lnTo>
                  <a:lnTo>
                    <a:pt x="7340" y="4613"/>
                  </a:lnTo>
                  <a:lnTo>
                    <a:pt x="8181" y="4883"/>
                  </a:lnTo>
                  <a:lnTo>
                    <a:pt x="8013" y="5489"/>
                  </a:lnTo>
                  <a:lnTo>
                    <a:pt x="7845" y="5994"/>
                  </a:lnTo>
                  <a:lnTo>
                    <a:pt x="7710" y="6364"/>
                  </a:lnTo>
                  <a:lnTo>
                    <a:pt x="7542" y="6768"/>
                  </a:lnTo>
                  <a:lnTo>
                    <a:pt x="7171" y="7475"/>
                  </a:lnTo>
                  <a:lnTo>
                    <a:pt x="7441" y="7475"/>
                  </a:lnTo>
                  <a:lnTo>
                    <a:pt x="7777" y="6633"/>
                  </a:lnTo>
                  <a:lnTo>
                    <a:pt x="8080" y="5825"/>
                  </a:lnTo>
                  <a:lnTo>
                    <a:pt x="8383" y="4883"/>
                  </a:lnTo>
                  <a:lnTo>
                    <a:pt x="8417" y="4849"/>
                  </a:lnTo>
                  <a:lnTo>
                    <a:pt x="8417" y="4748"/>
                  </a:lnTo>
                  <a:lnTo>
                    <a:pt x="8552" y="4209"/>
                  </a:lnTo>
                  <a:lnTo>
                    <a:pt x="8585" y="3906"/>
                  </a:lnTo>
                  <a:lnTo>
                    <a:pt x="8585" y="3637"/>
                  </a:lnTo>
                  <a:lnTo>
                    <a:pt x="8552" y="3368"/>
                  </a:lnTo>
                  <a:lnTo>
                    <a:pt x="8518" y="3132"/>
                  </a:lnTo>
                  <a:lnTo>
                    <a:pt x="8417" y="2862"/>
                  </a:lnTo>
                  <a:lnTo>
                    <a:pt x="8282" y="2660"/>
                  </a:lnTo>
                  <a:lnTo>
                    <a:pt x="8148" y="2492"/>
                  </a:lnTo>
                  <a:lnTo>
                    <a:pt x="8013" y="2391"/>
                  </a:lnTo>
                  <a:lnTo>
                    <a:pt x="7643" y="2189"/>
                  </a:lnTo>
                  <a:lnTo>
                    <a:pt x="6902" y="1886"/>
                  </a:lnTo>
                  <a:lnTo>
                    <a:pt x="5050" y="1078"/>
                  </a:lnTo>
                  <a:lnTo>
                    <a:pt x="4175" y="708"/>
                  </a:lnTo>
                  <a:lnTo>
                    <a:pt x="3704" y="506"/>
                  </a:lnTo>
                  <a:lnTo>
                    <a:pt x="3199" y="304"/>
                  </a:lnTo>
                  <a:lnTo>
                    <a:pt x="2727" y="169"/>
                  </a:lnTo>
                  <a:lnTo>
                    <a:pt x="2222" y="34"/>
                  </a:lnTo>
                  <a:lnTo>
                    <a:pt x="171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7" name="Google Shape;717;p5"/>
            <p:cNvSpPr/>
            <p:nvPr/>
          </p:nvSpPr>
          <p:spPr>
            <a:xfrm>
              <a:off x="6519425" y="5245400"/>
              <a:ext cx="57250" cy="53900"/>
            </a:xfrm>
            <a:custGeom>
              <a:rect b="b" l="l" r="r" t="t"/>
              <a:pathLst>
                <a:path extrusionOk="0" h="2156" w="2290">
                  <a:moveTo>
                    <a:pt x="0" y="0"/>
                  </a:moveTo>
                  <a:lnTo>
                    <a:pt x="0" y="34"/>
                  </a:lnTo>
                  <a:lnTo>
                    <a:pt x="68" y="202"/>
                  </a:lnTo>
                  <a:lnTo>
                    <a:pt x="202" y="337"/>
                  </a:lnTo>
                  <a:lnTo>
                    <a:pt x="438" y="606"/>
                  </a:lnTo>
                  <a:lnTo>
                    <a:pt x="1010" y="1078"/>
                  </a:lnTo>
                  <a:lnTo>
                    <a:pt x="1549" y="1583"/>
                  </a:lnTo>
                  <a:lnTo>
                    <a:pt x="2088" y="2121"/>
                  </a:lnTo>
                  <a:lnTo>
                    <a:pt x="2155" y="2155"/>
                  </a:lnTo>
                  <a:lnTo>
                    <a:pt x="2223" y="2121"/>
                  </a:lnTo>
                  <a:lnTo>
                    <a:pt x="2290" y="2054"/>
                  </a:lnTo>
                  <a:lnTo>
                    <a:pt x="2290" y="2020"/>
                  </a:lnTo>
                  <a:lnTo>
                    <a:pt x="2256" y="1987"/>
                  </a:lnTo>
                  <a:lnTo>
                    <a:pt x="2021" y="1684"/>
                  </a:lnTo>
                  <a:lnTo>
                    <a:pt x="1751" y="1414"/>
                  </a:lnTo>
                  <a:lnTo>
                    <a:pt x="1179" y="909"/>
                  </a:lnTo>
                  <a:lnTo>
                    <a:pt x="640" y="404"/>
                  </a:lnTo>
                  <a:lnTo>
                    <a:pt x="337" y="169"/>
                  </a:lnTo>
                  <a:lnTo>
                    <a:pt x="202" y="68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8" name="Google Shape;718;p5"/>
            <p:cNvSpPr/>
            <p:nvPr/>
          </p:nvSpPr>
          <p:spPr>
            <a:xfrm>
              <a:off x="6448725" y="5146075"/>
              <a:ext cx="392250" cy="330800"/>
            </a:xfrm>
            <a:custGeom>
              <a:rect b="b" l="l" r="r" t="t"/>
              <a:pathLst>
                <a:path extrusionOk="0" h="13232" w="15690">
                  <a:moveTo>
                    <a:pt x="2929" y="640"/>
                  </a:moveTo>
                  <a:lnTo>
                    <a:pt x="3131" y="943"/>
                  </a:lnTo>
                  <a:lnTo>
                    <a:pt x="3165" y="977"/>
                  </a:lnTo>
                  <a:lnTo>
                    <a:pt x="3098" y="977"/>
                  </a:lnTo>
                  <a:lnTo>
                    <a:pt x="3030" y="909"/>
                  </a:lnTo>
                  <a:lnTo>
                    <a:pt x="2997" y="808"/>
                  </a:lnTo>
                  <a:lnTo>
                    <a:pt x="2929" y="640"/>
                  </a:lnTo>
                  <a:close/>
                  <a:moveTo>
                    <a:pt x="2458" y="270"/>
                  </a:moveTo>
                  <a:lnTo>
                    <a:pt x="2626" y="337"/>
                  </a:lnTo>
                  <a:lnTo>
                    <a:pt x="2593" y="371"/>
                  </a:lnTo>
                  <a:lnTo>
                    <a:pt x="2626" y="573"/>
                  </a:lnTo>
                  <a:lnTo>
                    <a:pt x="2694" y="808"/>
                  </a:lnTo>
                  <a:lnTo>
                    <a:pt x="2761" y="1044"/>
                  </a:lnTo>
                  <a:lnTo>
                    <a:pt x="2828" y="1112"/>
                  </a:lnTo>
                  <a:lnTo>
                    <a:pt x="2896" y="1179"/>
                  </a:lnTo>
                  <a:lnTo>
                    <a:pt x="3064" y="1280"/>
                  </a:lnTo>
                  <a:lnTo>
                    <a:pt x="3266" y="1381"/>
                  </a:lnTo>
                  <a:lnTo>
                    <a:pt x="3502" y="1448"/>
                  </a:lnTo>
                  <a:lnTo>
                    <a:pt x="3603" y="1448"/>
                  </a:lnTo>
                  <a:lnTo>
                    <a:pt x="3670" y="1415"/>
                  </a:lnTo>
                  <a:lnTo>
                    <a:pt x="3704" y="1448"/>
                  </a:lnTo>
                  <a:lnTo>
                    <a:pt x="3737" y="1650"/>
                  </a:lnTo>
                  <a:lnTo>
                    <a:pt x="3737" y="1920"/>
                  </a:lnTo>
                  <a:lnTo>
                    <a:pt x="3704" y="1886"/>
                  </a:lnTo>
                  <a:lnTo>
                    <a:pt x="3434" y="1852"/>
                  </a:lnTo>
                  <a:lnTo>
                    <a:pt x="3300" y="1852"/>
                  </a:lnTo>
                  <a:lnTo>
                    <a:pt x="3165" y="1785"/>
                  </a:lnTo>
                  <a:lnTo>
                    <a:pt x="3064" y="1751"/>
                  </a:lnTo>
                  <a:lnTo>
                    <a:pt x="2963" y="1718"/>
                  </a:lnTo>
                  <a:lnTo>
                    <a:pt x="2862" y="1684"/>
                  </a:lnTo>
                  <a:lnTo>
                    <a:pt x="2761" y="1617"/>
                  </a:lnTo>
                  <a:lnTo>
                    <a:pt x="2593" y="1482"/>
                  </a:lnTo>
                  <a:lnTo>
                    <a:pt x="2391" y="1280"/>
                  </a:lnTo>
                  <a:lnTo>
                    <a:pt x="2189" y="1044"/>
                  </a:lnTo>
                  <a:lnTo>
                    <a:pt x="2121" y="909"/>
                  </a:lnTo>
                  <a:lnTo>
                    <a:pt x="2054" y="741"/>
                  </a:lnTo>
                  <a:lnTo>
                    <a:pt x="1987" y="438"/>
                  </a:lnTo>
                  <a:lnTo>
                    <a:pt x="2054" y="438"/>
                  </a:lnTo>
                  <a:lnTo>
                    <a:pt x="2088" y="404"/>
                  </a:lnTo>
                  <a:lnTo>
                    <a:pt x="2121" y="337"/>
                  </a:lnTo>
                  <a:lnTo>
                    <a:pt x="2189" y="303"/>
                  </a:lnTo>
                  <a:lnTo>
                    <a:pt x="2290" y="270"/>
                  </a:lnTo>
                  <a:close/>
                  <a:moveTo>
                    <a:pt x="1886" y="371"/>
                  </a:moveTo>
                  <a:lnTo>
                    <a:pt x="1919" y="404"/>
                  </a:lnTo>
                  <a:lnTo>
                    <a:pt x="1886" y="573"/>
                  </a:lnTo>
                  <a:lnTo>
                    <a:pt x="1886" y="741"/>
                  </a:lnTo>
                  <a:lnTo>
                    <a:pt x="1919" y="909"/>
                  </a:lnTo>
                  <a:lnTo>
                    <a:pt x="1987" y="1078"/>
                  </a:lnTo>
                  <a:lnTo>
                    <a:pt x="2222" y="1381"/>
                  </a:lnTo>
                  <a:lnTo>
                    <a:pt x="2458" y="1650"/>
                  </a:lnTo>
                  <a:lnTo>
                    <a:pt x="2593" y="1751"/>
                  </a:lnTo>
                  <a:lnTo>
                    <a:pt x="2694" y="1852"/>
                  </a:lnTo>
                  <a:lnTo>
                    <a:pt x="2795" y="1886"/>
                  </a:lnTo>
                  <a:lnTo>
                    <a:pt x="2929" y="1920"/>
                  </a:lnTo>
                  <a:lnTo>
                    <a:pt x="3030" y="1953"/>
                  </a:lnTo>
                  <a:lnTo>
                    <a:pt x="3131" y="1987"/>
                  </a:lnTo>
                  <a:lnTo>
                    <a:pt x="3266" y="2054"/>
                  </a:lnTo>
                  <a:lnTo>
                    <a:pt x="3434" y="2088"/>
                  </a:lnTo>
                  <a:lnTo>
                    <a:pt x="3569" y="2054"/>
                  </a:lnTo>
                  <a:lnTo>
                    <a:pt x="3737" y="1987"/>
                  </a:lnTo>
                  <a:lnTo>
                    <a:pt x="3704" y="2189"/>
                  </a:lnTo>
                  <a:lnTo>
                    <a:pt x="3670" y="2391"/>
                  </a:lnTo>
                  <a:lnTo>
                    <a:pt x="3603" y="2593"/>
                  </a:lnTo>
                  <a:lnTo>
                    <a:pt x="3502" y="2795"/>
                  </a:lnTo>
                  <a:lnTo>
                    <a:pt x="3401" y="2963"/>
                  </a:lnTo>
                  <a:lnTo>
                    <a:pt x="3300" y="3132"/>
                  </a:lnTo>
                  <a:lnTo>
                    <a:pt x="3131" y="3266"/>
                  </a:lnTo>
                  <a:lnTo>
                    <a:pt x="2997" y="3367"/>
                  </a:lnTo>
                  <a:lnTo>
                    <a:pt x="2963" y="3401"/>
                  </a:lnTo>
                  <a:lnTo>
                    <a:pt x="2997" y="3435"/>
                  </a:lnTo>
                  <a:lnTo>
                    <a:pt x="3165" y="3435"/>
                  </a:lnTo>
                  <a:lnTo>
                    <a:pt x="3300" y="3401"/>
                  </a:lnTo>
                  <a:lnTo>
                    <a:pt x="3535" y="3805"/>
                  </a:lnTo>
                  <a:lnTo>
                    <a:pt x="3805" y="4175"/>
                  </a:lnTo>
                  <a:lnTo>
                    <a:pt x="4377" y="4916"/>
                  </a:lnTo>
                  <a:lnTo>
                    <a:pt x="4680" y="5253"/>
                  </a:lnTo>
                  <a:lnTo>
                    <a:pt x="5051" y="5522"/>
                  </a:lnTo>
                  <a:lnTo>
                    <a:pt x="5286" y="5724"/>
                  </a:lnTo>
                  <a:lnTo>
                    <a:pt x="5488" y="5926"/>
                  </a:lnTo>
                  <a:lnTo>
                    <a:pt x="5892" y="6397"/>
                  </a:lnTo>
                  <a:lnTo>
                    <a:pt x="5791" y="6532"/>
                  </a:lnTo>
                  <a:lnTo>
                    <a:pt x="5724" y="6667"/>
                  </a:lnTo>
                  <a:lnTo>
                    <a:pt x="5623" y="6835"/>
                  </a:lnTo>
                  <a:lnTo>
                    <a:pt x="5556" y="7003"/>
                  </a:lnTo>
                  <a:lnTo>
                    <a:pt x="5421" y="6902"/>
                  </a:lnTo>
                  <a:lnTo>
                    <a:pt x="5253" y="6835"/>
                  </a:lnTo>
                  <a:lnTo>
                    <a:pt x="5051" y="6734"/>
                  </a:lnTo>
                  <a:lnTo>
                    <a:pt x="4882" y="6633"/>
                  </a:lnTo>
                  <a:lnTo>
                    <a:pt x="4579" y="6397"/>
                  </a:lnTo>
                  <a:lnTo>
                    <a:pt x="4310" y="6162"/>
                  </a:lnTo>
                  <a:lnTo>
                    <a:pt x="4040" y="5859"/>
                  </a:lnTo>
                  <a:lnTo>
                    <a:pt x="3064" y="4748"/>
                  </a:lnTo>
                  <a:lnTo>
                    <a:pt x="2727" y="4276"/>
                  </a:lnTo>
                  <a:lnTo>
                    <a:pt x="2525" y="4074"/>
                  </a:lnTo>
                  <a:lnTo>
                    <a:pt x="2290" y="3872"/>
                  </a:lnTo>
                  <a:lnTo>
                    <a:pt x="2525" y="3805"/>
                  </a:lnTo>
                  <a:lnTo>
                    <a:pt x="2559" y="3771"/>
                  </a:lnTo>
                  <a:lnTo>
                    <a:pt x="2593" y="3738"/>
                  </a:lnTo>
                  <a:lnTo>
                    <a:pt x="2559" y="3637"/>
                  </a:lnTo>
                  <a:lnTo>
                    <a:pt x="2492" y="3603"/>
                  </a:lnTo>
                  <a:lnTo>
                    <a:pt x="2458" y="3569"/>
                  </a:lnTo>
                  <a:lnTo>
                    <a:pt x="2391" y="3603"/>
                  </a:lnTo>
                  <a:lnTo>
                    <a:pt x="2222" y="3670"/>
                  </a:lnTo>
                  <a:lnTo>
                    <a:pt x="2054" y="3704"/>
                  </a:lnTo>
                  <a:lnTo>
                    <a:pt x="1886" y="3704"/>
                  </a:lnTo>
                  <a:lnTo>
                    <a:pt x="1717" y="3670"/>
                  </a:lnTo>
                  <a:lnTo>
                    <a:pt x="1347" y="3569"/>
                  </a:lnTo>
                  <a:lnTo>
                    <a:pt x="1044" y="3435"/>
                  </a:lnTo>
                  <a:lnTo>
                    <a:pt x="808" y="3300"/>
                  </a:lnTo>
                  <a:lnTo>
                    <a:pt x="606" y="3165"/>
                  </a:lnTo>
                  <a:lnTo>
                    <a:pt x="438" y="2997"/>
                  </a:lnTo>
                  <a:lnTo>
                    <a:pt x="337" y="2795"/>
                  </a:lnTo>
                  <a:lnTo>
                    <a:pt x="270" y="2593"/>
                  </a:lnTo>
                  <a:lnTo>
                    <a:pt x="270" y="2357"/>
                  </a:lnTo>
                  <a:lnTo>
                    <a:pt x="270" y="2122"/>
                  </a:lnTo>
                  <a:lnTo>
                    <a:pt x="303" y="1886"/>
                  </a:lnTo>
                  <a:lnTo>
                    <a:pt x="404" y="1617"/>
                  </a:lnTo>
                  <a:lnTo>
                    <a:pt x="573" y="1381"/>
                  </a:lnTo>
                  <a:lnTo>
                    <a:pt x="741" y="1179"/>
                  </a:lnTo>
                  <a:lnTo>
                    <a:pt x="943" y="977"/>
                  </a:lnTo>
                  <a:lnTo>
                    <a:pt x="1179" y="808"/>
                  </a:lnTo>
                  <a:lnTo>
                    <a:pt x="1414" y="640"/>
                  </a:lnTo>
                  <a:lnTo>
                    <a:pt x="1886" y="371"/>
                  </a:lnTo>
                  <a:close/>
                  <a:moveTo>
                    <a:pt x="2290" y="0"/>
                  </a:moveTo>
                  <a:lnTo>
                    <a:pt x="2189" y="34"/>
                  </a:lnTo>
                  <a:lnTo>
                    <a:pt x="2054" y="68"/>
                  </a:lnTo>
                  <a:lnTo>
                    <a:pt x="1987" y="169"/>
                  </a:lnTo>
                  <a:lnTo>
                    <a:pt x="1616" y="303"/>
                  </a:lnTo>
                  <a:lnTo>
                    <a:pt x="1246" y="505"/>
                  </a:lnTo>
                  <a:lnTo>
                    <a:pt x="909" y="741"/>
                  </a:lnTo>
                  <a:lnTo>
                    <a:pt x="573" y="1011"/>
                  </a:lnTo>
                  <a:lnTo>
                    <a:pt x="303" y="1347"/>
                  </a:lnTo>
                  <a:lnTo>
                    <a:pt x="202" y="1516"/>
                  </a:lnTo>
                  <a:lnTo>
                    <a:pt x="135" y="1684"/>
                  </a:lnTo>
                  <a:lnTo>
                    <a:pt x="68" y="1886"/>
                  </a:lnTo>
                  <a:lnTo>
                    <a:pt x="0" y="2088"/>
                  </a:lnTo>
                  <a:lnTo>
                    <a:pt x="0" y="2256"/>
                  </a:lnTo>
                  <a:lnTo>
                    <a:pt x="0" y="2458"/>
                  </a:lnTo>
                  <a:lnTo>
                    <a:pt x="68" y="2660"/>
                  </a:lnTo>
                  <a:lnTo>
                    <a:pt x="101" y="2829"/>
                  </a:lnTo>
                  <a:lnTo>
                    <a:pt x="202" y="2963"/>
                  </a:lnTo>
                  <a:lnTo>
                    <a:pt x="303" y="3132"/>
                  </a:lnTo>
                  <a:lnTo>
                    <a:pt x="539" y="3401"/>
                  </a:lnTo>
                  <a:lnTo>
                    <a:pt x="842" y="3603"/>
                  </a:lnTo>
                  <a:lnTo>
                    <a:pt x="1145" y="3805"/>
                  </a:lnTo>
                  <a:lnTo>
                    <a:pt x="1515" y="3906"/>
                  </a:lnTo>
                  <a:lnTo>
                    <a:pt x="1886" y="3940"/>
                  </a:lnTo>
                  <a:lnTo>
                    <a:pt x="2054" y="3940"/>
                  </a:lnTo>
                  <a:lnTo>
                    <a:pt x="2222" y="3906"/>
                  </a:lnTo>
                  <a:lnTo>
                    <a:pt x="2357" y="4175"/>
                  </a:lnTo>
                  <a:lnTo>
                    <a:pt x="2492" y="4445"/>
                  </a:lnTo>
                  <a:lnTo>
                    <a:pt x="2660" y="4680"/>
                  </a:lnTo>
                  <a:lnTo>
                    <a:pt x="2862" y="4950"/>
                  </a:lnTo>
                  <a:lnTo>
                    <a:pt x="3300" y="5421"/>
                  </a:lnTo>
                  <a:lnTo>
                    <a:pt x="3737" y="5825"/>
                  </a:lnTo>
                  <a:lnTo>
                    <a:pt x="4175" y="6330"/>
                  </a:lnTo>
                  <a:lnTo>
                    <a:pt x="4680" y="6801"/>
                  </a:lnTo>
                  <a:lnTo>
                    <a:pt x="4882" y="6936"/>
                  </a:lnTo>
                  <a:lnTo>
                    <a:pt x="5084" y="7037"/>
                  </a:lnTo>
                  <a:lnTo>
                    <a:pt x="5320" y="7138"/>
                  </a:lnTo>
                  <a:lnTo>
                    <a:pt x="5522" y="7273"/>
                  </a:lnTo>
                  <a:lnTo>
                    <a:pt x="5589" y="7306"/>
                  </a:lnTo>
                  <a:lnTo>
                    <a:pt x="5657" y="7273"/>
                  </a:lnTo>
                  <a:lnTo>
                    <a:pt x="5690" y="7239"/>
                  </a:lnTo>
                  <a:lnTo>
                    <a:pt x="5724" y="7172"/>
                  </a:lnTo>
                  <a:lnTo>
                    <a:pt x="5791" y="7003"/>
                  </a:lnTo>
                  <a:lnTo>
                    <a:pt x="5892" y="6869"/>
                  </a:lnTo>
                  <a:lnTo>
                    <a:pt x="7003" y="7710"/>
                  </a:lnTo>
                  <a:lnTo>
                    <a:pt x="8148" y="8485"/>
                  </a:lnTo>
                  <a:lnTo>
                    <a:pt x="8720" y="8855"/>
                  </a:lnTo>
                  <a:lnTo>
                    <a:pt x="9326" y="9226"/>
                  </a:lnTo>
                  <a:lnTo>
                    <a:pt x="9932" y="9562"/>
                  </a:lnTo>
                  <a:lnTo>
                    <a:pt x="10572" y="9865"/>
                  </a:lnTo>
                  <a:lnTo>
                    <a:pt x="11279" y="10135"/>
                  </a:lnTo>
                  <a:lnTo>
                    <a:pt x="11986" y="10370"/>
                  </a:lnTo>
                  <a:lnTo>
                    <a:pt x="12727" y="10606"/>
                  </a:lnTo>
                  <a:lnTo>
                    <a:pt x="13400" y="10875"/>
                  </a:lnTo>
                  <a:lnTo>
                    <a:pt x="13737" y="11044"/>
                  </a:lnTo>
                  <a:lnTo>
                    <a:pt x="14040" y="11212"/>
                  </a:lnTo>
                  <a:lnTo>
                    <a:pt x="14309" y="11448"/>
                  </a:lnTo>
                  <a:lnTo>
                    <a:pt x="14579" y="11683"/>
                  </a:lnTo>
                  <a:lnTo>
                    <a:pt x="14814" y="11953"/>
                  </a:lnTo>
                  <a:lnTo>
                    <a:pt x="14983" y="12256"/>
                  </a:lnTo>
                  <a:lnTo>
                    <a:pt x="15151" y="12592"/>
                  </a:lnTo>
                  <a:lnTo>
                    <a:pt x="15286" y="12996"/>
                  </a:lnTo>
                  <a:lnTo>
                    <a:pt x="15353" y="13232"/>
                  </a:lnTo>
                  <a:lnTo>
                    <a:pt x="15690" y="13232"/>
                  </a:lnTo>
                  <a:lnTo>
                    <a:pt x="15622" y="12895"/>
                  </a:lnTo>
                  <a:lnTo>
                    <a:pt x="15521" y="12592"/>
                  </a:lnTo>
                  <a:lnTo>
                    <a:pt x="15420" y="12323"/>
                  </a:lnTo>
                  <a:lnTo>
                    <a:pt x="15286" y="12054"/>
                  </a:lnTo>
                  <a:lnTo>
                    <a:pt x="15151" y="11818"/>
                  </a:lnTo>
                  <a:lnTo>
                    <a:pt x="14983" y="11616"/>
                  </a:lnTo>
                  <a:lnTo>
                    <a:pt x="14814" y="11414"/>
                  </a:lnTo>
                  <a:lnTo>
                    <a:pt x="14612" y="11212"/>
                  </a:lnTo>
                  <a:lnTo>
                    <a:pt x="14377" y="11044"/>
                  </a:lnTo>
                  <a:lnTo>
                    <a:pt x="13939" y="10741"/>
                  </a:lnTo>
                  <a:lnTo>
                    <a:pt x="13400" y="10505"/>
                  </a:lnTo>
                  <a:lnTo>
                    <a:pt x="12862" y="10303"/>
                  </a:lnTo>
                  <a:lnTo>
                    <a:pt x="12289" y="10101"/>
                  </a:lnTo>
                  <a:lnTo>
                    <a:pt x="11548" y="9865"/>
                  </a:lnTo>
                  <a:lnTo>
                    <a:pt x="10841" y="9562"/>
                  </a:lnTo>
                  <a:lnTo>
                    <a:pt x="10168" y="9259"/>
                  </a:lnTo>
                  <a:lnTo>
                    <a:pt x="9495" y="8922"/>
                  </a:lnTo>
                  <a:lnTo>
                    <a:pt x="8855" y="8552"/>
                  </a:lnTo>
                  <a:lnTo>
                    <a:pt x="8182" y="8148"/>
                  </a:lnTo>
                  <a:lnTo>
                    <a:pt x="6936" y="7306"/>
                  </a:lnTo>
                  <a:lnTo>
                    <a:pt x="6027" y="6667"/>
                  </a:lnTo>
                  <a:lnTo>
                    <a:pt x="6094" y="6532"/>
                  </a:lnTo>
                  <a:lnTo>
                    <a:pt x="6162" y="6364"/>
                  </a:lnTo>
                  <a:lnTo>
                    <a:pt x="6162" y="6330"/>
                  </a:lnTo>
                  <a:lnTo>
                    <a:pt x="6128" y="6296"/>
                  </a:lnTo>
                  <a:lnTo>
                    <a:pt x="6027" y="6296"/>
                  </a:lnTo>
                  <a:lnTo>
                    <a:pt x="5926" y="6061"/>
                  </a:lnTo>
                  <a:lnTo>
                    <a:pt x="5825" y="5892"/>
                  </a:lnTo>
                  <a:lnTo>
                    <a:pt x="5657" y="5724"/>
                  </a:lnTo>
                  <a:lnTo>
                    <a:pt x="5488" y="5556"/>
                  </a:lnTo>
                  <a:lnTo>
                    <a:pt x="5152" y="5286"/>
                  </a:lnTo>
                  <a:lnTo>
                    <a:pt x="4781" y="5017"/>
                  </a:lnTo>
                  <a:lnTo>
                    <a:pt x="4108" y="4108"/>
                  </a:lnTo>
                  <a:lnTo>
                    <a:pt x="3670" y="3569"/>
                  </a:lnTo>
                  <a:lnTo>
                    <a:pt x="3502" y="3401"/>
                  </a:lnTo>
                  <a:lnTo>
                    <a:pt x="3434" y="3367"/>
                  </a:lnTo>
                  <a:lnTo>
                    <a:pt x="3401" y="3367"/>
                  </a:lnTo>
                  <a:lnTo>
                    <a:pt x="3502" y="3266"/>
                  </a:lnTo>
                  <a:lnTo>
                    <a:pt x="3603" y="3165"/>
                  </a:lnTo>
                  <a:lnTo>
                    <a:pt x="3737" y="2930"/>
                  </a:lnTo>
                  <a:lnTo>
                    <a:pt x="3838" y="2593"/>
                  </a:lnTo>
                  <a:lnTo>
                    <a:pt x="3906" y="2256"/>
                  </a:lnTo>
                  <a:lnTo>
                    <a:pt x="3906" y="1920"/>
                  </a:lnTo>
                  <a:lnTo>
                    <a:pt x="3906" y="1583"/>
                  </a:lnTo>
                  <a:lnTo>
                    <a:pt x="3838" y="1280"/>
                  </a:lnTo>
                  <a:lnTo>
                    <a:pt x="3805" y="1044"/>
                  </a:lnTo>
                  <a:lnTo>
                    <a:pt x="3670" y="842"/>
                  </a:lnTo>
                  <a:lnTo>
                    <a:pt x="3502" y="640"/>
                  </a:lnTo>
                  <a:lnTo>
                    <a:pt x="3232" y="438"/>
                  </a:lnTo>
                  <a:lnTo>
                    <a:pt x="2963" y="236"/>
                  </a:lnTo>
                  <a:lnTo>
                    <a:pt x="2694" y="101"/>
                  </a:lnTo>
                  <a:lnTo>
                    <a:pt x="24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19" name="Google Shape;719;p5"/>
            <p:cNvSpPr/>
            <p:nvPr/>
          </p:nvSpPr>
          <p:spPr>
            <a:xfrm>
              <a:off x="7192775" y="5434775"/>
              <a:ext cx="98500" cy="42100"/>
            </a:xfrm>
            <a:custGeom>
              <a:rect b="b" l="l" r="r" t="t"/>
              <a:pathLst>
                <a:path extrusionOk="0" h="1684" w="3940">
                  <a:moveTo>
                    <a:pt x="1886" y="1"/>
                  </a:moveTo>
                  <a:lnTo>
                    <a:pt x="1583" y="34"/>
                  </a:lnTo>
                  <a:lnTo>
                    <a:pt x="1348" y="102"/>
                  </a:lnTo>
                  <a:lnTo>
                    <a:pt x="1146" y="203"/>
                  </a:lnTo>
                  <a:lnTo>
                    <a:pt x="977" y="337"/>
                  </a:lnTo>
                  <a:lnTo>
                    <a:pt x="843" y="506"/>
                  </a:lnTo>
                  <a:lnTo>
                    <a:pt x="573" y="910"/>
                  </a:lnTo>
                  <a:lnTo>
                    <a:pt x="338" y="1280"/>
                  </a:lnTo>
                  <a:lnTo>
                    <a:pt x="169" y="1516"/>
                  </a:lnTo>
                  <a:lnTo>
                    <a:pt x="1" y="1684"/>
                  </a:lnTo>
                  <a:lnTo>
                    <a:pt x="506" y="1684"/>
                  </a:lnTo>
                  <a:lnTo>
                    <a:pt x="674" y="1516"/>
                  </a:lnTo>
                  <a:lnTo>
                    <a:pt x="775" y="1347"/>
                  </a:lnTo>
                  <a:lnTo>
                    <a:pt x="1078" y="910"/>
                  </a:lnTo>
                  <a:lnTo>
                    <a:pt x="1247" y="708"/>
                  </a:lnTo>
                  <a:lnTo>
                    <a:pt x="1415" y="573"/>
                  </a:lnTo>
                  <a:lnTo>
                    <a:pt x="1617" y="472"/>
                  </a:lnTo>
                  <a:lnTo>
                    <a:pt x="1853" y="405"/>
                  </a:lnTo>
                  <a:lnTo>
                    <a:pt x="2088" y="405"/>
                  </a:lnTo>
                  <a:lnTo>
                    <a:pt x="2391" y="438"/>
                  </a:lnTo>
                  <a:lnTo>
                    <a:pt x="2795" y="539"/>
                  </a:lnTo>
                  <a:lnTo>
                    <a:pt x="3166" y="674"/>
                  </a:lnTo>
                  <a:lnTo>
                    <a:pt x="3570" y="809"/>
                  </a:lnTo>
                  <a:lnTo>
                    <a:pt x="3940" y="943"/>
                  </a:lnTo>
                  <a:lnTo>
                    <a:pt x="3940" y="539"/>
                  </a:lnTo>
                  <a:lnTo>
                    <a:pt x="3368" y="337"/>
                  </a:lnTo>
                  <a:lnTo>
                    <a:pt x="2762" y="135"/>
                  </a:lnTo>
                  <a:lnTo>
                    <a:pt x="2492" y="68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0" name="Google Shape;720;p5"/>
            <p:cNvSpPr/>
            <p:nvPr/>
          </p:nvSpPr>
          <p:spPr>
            <a:xfrm>
              <a:off x="6474825" y="5198250"/>
              <a:ext cx="22750" cy="21925"/>
            </a:xfrm>
            <a:custGeom>
              <a:rect b="b" l="l" r="r" t="t"/>
              <a:pathLst>
                <a:path extrusionOk="0" h="877" w="910">
                  <a:moveTo>
                    <a:pt x="673" y="1"/>
                  </a:moveTo>
                  <a:lnTo>
                    <a:pt x="606" y="35"/>
                  </a:lnTo>
                  <a:lnTo>
                    <a:pt x="303" y="338"/>
                  </a:lnTo>
                  <a:lnTo>
                    <a:pt x="168" y="506"/>
                  </a:lnTo>
                  <a:lnTo>
                    <a:pt x="34" y="641"/>
                  </a:lnTo>
                  <a:lnTo>
                    <a:pt x="0" y="708"/>
                  </a:lnTo>
                  <a:lnTo>
                    <a:pt x="0" y="742"/>
                  </a:lnTo>
                  <a:lnTo>
                    <a:pt x="67" y="843"/>
                  </a:lnTo>
                  <a:lnTo>
                    <a:pt x="135" y="876"/>
                  </a:lnTo>
                  <a:lnTo>
                    <a:pt x="236" y="876"/>
                  </a:lnTo>
                  <a:lnTo>
                    <a:pt x="404" y="742"/>
                  </a:lnTo>
                  <a:lnTo>
                    <a:pt x="539" y="607"/>
                  </a:lnTo>
                  <a:lnTo>
                    <a:pt x="842" y="304"/>
                  </a:lnTo>
                  <a:lnTo>
                    <a:pt x="909" y="237"/>
                  </a:lnTo>
                  <a:lnTo>
                    <a:pt x="909" y="169"/>
                  </a:lnTo>
                  <a:lnTo>
                    <a:pt x="875" y="102"/>
                  </a:lnTo>
                  <a:lnTo>
                    <a:pt x="842" y="68"/>
                  </a:lnTo>
                  <a:lnTo>
                    <a:pt x="7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1" name="Google Shape;721;p5"/>
            <p:cNvSpPr/>
            <p:nvPr/>
          </p:nvSpPr>
          <p:spPr>
            <a:xfrm>
              <a:off x="4037250" y="5245400"/>
              <a:ext cx="38750" cy="106075"/>
            </a:xfrm>
            <a:custGeom>
              <a:rect b="b" l="l" r="r" t="t"/>
              <a:pathLst>
                <a:path extrusionOk="0" h="4243" w="1550">
                  <a:moveTo>
                    <a:pt x="1515" y="0"/>
                  </a:moveTo>
                  <a:lnTo>
                    <a:pt x="1515" y="34"/>
                  </a:lnTo>
                  <a:lnTo>
                    <a:pt x="741" y="2088"/>
                  </a:lnTo>
                  <a:lnTo>
                    <a:pt x="337" y="3131"/>
                  </a:lnTo>
                  <a:lnTo>
                    <a:pt x="0" y="4175"/>
                  </a:lnTo>
                  <a:lnTo>
                    <a:pt x="0" y="4209"/>
                  </a:lnTo>
                  <a:lnTo>
                    <a:pt x="34" y="4242"/>
                  </a:lnTo>
                  <a:lnTo>
                    <a:pt x="68" y="4242"/>
                  </a:lnTo>
                  <a:lnTo>
                    <a:pt x="68" y="4209"/>
                  </a:lnTo>
                  <a:lnTo>
                    <a:pt x="505" y="3131"/>
                  </a:lnTo>
                  <a:lnTo>
                    <a:pt x="909" y="2020"/>
                  </a:lnTo>
                  <a:lnTo>
                    <a:pt x="1145" y="1549"/>
                  </a:lnTo>
                  <a:lnTo>
                    <a:pt x="1347" y="1044"/>
                  </a:lnTo>
                  <a:lnTo>
                    <a:pt x="1448" y="775"/>
                  </a:lnTo>
                  <a:lnTo>
                    <a:pt x="1549" y="505"/>
                  </a:lnTo>
                  <a:lnTo>
                    <a:pt x="1549" y="270"/>
                  </a:lnTo>
                  <a:lnTo>
                    <a:pt x="1549" y="34"/>
                  </a:lnTo>
                  <a:lnTo>
                    <a:pt x="151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2" name="Google Shape;722;p5"/>
            <p:cNvSpPr/>
            <p:nvPr/>
          </p:nvSpPr>
          <p:spPr>
            <a:xfrm>
              <a:off x="4124775" y="5049275"/>
              <a:ext cx="64850" cy="42125"/>
            </a:xfrm>
            <a:custGeom>
              <a:rect b="b" l="l" r="r" t="t"/>
              <a:pathLst>
                <a:path extrusionOk="0" h="1685" w="2594">
                  <a:moveTo>
                    <a:pt x="2560" y="1"/>
                  </a:moveTo>
                  <a:lnTo>
                    <a:pt x="2526" y="34"/>
                  </a:lnTo>
                  <a:lnTo>
                    <a:pt x="2391" y="270"/>
                  </a:lnTo>
                  <a:lnTo>
                    <a:pt x="2223" y="539"/>
                  </a:lnTo>
                  <a:lnTo>
                    <a:pt x="2088" y="809"/>
                  </a:lnTo>
                  <a:lnTo>
                    <a:pt x="1886" y="1078"/>
                  </a:lnTo>
                  <a:lnTo>
                    <a:pt x="1651" y="1246"/>
                  </a:lnTo>
                  <a:lnTo>
                    <a:pt x="1381" y="1381"/>
                  </a:lnTo>
                  <a:lnTo>
                    <a:pt x="1146" y="1448"/>
                  </a:lnTo>
                  <a:lnTo>
                    <a:pt x="876" y="1448"/>
                  </a:lnTo>
                  <a:lnTo>
                    <a:pt x="641" y="1381"/>
                  </a:lnTo>
                  <a:lnTo>
                    <a:pt x="405" y="1246"/>
                  </a:lnTo>
                  <a:lnTo>
                    <a:pt x="304" y="1145"/>
                  </a:lnTo>
                  <a:lnTo>
                    <a:pt x="237" y="1044"/>
                  </a:lnTo>
                  <a:lnTo>
                    <a:pt x="169" y="910"/>
                  </a:lnTo>
                  <a:lnTo>
                    <a:pt x="102" y="741"/>
                  </a:lnTo>
                  <a:lnTo>
                    <a:pt x="68" y="708"/>
                  </a:lnTo>
                  <a:lnTo>
                    <a:pt x="35" y="708"/>
                  </a:lnTo>
                  <a:lnTo>
                    <a:pt x="35" y="741"/>
                  </a:lnTo>
                  <a:lnTo>
                    <a:pt x="1" y="876"/>
                  </a:lnTo>
                  <a:lnTo>
                    <a:pt x="1" y="977"/>
                  </a:lnTo>
                  <a:lnTo>
                    <a:pt x="68" y="1179"/>
                  </a:lnTo>
                  <a:lnTo>
                    <a:pt x="203" y="1347"/>
                  </a:lnTo>
                  <a:lnTo>
                    <a:pt x="371" y="1482"/>
                  </a:lnTo>
                  <a:lnTo>
                    <a:pt x="573" y="1583"/>
                  </a:lnTo>
                  <a:lnTo>
                    <a:pt x="775" y="1650"/>
                  </a:lnTo>
                  <a:lnTo>
                    <a:pt x="1011" y="1684"/>
                  </a:lnTo>
                  <a:lnTo>
                    <a:pt x="1213" y="1684"/>
                  </a:lnTo>
                  <a:lnTo>
                    <a:pt x="1449" y="1617"/>
                  </a:lnTo>
                  <a:lnTo>
                    <a:pt x="1684" y="1482"/>
                  </a:lnTo>
                  <a:lnTo>
                    <a:pt x="1954" y="1280"/>
                  </a:lnTo>
                  <a:lnTo>
                    <a:pt x="2156" y="1078"/>
                  </a:lnTo>
                  <a:lnTo>
                    <a:pt x="2358" y="809"/>
                  </a:lnTo>
                  <a:lnTo>
                    <a:pt x="2492" y="573"/>
                  </a:lnTo>
                  <a:lnTo>
                    <a:pt x="2593" y="304"/>
                  </a:lnTo>
                  <a:lnTo>
                    <a:pt x="2593" y="34"/>
                  </a:lnTo>
                  <a:lnTo>
                    <a:pt x="256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3" name="Google Shape;723;p5"/>
            <p:cNvSpPr/>
            <p:nvPr/>
          </p:nvSpPr>
          <p:spPr>
            <a:xfrm>
              <a:off x="4039775" y="2891150"/>
              <a:ext cx="5075" cy="5925"/>
            </a:xfrm>
            <a:custGeom>
              <a:rect b="b" l="l" r="r" t="t"/>
              <a:pathLst>
                <a:path extrusionOk="0" h="237" w="203">
                  <a:moveTo>
                    <a:pt x="0" y="1"/>
                  </a:moveTo>
                  <a:lnTo>
                    <a:pt x="0" y="135"/>
                  </a:lnTo>
                  <a:lnTo>
                    <a:pt x="34" y="203"/>
                  </a:lnTo>
                  <a:lnTo>
                    <a:pt x="101" y="236"/>
                  </a:lnTo>
                  <a:lnTo>
                    <a:pt x="169" y="203"/>
                  </a:lnTo>
                  <a:lnTo>
                    <a:pt x="202" y="13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4" name="Google Shape;724;p5"/>
            <p:cNvSpPr/>
            <p:nvPr/>
          </p:nvSpPr>
          <p:spPr>
            <a:xfrm>
              <a:off x="4015375" y="4990350"/>
              <a:ext cx="185175" cy="365325"/>
            </a:xfrm>
            <a:custGeom>
              <a:rect b="b" l="l" r="r" t="t"/>
              <a:pathLst>
                <a:path extrusionOk="0" h="14613" w="7407">
                  <a:moveTo>
                    <a:pt x="5993" y="1"/>
                  </a:moveTo>
                  <a:lnTo>
                    <a:pt x="5825" y="35"/>
                  </a:lnTo>
                  <a:lnTo>
                    <a:pt x="5656" y="102"/>
                  </a:lnTo>
                  <a:lnTo>
                    <a:pt x="5488" y="169"/>
                  </a:lnTo>
                  <a:lnTo>
                    <a:pt x="5185" y="405"/>
                  </a:lnTo>
                  <a:lnTo>
                    <a:pt x="4916" y="674"/>
                  </a:lnTo>
                  <a:lnTo>
                    <a:pt x="4680" y="1011"/>
                  </a:lnTo>
                  <a:lnTo>
                    <a:pt x="4478" y="1348"/>
                  </a:lnTo>
                  <a:lnTo>
                    <a:pt x="4276" y="1651"/>
                  </a:lnTo>
                  <a:lnTo>
                    <a:pt x="4141" y="2021"/>
                  </a:lnTo>
                  <a:lnTo>
                    <a:pt x="4040" y="2391"/>
                  </a:lnTo>
                  <a:lnTo>
                    <a:pt x="3973" y="2762"/>
                  </a:lnTo>
                  <a:lnTo>
                    <a:pt x="3973" y="3132"/>
                  </a:lnTo>
                  <a:lnTo>
                    <a:pt x="4007" y="3368"/>
                  </a:lnTo>
                  <a:lnTo>
                    <a:pt x="4040" y="3570"/>
                  </a:lnTo>
                  <a:lnTo>
                    <a:pt x="4209" y="3974"/>
                  </a:lnTo>
                  <a:lnTo>
                    <a:pt x="4310" y="4344"/>
                  </a:lnTo>
                  <a:lnTo>
                    <a:pt x="4377" y="4681"/>
                  </a:lnTo>
                  <a:lnTo>
                    <a:pt x="4377" y="5051"/>
                  </a:lnTo>
                  <a:lnTo>
                    <a:pt x="4310" y="5421"/>
                  </a:lnTo>
                  <a:lnTo>
                    <a:pt x="4074" y="5960"/>
                  </a:lnTo>
                  <a:lnTo>
                    <a:pt x="3838" y="6532"/>
                  </a:lnTo>
                  <a:lnTo>
                    <a:pt x="3232" y="7576"/>
                  </a:lnTo>
                  <a:lnTo>
                    <a:pt x="2626" y="8687"/>
                  </a:lnTo>
                  <a:lnTo>
                    <a:pt x="1986" y="9798"/>
                  </a:lnTo>
                  <a:lnTo>
                    <a:pt x="640" y="11953"/>
                  </a:lnTo>
                  <a:lnTo>
                    <a:pt x="404" y="12323"/>
                  </a:lnTo>
                  <a:lnTo>
                    <a:pt x="202" y="12727"/>
                  </a:lnTo>
                  <a:lnTo>
                    <a:pt x="101" y="12929"/>
                  </a:lnTo>
                  <a:lnTo>
                    <a:pt x="34" y="13131"/>
                  </a:lnTo>
                  <a:lnTo>
                    <a:pt x="0" y="13367"/>
                  </a:lnTo>
                  <a:lnTo>
                    <a:pt x="0" y="13569"/>
                  </a:lnTo>
                  <a:lnTo>
                    <a:pt x="34" y="13636"/>
                  </a:lnTo>
                  <a:lnTo>
                    <a:pt x="67" y="13670"/>
                  </a:lnTo>
                  <a:lnTo>
                    <a:pt x="135" y="13636"/>
                  </a:lnTo>
                  <a:lnTo>
                    <a:pt x="168" y="13569"/>
                  </a:lnTo>
                  <a:lnTo>
                    <a:pt x="168" y="13333"/>
                  </a:lnTo>
                  <a:lnTo>
                    <a:pt x="202" y="13098"/>
                  </a:lnTo>
                  <a:lnTo>
                    <a:pt x="303" y="12862"/>
                  </a:lnTo>
                  <a:lnTo>
                    <a:pt x="404" y="12660"/>
                  </a:lnTo>
                  <a:lnTo>
                    <a:pt x="640" y="12222"/>
                  </a:lnTo>
                  <a:lnTo>
                    <a:pt x="909" y="11818"/>
                  </a:lnTo>
                  <a:lnTo>
                    <a:pt x="1986" y="10068"/>
                  </a:lnTo>
                  <a:lnTo>
                    <a:pt x="2996" y="8317"/>
                  </a:lnTo>
                  <a:lnTo>
                    <a:pt x="3501" y="7442"/>
                  </a:lnTo>
                  <a:lnTo>
                    <a:pt x="3939" y="6532"/>
                  </a:lnTo>
                  <a:lnTo>
                    <a:pt x="4310" y="5792"/>
                  </a:lnTo>
                  <a:lnTo>
                    <a:pt x="4444" y="5421"/>
                  </a:lnTo>
                  <a:lnTo>
                    <a:pt x="4545" y="5051"/>
                  </a:lnTo>
                  <a:lnTo>
                    <a:pt x="4545" y="4883"/>
                  </a:lnTo>
                  <a:lnTo>
                    <a:pt x="4545" y="4714"/>
                  </a:lnTo>
                  <a:lnTo>
                    <a:pt x="4512" y="4378"/>
                  </a:lnTo>
                  <a:lnTo>
                    <a:pt x="4377" y="4041"/>
                  </a:lnTo>
                  <a:lnTo>
                    <a:pt x="4276" y="3738"/>
                  </a:lnTo>
                  <a:lnTo>
                    <a:pt x="4175" y="3469"/>
                  </a:lnTo>
                  <a:lnTo>
                    <a:pt x="4141" y="3199"/>
                  </a:lnTo>
                  <a:lnTo>
                    <a:pt x="4141" y="2896"/>
                  </a:lnTo>
                  <a:lnTo>
                    <a:pt x="4175" y="2593"/>
                  </a:lnTo>
                  <a:lnTo>
                    <a:pt x="4242" y="2257"/>
                  </a:lnTo>
                  <a:lnTo>
                    <a:pt x="4343" y="1954"/>
                  </a:lnTo>
                  <a:lnTo>
                    <a:pt x="4444" y="1651"/>
                  </a:lnTo>
                  <a:lnTo>
                    <a:pt x="4613" y="1348"/>
                  </a:lnTo>
                  <a:lnTo>
                    <a:pt x="4781" y="1078"/>
                  </a:lnTo>
                  <a:lnTo>
                    <a:pt x="4983" y="809"/>
                  </a:lnTo>
                  <a:lnTo>
                    <a:pt x="5185" y="607"/>
                  </a:lnTo>
                  <a:lnTo>
                    <a:pt x="5421" y="405"/>
                  </a:lnTo>
                  <a:lnTo>
                    <a:pt x="5690" y="270"/>
                  </a:lnTo>
                  <a:lnTo>
                    <a:pt x="5959" y="169"/>
                  </a:lnTo>
                  <a:lnTo>
                    <a:pt x="6262" y="136"/>
                  </a:lnTo>
                  <a:lnTo>
                    <a:pt x="6565" y="169"/>
                  </a:lnTo>
                  <a:lnTo>
                    <a:pt x="6565" y="203"/>
                  </a:lnTo>
                  <a:lnTo>
                    <a:pt x="6599" y="237"/>
                  </a:lnTo>
                  <a:lnTo>
                    <a:pt x="6767" y="439"/>
                  </a:lnTo>
                  <a:lnTo>
                    <a:pt x="6902" y="674"/>
                  </a:lnTo>
                  <a:lnTo>
                    <a:pt x="7003" y="910"/>
                  </a:lnTo>
                  <a:lnTo>
                    <a:pt x="7104" y="1179"/>
                  </a:lnTo>
                  <a:lnTo>
                    <a:pt x="7138" y="1482"/>
                  </a:lnTo>
                  <a:lnTo>
                    <a:pt x="7171" y="1752"/>
                  </a:lnTo>
                  <a:lnTo>
                    <a:pt x="7171" y="2290"/>
                  </a:lnTo>
                  <a:lnTo>
                    <a:pt x="7138" y="2593"/>
                  </a:lnTo>
                  <a:lnTo>
                    <a:pt x="7070" y="2863"/>
                  </a:lnTo>
                  <a:lnTo>
                    <a:pt x="6969" y="3132"/>
                  </a:lnTo>
                  <a:lnTo>
                    <a:pt x="6835" y="3401"/>
                  </a:lnTo>
                  <a:lnTo>
                    <a:pt x="6633" y="3603"/>
                  </a:lnTo>
                  <a:lnTo>
                    <a:pt x="6431" y="3839"/>
                  </a:lnTo>
                  <a:lnTo>
                    <a:pt x="6229" y="4041"/>
                  </a:lnTo>
                  <a:lnTo>
                    <a:pt x="5959" y="4209"/>
                  </a:lnTo>
                  <a:lnTo>
                    <a:pt x="5387" y="4613"/>
                  </a:lnTo>
                  <a:lnTo>
                    <a:pt x="5084" y="4849"/>
                  </a:lnTo>
                  <a:lnTo>
                    <a:pt x="4848" y="5085"/>
                  </a:lnTo>
                  <a:lnTo>
                    <a:pt x="4613" y="5455"/>
                  </a:lnTo>
                  <a:lnTo>
                    <a:pt x="4411" y="5825"/>
                  </a:lnTo>
                  <a:lnTo>
                    <a:pt x="4108" y="6633"/>
                  </a:lnTo>
                  <a:lnTo>
                    <a:pt x="3771" y="7711"/>
                  </a:lnTo>
                  <a:lnTo>
                    <a:pt x="3434" y="8788"/>
                  </a:lnTo>
                  <a:lnTo>
                    <a:pt x="3165" y="9866"/>
                  </a:lnTo>
                  <a:lnTo>
                    <a:pt x="2895" y="10977"/>
                  </a:lnTo>
                  <a:lnTo>
                    <a:pt x="2727" y="12020"/>
                  </a:lnTo>
                  <a:lnTo>
                    <a:pt x="2626" y="12525"/>
                  </a:lnTo>
                  <a:lnTo>
                    <a:pt x="2525" y="13064"/>
                  </a:lnTo>
                  <a:lnTo>
                    <a:pt x="2390" y="13434"/>
                  </a:lnTo>
                  <a:lnTo>
                    <a:pt x="2222" y="13771"/>
                  </a:lnTo>
                  <a:lnTo>
                    <a:pt x="1986" y="14074"/>
                  </a:lnTo>
                  <a:lnTo>
                    <a:pt x="1852" y="14209"/>
                  </a:lnTo>
                  <a:lnTo>
                    <a:pt x="1683" y="14310"/>
                  </a:lnTo>
                  <a:lnTo>
                    <a:pt x="1448" y="14444"/>
                  </a:lnTo>
                  <a:lnTo>
                    <a:pt x="1212" y="14478"/>
                  </a:lnTo>
                  <a:lnTo>
                    <a:pt x="976" y="14478"/>
                  </a:lnTo>
                  <a:lnTo>
                    <a:pt x="774" y="14411"/>
                  </a:lnTo>
                  <a:lnTo>
                    <a:pt x="572" y="14276"/>
                  </a:lnTo>
                  <a:lnTo>
                    <a:pt x="404" y="14108"/>
                  </a:lnTo>
                  <a:lnTo>
                    <a:pt x="303" y="13906"/>
                  </a:lnTo>
                  <a:lnTo>
                    <a:pt x="236" y="13670"/>
                  </a:lnTo>
                  <a:lnTo>
                    <a:pt x="202" y="13636"/>
                  </a:lnTo>
                  <a:lnTo>
                    <a:pt x="135" y="13636"/>
                  </a:lnTo>
                  <a:lnTo>
                    <a:pt x="135" y="13670"/>
                  </a:lnTo>
                  <a:lnTo>
                    <a:pt x="135" y="13906"/>
                  </a:lnTo>
                  <a:lnTo>
                    <a:pt x="168" y="14074"/>
                  </a:lnTo>
                  <a:lnTo>
                    <a:pt x="236" y="14242"/>
                  </a:lnTo>
                  <a:lnTo>
                    <a:pt x="337" y="14377"/>
                  </a:lnTo>
                  <a:lnTo>
                    <a:pt x="471" y="14478"/>
                  </a:lnTo>
                  <a:lnTo>
                    <a:pt x="606" y="14545"/>
                  </a:lnTo>
                  <a:lnTo>
                    <a:pt x="774" y="14579"/>
                  </a:lnTo>
                  <a:lnTo>
                    <a:pt x="943" y="14613"/>
                  </a:lnTo>
                  <a:lnTo>
                    <a:pt x="1111" y="14613"/>
                  </a:lnTo>
                  <a:lnTo>
                    <a:pt x="1313" y="14579"/>
                  </a:lnTo>
                  <a:lnTo>
                    <a:pt x="1481" y="14545"/>
                  </a:lnTo>
                  <a:lnTo>
                    <a:pt x="1650" y="14478"/>
                  </a:lnTo>
                  <a:lnTo>
                    <a:pt x="1818" y="14411"/>
                  </a:lnTo>
                  <a:lnTo>
                    <a:pt x="1953" y="14310"/>
                  </a:lnTo>
                  <a:lnTo>
                    <a:pt x="2087" y="14175"/>
                  </a:lnTo>
                  <a:lnTo>
                    <a:pt x="2222" y="14040"/>
                  </a:lnTo>
                  <a:lnTo>
                    <a:pt x="2390" y="13771"/>
                  </a:lnTo>
                  <a:lnTo>
                    <a:pt x="2525" y="13468"/>
                  </a:lnTo>
                  <a:lnTo>
                    <a:pt x="2626" y="13131"/>
                  </a:lnTo>
                  <a:lnTo>
                    <a:pt x="2727" y="12828"/>
                  </a:lnTo>
                  <a:lnTo>
                    <a:pt x="2828" y="12155"/>
                  </a:lnTo>
                  <a:lnTo>
                    <a:pt x="2963" y="11482"/>
                  </a:lnTo>
                  <a:lnTo>
                    <a:pt x="3131" y="10707"/>
                  </a:lnTo>
                  <a:lnTo>
                    <a:pt x="3299" y="9899"/>
                  </a:lnTo>
                  <a:lnTo>
                    <a:pt x="3737" y="8351"/>
                  </a:lnTo>
                  <a:lnTo>
                    <a:pt x="3973" y="7644"/>
                  </a:lnTo>
                  <a:lnTo>
                    <a:pt x="4209" y="6903"/>
                  </a:lnTo>
                  <a:lnTo>
                    <a:pt x="4478" y="6196"/>
                  </a:lnTo>
                  <a:lnTo>
                    <a:pt x="4781" y="5522"/>
                  </a:lnTo>
                  <a:lnTo>
                    <a:pt x="4983" y="5253"/>
                  </a:lnTo>
                  <a:lnTo>
                    <a:pt x="5219" y="4984"/>
                  </a:lnTo>
                  <a:lnTo>
                    <a:pt x="5488" y="4782"/>
                  </a:lnTo>
                  <a:lnTo>
                    <a:pt x="5757" y="4580"/>
                  </a:lnTo>
                  <a:lnTo>
                    <a:pt x="6330" y="4176"/>
                  </a:lnTo>
                  <a:lnTo>
                    <a:pt x="6599" y="3974"/>
                  </a:lnTo>
                  <a:lnTo>
                    <a:pt x="6835" y="3738"/>
                  </a:lnTo>
                  <a:lnTo>
                    <a:pt x="6969" y="3536"/>
                  </a:lnTo>
                  <a:lnTo>
                    <a:pt x="7104" y="3334"/>
                  </a:lnTo>
                  <a:lnTo>
                    <a:pt x="7205" y="3132"/>
                  </a:lnTo>
                  <a:lnTo>
                    <a:pt x="7272" y="2896"/>
                  </a:lnTo>
                  <a:lnTo>
                    <a:pt x="7340" y="2661"/>
                  </a:lnTo>
                  <a:lnTo>
                    <a:pt x="7373" y="2425"/>
                  </a:lnTo>
                  <a:lnTo>
                    <a:pt x="7407" y="1886"/>
                  </a:lnTo>
                  <a:lnTo>
                    <a:pt x="7340" y="1381"/>
                  </a:lnTo>
                  <a:lnTo>
                    <a:pt x="7306" y="1146"/>
                  </a:lnTo>
                  <a:lnTo>
                    <a:pt x="7239" y="910"/>
                  </a:lnTo>
                  <a:lnTo>
                    <a:pt x="7138" y="674"/>
                  </a:lnTo>
                  <a:lnTo>
                    <a:pt x="7003" y="472"/>
                  </a:lnTo>
                  <a:lnTo>
                    <a:pt x="6868" y="270"/>
                  </a:lnTo>
                  <a:lnTo>
                    <a:pt x="6734" y="136"/>
                  </a:lnTo>
                  <a:lnTo>
                    <a:pt x="6666" y="102"/>
                  </a:lnTo>
                  <a:lnTo>
                    <a:pt x="6633" y="102"/>
                  </a:lnTo>
                  <a:lnTo>
                    <a:pt x="6599" y="68"/>
                  </a:lnTo>
                  <a:lnTo>
                    <a:pt x="639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5" name="Google Shape;725;p5"/>
            <p:cNvSpPr/>
            <p:nvPr/>
          </p:nvSpPr>
          <p:spPr>
            <a:xfrm>
              <a:off x="6735750" y="2891150"/>
              <a:ext cx="270200" cy="160800"/>
            </a:xfrm>
            <a:custGeom>
              <a:rect b="b" l="l" r="r" t="t"/>
              <a:pathLst>
                <a:path extrusionOk="0" h="6432" w="10808">
                  <a:moveTo>
                    <a:pt x="6330" y="438"/>
                  </a:moveTo>
                  <a:lnTo>
                    <a:pt x="6195" y="910"/>
                  </a:lnTo>
                  <a:lnTo>
                    <a:pt x="6027" y="1381"/>
                  </a:lnTo>
                  <a:lnTo>
                    <a:pt x="6027" y="1213"/>
                  </a:lnTo>
                  <a:lnTo>
                    <a:pt x="5959" y="640"/>
                  </a:lnTo>
                  <a:lnTo>
                    <a:pt x="6330" y="438"/>
                  </a:lnTo>
                  <a:close/>
                  <a:moveTo>
                    <a:pt x="4781" y="1583"/>
                  </a:moveTo>
                  <a:lnTo>
                    <a:pt x="4747" y="2054"/>
                  </a:lnTo>
                  <a:lnTo>
                    <a:pt x="4478" y="2155"/>
                  </a:lnTo>
                  <a:lnTo>
                    <a:pt x="4512" y="1987"/>
                  </a:lnTo>
                  <a:lnTo>
                    <a:pt x="4512" y="1920"/>
                  </a:lnTo>
                  <a:lnTo>
                    <a:pt x="4478" y="1886"/>
                  </a:lnTo>
                  <a:lnTo>
                    <a:pt x="4781" y="1583"/>
                  </a:lnTo>
                  <a:close/>
                  <a:moveTo>
                    <a:pt x="5892" y="674"/>
                  </a:moveTo>
                  <a:lnTo>
                    <a:pt x="5892" y="1213"/>
                  </a:lnTo>
                  <a:lnTo>
                    <a:pt x="5926" y="1617"/>
                  </a:lnTo>
                  <a:lnTo>
                    <a:pt x="5791" y="1785"/>
                  </a:lnTo>
                  <a:lnTo>
                    <a:pt x="5656" y="1953"/>
                  </a:lnTo>
                  <a:lnTo>
                    <a:pt x="5656" y="1819"/>
                  </a:lnTo>
                  <a:lnTo>
                    <a:pt x="5589" y="1011"/>
                  </a:lnTo>
                  <a:lnTo>
                    <a:pt x="5522" y="1819"/>
                  </a:lnTo>
                  <a:lnTo>
                    <a:pt x="5488" y="2122"/>
                  </a:lnTo>
                  <a:lnTo>
                    <a:pt x="5151" y="2391"/>
                  </a:lnTo>
                  <a:lnTo>
                    <a:pt x="5118" y="2021"/>
                  </a:lnTo>
                  <a:lnTo>
                    <a:pt x="5118" y="1617"/>
                  </a:lnTo>
                  <a:lnTo>
                    <a:pt x="5151" y="1179"/>
                  </a:lnTo>
                  <a:lnTo>
                    <a:pt x="5522" y="910"/>
                  </a:lnTo>
                  <a:lnTo>
                    <a:pt x="5892" y="674"/>
                  </a:lnTo>
                  <a:close/>
                  <a:moveTo>
                    <a:pt x="5084" y="1280"/>
                  </a:moveTo>
                  <a:lnTo>
                    <a:pt x="5017" y="1583"/>
                  </a:lnTo>
                  <a:lnTo>
                    <a:pt x="4983" y="1886"/>
                  </a:lnTo>
                  <a:lnTo>
                    <a:pt x="4983" y="2189"/>
                  </a:lnTo>
                  <a:lnTo>
                    <a:pt x="5017" y="2492"/>
                  </a:lnTo>
                  <a:lnTo>
                    <a:pt x="4848" y="2593"/>
                  </a:lnTo>
                  <a:lnTo>
                    <a:pt x="4781" y="1549"/>
                  </a:lnTo>
                  <a:lnTo>
                    <a:pt x="4848" y="1482"/>
                  </a:lnTo>
                  <a:lnTo>
                    <a:pt x="5084" y="1280"/>
                  </a:lnTo>
                  <a:close/>
                  <a:moveTo>
                    <a:pt x="4747" y="2122"/>
                  </a:moveTo>
                  <a:lnTo>
                    <a:pt x="4714" y="2661"/>
                  </a:lnTo>
                  <a:lnTo>
                    <a:pt x="4512" y="2762"/>
                  </a:lnTo>
                  <a:lnTo>
                    <a:pt x="4512" y="2627"/>
                  </a:lnTo>
                  <a:lnTo>
                    <a:pt x="4478" y="2492"/>
                  </a:lnTo>
                  <a:lnTo>
                    <a:pt x="4444" y="2290"/>
                  </a:lnTo>
                  <a:lnTo>
                    <a:pt x="4747" y="2122"/>
                  </a:lnTo>
                  <a:close/>
                  <a:moveTo>
                    <a:pt x="4242" y="2425"/>
                  </a:moveTo>
                  <a:lnTo>
                    <a:pt x="4242" y="2458"/>
                  </a:lnTo>
                  <a:lnTo>
                    <a:pt x="4276" y="2661"/>
                  </a:lnTo>
                  <a:lnTo>
                    <a:pt x="4310" y="2762"/>
                  </a:lnTo>
                  <a:lnTo>
                    <a:pt x="4377" y="2829"/>
                  </a:lnTo>
                  <a:lnTo>
                    <a:pt x="4141" y="2896"/>
                  </a:lnTo>
                  <a:lnTo>
                    <a:pt x="3906" y="2964"/>
                  </a:lnTo>
                  <a:lnTo>
                    <a:pt x="3906" y="2964"/>
                  </a:lnTo>
                  <a:lnTo>
                    <a:pt x="4074" y="2559"/>
                  </a:lnTo>
                  <a:lnTo>
                    <a:pt x="4242" y="2425"/>
                  </a:lnTo>
                  <a:close/>
                  <a:moveTo>
                    <a:pt x="3704" y="2829"/>
                  </a:moveTo>
                  <a:lnTo>
                    <a:pt x="3670" y="2997"/>
                  </a:lnTo>
                  <a:lnTo>
                    <a:pt x="3535" y="2997"/>
                  </a:lnTo>
                  <a:lnTo>
                    <a:pt x="3704" y="2829"/>
                  </a:lnTo>
                  <a:close/>
                  <a:moveTo>
                    <a:pt x="67" y="1"/>
                  </a:moveTo>
                  <a:lnTo>
                    <a:pt x="0" y="270"/>
                  </a:lnTo>
                  <a:lnTo>
                    <a:pt x="0" y="539"/>
                  </a:lnTo>
                  <a:lnTo>
                    <a:pt x="34" y="809"/>
                  </a:lnTo>
                  <a:lnTo>
                    <a:pt x="67" y="1078"/>
                  </a:lnTo>
                  <a:lnTo>
                    <a:pt x="168" y="1347"/>
                  </a:lnTo>
                  <a:lnTo>
                    <a:pt x="269" y="1583"/>
                  </a:lnTo>
                  <a:lnTo>
                    <a:pt x="404" y="1819"/>
                  </a:lnTo>
                  <a:lnTo>
                    <a:pt x="539" y="2054"/>
                  </a:lnTo>
                  <a:lnTo>
                    <a:pt x="774" y="2324"/>
                  </a:lnTo>
                  <a:lnTo>
                    <a:pt x="1044" y="2559"/>
                  </a:lnTo>
                  <a:lnTo>
                    <a:pt x="1347" y="2762"/>
                  </a:lnTo>
                  <a:lnTo>
                    <a:pt x="1684" y="2896"/>
                  </a:lnTo>
                  <a:lnTo>
                    <a:pt x="2020" y="2997"/>
                  </a:lnTo>
                  <a:lnTo>
                    <a:pt x="2391" y="3098"/>
                  </a:lnTo>
                  <a:lnTo>
                    <a:pt x="2727" y="3166"/>
                  </a:lnTo>
                  <a:lnTo>
                    <a:pt x="3098" y="3199"/>
                  </a:lnTo>
                  <a:lnTo>
                    <a:pt x="2525" y="3805"/>
                  </a:lnTo>
                  <a:lnTo>
                    <a:pt x="2121" y="4243"/>
                  </a:lnTo>
                  <a:lnTo>
                    <a:pt x="1919" y="4512"/>
                  </a:lnTo>
                  <a:lnTo>
                    <a:pt x="1751" y="4782"/>
                  </a:lnTo>
                  <a:lnTo>
                    <a:pt x="1616" y="5051"/>
                  </a:lnTo>
                  <a:lnTo>
                    <a:pt x="1482" y="5320"/>
                  </a:lnTo>
                  <a:lnTo>
                    <a:pt x="1381" y="5623"/>
                  </a:lnTo>
                  <a:lnTo>
                    <a:pt x="1347" y="5926"/>
                  </a:lnTo>
                  <a:lnTo>
                    <a:pt x="1212" y="5691"/>
                  </a:lnTo>
                  <a:lnTo>
                    <a:pt x="1077" y="5455"/>
                  </a:lnTo>
                  <a:lnTo>
                    <a:pt x="1010" y="5354"/>
                  </a:lnTo>
                  <a:lnTo>
                    <a:pt x="875" y="5253"/>
                  </a:lnTo>
                  <a:lnTo>
                    <a:pt x="875" y="5354"/>
                  </a:lnTo>
                  <a:lnTo>
                    <a:pt x="943" y="5489"/>
                  </a:lnTo>
                  <a:lnTo>
                    <a:pt x="1044" y="5691"/>
                  </a:lnTo>
                  <a:lnTo>
                    <a:pt x="1414" y="6398"/>
                  </a:lnTo>
                  <a:lnTo>
                    <a:pt x="1448" y="6431"/>
                  </a:lnTo>
                  <a:lnTo>
                    <a:pt x="1482" y="6431"/>
                  </a:lnTo>
                  <a:lnTo>
                    <a:pt x="1583" y="6398"/>
                  </a:lnTo>
                  <a:lnTo>
                    <a:pt x="1785" y="6128"/>
                  </a:lnTo>
                  <a:lnTo>
                    <a:pt x="2020" y="5893"/>
                  </a:lnTo>
                  <a:lnTo>
                    <a:pt x="2256" y="5691"/>
                  </a:lnTo>
                  <a:lnTo>
                    <a:pt x="2492" y="5455"/>
                  </a:lnTo>
                  <a:lnTo>
                    <a:pt x="2525" y="5388"/>
                  </a:lnTo>
                  <a:lnTo>
                    <a:pt x="2492" y="5354"/>
                  </a:lnTo>
                  <a:lnTo>
                    <a:pt x="2458" y="5320"/>
                  </a:lnTo>
                  <a:lnTo>
                    <a:pt x="2391" y="5320"/>
                  </a:lnTo>
                  <a:lnTo>
                    <a:pt x="2155" y="5489"/>
                  </a:lnTo>
                  <a:lnTo>
                    <a:pt x="1919" y="5691"/>
                  </a:lnTo>
                  <a:lnTo>
                    <a:pt x="1684" y="5926"/>
                  </a:lnTo>
                  <a:lnTo>
                    <a:pt x="1482" y="6162"/>
                  </a:lnTo>
                  <a:lnTo>
                    <a:pt x="1448" y="6128"/>
                  </a:lnTo>
                  <a:lnTo>
                    <a:pt x="1684" y="5455"/>
                  </a:lnTo>
                  <a:lnTo>
                    <a:pt x="1987" y="4849"/>
                  </a:lnTo>
                  <a:lnTo>
                    <a:pt x="2155" y="4580"/>
                  </a:lnTo>
                  <a:lnTo>
                    <a:pt x="2323" y="4310"/>
                  </a:lnTo>
                  <a:lnTo>
                    <a:pt x="2795" y="3772"/>
                  </a:lnTo>
                  <a:lnTo>
                    <a:pt x="3333" y="3199"/>
                  </a:lnTo>
                  <a:lnTo>
                    <a:pt x="3636" y="3199"/>
                  </a:lnTo>
                  <a:lnTo>
                    <a:pt x="3603" y="3469"/>
                  </a:lnTo>
                  <a:lnTo>
                    <a:pt x="3603" y="3738"/>
                  </a:lnTo>
                  <a:lnTo>
                    <a:pt x="3636" y="3974"/>
                  </a:lnTo>
                  <a:lnTo>
                    <a:pt x="3704" y="4209"/>
                  </a:lnTo>
                  <a:lnTo>
                    <a:pt x="3805" y="4445"/>
                  </a:lnTo>
                  <a:lnTo>
                    <a:pt x="3906" y="4681"/>
                  </a:lnTo>
                  <a:lnTo>
                    <a:pt x="4074" y="4883"/>
                  </a:lnTo>
                  <a:lnTo>
                    <a:pt x="4242" y="5085"/>
                  </a:lnTo>
                  <a:lnTo>
                    <a:pt x="4411" y="5253"/>
                  </a:lnTo>
                  <a:lnTo>
                    <a:pt x="4613" y="5421"/>
                  </a:lnTo>
                  <a:lnTo>
                    <a:pt x="4848" y="5556"/>
                  </a:lnTo>
                  <a:lnTo>
                    <a:pt x="5084" y="5657"/>
                  </a:lnTo>
                  <a:lnTo>
                    <a:pt x="5353" y="5792"/>
                  </a:lnTo>
                  <a:lnTo>
                    <a:pt x="5623" y="5859"/>
                  </a:lnTo>
                  <a:lnTo>
                    <a:pt x="5892" y="5926"/>
                  </a:lnTo>
                  <a:lnTo>
                    <a:pt x="6599" y="5926"/>
                  </a:lnTo>
                  <a:lnTo>
                    <a:pt x="7003" y="5893"/>
                  </a:lnTo>
                  <a:lnTo>
                    <a:pt x="7407" y="5758"/>
                  </a:lnTo>
                  <a:lnTo>
                    <a:pt x="7811" y="5623"/>
                  </a:lnTo>
                  <a:lnTo>
                    <a:pt x="8215" y="5455"/>
                  </a:lnTo>
                  <a:lnTo>
                    <a:pt x="8585" y="5253"/>
                  </a:lnTo>
                  <a:lnTo>
                    <a:pt x="9292" y="4815"/>
                  </a:lnTo>
                  <a:lnTo>
                    <a:pt x="9865" y="4378"/>
                  </a:lnTo>
                  <a:lnTo>
                    <a:pt x="10101" y="4176"/>
                  </a:lnTo>
                  <a:lnTo>
                    <a:pt x="10336" y="3906"/>
                  </a:lnTo>
                  <a:lnTo>
                    <a:pt x="10538" y="3637"/>
                  </a:lnTo>
                  <a:lnTo>
                    <a:pt x="10673" y="3368"/>
                  </a:lnTo>
                  <a:lnTo>
                    <a:pt x="10774" y="3031"/>
                  </a:lnTo>
                  <a:lnTo>
                    <a:pt x="10808" y="2661"/>
                  </a:lnTo>
                  <a:lnTo>
                    <a:pt x="10808" y="2324"/>
                  </a:lnTo>
                  <a:lnTo>
                    <a:pt x="10774" y="1987"/>
                  </a:lnTo>
                  <a:lnTo>
                    <a:pt x="10707" y="1650"/>
                  </a:lnTo>
                  <a:lnTo>
                    <a:pt x="10606" y="1280"/>
                  </a:lnTo>
                  <a:lnTo>
                    <a:pt x="10505" y="943"/>
                  </a:lnTo>
                  <a:lnTo>
                    <a:pt x="10370" y="607"/>
                  </a:lnTo>
                  <a:lnTo>
                    <a:pt x="10202" y="304"/>
                  </a:lnTo>
                  <a:lnTo>
                    <a:pt x="10000" y="1"/>
                  </a:lnTo>
                  <a:lnTo>
                    <a:pt x="9730" y="1"/>
                  </a:lnTo>
                  <a:lnTo>
                    <a:pt x="9865" y="203"/>
                  </a:lnTo>
                  <a:lnTo>
                    <a:pt x="10000" y="405"/>
                  </a:lnTo>
                  <a:lnTo>
                    <a:pt x="10235" y="842"/>
                  </a:lnTo>
                  <a:lnTo>
                    <a:pt x="10404" y="1347"/>
                  </a:lnTo>
                  <a:lnTo>
                    <a:pt x="10505" y="1852"/>
                  </a:lnTo>
                  <a:lnTo>
                    <a:pt x="10572" y="2357"/>
                  </a:lnTo>
                  <a:lnTo>
                    <a:pt x="10572" y="2829"/>
                  </a:lnTo>
                  <a:lnTo>
                    <a:pt x="10471" y="3233"/>
                  </a:lnTo>
                  <a:lnTo>
                    <a:pt x="10437" y="3435"/>
                  </a:lnTo>
                  <a:lnTo>
                    <a:pt x="10336" y="3603"/>
                  </a:lnTo>
                  <a:lnTo>
                    <a:pt x="10168" y="3839"/>
                  </a:lnTo>
                  <a:lnTo>
                    <a:pt x="9966" y="4041"/>
                  </a:lnTo>
                  <a:lnTo>
                    <a:pt x="9730" y="4277"/>
                  </a:lnTo>
                  <a:lnTo>
                    <a:pt x="9461" y="4445"/>
                  </a:lnTo>
                  <a:lnTo>
                    <a:pt x="8922" y="4782"/>
                  </a:lnTo>
                  <a:lnTo>
                    <a:pt x="8417" y="5085"/>
                  </a:lnTo>
                  <a:lnTo>
                    <a:pt x="8080" y="5253"/>
                  </a:lnTo>
                  <a:lnTo>
                    <a:pt x="7777" y="5388"/>
                  </a:lnTo>
                  <a:lnTo>
                    <a:pt x="7441" y="5522"/>
                  </a:lnTo>
                  <a:lnTo>
                    <a:pt x="7104" y="5623"/>
                  </a:lnTo>
                  <a:lnTo>
                    <a:pt x="6734" y="5691"/>
                  </a:lnTo>
                  <a:lnTo>
                    <a:pt x="6397" y="5724"/>
                  </a:lnTo>
                  <a:lnTo>
                    <a:pt x="6027" y="5724"/>
                  </a:lnTo>
                  <a:lnTo>
                    <a:pt x="5690" y="5657"/>
                  </a:lnTo>
                  <a:lnTo>
                    <a:pt x="5387" y="5590"/>
                  </a:lnTo>
                  <a:lnTo>
                    <a:pt x="5118" y="5489"/>
                  </a:lnTo>
                  <a:lnTo>
                    <a:pt x="4848" y="5354"/>
                  </a:lnTo>
                  <a:lnTo>
                    <a:pt x="4613" y="5186"/>
                  </a:lnTo>
                  <a:lnTo>
                    <a:pt x="4377" y="4984"/>
                  </a:lnTo>
                  <a:lnTo>
                    <a:pt x="4209" y="4782"/>
                  </a:lnTo>
                  <a:lnTo>
                    <a:pt x="4040" y="4512"/>
                  </a:lnTo>
                  <a:lnTo>
                    <a:pt x="3906" y="4277"/>
                  </a:lnTo>
                  <a:lnTo>
                    <a:pt x="3805" y="4007"/>
                  </a:lnTo>
                  <a:lnTo>
                    <a:pt x="3771" y="3738"/>
                  </a:lnTo>
                  <a:lnTo>
                    <a:pt x="3771" y="3469"/>
                  </a:lnTo>
                  <a:lnTo>
                    <a:pt x="3838" y="3199"/>
                  </a:lnTo>
                  <a:lnTo>
                    <a:pt x="4074" y="3132"/>
                  </a:lnTo>
                  <a:lnTo>
                    <a:pt x="4276" y="3065"/>
                  </a:lnTo>
                  <a:lnTo>
                    <a:pt x="4747" y="2896"/>
                  </a:lnTo>
                  <a:lnTo>
                    <a:pt x="4747" y="3166"/>
                  </a:lnTo>
                  <a:lnTo>
                    <a:pt x="4781" y="3199"/>
                  </a:lnTo>
                  <a:lnTo>
                    <a:pt x="4815" y="3166"/>
                  </a:lnTo>
                  <a:lnTo>
                    <a:pt x="4848" y="2829"/>
                  </a:lnTo>
                  <a:lnTo>
                    <a:pt x="5084" y="2694"/>
                  </a:lnTo>
                  <a:lnTo>
                    <a:pt x="5118" y="2762"/>
                  </a:lnTo>
                  <a:lnTo>
                    <a:pt x="5151" y="2795"/>
                  </a:lnTo>
                  <a:lnTo>
                    <a:pt x="5185" y="2762"/>
                  </a:lnTo>
                  <a:lnTo>
                    <a:pt x="5185" y="2627"/>
                  </a:lnTo>
                  <a:lnTo>
                    <a:pt x="5522" y="2357"/>
                  </a:lnTo>
                  <a:lnTo>
                    <a:pt x="5555" y="2492"/>
                  </a:lnTo>
                  <a:lnTo>
                    <a:pt x="5555" y="2526"/>
                  </a:lnTo>
                  <a:lnTo>
                    <a:pt x="5623" y="2526"/>
                  </a:lnTo>
                  <a:lnTo>
                    <a:pt x="5623" y="2492"/>
                  </a:lnTo>
                  <a:lnTo>
                    <a:pt x="5656" y="2357"/>
                  </a:lnTo>
                  <a:lnTo>
                    <a:pt x="5690" y="2189"/>
                  </a:lnTo>
                  <a:lnTo>
                    <a:pt x="5993" y="1852"/>
                  </a:lnTo>
                  <a:lnTo>
                    <a:pt x="6027" y="1819"/>
                  </a:lnTo>
                  <a:lnTo>
                    <a:pt x="6128" y="1650"/>
                  </a:lnTo>
                  <a:lnTo>
                    <a:pt x="6229" y="1482"/>
                  </a:lnTo>
                  <a:lnTo>
                    <a:pt x="6363" y="1112"/>
                  </a:lnTo>
                  <a:lnTo>
                    <a:pt x="6565" y="337"/>
                  </a:lnTo>
                  <a:lnTo>
                    <a:pt x="6565" y="304"/>
                  </a:lnTo>
                  <a:lnTo>
                    <a:pt x="6969" y="135"/>
                  </a:lnTo>
                  <a:lnTo>
                    <a:pt x="7407" y="1"/>
                  </a:lnTo>
                  <a:lnTo>
                    <a:pt x="7104" y="1"/>
                  </a:lnTo>
                  <a:lnTo>
                    <a:pt x="6633" y="169"/>
                  </a:lnTo>
                  <a:lnTo>
                    <a:pt x="6666" y="1"/>
                  </a:lnTo>
                  <a:lnTo>
                    <a:pt x="6464" y="1"/>
                  </a:lnTo>
                  <a:lnTo>
                    <a:pt x="6363" y="270"/>
                  </a:lnTo>
                  <a:lnTo>
                    <a:pt x="6027" y="438"/>
                  </a:lnTo>
                  <a:lnTo>
                    <a:pt x="5724" y="607"/>
                  </a:lnTo>
                  <a:lnTo>
                    <a:pt x="5387" y="809"/>
                  </a:lnTo>
                  <a:lnTo>
                    <a:pt x="5084" y="1044"/>
                  </a:lnTo>
                  <a:lnTo>
                    <a:pt x="4815" y="1280"/>
                  </a:lnTo>
                  <a:lnTo>
                    <a:pt x="4545" y="1549"/>
                  </a:lnTo>
                  <a:lnTo>
                    <a:pt x="4276" y="1852"/>
                  </a:lnTo>
                  <a:lnTo>
                    <a:pt x="4040" y="2189"/>
                  </a:lnTo>
                  <a:lnTo>
                    <a:pt x="3838" y="2559"/>
                  </a:lnTo>
                  <a:lnTo>
                    <a:pt x="3569" y="2762"/>
                  </a:lnTo>
                  <a:lnTo>
                    <a:pt x="3300" y="2997"/>
                  </a:lnTo>
                  <a:lnTo>
                    <a:pt x="2963" y="2997"/>
                  </a:lnTo>
                  <a:lnTo>
                    <a:pt x="2626" y="2964"/>
                  </a:lnTo>
                  <a:lnTo>
                    <a:pt x="2290" y="2863"/>
                  </a:lnTo>
                  <a:lnTo>
                    <a:pt x="1953" y="2795"/>
                  </a:lnTo>
                  <a:lnTo>
                    <a:pt x="1650" y="2661"/>
                  </a:lnTo>
                  <a:lnTo>
                    <a:pt x="1347" y="2492"/>
                  </a:lnTo>
                  <a:lnTo>
                    <a:pt x="1077" y="2324"/>
                  </a:lnTo>
                  <a:lnTo>
                    <a:pt x="808" y="2088"/>
                  </a:lnTo>
                  <a:lnTo>
                    <a:pt x="640" y="1886"/>
                  </a:lnTo>
                  <a:lnTo>
                    <a:pt x="471" y="1650"/>
                  </a:lnTo>
                  <a:lnTo>
                    <a:pt x="337" y="1381"/>
                  </a:lnTo>
                  <a:lnTo>
                    <a:pt x="269" y="1112"/>
                  </a:lnTo>
                  <a:lnTo>
                    <a:pt x="202" y="842"/>
                  </a:lnTo>
                  <a:lnTo>
                    <a:pt x="168" y="573"/>
                  </a:lnTo>
                  <a:lnTo>
                    <a:pt x="135" y="270"/>
                  </a:lnTo>
                  <a:lnTo>
                    <a:pt x="1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6" name="Google Shape;726;p5"/>
            <p:cNvSpPr/>
            <p:nvPr/>
          </p:nvSpPr>
          <p:spPr>
            <a:xfrm>
              <a:off x="4272075" y="3094000"/>
              <a:ext cx="62325" cy="67375"/>
            </a:xfrm>
            <a:custGeom>
              <a:rect b="b" l="l" r="r" t="t"/>
              <a:pathLst>
                <a:path extrusionOk="0" h="2695" w="2493">
                  <a:moveTo>
                    <a:pt x="2290" y="203"/>
                  </a:moveTo>
                  <a:lnTo>
                    <a:pt x="2223" y="708"/>
                  </a:lnTo>
                  <a:lnTo>
                    <a:pt x="2223" y="1246"/>
                  </a:lnTo>
                  <a:lnTo>
                    <a:pt x="2223" y="1785"/>
                  </a:lnTo>
                  <a:lnTo>
                    <a:pt x="2290" y="2324"/>
                  </a:lnTo>
                  <a:lnTo>
                    <a:pt x="2290" y="2357"/>
                  </a:lnTo>
                  <a:lnTo>
                    <a:pt x="2055" y="2324"/>
                  </a:lnTo>
                  <a:lnTo>
                    <a:pt x="1819" y="2324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280"/>
                  </a:lnTo>
                  <a:lnTo>
                    <a:pt x="203" y="236"/>
                  </a:lnTo>
                  <a:lnTo>
                    <a:pt x="203" y="236"/>
                  </a:lnTo>
                  <a:lnTo>
                    <a:pt x="708" y="270"/>
                  </a:lnTo>
                  <a:lnTo>
                    <a:pt x="1246" y="270"/>
                  </a:lnTo>
                  <a:lnTo>
                    <a:pt x="2290" y="203"/>
                  </a:lnTo>
                  <a:close/>
                  <a:moveTo>
                    <a:pt x="1785" y="1"/>
                  </a:moveTo>
                  <a:lnTo>
                    <a:pt x="1246" y="34"/>
                  </a:lnTo>
                  <a:lnTo>
                    <a:pt x="708" y="34"/>
                  </a:lnTo>
                  <a:lnTo>
                    <a:pt x="169" y="68"/>
                  </a:lnTo>
                  <a:lnTo>
                    <a:pt x="102" y="102"/>
                  </a:lnTo>
                  <a:lnTo>
                    <a:pt x="102" y="135"/>
                  </a:lnTo>
                  <a:lnTo>
                    <a:pt x="34" y="169"/>
                  </a:lnTo>
                  <a:lnTo>
                    <a:pt x="34" y="203"/>
                  </a:lnTo>
                  <a:lnTo>
                    <a:pt x="1" y="809"/>
                  </a:lnTo>
                  <a:lnTo>
                    <a:pt x="34" y="1415"/>
                  </a:lnTo>
                  <a:lnTo>
                    <a:pt x="102" y="2021"/>
                  </a:lnTo>
                  <a:lnTo>
                    <a:pt x="203" y="2627"/>
                  </a:lnTo>
                  <a:lnTo>
                    <a:pt x="236" y="2661"/>
                  </a:lnTo>
                  <a:lnTo>
                    <a:pt x="304" y="2694"/>
                  </a:lnTo>
                  <a:lnTo>
                    <a:pt x="371" y="2661"/>
                  </a:lnTo>
                  <a:lnTo>
                    <a:pt x="405" y="2560"/>
                  </a:lnTo>
                  <a:lnTo>
                    <a:pt x="405" y="2492"/>
                  </a:lnTo>
                  <a:lnTo>
                    <a:pt x="842" y="2593"/>
                  </a:lnTo>
                  <a:lnTo>
                    <a:pt x="1853" y="2593"/>
                  </a:lnTo>
                  <a:lnTo>
                    <a:pt x="2088" y="2560"/>
                  </a:lnTo>
                  <a:lnTo>
                    <a:pt x="2290" y="2492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425" y="2391"/>
                  </a:lnTo>
                  <a:lnTo>
                    <a:pt x="2459" y="2357"/>
                  </a:lnTo>
                  <a:lnTo>
                    <a:pt x="2459" y="2290"/>
                  </a:lnTo>
                  <a:lnTo>
                    <a:pt x="2492" y="1785"/>
                  </a:lnTo>
                  <a:lnTo>
                    <a:pt x="2459" y="1246"/>
                  </a:lnTo>
                  <a:lnTo>
                    <a:pt x="2425" y="708"/>
                  </a:lnTo>
                  <a:lnTo>
                    <a:pt x="2391" y="169"/>
                  </a:lnTo>
                  <a:lnTo>
                    <a:pt x="2425" y="102"/>
                  </a:lnTo>
                  <a:lnTo>
                    <a:pt x="2425" y="68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7" name="Google Shape;727;p5"/>
            <p:cNvSpPr/>
            <p:nvPr/>
          </p:nvSpPr>
          <p:spPr>
            <a:xfrm>
              <a:off x="4512800" y="3015725"/>
              <a:ext cx="64000" cy="63150"/>
            </a:xfrm>
            <a:custGeom>
              <a:rect b="b" l="l" r="r" t="t"/>
              <a:pathLst>
                <a:path extrusionOk="0" h="2526" w="2560">
                  <a:moveTo>
                    <a:pt x="2324" y="1"/>
                  </a:moveTo>
                  <a:lnTo>
                    <a:pt x="2290" y="34"/>
                  </a:lnTo>
                  <a:lnTo>
                    <a:pt x="2290" y="68"/>
                  </a:lnTo>
                  <a:lnTo>
                    <a:pt x="2257" y="135"/>
                  </a:lnTo>
                  <a:lnTo>
                    <a:pt x="1920" y="102"/>
                  </a:lnTo>
                  <a:lnTo>
                    <a:pt x="1550" y="135"/>
                  </a:lnTo>
                  <a:lnTo>
                    <a:pt x="843" y="169"/>
                  </a:lnTo>
                  <a:lnTo>
                    <a:pt x="236" y="169"/>
                  </a:lnTo>
                  <a:lnTo>
                    <a:pt x="169" y="203"/>
                  </a:lnTo>
                  <a:lnTo>
                    <a:pt x="102" y="270"/>
                  </a:lnTo>
                  <a:lnTo>
                    <a:pt x="68" y="236"/>
                  </a:lnTo>
                  <a:lnTo>
                    <a:pt x="34" y="236"/>
                  </a:lnTo>
                  <a:lnTo>
                    <a:pt x="1" y="506"/>
                  </a:lnTo>
                  <a:lnTo>
                    <a:pt x="1" y="741"/>
                  </a:lnTo>
                  <a:lnTo>
                    <a:pt x="34" y="1246"/>
                  </a:lnTo>
                  <a:lnTo>
                    <a:pt x="68" y="2425"/>
                  </a:lnTo>
                  <a:lnTo>
                    <a:pt x="102" y="2492"/>
                  </a:lnTo>
                  <a:lnTo>
                    <a:pt x="169" y="2526"/>
                  </a:lnTo>
                  <a:lnTo>
                    <a:pt x="236" y="2492"/>
                  </a:lnTo>
                  <a:lnTo>
                    <a:pt x="270" y="2458"/>
                  </a:lnTo>
                  <a:lnTo>
                    <a:pt x="540" y="2492"/>
                  </a:lnTo>
                  <a:lnTo>
                    <a:pt x="843" y="2492"/>
                  </a:lnTo>
                  <a:lnTo>
                    <a:pt x="1381" y="2458"/>
                  </a:lnTo>
                  <a:lnTo>
                    <a:pt x="1886" y="2458"/>
                  </a:lnTo>
                  <a:lnTo>
                    <a:pt x="2122" y="2425"/>
                  </a:lnTo>
                  <a:lnTo>
                    <a:pt x="2223" y="2357"/>
                  </a:lnTo>
                  <a:lnTo>
                    <a:pt x="2324" y="2290"/>
                  </a:lnTo>
                  <a:lnTo>
                    <a:pt x="2223" y="2223"/>
                  </a:lnTo>
                  <a:lnTo>
                    <a:pt x="2088" y="2155"/>
                  </a:lnTo>
                  <a:lnTo>
                    <a:pt x="1785" y="2155"/>
                  </a:lnTo>
                  <a:lnTo>
                    <a:pt x="1213" y="2189"/>
                  </a:lnTo>
                  <a:lnTo>
                    <a:pt x="742" y="2189"/>
                  </a:lnTo>
                  <a:lnTo>
                    <a:pt x="506" y="2223"/>
                  </a:lnTo>
                  <a:lnTo>
                    <a:pt x="270" y="2256"/>
                  </a:lnTo>
                  <a:lnTo>
                    <a:pt x="236" y="1078"/>
                  </a:lnTo>
                  <a:lnTo>
                    <a:pt x="203" y="741"/>
                  </a:lnTo>
                  <a:lnTo>
                    <a:pt x="135" y="438"/>
                  </a:lnTo>
                  <a:lnTo>
                    <a:pt x="203" y="438"/>
                  </a:lnTo>
                  <a:lnTo>
                    <a:pt x="236" y="405"/>
                  </a:lnTo>
                  <a:lnTo>
                    <a:pt x="270" y="371"/>
                  </a:lnTo>
                  <a:lnTo>
                    <a:pt x="1348" y="337"/>
                  </a:lnTo>
                  <a:lnTo>
                    <a:pt x="1819" y="304"/>
                  </a:lnTo>
                  <a:lnTo>
                    <a:pt x="2055" y="270"/>
                  </a:lnTo>
                  <a:lnTo>
                    <a:pt x="2257" y="236"/>
                  </a:lnTo>
                  <a:lnTo>
                    <a:pt x="2290" y="674"/>
                  </a:lnTo>
                  <a:lnTo>
                    <a:pt x="2324" y="1078"/>
                  </a:lnTo>
                  <a:lnTo>
                    <a:pt x="2290" y="1684"/>
                  </a:lnTo>
                  <a:lnTo>
                    <a:pt x="2290" y="1987"/>
                  </a:lnTo>
                  <a:lnTo>
                    <a:pt x="2324" y="2290"/>
                  </a:lnTo>
                  <a:lnTo>
                    <a:pt x="2358" y="2324"/>
                  </a:lnTo>
                  <a:lnTo>
                    <a:pt x="2391" y="2357"/>
                  </a:lnTo>
                  <a:lnTo>
                    <a:pt x="2459" y="2357"/>
                  </a:lnTo>
                  <a:lnTo>
                    <a:pt x="2492" y="2290"/>
                  </a:lnTo>
                  <a:lnTo>
                    <a:pt x="2526" y="1987"/>
                  </a:lnTo>
                  <a:lnTo>
                    <a:pt x="2560" y="1684"/>
                  </a:lnTo>
                  <a:lnTo>
                    <a:pt x="2526" y="1078"/>
                  </a:lnTo>
                  <a:lnTo>
                    <a:pt x="2492" y="573"/>
                  </a:lnTo>
                  <a:lnTo>
                    <a:pt x="2459" y="304"/>
                  </a:lnTo>
                  <a:lnTo>
                    <a:pt x="2391" y="34"/>
                  </a:lnTo>
                  <a:lnTo>
                    <a:pt x="2358" y="34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8" name="Google Shape;728;p5"/>
            <p:cNvSpPr/>
            <p:nvPr/>
          </p:nvSpPr>
          <p:spPr>
            <a:xfrm>
              <a:off x="4201375" y="3099050"/>
              <a:ext cx="64000" cy="59800"/>
            </a:xfrm>
            <a:custGeom>
              <a:rect b="b" l="l" r="r" t="t"/>
              <a:pathLst>
                <a:path extrusionOk="0" h="2392" w="2560">
                  <a:moveTo>
                    <a:pt x="102" y="1"/>
                  </a:moveTo>
                  <a:lnTo>
                    <a:pt x="68" y="34"/>
                  </a:lnTo>
                  <a:lnTo>
                    <a:pt x="34" y="304"/>
                  </a:lnTo>
                  <a:lnTo>
                    <a:pt x="1" y="539"/>
                  </a:lnTo>
                  <a:lnTo>
                    <a:pt x="1" y="1078"/>
                  </a:lnTo>
                  <a:lnTo>
                    <a:pt x="34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4"/>
                  </a:lnTo>
                  <a:lnTo>
                    <a:pt x="236" y="2358"/>
                  </a:lnTo>
                  <a:lnTo>
                    <a:pt x="304" y="2324"/>
                  </a:lnTo>
                  <a:lnTo>
                    <a:pt x="337" y="2256"/>
                  </a:lnTo>
                  <a:lnTo>
                    <a:pt x="304" y="1953"/>
                  </a:lnTo>
                  <a:lnTo>
                    <a:pt x="304" y="1650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3" y="203"/>
                  </a:lnTo>
                  <a:lnTo>
                    <a:pt x="203" y="203"/>
                  </a:lnTo>
                  <a:lnTo>
                    <a:pt x="438" y="236"/>
                  </a:lnTo>
                  <a:lnTo>
                    <a:pt x="1145" y="236"/>
                  </a:lnTo>
                  <a:lnTo>
                    <a:pt x="2223" y="169"/>
                  </a:lnTo>
                  <a:lnTo>
                    <a:pt x="2256" y="236"/>
                  </a:lnTo>
                  <a:lnTo>
                    <a:pt x="2324" y="236"/>
                  </a:lnTo>
                  <a:lnTo>
                    <a:pt x="2324" y="539"/>
                  </a:lnTo>
                  <a:lnTo>
                    <a:pt x="2324" y="876"/>
                  </a:lnTo>
                  <a:lnTo>
                    <a:pt x="2357" y="2054"/>
                  </a:lnTo>
                  <a:lnTo>
                    <a:pt x="1886" y="2054"/>
                  </a:lnTo>
                  <a:lnTo>
                    <a:pt x="1415" y="2088"/>
                  </a:lnTo>
                  <a:lnTo>
                    <a:pt x="674" y="2088"/>
                  </a:lnTo>
                  <a:lnTo>
                    <a:pt x="539" y="2122"/>
                  </a:lnTo>
                  <a:lnTo>
                    <a:pt x="438" y="2189"/>
                  </a:lnTo>
                  <a:lnTo>
                    <a:pt x="337" y="2256"/>
                  </a:lnTo>
                  <a:lnTo>
                    <a:pt x="405" y="2324"/>
                  </a:lnTo>
                  <a:lnTo>
                    <a:pt x="539" y="2358"/>
                  </a:lnTo>
                  <a:lnTo>
                    <a:pt x="775" y="2391"/>
                  </a:lnTo>
                  <a:lnTo>
                    <a:pt x="1280" y="2358"/>
                  </a:lnTo>
                  <a:lnTo>
                    <a:pt x="1819" y="2358"/>
                  </a:lnTo>
                  <a:lnTo>
                    <a:pt x="2122" y="2324"/>
                  </a:lnTo>
                  <a:lnTo>
                    <a:pt x="2357" y="2256"/>
                  </a:lnTo>
                  <a:lnTo>
                    <a:pt x="2425" y="2324"/>
                  </a:lnTo>
                  <a:lnTo>
                    <a:pt x="2492" y="2324"/>
                  </a:lnTo>
                  <a:lnTo>
                    <a:pt x="2559" y="2290"/>
                  </a:lnTo>
                  <a:lnTo>
                    <a:pt x="2559" y="2223"/>
                  </a:lnTo>
                  <a:lnTo>
                    <a:pt x="2526" y="1044"/>
                  </a:lnTo>
                  <a:lnTo>
                    <a:pt x="2526" y="539"/>
                  </a:lnTo>
                  <a:lnTo>
                    <a:pt x="2492" y="270"/>
                  </a:lnTo>
                  <a:lnTo>
                    <a:pt x="2425" y="34"/>
                  </a:lnTo>
                  <a:lnTo>
                    <a:pt x="2391" y="34"/>
                  </a:lnTo>
                  <a:lnTo>
                    <a:pt x="2391" y="68"/>
                  </a:lnTo>
                  <a:lnTo>
                    <a:pt x="2357" y="68"/>
                  </a:lnTo>
                  <a:lnTo>
                    <a:pt x="2290" y="34"/>
                  </a:lnTo>
                  <a:lnTo>
                    <a:pt x="2223" y="1"/>
                  </a:lnTo>
                  <a:lnTo>
                    <a:pt x="2021" y="1"/>
                  </a:lnTo>
                  <a:lnTo>
                    <a:pt x="1617" y="34"/>
                  </a:lnTo>
                  <a:lnTo>
                    <a:pt x="910" y="34"/>
                  </a:lnTo>
                  <a:lnTo>
                    <a:pt x="539" y="68"/>
                  </a:lnTo>
                  <a:lnTo>
                    <a:pt x="203" y="102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9" name="Google Shape;729;p5"/>
            <p:cNvSpPr/>
            <p:nvPr/>
          </p:nvSpPr>
          <p:spPr>
            <a:xfrm>
              <a:off x="4426950" y="2952600"/>
              <a:ext cx="64000" cy="60625"/>
            </a:xfrm>
            <a:custGeom>
              <a:rect b="b" l="l" r="r" t="t"/>
              <a:pathLst>
                <a:path extrusionOk="0" h="2425" w="2560">
                  <a:moveTo>
                    <a:pt x="2357" y="0"/>
                  </a:moveTo>
                  <a:lnTo>
                    <a:pt x="2357" y="34"/>
                  </a:lnTo>
                  <a:lnTo>
                    <a:pt x="2324" y="135"/>
                  </a:lnTo>
                  <a:lnTo>
                    <a:pt x="1751" y="68"/>
                  </a:lnTo>
                  <a:lnTo>
                    <a:pt x="1179" y="68"/>
                  </a:lnTo>
                  <a:lnTo>
                    <a:pt x="674" y="34"/>
                  </a:lnTo>
                  <a:lnTo>
                    <a:pt x="405" y="68"/>
                  </a:lnTo>
                  <a:lnTo>
                    <a:pt x="304" y="101"/>
                  </a:lnTo>
                  <a:lnTo>
                    <a:pt x="169" y="169"/>
                  </a:lnTo>
                  <a:lnTo>
                    <a:pt x="169" y="169"/>
                  </a:lnTo>
                  <a:lnTo>
                    <a:pt x="169" y="169"/>
                  </a:lnTo>
                  <a:lnTo>
                    <a:pt x="371" y="270"/>
                  </a:lnTo>
                  <a:lnTo>
                    <a:pt x="573" y="304"/>
                  </a:lnTo>
                  <a:lnTo>
                    <a:pt x="1011" y="270"/>
                  </a:lnTo>
                  <a:lnTo>
                    <a:pt x="1650" y="304"/>
                  </a:lnTo>
                  <a:lnTo>
                    <a:pt x="2324" y="337"/>
                  </a:lnTo>
                  <a:lnTo>
                    <a:pt x="2290" y="708"/>
                  </a:lnTo>
                  <a:lnTo>
                    <a:pt x="2324" y="1078"/>
                  </a:lnTo>
                  <a:lnTo>
                    <a:pt x="2324" y="1583"/>
                  </a:lnTo>
                  <a:lnTo>
                    <a:pt x="2357" y="1852"/>
                  </a:lnTo>
                  <a:lnTo>
                    <a:pt x="2391" y="2088"/>
                  </a:lnTo>
                  <a:lnTo>
                    <a:pt x="2357" y="2088"/>
                  </a:lnTo>
                  <a:lnTo>
                    <a:pt x="1347" y="2122"/>
                  </a:lnTo>
                  <a:lnTo>
                    <a:pt x="809" y="2155"/>
                  </a:lnTo>
                  <a:lnTo>
                    <a:pt x="539" y="2189"/>
                  </a:lnTo>
                  <a:lnTo>
                    <a:pt x="304" y="2223"/>
                  </a:lnTo>
                  <a:lnTo>
                    <a:pt x="270" y="1718"/>
                  </a:lnTo>
                  <a:lnTo>
                    <a:pt x="236" y="1213"/>
                  </a:lnTo>
                  <a:lnTo>
                    <a:pt x="270" y="708"/>
                  </a:lnTo>
                  <a:lnTo>
                    <a:pt x="236" y="438"/>
                  </a:lnTo>
                  <a:lnTo>
                    <a:pt x="203" y="304"/>
                  </a:lnTo>
                  <a:lnTo>
                    <a:pt x="169" y="169"/>
                  </a:lnTo>
                  <a:lnTo>
                    <a:pt x="135" y="203"/>
                  </a:lnTo>
                  <a:lnTo>
                    <a:pt x="68" y="337"/>
                  </a:lnTo>
                  <a:lnTo>
                    <a:pt x="34" y="506"/>
                  </a:lnTo>
                  <a:lnTo>
                    <a:pt x="1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54"/>
                  </a:lnTo>
                  <a:lnTo>
                    <a:pt x="34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25"/>
                  </a:lnTo>
                  <a:lnTo>
                    <a:pt x="304" y="2425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09" y="2425"/>
                  </a:lnTo>
                  <a:lnTo>
                    <a:pt x="1347" y="2391"/>
                  </a:lnTo>
                  <a:lnTo>
                    <a:pt x="2391" y="2324"/>
                  </a:lnTo>
                  <a:lnTo>
                    <a:pt x="2458" y="2290"/>
                  </a:lnTo>
                  <a:lnTo>
                    <a:pt x="2492" y="2324"/>
                  </a:lnTo>
                  <a:lnTo>
                    <a:pt x="2526" y="2324"/>
                  </a:lnTo>
                  <a:lnTo>
                    <a:pt x="2526" y="2290"/>
                  </a:lnTo>
                  <a:lnTo>
                    <a:pt x="2559" y="2021"/>
                  </a:lnTo>
                  <a:lnTo>
                    <a:pt x="2559" y="1751"/>
                  </a:lnTo>
                  <a:lnTo>
                    <a:pt x="2526" y="1246"/>
                  </a:lnTo>
                  <a:lnTo>
                    <a:pt x="2526" y="640"/>
                  </a:lnTo>
                  <a:lnTo>
                    <a:pt x="2492" y="337"/>
                  </a:lnTo>
                  <a:lnTo>
                    <a:pt x="2458" y="34"/>
                  </a:lnTo>
                  <a:lnTo>
                    <a:pt x="242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0" name="Google Shape;730;p5"/>
            <p:cNvSpPr/>
            <p:nvPr/>
          </p:nvSpPr>
          <p:spPr>
            <a:xfrm>
              <a:off x="4539750" y="3040125"/>
              <a:ext cx="17700" cy="21075"/>
            </a:xfrm>
            <a:custGeom>
              <a:rect b="b" l="l" r="r" t="t"/>
              <a:pathLst>
                <a:path extrusionOk="0" h="843" w="708">
                  <a:moveTo>
                    <a:pt x="202" y="1"/>
                  </a:moveTo>
                  <a:lnTo>
                    <a:pt x="101" y="35"/>
                  </a:lnTo>
                  <a:lnTo>
                    <a:pt x="68" y="136"/>
                  </a:lnTo>
                  <a:lnTo>
                    <a:pt x="0" y="338"/>
                  </a:lnTo>
                  <a:lnTo>
                    <a:pt x="0" y="573"/>
                  </a:lnTo>
                  <a:lnTo>
                    <a:pt x="0" y="742"/>
                  </a:lnTo>
                  <a:lnTo>
                    <a:pt x="34" y="809"/>
                  </a:lnTo>
                  <a:lnTo>
                    <a:pt x="68" y="843"/>
                  </a:lnTo>
                  <a:lnTo>
                    <a:pt x="101" y="843"/>
                  </a:lnTo>
                  <a:lnTo>
                    <a:pt x="404" y="809"/>
                  </a:lnTo>
                  <a:lnTo>
                    <a:pt x="573" y="775"/>
                  </a:lnTo>
                  <a:lnTo>
                    <a:pt x="707" y="708"/>
                  </a:lnTo>
                  <a:lnTo>
                    <a:pt x="707" y="674"/>
                  </a:lnTo>
                  <a:lnTo>
                    <a:pt x="707" y="641"/>
                  </a:lnTo>
                  <a:lnTo>
                    <a:pt x="674" y="573"/>
                  </a:lnTo>
                  <a:lnTo>
                    <a:pt x="438" y="573"/>
                  </a:lnTo>
                  <a:lnTo>
                    <a:pt x="202" y="607"/>
                  </a:lnTo>
                  <a:lnTo>
                    <a:pt x="236" y="304"/>
                  </a:lnTo>
                  <a:lnTo>
                    <a:pt x="270" y="169"/>
                  </a:lnTo>
                  <a:lnTo>
                    <a:pt x="270" y="68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1" name="Google Shape;731;p5"/>
            <p:cNvSpPr/>
            <p:nvPr/>
          </p:nvSpPr>
          <p:spPr>
            <a:xfrm>
              <a:off x="4293125" y="3114200"/>
              <a:ext cx="18550" cy="22750"/>
            </a:xfrm>
            <a:custGeom>
              <a:rect b="b" l="l" r="r" t="t"/>
              <a:pathLst>
                <a:path extrusionOk="0" h="910" w="742">
                  <a:moveTo>
                    <a:pt x="573" y="169"/>
                  </a:moveTo>
                  <a:lnTo>
                    <a:pt x="539" y="236"/>
                  </a:lnTo>
                  <a:lnTo>
                    <a:pt x="505" y="304"/>
                  </a:lnTo>
                  <a:lnTo>
                    <a:pt x="472" y="304"/>
                  </a:lnTo>
                  <a:lnTo>
                    <a:pt x="371" y="337"/>
                  </a:lnTo>
                  <a:lnTo>
                    <a:pt x="270" y="371"/>
                  </a:lnTo>
                  <a:lnTo>
                    <a:pt x="202" y="169"/>
                  </a:lnTo>
                  <a:close/>
                  <a:moveTo>
                    <a:pt x="539" y="506"/>
                  </a:moveTo>
                  <a:lnTo>
                    <a:pt x="573" y="573"/>
                  </a:lnTo>
                  <a:lnTo>
                    <a:pt x="505" y="674"/>
                  </a:lnTo>
                  <a:lnTo>
                    <a:pt x="472" y="708"/>
                  </a:lnTo>
                  <a:lnTo>
                    <a:pt x="270" y="708"/>
                  </a:lnTo>
                  <a:lnTo>
                    <a:pt x="270" y="539"/>
                  </a:lnTo>
                  <a:lnTo>
                    <a:pt x="303" y="539"/>
                  </a:lnTo>
                  <a:lnTo>
                    <a:pt x="472" y="506"/>
                  </a:lnTo>
                  <a:close/>
                  <a:moveTo>
                    <a:pt x="472" y="1"/>
                  </a:moveTo>
                  <a:lnTo>
                    <a:pt x="270" y="68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101" y="506"/>
                  </a:lnTo>
                  <a:lnTo>
                    <a:pt x="101" y="674"/>
                  </a:lnTo>
                  <a:lnTo>
                    <a:pt x="34" y="674"/>
                  </a:lnTo>
                  <a:lnTo>
                    <a:pt x="0" y="741"/>
                  </a:lnTo>
                  <a:lnTo>
                    <a:pt x="0" y="809"/>
                  </a:lnTo>
                  <a:lnTo>
                    <a:pt x="68" y="876"/>
                  </a:lnTo>
                  <a:lnTo>
                    <a:pt x="270" y="910"/>
                  </a:lnTo>
                  <a:lnTo>
                    <a:pt x="472" y="910"/>
                  </a:lnTo>
                  <a:lnTo>
                    <a:pt x="573" y="876"/>
                  </a:lnTo>
                  <a:lnTo>
                    <a:pt x="640" y="809"/>
                  </a:lnTo>
                  <a:lnTo>
                    <a:pt x="707" y="741"/>
                  </a:lnTo>
                  <a:lnTo>
                    <a:pt x="741" y="640"/>
                  </a:lnTo>
                  <a:lnTo>
                    <a:pt x="741" y="506"/>
                  </a:lnTo>
                  <a:lnTo>
                    <a:pt x="707" y="438"/>
                  </a:lnTo>
                  <a:lnTo>
                    <a:pt x="674" y="371"/>
                  </a:lnTo>
                  <a:lnTo>
                    <a:pt x="707" y="304"/>
                  </a:lnTo>
                  <a:lnTo>
                    <a:pt x="707" y="169"/>
                  </a:lnTo>
                  <a:lnTo>
                    <a:pt x="707" y="68"/>
                  </a:lnTo>
                  <a:lnTo>
                    <a:pt x="640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2" name="Google Shape;732;p5"/>
            <p:cNvSpPr/>
            <p:nvPr/>
          </p:nvSpPr>
          <p:spPr>
            <a:xfrm>
              <a:off x="4136575" y="3101575"/>
              <a:ext cx="58100" cy="59800"/>
            </a:xfrm>
            <a:custGeom>
              <a:rect b="b" l="l" r="r" t="t"/>
              <a:pathLst>
                <a:path extrusionOk="0" h="2392" w="2324">
                  <a:moveTo>
                    <a:pt x="1515" y="1"/>
                  </a:moveTo>
                  <a:lnTo>
                    <a:pt x="909" y="34"/>
                  </a:lnTo>
                  <a:lnTo>
                    <a:pt x="202" y="34"/>
                  </a:lnTo>
                  <a:lnTo>
                    <a:pt x="0" y="102"/>
                  </a:lnTo>
                  <a:lnTo>
                    <a:pt x="0" y="135"/>
                  </a:lnTo>
                  <a:lnTo>
                    <a:pt x="68" y="203"/>
                  </a:lnTo>
                  <a:lnTo>
                    <a:pt x="169" y="236"/>
                  </a:lnTo>
                  <a:lnTo>
                    <a:pt x="371" y="270"/>
                  </a:lnTo>
                  <a:lnTo>
                    <a:pt x="1414" y="270"/>
                  </a:lnTo>
                  <a:lnTo>
                    <a:pt x="2020" y="236"/>
                  </a:lnTo>
                  <a:lnTo>
                    <a:pt x="1987" y="438"/>
                  </a:lnTo>
                  <a:lnTo>
                    <a:pt x="2020" y="640"/>
                  </a:lnTo>
                  <a:lnTo>
                    <a:pt x="2054" y="1078"/>
                  </a:lnTo>
                  <a:lnTo>
                    <a:pt x="2054" y="1617"/>
                  </a:lnTo>
                  <a:lnTo>
                    <a:pt x="2054" y="1852"/>
                  </a:lnTo>
                  <a:lnTo>
                    <a:pt x="2088" y="2122"/>
                  </a:lnTo>
                  <a:lnTo>
                    <a:pt x="977" y="2155"/>
                  </a:lnTo>
                  <a:lnTo>
                    <a:pt x="539" y="2155"/>
                  </a:lnTo>
                  <a:lnTo>
                    <a:pt x="371" y="2189"/>
                  </a:lnTo>
                  <a:lnTo>
                    <a:pt x="270" y="2223"/>
                  </a:lnTo>
                  <a:lnTo>
                    <a:pt x="202" y="2290"/>
                  </a:lnTo>
                  <a:lnTo>
                    <a:pt x="270" y="2358"/>
                  </a:lnTo>
                  <a:lnTo>
                    <a:pt x="371" y="2391"/>
                  </a:lnTo>
                  <a:lnTo>
                    <a:pt x="1583" y="2391"/>
                  </a:lnTo>
                  <a:lnTo>
                    <a:pt x="2222" y="2358"/>
                  </a:lnTo>
                  <a:lnTo>
                    <a:pt x="2290" y="2324"/>
                  </a:lnTo>
                  <a:lnTo>
                    <a:pt x="2323" y="2290"/>
                  </a:lnTo>
                  <a:lnTo>
                    <a:pt x="2323" y="2223"/>
                  </a:lnTo>
                  <a:lnTo>
                    <a:pt x="2290" y="2155"/>
                  </a:lnTo>
                  <a:lnTo>
                    <a:pt x="2290" y="1886"/>
                  </a:lnTo>
                  <a:lnTo>
                    <a:pt x="2290" y="1617"/>
                  </a:lnTo>
                  <a:lnTo>
                    <a:pt x="2256" y="1078"/>
                  </a:lnTo>
                  <a:lnTo>
                    <a:pt x="2256" y="607"/>
                  </a:lnTo>
                  <a:lnTo>
                    <a:pt x="2222" y="405"/>
                  </a:lnTo>
                  <a:lnTo>
                    <a:pt x="2189" y="203"/>
                  </a:lnTo>
                  <a:lnTo>
                    <a:pt x="2222" y="135"/>
                  </a:lnTo>
                  <a:lnTo>
                    <a:pt x="2222" y="68"/>
                  </a:lnTo>
                  <a:lnTo>
                    <a:pt x="2189" y="34"/>
                  </a:lnTo>
                  <a:lnTo>
                    <a:pt x="212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3" name="Google Shape;733;p5"/>
            <p:cNvSpPr/>
            <p:nvPr/>
          </p:nvSpPr>
          <p:spPr>
            <a:xfrm>
              <a:off x="4225800" y="3118425"/>
              <a:ext cx="18525" cy="16000"/>
            </a:xfrm>
            <a:custGeom>
              <a:rect b="b" l="l" r="r" t="t"/>
              <a:pathLst>
                <a:path extrusionOk="0" h="640" w="741">
                  <a:moveTo>
                    <a:pt x="67" y="0"/>
                  </a:moveTo>
                  <a:lnTo>
                    <a:pt x="0" y="67"/>
                  </a:lnTo>
                  <a:lnTo>
                    <a:pt x="0" y="135"/>
                  </a:lnTo>
                  <a:lnTo>
                    <a:pt x="34" y="168"/>
                  </a:lnTo>
                  <a:lnTo>
                    <a:pt x="67" y="202"/>
                  </a:lnTo>
                  <a:lnTo>
                    <a:pt x="101" y="303"/>
                  </a:lnTo>
                  <a:lnTo>
                    <a:pt x="135" y="438"/>
                  </a:lnTo>
                  <a:lnTo>
                    <a:pt x="202" y="539"/>
                  </a:lnTo>
                  <a:lnTo>
                    <a:pt x="303" y="640"/>
                  </a:lnTo>
                  <a:lnTo>
                    <a:pt x="438" y="640"/>
                  </a:lnTo>
                  <a:lnTo>
                    <a:pt x="471" y="606"/>
                  </a:lnTo>
                  <a:lnTo>
                    <a:pt x="606" y="337"/>
                  </a:lnTo>
                  <a:lnTo>
                    <a:pt x="707" y="236"/>
                  </a:lnTo>
                  <a:lnTo>
                    <a:pt x="741" y="168"/>
                  </a:lnTo>
                  <a:lnTo>
                    <a:pt x="741" y="101"/>
                  </a:lnTo>
                  <a:lnTo>
                    <a:pt x="741" y="67"/>
                  </a:lnTo>
                  <a:lnTo>
                    <a:pt x="707" y="34"/>
                  </a:lnTo>
                  <a:lnTo>
                    <a:pt x="606" y="67"/>
                  </a:lnTo>
                  <a:lnTo>
                    <a:pt x="505" y="135"/>
                  </a:lnTo>
                  <a:lnTo>
                    <a:pt x="404" y="269"/>
                  </a:lnTo>
                  <a:lnTo>
                    <a:pt x="337" y="370"/>
                  </a:lnTo>
                  <a:lnTo>
                    <a:pt x="269" y="236"/>
                  </a:lnTo>
                  <a:lnTo>
                    <a:pt x="236" y="67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4" name="Google Shape;734;p5"/>
            <p:cNvSpPr/>
            <p:nvPr/>
          </p:nvSpPr>
          <p:spPr>
            <a:xfrm>
              <a:off x="4061650" y="3103275"/>
              <a:ext cx="64000" cy="60625"/>
            </a:xfrm>
            <a:custGeom>
              <a:rect b="b" l="l" r="r" t="t"/>
              <a:pathLst>
                <a:path extrusionOk="0" h="2425" w="2560">
                  <a:moveTo>
                    <a:pt x="2391" y="0"/>
                  </a:moveTo>
                  <a:lnTo>
                    <a:pt x="2358" y="34"/>
                  </a:lnTo>
                  <a:lnTo>
                    <a:pt x="2324" y="135"/>
                  </a:lnTo>
                  <a:lnTo>
                    <a:pt x="1751" y="67"/>
                  </a:lnTo>
                  <a:lnTo>
                    <a:pt x="1179" y="67"/>
                  </a:lnTo>
                  <a:lnTo>
                    <a:pt x="640" y="34"/>
                  </a:lnTo>
                  <a:lnTo>
                    <a:pt x="405" y="67"/>
                  </a:lnTo>
                  <a:lnTo>
                    <a:pt x="270" y="101"/>
                  </a:lnTo>
                  <a:lnTo>
                    <a:pt x="169" y="168"/>
                  </a:lnTo>
                  <a:lnTo>
                    <a:pt x="169" y="202"/>
                  </a:lnTo>
                  <a:lnTo>
                    <a:pt x="371" y="269"/>
                  </a:lnTo>
                  <a:lnTo>
                    <a:pt x="573" y="303"/>
                  </a:lnTo>
                  <a:lnTo>
                    <a:pt x="1011" y="269"/>
                  </a:lnTo>
                  <a:lnTo>
                    <a:pt x="1650" y="303"/>
                  </a:lnTo>
                  <a:lnTo>
                    <a:pt x="2324" y="337"/>
                  </a:lnTo>
                  <a:lnTo>
                    <a:pt x="2290" y="707"/>
                  </a:lnTo>
                  <a:lnTo>
                    <a:pt x="2324" y="1077"/>
                  </a:lnTo>
                  <a:lnTo>
                    <a:pt x="2324" y="1582"/>
                  </a:lnTo>
                  <a:lnTo>
                    <a:pt x="2358" y="1852"/>
                  </a:lnTo>
                  <a:lnTo>
                    <a:pt x="2391" y="2087"/>
                  </a:lnTo>
                  <a:lnTo>
                    <a:pt x="2358" y="2087"/>
                  </a:lnTo>
                  <a:lnTo>
                    <a:pt x="1314" y="2121"/>
                  </a:lnTo>
                  <a:lnTo>
                    <a:pt x="809" y="2155"/>
                  </a:lnTo>
                  <a:lnTo>
                    <a:pt x="539" y="2189"/>
                  </a:lnTo>
                  <a:lnTo>
                    <a:pt x="304" y="2256"/>
                  </a:lnTo>
                  <a:lnTo>
                    <a:pt x="270" y="1751"/>
                  </a:lnTo>
                  <a:lnTo>
                    <a:pt x="236" y="1246"/>
                  </a:lnTo>
                  <a:lnTo>
                    <a:pt x="270" y="707"/>
                  </a:lnTo>
                  <a:lnTo>
                    <a:pt x="236" y="438"/>
                  </a:lnTo>
                  <a:lnTo>
                    <a:pt x="203" y="303"/>
                  </a:lnTo>
                  <a:lnTo>
                    <a:pt x="169" y="202"/>
                  </a:lnTo>
                  <a:lnTo>
                    <a:pt x="135" y="202"/>
                  </a:lnTo>
                  <a:lnTo>
                    <a:pt x="68" y="337"/>
                  </a:lnTo>
                  <a:lnTo>
                    <a:pt x="34" y="505"/>
                  </a:lnTo>
                  <a:lnTo>
                    <a:pt x="1" y="875"/>
                  </a:lnTo>
                  <a:lnTo>
                    <a:pt x="34" y="1582"/>
                  </a:lnTo>
                  <a:lnTo>
                    <a:pt x="34" y="1818"/>
                  </a:lnTo>
                  <a:lnTo>
                    <a:pt x="34" y="2054"/>
                  </a:lnTo>
                  <a:lnTo>
                    <a:pt x="34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24"/>
                  </a:lnTo>
                  <a:lnTo>
                    <a:pt x="304" y="2424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09" y="2424"/>
                  </a:lnTo>
                  <a:lnTo>
                    <a:pt x="1347" y="2391"/>
                  </a:lnTo>
                  <a:lnTo>
                    <a:pt x="2391" y="2323"/>
                  </a:lnTo>
                  <a:lnTo>
                    <a:pt x="2459" y="2290"/>
                  </a:lnTo>
                  <a:lnTo>
                    <a:pt x="2492" y="2323"/>
                  </a:lnTo>
                  <a:lnTo>
                    <a:pt x="2526" y="2323"/>
                  </a:lnTo>
                  <a:lnTo>
                    <a:pt x="2526" y="2290"/>
                  </a:lnTo>
                  <a:lnTo>
                    <a:pt x="2560" y="2020"/>
                  </a:lnTo>
                  <a:lnTo>
                    <a:pt x="2560" y="1784"/>
                  </a:lnTo>
                  <a:lnTo>
                    <a:pt x="2526" y="1246"/>
                  </a:lnTo>
                  <a:lnTo>
                    <a:pt x="2526" y="640"/>
                  </a:lnTo>
                  <a:lnTo>
                    <a:pt x="2492" y="337"/>
                  </a:lnTo>
                  <a:lnTo>
                    <a:pt x="2459" y="34"/>
                  </a:lnTo>
                  <a:lnTo>
                    <a:pt x="242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5" name="Google Shape;735;p5"/>
            <p:cNvSpPr/>
            <p:nvPr/>
          </p:nvSpPr>
          <p:spPr>
            <a:xfrm>
              <a:off x="4156775" y="3122625"/>
              <a:ext cx="15175" cy="15175"/>
            </a:xfrm>
            <a:custGeom>
              <a:rect b="b" l="l" r="r" t="t"/>
              <a:pathLst>
                <a:path extrusionOk="0" h="607" w="607">
                  <a:moveTo>
                    <a:pt x="236" y="0"/>
                  </a:moveTo>
                  <a:lnTo>
                    <a:pt x="135" y="68"/>
                  </a:lnTo>
                  <a:lnTo>
                    <a:pt x="68" y="135"/>
                  </a:lnTo>
                  <a:lnTo>
                    <a:pt x="0" y="202"/>
                  </a:lnTo>
                  <a:lnTo>
                    <a:pt x="0" y="303"/>
                  </a:lnTo>
                  <a:lnTo>
                    <a:pt x="0" y="404"/>
                  </a:lnTo>
                  <a:lnTo>
                    <a:pt x="68" y="505"/>
                  </a:lnTo>
                  <a:lnTo>
                    <a:pt x="135" y="573"/>
                  </a:lnTo>
                  <a:lnTo>
                    <a:pt x="236" y="606"/>
                  </a:lnTo>
                  <a:lnTo>
                    <a:pt x="371" y="606"/>
                  </a:lnTo>
                  <a:lnTo>
                    <a:pt x="438" y="573"/>
                  </a:lnTo>
                  <a:lnTo>
                    <a:pt x="539" y="539"/>
                  </a:lnTo>
                  <a:lnTo>
                    <a:pt x="573" y="438"/>
                  </a:lnTo>
                  <a:lnTo>
                    <a:pt x="539" y="404"/>
                  </a:lnTo>
                  <a:lnTo>
                    <a:pt x="505" y="371"/>
                  </a:lnTo>
                  <a:lnTo>
                    <a:pt x="438" y="337"/>
                  </a:lnTo>
                  <a:lnTo>
                    <a:pt x="371" y="371"/>
                  </a:lnTo>
                  <a:lnTo>
                    <a:pt x="303" y="404"/>
                  </a:lnTo>
                  <a:lnTo>
                    <a:pt x="202" y="371"/>
                  </a:lnTo>
                  <a:lnTo>
                    <a:pt x="202" y="337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236" y="202"/>
                  </a:lnTo>
                  <a:lnTo>
                    <a:pt x="337" y="169"/>
                  </a:lnTo>
                  <a:lnTo>
                    <a:pt x="472" y="169"/>
                  </a:lnTo>
                  <a:lnTo>
                    <a:pt x="606" y="135"/>
                  </a:lnTo>
                  <a:lnTo>
                    <a:pt x="606" y="101"/>
                  </a:lnTo>
                  <a:lnTo>
                    <a:pt x="606" y="68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6" name="Google Shape;736;p5"/>
            <p:cNvSpPr/>
            <p:nvPr/>
          </p:nvSpPr>
          <p:spPr>
            <a:xfrm>
              <a:off x="4584350" y="3014875"/>
              <a:ext cx="55575" cy="61475"/>
            </a:xfrm>
            <a:custGeom>
              <a:rect b="b" l="l" r="r" t="t"/>
              <a:pathLst>
                <a:path extrusionOk="0" h="2459" w="2223">
                  <a:moveTo>
                    <a:pt x="1751" y="1"/>
                  </a:moveTo>
                  <a:lnTo>
                    <a:pt x="1280" y="68"/>
                  </a:lnTo>
                  <a:lnTo>
                    <a:pt x="674" y="68"/>
                  </a:lnTo>
                  <a:lnTo>
                    <a:pt x="68" y="102"/>
                  </a:lnTo>
                  <a:lnTo>
                    <a:pt x="1" y="136"/>
                  </a:lnTo>
                  <a:lnTo>
                    <a:pt x="1" y="203"/>
                  </a:lnTo>
                  <a:lnTo>
                    <a:pt x="1" y="237"/>
                  </a:lnTo>
                  <a:lnTo>
                    <a:pt x="34" y="304"/>
                  </a:lnTo>
                  <a:lnTo>
                    <a:pt x="1" y="506"/>
                  </a:lnTo>
                  <a:lnTo>
                    <a:pt x="1" y="742"/>
                  </a:lnTo>
                  <a:lnTo>
                    <a:pt x="34" y="1179"/>
                  </a:lnTo>
                  <a:lnTo>
                    <a:pt x="34" y="1718"/>
                  </a:lnTo>
                  <a:lnTo>
                    <a:pt x="34" y="2021"/>
                  </a:lnTo>
                  <a:lnTo>
                    <a:pt x="68" y="2290"/>
                  </a:lnTo>
                  <a:lnTo>
                    <a:pt x="68" y="2324"/>
                  </a:lnTo>
                  <a:lnTo>
                    <a:pt x="68" y="2391"/>
                  </a:lnTo>
                  <a:lnTo>
                    <a:pt x="102" y="2459"/>
                  </a:lnTo>
                  <a:lnTo>
                    <a:pt x="169" y="2459"/>
                  </a:lnTo>
                  <a:lnTo>
                    <a:pt x="809" y="2425"/>
                  </a:lnTo>
                  <a:lnTo>
                    <a:pt x="1415" y="2391"/>
                  </a:lnTo>
                  <a:lnTo>
                    <a:pt x="1819" y="2391"/>
                  </a:lnTo>
                  <a:lnTo>
                    <a:pt x="2021" y="2324"/>
                  </a:lnTo>
                  <a:lnTo>
                    <a:pt x="2122" y="2290"/>
                  </a:lnTo>
                  <a:lnTo>
                    <a:pt x="2189" y="2223"/>
                  </a:lnTo>
                  <a:lnTo>
                    <a:pt x="2088" y="2156"/>
                  </a:lnTo>
                  <a:lnTo>
                    <a:pt x="2021" y="2122"/>
                  </a:lnTo>
                  <a:lnTo>
                    <a:pt x="1819" y="2122"/>
                  </a:lnTo>
                  <a:lnTo>
                    <a:pt x="1415" y="2156"/>
                  </a:lnTo>
                  <a:lnTo>
                    <a:pt x="270" y="2223"/>
                  </a:lnTo>
                  <a:lnTo>
                    <a:pt x="270" y="1954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36" y="742"/>
                  </a:lnTo>
                  <a:lnTo>
                    <a:pt x="236" y="540"/>
                  </a:lnTo>
                  <a:lnTo>
                    <a:pt x="203" y="304"/>
                  </a:lnTo>
                  <a:lnTo>
                    <a:pt x="809" y="304"/>
                  </a:lnTo>
                  <a:lnTo>
                    <a:pt x="1448" y="270"/>
                  </a:lnTo>
                  <a:lnTo>
                    <a:pt x="1852" y="237"/>
                  </a:lnTo>
                  <a:lnTo>
                    <a:pt x="2054" y="169"/>
                  </a:lnTo>
                  <a:lnTo>
                    <a:pt x="2122" y="136"/>
                  </a:lnTo>
                  <a:lnTo>
                    <a:pt x="2223" y="68"/>
                  </a:lnTo>
                  <a:lnTo>
                    <a:pt x="2223" y="35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7" name="Google Shape;737;p5"/>
            <p:cNvSpPr/>
            <p:nvPr/>
          </p:nvSpPr>
          <p:spPr>
            <a:xfrm>
              <a:off x="4775425" y="2938300"/>
              <a:ext cx="68200" cy="127125"/>
            </a:xfrm>
            <a:custGeom>
              <a:rect b="b" l="l" r="r" t="t"/>
              <a:pathLst>
                <a:path extrusionOk="0" h="5085" w="2728">
                  <a:moveTo>
                    <a:pt x="2391" y="202"/>
                  </a:moveTo>
                  <a:lnTo>
                    <a:pt x="2357" y="471"/>
                  </a:lnTo>
                  <a:lnTo>
                    <a:pt x="2323" y="741"/>
                  </a:lnTo>
                  <a:lnTo>
                    <a:pt x="2357" y="1313"/>
                  </a:lnTo>
                  <a:lnTo>
                    <a:pt x="2391" y="1886"/>
                  </a:lnTo>
                  <a:lnTo>
                    <a:pt x="2424" y="2424"/>
                  </a:lnTo>
                  <a:lnTo>
                    <a:pt x="2458" y="3636"/>
                  </a:lnTo>
                  <a:lnTo>
                    <a:pt x="2424" y="4848"/>
                  </a:lnTo>
                  <a:lnTo>
                    <a:pt x="1785" y="4848"/>
                  </a:lnTo>
                  <a:lnTo>
                    <a:pt x="1448" y="4815"/>
                  </a:lnTo>
                  <a:lnTo>
                    <a:pt x="1280" y="4848"/>
                  </a:lnTo>
                  <a:lnTo>
                    <a:pt x="1111" y="4882"/>
                  </a:lnTo>
                  <a:lnTo>
                    <a:pt x="1111" y="4242"/>
                  </a:lnTo>
                  <a:lnTo>
                    <a:pt x="1078" y="3636"/>
                  </a:lnTo>
                  <a:lnTo>
                    <a:pt x="943" y="2391"/>
                  </a:lnTo>
                  <a:lnTo>
                    <a:pt x="977" y="2323"/>
                  </a:lnTo>
                  <a:lnTo>
                    <a:pt x="977" y="2256"/>
                  </a:lnTo>
                  <a:lnTo>
                    <a:pt x="943" y="2222"/>
                  </a:lnTo>
                  <a:lnTo>
                    <a:pt x="842" y="2189"/>
                  </a:lnTo>
                  <a:lnTo>
                    <a:pt x="337" y="2323"/>
                  </a:lnTo>
                  <a:lnTo>
                    <a:pt x="303" y="1751"/>
                  </a:lnTo>
                  <a:lnTo>
                    <a:pt x="236" y="1212"/>
                  </a:lnTo>
                  <a:lnTo>
                    <a:pt x="236" y="741"/>
                  </a:lnTo>
                  <a:lnTo>
                    <a:pt x="202" y="505"/>
                  </a:lnTo>
                  <a:lnTo>
                    <a:pt x="169" y="269"/>
                  </a:lnTo>
                  <a:lnTo>
                    <a:pt x="741" y="303"/>
                  </a:lnTo>
                  <a:lnTo>
                    <a:pt x="1280" y="269"/>
                  </a:lnTo>
                  <a:lnTo>
                    <a:pt x="2391" y="202"/>
                  </a:lnTo>
                  <a:close/>
                  <a:moveTo>
                    <a:pt x="2391" y="0"/>
                  </a:moveTo>
                  <a:lnTo>
                    <a:pt x="1280" y="34"/>
                  </a:lnTo>
                  <a:lnTo>
                    <a:pt x="707" y="67"/>
                  </a:lnTo>
                  <a:lnTo>
                    <a:pt x="169" y="135"/>
                  </a:lnTo>
                  <a:lnTo>
                    <a:pt x="135" y="168"/>
                  </a:lnTo>
                  <a:lnTo>
                    <a:pt x="101" y="168"/>
                  </a:lnTo>
                  <a:lnTo>
                    <a:pt x="68" y="202"/>
                  </a:lnTo>
                  <a:lnTo>
                    <a:pt x="0" y="438"/>
                  </a:lnTo>
                  <a:lnTo>
                    <a:pt x="0" y="707"/>
                  </a:lnTo>
                  <a:lnTo>
                    <a:pt x="0" y="1212"/>
                  </a:lnTo>
                  <a:lnTo>
                    <a:pt x="34" y="1818"/>
                  </a:lnTo>
                  <a:lnTo>
                    <a:pt x="68" y="2121"/>
                  </a:lnTo>
                  <a:lnTo>
                    <a:pt x="135" y="2424"/>
                  </a:lnTo>
                  <a:lnTo>
                    <a:pt x="135" y="2458"/>
                  </a:lnTo>
                  <a:lnTo>
                    <a:pt x="202" y="2492"/>
                  </a:lnTo>
                  <a:lnTo>
                    <a:pt x="303" y="2492"/>
                  </a:lnTo>
                  <a:lnTo>
                    <a:pt x="808" y="2424"/>
                  </a:lnTo>
                  <a:lnTo>
                    <a:pt x="842" y="3704"/>
                  </a:lnTo>
                  <a:lnTo>
                    <a:pt x="876" y="4377"/>
                  </a:lnTo>
                  <a:lnTo>
                    <a:pt x="943" y="5017"/>
                  </a:lnTo>
                  <a:lnTo>
                    <a:pt x="977" y="5050"/>
                  </a:lnTo>
                  <a:lnTo>
                    <a:pt x="1044" y="5084"/>
                  </a:lnTo>
                  <a:lnTo>
                    <a:pt x="1078" y="5050"/>
                  </a:lnTo>
                  <a:lnTo>
                    <a:pt x="1111" y="4983"/>
                  </a:lnTo>
                  <a:lnTo>
                    <a:pt x="1246" y="5017"/>
                  </a:lnTo>
                  <a:lnTo>
                    <a:pt x="1381" y="5050"/>
                  </a:lnTo>
                  <a:lnTo>
                    <a:pt x="1684" y="5050"/>
                  </a:lnTo>
                  <a:lnTo>
                    <a:pt x="2088" y="5084"/>
                  </a:lnTo>
                  <a:lnTo>
                    <a:pt x="2458" y="5050"/>
                  </a:lnTo>
                  <a:lnTo>
                    <a:pt x="2559" y="5084"/>
                  </a:lnTo>
                  <a:lnTo>
                    <a:pt x="2626" y="5050"/>
                  </a:lnTo>
                  <a:lnTo>
                    <a:pt x="2694" y="5017"/>
                  </a:lnTo>
                  <a:lnTo>
                    <a:pt x="2727" y="4949"/>
                  </a:lnTo>
                  <a:lnTo>
                    <a:pt x="2727" y="4882"/>
                  </a:lnTo>
                  <a:lnTo>
                    <a:pt x="2660" y="4848"/>
                  </a:lnTo>
                  <a:lnTo>
                    <a:pt x="2660" y="3636"/>
                  </a:lnTo>
                  <a:lnTo>
                    <a:pt x="2626" y="2424"/>
                  </a:lnTo>
                  <a:lnTo>
                    <a:pt x="2626" y="1280"/>
                  </a:lnTo>
                  <a:lnTo>
                    <a:pt x="2593" y="707"/>
                  </a:lnTo>
                  <a:lnTo>
                    <a:pt x="2525" y="438"/>
                  </a:lnTo>
                  <a:lnTo>
                    <a:pt x="2458" y="168"/>
                  </a:lnTo>
                  <a:lnTo>
                    <a:pt x="2458" y="101"/>
                  </a:lnTo>
                  <a:lnTo>
                    <a:pt x="2458" y="67"/>
                  </a:lnTo>
                  <a:lnTo>
                    <a:pt x="24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8" name="Google Shape;738;p5"/>
            <p:cNvSpPr/>
            <p:nvPr/>
          </p:nvSpPr>
          <p:spPr>
            <a:xfrm>
              <a:off x="3843650" y="4529100"/>
              <a:ext cx="340925" cy="344275"/>
            </a:xfrm>
            <a:custGeom>
              <a:rect b="b" l="l" r="r" t="t"/>
              <a:pathLst>
                <a:path extrusionOk="0" h="13771" w="13637">
                  <a:moveTo>
                    <a:pt x="12626" y="6095"/>
                  </a:moveTo>
                  <a:lnTo>
                    <a:pt x="12896" y="6162"/>
                  </a:lnTo>
                  <a:lnTo>
                    <a:pt x="12997" y="6196"/>
                  </a:lnTo>
                  <a:lnTo>
                    <a:pt x="13098" y="6263"/>
                  </a:lnTo>
                  <a:lnTo>
                    <a:pt x="13199" y="6364"/>
                  </a:lnTo>
                  <a:lnTo>
                    <a:pt x="13300" y="6465"/>
                  </a:lnTo>
                  <a:lnTo>
                    <a:pt x="13367" y="6600"/>
                  </a:lnTo>
                  <a:lnTo>
                    <a:pt x="13401" y="6768"/>
                  </a:lnTo>
                  <a:lnTo>
                    <a:pt x="13434" y="6903"/>
                  </a:lnTo>
                  <a:lnTo>
                    <a:pt x="13434" y="7071"/>
                  </a:lnTo>
                  <a:lnTo>
                    <a:pt x="13367" y="7206"/>
                  </a:lnTo>
                  <a:lnTo>
                    <a:pt x="13333" y="7340"/>
                  </a:lnTo>
                  <a:lnTo>
                    <a:pt x="13232" y="7475"/>
                  </a:lnTo>
                  <a:lnTo>
                    <a:pt x="13131" y="7576"/>
                  </a:lnTo>
                  <a:lnTo>
                    <a:pt x="12862" y="7711"/>
                  </a:lnTo>
                  <a:lnTo>
                    <a:pt x="12559" y="7812"/>
                  </a:lnTo>
                  <a:lnTo>
                    <a:pt x="12222" y="7845"/>
                  </a:lnTo>
                  <a:lnTo>
                    <a:pt x="11852" y="7845"/>
                  </a:lnTo>
                  <a:lnTo>
                    <a:pt x="11145" y="7812"/>
                  </a:lnTo>
                  <a:lnTo>
                    <a:pt x="10505" y="7778"/>
                  </a:lnTo>
                  <a:lnTo>
                    <a:pt x="10505" y="7542"/>
                  </a:lnTo>
                  <a:lnTo>
                    <a:pt x="10505" y="7307"/>
                  </a:lnTo>
                  <a:lnTo>
                    <a:pt x="10539" y="6734"/>
                  </a:lnTo>
                  <a:lnTo>
                    <a:pt x="10539" y="6196"/>
                  </a:lnTo>
                  <a:lnTo>
                    <a:pt x="10977" y="6128"/>
                  </a:lnTo>
                  <a:lnTo>
                    <a:pt x="11448" y="6095"/>
                  </a:lnTo>
                  <a:close/>
                  <a:moveTo>
                    <a:pt x="3469" y="1"/>
                  </a:moveTo>
                  <a:lnTo>
                    <a:pt x="2795" y="68"/>
                  </a:lnTo>
                  <a:lnTo>
                    <a:pt x="2122" y="203"/>
                  </a:lnTo>
                  <a:lnTo>
                    <a:pt x="1482" y="405"/>
                  </a:lnTo>
                  <a:lnTo>
                    <a:pt x="842" y="640"/>
                  </a:lnTo>
                  <a:lnTo>
                    <a:pt x="270" y="943"/>
                  </a:lnTo>
                  <a:lnTo>
                    <a:pt x="1" y="1112"/>
                  </a:lnTo>
                  <a:lnTo>
                    <a:pt x="1" y="1415"/>
                  </a:lnTo>
                  <a:lnTo>
                    <a:pt x="573" y="1044"/>
                  </a:lnTo>
                  <a:lnTo>
                    <a:pt x="1145" y="741"/>
                  </a:lnTo>
                  <a:lnTo>
                    <a:pt x="1751" y="539"/>
                  </a:lnTo>
                  <a:lnTo>
                    <a:pt x="2357" y="371"/>
                  </a:lnTo>
                  <a:lnTo>
                    <a:pt x="2997" y="270"/>
                  </a:lnTo>
                  <a:lnTo>
                    <a:pt x="3671" y="236"/>
                  </a:lnTo>
                  <a:lnTo>
                    <a:pt x="4310" y="236"/>
                  </a:lnTo>
                  <a:lnTo>
                    <a:pt x="4950" y="304"/>
                  </a:lnTo>
                  <a:lnTo>
                    <a:pt x="5590" y="438"/>
                  </a:lnTo>
                  <a:lnTo>
                    <a:pt x="6128" y="607"/>
                  </a:lnTo>
                  <a:lnTo>
                    <a:pt x="6633" y="809"/>
                  </a:lnTo>
                  <a:lnTo>
                    <a:pt x="7138" y="1078"/>
                  </a:lnTo>
                  <a:lnTo>
                    <a:pt x="7610" y="1381"/>
                  </a:lnTo>
                  <a:lnTo>
                    <a:pt x="8047" y="1752"/>
                  </a:lnTo>
                  <a:lnTo>
                    <a:pt x="8451" y="2122"/>
                  </a:lnTo>
                  <a:lnTo>
                    <a:pt x="8822" y="2560"/>
                  </a:lnTo>
                  <a:lnTo>
                    <a:pt x="9192" y="2997"/>
                  </a:lnTo>
                  <a:lnTo>
                    <a:pt x="9495" y="3536"/>
                  </a:lnTo>
                  <a:lnTo>
                    <a:pt x="9764" y="4075"/>
                  </a:lnTo>
                  <a:lnTo>
                    <a:pt x="9966" y="4647"/>
                  </a:lnTo>
                  <a:lnTo>
                    <a:pt x="10135" y="5219"/>
                  </a:lnTo>
                  <a:lnTo>
                    <a:pt x="10202" y="5792"/>
                  </a:lnTo>
                  <a:lnTo>
                    <a:pt x="10269" y="6398"/>
                  </a:lnTo>
                  <a:lnTo>
                    <a:pt x="10269" y="7004"/>
                  </a:lnTo>
                  <a:lnTo>
                    <a:pt x="10236" y="7610"/>
                  </a:lnTo>
                  <a:lnTo>
                    <a:pt x="10236" y="7677"/>
                  </a:lnTo>
                  <a:lnTo>
                    <a:pt x="10303" y="7711"/>
                  </a:lnTo>
                  <a:lnTo>
                    <a:pt x="10303" y="7778"/>
                  </a:lnTo>
                  <a:lnTo>
                    <a:pt x="10269" y="7845"/>
                  </a:lnTo>
                  <a:lnTo>
                    <a:pt x="10269" y="7913"/>
                  </a:lnTo>
                  <a:lnTo>
                    <a:pt x="10202" y="8384"/>
                  </a:lnTo>
                  <a:lnTo>
                    <a:pt x="10067" y="8822"/>
                  </a:lnTo>
                  <a:lnTo>
                    <a:pt x="9798" y="9664"/>
                  </a:lnTo>
                  <a:lnTo>
                    <a:pt x="9697" y="9967"/>
                  </a:lnTo>
                  <a:lnTo>
                    <a:pt x="9529" y="10270"/>
                  </a:lnTo>
                  <a:lnTo>
                    <a:pt x="9394" y="10573"/>
                  </a:lnTo>
                  <a:lnTo>
                    <a:pt x="9192" y="10842"/>
                  </a:lnTo>
                  <a:lnTo>
                    <a:pt x="8754" y="11381"/>
                  </a:lnTo>
                  <a:lnTo>
                    <a:pt x="8283" y="11852"/>
                  </a:lnTo>
                  <a:lnTo>
                    <a:pt x="8014" y="12088"/>
                  </a:lnTo>
                  <a:lnTo>
                    <a:pt x="7711" y="12323"/>
                  </a:lnTo>
                  <a:lnTo>
                    <a:pt x="7441" y="12525"/>
                  </a:lnTo>
                  <a:lnTo>
                    <a:pt x="7138" y="12694"/>
                  </a:lnTo>
                  <a:lnTo>
                    <a:pt x="6532" y="12963"/>
                  </a:lnTo>
                  <a:lnTo>
                    <a:pt x="5960" y="13165"/>
                  </a:lnTo>
                  <a:lnTo>
                    <a:pt x="5388" y="13300"/>
                  </a:lnTo>
                  <a:lnTo>
                    <a:pt x="4849" y="13401"/>
                  </a:lnTo>
                  <a:lnTo>
                    <a:pt x="3906" y="13535"/>
                  </a:lnTo>
                  <a:lnTo>
                    <a:pt x="2863" y="13535"/>
                  </a:lnTo>
                  <a:lnTo>
                    <a:pt x="2357" y="13468"/>
                  </a:lnTo>
                  <a:lnTo>
                    <a:pt x="1852" y="13367"/>
                  </a:lnTo>
                  <a:lnTo>
                    <a:pt x="1381" y="13232"/>
                  </a:lnTo>
                  <a:lnTo>
                    <a:pt x="910" y="13064"/>
                  </a:lnTo>
                  <a:lnTo>
                    <a:pt x="438" y="12828"/>
                  </a:lnTo>
                  <a:lnTo>
                    <a:pt x="1" y="12593"/>
                  </a:lnTo>
                  <a:lnTo>
                    <a:pt x="1" y="12828"/>
                  </a:lnTo>
                  <a:lnTo>
                    <a:pt x="438" y="13064"/>
                  </a:lnTo>
                  <a:lnTo>
                    <a:pt x="910" y="13300"/>
                  </a:lnTo>
                  <a:lnTo>
                    <a:pt x="1381" y="13468"/>
                  </a:lnTo>
                  <a:lnTo>
                    <a:pt x="1852" y="13603"/>
                  </a:lnTo>
                  <a:lnTo>
                    <a:pt x="2357" y="13704"/>
                  </a:lnTo>
                  <a:lnTo>
                    <a:pt x="2863" y="13737"/>
                  </a:lnTo>
                  <a:lnTo>
                    <a:pt x="3368" y="13771"/>
                  </a:lnTo>
                  <a:lnTo>
                    <a:pt x="3906" y="13737"/>
                  </a:lnTo>
                  <a:lnTo>
                    <a:pt x="4411" y="13704"/>
                  </a:lnTo>
                  <a:lnTo>
                    <a:pt x="4984" y="13636"/>
                  </a:lnTo>
                  <a:lnTo>
                    <a:pt x="5556" y="13502"/>
                  </a:lnTo>
                  <a:lnTo>
                    <a:pt x="6128" y="13333"/>
                  </a:lnTo>
                  <a:lnTo>
                    <a:pt x="6734" y="13098"/>
                  </a:lnTo>
                  <a:lnTo>
                    <a:pt x="7374" y="12795"/>
                  </a:lnTo>
                  <a:lnTo>
                    <a:pt x="7677" y="12626"/>
                  </a:lnTo>
                  <a:lnTo>
                    <a:pt x="7980" y="12391"/>
                  </a:lnTo>
                  <a:lnTo>
                    <a:pt x="8283" y="12155"/>
                  </a:lnTo>
                  <a:lnTo>
                    <a:pt x="8586" y="11886"/>
                  </a:lnTo>
                  <a:lnTo>
                    <a:pt x="9024" y="11414"/>
                  </a:lnTo>
                  <a:lnTo>
                    <a:pt x="9428" y="10876"/>
                  </a:lnTo>
                  <a:lnTo>
                    <a:pt x="9764" y="10303"/>
                  </a:lnTo>
                  <a:lnTo>
                    <a:pt x="9899" y="10000"/>
                  </a:lnTo>
                  <a:lnTo>
                    <a:pt x="10000" y="9697"/>
                  </a:lnTo>
                  <a:lnTo>
                    <a:pt x="10101" y="9360"/>
                  </a:lnTo>
                  <a:lnTo>
                    <a:pt x="10202" y="9024"/>
                  </a:lnTo>
                  <a:lnTo>
                    <a:pt x="10370" y="8317"/>
                  </a:lnTo>
                  <a:lnTo>
                    <a:pt x="10471" y="7980"/>
                  </a:lnTo>
                  <a:lnTo>
                    <a:pt x="11313" y="8047"/>
                  </a:lnTo>
                  <a:lnTo>
                    <a:pt x="12256" y="8047"/>
                  </a:lnTo>
                  <a:lnTo>
                    <a:pt x="12694" y="7980"/>
                  </a:lnTo>
                  <a:lnTo>
                    <a:pt x="12896" y="7913"/>
                  </a:lnTo>
                  <a:lnTo>
                    <a:pt x="13098" y="7845"/>
                  </a:lnTo>
                  <a:lnTo>
                    <a:pt x="13266" y="7711"/>
                  </a:lnTo>
                  <a:lnTo>
                    <a:pt x="13401" y="7576"/>
                  </a:lnTo>
                  <a:lnTo>
                    <a:pt x="13502" y="7408"/>
                  </a:lnTo>
                  <a:lnTo>
                    <a:pt x="13603" y="7239"/>
                  </a:lnTo>
                  <a:lnTo>
                    <a:pt x="13636" y="7004"/>
                  </a:lnTo>
                  <a:lnTo>
                    <a:pt x="13636" y="6768"/>
                  </a:lnTo>
                  <a:lnTo>
                    <a:pt x="13603" y="6566"/>
                  </a:lnTo>
                  <a:lnTo>
                    <a:pt x="13502" y="6398"/>
                  </a:lnTo>
                  <a:lnTo>
                    <a:pt x="13367" y="6229"/>
                  </a:lnTo>
                  <a:lnTo>
                    <a:pt x="13199" y="6061"/>
                  </a:lnTo>
                  <a:lnTo>
                    <a:pt x="13030" y="5960"/>
                  </a:lnTo>
                  <a:lnTo>
                    <a:pt x="12795" y="5893"/>
                  </a:lnTo>
                  <a:lnTo>
                    <a:pt x="12525" y="5859"/>
                  </a:lnTo>
                  <a:lnTo>
                    <a:pt x="12222" y="5859"/>
                  </a:lnTo>
                  <a:lnTo>
                    <a:pt x="11616" y="5926"/>
                  </a:lnTo>
                  <a:lnTo>
                    <a:pt x="10808" y="5926"/>
                  </a:lnTo>
                  <a:lnTo>
                    <a:pt x="10539" y="5994"/>
                  </a:lnTo>
                  <a:lnTo>
                    <a:pt x="10471" y="5489"/>
                  </a:lnTo>
                  <a:lnTo>
                    <a:pt x="10370" y="4984"/>
                  </a:lnTo>
                  <a:lnTo>
                    <a:pt x="10202" y="4512"/>
                  </a:lnTo>
                  <a:lnTo>
                    <a:pt x="10034" y="4041"/>
                  </a:lnTo>
                  <a:lnTo>
                    <a:pt x="9798" y="3570"/>
                  </a:lnTo>
                  <a:lnTo>
                    <a:pt x="9529" y="3132"/>
                  </a:lnTo>
                  <a:lnTo>
                    <a:pt x="9259" y="2694"/>
                  </a:lnTo>
                  <a:lnTo>
                    <a:pt x="8923" y="2324"/>
                  </a:lnTo>
                  <a:lnTo>
                    <a:pt x="8586" y="1920"/>
                  </a:lnTo>
                  <a:lnTo>
                    <a:pt x="8182" y="1583"/>
                  </a:lnTo>
                  <a:lnTo>
                    <a:pt x="7778" y="1280"/>
                  </a:lnTo>
                  <a:lnTo>
                    <a:pt x="7374" y="977"/>
                  </a:lnTo>
                  <a:lnTo>
                    <a:pt x="6903" y="708"/>
                  </a:lnTo>
                  <a:lnTo>
                    <a:pt x="6431" y="506"/>
                  </a:lnTo>
                  <a:lnTo>
                    <a:pt x="5960" y="304"/>
                  </a:lnTo>
                  <a:lnTo>
                    <a:pt x="5455" y="169"/>
                  </a:lnTo>
                  <a:lnTo>
                    <a:pt x="4815" y="68"/>
                  </a:lnTo>
                  <a:lnTo>
                    <a:pt x="414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9" name="Google Shape;739;p5"/>
            <p:cNvSpPr/>
            <p:nvPr/>
          </p:nvSpPr>
          <p:spPr>
            <a:xfrm>
              <a:off x="4724925" y="3009000"/>
              <a:ext cx="61450" cy="60625"/>
            </a:xfrm>
            <a:custGeom>
              <a:rect b="b" l="l" r="r" t="t"/>
              <a:pathLst>
                <a:path extrusionOk="0" h="2425" w="2458">
                  <a:moveTo>
                    <a:pt x="2256" y="202"/>
                  </a:moveTo>
                  <a:lnTo>
                    <a:pt x="2222" y="640"/>
                  </a:lnTo>
                  <a:lnTo>
                    <a:pt x="2222" y="1078"/>
                  </a:lnTo>
                  <a:lnTo>
                    <a:pt x="2222" y="1616"/>
                  </a:lnTo>
                  <a:lnTo>
                    <a:pt x="2189" y="2155"/>
                  </a:lnTo>
                  <a:lnTo>
                    <a:pt x="1919" y="2121"/>
                  </a:lnTo>
                  <a:lnTo>
                    <a:pt x="1650" y="2088"/>
                  </a:lnTo>
                  <a:lnTo>
                    <a:pt x="1111" y="2121"/>
                  </a:lnTo>
                  <a:lnTo>
                    <a:pt x="674" y="2155"/>
                  </a:lnTo>
                  <a:lnTo>
                    <a:pt x="472" y="2155"/>
                  </a:lnTo>
                  <a:lnTo>
                    <a:pt x="270" y="2222"/>
                  </a:lnTo>
                  <a:lnTo>
                    <a:pt x="236" y="1684"/>
                  </a:lnTo>
                  <a:lnTo>
                    <a:pt x="202" y="1179"/>
                  </a:lnTo>
                  <a:lnTo>
                    <a:pt x="202" y="741"/>
                  </a:lnTo>
                  <a:lnTo>
                    <a:pt x="169" y="303"/>
                  </a:lnTo>
                  <a:lnTo>
                    <a:pt x="1212" y="270"/>
                  </a:lnTo>
                  <a:lnTo>
                    <a:pt x="1751" y="236"/>
                  </a:lnTo>
                  <a:lnTo>
                    <a:pt x="2256" y="202"/>
                  </a:lnTo>
                  <a:close/>
                  <a:moveTo>
                    <a:pt x="1751" y="0"/>
                  </a:moveTo>
                  <a:lnTo>
                    <a:pt x="1212" y="34"/>
                  </a:lnTo>
                  <a:lnTo>
                    <a:pt x="169" y="101"/>
                  </a:lnTo>
                  <a:lnTo>
                    <a:pt x="101" y="101"/>
                  </a:lnTo>
                  <a:lnTo>
                    <a:pt x="67" y="135"/>
                  </a:lnTo>
                  <a:lnTo>
                    <a:pt x="34" y="169"/>
                  </a:lnTo>
                  <a:lnTo>
                    <a:pt x="0" y="472"/>
                  </a:lnTo>
                  <a:lnTo>
                    <a:pt x="0" y="741"/>
                  </a:lnTo>
                  <a:lnTo>
                    <a:pt x="0" y="1347"/>
                  </a:lnTo>
                  <a:lnTo>
                    <a:pt x="34" y="1852"/>
                  </a:lnTo>
                  <a:lnTo>
                    <a:pt x="34" y="2121"/>
                  </a:lnTo>
                  <a:lnTo>
                    <a:pt x="101" y="2357"/>
                  </a:lnTo>
                  <a:lnTo>
                    <a:pt x="101" y="2391"/>
                  </a:lnTo>
                  <a:lnTo>
                    <a:pt x="169" y="2424"/>
                  </a:lnTo>
                  <a:lnTo>
                    <a:pt x="202" y="2424"/>
                  </a:lnTo>
                  <a:lnTo>
                    <a:pt x="236" y="2391"/>
                  </a:lnTo>
                  <a:lnTo>
                    <a:pt x="741" y="2391"/>
                  </a:lnTo>
                  <a:lnTo>
                    <a:pt x="1280" y="2357"/>
                  </a:lnTo>
                  <a:lnTo>
                    <a:pt x="1751" y="2357"/>
                  </a:lnTo>
                  <a:lnTo>
                    <a:pt x="1987" y="2323"/>
                  </a:lnTo>
                  <a:lnTo>
                    <a:pt x="2222" y="2290"/>
                  </a:lnTo>
                  <a:lnTo>
                    <a:pt x="2323" y="2290"/>
                  </a:lnTo>
                  <a:lnTo>
                    <a:pt x="2357" y="2256"/>
                  </a:lnTo>
                  <a:lnTo>
                    <a:pt x="2357" y="2222"/>
                  </a:lnTo>
                  <a:lnTo>
                    <a:pt x="2424" y="1953"/>
                  </a:lnTo>
                  <a:lnTo>
                    <a:pt x="2458" y="1650"/>
                  </a:lnTo>
                  <a:lnTo>
                    <a:pt x="2458" y="1044"/>
                  </a:lnTo>
                  <a:lnTo>
                    <a:pt x="2424" y="573"/>
                  </a:lnTo>
                  <a:lnTo>
                    <a:pt x="2424" y="337"/>
                  </a:lnTo>
                  <a:lnTo>
                    <a:pt x="2357" y="101"/>
                  </a:lnTo>
                  <a:lnTo>
                    <a:pt x="2323" y="34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0" name="Google Shape;740;p5"/>
            <p:cNvSpPr/>
            <p:nvPr/>
          </p:nvSpPr>
          <p:spPr>
            <a:xfrm>
              <a:off x="4666850" y="2891150"/>
              <a:ext cx="64825" cy="44650"/>
            </a:xfrm>
            <a:custGeom>
              <a:rect b="b" l="l" r="r" t="t"/>
              <a:pathLst>
                <a:path extrusionOk="0" h="1786" w="2593">
                  <a:moveTo>
                    <a:pt x="34" y="1"/>
                  </a:moveTo>
                  <a:lnTo>
                    <a:pt x="0" y="236"/>
                  </a:lnTo>
                  <a:lnTo>
                    <a:pt x="34" y="472"/>
                  </a:lnTo>
                  <a:lnTo>
                    <a:pt x="34" y="943"/>
                  </a:lnTo>
                  <a:lnTo>
                    <a:pt x="34" y="1145"/>
                  </a:lnTo>
                  <a:lnTo>
                    <a:pt x="34" y="1415"/>
                  </a:lnTo>
                  <a:lnTo>
                    <a:pt x="67" y="1516"/>
                  </a:lnTo>
                  <a:lnTo>
                    <a:pt x="101" y="1650"/>
                  </a:lnTo>
                  <a:lnTo>
                    <a:pt x="168" y="1718"/>
                  </a:lnTo>
                  <a:lnTo>
                    <a:pt x="269" y="1785"/>
                  </a:lnTo>
                  <a:lnTo>
                    <a:pt x="303" y="1751"/>
                  </a:lnTo>
                  <a:lnTo>
                    <a:pt x="337" y="1718"/>
                  </a:lnTo>
                  <a:lnTo>
                    <a:pt x="572" y="1751"/>
                  </a:lnTo>
                  <a:lnTo>
                    <a:pt x="1347" y="1751"/>
                  </a:lnTo>
                  <a:lnTo>
                    <a:pt x="2390" y="1650"/>
                  </a:lnTo>
                  <a:lnTo>
                    <a:pt x="2525" y="1650"/>
                  </a:lnTo>
                  <a:lnTo>
                    <a:pt x="2559" y="1617"/>
                  </a:lnTo>
                  <a:lnTo>
                    <a:pt x="2593" y="1381"/>
                  </a:lnTo>
                  <a:lnTo>
                    <a:pt x="2559" y="1112"/>
                  </a:lnTo>
                  <a:lnTo>
                    <a:pt x="2525" y="607"/>
                  </a:lnTo>
                  <a:lnTo>
                    <a:pt x="2525" y="1"/>
                  </a:lnTo>
                  <a:lnTo>
                    <a:pt x="2323" y="1"/>
                  </a:lnTo>
                  <a:lnTo>
                    <a:pt x="2323" y="438"/>
                  </a:lnTo>
                  <a:lnTo>
                    <a:pt x="2323" y="943"/>
                  </a:lnTo>
                  <a:lnTo>
                    <a:pt x="2357" y="1179"/>
                  </a:lnTo>
                  <a:lnTo>
                    <a:pt x="2390" y="1448"/>
                  </a:lnTo>
                  <a:lnTo>
                    <a:pt x="1347" y="1448"/>
                  </a:lnTo>
                  <a:lnTo>
                    <a:pt x="808" y="1482"/>
                  </a:lnTo>
                  <a:lnTo>
                    <a:pt x="572" y="1516"/>
                  </a:lnTo>
                  <a:lnTo>
                    <a:pt x="303" y="1583"/>
                  </a:lnTo>
                  <a:lnTo>
                    <a:pt x="269" y="1078"/>
                  </a:lnTo>
                  <a:lnTo>
                    <a:pt x="236" y="573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1" name="Google Shape;741;p5"/>
            <p:cNvSpPr/>
            <p:nvPr/>
          </p:nvSpPr>
          <p:spPr>
            <a:xfrm>
              <a:off x="3843650" y="3535900"/>
              <a:ext cx="228125" cy="383850"/>
            </a:xfrm>
            <a:custGeom>
              <a:rect b="b" l="l" r="r" t="t"/>
              <a:pathLst>
                <a:path extrusionOk="0" h="15354" w="9125">
                  <a:moveTo>
                    <a:pt x="8956" y="0"/>
                  </a:moveTo>
                  <a:lnTo>
                    <a:pt x="8889" y="34"/>
                  </a:lnTo>
                  <a:lnTo>
                    <a:pt x="8855" y="68"/>
                  </a:lnTo>
                  <a:lnTo>
                    <a:pt x="8855" y="101"/>
                  </a:lnTo>
                  <a:lnTo>
                    <a:pt x="8855" y="1078"/>
                  </a:lnTo>
                  <a:lnTo>
                    <a:pt x="8788" y="2054"/>
                  </a:lnTo>
                  <a:lnTo>
                    <a:pt x="8687" y="2997"/>
                  </a:lnTo>
                  <a:lnTo>
                    <a:pt x="8552" y="3940"/>
                  </a:lnTo>
                  <a:lnTo>
                    <a:pt x="8216" y="5859"/>
                  </a:lnTo>
                  <a:lnTo>
                    <a:pt x="8047" y="6801"/>
                  </a:lnTo>
                  <a:lnTo>
                    <a:pt x="7879" y="7778"/>
                  </a:lnTo>
                  <a:lnTo>
                    <a:pt x="7778" y="8653"/>
                  </a:lnTo>
                  <a:lnTo>
                    <a:pt x="7677" y="9562"/>
                  </a:lnTo>
                  <a:lnTo>
                    <a:pt x="7542" y="11380"/>
                  </a:lnTo>
                  <a:lnTo>
                    <a:pt x="7441" y="12289"/>
                  </a:lnTo>
                  <a:lnTo>
                    <a:pt x="7340" y="13165"/>
                  </a:lnTo>
                  <a:lnTo>
                    <a:pt x="7172" y="14074"/>
                  </a:lnTo>
                  <a:lnTo>
                    <a:pt x="6936" y="14949"/>
                  </a:lnTo>
                  <a:lnTo>
                    <a:pt x="5186" y="14814"/>
                  </a:lnTo>
                  <a:lnTo>
                    <a:pt x="3469" y="14646"/>
                  </a:lnTo>
                  <a:lnTo>
                    <a:pt x="1718" y="14444"/>
                  </a:lnTo>
                  <a:lnTo>
                    <a:pt x="1" y="14242"/>
                  </a:lnTo>
                  <a:lnTo>
                    <a:pt x="1" y="14511"/>
                  </a:lnTo>
                  <a:lnTo>
                    <a:pt x="1718" y="14713"/>
                  </a:lnTo>
                  <a:lnTo>
                    <a:pt x="3435" y="14915"/>
                  </a:lnTo>
                  <a:lnTo>
                    <a:pt x="5152" y="15084"/>
                  </a:lnTo>
                  <a:lnTo>
                    <a:pt x="6869" y="15218"/>
                  </a:lnTo>
                  <a:lnTo>
                    <a:pt x="6869" y="15252"/>
                  </a:lnTo>
                  <a:lnTo>
                    <a:pt x="6903" y="15319"/>
                  </a:lnTo>
                  <a:lnTo>
                    <a:pt x="6970" y="15353"/>
                  </a:lnTo>
                  <a:lnTo>
                    <a:pt x="7071" y="15353"/>
                  </a:lnTo>
                  <a:lnTo>
                    <a:pt x="7105" y="15319"/>
                  </a:lnTo>
                  <a:lnTo>
                    <a:pt x="7138" y="15252"/>
                  </a:lnTo>
                  <a:lnTo>
                    <a:pt x="7374" y="14309"/>
                  </a:lnTo>
                  <a:lnTo>
                    <a:pt x="7576" y="13367"/>
                  </a:lnTo>
                  <a:lnTo>
                    <a:pt x="7711" y="12424"/>
                  </a:lnTo>
                  <a:lnTo>
                    <a:pt x="7812" y="11448"/>
                  </a:lnTo>
                  <a:lnTo>
                    <a:pt x="7980" y="9529"/>
                  </a:lnTo>
                  <a:lnTo>
                    <a:pt x="8047" y="8552"/>
                  </a:lnTo>
                  <a:lnTo>
                    <a:pt x="8182" y="7576"/>
                  </a:lnTo>
                  <a:lnTo>
                    <a:pt x="8317" y="6667"/>
                  </a:lnTo>
                  <a:lnTo>
                    <a:pt x="8485" y="5724"/>
                  </a:lnTo>
                  <a:lnTo>
                    <a:pt x="8822" y="3872"/>
                  </a:lnTo>
                  <a:lnTo>
                    <a:pt x="8956" y="2930"/>
                  </a:lnTo>
                  <a:lnTo>
                    <a:pt x="9057" y="2021"/>
                  </a:lnTo>
                  <a:lnTo>
                    <a:pt x="9125" y="1078"/>
                  </a:lnTo>
                  <a:lnTo>
                    <a:pt x="9091" y="101"/>
                  </a:lnTo>
                  <a:lnTo>
                    <a:pt x="9091" y="68"/>
                  </a:lnTo>
                  <a:lnTo>
                    <a:pt x="9057" y="34"/>
                  </a:lnTo>
                  <a:lnTo>
                    <a:pt x="89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2" name="Google Shape;742;p5"/>
            <p:cNvSpPr/>
            <p:nvPr/>
          </p:nvSpPr>
          <p:spPr>
            <a:xfrm>
              <a:off x="4802350" y="2972800"/>
              <a:ext cx="26125" cy="22750"/>
            </a:xfrm>
            <a:custGeom>
              <a:rect b="b" l="l" r="r" t="t"/>
              <a:pathLst>
                <a:path extrusionOk="0" h="910" w="1045">
                  <a:moveTo>
                    <a:pt x="876" y="1"/>
                  </a:moveTo>
                  <a:lnTo>
                    <a:pt x="842" y="34"/>
                  </a:lnTo>
                  <a:lnTo>
                    <a:pt x="842" y="102"/>
                  </a:lnTo>
                  <a:lnTo>
                    <a:pt x="842" y="236"/>
                  </a:lnTo>
                  <a:lnTo>
                    <a:pt x="809" y="337"/>
                  </a:lnTo>
                  <a:lnTo>
                    <a:pt x="741" y="405"/>
                  </a:lnTo>
                  <a:lnTo>
                    <a:pt x="607" y="472"/>
                  </a:lnTo>
                  <a:lnTo>
                    <a:pt x="371" y="472"/>
                  </a:lnTo>
                  <a:lnTo>
                    <a:pt x="371" y="405"/>
                  </a:lnTo>
                  <a:lnTo>
                    <a:pt x="371" y="337"/>
                  </a:lnTo>
                  <a:lnTo>
                    <a:pt x="405" y="270"/>
                  </a:lnTo>
                  <a:lnTo>
                    <a:pt x="405" y="236"/>
                  </a:lnTo>
                  <a:lnTo>
                    <a:pt x="371" y="203"/>
                  </a:lnTo>
                  <a:lnTo>
                    <a:pt x="337" y="236"/>
                  </a:lnTo>
                  <a:lnTo>
                    <a:pt x="203" y="304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169" y="842"/>
                  </a:lnTo>
                  <a:lnTo>
                    <a:pt x="203" y="876"/>
                  </a:lnTo>
                  <a:lnTo>
                    <a:pt x="270" y="910"/>
                  </a:lnTo>
                  <a:lnTo>
                    <a:pt x="337" y="876"/>
                  </a:lnTo>
                  <a:lnTo>
                    <a:pt x="371" y="876"/>
                  </a:lnTo>
                  <a:lnTo>
                    <a:pt x="371" y="809"/>
                  </a:lnTo>
                  <a:lnTo>
                    <a:pt x="371" y="674"/>
                  </a:lnTo>
                  <a:lnTo>
                    <a:pt x="607" y="674"/>
                  </a:lnTo>
                  <a:lnTo>
                    <a:pt x="775" y="607"/>
                  </a:lnTo>
                  <a:lnTo>
                    <a:pt x="910" y="506"/>
                  </a:lnTo>
                  <a:lnTo>
                    <a:pt x="1011" y="371"/>
                  </a:lnTo>
                  <a:lnTo>
                    <a:pt x="1044" y="203"/>
                  </a:lnTo>
                  <a:lnTo>
                    <a:pt x="1011" y="34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3" name="Google Shape;743;p5"/>
            <p:cNvSpPr/>
            <p:nvPr/>
          </p:nvSpPr>
          <p:spPr>
            <a:xfrm>
              <a:off x="3843650" y="4554350"/>
              <a:ext cx="234025" cy="291250"/>
            </a:xfrm>
            <a:custGeom>
              <a:rect b="b" l="l" r="r" t="t"/>
              <a:pathLst>
                <a:path extrusionOk="0" h="11650" w="9361">
                  <a:moveTo>
                    <a:pt x="4445" y="371"/>
                  </a:moveTo>
                  <a:lnTo>
                    <a:pt x="5051" y="438"/>
                  </a:lnTo>
                  <a:lnTo>
                    <a:pt x="5623" y="607"/>
                  </a:lnTo>
                  <a:lnTo>
                    <a:pt x="6196" y="843"/>
                  </a:lnTo>
                  <a:lnTo>
                    <a:pt x="6701" y="1112"/>
                  </a:lnTo>
                  <a:lnTo>
                    <a:pt x="6398" y="1213"/>
                  </a:lnTo>
                  <a:lnTo>
                    <a:pt x="6398" y="1146"/>
                  </a:lnTo>
                  <a:lnTo>
                    <a:pt x="6330" y="1112"/>
                  </a:lnTo>
                  <a:lnTo>
                    <a:pt x="5758" y="1045"/>
                  </a:lnTo>
                  <a:lnTo>
                    <a:pt x="5219" y="1045"/>
                  </a:lnTo>
                  <a:lnTo>
                    <a:pt x="5421" y="977"/>
                  </a:lnTo>
                  <a:lnTo>
                    <a:pt x="5590" y="843"/>
                  </a:lnTo>
                  <a:lnTo>
                    <a:pt x="5657" y="809"/>
                  </a:lnTo>
                  <a:lnTo>
                    <a:pt x="5657" y="742"/>
                  </a:lnTo>
                  <a:lnTo>
                    <a:pt x="5623" y="674"/>
                  </a:lnTo>
                  <a:lnTo>
                    <a:pt x="5590" y="641"/>
                  </a:lnTo>
                  <a:lnTo>
                    <a:pt x="5287" y="573"/>
                  </a:lnTo>
                  <a:lnTo>
                    <a:pt x="4950" y="573"/>
                  </a:lnTo>
                  <a:lnTo>
                    <a:pt x="4613" y="607"/>
                  </a:lnTo>
                  <a:lnTo>
                    <a:pt x="4277" y="674"/>
                  </a:lnTo>
                  <a:lnTo>
                    <a:pt x="3603" y="809"/>
                  </a:lnTo>
                  <a:lnTo>
                    <a:pt x="2997" y="977"/>
                  </a:lnTo>
                  <a:lnTo>
                    <a:pt x="2554" y="1117"/>
                  </a:lnTo>
                  <a:lnTo>
                    <a:pt x="2554" y="1117"/>
                  </a:lnTo>
                  <a:lnTo>
                    <a:pt x="3098" y="910"/>
                  </a:lnTo>
                  <a:lnTo>
                    <a:pt x="3805" y="674"/>
                  </a:lnTo>
                  <a:lnTo>
                    <a:pt x="4445" y="371"/>
                  </a:lnTo>
                  <a:close/>
                  <a:moveTo>
                    <a:pt x="6835" y="1348"/>
                  </a:moveTo>
                  <a:lnTo>
                    <a:pt x="6633" y="1482"/>
                  </a:lnTo>
                  <a:lnTo>
                    <a:pt x="6364" y="1617"/>
                  </a:lnTo>
                  <a:lnTo>
                    <a:pt x="5859" y="1819"/>
                  </a:lnTo>
                  <a:lnTo>
                    <a:pt x="4849" y="2189"/>
                  </a:lnTo>
                  <a:lnTo>
                    <a:pt x="3637" y="2661"/>
                  </a:lnTo>
                  <a:lnTo>
                    <a:pt x="5017" y="2088"/>
                  </a:lnTo>
                  <a:lnTo>
                    <a:pt x="5893" y="1684"/>
                  </a:lnTo>
                  <a:lnTo>
                    <a:pt x="6364" y="1482"/>
                  </a:lnTo>
                  <a:lnTo>
                    <a:pt x="6835" y="1348"/>
                  </a:lnTo>
                  <a:close/>
                  <a:moveTo>
                    <a:pt x="5960" y="5522"/>
                  </a:moveTo>
                  <a:lnTo>
                    <a:pt x="5522" y="5758"/>
                  </a:lnTo>
                  <a:lnTo>
                    <a:pt x="5085" y="5960"/>
                  </a:lnTo>
                  <a:lnTo>
                    <a:pt x="4176" y="6297"/>
                  </a:lnTo>
                  <a:lnTo>
                    <a:pt x="4613" y="6095"/>
                  </a:lnTo>
                  <a:lnTo>
                    <a:pt x="5051" y="5893"/>
                  </a:lnTo>
                  <a:lnTo>
                    <a:pt x="5960" y="5522"/>
                  </a:lnTo>
                  <a:close/>
                  <a:moveTo>
                    <a:pt x="8485" y="2964"/>
                  </a:moveTo>
                  <a:lnTo>
                    <a:pt x="8620" y="3233"/>
                  </a:lnTo>
                  <a:lnTo>
                    <a:pt x="8519" y="3233"/>
                  </a:lnTo>
                  <a:lnTo>
                    <a:pt x="7879" y="3502"/>
                  </a:lnTo>
                  <a:lnTo>
                    <a:pt x="7239" y="3772"/>
                  </a:lnTo>
                  <a:lnTo>
                    <a:pt x="5960" y="4378"/>
                  </a:lnTo>
                  <a:lnTo>
                    <a:pt x="4714" y="5017"/>
                  </a:lnTo>
                  <a:lnTo>
                    <a:pt x="4075" y="5320"/>
                  </a:lnTo>
                  <a:lnTo>
                    <a:pt x="3435" y="5623"/>
                  </a:lnTo>
                  <a:lnTo>
                    <a:pt x="2088" y="6229"/>
                  </a:lnTo>
                  <a:lnTo>
                    <a:pt x="741" y="6835"/>
                  </a:lnTo>
                  <a:lnTo>
                    <a:pt x="102" y="7138"/>
                  </a:lnTo>
                  <a:lnTo>
                    <a:pt x="809" y="6701"/>
                  </a:lnTo>
                  <a:lnTo>
                    <a:pt x="1516" y="6297"/>
                  </a:lnTo>
                  <a:lnTo>
                    <a:pt x="2256" y="5926"/>
                  </a:lnTo>
                  <a:lnTo>
                    <a:pt x="3031" y="5590"/>
                  </a:lnTo>
                  <a:lnTo>
                    <a:pt x="4209" y="5051"/>
                  </a:lnTo>
                  <a:lnTo>
                    <a:pt x="5388" y="4411"/>
                  </a:lnTo>
                  <a:lnTo>
                    <a:pt x="5893" y="4108"/>
                  </a:lnTo>
                  <a:lnTo>
                    <a:pt x="6532" y="3839"/>
                  </a:lnTo>
                  <a:lnTo>
                    <a:pt x="7172" y="3570"/>
                  </a:lnTo>
                  <a:lnTo>
                    <a:pt x="7778" y="3334"/>
                  </a:lnTo>
                  <a:lnTo>
                    <a:pt x="8418" y="3065"/>
                  </a:lnTo>
                  <a:lnTo>
                    <a:pt x="8451" y="2997"/>
                  </a:lnTo>
                  <a:lnTo>
                    <a:pt x="8485" y="2964"/>
                  </a:lnTo>
                  <a:close/>
                  <a:moveTo>
                    <a:pt x="8687" y="3401"/>
                  </a:moveTo>
                  <a:lnTo>
                    <a:pt x="8889" y="3906"/>
                  </a:lnTo>
                  <a:lnTo>
                    <a:pt x="9024" y="4479"/>
                  </a:lnTo>
                  <a:lnTo>
                    <a:pt x="9091" y="5017"/>
                  </a:lnTo>
                  <a:lnTo>
                    <a:pt x="9125" y="5590"/>
                  </a:lnTo>
                  <a:lnTo>
                    <a:pt x="8552" y="5825"/>
                  </a:lnTo>
                  <a:lnTo>
                    <a:pt x="7576" y="6196"/>
                  </a:lnTo>
                  <a:lnTo>
                    <a:pt x="6633" y="6600"/>
                  </a:lnTo>
                  <a:lnTo>
                    <a:pt x="5691" y="7004"/>
                  </a:lnTo>
                  <a:lnTo>
                    <a:pt x="4782" y="7441"/>
                  </a:lnTo>
                  <a:lnTo>
                    <a:pt x="3738" y="8047"/>
                  </a:lnTo>
                  <a:lnTo>
                    <a:pt x="2661" y="8620"/>
                  </a:lnTo>
                  <a:lnTo>
                    <a:pt x="2357" y="8788"/>
                  </a:lnTo>
                  <a:lnTo>
                    <a:pt x="2021" y="8923"/>
                  </a:lnTo>
                  <a:lnTo>
                    <a:pt x="1347" y="9159"/>
                  </a:lnTo>
                  <a:lnTo>
                    <a:pt x="3368" y="7845"/>
                  </a:lnTo>
                  <a:lnTo>
                    <a:pt x="3839" y="7610"/>
                  </a:lnTo>
                  <a:lnTo>
                    <a:pt x="6229" y="6431"/>
                  </a:lnTo>
                  <a:lnTo>
                    <a:pt x="7441" y="5859"/>
                  </a:lnTo>
                  <a:lnTo>
                    <a:pt x="8081" y="5623"/>
                  </a:lnTo>
                  <a:lnTo>
                    <a:pt x="8721" y="5388"/>
                  </a:lnTo>
                  <a:lnTo>
                    <a:pt x="8754" y="5354"/>
                  </a:lnTo>
                  <a:lnTo>
                    <a:pt x="8788" y="5320"/>
                  </a:lnTo>
                  <a:lnTo>
                    <a:pt x="8788" y="5219"/>
                  </a:lnTo>
                  <a:lnTo>
                    <a:pt x="8754" y="5152"/>
                  </a:lnTo>
                  <a:lnTo>
                    <a:pt x="8687" y="5118"/>
                  </a:lnTo>
                  <a:lnTo>
                    <a:pt x="8620" y="5118"/>
                  </a:lnTo>
                  <a:lnTo>
                    <a:pt x="8047" y="5287"/>
                  </a:lnTo>
                  <a:lnTo>
                    <a:pt x="7509" y="5489"/>
                  </a:lnTo>
                  <a:lnTo>
                    <a:pt x="6398" y="5994"/>
                  </a:lnTo>
                  <a:lnTo>
                    <a:pt x="5388" y="6431"/>
                  </a:lnTo>
                  <a:lnTo>
                    <a:pt x="4378" y="6903"/>
                  </a:lnTo>
                  <a:lnTo>
                    <a:pt x="3738" y="7273"/>
                  </a:lnTo>
                  <a:lnTo>
                    <a:pt x="3098" y="7643"/>
                  </a:lnTo>
                  <a:lnTo>
                    <a:pt x="2088" y="8081"/>
                  </a:lnTo>
                  <a:lnTo>
                    <a:pt x="1044" y="8485"/>
                  </a:lnTo>
                  <a:lnTo>
                    <a:pt x="2088" y="7711"/>
                  </a:lnTo>
                  <a:lnTo>
                    <a:pt x="3098" y="6936"/>
                  </a:lnTo>
                  <a:lnTo>
                    <a:pt x="4108" y="6600"/>
                  </a:lnTo>
                  <a:lnTo>
                    <a:pt x="5118" y="6229"/>
                  </a:lnTo>
                  <a:lnTo>
                    <a:pt x="5590" y="6027"/>
                  </a:lnTo>
                  <a:lnTo>
                    <a:pt x="6061" y="5792"/>
                  </a:lnTo>
                  <a:lnTo>
                    <a:pt x="6802" y="5354"/>
                  </a:lnTo>
                  <a:lnTo>
                    <a:pt x="7138" y="5152"/>
                  </a:lnTo>
                  <a:lnTo>
                    <a:pt x="7509" y="4984"/>
                  </a:lnTo>
                  <a:lnTo>
                    <a:pt x="8317" y="4681"/>
                  </a:lnTo>
                  <a:lnTo>
                    <a:pt x="8350" y="4647"/>
                  </a:lnTo>
                  <a:lnTo>
                    <a:pt x="8384" y="4580"/>
                  </a:lnTo>
                  <a:lnTo>
                    <a:pt x="8384" y="4479"/>
                  </a:lnTo>
                  <a:lnTo>
                    <a:pt x="8350" y="4411"/>
                  </a:lnTo>
                  <a:lnTo>
                    <a:pt x="8249" y="4411"/>
                  </a:lnTo>
                  <a:lnTo>
                    <a:pt x="7778" y="4546"/>
                  </a:lnTo>
                  <a:lnTo>
                    <a:pt x="7374" y="4748"/>
                  </a:lnTo>
                  <a:lnTo>
                    <a:pt x="6330" y="5118"/>
                  </a:lnTo>
                  <a:lnTo>
                    <a:pt x="5354" y="5489"/>
                  </a:lnTo>
                  <a:lnTo>
                    <a:pt x="4849" y="5691"/>
                  </a:lnTo>
                  <a:lnTo>
                    <a:pt x="4344" y="5893"/>
                  </a:lnTo>
                  <a:lnTo>
                    <a:pt x="3873" y="6162"/>
                  </a:lnTo>
                  <a:lnTo>
                    <a:pt x="3401" y="6431"/>
                  </a:lnTo>
                  <a:lnTo>
                    <a:pt x="2930" y="6734"/>
                  </a:lnTo>
                  <a:lnTo>
                    <a:pt x="2155" y="7004"/>
                  </a:lnTo>
                  <a:lnTo>
                    <a:pt x="1381" y="7340"/>
                  </a:lnTo>
                  <a:lnTo>
                    <a:pt x="1145" y="7475"/>
                  </a:lnTo>
                  <a:lnTo>
                    <a:pt x="1516" y="7206"/>
                  </a:lnTo>
                  <a:lnTo>
                    <a:pt x="2122" y="6869"/>
                  </a:lnTo>
                  <a:lnTo>
                    <a:pt x="2728" y="6566"/>
                  </a:lnTo>
                  <a:lnTo>
                    <a:pt x="3974" y="5960"/>
                  </a:lnTo>
                  <a:lnTo>
                    <a:pt x="5118" y="5354"/>
                  </a:lnTo>
                  <a:lnTo>
                    <a:pt x="6196" y="4714"/>
                  </a:lnTo>
                  <a:lnTo>
                    <a:pt x="6802" y="4378"/>
                  </a:lnTo>
                  <a:lnTo>
                    <a:pt x="7408" y="4075"/>
                  </a:lnTo>
                  <a:lnTo>
                    <a:pt x="8653" y="3469"/>
                  </a:lnTo>
                  <a:lnTo>
                    <a:pt x="8687" y="3435"/>
                  </a:lnTo>
                  <a:lnTo>
                    <a:pt x="8687" y="3401"/>
                  </a:lnTo>
                  <a:close/>
                  <a:moveTo>
                    <a:pt x="7643" y="8856"/>
                  </a:moveTo>
                  <a:lnTo>
                    <a:pt x="7475" y="8990"/>
                  </a:lnTo>
                  <a:lnTo>
                    <a:pt x="7071" y="9226"/>
                  </a:lnTo>
                  <a:lnTo>
                    <a:pt x="7206" y="9125"/>
                  </a:lnTo>
                  <a:lnTo>
                    <a:pt x="7576" y="8889"/>
                  </a:lnTo>
                  <a:lnTo>
                    <a:pt x="7643" y="8856"/>
                  </a:lnTo>
                  <a:close/>
                  <a:moveTo>
                    <a:pt x="5152" y="9327"/>
                  </a:moveTo>
                  <a:lnTo>
                    <a:pt x="4647" y="9664"/>
                  </a:lnTo>
                  <a:lnTo>
                    <a:pt x="4142" y="9967"/>
                  </a:lnTo>
                  <a:lnTo>
                    <a:pt x="3772" y="10169"/>
                  </a:lnTo>
                  <a:lnTo>
                    <a:pt x="3772" y="10169"/>
                  </a:lnTo>
                  <a:lnTo>
                    <a:pt x="4108" y="9933"/>
                  </a:lnTo>
                  <a:lnTo>
                    <a:pt x="4613" y="9630"/>
                  </a:lnTo>
                  <a:lnTo>
                    <a:pt x="5152" y="9327"/>
                  </a:lnTo>
                  <a:close/>
                  <a:moveTo>
                    <a:pt x="6768" y="9697"/>
                  </a:moveTo>
                  <a:lnTo>
                    <a:pt x="6633" y="9832"/>
                  </a:lnTo>
                  <a:lnTo>
                    <a:pt x="6229" y="10202"/>
                  </a:lnTo>
                  <a:lnTo>
                    <a:pt x="6027" y="10337"/>
                  </a:lnTo>
                  <a:lnTo>
                    <a:pt x="5825" y="10505"/>
                  </a:lnTo>
                  <a:lnTo>
                    <a:pt x="5455" y="10674"/>
                  </a:lnTo>
                  <a:lnTo>
                    <a:pt x="5051" y="10808"/>
                  </a:lnTo>
                  <a:lnTo>
                    <a:pt x="5152" y="10741"/>
                  </a:lnTo>
                  <a:lnTo>
                    <a:pt x="5522" y="10472"/>
                  </a:lnTo>
                  <a:lnTo>
                    <a:pt x="5893" y="10202"/>
                  </a:lnTo>
                  <a:lnTo>
                    <a:pt x="6768" y="9697"/>
                  </a:lnTo>
                  <a:close/>
                  <a:moveTo>
                    <a:pt x="9125" y="5893"/>
                  </a:moveTo>
                  <a:lnTo>
                    <a:pt x="9091" y="6330"/>
                  </a:lnTo>
                  <a:lnTo>
                    <a:pt x="9024" y="6768"/>
                  </a:lnTo>
                  <a:lnTo>
                    <a:pt x="8889" y="7576"/>
                  </a:lnTo>
                  <a:lnTo>
                    <a:pt x="8754" y="7980"/>
                  </a:lnTo>
                  <a:lnTo>
                    <a:pt x="8620" y="8384"/>
                  </a:lnTo>
                  <a:lnTo>
                    <a:pt x="8451" y="8755"/>
                  </a:lnTo>
                  <a:lnTo>
                    <a:pt x="8249" y="9091"/>
                  </a:lnTo>
                  <a:lnTo>
                    <a:pt x="8014" y="9428"/>
                  </a:lnTo>
                  <a:lnTo>
                    <a:pt x="7778" y="9731"/>
                  </a:lnTo>
                  <a:lnTo>
                    <a:pt x="7509" y="10000"/>
                  </a:lnTo>
                  <a:lnTo>
                    <a:pt x="7239" y="10270"/>
                  </a:lnTo>
                  <a:lnTo>
                    <a:pt x="7172" y="10202"/>
                  </a:lnTo>
                  <a:lnTo>
                    <a:pt x="7105" y="10169"/>
                  </a:lnTo>
                  <a:lnTo>
                    <a:pt x="7037" y="10202"/>
                  </a:lnTo>
                  <a:lnTo>
                    <a:pt x="6701" y="10404"/>
                  </a:lnTo>
                  <a:lnTo>
                    <a:pt x="6532" y="10505"/>
                  </a:lnTo>
                  <a:lnTo>
                    <a:pt x="6364" y="10573"/>
                  </a:lnTo>
                  <a:lnTo>
                    <a:pt x="6364" y="10573"/>
                  </a:lnTo>
                  <a:lnTo>
                    <a:pt x="6734" y="10270"/>
                  </a:lnTo>
                  <a:lnTo>
                    <a:pt x="7138" y="9967"/>
                  </a:lnTo>
                  <a:lnTo>
                    <a:pt x="7576" y="9697"/>
                  </a:lnTo>
                  <a:lnTo>
                    <a:pt x="7980" y="9428"/>
                  </a:lnTo>
                  <a:lnTo>
                    <a:pt x="8014" y="9361"/>
                  </a:lnTo>
                  <a:lnTo>
                    <a:pt x="8014" y="9260"/>
                  </a:lnTo>
                  <a:lnTo>
                    <a:pt x="7946" y="9192"/>
                  </a:lnTo>
                  <a:lnTo>
                    <a:pt x="7643" y="9192"/>
                  </a:lnTo>
                  <a:lnTo>
                    <a:pt x="7845" y="9058"/>
                  </a:lnTo>
                  <a:lnTo>
                    <a:pt x="7980" y="8856"/>
                  </a:lnTo>
                  <a:lnTo>
                    <a:pt x="8014" y="8788"/>
                  </a:lnTo>
                  <a:lnTo>
                    <a:pt x="8014" y="8687"/>
                  </a:lnTo>
                  <a:lnTo>
                    <a:pt x="7980" y="8620"/>
                  </a:lnTo>
                  <a:lnTo>
                    <a:pt x="7879" y="8553"/>
                  </a:lnTo>
                  <a:lnTo>
                    <a:pt x="7812" y="8519"/>
                  </a:lnTo>
                  <a:lnTo>
                    <a:pt x="7711" y="8519"/>
                  </a:lnTo>
                  <a:lnTo>
                    <a:pt x="7542" y="8553"/>
                  </a:lnTo>
                  <a:lnTo>
                    <a:pt x="7307" y="8654"/>
                  </a:lnTo>
                  <a:lnTo>
                    <a:pt x="7105" y="8788"/>
                  </a:lnTo>
                  <a:lnTo>
                    <a:pt x="6734" y="9125"/>
                  </a:lnTo>
                  <a:lnTo>
                    <a:pt x="6465" y="9394"/>
                  </a:lnTo>
                  <a:lnTo>
                    <a:pt x="5960" y="9832"/>
                  </a:lnTo>
                  <a:lnTo>
                    <a:pt x="5421" y="10169"/>
                  </a:lnTo>
                  <a:lnTo>
                    <a:pt x="4916" y="10539"/>
                  </a:lnTo>
                  <a:lnTo>
                    <a:pt x="4512" y="10707"/>
                  </a:lnTo>
                  <a:lnTo>
                    <a:pt x="4075" y="10842"/>
                  </a:lnTo>
                  <a:lnTo>
                    <a:pt x="4075" y="10842"/>
                  </a:lnTo>
                  <a:lnTo>
                    <a:pt x="4546" y="10539"/>
                  </a:lnTo>
                  <a:lnTo>
                    <a:pt x="5017" y="10202"/>
                  </a:lnTo>
                  <a:lnTo>
                    <a:pt x="5994" y="9596"/>
                  </a:lnTo>
                  <a:lnTo>
                    <a:pt x="6465" y="9226"/>
                  </a:lnTo>
                  <a:lnTo>
                    <a:pt x="6936" y="8856"/>
                  </a:lnTo>
                  <a:lnTo>
                    <a:pt x="7206" y="8687"/>
                  </a:lnTo>
                  <a:lnTo>
                    <a:pt x="7441" y="8519"/>
                  </a:lnTo>
                  <a:lnTo>
                    <a:pt x="7711" y="8384"/>
                  </a:lnTo>
                  <a:lnTo>
                    <a:pt x="8014" y="8283"/>
                  </a:lnTo>
                  <a:lnTo>
                    <a:pt x="8317" y="8182"/>
                  </a:lnTo>
                  <a:lnTo>
                    <a:pt x="8384" y="8182"/>
                  </a:lnTo>
                  <a:lnTo>
                    <a:pt x="8418" y="8115"/>
                  </a:lnTo>
                  <a:lnTo>
                    <a:pt x="8418" y="8047"/>
                  </a:lnTo>
                  <a:lnTo>
                    <a:pt x="8384" y="7946"/>
                  </a:lnTo>
                  <a:lnTo>
                    <a:pt x="8249" y="7946"/>
                  </a:lnTo>
                  <a:lnTo>
                    <a:pt x="7913" y="8014"/>
                  </a:lnTo>
                  <a:lnTo>
                    <a:pt x="7408" y="8081"/>
                  </a:lnTo>
                  <a:lnTo>
                    <a:pt x="7138" y="8148"/>
                  </a:lnTo>
                  <a:lnTo>
                    <a:pt x="6869" y="8249"/>
                  </a:lnTo>
                  <a:lnTo>
                    <a:pt x="7172" y="8014"/>
                  </a:lnTo>
                  <a:lnTo>
                    <a:pt x="7576" y="7744"/>
                  </a:lnTo>
                  <a:lnTo>
                    <a:pt x="8014" y="7542"/>
                  </a:lnTo>
                  <a:lnTo>
                    <a:pt x="8889" y="7138"/>
                  </a:lnTo>
                  <a:lnTo>
                    <a:pt x="8956" y="7071"/>
                  </a:lnTo>
                  <a:lnTo>
                    <a:pt x="8956" y="6970"/>
                  </a:lnTo>
                  <a:lnTo>
                    <a:pt x="8889" y="6903"/>
                  </a:lnTo>
                  <a:lnTo>
                    <a:pt x="8822" y="6869"/>
                  </a:lnTo>
                  <a:lnTo>
                    <a:pt x="8620" y="6903"/>
                  </a:lnTo>
                  <a:lnTo>
                    <a:pt x="8418" y="6936"/>
                  </a:lnTo>
                  <a:lnTo>
                    <a:pt x="8081" y="7071"/>
                  </a:lnTo>
                  <a:lnTo>
                    <a:pt x="7744" y="7273"/>
                  </a:lnTo>
                  <a:lnTo>
                    <a:pt x="7408" y="7475"/>
                  </a:lnTo>
                  <a:lnTo>
                    <a:pt x="6330" y="8081"/>
                  </a:lnTo>
                  <a:lnTo>
                    <a:pt x="5287" y="8687"/>
                  </a:lnTo>
                  <a:lnTo>
                    <a:pt x="5085" y="8788"/>
                  </a:lnTo>
                  <a:lnTo>
                    <a:pt x="5455" y="8553"/>
                  </a:lnTo>
                  <a:lnTo>
                    <a:pt x="6162" y="7980"/>
                  </a:lnTo>
                  <a:lnTo>
                    <a:pt x="6869" y="7441"/>
                  </a:lnTo>
                  <a:lnTo>
                    <a:pt x="7239" y="7206"/>
                  </a:lnTo>
                  <a:lnTo>
                    <a:pt x="7610" y="6970"/>
                  </a:lnTo>
                  <a:lnTo>
                    <a:pt x="8014" y="6802"/>
                  </a:lnTo>
                  <a:lnTo>
                    <a:pt x="8451" y="6667"/>
                  </a:lnTo>
                  <a:lnTo>
                    <a:pt x="8519" y="6633"/>
                  </a:lnTo>
                  <a:lnTo>
                    <a:pt x="8552" y="6600"/>
                  </a:lnTo>
                  <a:lnTo>
                    <a:pt x="8552" y="6532"/>
                  </a:lnTo>
                  <a:lnTo>
                    <a:pt x="8519" y="6431"/>
                  </a:lnTo>
                  <a:lnTo>
                    <a:pt x="8485" y="6398"/>
                  </a:lnTo>
                  <a:lnTo>
                    <a:pt x="8418" y="6398"/>
                  </a:lnTo>
                  <a:lnTo>
                    <a:pt x="8081" y="6431"/>
                  </a:lnTo>
                  <a:lnTo>
                    <a:pt x="7744" y="6499"/>
                  </a:lnTo>
                  <a:lnTo>
                    <a:pt x="8216" y="6297"/>
                  </a:lnTo>
                  <a:lnTo>
                    <a:pt x="8687" y="6061"/>
                  </a:lnTo>
                  <a:lnTo>
                    <a:pt x="9125" y="5893"/>
                  </a:lnTo>
                  <a:close/>
                  <a:moveTo>
                    <a:pt x="6734" y="7172"/>
                  </a:moveTo>
                  <a:lnTo>
                    <a:pt x="6263" y="7542"/>
                  </a:lnTo>
                  <a:lnTo>
                    <a:pt x="5758" y="7946"/>
                  </a:lnTo>
                  <a:lnTo>
                    <a:pt x="5186" y="8418"/>
                  </a:lnTo>
                  <a:lnTo>
                    <a:pt x="4613" y="8822"/>
                  </a:lnTo>
                  <a:lnTo>
                    <a:pt x="3401" y="9596"/>
                  </a:lnTo>
                  <a:lnTo>
                    <a:pt x="2997" y="9798"/>
                  </a:lnTo>
                  <a:lnTo>
                    <a:pt x="2627" y="10034"/>
                  </a:lnTo>
                  <a:lnTo>
                    <a:pt x="2256" y="10270"/>
                  </a:lnTo>
                  <a:lnTo>
                    <a:pt x="1886" y="10539"/>
                  </a:lnTo>
                  <a:lnTo>
                    <a:pt x="1852" y="10573"/>
                  </a:lnTo>
                  <a:lnTo>
                    <a:pt x="1852" y="10640"/>
                  </a:lnTo>
                  <a:lnTo>
                    <a:pt x="1886" y="10707"/>
                  </a:lnTo>
                  <a:lnTo>
                    <a:pt x="1953" y="10775"/>
                  </a:lnTo>
                  <a:lnTo>
                    <a:pt x="2054" y="10775"/>
                  </a:lnTo>
                  <a:lnTo>
                    <a:pt x="3502" y="9832"/>
                  </a:lnTo>
                  <a:lnTo>
                    <a:pt x="4512" y="9361"/>
                  </a:lnTo>
                  <a:lnTo>
                    <a:pt x="4142" y="9563"/>
                  </a:lnTo>
                  <a:lnTo>
                    <a:pt x="3738" y="9832"/>
                  </a:lnTo>
                  <a:lnTo>
                    <a:pt x="3334" y="10135"/>
                  </a:lnTo>
                  <a:lnTo>
                    <a:pt x="2964" y="10438"/>
                  </a:lnTo>
                  <a:lnTo>
                    <a:pt x="2560" y="10741"/>
                  </a:lnTo>
                  <a:lnTo>
                    <a:pt x="2492" y="10775"/>
                  </a:lnTo>
                  <a:lnTo>
                    <a:pt x="2492" y="10808"/>
                  </a:lnTo>
                  <a:lnTo>
                    <a:pt x="2492" y="10909"/>
                  </a:lnTo>
                  <a:lnTo>
                    <a:pt x="2560" y="10977"/>
                  </a:lnTo>
                  <a:lnTo>
                    <a:pt x="2694" y="10977"/>
                  </a:lnTo>
                  <a:lnTo>
                    <a:pt x="2997" y="10775"/>
                  </a:lnTo>
                  <a:lnTo>
                    <a:pt x="3368" y="10640"/>
                  </a:lnTo>
                  <a:lnTo>
                    <a:pt x="3704" y="10472"/>
                  </a:lnTo>
                  <a:lnTo>
                    <a:pt x="4041" y="10303"/>
                  </a:lnTo>
                  <a:lnTo>
                    <a:pt x="4782" y="9899"/>
                  </a:lnTo>
                  <a:lnTo>
                    <a:pt x="5489" y="9428"/>
                  </a:lnTo>
                  <a:lnTo>
                    <a:pt x="6128" y="8990"/>
                  </a:lnTo>
                  <a:lnTo>
                    <a:pt x="6802" y="8586"/>
                  </a:lnTo>
                  <a:lnTo>
                    <a:pt x="6936" y="8519"/>
                  </a:lnTo>
                  <a:lnTo>
                    <a:pt x="6936" y="8519"/>
                  </a:lnTo>
                  <a:lnTo>
                    <a:pt x="6465" y="8856"/>
                  </a:lnTo>
                  <a:lnTo>
                    <a:pt x="5994" y="9226"/>
                  </a:lnTo>
                  <a:lnTo>
                    <a:pt x="5388" y="9664"/>
                  </a:lnTo>
                  <a:lnTo>
                    <a:pt x="4748" y="10101"/>
                  </a:lnTo>
                  <a:lnTo>
                    <a:pt x="4108" y="10505"/>
                  </a:lnTo>
                  <a:lnTo>
                    <a:pt x="3502" y="10977"/>
                  </a:lnTo>
                  <a:lnTo>
                    <a:pt x="3435" y="11044"/>
                  </a:lnTo>
                  <a:lnTo>
                    <a:pt x="3469" y="11111"/>
                  </a:lnTo>
                  <a:lnTo>
                    <a:pt x="3502" y="11179"/>
                  </a:lnTo>
                  <a:lnTo>
                    <a:pt x="3603" y="11212"/>
                  </a:lnTo>
                  <a:lnTo>
                    <a:pt x="3974" y="11179"/>
                  </a:lnTo>
                  <a:lnTo>
                    <a:pt x="4310" y="11078"/>
                  </a:lnTo>
                  <a:lnTo>
                    <a:pt x="4310" y="11145"/>
                  </a:lnTo>
                  <a:lnTo>
                    <a:pt x="4344" y="11246"/>
                  </a:lnTo>
                  <a:lnTo>
                    <a:pt x="4378" y="11280"/>
                  </a:lnTo>
                  <a:lnTo>
                    <a:pt x="4479" y="11280"/>
                  </a:lnTo>
                  <a:lnTo>
                    <a:pt x="5152" y="11044"/>
                  </a:lnTo>
                  <a:lnTo>
                    <a:pt x="5489" y="10943"/>
                  </a:lnTo>
                  <a:lnTo>
                    <a:pt x="5825" y="10808"/>
                  </a:lnTo>
                  <a:lnTo>
                    <a:pt x="5859" y="10876"/>
                  </a:lnTo>
                  <a:lnTo>
                    <a:pt x="5926" y="10909"/>
                  </a:lnTo>
                  <a:lnTo>
                    <a:pt x="6128" y="10909"/>
                  </a:lnTo>
                  <a:lnTo>
                    <a:pt x="6263" y="10876"/>
                  </a:lnTo>
                  <a:lnTo>
                    <a:pt x="6263" y="10876"/>
                  </a:lnTo>
                  <a:lnTo>
                    <a:pt x="5859" y="11044"/>
                  </a:lnTo>
                  <a:lnTo>
                    <a:pt x="5421" y="11212"/>
                  </a:lnTo>
                  <a:lnTo>
                    <a:pt x="4984" y="11313"/>
                  </a:lnTo>
                  <a:lnTo>
                    <a:pt x="4512" y="11381"/>
                  </a:lnTo>
                  <a:lnTo>
                    <a:pt x="4041" y="11414"/>
                  </a:lnTo>
                  <a:lnTo>
                    <a:pt x="3570" y="11381"/>
                  </a:lnTo>
                  <a:lnTo>
                    <a:pt x="3098" y="11347"/>
                  </a:lnTo>
                  <a:lnTo>
                    <a:pt x="2593" y="11246"/>
                  </a:lnTo>
                  <a:lnTo>
                    <a:pt x="2088" y="11111"/>
                  </a:lnTo>
                  <a:lnTo>
                    <a:pt x="1617" y="10943"/>
                  </a:lnTo>
                  <a:lnTo>
                    <a:pt x="1179" y="10741"/>
                  </a:lnTo>
                  <a:lnTo>
                    <a:pt x="741" y="10505"/>
                  </a:lnTo>
                  <a:lnTo>
                    <a:pt x="775" y="10505"/>
                  </a:lnTo>
                  <a:lnTo>
                    <a:pt x="1246" y="10236"/>
                  </a:lnTo>
                  <a:lnTo>
                    <a:pt x="1718" y="10034"/>
                  </a:lnTo>
                  <a:lnTo>
                    <a:pt x="2189" y="9832"/>
                  </a:lnTo>
                  <a:lnTo>
                    <a:pt x="2694" y="9630"/>
                  </a:lnTo>
                  <a:lnTo>
                    <a:pt x="3166" y="9394"/>
                  </a:lnTo>
                  <a:lnTo>
                    <a:pt x="3637" y="9125"/>
                  </a:lnTo>
                  <a:lnTo>
                    <a:pt x="4546" y="8586"/>
                  </a:lnTo>
                  <a:lnTo>
                    <a:pt x="5623" y="7845"/>
                  </a:lnTo>
                  <a:lnTo>
                    <a:pt x="6196" y="7475"/>
                  </a:lnTo>
                  <a:lnTo>
                    <a:pt x="6734" y="7172"/>
                  </a:lnTo>
                  <a:close/>
                  <a:moveTo>
                    <a:pt x="3637" y="1"/>
                  </a:moveTo>
                  <a:lnTo>
                    <a:pt x="3031" y="68"/>
                  </a:lnTo>
                  <a:lnTo>
                    <a:pt x="2492" y="203"/>
                  </a:lnTo>
                  <a:lnTo>
                    <a:pt x="1920" y="371"/>
                  </a:lnTo>
                  <a:lnTo>
                    <a:pt x="1415" y="573"/>
                  </a:lnTo>
                  <a:lnTo>
                    <a:pt x="910" y="843"/>
                  </a:lnTo>
                  <a:lnTo>
                    <a:pt x="438" y="1146"/>
                  </a:lnTo>
                  <a:lnTo>
                    <a:pt x="1" y="1516"/>
                  </a:lnTo>
                  <a:lnTo>
                    <a:pt x="1" y="1853"/>
                  </a:lnTo>
                  <a:lnTo>
                    <a:pt x="270" y="1617"/>
                  </a:lnTo>
                  <a:lnTo>
                    <a:pt x="539" y="1381"/>
                  </a:lnTo>
                  <a:lnTo>
                    <a:pt x="842" y="1179"/>
                  </a:lnTo>
                  <a:lnTo>
                    <a:pt x="1145" y="1011"/>
                  </a:lnTo>
                  <a:lnTo>
                    <a:pt x="1448" y="843"/>
                  </a:lnTo>
                  <a:lnTo>
                    <a:pt x="1785" y="674"/>
                  </a:lnTo>
                  <a:lnTo>
                    <a:pt x="2122" y="573"/>
                  </a:lnTo>
                  <a:lnTo>
                    <a:pt x="2122" y="573"/>
                  </a:lnTo>
                  <a:lnTo>
                    <a:pt x="1953" y="641"/>
                  </a:lnTo>
                  <a:lnTo>
                    <a:pt x="1448" y="876"/>
                  </a:lnTo>
                  <a:lnTo>
                    <a:pt x="977" y="1146"/>
                  </a:lnTo>
                  <a:lnTo>
                    <a:pt x="539" y="1449"/>
                  </a:lnTo>
                  <a:lnTo>
                    <a:pt x="506" y="1516"/>
                  </a:lnTo>
                  <a:lnTo>
                    <a:pt x="506" y="1583"/>
                  </a:lnTo>
                  <a:lnTo>
                    <a:pt x="539" y="1617"/>
                  </a:lnTo>
                  <a:lnTo>
                    <a:pt x="640" y="1617"/>
                  </a:lnTo>
                  <a:lnTo>
                    <a:pt x="1314" y="1213"/>
                  </a:lnTo>
                  <a:lnTo>
                    <a:pt x="2021" y="843"/>
                  </a:lnTo>
                  <a:lnTo>
                    <a:pt x="2492" y="674"/>
                  </a:lnTo>
                  <a:lnTo>
                    <a:pt x="2930" y="540"/>
                  </a:lnTo>
                  <a:lnTo>
                    <a:pt x="3401" y="438"/>
                  </a:lnTo>
                  <a:lnTo>
                    <a:pt x="3873" y="405"/>
                  </a:lnTo>
                  <a:lnTo>
                    <a:pt x="3873" y="405"/>
                  </a:lnTo>
                  <a:lnTo>
                    <a:pt x="2863" y="775"/>
                  </a:lnTo>
                  <a:lnTo>
                    <a:pt x="1852" y="1146"/>
                  </a:lnTo>
                  <a:lnTo>
                    <a:pt x="1347" y="1348"/>
                  </a:lnTo>
                  <a:lnTo>
                    <a:pt x="876" y="1583"/>
                  </a:lnTo>
                  <a:lnTo>
                    <a:pt x="405" y="1853"/>
                  </a:lnTo>
                  <a:lnTo>
                    <a:pt x="1" y="2156"/>
                  </a:lnTo>
                  <a:lnTo>
                    <a:pt x="1" y="2492"/>
                  </a:lnTo>
                  <a:lnTo>
                    <a:pt x="640" y="2189"/>
                  </a:lnTo>
                  <a:lnTo>
                    <a:pt x="1280" y="1886"/>
                  </a:lnTo>
                  <a:lnTo>
                    <a:pt x="1953" y="1617"/>
                  </a:lnTo>
                  <a:lnTo>
                    <a:pt x="2627" y="1348"/>
                  </a:lnTo>
                  <a:lnTo>
                    <a:pt x="3300" y="1146"/>
                  </a:lnTo>
                  <a:lnTo>
                    <a:pt x="4007" y="1011"/>
                  </a:lnTo>
                  <a:lnTo>
                    <a:pt x="4546" y="876"/>
                  </a:lnTo>
                  <a:lnTo>
                    <a:pt x="4849" y="843"/>
                  </a:lnTo>
                  <a:lnTo>
                    <a:pt x="5152" y="809"/>
                  </a:lnTo>
                  <a:lnTo>
                    <a:pt x="4815" y="944"/>
                  </a:lnTo>
                  <a:lnTo>
                    <a:pt x="4512" y="1011"/>
                  </a:lnTo>
                  <a:lnTo>
                    <a:pt x="3873" y="1179"/>
                  </a:lnTo>
                  <a:lnTo>
                    <a:pt x="3098" y="1415"/>
                  </a:lnTo>
                  <a:lnTo>
                    <a:pt x="2324" y="1684"/>
                  </a:lnTo>
                  <a:lnTo>
                    <a:pt x="1650" y="1920"/>
                  </a:lnTo>
                  <a:lnTo>
                    <a:pt x="842" y="2189"/>
                  </a:lnTo>
                  <a:lnTo>
                    <a:pt x="438" y="2324"/>
                  </a:lnTo>
                  <a:lnTo>
                    <a:pt x="1" y="2526"/>
                  </a:lnTo>
                  <a:lnTo>
                    <a:pt x="1" y="2829"/>
                  </a:lnTo>
                  <a:lnTo>
                    <a:pt x="236" y="2728"/>
                  </a:lnTo>
                  <a:lnTo>
                    <a:pt x="1" y="2863"/>
                  </a:lnTo>
                  <a:lnTo>
                    <a:pt x="1" y="3132"/>
                  </a:lnTo>
                  <a:lnTo>
                    <a:pt x="876" y="2627"/>
                  </a:lnTo>
                  <a:lnTo>
                    <a:pt x="1314" y="2391"/>
                  </a:lnTo>
                  <a:lnTo>
                    <a:pt x="1785" y="2189"/>
                  </a:lnTo>
                  <a:lnTo>
                    <a:pt x="2762" y="1819"/>
                  </a:lnTo>
                  <a:lnTo>
                    <a:pt x="3267" y="1651"/>
                  </a:lnTo>
                  <a:lnTo>
                    <a:pt x="3772" y="1516"/>
                  </a:lnTo>
                  <a:lnTo>
                    <a:pt x="4310" y="1415"/>
                  </a:lnTo>
                  <a:lnTo>
                    <a:pt x="4815" y="1314"/>
                  </a:lnTo>
                  <a:lnTo>
                    <a:pt x="5354" y="1280"/>
                  </a:lnTo>
                  <a:lnTo>
                    <a:pt x="5859" y="1314"/>
                  </a:lnTo>
                  <a:lnTo>
                    <a:pt x="5085" y="1550"/>
                  </a:lnTo>
                  <a:lnTo>
                    <a:pt x="3839" y="1987"/>
                  </a:lnTo>
                  <a:lnTo>
                    <a:pt x="1718" y="2795"/>
                  </a:lnTo>
                  <a:lnTo>
                    <a:pt x="842" y="3166"/>
                  </a:lnTo>
                  <a:lnTo>
                    <a:pt x="405" y="3368"/>
                  </a:lnTo>
                  <a:lnTo>
                    <a:pt x="1" y="3603"/>
                  </a:lnTo>
                  <a:lnTo>
                    <a:pt x="1" y="3906"/>
                  </a:lnTo>
                  <a:lnTo>
                    <a:pt x="539" y="3570"/>
                  </a:lnTo>
                  <a:lnTo>
                    <a:pt x="1145" y="3300"/>
                  </a:lnTo>
                  <a:lnTo>
                    <a:pt x="1718" y="3065"/>
                  </a:lnTo>
                  <a:lnTo>
                    <a:pt x="2290" y="2829"/>
                  </a:lnTo>
                  <a:lnTo>
                    <a:pt x="4411" y="2055"/>
                  </a:lnTo>
                  <a:lnTo>
                    <a:pt x="4512" y="2021"/>
                  </a:lnTo>
                  <a:lnTo>
                    <a:pt x="3300" y="2526"/>
                  </a:lnTo>
                  <a:lnTo>
                    <a:pt x="2155" y="2997"/>
                  </a:lnTo>
                  <a:lnTo>
                    <a:pt x="977" y="3502"/>
                  </a:lnTo>
                  <a:lnTo>
                    <a:pt x="506" y="3772"/>
                  </a:lnTo>
                  <a:lnTo>
                    <a:pt x="1" y="4075"/>
                  </a:lnTo>
                  <a:lnTo>
                    <a:pt x="1" y="4310"/>
                  </a:lnTo>
                  <a:lnTo>
                    <a:pt x="438" y="4041"/>
                  </a:lnTo>
                  <a:lnTo>
                    <a:pt x="977" y="3772"/>
                  </a:lnTo>
                  <a:lnTo>
                    <a:pt x="1516" y="3536"/>
                  </a:lnTo>
                  <a:lnTo>
                    <a:pt x="1516" y="3536"/>
                  </a:lnTo>
                  <a:lnTo>
                    <a:pt x="741" y="4007"/>
                  </a:lnTo>
                  <a:lnTo>
                    <a:pt x="1" y="4512"/>
                  </a:lnTo>
                  <a:lnTo>
                    <a:pt x="1" y="4782"/>
                  </a:lnTo>
                  <a:lnTo>
                    <a:pt x="236" y="4613"/>
                  </a:lnTo>
                  <a:lnTo>
                    <a:pt x="876" y="4209"/>
                  </a:lnTo>
                  <a:lnTo>
                    <a:pt x="1516" y="3839"/>
                  </a:lnTo>
                  <a:lnTo>
                    <a:pt x="2189" y="3502"/>
                  </a:lnTo>
                  <a:lnTo>
                    <a:pt x="2863" y="3199"/>
                  </a:lnTo>
                  <a:lnTo>
                    <a:pt x="4243" y="2694"/>
                  </a:lnTo>
                  <a:lnTo>
                    <a:pt x="5590" y="2189"/>
                  </a:lnTo>
                  <a:lnTo>
                    <a:pt x="6398" y="1853"/>
                  </a:lnTo>
                  <a:lnTo>
                    <a:pt x="6802" y="1684"/>
                  </a:lnTo>
                  <a:lnTo>
                    <a:pt x="7138" y="1415"/>
                  </a:lnTo>
                  <a:lnTo>
                    <a:pt x="7475" y="1718"/>
                  </a:lnTo>
                  <a:lnTo>
                    <a:pt x="7812" y="2055"/>
                  </a:lnTo>
                  <a:lnTo>
                    <a:pt x="8115" y="2425"/>
                  </a:lnTo>
                  <a:lnTo>
                    <a:pt x="8384" y="2795"/>
                  </a:lnTo>
                  <a:lnTo>
                    <a:pt x="8350" y="2795"/>
                  </a:lnTo>
                  <a:lnTo>
                    <a:pt x="8014" y="2829"/>
                  </a:lnTo>
                  <a:lnTo>
                    <a:pt x="7711" y="2896"/>
                  </a:lnTo>
                  <a:lnTo>
                    <a:pt x="7408" y="3031"/>
                  </a:lnTo>
                  <a:lnTo>
                    <a:pt x="7071" y="3166"/>
                  </a:lnTo>
                  <a:lnTo>
                    <a:pt x="6499" y="3469"/>
                  </a:lnTo>
                  <a:lnTo>
                    <a:pt x="5926" y="3805"/>
                  </a:lnTo>
                  <a:lnTo>
                    <a:pt x="5893" y="3805"/>
                  </a:lnTo>
                  <a:lnTo>
                    <a:pt x="3098" y="5118"/>
                  </a:lnTo>
                  <a:lnTo>
                    <a:pt x="2290" y="5455"/>
                  </a:lnTo>
                  <a:lnTo>
                    <a:pt x="2863" y="5118"/>
                  </a:lnTo>
                  <a:lnTo>
                    <a:pt x="4714" y="4007"/>
                  </a:lnTo>
                  <a:lnTo>
                    <a:pt x="5489" y="3772"/>
                  </a:lnTo>
                  <a:lnTo>
                    <a:pt x="6263" y="3469"/>
                  </a:lnTo>
                  <a:lnTo>
                    <a:pt x="7004" y="3166"/>
                  </a:lnTo>
                  <a:lnTo>
                    <a:pt x="7374" y="2964"/>
                  </a:lnTo>
                  <a:lnTo>
                    <a:pt x="7744" y="2762"/>
                  </a:lnTo>
                  <a:lnTo>
                    <a:pt x="7778" y="2694"/>
                  </a:lnTo>
                  <a:lnTo>
                    <a:pt x="7812" y="2627"/>
                  </a:lnTo>
                  <a:lnTo>
                    <a:pt x="7744" y="2560"/>
                  </a:lnTo>
                  <a:lnTo>
                    <a:pt x="7677" y="2526"/>
                  </a:lnTo>
                  <a:lnTo>
                    <a:pt x="7239" y="2593"/>
                  </a:lnTo>
                  <a:lnTo>
                    <a:pt x="6802" y="2694"/>
                  </a:lnTo>
                  <a:lnTo>
                    <a:pt x="6364" y="2829"/>
                  </a:lnTo>
                  <a:lnTo>
                    <a:pt x="5960" y="3031"/>
                  </a:lnTo>
                  <a:lnTo>
                    <a:pt x="5522" y="3199"/>
                  </a:lnTo>
                  <a:lnTo>
                    <a:pt x="5118" y="3435"/>
                  </a:lnTo>
                  <a:lnTo>
                    <a:pt x="4310" y="3906"/>
                  </a:lnTo>
                  <a:lnTo>
                    <a:pt x="3536" y="4176"/>
                  </a:lnTo>
                  <a:lnTo>
                    <a:pt x="2728" y="4445"/>
                  </a:lnTo>
                  <a:lnTo>
                    <a:pt x="2728" y="4445"/>
                  </a:lnTo>
                  <a:lnTo>
                    <a:pt x="4479" y="3502"/>
                  </a:lnTo>
                  <a:lnTo>
                    <a:pt x="5623" y="2896"/>
                  </a:lnTo>
                  <a:lnTo>
                    <a:pt x="6128" y="2627"/>
                  </a:lnTo>
                  <a:lnTo>
                    <a:pt x="6768" y="2425"/>
                  </a:lnTo>
                  <a:lnTo>
                    <a:pt x="7071" y="2290"/>
                  </a:lnTo>
                  <a:lnTo>
                    <a:pt x="7374" y="2156"/>
                  </a:lnTo>
                  <a:lnTo>
                    <a:pt x="7441" y="2122"/>
                  </a:lnTo>
                  <a:lnTo>
                    <a:pt x="7441" y="2021"/>
                  </a:lnTo>
                  <a:lnTo>
                    <a:pt x="7408" y="1954"/>
                  </a:lnTo>
                  <a:lnTo>
                    <a:pt x="7307" y="1920"/>
                  </a:lnTo>
                  <a:lnTo>
                    <a:pt x="6970" y="1987"/>
                  </a:lnTo>
                  <a:lnTo>
                    <a:pt x="6600" y="2088"/>
                  </a:lnTo>
                  <a:lnTo>
                    <a:pt x="6263" y="2257"/>
                  </a:lnTo>
                  <a:lnTo>
                    <a:pt x="5926" y="2425"/>
                  </a:lnTo>
                  <a:lnTo>
                    <a:pt x="5421" y="2593"/>
                  </a:lnTo>
                  <a:lnTo>
                    <a:pt x="4950" y="2762"/>
                  </a:lnTo>
                  <a:lnTo>
                    <a:pt x="3873" y="3199"/>
                  </a:lnTo>
                  <a:lnTo>
                    <a:pt x="2795" y="3671"/>
                  </a:lnTo>
                  <a:lnTo>
                    <a:pt x="472" y="4782"/>
                  </a:lnTo>
                  <a:lnTo>
                    <a:pt x="1" y="5017"/>
                  </a:lnTo>
                  <a:lnTo>
                    <a:pt x="1" y="5320"/>
                  </a:lnTo>
                  <a:lnTo>
                    <a:pt x="169" y="5219"/>
                  </a:lnTo>
                  <a:lnTo>
                    <a:pt x="2694" y="4007"/>
                  </a:lnTo>
                  <a:lnTo>
                    <a:pt x="4209" y="3334"/>
                  </a:lnTo>
                  <a:lnTo>
                    <a:pt x="2728" y="4142"/>
                  </a:lnTo>
                  <a:lnTo>
                    <a:pt x="1650" y="4681"/>
                  </a:lnTo>
                  <a:lnTo>
                    <a:pt x="539" y="5219"/>
                  </a:lnTo>
                  <a:lnTo>
                    <a:pt x="1" y="5556"/>
                  </a:lnTo>
                  <a:lnTo>
                    <a:pt x="1" y="5960"/>
                  </a:lnTo>
                  <a:lnTo>
                    <a:pt x="775" y="5590"/>
                  </a:lnTo>
                  <a:lnTo>
                    <a:pt x="1415" y="5287"/>
                  </a:lnTo>
                  <a:lnTo>
                    <a:pt x="2088" y="4984"/>
                  </a:lnTo>
                  <a:lnTo>
                    <a:pt x="3435" y="4445"/>
                  </a:lnTo>
                  <a:lnTo>
                    <a:pt x="2728" y="4883"/>
                  </a:lnTo>
                  <a:lnTo>
                    <a:pt x="2088" y="5253"/>
                  </a:lnTo>
                  <a:lnTo>
                    <a:pt x="1448" y="5590"/>
                  </a:lnTo>
                  <a:lnTo>
                    <a:pt x="135" y="6263"/>
                  </a:lnTo>
                  <a:lnTo>
                    <a:pt x="1" y="6330"/>
                  </a:lnTo>
                  <a:lnTo>
                    <a:pt x="1" y="6768"/>
                  </a:lnTo>
                  <a:lnTo>
                    <a:pt x="371" y="6566"/>
                  </a:lnTo>
                  <a:lnTo>
                    <a:pt x="842" y="6364"/>
                  </a:lnTo>
                  <a:lnTo>
                    <a:pt x="405" y="6600"/>
                  </a:lnTo>
                  <a:lnTo>
                    <a:pt x="1" y="6903"/>
                  </a:lnTo>
                  <a:lnTo>
                    <a:pt x="1" y="7509"/>
                  </a:lnTo>
                  <a:lnTo>
                    <a:pt x="1112" y="6970"/>
                  </a:lnTo>
                  <a:lnTo>
                    <a:pt x="2290" y="6398"/>
                  </a:lnTo>
                  <a:lnTo>
                    <a:pt x="3300" y="5977"/>
                  </a:lnTo>
                  <a:lnTo>
                    <a:pt x="3300" y="5977"/>
                  </a:lnTo>
                  <a:lnTo>
                    <a:pt x="2189" y="6532"/>
                  </a:lnTo>
                  <a:lnTo>
                    <a:pt x="1617" y="6835"/>
                  </a:lnTo>
                  <a:lnTo>
                    <a:pt x="1011" y="7206"/>
                  </a:lnTo>
                  <a:lnTo>
                    <a:pt x="573" y="7542"/>
                  </a:lnTo>
                  <a:lnTo>
                    <a:pt x="102" y="7879"/>
                  </a:lnTo>
                  <a:lnTo>
                    <a:pt x="1" y="7946"/>
                  </a:lnTo>
                  <a:lnTo>
                    <a:pt x="1" y="8485"/>
                  </a:lnTo>
                  <a:lnTo>
                    <a:pt x="640" y="8081"/>
                  </a:lnTo>
                  <a:lnTo>
                    <a:pt x="1314" y="7677"/>
                  </a:lnTo>
                  <a:lnTo>
                    <a:pt x="1718" y="7475"/>
                  </a:lnTo>
                  <a:lnTo>
                    <a:pt x="2122" y="7307"/>
                  </a:lnTo>
                  <a:lnTo>
                    <a:pt x="1078" y="8115"/>
                  </a:lnTo>
                  <a:lnTo>
                    <a:pt x="34" y="8923"/>
                  </a:lnTo>
                  <a:lnTo>
                    <a:pt x="1" y="8923"/>
                  </a:lnTo>
                  <a:lnTo>
                    <a:pt x="1" y="9293"/>
                  </a:lnTo>
                  <a:lnTo>
                    <a:pt x="236" y="9125"/>
                  </a:lnTo>
                  <a:lnTo>
                    <a:pt x="876" y="8856"/>
                  </a:lnTo>
                  <a:lnTo>
                    <a:pt x="1448" y="8620"/>
                  </a:lnTo>
                  <a:lnTo>
                    <a:pt x="1886" y="8451"/>
                  </a:lnTo>
                  <a:lnTo>
                    <a:pt x="1886" y="8451"/>
                  </a:lnTo>
                  <a:lnTo>
                    <a:pt x="1011" y="9024"/>
                  </a:lnTo>
                  <a:lnTo>
                    <a:pt x="135" y="9563"/>
                  </a:lnTo>
                  <a:lnTo>
                    <a:pt x="102" y="9596"/>
                  </a:lnTo>
                  <a:lnTo>
                    <a:pt x="68" y="9630"/>
                  </a:lnTo>
                  <a:lnTo>
                    <a:pt x="102" y="9731"/>
                  </a:lnTo>
                  <a:lnTo>
                    <a:pt x="135" y="9798"/>
                  </a:lnTo>
                  <a:lnTo>
                    <a:pt x="236" y="9798"/>
                  </a:lnTo>
                  <a:lnTo>
                    <a:pt x="1213" y="9495"/>
                  </a:lnTo>
                  <a:lnTo>
                    <a:pt x="1684" y="9327"/>
                  </a:lnTo>
                  <a:lnTo>
                    <a:pt x="2155" y="9159"/>
                  </a:lnTo>
                  <a:lnTo>
                    <a:pt x="2694" y="8889"/>
                  </a:lnTo>
                  <a:lnTo>
                    <a:pt x="3233" y="8620"/>
                  </a:lnTo>
                  <a:lnTo>
                    <a:pt x="4277" y="8047"/>
                  </a:lnTo>
                  <a:lnTo>
                    <a:pt x="5219" y="7542"/>
                  </a:lnTo>
                  <a:lnTo>
                    <a:pt x="6162" y="7105"/>
                  </a:lnTo>
                  <a:lnTo>
                    <a:pt x="5085" y="7744"/>
                  </a:lnTo>
                  <a:lnTo>
                    <a:pt x="2863" y="8990"/>
                  </a:lnTo>
                  <a:lnTo>
                    <a:pt x="640" y="10236"/>
                  </a:lnTo>
                  <a:lnTo>
                    <a:pt x="573" y="10303"/>
                  </a:lnTo>
                  <a:lnTo>
                    <a:pt x="573" y="10404"/>
                  </a:lnTo>
                  <a:lnTo>
                    <a:pt x="270" y="10169"/>
                  </a:lnTo>
                  <a:lnTo>
                    <a:pt x="1" y="9967"/>
                  </a:lnTo>
                  <a:lnTo>
                    <a:pt x="1" y="10270"/>
                  </a:lnTo>
                  <a:lnTo>
                    <a:pt x="371" y="10573"/>
                  </a:lnTo>
                  <a:lnTo>
                    <a:pt x="809" y="10808"/>
                  </a:lnTo>
                  <a:lnTo>
                    <a:pt x="1179" y="11010"/>
                  </a:lnTo>
                  <a:lnTo>
                    <a:pt x="1583" y="11212"/>
                  </a:lnTo>
                  <a:lnTo>
                    <a:pt x="1987" y="11347"/>
                  </a:lnTo>
                  <a:lnTo>
                    <a:pt x="2425" y="11482"/>
                  </a:lnTo>
                  <a:lnTo>
                    <a:pt x="2863" y="11549"/>
                  </a:lnTo>
                  <a:lnTo>
                    <a:pt x="3267" y="11616"/>
                  </a:lnTo>
                  <a:lnTo>
                    <a:pt x="3704" y="11650"/>
                  </a:lnTo>
                  <a:lnTo>
                    <a:pt x="4142" y="11650"/>
                  </a:lnTo>
                  <a:lnTo>
                    <a:pt x="4580" y="11616"/>
                  </a:lnTo>
                  <a:lnTo>
                    <a:pt x="5017" y="11549"/>
                  </a:lnTo>
                  <a:lnTo>
                    <a:pt x="5421" y="11448"/>
                  </a:lnTo>
                  <a:lnTo>
                    <a:pt x="5825" y="11347"/>
                  </a:lnTo>
                  <a:lnTo>
                    <a:pt x="6229" y="11179"/>
                  </a:lnTo>
                  <a:lnTo>
                    <a:pt x="6633" y="10977"/>
                  </a:lnTo>
                  <a:lnTo>
                    <a:pt x="7004" y="10741"/>
                  </a:lnTo>
                  <a:lnTo>
                    <a:pt x="7374" y="10505"/>
                  </a:lnTo>
                  <a:lnTo>
                    <a:pt x="7744" y="10135"/>
                  </a:lnTo>
                  <a:lnTo>
                    <a:pt x="8081" y="9731"/>
                  </a:lnTo>
                  <a:lnTo>
                    <a:pt x="8418" y="9293"/>
                  </a:lnTo>
                  <a:lnTo>
                    <a:pt x="8653" y="8856"/>
                  </a:lnTo>
                  <a:lnTo>
                    <a:pt x="8889" y="8350"/>
                  </a:lnTo>
                  <a:lnTo>
                    <a:pt x="9057" y="7812"/>
                  </a:lnTo>
                  <a:lnTo>
                    <a:pt x="9226" y="7273"/>
                  </a:lnTo>
                  <a:lnTo>
                    <a:pt x="9293" y="6734"/>
                  </a:lnTo>
                  <a:lnTo>
                    <a:pt x="9360" y="6196"/>
                  </a:lnTo>
                  <a:lnTo>
                    <a:pt x="9360" y="5623"/>
                  </a:lnTo>
                  <a:lnTo>
                    <a:pt x="9327" y="5085"/>
                  </a:lnTo>
                  <a:lnTo>
                    <a:pt x="9259" y="4546"/>
                  </a:lnTo>
                  <a:lnTo>
                    <a:pt x="9158" y="4007"/>
                  </a:lnTo>
                  <a:lnTo>
                    <a:pt x="8990" y="3502"/>
                  </a:lnTo>
                  <a:lnTo>
                    <a:pt x="8788" y="3031"/>
                  </a:lnTo>
                  <a:lnTo>
                    <a:pt x="8519" y="2560"/>
                  </a:lnTo>
                  <a:lnTo>
                    <a:pt x="8283" y="2189"/>
                  </a:lnTo>
                  <a:lnTo>
                    <a:pt x="7980" y="1853"/>
                  </a:lnTo>
                  <a:lnTo>
                    <a:pt x="7677" y="1550"/>
                  </a:lnTo>
                  <a:lnTo>
                    <a:pt x="7340" y="1247"/>
                  </a:lnTo>
                  <a:lnTo>
                    <a:pt x="7374" y="1179"/>
                  </a:lnTo>
                  <a:lnTo>
                    <a:pt x="7374" y="1112"/>
                  </a:lnTo>
                  <a:lnTo>
                    <a:pt x="7307" y="1045"/>
                  </a:lnTo>
                  <a:lnTo>
                    <a:pt x="7071" y="1045"/>
                  </a:lnTo>
                  <a:lnTo>
                    <a:pt x="6768" y="843"/>
                  </a:lnTo>
                  <a:lnTo>
                    <a:pt x="6431" y="674"/>
                  </a:lnTo>
                  <a:lnTo>
                    <a:pt x="6095" y="506"/>
                  </a:lnTo>
                  <a:lnTo>
                    <a:pt x="5758" y="371"/>
                  </a:lnTo>
                  <a:lnTo>
                    <a:pt x="5388" y="270"/>
                  </a:lnTo>
                  <a:lnTo>
                    <a:pt x="5051" y="203"/>
                  </a:lnTo>
                  <a:lnTo>
                    <a:pt x="4681" y="135"/>
                  </a:lnTo>
                  <a:lnTo>
                    <a:pt x="4310" y="102"/>
                  </a:lnTo>
                  <a:lnTo>
                    <a:pt x="4277" y="34"/>
                  </a:lnTo>
                  <a:lnTo>
                    <a:pt x="4209" y="34"/>
                  </a:lnTo>
                  <a:lnTo>
                    <a:pt x="363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4" name="Google Shape;744;p5"/>
            <p:cNvSpPr/>
            <p:nvPr/>
          </p:nvSpPr>
          <p:spPr>
            <a:xfrm>
              <a:off x="4707250" y="2941650"/>
              <a:ext cx="63150" cy="59800"/>
            </a:xfrm>
            <a:custGeom>
              <a:rect b="b" l="l" r="r" t="t"/>
              <a:pathLst>
                <a:path extrusionOk="0" h="2392" w="2526">
                  <a:moveTo>
                    <a:pt x="2256" y="236"/>
                  </a:moveTo>
                  <a:lnTo>
                    <a:pt x="2256" y="674"/>
                  </a:lnTo>
                  <a:lnTo>
                    <a:pt x="2290" y="1078"/>
                  </a:lnTo>
                  <a:lnTo>
                    <a:pt x="2290" y="1617"/>
                  </a:lnTo>
                  <a:lnTo>
                    <a:pt x="2323" y="2122"/>
                  </a:lnTo>
                  <a:lnTo>
                    <a:pt x="2121" y="2088"/>
                  </a:lnTo>
                  <a:lnTo>
                    <a:pt x="1886" y="2088"/>
                  </a:lnTo>
                  <a:lnTo>
                    <a:pt x="1448" y="2122"/>
                  </a:lnTo>
                  <a:lnTo>
                    <a:pt x="909" y="2122"/>
                  </a:lnTo>
                  <a:lnTo>
                    <a:pt x="640" y="2156"/>
                  </a:lnTo>
                  <a:lnTo>
                    <a:pt x="370" y="2223"/>
                  </a:lnTo>
                  <a:lnTo>
                    <a:pt x="337" y="1684"/>
                  </a:lnTo>
                  <a:lnTo>
                    <a:pt x="269" y="1146"/>
                  </a:lnTo>
                  <a:lnTo>
                    <a:pt x="236" y="708"/>
                  </a:lnTo>
                  <a:lnTo>
                    <a:pt x="168" y="270"/>
                  </a:lnTo>
                  <a:lnTo>
                    <a:pt x="673" y="304"/>
                  </a:lnTo>
                  <a:lnTo>
                    <a:pt x="1212" y="270"/>
                  </a:lnTo>
                  <a:lnTo>
                    <a:pt x="2256" y="236"/>
                  </a:lnTo>
                  <a:close/>
                  <a:moveTo>
                    <a:pt x="2256" y="1"/>
                  </a:moveTo>
                  <a:lnTo>
                    <a:pt x="1212" y="34"/>
                  </a:lnTo>
                  <a:lnTo>
                    <a:pt x="673" y="34"/>
                  </a:lnTo>
                  <a:lnTo>
                    <a:pt x="135" y="102"/>
                  </a:lnTo>
                  <a:lnTo>
                    <a:pt x="67" y="135"/>
                  </a:lnTo>
                  <a:lnTo>
                    <a:pt x="67" y="203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1146"/>
                  </a:lnTo>
                  <a:lnTo>
                    <a:pt x="101" y="1752"/>
                  </a:lnTo>
                  <a:lnTo>
                    <a:pt x="135" y="2021"/>
                  </a:lnTo>
                  <a:lnTo>
                    <a:pt x="236" y="2324"/>
                  </a:lnTo>
                  <a:lnTo>
                    <a:pt x="236" y="2358"/>
                  </a:lnTo>
                  <a:lnTo>
                    <a:pt x="370" y="2358"/>
                  </a:lnTo>
                  <a:lnTo>
                    <a:pt x="606" y="2391"/>
                  </a:lnTo>
                  <a:lnTo>
                    <a:pt x="842" y="2391"/>
                  </a:lnTo>
                  <a:lnTo>
                    <a:pt x="1313" y="2358"/>
                  </a:lnTo>
                  <a:lnTo>
                    <a:pt x="2088" y="2358"/>
                  </a:lnTo>
                  <a:lnTo>
                    <a:pt x="2357" y="2290"/>
                  </a:lnTo>
                  <a:lnTo>
                    <a:pt x="2391" y="2324"/>
                  </a:lnTo>
                  <a:lnTo>
                    <a:pt x="2492" y="2324"/>
                  </a:lnTo>
                  <a:lnTo>
                    <a:pt x="2492" y="2290"/>
                  </a:lnTo>
                  <a:lnTo>
                    <a:pt x="2525" y="2021"/>
                  </a:lnTo>
                  <a:lnTo>
                    <a:pt x="2525" y="1752"/>
                  </a:lnTo>
                  <a:lnTo>
                    <a:pt x="2492" y="1247"/>
                  </a:lnTo>
                  <a:lnTo>
                    <a:pt x="2458" y="641"/>
                  </a:lnTo>
                  <a:lnTo>
                    <a:pt x="2424" y="37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5" name="Google Shape;745;p5"/>
            <p:cNvSpPr/>
            <p:nvPr/>
          </p:nvSpPr>
          <p:spPr>
            <a:xfrm>
              <a:off x="4637375" y="2942500"/>
              <a:ext cx="62325" cy="68200"/>
            </a:xfrm>
            <a:custGeom>
              <a:rect b="b" l="l" r="r" t="t"/>
              <a:pathLst>
                <a:path extrusionOk="0" h="2728" w="2493">
                  <a:moveTo>
                    <a:pt x="2290" y="236"/>
                  </a:moveTo>
                  <a:lnTo>
                    <a:pt x="2223" y="741"/>
                  </a:lnTo>
                  <a:lnTo>
                    <a:pt x="2223" y="1280"/>
                  </a:lnTo>
                  <a:lnTo>
                    <a:pt x="2223" y="1819"/>
                  </a:lnTo>
                  <a:lnTo>
                    <a:pt x="2290" y="2324"/>
                  </a:lnTo>
                  <a:lnTo>
                    <a:pt x="2324" y="2391"/>
                  </a:lnTo>
                  <a:lnTo>
                    <a:pt x="2324" y="2391"/>
                  </a:lnTo>
                  <a:lnTo>
                    <a:pt x="2290" y="2357"/>
                  </a:lnTo>
                  <a:lnTo>
                    <a:pt x="1819" y="2357"/>
                  </a:lnTo>
                  <a:lnTo>
                    <a:pt x="1347" y="2391"/>
                  </a:lnTo>
                  <a:lnTo>
                    <a:pt x="371" y="2391"/>
                  </a:lnTo>
                  <a:lnTo>
                    <a:pt x="270" y="1314"/>
                  </a:lnTo>
                  <a:lnTo>
                    <a:pt x="203" y="270"/>
                  </a:lnTo>
                  <a:lnTo>
                    <a:pt x="203" y="270"/>
                  </a:lnTo>
                  <a:lnTo>
                    <a:pt x="708" y="303"/>
                  </a:lnTo>
                  <a:lnTo>
                    <a:pt x="1246" y="303"/>
                  </a:lnTo>
                  <a:lnTo>
                    <a:pt x="2290" y="236"/>
                  </a:lnTo>
                  <a:close/>
                  <a:moveTo>
                    <a:pt x="2324" y="0"/>
                  </a:moveTo>
                  <a:lnTo>
                    <a:pt x="1785" y="34"/>
                  </a:lnTo>
                  <a:lnTo>
                    <a:pt x="1246" y="68"/>
                  </a:lnTo>
                  <a:lnTo>
                    <a:pt x="708" y="68"/>
                  </a:lnTo>
                  <a:lnTo>
                    <a:pt x="169" y="101"/>
                  </a:lnTo>
                  <a:lnTo>
                    <a:pt x="102" y="135"/>
                  </a:lnTo>
                  <a:lnTo>
                    <a:pt x="102" y="169"/>
                  </a:lnTo>
                  <a:lnTo>
                    <a:pt x="68" y="202"/>
                  </a:lnTo>
                  <a:lnTo>
                    <a:pt x="34" y="236"/>
                  </a:lnTo>
                  <a:lnTo>
                    <a:pt x="1" y="842"/>
                  </a:lnTo>
                  <a:lnTo>
                    <a:pt x="34" y="1448"/>
                  </a:lnTo>
                  <a:lnTo>
                    <a:pt x="102" y="2054"/>
                  </a:lnTo>
                  <a:lnTo>
                    <a:pt x="203" y="2627"/>
                  </a:lnTo>
                  <a:lnTo>
                    <a:pt x="236" y="2694"/>
                  </a:lnTo>
                  <a:lnTo>
                    <a:pt x="304" y="2728"/>
                  </a:lnTo>
                  <a:lnTo>
                    <a:pt x="371" y="2660"/>
                  </a:lnTo>
                  <a:lnTo>
                    <a:pt x="405" y="2593"/>
                  </a:lnTo>
                  <a:lnTo>
                    <a:pt x="405" y="2526"/>
                  </a:lnTo>
                  <a:lnTo>
                    <a:pt x="876" y="2593"/>
                  </a:lnTo>
                  <a:lnTo>
                    <a:pt x="1347" y="2627"/>
                  </a:lnTo>
                  <a:lnTo>
                    <a:pt x="1852" y="2627"/>
                  </a:lnTo>
                  <a:lnTo>
                    <a:pt x="2088" y="2559"/>
                  </a:lnTo>
                  <a:lnTo>
                    <a:pt x="2290" y="2526"/>
                  </a:lnTo>
                  <a:lnTo>
                    <a:pt x="2357" y="2458"/>
                  </a:lnTo>
                  <a:lnTo>
                    <a:pt x="2324" y="2391"/>
                  </a:lnTo>
                  <a:lnTo>
                    <a:pt x="2324" y="2391"/>
                  </a:lnTo>
                  <a:lnTo>
                    <a:pt x="2391" y="2425"/>
                  </a:lnTo>
                  <a:lnTo>
                    <a:pt x="2425" y="2425"/>
                  </a:lnTo>
                  <a:lnTo>
                    <a:pt x="2458" y="2391"/>
                  </a:lnTo>
                  <a:lnTo>
                    <a:pt x="2458" y="2324"/>
                  </a:lnTo>
                  <a:lnTo>
                    <a:pt x="2492" y="1819"/>
                  </a:lnTo>
                  <a:lnTo>
                    <a:pt x="2492" y="1280"/>
                  </a:lnTo>
                  <a:lnTo>
                    <a:pt x="2458" y="708"/>
                  </a:lnTo>
                  <a:lnTo>
                    <a:pt x="2391" y="202"/>
                  </a:lnTo>
                  <a:lnTo>
                    <a:pt x="2425" y="135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6" name="Google Shape;746;p5"/>
            <p:cNvSpPr/>
            <p:nvPr/>
          </p:nvSpPr>
          <p:spPr>
            <a:xfrm>
              <a:off x="4652525" y="3011525"/>
              <a:ext cx="64850" cy="60625"/>
            </a:xfrm>
            <a:custGeom>
              <a:rect b="b" l="l" r="r" t="t"/>
              <a:pathLst>
                <a:path extrusionOk="0" h="2425" w="2594">
                  <a:moveTo>
                    <a:pt x="1819" y="0"/>
                  </a:moveTo>
                  <a:lnTo>
                    <a:pt x="1280" y="68"/>
                  </a:lnTo>
                  <a:lnTo>
                    <a:pt x="708" y="101"/>
                  </a:lnTo>
                  <a:lnTo>
                    <a:pt x="135" y="202"/>
                  </a:lnTo>
                  <a:lnTo>
                    <a:pt x="135" y="135"/>
                  </a:lnTo>
                  <a:lnTo>
                    <a:pt x="102" y="101"/>
                  </a:lnTo>
                  <a:lnTo>
                    <a:pt x="34" y="101"/>
                  </a:lnTo>
                  <a:lnTo>
                    <a:pt x="1" y="135"/>
                  </a:lnTo>
                  <a:lnTo>
                    <a:pt x="1" y="438"/>
                  </a:lnTo>
                  <a:lnTo>
                    <a:pt x="1" y="741"/>
                  </a:lnTo>
                  <a:lnTo>
                    <a:pt x="34" y="1347"/>
                  </a:lnTo>
                  <a:lnTo>
                    <a:pt x="34" y="1852"/>
                  </a:lnTo>
                  <a:lnTo>
                    <a:pt x="68" y="2121"/>
                  </a:lnTo>
                  <a:lnTo>
                    <a:pt x="102" y="2391"/>
                  </a:lnTo>
                  <a:lnTo>
                    <a:pt x="135" y="2391"/>
                  </a:lnTo>
                  <a:lnTo>
                    <a:pt x="169" y="2424"/>
                  </a:lnTo>
                  <a:lnTo>
                    <a:pt x="203" y="2391"/>
                  </a:lnTo>
                  <a:lnTo>
                    <a:pt x="1314" y="2391"/>
                  </a:lnTo>
                  <a:lnTo>
                    <a:pt x="1819" y="2357"/>
                  </a:lnTo>
                  <a:lnTo>
                    <a:pt x="2088" y="2323"/>
                  </a:lnTo>
                  <a:lnTo>
                    <a:pt x="2324" y="2290"/>
                  </a:lnTo>
                  <a:lnTo>
                    <a:pt x="2357" y="2323"/>
                  </a:lnTo>
                  <a:lnTo>
                    <a:pt x="2391" y="2323"/>
                  </a:lnTo>
                  <a:lnTo>
                    <a:pt x="2492" y="2290"/>
                  </a:lnTo>
                  <a:lnTo>
                    <a:pt x="2559" y="2189"/>
                  </a:lnTo>
                  <a:lnTo>
                    <a:pt x="2593" y="2088"/>
                  </a:lnTo>
                  <a:lnTo>
                    <a:pt x="2593" y="1953"/>
                  </a:lnTo>
                  <a:lnTo>
                    <a:pt x="2559" y="1717"/>
                  </a:lnTo>
                  <a:lnTo>
                    <a:pt x="2559" y="1482"/>
                  </a:lnTo>
                  <a:lnTo>
                    <a:pt x="2526" y="775"/>
                  </a:lnTo>
                  <a:lnTo>
                    <a:pt x="2458" y="404"/>
                  </a:lnTo>
                  <a:lnTo>
                    <a:pt x="2425" y="236"/>
                  </a:lnTo>
                  <a:lnTo>
                    <a:pt x="2324" y="101"/>
                  </a:lnTo>
                  <a:lnTo>
                    <a:pt x="2256" y="202"/>
                  </a:lnTo>
                  <a:lnTo>
                    <a:pt x="2256" y="337"/>
                  </a:lnTo>
                  <a:lnTo>
                    <a:pt x="2256" y="606"/>
                  </a:lnTo>
                  <a:lnTo>
                    <a:pt x="2324" y="1145"/>
                  </a:lnTo>
                  <a:lnTo>
                    <a:pt x="2324" y="1650"/>
                  </a:lnTo>
                  <a:lnTo>
                    <a:pt x="2324" y="2155"/>
                  </a:lnTo>
                  <a:lnTo>
                    <a:pt x="2088" y="2121"/>
                  </a:lnTo>
                  <a:lnTo>
                    <a:pt x="1819" y="2088"/>
                  </a:lnTo>
                  <a:lnTo>
                    <a:pt x="1314" y="2121"/>
                  </a:lnTo>
                  <a:lnTo>
                    <a:pt x="270" y="2189"/>
                  </a:lnTo>
                  <a:lnTo>
                    <a:pt x="236" y="2189"/>
                  </a:lnTo>
                  <a:lnTo>
                    <a:pt x="270" y="1919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03" y="775"/>
                  </a:lnTo>
                  <a:lnTo>
                    <a:pt x="169" y="404"/>
                  </a:lnTo>
                  <a:lnTo>
                    <a:pt x="809" y="337"/>
                  </a:lnTo>
                  <a:lnTo>
                    <a:pt x="1448" y="270"/>
                  </a:lnTo>
                  <a:lnTo>
                    <a:pt x="1886" y="236"/>
                  </a:lnTo>
                  <a:lnTo>
                    <a:pt x="2088" y="202"/>
                  </a:lnTo>
                  <a:lnTo>
                    <a:pt x="2290" y="101"/>
                  </a:lnTo>
                  <a:lnTo>
                    <a:pt x="2290" y="68"/>
                  </a:lnTo>
                  <a:lnTo>
                    <a:pt x="2189" y="34"/>
                  </a:lnTo>
                  <a:lnTo>
                    <a:pt x="205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7" name="Google Shape;747;p5"/>
            <p:cNvSpPr/>
            <p:nvPr/>
          </p:nvSpPr>
          <p:spPr>
            <a:xfrm>
              <a:off x="4737550" y="3191650"/>
              <a:ext cx="21900" cy="12650"/>
            </a:xfrm>
            <a:custGeom>
              <a:rect b="b" l="l" r="r" t="t"/>
              <a:pathLst>
                <a:path extrusionOk="0" h="506" w="876">
                  <a:moveTo>
                    <a:pt x="707" y="0"/>
                  </a:moveTo>
                  <a:lnTo>
                    <a:pt x="539" y="169"/>
                  </a:lnTo>
                  <a:lnTo>
                    <a:pt x="404" y="303"/>
                  </a:lnTo>
                  <a:lnTo>
                    <a:pt x="270" y="169"/>
                  </a:lnTo>
                  <a:lnTo>
                    <a:pt x="169" y="34"/>
                  </a:lnTo>
                  <a:lnTo>
                    <a:pt x="34" y="34"/>
                  </a:lnTo>
                  <a:lnTo>
                    <a:pt x="0" y="101"/>
                  </a:lnTo>
                  <a:lnTo>
                    <a:pt x="34" y="169"/>
                  </a:lnTo>
                  <a:lnTo>
                    <a:pt x="135" y="303"/>
                  </a:lnTo>
                  <a:lnTo>
                    <a:pt x="270" y="472"/>
                  </a:lnTo>
                  <a:lnTo>
                    <a:pt x="303" y="505"/>
                  </a:lnTo>
                  <a:lnTo>
                    <a:pt x="337" y="505"/>
                  </a:lnTo>
                  <a:lnTo>
                    <a:pt x="404" y="472"/>
                  </a:lnTo>
                  <a:lnTo>
                    <a:pt x="438" y="472"/>
                  </a:lnTo>
                  <a:lnTo>
                    <a:pt x="472" y="438"/>
                  </a:lnTo>
                  <a:lnTo>
                    <a:pt x="674" y="303"/>
                  </a:lnTo>
                  <a:lnTo>
                    <a:pt x="842" y="169"/>
                  </a:lnTo>
                  <a:lnTo>
                    <a:pt x="876" y="101"/>
                  </a:lnTo>
                  <a:lnTo>
                    <a:pt x="842" y="34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8" name="Google Shape;748;p5"/>
            <p:cNvSpPr/>
            <p:nvPr/>
          </p:nvSpPr>
          <p:spPr>
            <a:xfrm>
              <a:off x="4467350" y="3043500"/>
              <a:ext cx="20225" cy="21075"/>
            </a:xfrm>
            <a:custGeom>
              <a:rect b="b" l="l" r="r" t="t"/>
              <a:pathLst>
                <a:path extrusionOk="0" h="843" w="809">
                  <a:moveTo>
                    <a:pt x="34" y="1"/>
                  </a:moveTo>
                  <a:lnTo>
                    <a:pt x="1" y="135"/>
                  </a:lnTo>
                  <a:lnTo>
                    <a:pt x="1" y="270"/>
                  </a:lnTo>
                  <a:lnTo>
                    <a:pt x="1" y="640"/>
                  </a:lnTo>
                  <a:lnTo>
                    <a:pt x="34" y="708"/>
                  </a:lnTo>
                  <a:lnTo>
                    <a:pt x="68" y="741"/>
                  </a:lnTo>
                  <a:lnTo>
                    <a:pt x="135" y="741"/>
                  </a:lnTo>
                  <a:lnTo>
                    <a:pt x="169" y="708"/>
                  </a:lnTo>
                  <a:lnTo>
                    <a:pt x="371" y="506"/>
                  </a:lnTo>
                  <a:lnTo>
                    <a:pt x="371" y="539"/>
                  </a:lnTo>
                  <a:lnTo>
                    <a:pt x="405" y="607"/>
                  </a:lnTo>
                  <a:lnTo>
                    <a:pt x="472" y="708"/>
                  </a:lnTo>
                  <a:lnTo>
                    <a:pt x="573" y="809"/>
                  </a:lnTo>
                  <a:lnTo>
                    <a:pt x="607" y="842"/>
                  </a:lnTo>
                  <a:lnTo>
                    <a:pt x="674" y="842"/>
                  </a:lnTo>
                  <a:lnTo>
                    <a:pt x="708" y="775"/>
                  </a:lnTo>
                  <a:lnTo>
                    <a:pt x="708" y="741"/>
                  </a:lnTo>
                  <a:lnTo>
                    <a:pt x="640" y="640"/>
                  </a:lnTo>
                  <a:lnTo>
                    <a:pt x="539" y="506"/>
                  </a:lnTo>
                  <a:lnTo>
                    <a:pt x="472" y="472"/>
                  </a:lnTo>
                  <a:lnTo>
                    <a:pt x="438" y="472"/>
                  </a:lnTo>
                  <a:lnTo>
                    <a:pt x="506" y="405"/>
                  </a:lnTo>
                  <a:lnTo>
                    <a:pt x="640" y="270"/>
                  </a:lnTo>
                  <a:lnTo>
                    <a:pt x="674" y="304"/>
                  </a:lnTo>
                  <a:lnTo>
                    <a:pt x="741" y="270"/>
                  </a:lnTo>
                  <a:lnTo>
                    <a:pt x="809" y="203"/>
                  </a:lnTo>
                  <a:lnTo>
                    <a:pt x="809" y="169"/>
                  </a:lnTo>
                  <a:lnTo>
                    <a:pt x="775" y="102"/>
                  </a:lnTo>
                  <a:lnTo>
                    <a:pt x="741" y="68"/>
                  </a:lnTo>
                  <a:lnTo>
                    <a:pt x="573" y="68"/>
                  </a:lnTo>
                  <a:lnTo>
                    <a:pt x="438" y="169"/>
                  </a:lnTo>
                  <a:lnTo>
                    <a:pt x="337" y="304"/>
                  </a:lnTo>
                  <a:lnTo>
                    <a:pt x="169" y="472"/>
                  </a:lnTo>
                  <a:lnTo>
                    <a:pt x="135" y="304"/>
                  </a:lnTo>
                  <a:lnTo>
                    <a:pt x="135" y="135"/>
                  </a:lnTo>
                  <a:lnTo>
                    <a:pt x="102" y="68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9" name="Google Shape;749;p5"/>
            <p:cNvSpPr/>
            <p:nvPr/>
          </p:nvSpPr>
          <p:spPr>
            <a:xfrm>
              <a:off x="4443800" y="3019100"/>
              <a:ext cx="62300" cy="65675"/>
            </a:xfrm>
            <a:custGeom>
              <a:rect b="b" l="l" r="r" t="t"/>
              <a:pathLst>
                <a:path extrusionOk="0" h="2627" w="2492">
                  <a:moveTo>
                    <a:pt x="2222" y="135"/>
                  </a:moveTo>
                  <a:lnTo>
                    <a:pt x="2222" y="1212"/>
                  </a:lnTo>
                  <a:lnTo>
                    <a:pt x="2188" y="2290"/>
                  </a:lnTo>
                  <a:lnTo>
                    <a:pt x="1717" y="2323"/>
                  </a:lnTo>
                  <a:lnTo>
                    <a:pt x="1212" y="2357"/>
                  </a:lnTo>
                  <a:lnTo>
                    <a:pt x="774" y="2357"/>
                  </a:lnTo>
                  <a:lnTo>
                    <a:pt x="539" y="2391"/>
                  </a:lnTo>
                  <a:lnTo>
                    <a:pt x="303" y="2424"/>
                  </a:lnTo>
                  <a:lnTo>
                    <a:pt x="269" y="2424"/>
                  </a:lnTo>
                  <a:lnTo>
                    <a:pt x="269" y="2391"/>
                  </a:lnTo>
                  <a:lnTo>
                    <a:pt x="303" y="1886"/>
                  </a:lnTo>
                  <a:lnTo>
                    <a:pt x="269" y="1347"/>
                  </a:lnTo>
                  <a:lnTo>
                    <a:pt x="236" y="808"/>
                  </a:lnTo>
                  <a:lnTo>
                    <a:pt x="135" y="270"/>
                  </a:lnTo>
                  <a:lnTo>
                    <a:pt x="1178" y="270"/>
                  </a:lnTo>
                  <a:lnTo>
                    <a:pt x="1683" y="236"/>
                  </a:lnTo>
                  <a:lnTo>
                    <a:pt x="2222" y="135"/>
                  </a:lnTo>
                  <a:close/>
                  <a:moveTo>
                    <a:pt x="1683" y="0"/>
                  </a:moveTo>
                  <a:lnTo>
                    <a:pt x="1145" y="34"/>
                  </a:lnTo>
                  <a:lnTo>
                    <a:pt x="606" y="68"/>
                  </a:lnTo>
                  <a:lnTo>
                    <a:pt x="67" y="68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34" y="270"/>
                  </a:lnTo>
                  <a:lnTo>
                    <a:pt x="0" y="775"/>
                  </a:lnTo>
                  <a:lnTo>
                    <a:pt x="34" y="1347"/>
                  </a:lnTo>
                  <a:lnTo>
                    <a:pt x="67" y="1886"/>
                  </a:lnTo>
                  <a:lnTo>
                    <a:pt x="101" y="2391"/>
                  </a:lnTo>
                  <a:lnTo>
                    <a:pt x="135" y="2458"/>
                  </a:lnTo>
                  <a:lnTo>
                    <a:pt x="168" y="2458"/>
                  </a:lnTo>
                  <a:lnTo>
                    <a:pt x="202" y="2492"/>
                  </a:lnTo>
                  <a:lnTo>
                    <a:pt x="236" y="2458"/>
                  </a:lnTo>
                  <a:lnTo>
                    <a:pt x="236" y="2525"/>
                  </a:lnTo>
                  <a:lnTo>
                    <a:pt x="303" y="2559"/>
                  </a:lnTo>
                  <a:lnTo>
                    <a:pt x="539" y="2593"/>
                  </a:lnTo>
                  <a:lnTo>
                    <a:pt x="774" y="2626"/>
                  </a:lnTo>
                  <a:lnTo>
                    <a:pt x="1246" y="2626"/>
                  </a:lnTo>
                  <a:lnTo>
                    <a:pt x="1751" y="2525"/>
                  </a:lnTo>
                  <a:lnTo>
                    <a:pt x="2188" y="2424"/>
                  </a:lnTo>
                  <a:lnTo>
                    <a:pt x="2188" y="2492"/>
                  </a:lnTo>
                  <a:lnTo>
                    <a:pt x="2222" y="2559"/>
                  </a:lnTo>
                  <a:lnTo>
                    <a:pt x="2289" y="2593"/>
                  </a:lnTo>
                  <a:lnTo>
                    <a:pt x="2357" y="2593"/>
                  </a:lnTo>
                  <a:lnTo>
                    <a:pt x="2424" y="2525"/>
                  </a:lnTo>
                  <a:lnTo>
                    <a:pt x="2458" y="1919"/>
                  </a:lnTo>
                  <a:lnTo>
                    <a:pt x="2491" y="1313"/>
                  </a:lnTo>
                  <a:lnTo>
                    <a:pt x="2458" y="707"/>
                  </a:lnTo>
                  <a:lnTo>
                    <a:pt x="2357" y="101"/>
                  </a:lnTo>
                  <a:lnTo>
                    <a:pt x="2357" y="68"/>
                  </a:lnTo>
                  <a:lnTo>
                    <a:pt x="2323" y="68"/>
                  </a:lnTo>
                  <a:lnTo>
                    <a:pt x="228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0" name="Google Shape;750;p5"/>
            <p:cNvSpPr/>
            <p:nvPr/>
          </p:nvSpPr>
          <p:spPr>
            <a:xfrm>
              <a:off x="4431175" y="3110000"/>
              <a:ext cx="22750" cy="19375"/>
            </a:xfrm>
            <a:custGeom>
              <a:rect b="b" l="l" r="r" t="t"/>
              <a:pathLst>
                <a:path extrusionOk="0" h="775" w="910">
                  <a:moveTo>
                    <a:pt x="67" y="0"/>
                  </a:moveTo>
                  <a:lnTo>
                    <a:pt x="0" y="34"/>
                  </a:lnTo>
                  <a:lnTo>
                    <a:pt x="0" y="101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68" y="741"/>
                  </a:lnTo>
                  <a:lnTo>
                    <a:pt x="202" y="674"/>
                  </a:lnTo>
                  <a:lnTo>
                    <a:pt x="202" y="438"/>
                  </a:lnTo>
                  <a:lnTo>
                    <a:pt x="303" y="606"/>
                  </a:lnTo>
                  <a:lnTo>
                    <a:pt x="370" y="640"/>
                  </a:lnTo>
                  <a:lnTo>
                    <a:pt x="404" y="640"/>
                  </a:lnTo>
                  <a:lnTo>
                    <a:pt x="438" y="606"/>
                  </a:lnTo>
                  <a:lnTo>
                    <a:pt x="640" y="404"/>
                  </a:lnTo>
                  <a:lnTo>
                    <a:pt x="673" y="573"/>
                  </a:lnTo>
                  <a:lnTo>
                    <a:pt x="741" y="741"/>
                  </a:lnTo>
                  <a:lnTo>
                    <a:pt x="808" y="775"/>
                  </a:lnTo>
                  <a:lnTo>
                    <a:pt x="875" y="741"/>
                  </a:lnTo>
                  <a:lnTo>
                    <a:pt x="909" y="707"/>
                  </a:lnTo>
                  <a:lnTo>
                    <a:pt x="909" y="640"/>
                  </a:lnTo>
                  <a:lnTo>
                    <a:pt x="842" y="404"/>
                  </a:lnTo>
                  <a:lnTo>
                    <a:pt x="842" y="270"/>
                  </a:lnTo>
                  <a:lnTo>
                    <a:pt x="842" y="135"/>
                  </a:lnTo>
                  <a:lnTo>
                    <a:pt x="842" y="68"/>
                  </a:lnTo>
                  <a:lnTo>
                    <a:pt x="808" y="34"/>
                  </a:lnTo>
                  <a:lnTo>
                    <a:pt x="741" y="34"/>
                  </a:lnTo>
                  <a:lnTo>
                    <a:pt x="673" y="68"/>
                  </a:lnTo>
                  <a:lnTo>
                    <a:pt x="404" y="371"/>
                  </a:lnTo>
                  <a:lnTo>
                    <a:pt x="168" y="3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1" name="Google Shape;751;p5"/>
            <p:cNvSpPr/>
            <p:nvPr/>
          </p:nvSpPr>
          <p:spPr>
            <a:xfrm>
              <a:off x="4552375" y="3084750"/>
              <a:ext cx="63975" cy="59775"/>
            </a:xfrm>
            <a:custGeom>
              <a:rect b="b" l="l" r="r" t="t"/>
              <a:pathLst>
                <a:path extrusionOk="0" h="2391" w="2559">
                  <a:moveTo>
                    <a:pt x="101" y="0"/>
                  </a:moveTo>
                  <a:lnTo>
                    <a:pt x="101" y="34"/>
                  </a:lnTo>
                  <a:lnTo>
                    <a:pt x="34" y="303"/>
                  </a:lnTo>
                  <a:lnTo>
                    <a:pt x="0" y="539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3"/>
                  </a:lnTo>
                  <a:lnTo>
                    <a:pt x="270" y="2357"/>
                  </a:lnTo>
                  <a:lnTo>
                    <a:pt x="303" y="2323"/>
                  </a:lnTo>
                  <a:lnTo>
                    <a:pt x="337" y="2256"/>
                  </a:lnTo>
                  <a:lnTo>
                    <a:pt x="337" y="1953"/>
                  </a:lnTo>
                  <a:lnTo>
                    <a:pt x="303" y="1650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2" y="202"/>
                  </a:lnTo>
                  <a:lnTo>
                    <a:pt x="438" y="236"/>
                  </a:lnTo>
                  <a:lnTo>
                    <a:pt x="1145" y="236"/>
                  </a:lnTo>
                  <a:lnTo>
                    <a:pt x="2222" y="169"/>
                  </a:lnTo>
                  <a:lnTo>
                    <a:pt x="2256" y="236"/>
                  </a:lnTo>
                  <a:lnTo>
                    <a:pt x="2357" y="236"/>
                  </a:lnTo>
                  <a:lnTo>
                    <a:pt x="2323" y="573"/>
                  </a:lnTo>
                  <a:lnTo>
                    <a:pt x="2323" y="876"/>
                  </a:lnTo>
                  <a:lnTo>
                    <a:pt x="2357" y="2054"/>
                  </a:lnTo>
                  <a:lnTo>
                    <a:pt x="1886" y="2054"/>
                  </a:lnTo>
                  <a:lnTo>
                    <a:pt x="1414" y="2088"/>
                  </a:lnTo>
                  <a:lnTo>
                    <a:pt x="707" y="2088"/>
                  </a:lnTo>
                  <a:lnTo>
                    <a:pt x="539" y="2121"/>
                  </a:lnTo>
                  <a:lnTo>
                    <a:pt x="438" y="2189"/>
                  </a:lnTo>
                  <a:lnTo>
                    <a:pt x="337" y="2256"/>
                  </a:lnTo>
                  <a:lnTo>
                    <a:pt x="438" y="2323"/>
                  </a:lnTo>
                  <a:lnTo>
                    <a:pt x="539" y="2357"/>
                  </a:lnTo>
                  <a:lnTo>
                    <a:pt x="775" y="2391"/>
                  </a:lnTo>
                  <a:lnTo>
                    <a:pt x="1280" y="2357"/>
                  </a:lnTo>
                  <a:lnTo>
                    <a:pt x="1818" y="2357"/>
                  </a:lnTo>
                  <a:lnTo>
                    <a:pt x="2121" y="2323"/>
                  </a:lnTo>
                  <a:lnTo>
                    <a:pt x="2391" y="2256"/>
                  </a:lnTo>
                  <a:lnTo>
                    <a:pt x="2424" y="2323"/>
                  </a:lnTo>
                  <a:lnTo>
                    <a:pt x="2492" y="2323"/>
                  </a:lnTo>
                  <a:lnTo>
                    <a:pt x="2559" y="2290"/>
                  </a:lnTo>
                  <a:lnTo>
                    <a:pt x="2559" y="2222"/>
                  </a:lnTo>
                  <a:lnTo>
                    <a:pt x="2525" y="1044"/>
                  </a:lnTo>
                  <a:lnTo>
                    <a:pt x="2525" y="539"/>
                  </a:lnTo>
                  <a:lnTo>
                    <a:pt x="2492" y="270"/>
                  </a:lnTo>
                  <a:lnTo>
                    <a:pt x="2458" y="34"/>
                  </a:lnTo>
                  <a:lnTo>
                    <a:pt x="2424" y="34"/>
                  </a:lnTo>
                  <a:lnTo>
                    <a:pt x="2391" y="68"/>
                  </a:lnTo>
                  <a:lnTo>
                    <a:pt x="2323" y="34"/>
                  </a:lnTo>
                  <a:lnTo>
                    <a:pt x="2222" y="0"/>
                  </a:lnTo>
                  <a:lnTo>
                    <a:pt x="2020" y="0"/>
                  </a:lnTo>
                  <a:lnTo>
                    <a:pt x="1616" y="34"/>
                  </a:lnTo>
                  <a:lnTo>
                    <a:pt x="909" y="34"/>
                  </a:lnTo>
                  <a:lnTo>
                    <a:pt x="539" y="68"/>
                  </a:lnTo>
                  <a:lnTo>
                    <a:pt x="202" y="101"/>
                  </a:lnTo>
                  <a:lnTo>
                    <a:pt x="202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2" name="Google Shape;752;p5"/>
            <p:cNvSpPr/>
            <p:nvPr/>
          </p:nvSpPr>
          <p:spPr>
            <a:xfrm>
              <a:off x="4586025" y="2969425"/>
              <a:ext cx="22750" cy="17700"/>
            </a:xfrm>
            <a:custGeom>
              <a:rect b="b" l="l" r="r" t="t"/>
              <a:pathLst>
                <a:path extrusionOk="0" h="708" w="910">
                  <a:moveTo>
                    <a:pt x="607" y="169"/>
                  </a:moveTo>
                  <a:lnTo>
                    <a:pt x="742" y="203"/>
                  </a:lnTo>
                  <a:lnTo>
                    <a:pt x="641" y="304"/>
                  </a:lnTo>
                  <a:lnTo>
                    <a:pt x="540" y="371"/>
                  </a:lnTo>
                  <a:lnTo>
                    <a:pt x="270" y="371"/>
                  </a:lnTo>
                  <a:lnTo>
                    <a:pt x="270" y="203"/>
                  </a:lnTo>
                  <a:lnTo>
                    <a:pt x="371" y="169"/>
                  </a:lnTo>
                  <a:close/>
                  <a:moveTo>
                    <a:pt x="506" y="1"/>
                  </a:moveTo>
                  <a:lnTo>
                    <a:pt x="371" y="35"/>
                  </a:lnTo>
                  <a:lnTo>
                    <a:pt x="270" y="102"/>
                  </a:lnTo>
                  <a:lnTo>
                    <a:pt x="203" y="68"/>
                  </a:lnTo>
                  <a:lnTo>
                    <a:pt x="169" y="68"/>
                  </a:lnTo>
                  <a:lnTo>
                    <a:pt x="136" y="102"/>
                  </a:lnTo>
                  <a:lnTo>
                    <a:pt x="102" y="203"/>
                  </a:lnTo>
                  <a:lnTo>
                    <a:pt x="102" y="338"/>
                  </a:lnTo>
                  <a:lnTo>
                    <a:pt x="35" y="371"/>
                  </a:lnTo>
                  <a:lnTo>
                    <a:pt x="1" y="439"/>
                  </a:lnTo>
                  <a:lnTo>
                    <a:pt x="35" y="506"/>
                  </a:lnTo>
                  <a:lnTo>
                    <a:pt x="102" y="540"/>
                  </a:lnTo>
                  <a:lnTo>
                    <a:pt x="102" y="607"/>
                  </a:lnTo>
                  <a:lnTo>
                    <a:pt x="136" y="674"/>
                  </a:lnTo>
                  <a:lnTo>
                    <a:pt x="169" y="708"/>
                  </a:lnTo>
                  <a:lnTo>
                    <a:pt x="203" y="708"/>
                  </a:lnTo>
                  <a:lnTo>
                    <a:pt x="237" y="674"/>
                  </a:lnTo>
                  <a:lnTo>
                    <a:pt x="270" y="641"/>
                  </a:lnTo>
                  <a:lnTo>
                    <a:pt x="304" y="607"/>
                  </a:lnTo>
                  <a:lnTo>
                    <a:pt x="270" y="540"/>
                  </a:lnTo>
                  <a:lnTo>
                    <a:pt x="506" y="540"/>
                  </a:lnTo>
                  <a:lnTo>
                    <a:pt x="708" y="472"/>
                  </a:lnTo>
                  <a:lnTo>
                    <a:pt x="775" y="439"/>
                  </a:lnTo>
                  <a:lnTo>
                    <a:pt x="843" y="371"/>
                  </a:lnTo>
                  <a:lnTo>
                    <a:pt x="876" y="270"/>
                  </a:lnTo>
                  <a:lnTo>
                    <a:pt x="910" y="169"/>
                  </a:lnTo>
                  <a:lnTo>
                    <a:pt x="910" y="102"/>
                  </a:lnTo>
                  <a:lnTo>
                    <a:pt x="876" y="102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3" name="Google Shape;753;p5"/>
            <p:cNvSpPr/>
            <p:nvPr/>
          </p:nvSpPr>
          <p:spPr>
            <a:xfrm>
              <a:off x="4567525" y="3158825"/>
              <a:ext cx="5900" cy="65675"/>
            </a:xfrm>
            <a:custGeom>
              <a:rect b="b" l="l" r="r" t="t"/>
              <a:pathLst>
                <a:path extrusionOk="0" h="2627" w="236">
                  <a:moveTo>
                    <a:pt x="68" y="0"/>
                  </a:moveTo>
                  <a:lnTo>
                    <a:pt x="0" y="236"/>
                  </a:lnTo>
                  <a:lnTo>
                    <a:pt x="0" y="472"/>
                  </a:lnTo>
                  <a:lnTo>
                    <a:pt x="0" y="977"/>
                  </a:lnTo>
                  <a:lnTo>
                    <a:pt x="0" y="1785"/>
                  </a:lnTo>
                  <a:lnTo>
                    <a:pt x="0" y="2155"/>
                  </a:lnTo>
                  <a:lnTo>
                    <a:pt x="34" y="2559"/>
                  </a:lnTo>
                  <a:lnTo>
                    <a:pt x="68" y="2593"/>
                  </a:lnTo>
                  <a:lnTo>
                    <a:pt x="101" y="2626"/>
                  </a:lnTo>
                  <a:lnTo>
                    <a:pt x="169" y="2626"/>
                  </a:lnTo>
                  <a:lnTo>
                    <a:pt x="202" y="2559"/>
                  </a:lnTo>
                  <a:lnTo>
                    <a:pt x="202" y="2256"/>
                  </a:lnTo>
                  <a:lnTo>
                    <a:pt x="236" y="1953"/>
                  </a:lnTo>
                  <a:lnTo>
                    <a:pt x="202" y="1381"/>
                  </a:lnTo>
                  <a:lnTo>
                    <a:pt x="202" y="674"/>
                  </a:lnTo>
                  <a:lnTo>
                    <a:pt x="202" y="337"/>
                  </a:lnTo>
                  <a:lnTo>
                    <a:pt x="169" y="169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4" name="Google Shape;754;p5"/>
            <p:cNvSpPr/>
            <p:nvPr/>
          </p:nvSpPr>
          <p:spPr>
            <a:xfrm>
              <a:off x="4670200" y="3192475"/>
              <a:ext cx="10975" cy="16875"/>
            </a:xfrm>
            <a:custGeom>
              <a:rect b="b" l="l" r="r" t="t"/>
              <a:pathLst>
                <a:path extrusionOk="0" h="675" w="439">
                  <a:moveTo>
                    <a:pt x="270" y="1"/>
                  </a:moveTo>
                  <a:lnTo>
                    <a:pt x="203" y="68"/>
                  </a:lnTo>
                  <a:lnTo>
                    <a:pt x="135" y="136"/>
                  </a:lnTo>
                  <a:lnTo>
                    <a:pt x="34" y="237"/>
                  </a:lnTo>
                  <a:lnTo>
                    <a:pt x="1" y="371"/>
                  </a:lnTo>
                  <a:lnTo>
                    <a:pt x="34" y="405"/>
                  </a:lnTo>
                  <a:lnTo>
                    <a:pt x="34" y="439"/>
                  </a:lnTo>
                  <a:lnTo>
                    <a:pt x="135" y="439"/>
                  </a:lnTo>
                  <a:lnTo>
                    <a:pt x="169" y="506"/>
                  </a:lnTo>
                  <a:lnTo>
                    <a:pt x="304" y="641"/>
                  </a:lnTo>
                  <a:lnTo>
                    <a:pt x="371" y="674"/>
                  </a:lnTo>
                  <a:lnTo>
                    <a:pt x="438" y="641"/>
                  </a:lnTo>
                  <a:lnTo>
                    <a:pt x="438" y="607"/>
                  </a:lnTo>
                  <a:lnTo>
                    <a:pt x="438" y="540"/>
                  </a:lnTo>
                  <a:lnTo>
                    <a:pt x="337" y="439"/>
                  </a:lnTo>
                  <a:lnTo>
                    <a:pt x="236" y="338"/>
                  </a:lnTo>
                  <a:lnTo>
                    <a:pt x="405" y="169"/>
                  </a:lnTo>
                  <a:lnTo>
                    <a:pt x="438" y="136"/>
                  </a:lnTo>
                  <a:lnTo>
                    <a:pt x="438" y="68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5" name="Google Shape;755;p5"/>
            <p:cNvSpPr/>
            <p:nvPr/>
          </p:nvSpPr>
          <p:spPr>
            <a:xfrm>
              <a:off x="4623075" y="3079700"/>
              <a:ext cx="62300" cy="67350"/>
            </a:xfrm>
            <a:custGeom>
              <a:rect b="b" l="l" r="r" t="t"/>
              <a:pathLst>
                <a:path extrusionOk="0" h="2694" w="2492">
                  <a:moveTo>
                    <a:pt x="2290" y="202"/>
                  </a:moveTo>
                  <a:lnTo>
                    <a:pt x="2222" y="707"/>
                  </a:lnTo>
                  <a:lnTo>
                    <a:pt x="2222" y="1246"/>
                  </a:lnTo>
                  <a:lnTo>
                    <a:pt x="2256" y="1785"/>
                  </a:lnTo>
                  <a:lnTo>
                    <a:pt x="2290" y="2323"/>
                  </a:lnTo>
                  <a:lnTo>
                    <a:pt x="2323" y="2357"/>
                  </a:lnTo>
                  <a:lnTo>
                    <a:pt x="2290" y="2357"/>
                  </a:lnTo>
                  <a:lnTo>
                    <a:pt x="2054" y="2323"/>
                  </a:lnTo>
                  <a:lnTo>
                    <a:pt x="1818" y="2323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313"/>
                  </a:lnTo>
                  <a:lnTo>
                    <a:pt x="202" y="236"/>
                  </a:lnTo>
                  <a:lnTo>
                    <a:pt x="707" y="270"/>
                  </a:lnTo>
                  <a:lnTo>
                    <a:pt x="1246" y="270"/>
                  </a:lnTo>
                  <a:lnTo>
                    <a:pt x="2290" y="202"/>
                  </a:lnTo>
                  <a:close/>
                  <a:moveTo>
                    <a:pt x="2323" y="0"/>
                  </a:moveTo>
                  <a:lnTo>
                    <a:pt x="1785" y="34"/>
                  </a:lnTo>
                  <a:lnTo>
                    <a:pt x="707" y="34"/>
                  </a:lnTo>
                  <a:lnTo>
                    <a:pt x="169" y="68"/>
                  </a:lnTo>
                  <a:lnTo>
                    <a:pt x="101" y="101"/>
                  </a:lnTo>
                  <a:lnTo>
                    <a:pt x="101" y="169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0" y="808"/>
                  </a:lnTo>
                  <a:lnTo>
                    <a:pt x="34" y="1414"/>
                  </a:lnTo>
                  <a:lnTo>
                    <a:pt x="101" y="2020"/>
                  </a:lnTo>
                  <a:lnTo>
                    <a:pt x="202" y="2626"/>
                  </a:lnTo>
                  <a:lnTo>
                    <a:pt x="236" y="2660"/>
                  </a:lnTo>
                  <a:lnTo>
                    <a:pt x="303" y="2694"/>
                  </a:lnTo>
                  <a:lnTo>
                    <a:pt x="404" y="2660"/>
                  </a:lnTo>
                  <a:lnTo>
                    <a:pt x="404" y="2559"/>
                  </a:lnTo>
                  <a:lnTo>
                    <a:pt x="404" y="2492"/>
                  </a:lnTo>
                  <a:lnTo>
                    <a:pt x="876" y="2593"/>
                  </a:lnTo>
                  <a:lnTo>
                    <a:pt x="1852" y="2593"/>
                  </a:lnTo>
                  <a:lnTo>
                    <a:pt x="2088" y="2559"/>
                  </a:lnTo>
                  <a:lnTo>
                    <a:pt x="2290" y="2492"/>
                  </a:lnTo>
                  <a:lnTo>
                    <a:pt x="2357" y="2458"/>
                  </a:lnTo>
                  <a:lnTo>
                    <a:pt x="2357" y="2391"/>
                  </a:lnTo>
                  <a:lnTo>
                    <a:pt x="2424" y="2391"/>
                  </a:lnTo>
                  <a:lnTo>
                    <a:pt x="2458" y="2357"/>
                  </a:lnTo>
                  <a:lnTo>
                    <a:pt x="2492" y="2323"/>
                  </a:lnTo>
                  <a:lnTo>
                    <a:pt x="2492" y="1785"/>
                  </a:lnTo>
                  <a:lnTo>
                    <a:pt x="2492" y="1246"/>
                  </a:lnTo>
                  <a:lnTo>
                    <a:pt x="2458" y="707"/>
                  </a:lnTo>
                  <a:lnTo>
                    <a:pt x="2391" y="169"/>
                  </a:lnTo>
                  <a:lnTo>
                    <a:pt x="2424" y="101"/>
                  </a:lnTo>
                  <a:lnTo>
                    <a:pt x="2424" y="68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6" name="Google Shape;756;p5"/>
            <p:cNvSpPr/>
            <p:nvPr/>
          </p:nvSpPr>
          <p:spPr>
            <a:xfrm>
              <a:off x="6826650" y="4567825"/>
              <a:ext cx="297975" cy="292925"/>
            </a:xfrm>
            <a:custGeom>
              <a:rect b="b" l="l" r="r" t="t"/>
              <a:pathLst>
                <a:path extrusionOk="0" h="11717" w="11919">
                  <a:moveTo>
                    <a:pt x="270" y="6532"/>
                  </a:moveTo>
                  <a:lnTo>
                    <a:pt x="303" y="6734"/>
                  </a:lnTo>
                  <a:lnTo>
                    <a:pt x="371" y="6936"/>
                  </a:lnTo>
                  <a:lnTo>
                    <a:pt x="573" y="7273"/>
                  </a:lnTo>
                  <a:lnTo>
                    <a:pt x="808" y="7609"/>
                  </a:lnTo>
                  <a:lnTo>
                    <a:pt x="977" y="7744"/>
                  </a:lnTo>
                  <a:lnTo>
                    <a:pt x="1111" y="7845"/>
                  </a:lnTo>
                  <a:lnTo>
                    <a:pt x="1078" y="8148"/>
                  </a:lnTo>
                  <a:lnTo>
                    <a:pt x="1078" y="8451"/>
                  </a:lnTo>
                  <a:lnTo>
                    <a:pt x="1111" y="8721"/>
                  </a:lnTo>
                  <a:lnTo>
                    <a:pt x="1145" y="9024"/>
                  </a:lnTo>
                  <a:lnTo>
                    <a:pt x="1212" y="9158"/>
                  </a:lnTo>
                  <a:lnTo>
                    <a:pt x="943" y="8956"/>
                  </a:lnTo>
                  <a:lnTo>
                    <a:pt x="707" y="8687"/>
                  </a:lnTo>
                  <a:lnTo>
                    <a:pt x="505" y="8418"/>
                  </a:lnTo>
                  <a:lnTo>
                    <a:pt x="371" y="8115"/>
                  </a:lnTo>
                  <a:lnTo>
                    <a:pt x="270" y="7811"/>
                  </a:lnTo>
                  <a:lnTo>
                    <a:pt x="236" y="7508"/>
                  </a:lnTo>
                  <a:lnTo>
                    <a:pt x="202" y="7205"/>
                  </a:lnTo>
                  <a:lnTo>
                    <a:pt x="236" y="6869"/>
                  </a:lnTo>
                  <a:lnTo>
                    <a:pt x="270" y="6532"/>
                  </a:lnTo>
                  <a:close/>
                  <a:moveTo>
                    <a:pt x="2593" y="1"/>
                  </a:moveTo>
                  <a:lnTo>
                    <a:pt x="2559" y="34"/>
                  </a:lnTo>
                  <a:lnTo>
                    <a:pt x="2222" y="607"/>
                  </a:lnTo>
                  <a:lnTo>
                    <a:pt x="1953" y="1179"/>
                  </a:lnTo>
                  <a:lnTo>
                    <a:pt x="1650" y="1785"/>
                  </a:lnTo>
                  <a:lnTo>
                    <a:pt x="1414" y="2391"/>
                  </a:lnTo>
                  <a:lnTo>
                    <a:pt x="943" y="3637"/>
                  </a:lnTo>
                  <a:lnTo>
                    <a:pt x="539" y="4849"/>
                  </a:lnTo>
                  <a:lnTo>
                    <a:pt x="236" y="5825"/>
                  </a:lnTo>
                  <a:lnTo>
                    <a:pt x="101" y="6364"/>
                  </a:lnTo>
                  <a:lnTo>
                    <a:pt x="0" y="6869"/>
                  </a:lnTo>
                  <a:lnTo>
                    <a:pt x="0" y="7374"/>
                  </a:lnTo>
                  <a:lnTo>
                    <a:pt x="0" y="7643"/>
                  </a:lnTo>
                  <a:lnTo>
                    <a:pt x="68" y="7879"/>
                  </a:lnTo>
                  <a:lnTo>
                    <a:pt x="135" y="8148"/>
                  </a:lnTo>
                  <a:lnTo>
                    <a:pt x="236" y="8384"/>
                  </a:lnTo>
                  <a:lnTo>
                    <a:pt x="371" y="8586"/>
                  </a:lnTo>
                  <a:lnTo>
                    <a:pt x="539" y="8822"/>
                  </a:lnTo>
                  <a:lnTo>
                    <a:pt x="909" y="9192"/>
                  </a:lnTo>
                  <a:lnTo>
                    <a:pt x="1347" y="9562"/>
                  </a:lnTo>
                  <a:lnTo>
                    <a:pt x="1818" y="9865"/>
                  </a:lnTo>
                  <a:lnTo>
                    <a:pt x="2323" y="10135"/>
                  </a:lnTo>
                  <a:lnTo>
                    <a:pt x="2828" y="10370"/>
                  </a:lnTo>
                  <a:lnTo>
                    <a:pt x="3367" y="10572"/>
                  </a:lnTo>
                  <a:lnTo>
                    <a:pt x="4411" y="10909"/>
                  </a:lnTo>
                  <a:lnTo>
                    <a:pt x="5050" y="11077"/>
                  </a:lnTo>
                  <a:lnTo>
                    <a:pt x="5690" y="11212"/>
                  </a:lnTo>
                  <a:lnTo>
                    <a:pt x="6970" y="11414"/>
                  </a:lnTo>
                  <a:lnTo>
                    <a:pt x="8249" y="11582"/>
                  </a:lnTo>
                  <a:lnTo>
                    <a:pt x="9528" y="11717"/>
                  </a:lnTo>
                  <a:lnTo>
                    <a:pt x="9596" y="11717"/>
                  </a:lnTo>
                  <a:lnTo>
                    <a:pt x="9629" y="11650"/>
                  </a:lnTo>
                  <a:lnTo>
                    <a:pt x="9596" y="11549"/>
                  </a:lnTo>
                  <a:lnTo>
                    <a:pt x="9528" y="11515"/>
                  </a:lnTo>
                  <a:lnTo>
                    <a:pt x="7576" y="11313"/>
                  </a:lnTo>
                  <a:lnTo>
                    <a:pt x="6566" y="11178"/>
                  </a:lnTo>
                  <a:lnTo>
                    <a:pt x="5555" y="11010"/>
                  </a:lnTo>
                  <a:lnTo>
                    <a:pt x="4579" y="10774"/>
                  </a:lnTo>
                  <a:lnTo>
                    <a:pt x="4074" y="10640"/>
                  </a:lnTo>
                  <a:lnTo>
                    <a:pt x="3603" y="10471"/>
                  </a:lnTo>
                  <a:lnTo>
                    <a:pt x="3131" y="10303"/>
                  </a:lnTo>
                  <a:lnTo>
                    <a:pt x="2660" y="10067"/>
                  </a:lnTo>
                  <a:lnTo>
                    <a:pt x="2222" y="9865"/>
                  </a:lnTo>
                  <a:lnTo>
                    <a:pt x="1818" y="9596"/>
                  </a:lnTo>
                  <a:lnTo>
                    <a:pt x="1549" y="9226"/>
                  </a:lnTo>
                  <a:lnTo>
                    <a:pt x="1448" y="9057"/>
                  </a:lnTo>
                  <a:lnTo>
                    <a:pt x="1347" y="8822"/>
                  </a:lnTo>
                  <a:lnTo>
                    <a:pt x="1313" y="8620"/>
                  </a:lnTo>
                  <a:lnTo>
                    <a:pt x="1313" y="8384"/>
                  </a:lnTo>
                  <a:lnTo>
                    <a:pt x="1280" y="8148"/>
                  </a:lnTo>
                  <a:lnTo>
                    <a:pt x="1246" y="7912"/>
                  </a:lnTo>
                  <a:lnTo>
                    <a:pt x="1313" y="7879"/>
                  </a:lnTo>
                  <a:lnTo>
                    <a:pt x="1347" y="7811"/>
                  </a:lnTo>
                  <a:lnTo>
                    <a:pt x="1313" y="7744"/>
                  </a:lnTo>
                  <a:lnTo>
                    <a:pt x="1280" y="7710"/>
                  </a:lnTo>
                  <a:lnTo>
                    <a:pt x="1044" y="7542"/>
                  </a:lnTo>
                  <a:lnTo>
                    <a:pt x="876" y="7340"/>
                  </a:lnTo>
                  <a:lnTo>
                    <a:pt x="707" y="7104"/>
                  </a:lnTo>
                  <a:lnTo>
                    <a:pt x="539" y="6869"/>
                  </a:lnTo>
                  <a:lnTo>
                    <a:pt x="472" y="6633"/>
                  </a:lnTo>
                  <a:lnTo>
                    <a:pt x="404" y="6431"/>
                  </a:lnTo>
                  <a:lnTo>
                    <a:pt x="404" y="5960"/>
                  </a:lnTo>
                  <a:lnTo>
                    <a:pt x="640" y="5185"/>
                  </a:lnTo>
                  <a:lnTo>
                    <a:pt x="909" y="4445"/>
                  </a:lnTo>
                  <a:lnTo>
                    <a:pt x="1313" y="3367"/>
                  </a:lnTo>
                  <a:lnTo>
                    <a:pt x="1751" y="2290"/>
                  </a:lnTo>
                  <a:lnTo>
                    <a:pt x="2189" y="1246"/>
                  </a:lnTo>
                  <a:lnTo>
                    <a:pt x="2593" y="169"/>
                  </a:lnTo>
                  <a:lnTo>
                    <a:pt x="2727" y="304"/>
                  </a:lnTo>
                  <a:lnTo>
                    <a:pt x="2896" y="405"/>
                  </a:lnTo>
                  <a:lnTo>
                    <a:pt x="3098" y="506"/>
                  </a:lnTo>
                  <a:lnTo>
                    <a:pt x="3266" y="573"/>
                  </a:lnTo>
                  <a:lnTo>
                    <a:pt x="3670" y="640"/>
                  </a:lnTo>
                  <a:lnTo>
                    <a:pt x="4074" y="708"/>
                  </a:lnTo>
                  <a:lnTo>
                    <a:pt x="4714" y="842"/>
                  </a:lnTo>
                  <a:lnTo>
                    <a:pt x="5353" y="1011"/>
                  </a:lnTo>
                  <a:lnTo>
                    <a:pt x="6599" y="1415"/>
                  </a:lnTo>
                  <a:lnTo>
                    <a:pt x="7879" y="1785"/>
                  </a:lnTo>
                  <a:lnTo>
                    <a:pt x="9192" y="2088"/>
                  </a:lnTo>
                  <a:lnTo>
                    <a:pt x="10505" y="2324"/>
                  </a:lnTo>
                  <a:lnTo>
                    <a:pt x="11818" y="2492"/>
                  </a:lnTo>
                  <a:lnTo>
                    <a:pt x="11885" y="2492"/>
                  </a:lnTo>
                  <a:lnTo>
                    <a:pt x="11919" y="2425"/>
                  </a:lnTo>
                  <a:lnTo>
                    <a:pt x="11885" y="2324"/>
                  </a:lnTo>
                  <a:lnTo>
                    <a:pt x="11818" y="2290"/>
                  </a:lnTo>
                  <a:lnTo>
                    <a:pt x="10572" y="2122"/>
                  </a:lnTo>
                  <a:lnTo>
                    <a:pt x="9326" y="1920"/>
                  </a:lnTo>
                  <a:lnTo>
                    <a:pt x="8114" y="1650"/>
                  </a:lnTo>
                  <a:lnTo>
                    <a:pt x="6902" y="1314"/>
                  </a:lnTo>
                  <a:lnTo>
                    <a:pt x="5825" y="977"/>
                  </a:lnTo>
                  <a:lnTo>
                    <a:pt x="4781" y="674"/>
                  </a:lnTo>
                  <a:lnTo>
                    <a:pt x="4242" y="539"/>
                  </a:lnTo>
                  <a:lnTo>
                    <a:pt x="3670" y="438"/>
                  </a:lnTo>
                  <a:lnTo>
                    <a:pt x="3165" y="304"/>
                  </a:lnTo>
                  <a:lnTo>
                    <a:pt x="2896" y="236"/>
                  </a:lnTo>
                  <a:lnTo>
                    <a:pt x="2626" y="102"/>
                  </a:lnTo>
                  <a:lnTo>
                    <a:pt x="2626" y="68"/>
                  </a:lnTo>
                  <a:lnTo>
                    <a:pt x="2626" y="34"/>
                  </a:lnTo>
                  <a:lnTo>
                    <a:pt x="262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7" name="Google Shape;757;p5"/>
            <p:cNvSpPr/>
            <p:nvPr/>
          </p:nvSpPr>
          <p:spPr>
            <a:xfrm>
              <a:off x="4570050" y="3149550"/>
              <a:ext cx="64825" cy="75775"/>
            </a:xfrm>
            <a:custGeom>
              <a:rect b="b" l="l" r="r" t="t"/>
              <a:pathLst>
                <a:path extrusionOk="0" h="3031" w="2593">
                  <a:moveTo>
                    <a:pt x="2424" y="1"/>
                  </a:moveTo>
                  <a:lnTo>
                    <a:pt x="2391" y="34"/>
                  </a:lnTo>
                  <a:lnTo>
                    <a:pt x="2357" y="68"/>
                  </a:lnTo>
                  <a:lnTo>
                    <a:pt x="2054" y="68"/>
                  </a:lnTo>
                  <a:lnTo>
                    <a:pt x="1785" y="102"/>
                  </a:lnTo>
                  <a:lnTo>
                    <a:pt x="1212" y="203"/>
                  </a:lnTo>
                  <a:lnTo>
                    <a:pt x="909" y="203"/>
                  </a:lnTo>
                  <a:lnTo>
                    <a:pt x="606" y="135"/>
                  </a:lnTo>
                  <a:lnTo>
                    <a:pt x="303" y="135"/>
                  </a:lnTo>
                  <a:lnTo>
                    <a:pt x="169" y="169"/>
                  </a:lnTo>
                  <a:lnTo>
                    <a:pt x="34" y="236"/>
                  </a:lnTo>
                  <a:lnTo>
                    <a:pt x="0" y="270"/>
                  </a:lnTo>
                  <a:lnTo>
                    <a:pt x="0" y="304"/>
                  </a:lnTo>
                  <a:lnTo>
                    <a:pt x="68" y="338"/>
                  </a:lnTo>
                  <a:lnTo>
                    <a:pt x="303" y="371"/>
                  </a:lnTo>
                  <a:lnTo>
                    <a:pt x="539" y="405"/>
                  </a:lnTo>
                  <a:lnTo>
                    <a:pt x="1044" y="439"/>
                  </a:lnTo>
                  <a:lnTo>
                    <a:pt x="1381" y="439"/>
                  </a:lnTo>
                  <a:lnTo>
                    <a:pt x="1684" y="371"/>
                  </a:lnTo>
                  <a:lnTo>
                    <a:pt x="2020" y="304"/>
                  </a:lnTo>
                  <a:lnTo>
                    <a:pt x="2357" y="304"/>
                  </a:lnTo>
                  <a:lnTo>
                    <a:pt x="2323" y="809"/>
                  </a:lnTo>
                  <a:lnTo>
                    <a:pt x="2357" y="1314"/>
                  </a:lnTo>
                  <a:lnTo>
                    <a:pt x="2357" y="1954"/>
                  </a:lnTo>
                  <a:lnTo>
                    <a:pt x="2357" y="2290"/>
                  </a:lnTo>
                  <a:lnTo>
                    <a:pt x="2424" y="2627"/>
                  </a:lnTo>
                  <a:lnTo>
                    <a:pt x="2357" y="2593"/>
                  </a:lnTo>
                  <a:lnTo>
                    <a:pt x="1751" y="2661"/>
                  </a:lnTo>
                  <a:lnTo>
                    <a:pt x="1111" y="2728"/>
                  </a:lnTo>
                  <a:lnTo>
                    <a:pt x="606" y="2795"/>
                  </a:lnTo>
                  <a:lnTo>
                    <a:pt x="337" y="2863"/>
                  </a:lnTo>
                  <a:lnTo>
                    <a:pt x="101" y="2964"/>
                  </a:lnTo>
                  <a:lnTo>
                    <a:pt x="371" y="3031"/>
                  </a:lnTo>
                  <a:lnTo>
                    <a:pt x="606" y="2997"/>
                  </a:lnTo>
                  <a:lnTo>
                    <a:pt x="1111" y="2930"/>
                  </a:lnTo>
                  <a:lnTo>
                    <a:pt x="1751" y="2863"/>
                  </a:lnTo>
                  <a:lnTo>
                    <a:pt x="2357" y="2795"/>
                  </a:lnTo>
                  <a:lnTo>
                    <a:pt x="2424" y="2762"/>
                  </a:lnTo>
                  <a:lnTo>
                    <a:pt x="2458" y="2728"/>
                  </a:lnTo>
                  <a:lnTo>
                    <a:pt x="2458" y="2762"/>
                  </a:lnTo>
                  <a:lnTo>
                    <a:pt x="2525" y="2762"/>
                  </a:lnTo>
                  <a:lnTo>
                    <a:pt x="2559" y="2728"/>
                  </a:lnTo>
                  <a:lnTo>
                    <a:pt x="2593" y="2425"/>
                  </a:lnTo>
                  <a:lnTo>
                    <a:pt x="2593" y="2122"/>
                  </a:lnTo>
                  <a:lnTo>
                    <a:pt x="2593" y="1516"/>
                  </a:lnTo>
                  <a:lnTo>
                    <a:pt x="2559" y="775"/>
                  </a:lnTo>
                  <a:lnTo>
                    <a:pt x="2559" y="439"/>
                  </a:lnTo>
                  <a:lnTo>
                    <a:pt x="2492" y="68"/>
                  </a:lnTo>
                  <a:lnTo>
                    <a:pt x="2492" y="34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8" name="Google Shape;758;p5"/>
            <p:cNvSpPr/>
            <p:nvPr/>
          </p:nvSpPr>
          <p:spPr>
            <a:xfrm>
              <a:off x="4134050" y="3160500"/>
              <a:ext cx="342600" cy="82500"/>
            </a:xfrm>
            <a:custGeom>
              <a:rect b="b" l="l" r="r" t="t"/>
              <a:pathLst>
                <a:path extrusionOk="0" h="3300" w="13704">
                  <a:moveTo>
                    <a:pt x="13366" y="337"/>
                  </a:moveTo>
                  <a:lnTo>
                    <a:pt x="13366" y="674"/>
                  </a:lnTo>
                  <a:lnTo>
                    <a:pt x="13366" y="1011"/>
                  </a:lnTo>
                  <a:lnTo>
                    <a:pt x="13434" y="2593"/>
                  </a:lnTo>
                  <a:lnTo>
                    <a:pt x="13400" y="2559"/>
                  </a:lnTo>
                  <a:lnTo>
                    <a:pt x="13030" y="2492"/>
                  </a:lnTo>
                  <a:lnTo>
                    <a:pt x="12659" y="2458"/>
                  </a:lnTo>
                  <a:lnTo>
                    <a:pt x="11986" y="2458"/>
                  </a:lnTo>
                  <a:lnTo>
                    <a:pt x="11279" y="2526"/>
                  </a:lnTo>
                  <a:lnTo>
                    <a:pt x="10572" y="2627"/>
                  </a:lnTo>
                  <a:lnTo>
                    <a:pt x="9697" y="2728"/>
                  </a:lnTo>
                  <a:lnTo>
                    <a:pt x="8855" y="2795"/>
                  </a:lnTo>
                  <a:lnTo>
                    <a:pt x="7171" y="2862"/>
                  </a:lnTo>
                  <a:lnTo>
                    <a:pt x="5488" y="2896"/>
                  </a:lnTo>
                  <a:lnTo>
                    <a:pt x="3805" y="2930"/>
                  </a:lnTo>
                  <a:lnTo>
                    <a:pt x="2088" y="2963"/>
                  </a:lnTo>
                  <a:lnTo>
                    <a:pt x="1246" y="2997"/>
                  </a:lnTo>
                  <a:lnTo>
                    <a:pt x="438" y="3064"/>
                  </a:lnTo>
                  <a:lnTo>
                    <a:pt x="404" y="2761"/>
                  </a:lnTo>
                  <a:lnTo>
                    <a:pt x="371" y="2425"/>
                  </a:lnTo>
                  <a:lnTo>
                    <a:pt x="270" y="1751"/>
                  </a:lnTo>
                  <a:lnTo>
                    <a:pt x="202" y="1145"/>
                  </a:lnTo>
                  <a:lnTo>
                    <a:pt x="135" y="842"/>
                  </a:lnTo>
                  <a:lnTo>
                    <a:pt x="68" y="573"/>
                  </a:lnTo>
                  <a:lnTo>
                    <a:pt x="1751" y="573"/>
                  </a:lnTo>
                  <a:lnTo>
                    <a:pt x="3434" y="539"/>
                  </a:lnTo>
                  <a:lnTo>
                    <a:pt x="6801" y="438"/>
                  </a:lnTo>
                  <a:lnTo>
                    <a:pt x="13366" y="337"/>
                  </a:lnTo>
                  <a:close/>
                  <a:moveTo>
                    <a:pt x="13467" y="1"/>
                  </a:moveTo>
                  <a:lnTo>
                    <a:pt x="13400" y="68"/>
                  </a:lnTo>
                  <a:lnTo>
                    <a:pt x="6801" y="236"/>
                  </a:lnTo>
                  <a:lnTo>
                    <a:pt x="3434" y="270"/>
                  </a:lnTo>
                  <a:lnTo>
                    <a:pt x="1751" y="304"/>
                  </a:lnTo>
                  <a:lnTo>
                    <a:pt x="68" y="371"/>
                  </a:lnTo>
                  <a:lnTo>
                    <a:pt x="34" y="405"/>
                  </a:lnTo>
                  <a:lnTo>
                    <a:pt x="0" y="438"/>
                  </a:lnTo>
                  <a:lnTo>
                    <a:pt x="0" y="506"/>
                  </a:lnTo>
                  <a:lnTo>
                    <a:pt x="0" y="842"/>
                  </a:lnTo>
                  <a:lnTo>
                    <a:pt x="0" y="1145"/>
                  </a:lnTo>
                  <a:lnTo>
                    <a:pt x="68" y="1751"/>
                  </a:lnTo>
                  <a:lnTo>
                    <a:pt x="135" y="2526"/>
                  </a:lnTo>
                  <a:lnTo>
                    <a:pt x="169" y="2896"/>
                  </a:lnTo>
                  <a:lnTo>
                    <a:pt x="270" y="3266"/>
                  </a:lnTo>
                  <a:lnTo>
                    <a:pt x="303" y="3300"/>
                  </a:lnTo>
                  <a:lnTo>
                    <a:pt x="337" y="3300"/>
                  </a:lnTo>
                  <a:lnTo>
                    <a:pt x="404" y="3266"/>
                  </a:lnTo>
                  <a:lnTo>
                    <a:pt x="404" y="3233"/>
                  </a:lnTo>
                  <a:lnTo>
                    <a:pt x="1212" y="3266"/>
                  </a:lnTo>
                  <a:lnTo>
                    <a:pt x="2054" y="3266"/>
                  </a:lnTo>
                  <a:lnTo>
                    <a:pt x="3670" y="3233"/>
                  </a:lnTo>
                  <a:lnTo>
                    <a:pt x="6936" y="3098"/>
                  </a:lnTo>
                  <a:lnTo>
                    <a:pt x="8518" y="3031"/>
                  </a:lnTo>
                  <a:lnTo>
                    <a:pt x="9326" y="2997"/>
                  </a:lnTo>
                  <a:lnTo>
                    <a:pt x="10101" y="2930"/>
                  </a:lnTo>
                  <a:lnTo>
                    <a:pt x="10909" y="2829"/>
                  </a:lnTo>
                  <a:lnTo>
                    <a:pt x="11717" y="2728"/>
                  </a:lnTo>
                  <a:lnTo>
                    <a:pt x="12525" y="2728"/>
                  </a:lnTo>
                  <a:lnTo>
                    <a:pt x="12929" y="2761"/>
                  </a:lnTo>
                  <a:lnTo>
                    <a:pt x="13333" y="2795"/>
                  </a:lnTo>
                  <a:lnTo>
                    <a:pt x="13434" y="2795"/>
                  </a:lnTo>
                  <a:lnTo>
                    <a:pt x="13467" y="2694"/>
                  </a:lnTo>
                  <a:lnTo>
                    <a:pt x="13535" y="2728"/>
                  </a:lnTo>
                  <a:lnTo>
                    <a:pt x="13602" y="2728"/>
                  </a:lnTo>
                  <a:lnTo>
                    <a:pt x="13669" y="2660"/>
                  </a:lnTo>
                  <a:lnTo>
                    <a:pt x="13703" y="2593"/>
                  </a:lnTo>
                  <a:lnTo>
                    <a:pt x="13636" y="1179"/>
                  </a:lnTo>
                  <a:lnTo>
                    <a:pt x="13636" y="741"/>
                  </a:lnTo>
                  <a:lnTo>
                    <a:pt x="13636" y="539"/>
                  </a:lnTo>
                  <a:lnTo>
                    <a:pt x="13602" y="304"/>
                  </a:lnTo>
                  <a:lnTo>
                    <a:pt x="13636" y="270"/>
                  </a:lnTo>
                  <a:lnTo>
                    <a:pt x="13669" y="169"/>
                  </a:lnTo>
                  <a:lnTo>
                    <a:pt x="13602" y="102"/>
                  </a:lnTo>
                  <a:lnTo>
                    <a:pt x="13535" y="68"/>
                  </a:lnTo>
                  <a:lnTo>
                    <a:pt x="13501" y="68"/>
                  </a:lnTo>
                  <a:lnTo>
                    <a:pt x="1346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59" name="Google Shape;759;p5"/>
            <p:cNvSpPr/>
            <p:nvPr/>
          </p:nvSpPr>
          <p:spPr>
            <a:xfrm>
              <a:off x="4573400" y="3096525"/>
              <a:ext cx="17700" cy="16025"/>
            </a:xfrm>
            <a:custGeom>
              <a:rect b="b" l="l" r="r" t="t"/>
              <a:pathLst>
                <a:path extrusionOk="0" h="641" w="708">
                  <a:moveTo>
                    <a:pt x="68" y="1"/>
                  </a:moveTo>
                  <a:lnTo>
                    <a:pt x="1" y="34"/>
                  </a:lnTo>
                  <a:lnTo>
                    <a:pt x="1" y="68"/>
                  </a:lnTo>
                  <a:lnTo>
                    <a:pt x="35" y="102"/>
                  </a:lnTo>
                  <a:lnTo>
                    <a:pt x="169" y="203"/>
                  </a:lnTo>
                  <a:lnTo>
                    <a:pt x="371" y="270"/>
                  </a:lnTo>
                  <a:lnTo>
                    <a:pt x="102" y="472"/>
                  </a:lnTo>
                  <a:lnTo>
                    <a:pt x="68" y="539"/>
                  </a:lnTo>
                  <a:lnTo>
                    <a:pt x="102" y="607"/>
                  </a:lnTo>
                  <a:lnTo>
                    <a:pt x="169" y="640"/>
                  </a:lnTo>
                  <a:lnTo>
                    <a:pt x="237" y="640"/>
                  </a:lnTo>
                  <a:lnTo>
                    <a:pt x="439" y="472"/>
                  </a:lnTo>
                  <a:lnTo>
                    <a:pt x="641" y="304"/>
                  </a:lnTo>
                  <a:lnTo>
                    <a:pt x="674" y="270"/>
                  </a:lnTo>
                  <a:lnTo>
                    <a:pt x="708" y="203"/>
                  </a:lnTo>
                  <a:lnTo>
                    <a:pt x="674" y="169"/>
                  </a:lnTo>
                  <a:lnTo>
                    <a:pt x="607" y="135"/>
                  </a:lnTo>
                  <a:lnTo>
                    <a:pt x="338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0" name="Google Shape;760;p5"/>
            <p:cNvSpPr/>
            <p:nvPr/>
          </p:nvSpPr>
          <p:spPr>
            <a:xfrm>
              <a:off x="3843650" y="3111675"/>
              <a:ext cx="69900" cy="65675"/>
            </a:xfrm>
            <a:custGeom>
              <a:rect b="b" l="l" r="r" t="t"/>
              <a:pathLst>
                <a:path extrusionOk="0" h="2627" w="2796">
                  <a:moveTo>
                    <a:pt x="2627" y="1"/>
                  </a:moveTo>
                  <a:lnTo>
                    <a:pt x="2593" y="34"/>
                  </a:lnTo>
                  <a:lnTo>
                    <a:pt x="2560" y="68"/>
                  </a:lnTo>
                  <a:lnTo>
                    <a:pt x="2492" y="236"/>
                  </a:lnTo>
                  <a:lnTo>
                    <a:pt x="1819" y="169"/>
                  </a:lnTo>
                  <a:lnTo>
                    <a:pt x="1145" y="135"/>
                  </a:lnTo>
                  <a:lnTo>
                    <a:pt x="573" y="135"/>
                  </a:lnTo>
                  <a:lnTo>
                    <a:pt x="1" y="169"/>
                  </a:lnTo>
                  <a:lnTo>
                    <a:pt x="1" y="371"/>
                  </a:lnTo>
                  <a:lnTo>
                    <a:pt x="1684" y="371"/>
                  </a:lnTo>
                  <a:lnTo>
                    <a:pt x="2458" y="405"/>
                  </a:lnTo>
                  <a:lnTo>
                    <a:pt x="2425" y="876"/>
                  </a:lnTo>
                  <a:lnTo>
                    <a:pt x="2458" y="1347"/>
                  </a:lnTo>
                  <a:lnTo>
                    <a:pt x="2526" y="2257"/>
                  </a:lnTo>
                  <a:lnTo>
                    <a:pt x="1953" y="2324"/>
                  </a:lnTo>
                  <a:lnTo>
                    <a:pt x="1179" y="2358"/>
                  </a:lnTo>
                  <a:lnTo>
                    <a:pt x="472" y="2391"/>
                  </a:lnTo>
                  <a:lnTo>
                    <a:pt x="169" y="2358"/>
                  </a:lnTo>
                  <a:lnTo>
                    <a:pt x="1" y="2324"/>
                  </a:lnTo>
                  <a:lnTo>
                    <a:pt x="1" y="2492"/>
                  </a:lnTo>
                  <a:lnTo>
                    <a:pt x="640" y="2593"/>
                  </a:lnTo>
                  <a:lnTo>
                    <a:pt x="1314" y="2627"/>
                  </a:lnTo>
                  <a:lnTo>
                    <a:pt x="1987" y="2560"/>
                  </a:lnTo>
                  <a:lnTo>
                    <a:pt x="2627" y="2459"/>
                  </a:lnTo>
                  <a:lnTo>
                    <a:pt x="2728" y="2459"/>
                  </a:lnTo>
                  <a:lnTo>
                    <a:pt x="2795" y="2391"/>
                  </a:lnTo>
                  <a:lnTo>
                    <a:pt x="2795" y="2324"/>
                  </a:lnTo>
                  <a:lnTo>
                    <a:pt x="2728" y="1718"/>
                  </a:lnTo>
                  <a:lnTo>
                    <a:pt x="2694" y="1112"/>
                  </a:lnTo>
                  <a:lnTo>
                    <a:pt x="2728" y="573"/>
                  </a:lnTo>
                  <a:lnTo>
                    <a:pt x="2728" y="337"/>
                  </a:lnTo>
                  <a:lnTo>
                    <a:pt x="2694" y="68"/>
                  </a:lnTo>
                  <a:lnTo>
                    <a:pt x="2661" y="34"/>
                  </a:lnTo>
                  <a:lnTo>
                    <a:pt x="262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1" name="Google Shape;761;p5"/>
            <p:cNvSpPr/>
            <p:nvPr/>
          </p:nvSpPr>
          <p:spPr>
            <a:xfrm>
              <a:off x="3974950" y="2891150"/>
              <a:ext cx="60650" cy="10125"/>
            </a:xfrm>
            <a:custGeom>
              <a:rect b="b" l="l" r="r" t="t"/>
              <a:pathLst>
                <a:path extrusionOk="0" h="405" w="2426">
                  <a:moveTo>
                    <a:pt x="2189" y="1"/>
                  </a:moveTo>
                  <a:lnTo>
                    <a:pt x="2223" y="169"/>
                  </a:lnTo>
                  <a:lnTo>
                    <a:pt x="1684" y="169"/>
                  </a:lnTo>
                  <a:lnTo>
                    <a:pt x="1112" y="203"/>
                  </a:lnTo>
                  <a:lnTo>
                    <a:pt x="540" y="169"/>
                  </a:lnTo>
                  <a:lnTo>
                    <a:pt x="270" y="169"/>
                  </a:lnTo>
                  <a:lnTo>
                    <a:pt x="1" y="236"/>
                  </a:lnTo>
                  <a:lnTo>
                    <a:pt x="237" y="304"/>
                  </a:lnTo>
                  <a:lnTo>
                    <a:pt x="472" y="337"/>
                  </a:lnTo>
                  <a:lnTo>
                    <a:pt x="977" y="371"/>
                  </a:lnTo>
                  <a:lnTo>
                    <a:pt x="1651" y="405"/>
                  </a:lnTo>
                  <a:lnTo>
                    <a:pt x="1954" y="371"/>
                  </a:lnTo>
                  <a:lnTo>
                    <a:pt x="2290" y="270"/>
                  </a:lnTo>
                  <a:lnTo>
                    <a:pt x="2358" y="270"/>
                  </a:lnTo>
                  <a:lnTo>
                    <a:pt x="2391" y="236"/>
                  </a:lnTo>
                  <a:lnTo>
                    <a:pt x="2425" y="203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2" name="Google Shape;762;p5"/>
            <p:cNvSpPr/>
            <p:nvPr/>
          </p:nvSpPr>
          <p:spPr>
            <a:xfrm>
              <a:off x="3843650" y="3181550"/>
              <a:ext cx="53900" cy="69875"/>
            </a:xfrm>
            <a:custGeom>
              <a:rect b="b" l="l" r="r" t="t"/>
              <a:pathLst>
                <a:path extrusionOk="0" h="2795" w="2156">
                  <a:moveTo>
                    <a:pt x="1583" y="0"/>
                  </a:moveTo>
                  <a:lnTo>
                    <a:pt x="1179" y="34"/>
                  </a:lnTo>
                  <a:lnTo>
                    <a:pt x="607" y="68"/>
                  </a:lnTo>
                  <a:lnTo>
                    <a:pt x="304" y="68"/>
                  </a:lnTo>
                  <a:lnTo>
                    <a:pt x="1" y="101"/>
                  </a:lnTo>
                  <a:lnTo>
                    <a:pt x="1" y="270"/>
                  </a:lnTo>
                  <a:lnTo>
                    <a:pt x="741" y="270"/>
                  </a:lnTo>
                  <a:lnTo>
                    <a:pt x="1785" y="202"/>
                  </a:lnTo>
                  <a:lnTo>
                    <a:pt x="1819" y="236"/>
                  </a:lnTo>
                  <a:lnTo>
                    <a:pt x="1886" y="236"/>
                  </a:lnTo>
                  <a:lnTo>
                    <a:pt x="1886" y="270"/>
                  </a:lnTo>
                  <a:lnTo>
                    <a:pt x="1920" y="236"/>
                  </a:lnTo>
                  <a:lnTo>
                    <a:pt x="1886" y="573"/>
                  </a:lnTo>
                  <a:lnTo>
                    <a:pt x="1886" y="909"/>
                  </a:lnTo>
                  <a:lnTo>
                    <a:pt x="1920" y="1684"/>
                  </a:lnTo>
                  <a:lnTo>
                    <a:pt x="1953" y="2458"/>
                  </a:lnTo>
                  <a:lnTo>
                    <a:pt x="1482" y="2458"/>
                  </a:lnTo>
                  <a:lnTo>
                    <a:pt x="1011" y="2492"/>
                  </a:lnTo>
                  <a:lnTo>
                    <a:pt x="506" y="2492"/>
                  </a:lnTo>
                  <a:lnTo>
                    <a:pt x="236" y="2525"/>
                  </a:lnTo>
                  <a:lnTo>
                    <a:pt x="102" y="2559"/>
                  </a:lnTo>
                  <a:lnTo>
                    <a:pt x="1" y="2593"/>
                  </a:lnTo>
                  <a:lnTo>
                    <a:pt x="1" y="2727"/>
                  </a:lnTo>
                  <a:lnTo>
                    <a:pt x="102" y="2761"/>
                  </a:lnTo>
                  <a:lnTo>
                    <a:pt x="203" y="2795"/>
                  </a:lnTo>
                  <a:lnTo>
                    <a:pt x="438" y="2795"/>
                  </a:lnTo>
                  <a:lnTo>
                    <a:pt x="876" y="2761"/>
                  </a:lnTo>
                  <a:lnTo>
                    <a:pt x="1415" y="2761"/>
                  </a:lnTo>
                  <a:lnTo>
                    <a:pt x="1718" y="2727"/>
                  </a:lnTo>
                  <a:lnTo>
                    <a:pt x="1987" y="2694"/>
                  </a:lnTo>
                  <a:lnTo>
                    <a:pt x="2021" y="2727"/>
                  </a:lnTo>
                  <a:lnTo>
                    <a:pt x="2088" y="2727"/>
                  </a:lnTo>
                  <a:lnTo>
                    <a:pt x="2155" y="2694"/>
                  </a:lnTo>
                  <a:lnTo>
                    <a:pt x="2155" y="2626"/>
                  </a:lnTo>
                  <a:lnTo>
                    <a:pt x="2088" y="1078"/>
                  </a:lnTo>
                  <a:lnTo>
                    <a:pt x="2088" y="539"/>
                  </a:lnTo>
                  <a:lnTo>
                    <a:pt x="2088" y="303"/>
                  </a:lnTo>
                  <a:lnTo>
                    <a:pt x="2021" y="68"/>
                  </a:lnTo>
                  <a:lnTo>
                    <a:pt x="2021" y="34"/>
                  </a:lnTo>
                  <a:lnTo>
                    <a:pt x="1987" y="68"/>
                  </a:lnTo>
                  <a:lnTo>
                    <a:pt x="1987" y="101"/>
                  </a:lnTo>
                  <a:lnTo>
                    <a:pt x="1953" y="68"/>
                  </a:lnTo>
                  <a:lnTo>
                    <a:pt x="1886" y="34"/>
                  </a:lnTo>
                  <a:lnTo>
                    <a:pt x="178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3" name="Google Shape;763;p5"/>
            <p:cNvSpPr/>
            <p:nvPr/>
          </p:nvSpPr>
          <p:spPr>
            <a:xfrm>
              <a:off x="3921100" y="3108325"/>
              <a:ext cx="62300" cy="67350"/>
            </a:xfrm>
            <a:custGeom>
              <a:rect b="b" l="l" r="r" t="t"/>
              <a:pathLst>
                <a:path extrusionOk="0" h="2694" w="2492">
                  <a:moveTo>
                    <a:pt x="2290" y="202"/>
                  </a:moveTo>
                  <a:lnTo>
                    <a:pt x="2222" y="707"/>
                  </a:lnTo>
                  <a:lnTo>
                    <a:pt x="2189" y="1246"/>
                  </a:lnTo>
                  <a:lnTo>
                    <a:pt x="2222" y="1784"/>
                  </a:lnTo>
                  <a:lnTo>
                    <a:pt x="2290" y="2323"/>
                  </a:lnTo>
                  <a:lnTo>
                    <a:pt x="1818" y="2323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279"/>
                  </a:lnTo>
                  <a:lnTo>
                    <a:pt x="169" y="236"/>
                  </a:lnTo>
                  <a:lnTo>
                    <a:pt x="707" y="269"/>
                  </a:lnTo>
                  <a:lnTo>
                    <a:pt x="1246" y="269"/>
                  </a:lnTo>
                  <a:lnTo>
                    <a:pt x="2290" y="202"/>
                  </a:lnTo>
                  <a:close/>
                  <a:moveTo>
                    <a:pt x="1751" y="0"/>
                  </a:moveTo>
                  <a:lnTo>
                    <a:pt x="1212" y="34"/>
                  </a:lnTo>
                  <a:lnTo>
                    <a:pt x="674" y="34"/>
                  </a:lnTo>
                  <a:lnTo>
                    <a:pt x="135" y="67"/>
                  </a:lnTo>
                  <a:lnTo>
                    <a:pt x="101" y="101"/>
                  </a:lnTo>
                  <a:lnTo>
                    <a:pt x="68" y="135"/>
                  </a:lnTo>
                  <a:lnTo>
                    <a:pt x="34" y="168"/>
                  </a:lnTo>
                  <a:lnTo>
                    <a:pt x="34" y="202"/>
                  </a:lnTo>
                  <a:lnTo>
                    <a:pt x="0" y="808"/>
                  </a:lnTo>
                  <a:lnTo>
                    <a:pt x="0" y="1414"/>
                  </a:lnTo>
                  <a:lnTo>
                    <a:pt x="68" y="2020"/>
                  </a:lnTo>
                  <a:lnTo>
                    <a:pt x="169" y="2626"/>
                  </a:lnTo>
                  <a:lnTo>
                    <a:pt x="236" y="2660"/>
                  </a:lnTo>
                  <a:lnTo>
                    <a:pt x="303" y="2694"/>
                  </a:lnTo>
                  <a:lnTo>
                    <a:pt x="371" y="2660"/>
                  </a:lnTo>
                  <a:lnTo>
                    <a:pt x="404" y="2559"/>
                  </a:lnTo>
                  <a:lnTo>
                    <a:pt x="371" y="2492"/>
                  </a:lnTo>
                  <a:lnTo>
                    <a:pt x="842" y="2559"/>
                  </a:lnTo>
                  <a:lnTo>
                    <a:pt x="1347" y="2593"/>
                  </a:lnTo>
                  <a:lnTo>
                    <a:pt x="1818" y="2593"/>
                  </a:lnTo>
                  <a:lnTo>
                    <a:pt x="2054" y="2559"/>
                  </a:lnTo>
                  <a:lnTo>
                    <a:pt x="2290" y="2492"/>
                  </a:lnTo>
                  <a:lnTo>
                    <a:pt x="2323" y="2458"/>
                  </a:lnTo>
                  <a:lnTo>
                    <a:pt x="2323" y="2391"/>
                  </a:lnTo>
                  <a:lnTo>
                    <a:pt x="2424" y="2391"/>
                  </a:lnTo>
                  <a:lnTo>
                    <a:pt x="2458" y="2357"/>
                  </a:lnTo>
                  <a:lnTo>
                    <a:pt x="2458" y="2290"/>
                  </a:lnTo>
                  <a:lnTo>
                    <a:pt x="2492" y="1784"/>
                  </a:lnTo>
                  <a:lnTo>
                    <a:pt x="2458" y="1246"/>
                  </a:lnTo>
                  <a:lnTo>
                    <a:pt x="2424" y="707"/>
                  </a:lnTo>
                  <a:lnTo>
                    <a:pt x="2357" y="168"/>
                  </a:lnTo>
                  <a:lnTo>
                    <a:pt x="2391" y="101"/>
                  </a:lnTo>
                  <a:lnTo>
                    <a:pt x="2391" y="67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4" name="Google Shape;764;p5"/>
            <p:cNvSpPr/>
            <p:nvPr/>
          </p:nvSpPr>
          <p:spPr>
            <a:xfrm>
              <a:off x="4639075" y="3015725"/>
              <a:ext cx="6750" cy="58100"/>
            </a:xfrm>
            <a:custGeom>
              <a:rect b="b" l="l" r="r" t="t"/>
              <a:pathLst>
                <a:path extrusionOk="0" h="2324" w="270">
                  <a:moveTo>
                    <a:pt x="67" y="1"/>
                  </a:moveTo>
                  <a:lnTo>
                    <a:pt x="34" y="34"/>
                  </a:lnTo>
                  <a:lnTo>
                    <a:pt x="34" y="304"/>
                  </a:lnTo>
                  <a:lnTo>
                    <a:pt x="34" y="539"/>
                  </a:lnTo>
                  <a:lnTo>
                    <a:pt x="34" y="1078"/>
                  </a:lnTo>
                  <a:lnTo>
                    <a:pt x="0" y="1684"/>
                  </a:lnTo>
                  <a:lnTo>
                    <a:pt x="0" y="1987"/>
                  </a:lnTo>
                  <a:lnTo>
                    <a:pt x="34" y="2256"/>
                  </a:lnTo>
                  <a:lnTo>
                    <a:pt x="67" y="2324"/>
                  </a:lnTo>
                  <a:lnTo>
                    <a:pt x="168" y="2324"/>
                  </a:lnTo>
                  <a:lnTo>
                    <a:pt x="202" y="2290"/>
                  </a:lnTo>
                  <a:lnTo>
                    <a:pt x="236" y="1987"/>
                  </a:lnTo>
                  <a:lnTo>
                    <a:pt x="269" y="1684"/>
                  </a:lnTo>
                  <a:lnTo>
                    <a:pt x="236" y="1078"/>
                  </a:lnTo>
                  <a:lnTo>
                    <a:pt x="236" y="539"/>
                  </a:lnTo>
                  <a:lnTo>
                    <a:pt x="202" y="270"/>
                  </a:lnTo>
                  <a:lnTo>
                    <a:pt x="135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5" name="Google Shape;765;p5"/>
            <p:cNvSpPr/>
            <p:nvPr/>
          </p:nvSpPr>
          <p:spPr>
            <a:xfrm>
              <a:off x="4113850" y="3054450"/>
              <a:ext cx="18525" cy="26125"/>
            </a:xfrm>
            <a:custGeom>
              <a:rect b="b" l="l" r="r" t="t"/>
              <a:pathLst>
                <a:path extrusionOk="0" h="1045" w="741">
                  <a:moveTo>
                    <a:pt x="438" y="270"/>
                  </a:moveTo>
                  <a:lnTo>
                    <a:pt x="539" y="303"/>
                  </a:lnTo>
                  <a:lnTo>
                    <a:pt x="573" y="371"/>
                  </a:lnTo>
                  <a:lnTo>
                    <a:pt x="606" y="438"/>
                  </a:lnTo>
                  <a:lnTo>
                    <a:pt x="606" y="606"/>
                  </a:lnTo>
                  <a:lnTo>
                    <a:pt x="539" y="674"/>
                  </a:lnTo>
                  <a:lnTo>
                    <a:pt x="505" y="741"/>
                  </a:lnTo>
                  <a:lnTo>
                    <a:pt x="337" y="842"/>
                  </a:lnTo>
                  <a:lnTo>
                    <a:pt x="303" y="842"/>
                  </a:lnTo>
                  <a:lnTo>
                    <a:pt x="270" y="472"/>
                  </a:lnTo>
                  <a:lnTo>
                    <a:pt x="303" y="270"/>
                  </a:lnTo>
                  <a:lnTo>
                    <a:pt x="337" y="303"/>
                  </a:lnTo>
                  <a:lnTo>
                    <a:pt x="438" y="270"/>
                  </a:lnTo>
                  <a:close/>
                  <a:moveTo>
                    <a:pt x="270" y="0"/>
                  </a:moveTo>
                  <a:lnTo>
                    <a:pt x="270" y="34"/>
                  </a:lnTo>
                  <a:lnTo>
                    <a:pt x="202" y="101"/>
                  </a:lnTo>
                  <a:lnTo>
                    <a:pt x="135" y="202"/>
                  </a:lnTo>
                  <a:lnTo>
                    <a:pt x="101" y="404"/>
                  </a:lnTo>
                  <a:lnTo>
                    <a:pt x="101" y="640"/>
                  </a:lnTo>
                  <a:lnTo>
                    <a:pt x="135" y="876"/>
                  </a:lnTo>
                  <a:lnTo>
                    <a:pt x="34" y="876"/>
                  </a:lnTo>
                  <a:lnTo>
                    <a:pt x="0" y="909"/>
                  </a:lnTo>
                  <a:lnTo>
                    <a:pt x="0" y="943"/>
                  </a:lnTo>
                  <a:lnTo>
                    <a:pt x="0" y="1010"/>
                  </a:lnTo>
                  <a:lnTo>
                    <a:pt x="34" y="1010"/>
                  </a:lnTo>
                  <a:lnTo>
                    <a:pt x="135" y="1044"/>
                  </a:lnTo>
                  <a:lnTo>
                    <a:pt x="236" y="1044"/>
                  </a:lnTo>
                  <a:lnTo>
                    <a:pt x="337" y="1010"/>
                  </a:lnTo>
                  <a:lnTo>
                    <a:pt x="438" y="977"/>
                  </a:lnTo>
                  <a:lnTo>
                    <a:pt x="606" y="808"/>
                  </a:lnTo>
                  <a:lnTo>
                    <a:pt x="741" y="640"/>
                  </a:lnTo>
                  <a:lnTo>
                    <a:pt x="741" y="539"/>
                  </a:lnTo>
                  <a:lnTo>
                    <a:pt x="741" y="438"/>
                  </a:lnTo>
                  <a:lnTo>
                    <a:pt x="707" y="337"/>
                  </a:lnTo>
                  <a:lnTo>
                    <a:pt x="674" y="236"/>
                  </a:lnTo>
                  <a:lnTo>
                    <a:pt x="606" y="169"/>
                  </a:lnTo>
                  <a:lnTo>
                    <a:pt x="303" y="169"/>
                  </a:lnTo>
                  <a:lnTo>
                    <a:pt x="303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6" name="Google Shape;766;p5"/>
            <p:cNvSpPr/>
            <p:nvPr/>
          </p:nvSpPr>
          <p:spPr>
            <a:xfrm>
              <a:off x="3974125" y="3175650"/>
              <a:ext cx="63150" cy="69050"/>
            </a:xfrm>
            <a:custGeom>
              <a:rect b="b" l="l" r="r" t="t"/>
              <a:pathLst>
                <a:path extrusionOk="0" h="2762" w="2526">
                  <a:moveTo>
                    <a:pt x="2256" y="236"/>
                  </a:moveTo>
                  <a:lnTo>
                    <a:pt x="2256" y="640"/>
                  </a:lnTo>
                  <a:lnTo>
                    <a:pt x="2290" y="1078"/>
                  </a:lnTo>
                  <a:lnTo>
                    <a:pt x="2290" y="1785"/>
                  </a:lnTo>
                  <a:lnTo>
                    <a:pt x="2323" y="2492"/>
                  </a:lnTo>
                  <a:lnTo>
                    <a:pt x="1448" y="2492"/>
                  </a:lnTo>
                  <a:lnTo>
                    <a:pt x="909" y="2526"/>
                  </a:lnTo>
                  <a:lnTo>
                    <a:pt x="640" y="2559"/>
                  </a:lnTo>
                  <a:lnTo>
                    <a:pt x="371" y="2593"/>
                  </a:lnTo>
                  <a:lnTo>
                    <a:pt x="337" y="1886"/>
                  </a:lnTo>
                  <a:lnTo>
                    <a:pt x="236" y="1145"/>
                  </a:lnTo>
                  <a:lnTo>
                    <a:pt x="202" y="708"/>
                  </a:lnTo>
                  <a:lnTo>
                    <a:pt x="135" y="270"/>
                  </a:lnTo>
                  <a:lnTo>
                    <a:pt x="1179" y="270"/>
                  </a:lnTo>
                  <a:lnTo>
                    <a:pt x="2256" y="236"/>
                  </a:lnTo>
                  <a:close/>
                  <a:moveTo>
                    <a:pt x="2222" y="1"/>
                  </a:moveTo>
                  <a:lnTo>
                    <a:pt x="1179" y="34"/>
                  </a:lnTo>
                  <a:lnTo>
                    <a:pt x="640" y="34"/>
                  </a:lnTo>
                  <a:lnTo>
                    <a:pt x="135" y="68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0" y="438"/>
                  </a:lnTo>
                  <a:lnTo>
                    <a:pt x="0" y="674"/>
                  </a:lnTo>
                  <a:lnTo>
                    <a:pt x="34" y="1145"/>
                  </a:lnTo>
                  <a:lnTo>
                    <a:pt x="101" y="1920"/>
                  </a:lnTo>
                  <a:lnTo>
                    <a:pt x="135" y="2357"/>
                  </a:lnTo>
                  <a:lnTo>
                    <a:pt x="236" y="2694"/>
                  </a:lnTo>
                  <a:lnTo>
                    <a:pt x="236" y="2728"/>
                  </a:lnTo>
                  <a:lnTo>
                    <a:pt x="270" y="2761"/>
                  </a:lnTo>
                  <a:lnTo>
                    <a:pt x="337" y="2728"/>
                  </a:lnTo>
                  <a:lnTo>
                    <a:pt x="371" y="2728"/>
                  </a:lnTo>
                  <a:lnTo>
                    <a:pt x="606" y="2761"/>
                  </a:lnTo>
                  <a:lnTo>
                    <a:pt x="842" y="2761"/>
                  </a:lnTo>
                  <a:lnTo>
                    <a:pt x="1313" y="2728"/>
                  </a:lnTo>
                  <a:lnTo>
                    <a:pt x="2088" y="2728"/>
                  </a:lnTo>
                  <a:lnTo>
                    <a:pt x="2357" y="2694"/>
                  </a:lnTo>
                  <a:lnTo>
                    <a:pt x="2492" y="2694"/>
                  </a:lnTo>
                  <a:lnTo>
                    <a:pt x="2492" y="2660"/>
                  </a:lnTo>
                  <a:lnTo>
                    <a:pt x="2525" y="2324"/>
                  </a:lnTo>
                  <a:lnTo>
                    <a:pt x="2525" y="1953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4" y="337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7" name="Google Shape;767;p5"/>
            <p:cNvSpPr/>
            <p:nvPr/>
          </p:nvSpPr>
          <p:spPr>
            <a:xfrm>
              <a:off x="4091950" y="3033400"/>
              <a:ext cx="62325" cy="65675"/>
            </a:xfrm>
            <a:custGeom>
              <a:rect b="b" l="l" r="r" t="t"/>
              <a:pathLst>
                <a:path extrusionOk="0" h="2627" w="2493">
                  <a:moveTo>
                    <a:pt x="2223" y="135"/>
                  </a:moveTo>
                  <a:lnTo>
                    <a:pt x="2257" y="1213"/>
                  </a:lnTo>
                  <a:lnTo>
                    <a:pt x="2223" y="2290"/>
                  </a:lnTo>
                  <a:lnTo>
                    <a:pt x="1752" y="2324"/>
                  </a:lnTo>
                  <a:lnTo>
                    <a:pt x="1247" y="2357"/>
                  </a:lnTo>
                  <a:lnTo>
                    <a:pt x="775" y="2357"/>
                  </a:lnTo>
                  <a:lnTo>
                    <a:pt x="539" y="2391"/>
                  </a:lnTo>
                  <a:lnTo>
                    <a:pt x="337" y="2425"/>
                  </a:lnTo>
                  <a:lnTo>
                    <a:pt x="304" y="2425"/>
                  </a:lnTo>
                  <a:lnTo>
                    <a:pt x="304" y="2391"/>
                  </a:lnTo>
                  <a:lnTo>
                    <a:pt x="337" y="1886"/>
                  </a:lnTo>
                  <a:lnTo>
                    <a:pt x="304" y="1347"/>
                  </a:lnTo>
                  <a:lnTo>
                    <a:pt x="236" y="809"/>
                  </a:lnTo>
                  <a:lnTo>
                    <a:pt x="135" y="270"/>
                  </a:lnTo>
                  <a:lnTo>
                    <a:pt x="1213" y="270"/>
                  </a:lnTo>
                  <a:lnTo>
                    <a:pt x="1718" y="236"/>
                  </a:lnTo>
                  <a:lnTo>
                    <a:pt x="2223" y="135"/>
                  </a:lnTo>
                  <a:close/>
                  <a:moveTo>
                    <a:pt x="1718" y="1"/>
                  </a:moveTo>
                  <a:lnTo>
                    <a:pt x="1179" y="34"/>
                  </a:lnTo>
                  <a:lnTo>
                    <a:pt x="640" y="68"/>
                  </a:lnTo>
                  <a:lnTo>
                    <a:pt x="102" y="68"/>
                  </a:lnTo>
                  <a:lnTo>
                    <a:pt x="34" y="102"/>
                  </a:lnTo>
                  <a:lnTo>
                    <a:pt x="1" y="135"/>
                  </a:lnTo>
                  <a:lnTo>
                    <a:pt x="1" y="203"/>
                  </a:lnTo>
                  <a:lnTo>
                    <a:pt x="34" y="270"/>
                  </a:lnTo>
                  <a:lnTo>
                    <a:pt x="34" y="775"/>
                  </a:lnTo>
                  <a:lnTo>
                    <a:pt x="34" y="1347"/>
                  </a:lnTo>
                  <a:lnTo>
                    <a:pt x="68" y="1886"/>
                  </a:lnTo>
                  <a:lnTo>
                    <a:pt x="135" y="2391"/>
                  </a:lnTo>
                  <a:lnTo>
                    <a:pt x="169" y="2458"/>
                  </a:lnTo>
                  <a:lnTo>
                    <a:pt x="203" y="2458"/>
                  </a:lnTo>
                  <a:lnTo>
                    <a:pt x="236" y="2492"/>
                  </a:lnTo>
                  <a:lnTo>
                    <a:pt x="270" y="2458"/>
                  </a:lnTo>
                  <a:lnTo>
                    <a:pt x="270" y="2526"/>
                  </a:lnTo>
                  <a:lnTo>
                    <a:pt x="337" y="2559"/>
                  </a:lnTo>
                  <a:lnTo>
                    <a:pt x="539" y="2593"/>
                  </a:lnTo>
                  <a:lnTo>
                    <a:pt x="775" y="2627"/>
                  </a:lnTo>
                  <a:lnTo>
                    <a:pt x="1280" y="2593"/>
                  </a:lnTo>
                  <a:lnTo>
                    <a:pt x="1752" y="2526"/>
                  </a:lnTo>
                  <a:lnTo>
                    <a:pt x="2223" y="2425"/>
                  </a:lnTo>
                  <a:lnTo>
                    <a:pt x="2223" y="2492"/>
                  </a:lnTo>
                  <a:lnTo>
                    <a:pt x="2257" y="2559"/>
                  </a:lnTo>
                  <a:lnTo>
                    <a:pt x="2324" y="2593"/>
                  </a:lnTo>
                  <a:lnTo>
                    <a:pt x="2391" y="2593"/>
                  </a:lnTo>
                  <a:lnTo>
                    <a:pt x="2425" y="2526"/>
                  </a:lnTo>
                  <a:lnTo>
                    <a:pt x="2492" y="1920"/>
                  </a:lnTo>
                  <a:lnTo>
                    <a:pt x="2492" y="1314"/>
                  </a:lnTo>
                  <a:lnTo>
                    <a:pt x="2492" y="708"/>
                  </a:lnTo>
                  <a:lnTo>
                    <a:pt x="2391" y="102"/>
                  </a:lnTo>
                  <a:lnTo>
                    <a:pt x="2391" y="68"/>
                  </a:lnTo>
                  <a:lnTo>
                    <a:pt x="2324" y="68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8" name="Google Shape;768;p5"/>
            <p:cNvSpPr/>
            <p:nvPr/>
          </p:nvSpPr>
          <p:spPr>
            <a:xfrm>
              <a:off x="4132350" y="3104100"/>
              <a:ext cx="8450" cy="58100"/>
            </a:xfrm>
            <a:custGeom>
              <a:rect b="b" l="l" r="r" t="t"/>
              <a:pathLst>
                <a:path extrusionOk="0" h="2324" w="338">
                  <a:moveTo>
                    <a:pt x="68" y="1"/>
                  </a:moveTo>
                  <a:lnTo>
                    <a:pt x="35" y="34"/>
                  </a:lnTo>
                  <a:lnTo>
                    <a:pt x="1" y="304"/>
                  </a:lnTo>
                  <a:lnTo>
                    <a:pt x="1" y="573"/>
                  </a:lnTo>
                  <a:lnTo>
                    <a:pt x="35" y="1078"/>
                  </a:lnTo>
                  <a:lnTo>
                    <a:pt x="68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4"/>
                  </a:lnTo>
                  <a:lnTo>
                    <a:pt x="304" y="2324"/>
                  </a:lnTo>
                  <a:lnTo>
                    <a:pt x="304" y="2257"/>
                  </a:lnTo>
                  <a:lnTo>
                    <a:pt x="338" y="1987"/>
                  </a:lnTo>
                  <a:lnTo>
                    <a:pt x="304" y="1684"/>
                  </a:lnTo>
                  <a:lnTo>
                    <a:pt x="237" y="1078"/>
                  </a:lnTo>
                  <a:lnTo>
                    <a:pt x="203" y="539"/>
                  </a:lnTo>
                  <a:lnTo>
                    <a:pt x="169" y="304"/>
                  </a:lnTo>
                  <a:lnTo>
                    <a:pt x="136" y="34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69" name="Google Shape;769;p5"/>
            <p:cNvSpPr/>
            <p:nvPr/>
          </p:nvSpPr>
          <p:spPr>
            <a:xfrm>
              <a:off x="4015375" y="3126825"/>
              <a:ext cx="18525" cy="21925"/>
            </a:xfrm>
            <a:custGeom>
              <a:rect b="b" l="l" r="r" t="t"/>
              <a:pathLst>
                <a:path extrusionOk="0" h="877" w="741">
                  <a:moveTo>
                    <a:pt x="101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69"/>
                  </a:lnTo>
                  <a:lnTo>
                    <a:pt x="135" y="203"/>
                  </a:lnTo>
                  <a:lnTo>
                    <a:pt x="337" y="270"/>
                  </a:lnTo>
                  <a:lnTo>
                    <a:pt x="168" y="472"/>
                  </a:lnTo>
                  <a:lnTo>
                    <a:pt x="34" y="708"/>
                  </a:lnTo>
                  <a:lnTo>
                    <a:pt x="0" y="775"/>
                  </a:lnTo>
                  <a:lnTo>
                    <a:pt x="34" y="842"/>
                  </a:lnTo>
                  <a:lnTo>
                    <a:pt x="101" y="876"/>
                  </a:lnTo>
                  <a:lnTo>
                    <a:pt x="168" y="876"/>
                  </a:lnTo>
                  <a:lnTo>
                    <a:pt x="505" y="775"/>
                  </a:lnTo>
                  <a:lnTo>
                    <a:pt x="673" y="741"/>
                  </a:lnTo>
                  <a:lnTo>
                    <a:pt x="707" y="708"/>
                  </a:lnTo>
                  <a:lnTo>
                    <a:pt x="741" y="640"/>
                  </a:lnTo>
                  <a:lnTo>
                    <a:pt x="741" y="573"/>
                  </a:lnTo>
                  <a:lnTo>
                    <a:pt x="673" y="539"/>
                  </a:lnTo>
                  <a:lnTo>
                    <a:pt x="640" y="539"/>
                  </a:lnTo>
                  <a:lnTo>
                    <a:pt x="505" y="573"/>
                  </a:lnTo>
                  <a:lnTo>
                    <a:pt x="370" y="607"/>
                  </a:lnTo>
                  <a:lnTo>
                    <a:pt x="640" y="236"/>
                  </a:lnTo>
                  <a:lnTo>
                    <a:pt x="673" y="169"/>
                  </a:lnTo>
                  <a:lnTo>
                    <a:pt x="640" y="135"/>
                  </a:lnTo>
                  <a:lnTo>
                    <a:pt x="606" y="102"/>
                  </a:lnTo>
                  <a:lnTo>
                    <a:pt x="539" y="68"/>
                  </a:lnTo>
                  <a:lnTo>
                    <a:pt x="236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0" name="Google Shape;770;p5"/>
            <p:cNvSpPr/>
            <p:nvPr/>
          </p:nvSpPr>
          <p:spPr>
            <a:xfrm>
              <a:off x="3990950" y="3106625"/>
              <a:ext cx="63150" cy="59800"/>
            </a:xfrm>
            <a:custGeom>
              <a:rect b="b" l="l" r="r" t="t"/>
              <a:pathLst>
                <a:path extrusionOk="0" h="2392" w="2526">
                  <a:moveTo>
                    <a:pt x="2256" y="236"/>
                  </a:moveTo>
                  <a:lnTo>
                    <a:pt x="2256" y="674"/>
                  </a:lnTo>
                  <a:lnTo>
                    <a:pt x="2290" y="1112"/>
                  </a:lnTo>
                  <a:lnTo>
                    <a:pt x="2290" y="1617"/>
                  </a:lnTo>
                  <a:lnTo>
                    <a:pt x="2324" y="2122"/>
                  </a:lnTo>
                  <a:lnTo>
                    <a:pt x="1448" y="2122"/>
                  </a:lnTo>
                  <a:lnTo>
                    <a:pt x="910" y="2156"/>
                  </a:lnTo>
                  <a:lnTo>
                    <a:pt x="640" y="2156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8"/>
                  </a:lnTo>
                  <a:lnTo>
                    <a:pt x="169" y="270"/>
                  </a:lnTo>
                  <a:lnTo>
                    <a:pt x="169" y="270"/>
                  </a:lnTo>
                  <a:lnTo>
                    <a:pt x="674" y="304"/>
                  </a:lnTo>
                  <a:lnTo>
                    <a:pt x="1213" y="270"/>
                  </a:lnTo>
                  <a:lnTo>
                    <a:pt x="2256" y="236"/>
                  </a:lnTo>
                  <a:close/>
                  <a:moveTo>
                    <a:pt x="2256" y="1"/>
                  </a:moveTo>
                  <a:lnTo>
                    <a:pt x="1179" y="34"/>
                  </a:lnTo>
                  <a:lnTo>
                    <a:pt x="674" y="68"/>
                  </a:lnTo>
                  <a:lnTo>
                    <a:pt x="135" y="102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79"/>
                  </a:lnTo>
                  <a:lnTo>
                    <a:pt x="102" y="1751"/>
                  </a:lnTo>
                  <a:lnTo>
                    <a:pt x="135" y="2055"/>
                  </a:lnTo>
                  <a:lnTo>
                    <a:pt x="203" y="2324"/>
                  </a:lnTo>
                  <a:lnTo>
                    <a:pt x="236" y="2358"/>
                  </a:lnTo>
                  <a:lnTo>
                    <a:pt x="371" y="2358"/>
                  </a:lnTo>
                  <a:lnTo>
                    <a:pt x="573" y="2391"/>
                  </a:lnTo>
                  <a:lnTo>
                    <a:pt x="842" y="2391"/>
                  </a:lnTo>
                  <a:lnTo>
                    <a:pt x="1314" y="2358"/>
                  </a:lnTo>
                  <a:lnTo>
                    <a:pt x="2088" y="2358"/>
                  </a:lnTo>
                  <a:lnTo>
                    <a:pt x="2357" y="2324"/>
                  </a:lnTo>
                  <a:lnTo>
                    <a:pt x="2458" y="2324"/>
                  </a:lnTo>
                  <a:lnTo>
                    <a:pt x="2492" y="2290"/>
                  </a:lnTo>
                  <a:lnTo>
                    <a:pt x="2526" y="2021"/>
                  </a:lnTo>
                  <a:lnTo>
                    <a:pt x="2526" y="1785"/>
                  </a:lnTo>
                  <a:lnTo>
                    <a:pt x="2492" y="1246"/>
                  </a:lnTo>
                  <a:lnTo>
                    <a:pt x="2458" y="674"/>
                  </a:lnTo>
                  <a:lnTo>
                    <a:pt x="2425" y="371"/>
                  </a:lnTo>
                  <a:lnTo>
                    <a:pt x="2357" y="68"/>
                  </a:lnTo>
                  <a:lnTo>
                    <a:pt x="2324" y="34"/>
                  </a:lnTo>
                  <a:lnTo>
                    <a:pt x="2290" y="34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1" name="Google Shape;771;p5"/>
            <p:cNvSpPr/>
            <p:nvPr/>
          </p:nvSpPr>
          <p:spPr>
            <a:xfrm>
              <a:off x="4412650" y="3088950"/>
              <a:ext cx="64825" cy="60625"/>
            </a:xfrm>
            <a:custGeom>
              <a:rect b="b" l="l" r="r" t="t"/>
              <a:pathLst>
                <a:path extrusionOk="0" h="2425" w="2593">
                  <a:moveTo>
                    <a:pt x="2391" y="1"/>
                  </a:moveTo>
                  <a:lnTo>
                    <a:pt x="2357" y="34"/>
                  </a:lnTo>
                  <a:lnTo>
                    <a:pt x="2323" y="135"/>
                  </a:lnTo>
                  <a:lnTo>
                    <a:pt x="1751" y="102"/>
                  </a:lnTo>
                  <a:lnTo>
                    <a:pt x="1179" y="68"/>
                  </a:lnTo>
                  <a:lnTo>
                    <a:pt x="674" y="34"/>
                  </a:lnTo>
                  <a:lnTo>
                    <a:pt x="404" y="68"/>
                  </a:lnTo>
                  <a:lnTo>
                    <a:pt x="303" y="135"/>
                  </a:lnTo>
                  <a:lnTo>
                    <a:pt x="202" y="169"/>
                  </a:lnTo>
                  <a:lnTo>
                    <a:pt x="202" y="203"/>
                  </a:lnTo>
                  <a:lnTo>
                    <a:pt x="371" y="270"/>
                  </a:lnTo>
                  <a:lnTo>
                    <a:pt x="573" y="304"/>
                  </a:lnTo>
                  <a:lnTo>
                    <a:pt x="1684" y="304"/>
                  </a:lnTo>
                  <a:lnTo>
                    <a:pt x="2323" y="337"/>
                  </a:lnTo>
                  <a:lnTo>
                    <a:pt x="2323" y="708"/>
                  </a:lnTo>
                  <a:lnTo>
                    <a:pt x="2323" y="1078"/>
                  </a:lnTo>
                  <a:lnTo>
                    <a:pt x="2323" y="1583"/>
                  </a:lnTo>
                  <a:lnTo>
                    <a:pt x="2357" y="1852"/>
                  </a:lnTo>
                  <a:lnTo>
                    <a:pt x="2387" y="2088"/>
                  </a:lnTo>
                  <a:lnTo>
                    <a:pt x="2387" y="2088"/>
                  </a:lnTo>
                  <a:lnTo>
                    <a:pt x="1347" y="2122"/>
                  </a:lnTo>
                  <a:lnTo>
                    <a:pt x="808" y="2155"/>
                  </a:lnTo>
                  <a:lnTo>
                    <a:pt x="539" y="2189"/>
                  </a:lnTo>
                  <a:lnTo>
                    <a:pt x="303" y="2256"/>
                  </a:lnTo>
                  <a:lnTo>
                    <a:pt x="270" y="1751"/>
                  </a:lnTo>
                  <a:lnTo>
                    <a:pt x="236" y="1246"/>
                  </a:lnTo>
                  <a:lnTo>
                    <a:pt x="270" y="708"/>
                  </a:lnTo>
                  <a:lnTo>
                    <a:pt x="236" y="438"/>
                  </a:lnTo>
                  <a:lnTo>
                    <a:pt x="202" y="304"/>
                  </a:lnTo>
                  <a:lnTo>
                    <a:pt x="169" y="203"/>
                  </a:lnTo>
                  <a:lnTo>
                    <a:pt x="68" y="337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88"/>
                  </a:lnTo>
                  <a:lnTo>
                    <a:pt x="68" y="2189"/>
                  </a:lnTo>
                  <a:lnTo>
                    <a:pt x="101" y="2290"/>
                  </a:lnTo>
                  <a:lnTo>
                    <a:pt x="169" y="2391"/>
                  </a:lnTo>
                  <a:lnTo>
                    <a:pt x="270" y="2425"/>
                  </a:lnTo>
                  <a:lnTo>
                    <a:pt x="303" y="2425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42" y="2425"/>
                  </a:lnTo>
                  <a:lnTo>
                    <a:pt x="1347" y="2391"/>
                  </a:lnTo>
                  <a:lnTo>
                    <a:pt x="2391" y="2324"/>
                  </a:lnTo>
                  <a:lnTo>
                    <a:pt x="2458" y="2290"/>
                  </a:lnTo>
                  <a:lnTo>
                    <a:pt x="2492" y="2324"/>
                  </a:lnTo>
                  <a:lnTo>
                    <a:pt x="2525" y="2324"/>
                  </a:lnTo>
                  <a:lnTo>
                    <a:pt x="2559" y="2290"/>
                  </a:lnTo>
                  <a:lnTo>
                    <a:pt x="2593" y="2021"/>
                  </a:lnTo>
                  <a:lnTo>
                    <a:pt x="2559" y="1785"/>
                  </a:lnTo>
                  <a:lnTo>
                    <a:pt x="2525" y="1246"/>
                  </a:lnTo>
                  <a:lnTo>
                    <a:pt x="2525" y="640"/>
                  </a:lnTo>
                  <a:lnTo>
                    <a:pt x="2492" y="337"/>
                  </a:lnTo>
                  <a:lnTo>
                    <a:pt x="2458" y="34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2" name="Google Shape;772;p5"/>
            <p:cNvSpPr/>
            <p:nvPr/>
          </p:nvSpPr>
          <p:spPr>
            <a:xfrm>
              <a:off x="6994975" y="3960950"/>
              <a:ext cx="296300" cy="452025"/>
            </a:xfrm>
            <a:custGeom>
              <a:rect b="b" l="l" r="r" t="t"/>
              <a:pathLst>
                <a:path extrusionOk="0" h="18081" w="11852">
                  <a:moveTo>
                    <a:pt x="8721" y="1"/>
                  </a:moveTo>
                  <a:lnTo>
                    <a:pt x="6431" y="506"/>
                  </a:lnTo>
                  <a:lnTo>
                    <a:pt x="4142" y="1045"/>
                  </a:lnTo>
                  <a:lnTo>
                    <a:pt x="1886" y="1651"/>
                  </a:lnTo>
                  <a:lnTo>
                    <a:pt x="977" y="1886"/>
                  </a:lnTo>
                  <a:lnTo>
                    <a:pt x="742" y="1954"/>
                  </a:lnTo>
                  <a:lnTo>
                    <a:pt x="540" y="2055"/>
                  </a:lnTo>
                  <a:lnTo>
                    <a:pt x="338" y="2156"/>
                  </a:lnTo>
                  <a:lnTo>
                    <a:pt x="169" y="2290"/>
                  </a:lnTo>
                  <a:lnTo>
                    <a:pt x="169" y="2324"/>
                  </a:lnTo>
                  <a:lnTo>
                    <a:pt x="136" y="2257"/>
                  </a:lnTo>
                  <a:lnTo>
                    <a:pt x="68" y="2223"/>
                  </a:lnTo>
                  <a:lnTo>
                    <a:pt x="1" y="2223"/>
                  </a:lnTo>
                  <a:lnTo>
                    <a:pt x="1" y="2290"/>
                  </a:lnTo>
                  <a:lnTo>
                    <a:pt x="35" y="2762"/>
                  </a:lnTo>
                  <a:lnTo>
                    <a:pt x="136" y="3233"/>
                  </a:lnTo>
                  <a:lnTo>
                    <a:pt x="371" y="4176"/>
                  </a:lnTo>
                  <a:lnTo>
                    <a:pt x="641" y="5118"/>
                  </a:lnTo>
                  <a:lnTo>
                    <a:pt x="876" y="6061"/>
                  </a:lnTo>
                  <a:lnTo>
                    <a:pt x="1785" y="10068"/>
                  </a:lnTo>
                  <a:lnTo>
                    <a:pt x="2223" y="12054"/>
                  </a:lnTo>
                  <a:lnTo>
                    <a:pt x="2728" y="14040"/>
                  </a:lnTo>
                  <a:lnTo>
                    <a:pt x="3267" y="16027"/>
                  </a:lnTo>
                  <a:lnTo>
                    <a:pt x="3536" y="17037"/>
                  </a:lnTo>
                  <a:lnTo>
                    <a:pt x="3873" y="17980"/>
                  </a:lnTo>
                  <a:lnTo>
                    <a:pt x="3940" y="18081"/>
                  </a:lnTo>
                  <a:lnTo>
                    <a:pt x="4007" y="18081"/>
                  </a:lnTo>
                  <a:lnTo>
                    <a:pt x="4075" y="18047"/>
                  </a:lnTo>
                  <a:lnTo>
                    <a:pt x="4142" y="17980"/>
                  </a:lnTo>
                  <a:lnTo>
                    <a:pt x="4681" y="17879"/>
                  </a:lnTo>
                  <a:lnTo>
                    <a:pt x="5253" y="17710"/>
                  </a:lnTo>
                  <a:lnTo>
                    <a:pt x="6330" y="17374"/>
                  </a:lnTo>
                  <a:lnTo>
                    <a:pt x="7576" y="17003"/>
                  </a:lnTo>
                  <a:lnTo>
                    <a:pt x="8856" y="16667"/>
                  </a:lnTo>
                  <a:lnTo>
                    <a:pt x="10337" y="16296"/>
                  </a:lnTo>
                  <a:lnTo>
                    <a:pt x="11111" y="16128"/>
                  </a:lnTo>
                  <a:lnTo>
                    <a:pt x="11852" y="15892"/>
                  </a:lnTo>
                  <a:lnTo>
                    <a:pt x="11852" y="15656"/>
                  </a:lnTo>
                  <a:lnTo>
                    <a:pt x="11044" y="15892"/>
                  </a:lnTo>
                  <a:lnTo>
                    <a:pt x="10202" y="16094"/>
                  </a:lnTo>
                  <a:lnTo>
                    <a:pt x="8519" y="16532"/>
                  </a:lnTo>
                  <a:lnTo>
                    <a:pt x="6263" y="17172"/>
                  </a:lnTo>
                  <a:lnTo>
                    <a:pt x="5152" y="17475"/>
                  </a:lnTo>
                  <a:lnTo>
                    <a:pt x="4613" y="17643"/>
                  </a:lnTo>
                  <a:lnTo>
                    <a:pt x="4108" y="17879"/>
                  </a:lnTo>
                  <a:lnTo>
                    <a:pt x="3536" y="15926"/>
                  </a:lnTo>
                  <a:lnTo>
                    <a:pt x="2997" y="13939"/>
                  </a:lnTo>
                  <a:lnTo>
                    <a:pt x="2526" y="11987"/>
                  </a:lnTo>
                  <a:lnTo>
                    <a:pt x="2055" y="9967"/>
                  </a:lnTo>
                  <a:lnTo>
                    <a:pt x="1146" y="5960"/>
                  </a:lnTo>
                  <a:lnTo>
                    <a:pt x="742" y="4108"/>
                  </a:lnTo>
                  <a:lnTo>
                    <a:pt x="506" y="3199"/>
                  </a:lnTo>
                  <a:lnTo>
                    <a:pt x="338" y="2762"/>
                  </a:lnTo>
                  <a:lnTo>
                    <a:pt x="182" y="2358"/>
                  </a:lnTo>
                  <a:lnTo>
                    <a:pt x="405" y="2358"/>
                  </a:lnTo>
                  <a:lnTo>
                    <a:pt x="641" y="2324"/>
                  </a:lnTo>
                  <a:lnTo>
                    <a:pt x="1078" y="2223"/>
                  </a:lnTo>
                  <a:lnTo>
                    <a:pt x="1954" y="1920"/>
                  </a:lnTo>
                  <a:lnTo>
                    <a:pt x="4209" y="1314"/>
                  </a:lnTo>
                  <a:lnTo>
                    <a:pt x="6465" y="775"/>
                  </a:lnTo>
                  <a:lnTo>
                    <a:pt x="8755" y="304"/>
                  </a:lnTo>
                  <a:lnTo>
                    <a:pt x="8889" y="977"/>
                  </a:lnTo>
                  <a:lnTo>
                    <a:pt x="9024" y="1651"/>
                  </a:lnTo>
                  <a:lnTo>
                    <a:pt x="9394" y="3031"/>
                  </a:lnTo>
                  <a:lnTo>
                    <a:pt x="10303" y="6330"/>
                  </a:lnTo>
                  <a:lnTo>
                    <a:pt x="11280" y="9664"/>
                  </a:lnTo>
                  <a:lnTo>
                    <a:pt x="11549" y="10674"/>
                  </a:lnTo>
                  <a:lnTo>
                    <a:pt x="11852" y="11717"/>
                  </a:lnTo>
                  <a:lnTo>
                    <a:pt x="11852" y="10640"/>
                  </a:lnTo>
                  <a:lnTo>
                    <a:pt x="11583" y="9832"/>
                  </a:lnTo>
                  <a:lnTo>
                    <a:pt x="10640" y="6532"/>
                  </a:lnTo>
                  <a:lnTo>
                    <a:pt x="9798" y="3469"/>
                  </a:lnTo>
                  <a:lnTo>
                    <a:pt x="9394" y="1785"/>
                  </a:lnTo>
                  <a:lnTo>
                    <a:pt x="9159" y="944"/>
                  </a:lnTo>
                  <a:lnTo>
                    <a:pt x="8923" y="136"/>
                  </a:lnTo>
                  <a:lnTo>
                    <a:pt x="8889" y="102"/>
                  </a:lnTo>
                  <a:lnTo>
                    <a:pt x="8822" y="35"/>
                  </a:lnTo>
                  <a:lnTo>
                    <a:pt x="878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3" name="Google Shape;773;p5"/>
            <p:cNvSpPr/>
            <p:nvPr/>
          </p:nvSpPr>
          <p:spPr>
            <a:xfrm>
              <a:off x="5857000" y="2891150"/>
              <a:ext cx="1266800" cy="381325"/>
            </a:xfrm>
            <a:custGeom>
              <a:rect b="b" l="l" r="r" t="t"/>
              <a:pathLst>
                <a:path extrusionOk="0" h="15253" w="50672">
                  <a:moveTo>
                    <a:pt x="22592" y="5219"/>
                  </a:moveTo>
                  <a:lnTo>
                    <a:pt x="22558" y="5859"/>
                  </a:lnTo>
                  <a:lnTo>
                    <a:pt x="22154" y="5893"/>
                  </a:lnTo>
                  <a:lnTo>
                    <a:pt x="22188" y="5825"/>
                  </a:lnTo>
                  <a:lnTo>
                    <a:pt x="22188" y="5758"/>
                  </a:lnTo>
                  <a:lnTo>
                    <a:pt x="22154" y="5623"/>
                  </a:lnTo>
                  <a:lnTo>
                    <a:pt x="22121" y="5421"/>
                  </a:lnTo>
                  <a:lnTo>
                    <a:pt x="22087" y="5253"/>
                  </a:lnTo>
                  <a:lnTo>
                    <a:pt x="22558" y="5219"/>
                  </a:lnTo>
                  <a:close/>
                  <a:moveTo>
                    <a:pt x="21919" y="5253"/>
                  </a:moveTo>
                  <a:lnTo>
                    <a:pt x="21919" y="5590"/>
                  </a:lnTo>
                  <a:lnTo>
                    <a:pt x="21952" y="5758"/>
                  </a:lnTo>
                  <a:lnTo>
                    <a:pt x="21952" y="5859"/>
                  </a:lnTo>
                  <a:lnTo>
                    <a:pt x="21986" y="5926"/>
                  </a:lnTo>
                  <a:lnTo>
                    <a:pt x="21750" y="5960"/>
                  </a:lnTo>
                  <a:lnTo>
                    <a:pt x="21717" y="5792"/>
                  </a:lnTo>
                  <a:lnTo>
                    <a:pt x="21649" y="5623"/>
                  </a:lnTo>
                  <a:lnTo>
                    <a:pt x="21616" y="5455"/>
                  </a:lnTo>
                  <a:lnTo>
                    <a:pt x="21515" y="5287"/>
                  </a:lnTo>
                  <a:lnTo>
                    <a:pt x="21919" y="5253"/>
                  </a:lnTo>
                  <a:close/>
                  <a:moveTo>
                    <a:pt x="21447" y="5287"/>
                  </a:moveTo>
                  <a:lnTo>
                    <a:pt x="21447" y="5455"/>
                  </a:lnTo>
                  <a:lnTo>
                    <a:pt x="21481" y="5623"/>
                  </a:lnTo>
                  <a:lnTo>
                    <a:pt x="21515" y="5792"/>
                  </a:lnTo>
                  <a:lnTo>
                    <a:pt x="21548" y="5960"/>
                  </a:lnTo>
                  <a:lnTo>
                    <a:pt x="21313" y="5994"/>
                  </a:lnTo>
                  <a:lnTo>
                    <a:pt x="21313" y="5859"/>
                  </a:lnTo>
                  <a:lnTo>
                    <a:pt x="21279" y="5724"/>
                  </a:lnTo>
                  <a:lnTo>
                    <a:pt x="21178" y="5287"/>
                  </a:lnTo>
                  <a:close/>
                  <a:moveTo>
                    <a:pt x="21111" y="5287"/>
                  </a:moveTo>
                  <a:lnTo>
                    <a:pt x="21144" y="5691"/>
                  </a:lnTo>
                  <a:lnTo>
                    <a:pt x="21178" y="5859"/>
                  </a:lnTo>
                  <a:lnTo>
                    <a:pt x="21212" y="5994"/>
                  </a:lnTo>
                  <a:lnTo>
                    <a:pt x="20909" y="6027"/>
                  </a:lnTo>
                  <a:lnTo>
                    <a:pt x="20909" y="5960"/>
                  </a:lnTo>
                  <a:lnTo>
                    <a:pt x="20909" y="5859"/>
                  </a:lnTo>
                  <a:lnTo>
                    <a:pt x="20841" y="5724"/>
                  </a:lnTo>
                  <a:lnTo>
                    <a:pt x="20774" y="5320"/>
                  </a:lnTo>
                  <a:lnTo>
                    <a:pt x="21111" y="5287"/>
                  </a:lnTo>
                  <a:close/>
                  <a:moveTo>
                    <a:pt x="20673" y="5320"/>
                  </a:moveTo>
                  <a:lnTo>
                    <a:pt x="20673" y="5724"/>
                  </a:lnTo>
                  <a:lnTo>
                    <a:pt x="20673" y="5893"/>
                  </a:lnTo>
                  <a:lnTo>
                    <a:pt x="20707" y="5994"/>
                  </a:lnTo>
                  <a:lnTo>
                    <a:pt x="20740" y="6061"/>
                  </a:lnTo>
                  <a:lnTo>
                    <a:pt x="20471" y="6061"/>
                  </a:lnTo>
                  <a:lnTo>
                    <a:pt x="20471" y="5926"/>
                  </a:lnTo>
                  <a:lnTo>
                    <a:pt x="20437" y="5758"/>
                  </a:lnTo>
                  <a:lnTo>
                    <a:pt x="20404" y="5522"/>
                  </a:lnTo>
                  <a:lnTo>
                    <a:pt x="20370" y="5320"/>
                  </a:lnTo>
                  <a:close/>
                  <a:moveTo>
                    <a:pt x="20201" y="5320"/>
                  </a:moveTo>
                  <a:lnTo>
                    <a:pt x="20201" y="5522"/>
                  </a:lnTo>
                  <a:lnTo>
                    <a:pt x="20235" y="5691"/>
                  </a:lnTo>
                  <a:lnTo>
                    <a:pt x="20269" y="5893"/>
                  </a:lnTo>
                  <a:lnTo>
                    <a:pt x="20269" y="5994"/>
                  </a:lnTo>
                  <a:lnTo>
                    <a:pt x="20302" y="6095"/>
                  </a:lnTo>
                  <a:lnTo>
                    <a:pt x="20033" y="6128"/>
                  </a:lnTo>
                  <a:lnTo>
                    <a:pt x="19999" y="5893"/>
                  </a:lnTo>
                  <a:lnTo>
                    <a:pt x="19966" y="5623"/>
                  </a:lnTo>
                  <a:lnTo>
                    <a:pt x="19898" y="5354"/>
                  </a:lnTo>
                  <a:lnTo>
                    <a:pt x="20201" y="5320"/>
                  </a:lnTo>
                  <a:close/>
                  <a:moveTo>
                    <a:pt x="19730" y="5354"/>
                  </a:moveTo>
                  <a:lnTo>
                    <a:pt x="19764" y="5623"/>
                  </a:lnTo>
                  <a:lnTo>
                    <a:pt x="19764" y="5859"/>
                  </a:lnTo>
                  <a:lnTo>
                    <a:pt x="19797" y="5994"/>
                  </a:lnTo>
                  <a:lnTo>
                    <a:pt x="19831" y="6162"/>
                  </a:lnTo>
                  <a:lnTo>
                    <a:pt x="19528" y="6196"/>
                  </a:lnTo>
                  <a:lnTo>
                    <a:pt x="19494" y="5994"/>
                  </a:lnTo>
                  <a:lnTo>
                    <a:pt x="19461" y="5825"/>
                  </a:lnTo>
                  <a:lnTo>
                    <a:pt x="19427" y="5590"/>
                  </a:lnTo>
                  <a:lnTo>
                    <a:pt x="19360" y="5388"/>
                  </a:lnTo>
                  <a:lnTo>
                    <a:pt x="19730" y="5354"/>
                  </a:lnTo>
                  <a:close/>
                  <a:moveTo>
                    <a:pt x="22592" y="6095"/>
                  </a:moveTo>
                  <a:lnTo>
                    <a:pt x="22626" y="7071"/>
                  </a:lnTo>
                  <a:lnTo>
                    <a:pt x="22693" y="7778"/>
                  </a:lnTo>
                  <a:lnTo>
                    <a:pt x="22121" y="7778"/>
                  </a:lnTo>
                  <a:lnTo>
                    <a:pt x="21582" y="7845"/>
                  </a:lnTo>
                  <a:lnTo>
                    <a:pt x="20505" y="8014"/>
                  </a:lnTo>
                  <a:lnTo>
                    <a:pt x="19427" y="8115"/>
                  </a:lnTo>
                  <a:lnTo>
                    <a:pt x="18888" y="8182"/>
                  </a:lnTo>
                  <a:lnTo>
                    <a:pt x="18350" y="8317"/>
                  </a:lnTo>
                  <a:lnTo>
                    <a:pt x="18249" y="7441"/>
                  </a:lnTo>
                  <a:lnTo>
                    <a:pt x="18181" y="7037"/>
                  </a:lnTo>
                  <a:lnTo>
                    <a:pt x="18114" y="6633"/>
                  </a:lnTo>
                  <a:lnTo>
                    <a:pt x="18653" y="6600"/>
                  </a:lnTo>
                  <a:lnTo>
                    <a:pt x="19225" y="6532"/>
                  </a:lnTo>
                  <a:lnTo>
                    <a:pt x="20336" y="6398"/>
                  </a:lnTo>
                  <a:lnTo>
                    <a:pt x="21481" y="6229"/>
                  </a:lnTo>
                  <a:lnTo>
                    <a:pt x="22592" y="6095"/>
                  </a:lnTo>
                  <a:close/>
                  <a:moveTo>
                    <a:pt x="22693" y="7946"/>
                  </a:moveTo>
                  <a:lnTo>
                    <a:pt x="22760" y="8283"/>
                  </a:lnTo>
                  <a:lnTo>
                    <a:pt x="22828" y="8653"/>
                  </a:lnTo>
                  <a:lnTo>
                    <a:pt x="22356" y="8721"/>
                  </a:lnTo>
                  <a:lnTo>
                    <a:pt x="22289" y="8485"/>
                  </a:lnTo>
                  <a:lnTo>
                    <a:pt x="22222" y="8047"/>
                  </a:lnTo>
                  <a:lnTo>
                    <a:pt x="22693" y="7946"/>
                  </a:lnTo>
                  <a:close/>
                  <a:moveTo>
                    <a:pt x="22121" y="8047"/>
                  </a:moveTo>
                  <a:lnTo>
                    <a:pt x="22121" y="8249"/>
                  </a:lnTo>
                  <a:lnTo>
                    <a:pt x="22121" y="8451"/>
                  </a:lnTo>
                  <a:lnTo>
                    <a:pt x="22154" y="8721"/>
                  </a:lnTo>
                  <a:lnTo>
                    <a:pt x="21784" y="8788"/>
                  </a:lnTo>
                  <a:lnTo>
                    <a:pt x="21750" y="8586"/>
                  </a:lnTo>
                  <a:lnTo>
                    <a:pt x="21717" y="8418"/>
                  </a:lnTo>
                  <a:lnTo>
                    <a:pt x="21683" y="8249"/>
                  </a:lnTo>
                  <a:lnTo>
                    <a:pt x="21616" y="8115"/>
                  </a:lnTo>
                  <a:lnTo>
                    <a:pt x="22121" y="8047"/>
                  </a:lnTo>
                  <a:close/>
                  <a:moveTo>
                    <a:pt x="21481" y="8115"/>
                  </a:moveTo>
                  <a:lnTo>
                    <a:pt x="21481" y="8283"/>
                  </a:lnTo>
                  <a:lnTo>
                    <a:pt x="21515" y="8418"/>
                  </a:lnTo>
                  <a:lnTo>
                    <a:pt x="21548" y="8620"/>
                  </a:lnTo>
                  <a:lnTo>
                    <a:pt x="21582" y="8788"/>
                  </a:lnTo>
                  <a:lnTo>
                    <a:pt x="21313" y="8822"/>
                  </a:lnTo>
                  <a:lnTo>
                    <a:pt x="21245" y="8350"/>
                  </a:lnTo>
                  <a:lnTo>
                    <a:pt x="21178" y="8148"/>
                  </a:lnTo>
                  <a:lnTo>
                    <a:pt x="21481" y="8115"/>
                  </a:lnTo>
                  <a:close/>
                  <a:moveTo>
                    <a:pt x="20976" y="8182"/>
                  </a:moveTo>
                  <a:lnTo>
                    <a:pt x="21010" y="8384"/>
                  </a:lnTo>
                  <a:lnTo>
                    <a:pt x="21077" y="8855"/>
                  </a:lnTo>
                  <a:lnTo>
                    <a:pt x="20774" y="8889"/>
                  </a:lnTo>
                  <a:lnTo>
                    <a:pt x="20774" y="8721"/>
                  </a:lnTo>
                  <a:lnTo>
                    <a:pt x="20740" y="8552"/>
                  </a:lnTo>
                  <a:lnTo>
                    <a:pt x="20707" y="8384"/>
                  </a:lnTo>
                  <a:lnTo>
                    <a:pt x="20639" y="8216"/>
                  </a:lnTo>
                  <a:lnTo>
                    <a:pt x="20976" y="8182"/>
                  </a:lnTo>
                  <a:close/>
                  <a:moveTo>
                    <a:pt x="20505" y="8216"/>
                  </a:moveTo>
                  <a:lnTo>
                    <a:pt x="20505" y="8418"/>
                  </a:lnTo>
                  <a:lnTo>
                    <a:pt x="20538" y="8586"/>
                  </a:lnTo>
                  <a:lnTo>
                    <a:pt x="20538" y="8754"/>
                  </a:lnTo>
                  <a:lnTo>
                    <a:pt x="20606" y="8923"/>
                  </a:lnTo>
                  <a:lnTo>
                    <a:pt x="20336" y="8956"/>
                  </a:lnTo>
                  <a:lnTo>
                    <a:pt x="20336" y="8889"/>
                  </a:lnTo>
                  <a:lnTo>
                    <a:pt x="20336" y="8788"/>
                  </a:lnTo>
                  <a:lnTo>
                    <a:pt x="20302" y="8653"/>
                  </a:lnTo>
                  <a:lnTo>
                    <a:pt x="20235" y="8249"/>
                  </a:lnTo>
                  <a:lnTo>
                    <a:pt x="20505" y="8216"/>
                  </a:lnTo>
                  <a:close/>
                  <a:moveTo>
                    <a:pt x="20134" y="8283"/>
                  </a:moveTo>
                  <a:lnTo>
                    <a:pt x="20100" y="8451"/>
                  </a:lnTo>
                  <a:lnTo>
                    <a:pt x="20100" y="8620"/>
                  </a:lnTo>
                  <a:lnTo>
                    <a:pt x="20134" y="8822"/>
                  </a:lnTo>
                  <a:lnTo>
                    <a:pt x="20168" y="8889"/>
                  </a:lnTo>
                  <a:lnTo>
                    <a:pt x="20235" y="8956"/>
                  </a:lnTo>
                  <a:lnTo>
                    <a:pt x="19865" y="8990"/>
                  </a:lnTo>
                  <a:lnTo>
                    <a:pt x="19831" y="8788"/>
                  </a:lnTo>
                  <a:lnTo>
                    <a:pt x="19764" y="8552"/>
                  </a:lnTo>
                  <a:lnTo>
                    <a:pt x="19730" y="8350"/>
                  </a:lnTo>
                  <a:lnTo>
                    <a:pt x="20134" y="8283"/>
                  </a:lnTo>
                  <a:close/>
                  <a:moveTo>
                    <a:pt x="19629" y="8350"/>
                  </a:moveTo>
                  <a:lnTo>
                    <a:pt x="19595" y="8552"/>
                  </a:lnTo>
                  <a:lnTo>
                    <a:pt x="19595" y="8754"/>
                  </a:lnTo>
                  <a:lnTo>
                    <a:pt x="19629" y="9024"/>
                  </a:lnTo>
                  <a:lnTo>
                    <a:pt x="19292" y="9024"/>
                  </a:lnTo>
                  <a:lnTo>
                    <a:pt x="19326" y="8956"/>
                  </a:lnTo>
                  <a:lnTo>
                    <a:pt x="19326" y="8889"/>
                  </a:lnTo>
                  <a:lnTo>
                    <a:pt x="19292" y="8754"/>
                  </a:lnTo>
                  <a:lnTo>
                    <a:pt x="19259" y="8586"/>
                  </a:lnTo>
                  <a:lnTo>
                    <a:pt x="19191" y="8418"/>
                  </a:lnTo>
                  <a:lnTo>
                    <a:pt x="19629" y="8350"/>
                  </a:lnTo>
                  <a:close/>
                  <a:moveTo>
                    <a:pt x="809" y="8855"/>
                  </a:moveTo>
                  <a:lnTo>
                    <a:pt x="842" y="9024"/>
                  </a:lnTo>
                  <a:lnTo>
                    <a:pt x="842" y="9226"/>
                  </a:lnTo>
                  <a:lnTo>
                    <a:pt x="640" y="9259"/>
                  </a:lnTo>
                  <a:lnTo>
                    <a:pt x="438" y="9327"/>
                  </a:lnTo>
                  <a:lnTo>
                    <a:pt x="337" y="9091"/>
                  </a:lnTo>
                  <a:lnTo>
                    <a:pt x="203" y="8855"/>
                  </a:lnTo>
                  <a:lnTo>
                    <a:pt x="405" y="8855"/>
                  </a:lnTo>
                  <a:lnTo>
                    <a:pt x="607" y="8889"/>
                  </a:lnTo>
                  <a:lnTo>
                    <a:pt x="708" y="8889"/>
                  </a:lnTo>
                  <a:lnTo>
                    <a:pt x="809" y="8855"/>
                  </a:lnTo>
                  <a:close/>
                  <a:moveTo>
                    <a:pt x="876" y="8586"/>
                  </a:moveTo>
                  <a:lnTo>
                    <a:pt x="1078" y="8620"/>
                  </a:lnTo>
                  <a:lnTo>
                    <a:pt x="1448" y="8620"/>
                  </a:lnTo>
                  <a:lnTo>
                    <a:pt x="1482" y="8855"/>
                  </a:lnTo>
                  <a:lnTo>
                    <a:pt x="1516" y="9091"/>
                  </a:lnTo>
                  <a:lnTo>
                    <a:pt x="1516" y="9293"/>
                  </a:lnTo>
                  <a:lnTo>
                    <a:pt x="1213" y="9360"/>
                  </a:lnTo>
                  <a:lnTo>
                    <a:pt x="1044" y="9360"/>
                  </a:lnTo>
                  <a:lnTo>
                    <a:pt x="1044" y="9259"/>
                  </a:lnTo>
                  <a:lnTo>
                    <a:pt x="1044" y="9226"/>
                  </a:lnTo>
                  <a:lnTo>
                    <a:pt x="1011" y="9024"/>
                  </a:lnTo>
                  <a:lnTo>
                    <a:pt x="977" y="8788"/>
                  </a:lnTo>
                  <a:lnTo>
                    <a:pt x="876" y="8586"/>
                  </a:lnTo>
                  <a:close/>
                  <a:moveTo>
                    <a:pt x="19191" y="5388"/>
                  </a:moveTo>
                  <a:lnTo>
                    <a:pt x="19191" y="5590"/>
                  </a:lnTo>
                  <a:lnTo>
                    <a:pt x="19225" y="5825"/>
                  </a:lnTo>
                  <a:lnTo>
                    <a:pt x="19259" y="6027"/>
                  </a:lnTo>
                  <a:lnTo>
                    <a:pt x="19326" y="6229"/>
                  </a:lnTo>
                  <a:lnTo>
                    <a:pt x="18686" y="6330"/>
                  </a:lnTo>
                  <a:lnTo>
                    <a:pt x="18047" y="6465"/>
                  </a:lnTo>
                  <a:lnTo>
                    <a:pt x="18013" y="6465"/>
                  </a:lnTo>
                  <a:lnTo>
                    <a:pt x="17979" y="6499"/>
                  </a:lnTo>
                  <a:lnTo>
                    <a:pt x="17946" y="6532"/>
                  </a:lnTo>
                  <a:lnTo>
                    <a:pt x="17946" y="6566"/>
                  </a:lnTo>
                  <a:lnTo>
                    <a:pt x="17979" y="6600"/>
                  </a:lnTo>
                  <a:lnTo>
                    <a:pt x="17979" y="7105"/>
                  </a:lnTo>
                  <a:lnTo>
                    <a:pt x="18013" y="7576"/>
                  </a:lnTo>
                  <a:lnTo>
                    <a:pt x="18181" y="8552"/>
                  </a:lnTo>
                  <a:lnTo>
                    <a:pt x="18215" y="8586"/>
                  </a:lnTo>
                  <a:lnTo>
                    <a:pt x="18249" y="8620"/>
                  </a:lnTo>
                  <a:lnTo>
                    <a:pt x="18316" y="8620"/>
                  </a:lnTo>
                  <a:lnTo>
                    <a:pt x="18383" y="8586"/>
                  </a:lnTo>
                  <a:lnTo>
                    <a:pt x="18383" y="8485"/>
                  </a:lnTo>
                  <a:lnTo>
                    <a:pt x="18383" y="8418"/>
                  </a:lnTo>
                  <a:lnTo>
                    <a:pt x="18754" y="8451"/>
                  </a:lnTo>
                  <a:lnTo>
                    <a:pt x="19124" y="8418"/>
                  </a:lnTo>
                  <a:lnTo>
                    <a:pt x="19124" y="8552"/>
                  </a:lnTo>
                  <a:lnTo>
                    <a:pt x="19124" y="8721"/>
                  </a:lnTo>
                  <a:lnTo>
                    <a:pt x="19124" y="8889"/>
                  </a:lnTo>
                  <a:lnTo>
                    <a:pt x="19158" y="8990"/>
                  </a:lnTo>
                  <a:lnTo>
                    <a:pt x="19191" y="9057"/>
                  </a:lnTo>
                  <a:lnTo>
                    <a:pt x="18855" y="9091"/>
                  </a:lnTo>
                  <a:lnTo>
                    <a:pt x="18552" y="9158"/>
                  </a:lnTo>
                  <a:lnTo>
                    <a:pt x="18249" y="9226"/>
                  </a:lnTo>
                  <a:lnTo>
                    <a:pt x="17979" y="9360"/>
                  </a:lnTo>
                  <a:lnTo>
                    <a:pt x="17946" y="9327"/>
                  </a:lnTo>
                  <a:lnTo>
                    <a:pt x="17744" y="8182"/>
                  </a:lnTo>
                  <a:lnTo>
                    <a:pt x="17676" y="7576"/>
                  </a:lnTo>
                  <a:lnTo>
                    <a:pt x="17643" y="7004"/>
                  </a:lnTo>
                  <a:lnTo>
                    <a:pt x="17643" y="6667"/>
                  </a:lnTo>
                  <a:lnTo>
                    <a:pt x="17643" y="6297"/>
                  </a:lnTo>
                  <a:lnTo>
                    <a:pt x="17643" y="5893"/>
                  </a:lnTo>
                  <a:lnTo>
                    <a:pt x="17575" y="5556"/>
                  </a:lnTo>
                  <a:lnTo>
                    <a:pt x="18215" y="5489"/>
                  </a:lnTo>
                  <a:lnTo>
                    <a:pt x="18821" y="5421"/>
                  </a:lnTo>
                  <a:lnTo>
                    <a:pt x="18821" y="5590"/>
                  </a:lnTo>
                  <a:lnTo>
                    <a:pt x="18821" y="6128"/>
                  </a:lnTo>
                  <a:lnTo>
                    <a:pt x="18821" y="6196"/>
                  </a:lnTo>
                  <a:lnTo>
                    <a:pt x="18888" y="6229"/>
                  </a:lnTo>
                  <a:lnTo>
                    <a:pt x="18922" y="6263"/>
                  </a:lnTo>
                  <a:lnTo>
                    <a:pt x="18989" y="6229"/>
                  </a:lnTo>
                  <a:lnTo>
                    <a:pt x="19023" y="6196"/>
                  </a:lnTo>
                  <a:lnTo>
                    <a:pt x="19023" y="6128"/>
                  </a:lnTo>
                  <a:lnTo>
                    <a:pt x="19023" y="5792"/>
                  </a:lnTo>
                  <a:lnTo>
                    <a:pt x="18989" y="5421"/>
                  </a:lnTo>
                  <a:lnTo>
                    <a:pt x="19191" y="5388"/>
                  </a:lnTo>
                  <a:close/>
                  <a:moveTo>
                    <a:pt x="3401" y="7441"/>
                  </a:moveTo>
                  <a:lnTo>
                    <a:pt x="3367" y="7744"/>
                  </a:lnTo>
                  <a:lnTo>
                    <a:pt x="3334" y="8047"/>
                  </a:lnTo>
                  <a:lnTo>
                    <a:pt x="3300" y="8687"/>
                  </a:lnTo>
                  <a:lnTo>
                    <a:pt x="3334" y="9360"/>
                  </a:lnTo>
                  <a:lnTo>
                    <a:pt x="3401" y="10000"/>
                  </a:lnTo>
                  <a:lnTo>
                    <a:pt x="2862" y="9865"/>
                  </a:lnTo>
                  <a:lnTo>
                    <a:pt x="2627" y="9764"/>
                  </a:lnTo>
                  <a:lnTo>
                    <a:pt x="2391" y="9663"/>
                  </a:lnTo>
                  <a:lnTo>
                    <a:pt x="2189" y="9529"/>
                  </a:lnTo>
                  <a:lnTo>
                    <a:pt x="1953" y="9394"/>
                  </a:lnTo>
                  <a:lnTo>
                    <a:pt x="1785" y="9360"/>
                  </a:lnTo>
                  <a:lnTo>
                    <a:pt x="1785" y="9327"/>
                  </a:lnTo>
                  <a:lnTo>
                    <a:pt x="1751" y="9293"/>
                  </a:lnTo>
                  <a:lnTo>
                    <a:pt x="1718" y="9091"/>
                  </a:lnTo>
                  <a:lnTo>
                    <a:pt x="1718" y="8923"/>
                  </a:lnTo>
                  <a:lnTo>
                    <a:pt x="1684" y="8586"/>
                  </a:lnTo>
                  <a:lnTo>
                    <a:pt x="1785" y="8586"/>
                  </a:lnTo>
                  <a:lnTo>
                    <a:pt x="1852" y="8552"/>
                  </a:lnTo>
                  <a:lnTo>
                    <a:pt x="1852" y="8485"/>
                  </a:lnTo>
                  <a:lnTo>
                    <a:pt x="1819" y="8451"/>
                  </a:lnTo>
                  <a:lnTo>
                    <a:pt x="1785" y="8418"/>
                  </a:lnTo>
                  <a:lnTo>
                    <a:pt x="1617" y="8451"/>
                  </a:lnTo>
                  <a:lnTo>
                    <a:pt x="1852" y="8317"/>
                  </a:lnTo>
                  <a:lnTo>
                    <a:pt x="2054" y="8216"/>
                  </a:lnTo>
                  <a:lnTo>
                    <a:pt x="2458" y="7946"/>
                  </a:lnTo>
                  <a:lnTo>
                    <a:pt x="3401" y="7441"/>
                  </a:lnTo>
                  <a:close/>
                  <a:moveTo>
                    <a:pt x="4176" y="6970"/>
                  </a:moveTo>
                  <a:lnTo>
                    <a:pt x="4176" y="7845"/>
                  </a:lnTo>
                  <a:lnTo>
                    <a:pt x="4209" y="8721"/>
                  </a:lnTo>
                  <a:lnTo>
                    <a:pt x="4209" y="9394"/>
                  </a:lnTo>
                  <a:lnTo>
                    <a:pt x="4243" y="9731"/>
                  </a:lnTo>
                  <a:lnTo>
                    <a:pt x="4277" y="10067"/>
                  </a:lnTo>
                  <a:lnTo>
                    <a:pt x="4176" y="9966"/>
                  </a:lnTo>
                  <a:lnTo>
                    <a:pt x="4142" y="9798"/>
                  </a:lnTo>
                  <a:lnTo>
                    <a:pt x="4108" y="9630"/>
                  </a:lnTo>
                  <a:lnTo>
                    <a:pt x="4108" y="9428"/>
                  </a:lnTo>
                  <a:lnTo>
                    <a:pt x="4108" y="8721"/>
                  </a:lnTo>
                  <a:lnTo>
                    <a:pt x="4075" y="8014"/>
                  </a:lnTo>
                  <a:lnTo>
                    <a:pt x="4041" y="7307"/>
                  </a:lnTo>
                  <a:lnTo>
                    <a:pt x="4075" y="7307"/>
                  </a:lnTo>
                  <a:lnTo>
                    <a:pt x="4108" y="7273"/>
                  </a:lnTo>
                  <a:lnTo>
                    <a:pt x="4075" y="7239"/>
                  </a:lnTo>
                  <a:lnTo>
                    <a:pt x="4041" y="7172"/>
                  </a:lnTo>
                  <a:lnTo>
                    <a:pt x="4007" y="6970"/>
                  </a:lnTo>
                  <a:close/>
                  <a:moveTo>
                    <a:pt x="3637" y="7307"/>
                  </a:moveTo>
                  <a:lnTo>
                    <a:pt x="3872" y="7340"/>
                  </a:lnTo>
                  <a:lnTo>
                    <a:pt x="3839" y="8014"/>
                  </a:lnTo>
                  <a:lnTo>
                    <a:pt x="3872" y="8721"/>
                  </a:lnTo>
                  <a:lnTo>
                    <a:pt x="3974" y="10135"/>
                  </a:lnTo>
                  <a:lnTo>
                    <a:pt x="3805" y="10168"/>
                  </a:lnTo>
                  <a:lnTo>
                    <a:pt x="3771" y="10168"/>
                  </a:lnTo>
                  <a:lnTo>
                    <a:pt x="3771" y="10101"/>
                  </a:lnTo>
                  <a:lnTo>
                    <a:pt x="3738" y="10067"/>
                  </a:lnTo>
                  <a:lnTo>
                    <a:pt x="3704" y="10034"/>
                  </a:lnTo>
                  <a:lnTo>
                    <a:pt x="3637" y="10034"/>
                  </a:lnTo>
                  <a:lnTo>
                    <a:pt x="3603" y="9360"/>
                  </a:lnTo>
                  <a:lnTo>
                    <a:pt x="3569" y="8687"/>
                  </a:lnTo>
                  <a:lnTo>
                    <a:pt x="3569" y="8014"/>
                  </a:lnTo>
                  <a:lnTo>
                    <a:pt x="3536" y="7374"/>
                  </a:lnTo>
                  <a:lnTo>
                    <a:pt x="3569" y="7340"/>
                  </a:lnTo>
                  <a:lnTo>
                    <a:pt x="3603" y="7307"/>
                  </a:lnTo>
                  <a:close/>
                  <a:moveTo>
                    <a:pt x="17340" y="5556"/>
                  </a:moveTo>
                  <a:lnTo>
                    <a:pt x="17340" y="6532"/>
                  </a:lnTo>
                  <a:lnTo>
                    <a:pt x="17373" y="7475"/>
                  </a:lnTo>
                  <a:lnTo>
                    <a:pt x="17508" y="8418"/>
                  </a:lnTo>
                  <a:lnTo>
                    <a:pt x="17676" y="9360"/>
                  </a:lnTo>
                  <a:lnTo>
                    <a:pt x="16027" y="9596"/>
                  </a:lnTo>
                  <a:lnTo>
                    <a:pt x="14377" y="9764"/>
                  </a:lnTo>
                  <a:lnTo>
                    <a:pt x="12727" y="9899"/>
                  </a:lnTo>
                  <a:lnTo>
                    <a:pt x="11077" y="10000"/>
                  </a:lnTo>
                  <a:lnTo>
                    <a:pt x="7610" y="10236"/>
                  </a:lnTo>
                  <a:lnTo>
                    <a:pt x="6869" y="10236"/>
                  </a:lnTo>
                  <a:lnTo>
                    <a:pt x="6095" y="10269"/>
                  </a:lnTo>
                  <a:lnTo>
                    <a:pt x="5320" y="10303"/>
                  </a:lnTo>
                  <a:lnTo>
                    <a:pt x="4916" y="10370"/>
                  </a:lnTo>
                  <a:lnTo>
                    <a:pt x="4546" y="10438"/>
                  </a:lnTo>
                  <a:lnTo>
                    <a:pt x="4546" y="10404"/>
                  </a:lnTo>
                  <a:lnTo>
                    <a:pt x="4546" y="10303"/>
                  </a:lnTo>
                  <a:lnTo>
                    <a:pt x="4580" y="10236"/>
                  </a:lnTo>
                  <a:lnTo>
                    <a:pt x="4546" y="10168"/>
                  </a:lnTo>
                  <a:lnTo>
                    <a:pt x="4479" y="9360"/>
                  </a:lnTo>
                  <a:lnTo>
                    <a:pt x="4445" y="8552"/>
                  </a:lnTo>
                  <a:lnTo>
                    <a:pt x="4411" y="7744"/>
                  </a:lnTo>
                  <a:lnTo>
                    <a:pt x="4344" y="6936"/>
                  </a:lnTo>
                  <a:lnTo>
                    <a:pt x="4378" y="6936"/>
                  </a:lnTo>
                  <a:lnTo>
                    <a:pt x="4411" y="6903"/>
                  </a:lnTo>
                  <a:lnTo>
                    <a:pt x="4411" y="6869"/>
                  </a:lnTo>
                  <a:lnTo>
                    <a:pt x="4411" y="6802"/>
                  </a:lnTo>
                  <a:lnTo>
                    <a:pt x="5152" y="6734"/>
                  </a:lnTo>
                  <a:lnTo>
                    <a:pt x="5859" y="6667"/>
                  </a:lnTo>
                  <a:lnTo>
                    <a:pt x="7307" y="6465"/>
                  </a:lnTo>
                  <a:lnTo>
                    <a:pt x="9024" y="6229"/>
                  </a:lnTo>
                  <a:lnTo>
                    <a:pt x="10741" y="6061"/>
                  </a:lnTo>
                  <a:lnTo>
                    <a:pt x="12391" y="5893"/>
                  </a:lnTo>
                  <a:lnTo>
                    <a:pt x="14040" y="5758"/>
                  </a:lnTo>
                  <a:lnTo>
                    <a:pt x="15690" y="5657"/>
                  </a:lnTo>
                  <a:lnTo>
                    <a:pt x="17340" y="5556"/>
                  </a:lnTo>
                  <a:close/>
                  <a:moveTo>
                    <a:pt x="10606" y="1"/>
                  </a:moveTo>
                  <a:lnTo>
                    <a:pt x="10471" y="674"/>
                  </a:lnTo>
                  <a:lnTo>
                    <a:pt x="10370" y="1347"/>
                  </a:lnTo>
                  <a:lnTo>
                    <a:pt x="10202" y="2661"/>
                  </a:lnTo>
                  <a:lnTo>
                    <a:pt x="10067" y="3671"/>
                  </a:lnTo>
                  <a:lnTo>
                    <a:pt x="9933" y="4647"/>
                  </a:lnTo>
                  <a:lnTo>
                    <a:pt x="9798" y="5287"/>
                  </a:lnTo>
                  <a:lnTo>
                    <a:pt x="9731" y="5623"/>
                  </a:lnTo>
                  <a:lnTo>
                    <a:pt x="9697" y="5960"/>
                  </a:lnTo>
                  <a:lnTo>
                    <a:pt x="8350" y="6095"/>
                  </a:lnTo>
                  <a:lnTo>
                    <a:pt x="7004" y="6229"/>
                  </a:lnTo>
                  <a:lnTo>
                    <a:pt x="5657" y="6431"/>
                  </a:lnTo>
                  <a:lnTo>
                    <a:pt x="4984" y="6566"/>
                  </a:lnTo>
                  <a:lnTo>
                    <a:pt x="4344" y="6701"/>
                  </a:lnTo>
                  <a:lnTo>
                    <a:pt x="4310" y="6667"/>
                  </a:lnTo>
                  <a:lnTo>
                    <a:pt x="4310" y="6633"/>
                  </a:lnTo>
                  <a:lnTo>
                    <a:pt x="4243" y="6600"/>
                  </a:lnTo>
                  <a:lnTo>
                    <a:pt x="4209" y="6633"/>
                  </a:lnTo>
                  <a:lnTo>
                    <a:pt x="4209" y="6667"/>
                  </a:lnTo>
                  <a:lnTo>
                    <a:pt x="4209" y="6734"/>
                  </a:lnTo>
                  <a:lnTo>
                    <a:pt x="4142" y="6734"/>
                  </a:lnTo>
                  <a:lnTo>
                    <a:pt x="4108" y="6768"/>
                  </a:lnTo>
                  <a:lnTo>
                    <a:pt x="4108" y="6802"/>
                  </a:lnTo>
                  <a:lnTo>
                    <a:pt x="4007" y="6835"/>
                  </a:lnTo>
                  <a:lnTo>
                    <a:pt x="3940" y="6903"/>
                  </a:lnTo>
                  <a:lnTo>
                    <a:pt x="3906" y="6936"/>
                  </a:lnTo>
                  <a:lnTo>
                    <a:pt x="3940" y="6970"/>
                  </a:lnTo>
                  <a:lnTo>
                    <a:pt x="3906" y="7138"/>
                  </a:lnTo>
                  <a:lnTo>
                    <a:pt x="3502" y="7138"/>
                  </a:lnTo>
                  <a:lnTo>
                    <a:pt x="3435" y="7172"/>
                  </a:lnTo>
                  <a:lnTo>
                    <a:pt x="3435" y="7206"/>
                  </a:lnTo>
                  <a:lnTo>
                    <a:pt x="2357" y="7778"/>
                  </a:lnTo>
                  <a:lnTo>
                    <a:pt x="1920" y="8047"/>
                  </a:lnTo>
                  <a:lnTo>
                    <a:pt x="1718" y="8216"/>
                  </a:lnTo>
                  <a:lnTo>
                    <a:pt x="1549" y="8418"/>
                  </a:lnTo>
                  <a:lnTo>
                    <a:pt x="1482" y="8451"/>
                  </a:lnTo>
                  <a:lnTo>
                    <a:pt x="1280" y="8485"/>
                  </a:lnTo>
                  <a:lnTo>
                    <a:pt x="1078" y="8485"/>
                  </a:lnTo>
                  <a:lnTo>
                    <a:pt x="977" y="8519"/>
                  </a:lnTo>
                  <a:lnTo>
                    <a:pt x="876" y="8552"/>
                  </a:lnTo>
                  <a:lnTo>
                    <a:pt x="842" y="8519"/>
                  </a:lnTo>
                  <a:lnTo>
                    <a:pt x="809" y="8519"/>
                  </a:lnTo>
                  <a:lnTo>
                    <a:pt x="809" y="8721"/>
                  </a:lnTo>
                  <a:lnTo>
                    <a:pt x="472" y="8721"/>
                  </a:lnTo>
                  <a:lnTo>
                    <a:pt x="270" y="8687"/>
                  </a:lnTo>
                  <a:lnTo>
                    <a:pt x="68" y="8721"/>
                  </a:lnTo>
                  <a:lnTo>
                    <a:pt x="68" y="8687"/>
                  </a:lnTo>
                  <a:lnTo>
                    <a:pt x="34" y="8721"/>
                  </a:lnTo>
                  <a:lnTo>
                    <a:pt x="1" y="8721"/>
                  </a:lnTo>
                  <a:lnTo>
                    <a:pt x="1" y="8754"/>
                  </a:lnTo>
                  <a:lnTo>
                    <a:pt x="34" y="8788"/>
                  </a:lnTo>
                  <a:lnTo>
                    <a:pt x="68" y="8956"/>
                  </a:lnTo>
                  <a:lnTo>
                    <a:pt x="135" y="9158"/>
                  </a:lnTo>
                  <a:lnTo>
                    <a:pt x="304" y="9495"/>
                  </a:lnTo>
                  <a:lnTo>
                    <a:pt x="371" y="9529"/>
                  </a:lnTo>
                  <a:lnTo>
                    <a:pt x="405" y="9529"/>
                  </a:lnTo>
                  <a:lnTo>
                    <a:pt x="640" y="9461"/>
                  </a:lnTo>
                  <a:lnTo>
                    <a:pt x="876" y="9394"/>
                  </a:lnTo>
                  <a:lnTo>
                    <a:pt x="910" y="9428"/>
                  </a:lnTo>
                  <a:lnTo>
                    <a:pt x="876" y="9461"/>
                  </a:lnTo>
                  <a:lnTo>
                    <a:pt x="943" y="9529"/>
                  </a:lnTo>
                  <a:lnTo>
                    <a:pt x="1011" y="9562"/>
                  </a:lnTo>
                  <a:lnTo>
                    <a:pt x="1246" y="9596"/>
                  </a:lnTo>
                  <a:lnTo>
                    <a:pt x="1448" y="9562"/>
                  </a:lnTo>
                  <a:lnTo>
                    <a:pt x="1650" y="9495"/>
                  </a:lnTo>
                  <a:lnTo>
                    <a:pt x="1718" y="9495"/>
                  </a:lnTo>
                  <a:lnTo>
                    <a:pt x="2122" y="9731"/>
                  </a:lnTo>
                  <a:lnTo>
                    <a:pt x="2559" y="9933"/>
                  </a:lnTo>
                  <a:lnTo>
                    <a:pt x="2997" y="10101"/>
                  </a:lnTo>
                  <a:lnTo>
                    <a:pt x="3435" y="10202"/>
                  </a:lnTo>
                  <a:lnTo>
                    <a:pt x="3468" y="10370"/>
                  </a:lnTo>
                  <a:lnTo>
                    <a:pt x="3502" y="10438"/>
                  </a:lnTo>
                  <a:lnTo>
                    <a:pt x="3603" y="10438"/>
                  </a:lnTo>
                  <a:lnTo>
                    <a:pt x="3637" y="10370"/>
                  </a:lnTo>
                  <a:lnTo>
                    <a:pt x="3738" y="10404"/>
                  </a:lnTo>
                  <a:lnTo>
                    <a:pt x="3872" y="10404"/>
                  </a:lnTo>
                  <a:lnTo>
                    <a:pt x="4075" y="10370"/>
                  </a:lnTo>
                  <a:lnTo>
                    <a:pt x="4310" y="10337"/>
                  </a:lnTo>
                  <a:lnTo>
                    <a:pt x="4344" y="10438"/>
                  </a:lnTo>
                  <a:lnTo>
                    <a:pt x="4378" y="10471"/>
                  </a:lnTo>
                  <a:lnTo>
                    <a:pt x="4378" y="10505"/>
                  </a:lnTo>
                  <a:lnTo>
                    <a:pt x="4411" y="10539"/>
                  </a:lnTo>
                  <a:lnTo>
                    <a:pt x="4782" y="10572"/>
                  </a:lnTo>
                  <a:lnTo>
                    <a:pt x="5186" y="10606"/>
                  </a:lnTo>
                  <a:lnTo>
                    <a:pt x="5994" y="10572"/>
                  </a:lnTo>
                  <a:lnTo>
                    <a:pt x="7610" y="10438"/>
                  </a:lnTo>
                  <a:lnTo>
                    <a:pt x="11077" y="10202"/>
                  </a:lnTo>
                  <a:lnTo>
                    <a:pt x="12828" y="10101"/>
                  </a:lnTo>
                  <a:lnTo>
                    <a:pt x="14545" y="9966"/>
                  </a:lnTo>
                  <a:lnTo>
                    <a:pt x="14579" y="9966"/>
                  </a:lnTo>
                  <a:lnTo>
                    <a:pt x="14949" y="10135"/>
                  </a:lnTo>
                  <a:lnTo>
                    <a:pt x="15387" y="10303"/>
                  </a:lnTo>
                  <a:lnTo>
                    <a:pt x="15791" y="10438"/>
                  </a:lnTo>
                  <a:lnTo>
                    <a:pt x="16229" y="10539"/>
                  </a:lnTo>
                  <a:lnTo>
                    <a:pt x="17104" y="10707"/>
                  </a:lnTo>
                  <a:lnTo>
                    <a:pt x="18013" y="10808"/>
                  </a:lnTo>
                  <a:lnTo>
                    <a:pt x="18922" y="10876"/>
                  </a:lnTo>
                  <a:lnTo>
                    <a:pt x="19831" y="10943"/>
                  </a:lnTo>
                  <a:lnTo>
                    <a:pt x="20707" y="11010"/>
                  </a:lnTo>
                  <a:lnTo>
                    <a:pt x="21582" y="11078"/>
                  </a:lnTo>
                  <a:lnTo>
                    <a:pt x="22626" y="11212"/>
                  </a:lnTo>
                  <a:lnTo>
                    <a:pt x="23636" y="11347"/>
                  </a:lnTo>
                  <a:lnTo>
                    <a:pt x="25689" y="11684"/>
                  </a:lnTo>
                  <a:lnTo>
                    <a:pt x="27743" y="12054"/>
                  </a:lnTo>
                  <a:lnTo>
                    <a:pt x="29797" y="12391"/>
                  </a:lnTo>
                  <a:lnTo>
                    <a:pt x="29427" y="14882"/>
                  </a:lnTo>
                  <a:lnTo>
                    <a:pt x="29460" y="14949"/>
                  </a:lnTo>
                  <a:lnTo>
                    <a:pt x="29460" y="14983"/>
                  </a:lnTo>
                  <a:lnTo>
                    <a:pt x="29528" y="15017"/>
                  </a:lnTo>
                  <a:lnTo>
                    <a:pt x="29629" y="14983"/>
                  </a:lnTo>
                  <a:lnTo>
                    <a:pt x="29629" y="14949"/>
                  </a:lnTo>
                  <a:lnTo>
                    <a:pt x="29662" y="14916"/>
                  </a:lnTo>
                  <a:lnTo>
                    <a:pt x="29797" y="14815"/>
                  </a:lnTo>
                  <a:lnTo>
                    <a:pt x="29932" y="14680"/>
                  </a:lnTo>
                  <a:lnTo>
                    <a:pt x="30066" y="14545"/>
                  </a:lnTo>
                  <a:lnTo>
                    <a:pt x="30201" y="14444"/>
                  </a:lnTo>
                  <a:lnTo>
                    <a:pt x="30268" y="14613"/>
                  </a:lnTo>
                  <a:lnTo>
                    <a:pt x="30369" y="14747"/>
                  </a:lnTo>
                  <a:lnTo>
                    <a:pt x="30470" y="14882"/>
                  </a:lnTo>
                  <a:lnTo>
                    <a:pt x="30605" y="15017"/>
                  </a:lnTo>
                  <a:lnTo>
                    <a:pt x="30571" y="15151"/>
                  </a:lnTo>
                  <a:lnTo>
                    <a:pt x="30571" y="15219"/>
                  </a:lnTo>
                  <a:lnTo>
                    <a:pt x="30605" y="15252"/>
                  </a:lnTo>
                  <a:lnTo>
                    <a:pt x="30740" y="15252"/>
                  </a:lnTo>
                  <a:lnTo>
                    <a:pt x="30773" y="15219"/>
                  </a:lnTo>
                  <a:lnTo>
                    <a:pt x="30807" y="15151"/>
                  </a:lnTo>
                  <a:lnTo>
                    <a:pt x="30807" y="14949"/>
                  </a:lnTo>
                  <a:lnTo>
                    <a:pt x="31076" y="12492"/>
                  </a:lnTo>
                  <a:lnTo>
                    <a:pt x="31682" y="12593"/>
                  </a:lnTo>
                  <a:lnTo>
                    <a:pt x="32288" y="12694"/>
                  </a:lnTo>
                  <a:lnTo>
                    <a:pt x="33467" y="12795"/>
                  </a:lnTo>
                  <a:lnTo>
                    <a:pt x="34241" y="12896"/>
                  </a:lnTo>
                  <a:lnTo>
                    <a:pt x="34611" y="12963"/>
                  </a:lnTo>
                  <a:lnTo>
                    <a:pt x="34982" y="13064"/>
                  </a:lnTo>
                  <a:lnTo>
                    <a:pt x="35251" y="13131"/>
                  </a:lnTo>
                  <a:lnTo>
                    <a:pt x="35520" y="13165"/>
                  </a:lnTo>
                  <a:lnTo>
                    <a:pt x="35756" y="13199"/>
                  </a:lnTo>
                  <a:lnTo>
                    <a:pt x="36025" y="13165"/>
                  </a:lnTo>
                  <a:lnTo>
                    <a:pt x="36665" y="13165"/>
                  </a:lnTo>
                  <a:lnTo>
                    <a:pt x="36968" y="13232"/>
                  </a:lnTo>
                  <a:lnTo>
                    <a:pt x="37238" y="13300"/>
                  </a:lnTo>
                  <a:lnTo>
                    <a:pt x="37844" y="13434"/>
                  </a:lnTo>
                  <a:lnTo>
                    <a:pt x="38147" y="13502"/>
                  </a:lnTo>
                  <a:lnTo>
                    <a:pt x="38450" y="13502"/>
                  </a:lnTo>
                  <a:lnTo>
                    <a:pt x="39190" y="13569"/>
                  </a:lnTo>
                  <a:lnTo>
                    <a:pt x="39965" y="13670"/>
                  </a:lnTo>
                  <a:lnTo>
                    <a:pt x="41446" y="13872"/>
                  </a:lnTo>
                  <a:lnTo>
                    <a:pt x="44274" y="14377"/>
                  </a:lnTo>
                  <a:lnTo>
                    <a:pt x="45520" y="14646"/>
                  </a:lnTo>
                  <a:lnTo>
                    <a:pt x="46160" y="14714"/>
                  </a:lnTo>
                  <a:lnTo>
                    <a:pt x="46799" y="14747"/>
                  </a:lnTo>
                  <a:lnTo>
                    <a:pt x="47069" y="14714"/>
                  </a:lnTo>
                  <a:lnTo>
                    <a:pt x="47338" y="14646"/>
                  </a:lnTo>
                  <a:lnTo>
                    <a:pt x="47540" y="14579"/>
                  </a:lnTo>
                  <a:lnTo>
                    <a:pt x="47742" y="14444"/>
                  </a:lnTo>
                  <a:lnTo>
                    <a:pt x="47910" y="14310"/>
                  </a:lnTo>
                  <a:lnTo>
                    <a:pt x="48079" y="14141"/>
                  </a:lnTo>
                  <a:lnTo>
                    <a:pt x="48213" y="13939"/>
                  </a:lnTo>
                  <a:lnTo>
                    <a:pt x="48314" y="13737"/>
                  </a:lnTo>
                  <a:lnTo>
                    <a:pt x="48382" y="13535"/>
                  </a:lnTo>
                  <a:lnTo>
                    <a:pt x="48449" y="13300"/>
                  </a:lnTo>
                  <a:lnTo>
                    <a:pt x="48550" y="12828"/>
                  </a:lnTo>
                  <a:lnTo>
                    <a:pt x="48584" y="12323"/>
                  </a:lnTo>
                  <a:lnTo>
                    <a:pt x="48584" y="11852"/>
                  </a:lnTo>
                  <a:lnTo>
                    <a:pt x="48752" y="11111"/>
                  </a:lnTo>
                  <a:lnTo>
                    <a:pt x="48887" y="10404"/>
                  </a:lnTo>
                  <a:lnTo>
                    <a:pt x="49122" y="8956"/>
                  </a:lnTo>
                  <a:lnTo>
                    <a:pt x="49695" y="5522"/>
                  </a:lnTo>
                  <a:lnTo>
                    <a:pt x="50671" y="1"/>
                  </a:lnTo>
                  <a:lnTo>
                    <a:pt x="50402" y="1"/>
                  </a:lnTo>
                  <a:lnTo>
                    <a:pt x="49425" y="5455"/>
                  </a:lnTo>
                  <a:lnTo>
                    <a:pt x="48853" y="8855"/>
                  </a:lnTo>
                  <a:lnTo>
                    <a:pt x="48651" y="10269"/>
                  </a:lnTo>
                  <a:lnTo>
                    <a:pt x="48550" y="10977"/>
                  </a:lnTo>
                  <a:lnTo>
                    <a:pt x="48483" y="11684"/>
                  </a:lnTo>
                  <a:lnTo>
                    <a:pt x="48415" y="11684"/>
                  </a:lnTo>
                  <a:lnTo>
                    <a:pt x="48382" y="11785"/>
                  </a:lnTo>
                  <a:lnTo>
                    <a:pt x="48382" y="12492"/>
                  </a:lnTo>
                  <a:lnTo>
                    <a:pt x="48348" y="12828"/>
                  </a:lnTo>
                  <a:lnTo>
                    <a:pt x="48281" y="13199"/>
                  </a:lnTo>
                  <a:lnTo>
                    <a:pt x="48180" y="13502"/>
                  </a:lnTo>
                  <a:lnTo>
                    <a:pt x="48011" y="13805"/>
                  </a:lnTo>
                  <a:lnTo>
                    <a:pt x="47776" y="14074"/>
                  </a:lnTo>
                  <a:lnTo>
                    <a:pt x="47641" y="14209"/>
                  </a:lnTo>
                  <a:lnTo>
                    <a:pt x="47473" y="14310"/>
                  </a:lnTo>
                  <a:lnTo>
                    <a:pt x="47338" y="14377"/>
                  </a:lnTo>
                  <a:lnTo>
                    <a:pt x="47203" y="14444"/>
                  </a:lnTo>
                  <a:lnTo>
                    <a:pt x="46867" y="14512"/>
                  </a:lnTo>
                  <a:lnTo>
                    <a:pt x="46530" y="14512"/>
                  </a:lnTo>
                  <a:lnTo>
                    <a:pt x="46160" y="14478"/>
                  </a:lnTo>
                  <a:lnTo>
                    <a:pt x="45486" y="14377"/>
                  </a:lnTo>
                  <a:lnTo>
                    <a:pt x="44847" y="14242"/>
                  </a:lnTo>
                  <a:lnTo>
                    <a:pt x="42288" y="13771"/>
                  </a:lnTo>
                  <a:lnTo>
                    <a:pt x="39729" y="13367"/>
                  </a:lnTo>
                  <a:lnTo>
                    <a:pt x="39224" y="13300"/>
                  </a:lnTo>
                  <a:lnTo>
                    <a:pt x="38685" y="13266"/>
                  </a:lnTo>
                  <a:lnTo>
                    <a:pt x="38180" y="13232"/>
                  </a:lnTo>
                  <a:lnTo>
                    <a:pt x="37911" y="13199"/>
                  </a:lnTo>
                  <a:lnTo>
                    <a:pt x="37642" y="13098"/>
                  </a:lnTo>
                  <a:lnTo>
                    <a:pt x="37406" y="13030"/>
                  </a:lnTo>
                  <a:lnTo>
                    <a:pt x="37170" y="12997"/>
                  </a:lnTo>
                  <a:lnTo>
                    <a:pt x="36665" y="12963"/>
                  </a:lnTo>
                  <a:lnTo>
                    <a:pt x="36160" y="12963"/>
                  </a:lnTo>
                  <a:lnTo>
                    <a:pt x="35655" y="12997"/>
                  </a:lnTo>
                  <a:lnTo>
                    <a:pt x="35487" y="12997"/>
                  </a:lnTo>
                  <a:lnTo>
                    <a:pt x="35352" y="12963"/>
                  </a:lnTo>
                  <a:lnTo>
                    <a:pt x="35015" y="12862"/>
                  </a:lnTo>
                  <a:lnTo>
                    <a:pt x="34712" y="12761"/>
                  </a:lnTo>
                  <a:lnTo>
                    <a:pt x="34409" y="12694"/>
                  </a:lnTo>
                  <a:lnTo>
                    <a:pt x="33938" y="12626"/>
                  </a:lnTo>
                  <a:lnTo>
                    <a:pt x="33467" y="12559"/>
                  </a:lnTo>
                  <a:lnTo>
                    <a:pt x="32288" y="12424"/>
                  </a:lnTo>
                  <a:lnTo>
                    <a:pt x="31682" y="12391"/>
                  </a:lnTo>
                  <a:lnTo>
                    <a:pt x="31110" y="12357"/>
                  </a:lnTo>
                  <a:lnTo>
                    <a:pt x="31211" y="11482"/>
                  </a:lnTo>
                  <a:lnTo>
                    <a:pt x="31783" y="11650"/>
                  </a:lnTo>
                  <a:lnTo>
                    <a:pt x="32389" y="11785"/>
                  </a:lnTo>
                  <a:lnTo>
                    <a:pt x="33601" y="12020"/>
                  </a:lnTo>
                  <a:lnTo>
                    <a:pt x="36025" y="12424"/>
                  </a:lnTo>
                  <a:lnTo>
                    <a:pt x="38483" y="12828"/>
                  </a:lnTo>
                  <a:lnTo>
                    <a:pt x="40941" y="13165"/>
                  </a:lnTo>
                  <a:lnTo>
                    <a:pt x="43533" y="13502"/>
                  </a:lnTo>
                  <a:lnTo>
                    <a:pt x="44644" y="13603"/>
                  </a:lnTo>
                  <a:lnTo>
                    <a:pt x="45217" y="13636"/>
                  </a:lnTo>
                  <a:lnTo>
                    <a:pt x="45486" y="13636"/>
                  </a:lnTo>
                  <a:lnTo>
                    <a:pt x="45789" y="13603"/>
                  </a:lnTo>
                  <a:lnTo>
                    <a:pt x="46193" y="13502"/>
                  </a:lnTo>
                  <a:lnTo>
                    <a:pt x="46530" y="13333"/>
                  </a:lnTo>
                  <a:lnTo>
                    <a:pt x="46833" y="13131"/>
                  </a:lnTo>
                  <a:lnTo>
                    <a:pt x="47069" y="12896"/>
                  </a:lnTo>
                  <a:lnTo>
                    <a:pt x="47271" y="12593"/>
                  </a:lnTo>
                  <a:lnTo>
                    <a:pt x="47405" y="12256"/>
                  </a:lnTo>
                  <a:lnTo>
                    <a:pt x="47473" y="11886"/>
                  </a:lnTo>
                  <a:lnTo>
                    <a:pt x="47506" y="11448"/>
                  </a:lnTo>
                  <a:lnTo>
                    <a:pt x="47473" y="11414"/>
                  </a:lnTo>
                  <a:lnTo>
                    <a:pt x="47708" y="10707"/>
                  </a:lnTo>
                  <a:lnTo>
                    <a:pt x="47843" y="10000"/>
                  </a:lnTo>
                  <a:lnTo>
                    <a:pt x="48112" y="8552"/>
                  </a:lnTo>
                  <a:lnTo>
                    <a:pt x="48382" y="6970"/>
                  </a:lnTo>
                  <a:lnTo>
                    <a:pt x="48617" y="5388"/>
                  </a:lnTo>
                  <a:lnTo>
                    <a:pt x="48954" y="2694"/>
                  </a:lnTo>
                  <a:lnTo>
                    <a:pt x="49257" y="1"/>
                  </a:lnTo>
                  <a:lnTo>
                    <a:pt x="48988" y="1"/>
                  </a:lnTo>
                  <a:lnTo>
                    <a:pt x="48685" y="2795"/>
                  </a:lnTo>
                  <a:lnTo>
                    <a:pt x="48314" y="5590"/>
                  </a:lnTo>
                  <a:lnTo>
                    <a:pt x="48079" y="7172"/>
                  </a:lnTo>
                  <a:lnTo>
                    <a:pt x="47843" y="8721"/>
                  </a:lnTo>
                  <a:lnTo>
                    <a:pt x="47574" y="10034"/>
                  </a:lnTo>
                  <a:lnTo>
                    <a:pt x="47473" y="10707"/>
                  </a:lnTo>
                  <a:lnTo>
                    <a:pt x="47405" y="11381"/>
                  </a:lnTo>
                  <a:lnTo>
                    <a:pt x="47338" y="11381"/>
                  </a:lnTo>
                  <a:lnTo>
                    <a:pt x="47304" y="11448"/>
                  </a:lnTo>
                  <a:lnTo>
                    <a:pt x="47304" y="11785"/>
                  </a:lnTo>
                  <a:lnTo>
                    <a:pt x="47237" y="12088"/>
                  </a:lnTo>
                  <a:lnTo>
                    <a:pt x="47170" y="12357"/>
                  </a:lnTo>
                  <a:lnTo>
                    <a:pt x="47035" y="12593"/>
                  </a:lnTo>
                  <a:lnTo>
                    <a:pt x="46900" y="12828"/>
                  </a:lnTo>
                  <a:lnTo>
                    <a:pt x="46698" y="12997"/>
                  </a:lnTo>
                  <a:lnTo>
                    <a:pt x="46429" y="13165"/>
                  </a:lnTo>
                  <a:lnTo>
                    <a:pt x="46126" y="13300"/>
                  </a:lnTo>
                  <a:lnTo>
                    <a:pt x="45890" y="13367"/>
                  </a:lnTo>
                  <a:lnTo>
                    <a:pt x="45621" y="13434"/>
                  </a:lnTo>
                  <a:lnTo>
                    <a:pt x="45116" y="13434"/>
                  </a:lnTo>
                  <a:lnTo>
                    <a:pt x="44577" y="13401"/>
                  </a:lnTo>
                  <a:lnTo>
                    <a:pt x="44072" y="13333"/>
                  </a:lnTo>
                  <a:lnTo>
                    <a:pt x="41749" y="13064"/>
                  </a:lnTo>
                  <a:lnTo>
                    <a:pt x="39426" y="12761"/>
                  </a:lnTo>
                  <a:lnTo>
                    <a:pt x="37339" y="12458"/>
                  </a:lnTo>
                  <a:lnTo>
                    <a:pt x="35285" y="12121"/>
                  </a:lnTo>
                  <a:lnTo>
                    <a:pt x="34275" y="11919"/>
                  </a:lnTo>
                  <a:lnTo>
                    <a:pt x="33265" y="11717"/>
                  </a:lnTo>
                  <a:lnTo>
                    <a:pt x="32221" y="11515"/>
                  </a:lnTo>
                  <a:lnTo>
                    <a:pt x="31211" y="11347"/>
                  </a:lnTo>
                  <a:lnTo>
                    <a:pt x="31480" y="9192"/>
                  </a:lnTo>
                  <a:lnTo>
                    <a:pt x="31750" y="7037"/>
                  </a:lnTo>
                  <a:lnTo>
                    <a:pt x="32322" y="3132"/>
                  </a:lnTo>
                  <a:lnTo>
                    <a:pt x="32457" y="2357"/>
                  </a:lnTo>
                  <a:lnTo>
                    <a:pt x="32591" y="1583"/>
                  </a:lnTo>
                  <a:lnTo>
                    <a:pt x="32726" y="775"/>
                  </a:lnTo>
                  <a:lnTo>
                    <a:pt x="32827" y="1"/>
                  </a:lnTo>
                  <a:lnTo>
                    <a:pt x="32625" y="1"/>
                  </a:lnTo>
                  <a:lnTo>
                    <a:pt x="32457" y="809"/>
                  </a:lnTo>
                  <a:lnTo>
                    <a:pt x="32322" y="1650"/>
                  </a:lnTo>
                  <a:lnTo>
                    <a:pt x="32086" y="3334"/>
                  </a:lnTo>
                  <a:lnTo>
                    <a:pt x="31783" y="5287"/>
                  </a:lnTo>
                  <a:lnTo>
                    <a:pt x="31514" y="7273"/>
                  </a:lnTo>
                  <a:lnTo>
                    <a:pt x="31043" y="10977"/>
                  </a:lnTo>
                  <a:lnTo>
                    <a:pt x="30639" y="14680"/>
                  </a:lnTo>
                  <a:lnTo>
                    <a:pt x="30504" y="14478"/>
                  </a:lnTo>
                  <a:lnTo>
                    <a:pt x="30403" y="14242"/>
                  </a:lnTo>
                  <a:lnTo>
                    <a:pt x="30336" y="14175"/>
                  </a:lnTo>
                  <a:lnTo>
                    <a:pt x="30235" y="14175"/>
                  </a:lnTo>
                  <a:lnTo>
                    <a:pt x="30134" y="14209"/>
                  </a:lnTo>
                  <a:lnTo>
                    <a:pt x="30033" y="14276"/>
                  </a:lnTo>
                  <a:lnTo>
                    <a:pt x="29831" y="14444"/>
                  </a:lnTo>
                  <a:lnTo>
                    <a:pt x="29696" y="14613"/>
                  </a:lnTo>
                  <a:lnTo>
                    <a:pt x="29999" y="12424"/>
                  </a:lnTo>
                  <a:lnTo>
                    <a:pt x="30066" y="12391"/>
                  </a:lnTo>
                  <a:lnTo>
                    <a:pt x="30066" y="12323"/>
                  </a:lnTo>
                  <a:lnTo>
                    <a:pt x="30066" y="12256"/>
                  </a:lnTo>
                  <a:lnTo>
                    <a:pt x="30033" y="12222"/>
                  </a:lnTo>
                  <a:lnTo>
                    <a:pt x="30740" y="7206"/>
                  </a:lnTo>
                  <a:lnTo>
                    <a:pt x="31009" y="5421"/>
                  </a:lnTo>
                  <a:lnTo>
                    <a:pt x="31312" y="3603"/>
                  </a:lnTo>
                  <a:lnTo>
                    <a:pt x="31581" y="1819"/>
                  </a:lnTo>
                  <a:lnTo>
                    <a:pt x="31682" y="910"/>
                  </a:lnTo>
                  <a:lnTo>
                    <a:pt x="31783" y="1"/>
                  </a:lnTo>
                  <a:lnTo>
                    <a:pt x="31615" y="1"/>
                  </a:lnTo>
                  <a:lnTo>
                    <a:pt x="31413" y="876"/>
                  </a:lnTo>
                  <a:lnTo>
                    <a:pt x="31278" y="1785"/>
                  </a:lnTo>
                  <a:lnTo>
                    <a:pt x="31009" y="3570"/>
                  </a:lnTo>
                  <a:lnTo>
                    <a:pt x="30773" y="5354"/>
                  </a:lnTo>
                  <a:lnTo>
                    <a:pt x="30538" y="7138"/>
                  </a:lnTo>
                  <a:lnTo>
                    <a:pt x="29965" y="11145"/>
                  </a:lnTo>
                  <a:lnTo>
                    <a:pt x="29427" y="11111"/>
                  </a:lnTo>
                  <a:lnTo>
                    <a:pt x="30033" y="5421"/>
                  </a:lnTo>
                  <a:lnTo>
                    <a:pt x="30201" y="4075"/>
                  </a:lnTo>
                  <a:lnTo>
                    <a:pt x="30369" y="2728"/>
                  </a:lnTo>
                  <a:lnTo>
                    <a:pt x="30571" y="1347"/>
                  </a:lnTo>
                  <a:lnTo>
                    <a:pt x="30706" y="1"/>
                  </a:lnTo>
                  <a:lnTo>
                    <a:pt x="30470" y="1"/>
                  </a:lnTo>
                  <a:lnTo>
                    <a:pt x="30268" y="1280"/>
                  </a:lnTo>
                  <a:lnTo>
                    <a:pt x="30100" y="2593"/>
                  </a:lnTo>
                  <a:lnTo>
                    <a:pt x="29965" y="3873"/>
                  </a:lnTo>
                  <a:lnTo>
                    <a:pt x="29831" y="5152"/>
                  </a:lnTo>
                  <a:lnTo>
                    <a:pt x="29494" y="8115"/>
                  </a:lnTo>
                  <a:lnTo>
                    <a:pt x="29157" y="11111"/>
                  </a:lnTo>
                  <a:lnTo>
                    <a:pt x="27709" y="11010"/>
                  </a:lnTo>
                  <a:lnTo>
                    <a:pt x="26228" y="10909"/>
                  </a:lnTo>
                  <a:lnTo>
                    <a:pt x="25487" y="10808"/>
                  </a:lnTo>
                  <a:lnTo>
                    <a:pt x="24780" y="10741"/>
                  </a:lnTo>
                  <a:lnTo>
                    <a:pt x="24040" y="10606"/>
                  </a:lnTo>
                  <a:lnTo>
                    <a:pt x="23333" y="10438"/>
                  </a:lnTo>
                  <a:lnTo>
                    <a:pt x="21750" y="10101"/>
                  </a:lnTo>
                  <a:lnTo>
                    <a:pt x="20942" y="9933"/>
                  </a:lnTo>
                  <a:lnTo>
                    <a:pt x="20134" y="9798"/>
                  </a:lnTo>
                  <a:lnTo>
                    <a:pt x="19562" y="9731"/>
                  </a:lnTo>
                  <a:lnTo>
                    <a:pt x="19259" y="9697"/>
                  </a:lnTo>
                  <a:lnTo>
                    <a:pt x="18989" y="9596"/>
                  </a:lnTo>
                  <a:lnTo>
                    <a:pt x="18754" y="9529"/>
                  </a:lnTo>
                  <a:lnTo>
                    <a:pt x="18518" y="9495"/>
                  </a:lnTo>
                  <a:lnTo>
                    <a:pt x="18282" y="9495"/>
                  </a:lnTo>
                  <a:lnTo>
                    <a:pt x="18047" y="9562"/>
                  </a:lnTo>
                  <a:lnTo>
                    <a:pt x="18013" y="9596"/>
                  </a:lnTo>
                  <a:lnTo>
                    <a:pt x="17979" y="9663"/>
                  </a:lnTo>
                  <a:lnTo>
                    <a:pt x="18013" y="9697"/>
                  </a:lnTo>
                  <a:lnTo>
                    <a:pt x="18417" y="9697"/>
                  </a:lnTo>
                  <a:lnTo>
                    <a:pt x="18754" y="9731"/>
                  </a:lnTo>
                  <a:lnTo>
                    <a:pt x="18922" y="9832"/>
                  </a:lnTo>
                  <a:lnTo>
                    <a:pt x="19023" y="9865"/>
                  </a:lnTo>
                  <a:lnTo>
                    <a:pt x="19124" y="9899"/>
                  </a:lnTo>
                  <a:lnTo>
                    <a:pt x="19966" y="10034"/>
                  </a:lnTo>
                  <a:lnTo>
                    <a:pt x="20841" y="10135"/>
                  </a:lnTo>
                  <a:lnTo>
                    <a:pt x="21616" y="10303"/>
                  </a:lnTo>
                  <a:lnTo>
                    <a:pt x="22424" y="10471"/>
                  </a:lnTo>
                  <a:lnTo>
                    <a:pt x="23972" y="10842"/>
                  </a:lnTo>
                  <a:lnTo>
                    <a:pt x="24612" y="10977"/>
                  </a:lnTo>
                  <a:lnTo>
                    <a:pt x="25252" y="11078"/>
                  </a:lnTo>
                  <a:lnTo>
                    <a:pt x="26531" y="11212"/>
                  </a:lnTo>
                  <a:lnTo>
                    <a:pt x="27844" y="11280"/>
                  </a:lnTo>
                  <a:lnTo>
                    <a:pt x="29124" y="11347"/>
                  </a:lnTo>
                  <a:lnTo>
                    <a:pt x="29124" y="11482"/>
                  </a:lnTo>
                  <a:lnTo>
                    <a:pt x="29124" y="11549"/>
                  </a:lnTo>
                  <a:lnTo>
                    <a:pt x="29157" y="11583"/>
                  </a:lnTo>
                  <a:lnTo>
                    <a:pt x="29225" y="11616"/>
                  </a:lnTo>
                  <a:lnTo>
                    <a:pt x="29326" y="11583"/>
                  </a:lnTo>
                  <a:lnTo>
                    <a:pt x="29359" y="11549"/>
                  </a:lnTo>
                  <a:lnTo>
                    <a:pt x="29359" y="11482"/>
                  </a:lnTo>
                  <a:lnTo>
                    <a:pt x="29393" y="11381"/>
                  </a:lnTo>
                  <a:lnTo>
                    <a:pt x="29932" y="11414"/>
                  </a:lnTo>
                  <a:lnTo>
                    <a:pt x="29797" y="12189"/>
                  </a:lnTo>
                  <a:lnTo>
                    <a:pt x="27945" y="11818"/>
                  </a:lnTo>
                  <a:lnTo>
                    <a:pt x="26093" y="11515"/>
                  </a:lnTo>
                  <a:lnTo>
                    <a:pt x="24242" y="11246"/>
                  </a:lnTo>
                  <a:lnTo>
                    <a:pt x="22356" y="10977"/>
                  </a:lnTo>
                  <a:lnTo>
                    <a:pt x="21414" y="10876"/>
                  </a:lnTo>
                  <a:lnTo>
                    <a:pt x="20471" y="10775"/>
                  </a:lnTo>
                  <a:lnTo>
                    <a:pt x="18585" y="10606"/>
                  </a:lnTo>
                  <a:lnTo>
                    <a:pt x="17643" y="10505"/>
                  </a:lnTo>
                  <a:lnTo>
                    <a:pt x="16734" y="10337"/>
                  </a:lnTo>
                  <a:lnTo>
                    <a:pt x="15825" y="10168"/>
                  </a:lnTo>
                  <a:lnTo>
                    <a:pt x="14916" y="9933"/>
                  </a:lnTo>
                  <a:lnTo>
                    <a:pt x="16330" y="9764"/>
                  </a:lnTo>
                  <a:lnTo>
                    <a:pt x="17744" y="9562"/>
                  </a:lnTo>
                  <a:lnTo>
                    <a:pt x="17777" y="9596"/>
                  </a:lnTo>
                  <a:lnTo>
                    <a:pt x="17845" y="9630"/>
                  </a:lnTo>
                  <a:lnTo>
                    <a:pt x="17912" y="9596"/>
                  </a:lnTo>
                  <a:lnTo>
                    <a:pt x="17946" y="9529"/>
                  </a:lnTo>
                  <a:lnTo>
                    <a:pt x="17979" y="9529"/>
                  </a:lnTo>
                  <a:lnTo>
                    <a:pt x="18013" y="9495"/>
                  </a:lnTo>
                  <a:lnTo>
                    <a:pt x="18047" y="9461"/>
                  </a:lnTo>
                  <a:lnTo>
                    <a:pt x="18282" y="9428"/>
                  </a:lnTo>
                  <a:lnTo>
                    <a:pt x="18552" y="9394"/>
                  </a:lnTo>
                  <a:lnTo>
                    <a:pt x="19023" y="9327"/>
                  </a:lnTo>
                  <a:lnTo>
                    <a:pt x="20505" y="9158"/>
                  </a:lnTo>
                  <a:lnTo>
                    <a:pt x="22289" y="8956"/>
                  </a:lnTo>
                  <a:lnTo>
                    <a:pt x="22323" y="8956"/>
                  </a:lnTo>
                  <a:lnTo>
                    <a:pt x="22356" y="8923"/>
                  </a:lnTo>
                  <a:lnTo>
                    <a:pt x="23030" y="8855"/>
                  </a:lnTo>
                  <a:lnTo>
                    <a:pt x="23097" y="8822"/>
                  </a:lnTo>
                  <a:lnTo>
                    <a:pt x="23097" y="8754"/>
                  </a:lnTo>
                  <a:lnTo>
                    <a:pt x="23097" y="8721"/>
                  </a:lnTo>
                  <a:lnTo>
                    <a:pt x="23063" y="8653"/>
                  </a:lnTo>
                  <a:lnTo>
                    <a:pt x="22962" y="8216"/>
                  </a:lnTo>
                  <a:lnTo>
                    <a:pt x="22895" y="7744"/>
                  </a:lnTo>
                  <a:lnTo>
                    <a:pt x="22828" y="6835"/>
                  </a:lnTo>
                  <a:lnTo>
                    <a:pt x="22794" y="5893"/>
                  </a:lnTo>
                  <a:lnTo>
                    <a:pt x="22760" y="5421"/>
                  </a:lnTo>
                  <a:lnTo>
                    <a:pt x="22659" y="4984"/>
                  </a:lnTo>
                  <a:lnTo>
                    <a:pt x="22659" y="4950"/>
                  </a:lnTo>
                  <a:lnTo>
                    <a:pt x="22626" y="4950"/>
                  </a:lnTo>
                  <a:lnTo>
                    <a:pt x="22592" y="4984"/>
                  </a:lnTo>
                  <a:lnTo>
                    <a:pt x="22592" y="5017"/>
                  </a:lnTo>
                  <a:lnTo>
                    <a:pt x="22558" y="5017"/>
                  </a:lnTo>
                  <a:lnTo>
                    <a:pt x="19764" y="5152"/>
                  </a:lnTo>
                  <a:lnTo>
                    <a:pt x="19191" y="5152"/>
                  </a:lnTo>
                  <a:lnTo>
                    <a:pt x="18653" y="5186"/>
                  </a:lnTo>
                  <a:lnTo>
                    <a:pt x="18080" y="5287"/>
                  </a:lnTo>
                  <a:lnTo>
                    <a:pt x="17811" y="5354"/>
                  </a:lnTo>
                  <a:lnTo>
                    <a:pt x="17542" y="5455"/>
                  </a:lnTo>
                  <a:lnTo>
                    <a:pt x="17542" y="5421"/>
                  </a:lnTo>
                  <a:lnTo>
                    <a:pt x="17508" y="5388"/>
                  </a:lnTo>
                  <a:lnTo>
                    <a:pt x="17474" y="5388"/>
                  </a:lnTo>
                  <a:lnTo>
                    <a:pt x="17441" y="5354"/>
                  </a:lnTo>
                  <a:lnTo>
                    <a:pt x="17373" y="5354"/>
                  </a:lnTo>
                  <a:lnTo>
                    <a:pt x="14040" y="5556"/>
                  </a:lnTo>
                  <a:lnTo>
                    <a:pt x="12391" y="5691"/>
                  </a:lnTo>
                  <a:lnTo>
                    <a:pt x="10741" y="5859"/>
                  </a:lnTo>
                  <a:lnTo>
                    <a:pt x="9865" y="5926"/>
                  </a:lnTo>
                  <a:lnTo>
                    <a:pt x="10000" y="5657"/>
                  </a:lnTo>
                  <a:lnTo>
                    <a:pt x="10067" y="5320"/>
                  </a:lnTo>
                  <a:lnTo>
                    <a:pt x="10168" y="4714"/>
                  </a:lnTo>
                  <a:lnTo>
                    <a:pt x="10303" y="3940"/>
                  </a:lnTo>
                  <a:lnTo>
                    <a:pt x="10404" y="3166"/>
                  </a:lnTo>
                  <a:lnTo>
                    <a:pt x="10505" y="2391"/>
                  </a:lnTo>
                  <a:lnTo>
                    <a:pt x="10640" y="1583"/>
                  </a:lnTo>
                  <a:lnTo>
                    <a:pt x="10774" y="809"/>
                  </a:lnTo>
                  <a:lnTo>
                    <a:pt x="1090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4" name="Google Shape;774;p5"/>
            <p:cNvSpPr/>
            <p:nvPr/>
          </p:nvSpPr>
          <p:spPr>
            <a:xfrm>
              <a:off x="7126300" y="4418850"/>
              <a:ext cx="32850" cy="23575"/>
            </a:xfrm>
            <a:custGeom>
              <a:rect b="b" l="l" r="r" t="t"/>
              <a:pathLst>
                <a:path extrusionOk="0" h="943" w="1314">
                  <a:moveTo>
                    <a:pt x="943" y="0"/>
                  </a:moveTo>
                  <a:lnTo>
                    <a:pt x="471" y="169"/>
                  </a:lnTo>
                  <a:lnTo>
                    <a:pt x="236" y="236"/>
                  </a:lnTo>
                  <a:lnTo>
                    <a:pt x="168" y="270"/>
                  </a:lnTo>
                  <a:lnTo>
                    <a:pt x="101" y="270"/>
                  </a:lnTo>
                  <a:lnTo>
                    <a:pt x="101" y="236"/>
                  </a:lnTo>
                  <a:lnTo>
                    <a:pt x="34" y="236"/>
                  </a:lnTo>
                  <a:lnTo>
                    <a:pt x="34" y="270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67" y="404"/>
                  </a:lnTo>
                  <a:lnTo>
                    <a:pt x="101" y="404"/>
                  </a:lnTo>
                  <a:lnTo>
                    <a:pt x="168" y="438"/>
                  </a:lnTo>
                  <a:lnTo>
                    <a:pt x="269" y="438"/>
                  </a:lnTo>
                  <a:lnTo>
                    <a:pt x="572" y="404"/>
                  </a:lnTo>
                  <a:lnTo>
                    <a:pt x="875" y="303"/>
                  </a:lnTo>
                  <a:lnTo>
                    <a:pt x="909" y="472"/>
                  </a:lnTo>
                  <a:lnTo>
                    <a:pt x="976" y="606"/>
                  </a:lnTo>
                  <a:lnTo>
                    <a:pt x="875" y="606"/>
                  </a:lnTo>
                  <a:lnTo>
                    <a:pt x="808" y="674"/>
                  </a:lnTo>
                  <a:lnTo>
                    <a:pt x="640" y="741"/>
                  </a:lnTo>
                  <a:lnTo>
                    <a:pt x="572" y="775"/>
                  </a:lnTo>
                  <a:lnTo>
                    <a:pt x="539" y="775"/>
                  </a:lnTo>
                  <a:lnTo>
                    <a:pt x="572" y="741"/>
                  </a:lnTo>
                  <a:lnTo>
                    <a:pt x="707" y="674"/>
                  </a:lnTo>
                  <a:lnTo>
                    <a:pt x="842" y="573"/>
                  </a:lnTo>
                  <a:lnTo>
                    <a:pt x="842" y="539"/>
                  </a:lnTo>
                  <a:lnTo>
                    <a:pt x="842" y="505"/>
                  </a:lnTo>
                  <a:lnTo>
                    <a:pt x="808" y="472"/>
                  </a:lnTo>
                  <a:lnTo>
                    <a:pt x="741" y="438"/>
                  </a:lnTo>
                  <a:lnTo>
                    <a:pt x="572" y="539"/>
                  </a:lnTo>
                  <a:lnTo>
                    <a:pt x="370" y="640"/>
                  </a:lnTo>
                  <a:lnTo>
                    <a:pt x="269" y="741"/>
                  </a:lnTo>
                  <a:lnTo>
                    <a:pt x="236" y="775"/>
                  </a:lnTo>
                  <a:lnTo>
                    <a:pt x="269" y="842"/>
                  </a:lnTo>
                  <a:lnTo>
                    <a:pt x="303" y="876"/>
                  </a:lnTo>
                  <a:lnTo>
                    <a:pt x="337" y="876"/>
                  </a:lnTo>
                  <a:lnTo>
                    <a:pt x="438" y="808"/>
                  </a:lnTo>
                  <a:lnTo>
                    <a:pt x="438" y="876"/>
                  </a:lnTo>
                  <a:lnTo>
                    <a:pt x="471" y="909"/>
                  </a:lnTo>
                  <a:lnTo>
                    <a:pt x="539" y="943"/>
                  </a:lnTo>
                  <a:lnTo>
                    <a:pt x="707" y="909"/>
                  </a:lnTo>
                  <a:lnTo>
                    <a:pt x="875" y="808"/>
                  </a:lnTo>
                  <a:lnTo>
                    <a:pt x="976" y="741"/>
                  </a:lnTo>
                  <a:lnTo>
                    <a:pt x="1044" y="674"/>
                  </a:lnTo>
                  <a:lnTo>
                    <a:pt x="1111" y="741"/>
                  </a:lnTo>
                  <a:lnTo>
                    <a:pt x="1212" y="741"/>
                  </a:lnTo>
                  <a:lnTo>
                    <a:pt x="1279" y="707"/>
                  </a:lnTo>
                  <a:lnTo>
                    <a:pt x="1313" y="640"/>
                  </a:lnTo>
                  <a:lnTo>
                    <a:pt x="1279" y="573"/>
                  </a:lnTo>
                  <a:lnTo>
                    <a:pt x="1246" y="505"/>
                  </a:lnTo>
                  <a:lnTo>
                    <a:pt x="1145" y="303"/>
                  </a:lnTo>
                  <a:lnTo>
                    <a:pt x="1111" y="135"/>
                  </a:lnTo>
                  <a:lnTo>
                    <a:pt x="1111" y="68"/>
                  </a:lnTo>
                  <a:lnTo>
                    <a:pt x="107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5" name="Google Shape;775;p5"/>
            <p:cNvSpPr/>
            <p:nvPr/>
          </p:nvSpPr>
          <p:spPr>
            <a:xfrm>
              <a:off x="7000875" y="3964325"/>
              <a:ext cx="17700" cy="17700"/>
            </a:xfrm>
            <a:custGeom>
              <a:rect b="b" l="l" r="r" t="t"/>
              <a:pathLst>
                <a:path extrusionOk="0" h="708" w="708">
                  <a:moveTo>
                    <a:pt x="438" y="203"/>
                  </a:moveTo>
                  <a:lnTo>
                    <a:pt x="506" y="236"/>
                  </a:lnTo>
                  <a:lnTo>
                    <a:pt x="539" y="304"/>
                  </a:lnTo>
                  <a:lnTo>
                    <a:pt x="539" y="405"/>
                  </a:lnTo>
                  <a:lnTo>
                    <a:pt x="506" y="472"/>
                  </a:lnTo>
                  <a:lnTo>
                    <a:pt x="438" y="539"/>
                  </a:lnTo>
                  <a:lnTo>
                    <a:pt x="270" y="539"/>
                  </a:lnTo>
                  <a:lnTo>
                    <a:pt x="203" y="506"/>
                  </a:lnTo>
                  <a:lnTo>
                    <a:pt x="169" y="405"/>
                  </a:lnTo>
                  <a:lnTo>
                    <a:pt x="236" y="304"/>
                  </a:lnTo>
                  <a:lnTo>
                    <a:pt x="270" y="270"/>
                  </a:lnTo>
                  <a:lnTo>
                    <a:pt x="337" y="236"/>
                  </a:lnTo>
                  <a:lnTo>
                    <a:pt x="371" y="203"/>
                  </a:lnTo>
                  <a:close/>
                  <a:moveTo>
                    <a:pt x="337" y="1"/>
                  </a:moveTo>
                  <a:lnTo>
                    <a:pt x="270" y="34"/>
                  </a:lnTo>
                  <a:lnTo>
                    <a:pt x="203" y="68"/>
                  </a:lnTo>
                  <a:lnTo>
                    <a:pt x="135" y="135"/>
                  </a:lnTo>
                  <a:lnTo>
                    <a:pt x="102" y="203"/>
                  </a:lnTo>
                  <a:lnTo>
                    <a:pt x="102" y="236"/>
                  </a:lnTo>
                  <a:lnTo>
                    <a:pt x="34" y="337"/>
                  </a:lnTo>
                  <a:lnTo>
                    <a:pt x="1" y="438"/>
                  </a:lnTo>
                  <a:lnTo>
                    <a:pt x="34" y="539"/>
                  </a:lnTo>
                  <a:lnTo>
                    <a:pt x="68" y="607"/>
                  </a:lnTo>
                  <a:lnTo>
                    <a:pt x="135" y="674"/>
                  </a:lnTo>
                  <a:lnTo>
                    <a:pt x="203" y="708"/>
                  </a:lnTo>
                  <a:lnTo>
                    <a:pt x="371" y="708"/>
                  </a:lnTo>
                  <a:lnTo>
                    <a:pt x="506" y="674"/>
                  </a:lnTo>
                  <a:lnTo>
                    <a:pt x="607" y="640"/>
                  </a:lnTo>
                  <a:lnTo>
                    <a:pt x="640" y="573"/>
                  </a:lnTo>
                  <a:lnTo>
                    <a:pt x="708" y="438"/>
                  </a:lnTo>
                  <a:lnTo>
                    <a:pt x="708" y="270"/>
                  </a:lnTo>
                  <a:lnTo>
                    <a:pt x="674" y="169"/>
                  </a:lnTo>
                  <a:lnTo>
                    <a:pt x="640" y="102"/>
                  </a:lnTo>
                  <a:lnTo>
                    <a:pt x="573" y="68"/>
                  </a:lnTo>
                  <a:lnTo>
                    <a:pt x="506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6" name="Google Shape;776;p5"/>
            <p:cNvSpPr/>
            <p:nvPr/>
          </p:nvSpPr>
          <p:spPr>
            <a:xfrm>
              <a:off x="7124600" y="4429775"/>
              <a:ext cx="8450" cy="15175"/>
            </a:xfrm>
            <a:custGeom>
              <a:rect b="b" l="l" r="r" t="t"/>
              <a:pathLst>
                <a:path extrusionOk="0" h="607" w="338">
                  <a:moveTo>
                    <a:pt x="34" y="1"/>
                  </a:moveTo>
                  <a:lnTo>
                    <a:pt x="1" y="35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34" y="540"/>
                  </a:lnTo>
                  <a:lnTo>
                    <a:pt x="102" y="607"/>
                  </a:lnTo>
                  <a:lnTo>
                    <a:pt x="304" y="607"/>
                  </a:lnTo>
                  <a:lnTo>
                    <a:pt x="337" y="540"/>
                  </a:lnTo>
                  <a:lnTo>
                    <a:pt x="337" y="472"/>
                  </a:lnTo>
                  <a:lnTo>
                    <a:pt x="270" y="405"/>
                  </a:lnTo>
                  <a:lnTo>
                    <a:pt x="236" y="405"/>
                  </a:lnTo>
                  <a:lnTo>
                    <a:pt x="203" y="169"/>
                  </a:lnTo>
                  <a:lnTo>
                    <a:pt x="135" y="102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7" name="Google Shape;777;p5"/>
            <p:cNvSpPr/>
            <p:nvPr/>
          </p:nvSpPr>
          <p:spPr>
            <a:xfrm>
              <a:off x="6900725" y="2972800"/>
              <a:ext cx="58925" cy="9275"/>
            </a:xfrm>
            <a:custGeom>
              <a:rect b="b" l="l" r="r" t="t"/>
              <a:pathLst>
                <a:path extrusionOk="0" h="371" w="2357">
                  <a:moveTo>
                    <a:pt x="1448" y="1"/>
                  </a:moveTo>
                  <a:lnTo>
                    <a:pt x="741" y="34"/>
                  </a:lnTo>
                  <a:lnTo>
                    <a:pt x="370" y="68"/>
                  </a:lnTo>
                  <a:lnTo>
                    <a:pt x="34" y="135"/>
                  </a:lnTo>
                  <a:lnTo>
                    <a:pt x="0" y="169"/>
                  </a:lnTo>
                  <a:lnTo>
                    <a:pt x="34" y="169"/>
                  </a:lnTo>
                  <a:lnTo>
                    <a:pt x="303" y="203"/>
                  </a:lnTo>
                  <a:lnTo>
                    <a:pt x="606" y="203"/>
                  </a:lnTo>
                  <a:lnTo>
                    <a:pt x="1178" y="169"/>
                  </a:lnTo>
                  <a:lnTo>
                    <a:pt x="1448" y="169"/>
                  </a:lnTo>
                  <a:lnTo>
                    <a:pt x="1717" y="203"/>
                  </a:lnTo>
                  <a:lnTo>
                    <a:pt x="1986" y="236"/>
                  </a:lnTo>
                  <a:lnTo>
                    <a:pt x="2256" y="371"/>
                  </a:lnTo>
                  <a:lnTo>
                    <a:pt x="2323" y="371"/>
                  </a:lnTo>
                  <a:lnTo>
                    <a:pt x="2357" y="337"/>
                  </a:lnTo>
                  <a:lnTo>
                    <a:pt x="2357" y="304"/>
                  </a:lnTo>
                  <a:lnTo>
                    <a:pt x="2357" y="236"/>
                  </a:lnTo>
                  <a:lnTo>
                    <a:pt x="2256" y="169"/>
                  </a:lnTo>
                  <a:lnTo>
                    <a:pt x="2155" y="102"/>
                  </a:lnTo>
                  <a:lnTo>
                    <a:pt x="1919" y="34"/>
                  </a:lnTo>
                  <a:lnTo>
                    <a:pt x="168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8" name="Google Shape;778;p5"/>
            <p:cNvSpPr/>
            <p:nvPr/>
          </p:nvSpPr>
          <p:spPr>
            <a:xfrm>
              <a:off x="6748375" y="3072975"/>
              <a:ext cx="106900" cy="36200"/>
            </a:xfrm>
            <a:custGeom>
              <a:rect b="b" l="l" r="r" t="t"/>
              <a:pathLst>
                <a:path extrusionOk="0" h="1448" w="4276">
                  <a:moveTo>
                    <a:pt x="4108" y="0"/>
                  </a:moveTo>
                  <a:lnTo>
                    <a:pt x="3872" y="67"/>
                  </a:lnTo>
                  <a:lnTo>
                    <a:pt x="3502" y="168"/>
                  </a:lnTo>
                  <a:lnTo>
                    <a:pt x="3131" y="303"/>
                  </a:lnTo>
                  <a:lnTo>
                    <a:pt x="2424" y="539"/>
                  </a:lnTo>
                  <a:lnTo>
                    <a:pt x="1212" y="943"/>
                  </a:lnTo>
                  <a:lnTo>
                    <a:pt x="606" y="1145"/>
                  </a:lnTo>
                  <a:lnTo>
                    <a:pt x="34" y="1380"/>
                  </a:lnTo>
                  <a:lnTo>
                    <a:pt x="0" y="1414"/>
                  </a:lnTo>
                  <a:lnTo>
                    <a:pt x="0" y="1448"/>
                  </a:lnTo>
                  <a:lnTo>
                    <a:pt x="34" y="1448"/>
                  </a:lnTo>
                  <a:lnTo>
                    <a:pt x="606" y="1347"/>
                  </a:lnTo>
                  <a:lnTo>
                    <a:pt x="1145" y="1178"/>
                  </a:lnTo>
                  <a:lnTo>
                    <a:pt x="2222" y="842"/>
                  </a:lnTo>
                  <a:lnTo>
                    <a:pt x="3266" y="539"/>
                  </a:lnTo>
                  <a:lnTo>
                    <a:pt x="3805" y="337"/>
                  </a:lnTo>
                  <a:lnTo>
                    <a:pt x="4040" y="236"/>
                  </a:lnTo>
                  <a:lnTo>
                    <a:pt x="4242" y="101"/>
                  </a:lnTo>
                  <a:lnTo>
                    <a:pt x="4276" y="67"/>
                  </a:lnTo>
                  <a:lnTo>
                    <a:pt x="4242" y="34"/>
                  </a:lnTo>
                  <a:lnTo>
                    <a:pt x="417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79" name="Google Shape;779;p5"/>
            <p:cNvSpPr/>
            <p:nvPr/>
          </p:nvSpPr>
          <p:spPr>
            <a:xfrm>
              <a:off x="7065675" y="3940750"/>
              <a:ext cx="53075" cy="20225"/>
            </a:xfrm>
            <a:custGeom>
              <a:rect b="b" l="l" r="r" t="t"/>
              <a:pathLst>
                <a:path extrusionOk="0" h="809" w="2123">
                  <a:moveTo>
                    <a:pt x="1920" y="1"/>
                  </a:moveTo>
                  <a:lnTo>
                    <a:pt x="1853" y="34"/>
                  </a:lnTo>
                  <a:lnTo>
                    <a:pt x="1617" y="102"/>
                  </a:lnTo>
                  <a:lnTo>
                    <a:pt x="1381" y="169"/>
                  </a:lnTo>
                  <a:lnTo>
                    <a:pt x="944" y="270"/>
                  </a:lnTo>
                  <a:lnTo>
                    <a:pt x="472" y="371"/>
                  </a:lnTo>
                  <a:lnTo>
                    <a:pt x="270" y="472"/>
                  </a:lnTo>
                  <a:lnTo>
                    <a:pt x="35" y="573"/>
                  </a:lnTo>
                  <a:lnTo>
                    <a:pt x="1" y="674"/>
                  </a:lnTo>
                  <a:lnTo>
                    <a:pt x="1" y="741"/>
                  </a:lnTo>
                  <a:lnTo>
                    <a:pt x="68" y="809"/>
                  </a:lnTo>
                  <a:lnTo>
                    <a:pt x="136" y="809"/>
                  </a:lnTo>
                  <a:lnTo>
                    <a:pt x="1112" y="640"/>
                  </a:lnTo>
                  <a:lnTo>
                    <a:pt x="1583" y="506"/>
                  </a:lnTo>
                  <a:lnTo>
                    <a:pt x="2021" y="337"/>
                  </a:lnTo>
                  <a:lnTo>
                    <a:pt x="2088" y="304"/>
                  </a:lnTo>
                  <a:lnTo>
                    <a:pt x="2122" y="236"/>
                  </a:lnTo>
                  <a:lnTo>
                    <a:pt x="2122" y="169"/>
                  </a:lnTo>
                  <a:lnTo>
                    <a:pt x="2088" y="102"/>
                  </a:lnTo>
                  <a:lnTo>
                    <a:pt x="2055" y="68"/>
                  </a:lnTo>
                  <a:lnTo>
                    <a:pt x="1987" y="34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0" name="Google Shape;780;p5"/>
            <p:cNvSpPr/>
            <p:nvPr/>
          </p:nvSpPr>
          <p:spPr>
            <a:xfrm>
              <a:off x="4645800" y="3178175"/>
              <a:ext cx="64825" cy="42100"/>
            </a:xfrm>
            <a:custGeom>
              <a:rect b="b" l="l" r="r" t="t"/>
              <a:pathLst>
                <a:path extrusionOk="0" h="1684" w="2593">
                  <a:moveTo>
                    <a:pt x="2222" y="304"/>
                  </a:moveTo>
                  <a:lnTo>
                    <a:pt x="2290" y="910"/>
                  </a:lnTo>
                  <a:lnTo>
                    <a:pt x="2357" y="1381"/>
                  </a:lnTo>
                  <a:lnTo>
                    <a:pt x="2121" y="1347"/>
                  </a:lnTo>
                  <a:lnTo>
                    <a:pt x="1886" y="1347"/>
                  </a:lnTo>
                  <a:lnTo>
                    <a:pt x="1414" y="1381"/>
                  </a:lnTo>
                  <a:lnTo>
                    <a:pt x="808" y="1381"/>
                  </a:lnTo>
                  <a:lnTo>
                    <a:pt x="539" y="1415"/>
                  </a:lnTo>
                  <a:lnTo>
                    <a:pt x="270" y="1482"/>
                  </a:lnTo>
                  <a:lnTo>
                    <a:pt x="236" y="876"/>
                  </a:lnTo>
                  <a:lnTo>
                    <a:pt x="202" y="573"/>
                  </a:lnTo>
                  <a:lnTo>
                    <a:pt x="202" y="438"/>
                  </a:lnTo>
                  <a:lnTo>
                    <a:pt x="169" y="304"/>
                  </a:lnTo>
                  <a:lnTo>
                    <a:pt x="404" y="371"/>
                  </a:lnTo>
                  <a:lnTo>
                    <a:pt x="674" y="405"/>
                  </a:lnTo>
                  <a:lnTo>
                    <a:pt x="1684" y="405"/>
                  </a:lnTo>
                  <a:lnTo>
                    <a:pt x="1953" y="371"/>
                  </a:lnTo>
                  <a:lnTo>
                    <a:pt x="2222" y="304"/>
                  </a:lnTo>
                  <a:close/>
                  <a:moveTo>
                    <a:pt x="2256" y="1"/>
                  </a:moveTo>
                  <a:lnTo>
                    <a:pt x="2222" y="34"/>
                  </a:lnTo>
                  <a:lnTo>
                    <a:pt x="2222" y="68"/>
                  </a:lnTo>
                  <a:lnTo>
                    <a:pt x="2222" y="169"/>
                  </a:lnTo>
                  <a:lnTo>
                    <a:pt x="1785" y="169"/>
                  </a:lnTo>
                  <a:lnTo>
                    <a:pt x="1347" y="203"/>
                  </a:lnTo>
                  <a:lnTo>
                    <a:pt x="438" y="203"/>
                  </a:lnTo>
                  <a:lnTo>
                    <a:pt x="135" y="236"/>
                  </a:lnTo>
                  <a:lnTo>
                    <a:pt x="101" y="236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0" y="506"/>
                  </a:lnTo>
                  <a:lnTo>
                    <a:pt x="34" y="775"/>
                  </a:lnTo>
                  <a:lnTo>
                    <a:pt x="34" y="1549"/>
                  </a:lnTo>
                  <a:lnTo>
                    <a:pt x="68" y="1617"/>
                  </a:lnTo>
                  <a:lnTo>
                    <a:pt x="135" y="1650"/>
                  </a:lnTo>
                  <a:lnTo>
                    <a:pt x="202" y="1617"/>
                  </a:lnTo>
                  <a:lnTo>
                    <a:pt x="236" y="1583"/>
                  </a:lnTo>
                  <a:lnTo>
                    <a:pt x="505" y="1617"/>
                  </a:lnTo>
                  <a:lnTo>
                    <a:pt x="741" y="1617"/>
                  </a:lnTo>
                  <a:lnTo>
                    <a:pt x="1246" y="1583"/>
                  </a:lnTo>
                  <a:lnTo>
                    <a:pt x="1818" y="1583"/>
                  </a:lnTo>
                  <a:lnTo>
                    <a:pt x="2121" y="1549"/>
                  </a:lnTo>
                  <a:lnTo>
                    <a:pt x="2391" y="1482"/>
                  </a:lnTo>
                  <a:lnTo>
                    <a:pt x="2458" y="1684"/>
                  </a:lnTo>
                  <a:lnTo>
                    <a:pt x="2525" y="1684"/>
                  </a:lnTo>
                  <a:lnTo>
                    <a:pt x="2559" y="1650"/>
                  </a:lnTo>
                  <a:lnTo>
                    <a:pt x="2593" y="1482"/>
                  </a:lnTo>
                  <a:lnTo>
                    <a:pt x="2559" y="1280"/>
                  </a:lnTo>
                  <a:lnTo>
                    <a:pt x="2492" y="910"/>
                  </a:lnTo>
                  <a:lnTo>
                    <a:pt x="2391" y="270"/>
                  </a:lnTo>
                  <a:lnTo>
                    <a:pt x="2424" y="236"/>
                  </a:lnTo>
                  <a:lnTo>
                    <a:pt x="2424" y="203"/>
                  </a:lnTo>
                  <a:lnTo>
                    <a:pt x="2391" y="169"/>
                  </a:lnTo>
                  <a:lnTo>
                    <a:pt x="2357" y="169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1" name="Google Shape;781;p5"/>
            <p:cNvSpPr/>
            <p:nvPr/>
          </p:nvSpPr>
          <p:spPr>
            <a:xfrm>
              <a:off x="6748375" y="3108325"/>
              <a:ext cx="73250" cy="25275"/>
            </a:xfrm>
            <a:custGeom>
              <a:rect b="b" l="l" r="r" t="t"/>
              <a:pathLst>
                <a:path extrusionOk="0" h="1011" w="2930">
                  <a:moveTo>
                    <a:pt x="2862" y="0"/>
                  </a:moveTo>
                  <a:lnTo>
                    <a:pt x="2492" y="67"/>
                  </a:lnTo>
                  <a:lnTo>
                    <a:pt x="2121" y="168"/>
                  </a:lnTo>
                  <a:lnTo>
                    <a:pt x="1414" y="404"/>
                  </a:lnTo>
                  <a:lnTo>
                    <a:pt x="707" y="640"/>
                  </a:lnTo>
                  <a:lnTo>
                    <a:pt x="337" y="774"/>
                  </a:lnTo>
                  <a:lnTo>
                    <a:pt x="34" y="976"/>
                  </a:lnTo>
                  <a:lnTo>
                    <a:pt x="0" y="1010"/>
                  </a:lnTo>
                  <a:lnTo>
                    <a:pt x="34" y="1010"/>
                  </a:lnTo>
                  <a:lnTo>
                    <a:pt x="404" y="943"/>
                  </a:lnTo>
                  <a:lnTo>
                    <a:pt x="774" y="842"/>
                  </a:lnTo>
                  <a:lnTo>
                    <a:pt x="1448" y="572"/>
                  </a:lnTo>
                  <a:lnTo>
                    <a:pt x="2189" y="370"/>
                  </a:lnTo>
                  <a:lnTo>
                    <a:pt x="2559" y="269"/>
                  </a:lnTo>
                  <a:lnTo>
                    <a:pt x="2896" y="135"/>
                  </a:lnTo>
                  <a:lnTo>
                    <a:pt x="2896" y="101"/>
                  </a:lnTo>
                  <a:lnTo>
                    <a:pt x="2929" y="67"/>
                  </a:lnTo>
                  <a:lnTo>
                    <a:pt x="2896" y="34"/>
                  </a:lnTo>
                  <a:lnTo>
                    <a:pt x="286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2" name="Google Shape;782;p5"/>
            <p:cNvSpPr/>
            <p:nvPr/>
          </p:nvSpPr>
          <p:spPr>
            <a:xfrm>
              <a:off x="6743325" y="3060350"/>
              <a:ext cx="93450" cy="21900"/>
            </a:xfrm>
            <a:custGeom>
              <a:rect b="b" l="l" r="r" t="t"/>
              <a:pathLst>
                <a:path extrusionOk="0" h="876" w="3738">
                  <a:moveTo>
                    <a:pt x="3266" y="0"/>
                  </a:moveTo>
                  <a:lnTo>
                    <a:pt x="3098" y="34"/>
                  </a:lnTo>
                  <a:lnTo>
                    <a:pt x="2795" y="168"/>
                  </a:lnTo>
                  <a:lnTo>
                    <a:pt x="2492" y="269"/>
                  </a:lnTo>
                  <a:lnTo>
                    <a:pt x="1886" y="471"/>
                  </a:lnTo>
                  <a:lnTo>
                    <a:pt x="1280" y="572"/>
                  </a:lnTo>
                  <a:lnTo>
                    <a:pt x="34" y="741"/>
                  </a:lnTo>
                  <a:lnTo>
                    <a:pt x="0" y="774"/>
                  </a:lnTo>
                  <a:lnTo>
                    <a:pt x="34" y="808"/>
                  </a:lnTo>
                  <a:lnTo>
                    <a:pt x="269" y="842"/>
                  </a:lnTo>
                  <a:lnTo>
                    <a:pt x="505" y="875"/>
                  </a:lnTo>
                  <a:lnTo>
                    <a:pt x="976" y="875"/>
                  </a:lnTo>
                  <a:lnTo>
                    <a:pt x="1414" y="774"/>
                  </a:lnTo>
                  <a:lnTo>
                    <a:pt x="1886" y="640"/>
                  </a:lnTo>
                  <a:lnTo>
                    <a:pt x="2761" y="337"/>
                  </a:lnTo>
                  <a:lnTo>
                    <a:pt x="3232" y="236"/>
                  </a:lnTo>
                  <a:lnTo>
                    <a:pt x="3704" y="202"/>
                  </a:lnTo>
                  <a:lnTo>
                    <a:pt x="3737" y="168"/>
                  </a:lnTo>
                  <a:lnTo>
                    <a:pt x="3737" y="135"/>
                  </a:lnTo>
                  <a:lnTo>
                    <a:pt x="3704" y="101"/>
                  </a:lnTo>
                  <a:lnTo>
                    <a:pt x="3569" y="34"/>
                  </a:lnTo>
                  <a:lnTo>
                    <a:pt x="34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3" name="Google Shape;783;p5"/>
            <p:cNvSpPr/>
            <p:nvPr/>
          </p:nvSpPr>
          <p:spPr>
            <a:xfrm>
              <a:off x="7182675" y="4392750"/>
              <a:ext cx="76625" cy="40425"/>
            </a:xfrm>
            <a:custGeom>
              <a:rect b="b" l="l" r="r" t="t"/>
              <a:pathLst>
                <a:path extrusionOk="0" h="1617" w="3065">
                  <a:moveTo>
                    <a:pt x="2896" y="1"/>
                  </a:moveTo>
                  <a:lnTo>
                    <a:pt x="1482" y="371"/>
                  </a:lnTo>
                  <a:lnTo>
                    <a:pt x="68" y="809"/>
                  </a:lnTo>
                  <a:lnTo>
                    <a:pt x="1" y="842"/>
                  </a:lnTo>
                  <a:lnTo>
                    <a:pt x="1" y="910"/>
                  </a:lnTo>
                  <a:lnTo>
                    <a:pt x="35" y="977"/>
                  </a:lnTo>
                  <a:lnTo>
                    <a:pt x="102" y="977"/>
                  </a:lnTo>
                  <a:lnTo>
                    <a:pt x="775" y="842"/>
                  </a:lnTo>
                  <a:lnTo>
                    <a:pt x="1449" y="674"/>
                  </a:lnTo>
                  <a:lnTo>
                    <a:pt x="2762" y="304"/>
                  </a:lnTo>
                  <a:lnTo>
                    <a:pt x="2762" y="405"/>
                  </a:lnTo>
                  <a:lnTo>
                    <a:pt x="2762" y="506"/>
                  </a:lnTo>
                  <a:lnTo>
                    <a:pt x="2728" y="607"/>
                  </a:lnTo>
                  <a:lnTo>
                    <a:pt x="2694" y="708"/>
                  </a:lnTo>
                  <a:lnTo>
                    <a:pt x="2526" y="842"/>
                  </a:lnTo>
                  <a:lnTo>
                    <a:pt x="2290" y="977"/>
                  </a:lnTo>
                  <a:lnTo>
                    <a:pt x="2021" y="1078"/>
                  </a:lnTo>
                  <a:lnTo>
                    <a:pt x="1785" y="1145"/>
                  </a:lnTo>
                  <a:lnTo>
                    <a:pt x="1348" y="1246"/>
                  </a:lnTo>
                  <a:lnTo>
                    <a:pt x="573" y="1381"/>
                  </a:lnTo>
                  <a:lnTo>
                    <a:pt x="439" y="1347"/>
                  </a:lnTo>
                  <a:lnTo>
                    <a:pt x="338" y="1280"/>
                  </a:lnTo>
                  <a:lnTo>
                    <a:pt x="237" y="1213"/>
                  </a:lnTo>
                  <a:lnTo>
                    <a:pt x="136" y="1145"/>
                  </a:lnTo>
                  <a:lnTo>
                    <a:pt x="102" y="1179"/>
                  </a:lnTo>
                  <a:lnTo>
                    <a:pt x="136" y="1280"/>
                  </a:lnTo>
                  <a:lnTo>
                    <a:pt x="169" y="1381"/>
                  </a:lnTo>
                  <a:lnTo>
                    <a:pt x="304" y="1583"/>
                  </a:lnTo>
                  <a:lnTo>
                    <a:pt x="371" y="1617"/>
                  </a:lnTo>
                  <a:lnTo>
                    <a:pt x="439" y="1617"/>
                  </a:lnTo>
                  <a:lnTo>
                    <a:pt x="1550" y="1448"/>
                  </a:lnTo>
                  <a:lnTo>
                    <a:pt x="2088" y="1314"/>
                  </a:lnTo>
                  <a:lnTo>
                    <a:pt x="2358" y="1213"/>
                  </a:lnTo>
                  <a:lnTo>
                    <a:pt x="2627" y="1112"/>
                  </a:lnTo>
                  <a:lnTo>
                    <a:pt x="2728" y="1044"/>
                  </a:lnTo>
                  <a:lnTo>
                    <a:pt x="2795" y="943"/>
                  </a:lnTo>
                  <a:lnTo>
                    <a:pt x="2930" y="741"/>
                  </a:lnTo>
                  <a:lnTo>
                    <a:pt x="2997" y="472"/>
                  </a:lnTo>
                  <a:lnTo>
                    <a:pt x="2997" y="337"/>
                  </a:lnTo>
                  <a:lnTo>
                    <a:pt x="2964" y="236"/>
                  </a:lnTo>
                  <a:lnTo>
                    <a:pt x="3031" y="203"/>
                  </a:lnTo>
                  <a:lnTo>
                    <a:pt x="3065" y="169"/>
                  </a:lnTo>
                  <a:lnTo>
                    <a:pt x="3065" y="68"/>
                  </a:lnTo>
                  <a:lnTo>
                    <a:pt x="299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4" name="Google Shape;784;p5"/>
            <p:cNvSpPr/>
            <p:nvPr/>
          </p:nvSpPr>
          <p:spPr>
            <a:xfrm>
              <a:off x="6135600" y="2891150"/>
              <a:ext cx="26975" cy="145650"/>
            </a:xfrm>
            <a:custGeom>
              <a:rect b="b" l="l" r="r" t="t"/>
              <a:pathLst>
                <a:path extrusionOk="0" h="5826" w="1079">
                  <a:moveTo>
                    <a:pt x="842" y="1"/>
                  </a:moveTo>
                  <a:lnTo>
                    <a:pt x="405" y="2896"/>
                  </a:lnTo>
                  <a:lnTo>
                    <a:pt x="135" y="4479"/>
                  </a:lnTo>
                  <a:lnTo>
                    <a:pt x="34" y="5152"/>
                  </a:lnTo>
                  <a:lnTo>
                    <a:pt x="1" y="5489"/>
                  </a:lnTo>
                  <a:lnTo>
                    <a:pt x="34" y="5792"/>
                  </a:lnTo>
                  <a:lnTo>
                    <a:pt x="68" y="5825"/>
                  </a:lnTo>
                  <a:lnTo>
                    <a:pt x="203" y="5522"/>
                  </a:lnTo>
                  <a:lnTo>
                    <a:pt x="270" y="5186"/>
                  </a:lnTo>
                  <a:lnTo>
                    <a:pt x="371" y="4546"/>
                  </a:lnTo>
                  <a:lnTo>
                    <a:pt x="640" y="2964"/>
                  </a:lnTo>
                  <a:lnTo>
                    <a:pt x="107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5" name="Google Shape;785;p5"/>
            <p:cNvSpPr/>
            <p:nvPr/>
          </p:nvSpPr>
          <p:spPr>
            <a:xfrm>
              <a:off x="3843650" y="2891150"/>
              <a:ext cx="1028600" cy="388050"/>
            </a:xfrm>
            <a:custGeom>
              <a:rect b="b" l="l" r="r" t="t"/>
              <a:pathLst>
                <a:path extrusionOk="0" h="15522" w="41144">
                  <a:moveTo>
                    <a:pt x="40604" y="1"/>
                  </a:moveTo>
                  <a:lnTo>
                    <a:pt x="40705" y="2425"/>
                  </a:lnTo>
                  <a:lnTo>
                    <a:pt x="40773" y="4849"/>
                  </a:lnTo>
                  <a:lnTo>
                    <a:pt x="40806" y="7374"/>
                  </a:lnTo>
                  <a:lnTo>
                    <a:pt x="40806" y="9899"/>
                  </a:lnTo>
                  <a:lnTo>
                    <a:pt x="40773" y="11078"/>
                  </a:lnTo>
                  <a:lnTo>
                    <a:pt x="40705" y="12256"/>
                  </a:lnTo>
                  <a:lnTo>
                    <a:pt x="40705" y="12626"/>
                  </a:lnTo>
                  <a:lnTo>
                    <a:pt x="40638" y="12997"/>
                  </a:lnTo>
                  <a:lnTo>
                    <a:pt x="40604" y="13199"/>
                  </a:lnTo>
                  <a:lnTo>
                    <a:pt x="40503" y="13367"/>
                  </a:lnTo>
                  <a:lnTo>
                    <a:pt x="40369" y="13468"/>
                  </a:lnTo>
                  <a:lnTo>
                    <a:pt x="40200" y="13535"/>
                  </a:lnTo>
                  <a:lnTo>
                    <a:pt x="39998" y="13569"/>
                  </a:lnTo>
                  <a:lnTo>
                    <a:pt x="39830" y="13603"/>
                  </a:lnTo>
                  <a:lnTo>
                    <a:pt x="29629" y="13939"/>
                  </a:lnTo>
                  <a:lnTo>
                    <a:pt x="19461" y="14276"/>
                  </a:lnTo>
                  <a:lnTo>
                    <a:pt x="14276" y="14478"/>
                  </a:lnTo>
                  <a:lnTo>
                    <a:pt x="9091" y="14714"/>
                  </a:lnTo>
                  <a:lnTo>
                    <a:pt x="6499" y="14882"/>
                  </a:lnTo>
                  <a:lnTo>
                    <a:pt x="3940" y="15050"/>
                  </a:lnTo>
                  <a:lnTo>
                    <a:pt x="1179" y="15252"/>
                  </a:lnTo>
                  <a:lnTo>
                    <a:pt x="607" y="15286"/>
                  </a:lnTo>
                  <a:lnTo>
                    <a:pt x="304" y="15320"/>
                  </a:lnTo>
                  <a:lnTo>
                    <a:pt x="1" y="15286"/>
                  </a:lnTo>
                  <a:lnTo>
                    <a:pt x="1" y="15522"/>
                  </a:lnTo>
                  <a:lnTo>
                    <a:pt x="910" y="15522"/>
                  </a:lnTo>
                  <a:lnTo>
                    <a:pt x="3671" y="15320"/>
                  </a:lnTo>
                  <a:lnTo>
                    <a:pt x="6398" y="15118"/>
                  </a:lnTo>
                  <a:lnTo>
                    <a:pt x="9226" y="14949"/>
                  </a:lnTo>
                  <a:lnTo>
                    <a:pt x="12020" y="14815"/>
                  </a:lnTo>
                  <a:lnTo>
                    <a:pt x="17676" y="14579"/>
                  </a:lnTo>
                  <a:lnTo>
                    <a:pt x="23164" y="14377"/>
                  </a:lnTo>
                  <a:lnTo>
                    <a:pt x="28619" y="14209"/>
                  </a:lnTo>
                  <a:lnTo>
                    <a:pt x="39594" y="13872"/>
                  </a:lnTo>
                  <a:lnTo>
                    <a:pt x="39662" y="13939"/>
                  </a:lnTo>
                  <a:lnTo>
                    <a:pt x="39729" y="13973"/>
                  </a:lnTo>
                  <a:lnTo>
                    <a:pt x="39763" y="13939"/>
                  </a:lnTo>
                  <a:lnTo>
                    <a:pt x="39897" y="13906"/>
                  </a:lnTo>
                  <a:lnTo>
                    <a:pt x="40066" y="13872"/>
                  </a:lnTo>
                  <a:lnTo>
                    <a:pt x="40167" y="13872"/>
                  </a:lnTo>
                  <a:lnTo>
                    <a:pt x="40234" y="13838"/>
                  </a:lnTo>
                  <a:lnTo>
                    <a:pt x="40402" y="13805"/>
                  </a:lnTo>
                  <a:lnTo>
                    <a:pt x="40571" y="13737"/>
                  </a:lnTo>
                  <a:lnTo>
                    <a:pt x="40705" y="13636"/>
                  </a:lnTo>
                  <a:lnTo>
                    <a:pt x="40806" y="13468"/>
                  </a:lnTo>
                  <a:lnTo>
                    <a:pt x="40907" y="13232"/>
                  </a:lnTo>
                  <a:lnTo>
                    <a:pt x="40975" y="12997"/>
                  </a:lnTo>
                  <a:lnTo>
                    <a:pt x="41042" y="12458"/>
                  </a:lnTo>
                  <a:lnTo>
                    <a:pt x="41076" y="11414"/>
                  </a:lnTo>
                  <a:lnTo>
                    <a:pt x="41109" y="10000"/>
                  </a:lnTo>
                  <a:lnTo>
                    <a:pt x="41143" y="8586"/>
                  </a:lnTo>
                  <a:lnTo>
                    <a:pt x="41109" y="5758"/>
                  </a:lnTo>
                  <a:lnTo>
                    <a:pt x="41042" y="3065"/>
                  </a:lnTo>
                  <a:lnTo>
                    <a:pt x="40907" y="337"/>
                  </a:lnTo>
                  <a:lnTo>
                    <a:pt x="409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6" name="Google Shape;786;p5"/>
            <p:cNvSpPr/>
            <p:nvPr/>
          </p:nvSpPr>
          <p:spPr>
            <a:xfrm>
              <a:off x="6583400" y="4932275"/>
              <a:ext cx="707875" cy="436025"/>
            </a:xfrm>
            <a:custGeom>
              <a:rect b="b" l="l" r="r" t="t"/>
              <a:pathLst>
                <a:path extrusionOk="0" h="17441" w="28315">
                  <a:moveTo>
                    <a:pt x="2929" y="1011"/>
                  </a:moveTo>
                  <a:lnTo>
                    <a:pt x="2997" y="1112"/>
                  </a:lnTo>
                  <a:lnTo>
                    <a:pt x="3064" y="1145"/>
                  </a:lnTo>
                  <a:lnTo>
                    <a:pt x="3098" y="1179"/>
                  </a:lnTo>
                  <a:lnTo>
                    <a:pt x="3199" y="1145"/>
                  </a:lnTo>
                  <a:lnTo>
                    <a:pt x="3199" y="1213"/>
                  </a:lnTo>
                  <a:lnTo>
                    <a:pt x="3232" y="1280"/>
                  </a:lnTo>
                  <a:lnTo>
                    <a:pt x="3232" y="1280"/>
                  </a:lnTo>
                  <a:lnTo>
                    <a:pt x="3098" y="1213"/>
                  </a:lnTo>
                  <a:lnTo>
                    <a:pt x="2997" y="1145"/>
                  </a:lnTo>
                  <a:lnTo>
                    <a:pt x="2929" y="1011"/>
                  </a:lnTo>
                  <a:close/>
                  <a:moveTo>
                    <a:pt x="2088" y="236"/>
                  </a:moveTo>
                  <a:lnTo>
                    <a:pt x="2492" y="304"/>
                  </a:lnTo>
                  <a:lnTo>
                    <a:pt x="2492" y="371"/>
                  </a:lnTo>
                  <a:lnTo>
                    <a:pt x="2458" y="472"/>
                  </a:lnTo>
                  <a:lnTo>
                    <a:pt x="2458" y="573"/>
                  </a:lnTo>
                  <a:lnTo>
                    <a:pt x="2492" y="842"/>
                  </a:lnTo>
                  <a:lnTo>
                    <a:pt x="2593" y="1044"/>
                  </a:lnTo>
                  <a:lnTo>
                    <a:pt x="2727" y="1246"/>
                  </a:lnTo>
                  <a:lnTo>
                    <a:pt x="2896" y="1415"/>
                  </a:lnTo>
                  <a:lnTo>
                    <a:pt x="2997" y="1482"/>
                  </a:lnTo>
                  <a:lnTo>
                    <a:pt x="3098" y="1550"/>
                  </a:lnTo>
                  <a:lnTo>
                    <a:pt x="3199" y="1550"/>
                  </a:lnTo>
                  <a:lnTo>
                    <a:pt x="3333" y="1583"/>
                  </a:lnTo>
                  <a:lnTo>
                    <a:pt x="3434" y="1550"/>
                  </a:lnTo>
                  <a:lnTo>
                    <a:pt x="3468" y="1516"/>
                  </a:lnTo>
                  <a:lnTo>
                    <a:pt x="3502" y="1482"/>
                  </a:lnTo>
                  <a:lnTo>
                    <a:pt x="3468" y="1886"/>
                  </a:lnTo>
                  <a:lnTo>
                    <a:pt x="3367" y="2257"/>
                  </a:lnTo>
                  <a:lnTo>
                    <a:pt x="3030" y="2156"/>
                  </a:lnTo>
                  <a:lnTo>
                    <a:pt x="2727" y="2055"/>
                  </a:lnTo>
                  <a:lnTo>
                    <a:pt x="2458" y="1853"/>
                  </a:lnTo>
                  <a:lnTo>
                    <a:pt x="2189" y="1617"/>
                  </a:lnTo>
                  <a:lnTo>
                    <a:pt x="2088" y="1482"/>
                  </a:lnTo>
                  <a:lnTo>
                    <a:pt x="1987" y="1314"/>
                  </a:lnTo>
                  <a:lnTo>
                    <a:pt x="1852" y="977"/>
                  </a:lnTo>
                  <a:lnTo>
                    <a:pt x="1751" y="640"/>
                  </a:lnTo>
                  <a:lnTo>
                    <a:pt x="1684" y="270"/>
                  </a:lnTo>
                  <a:lnTo>
                    <a:pt x="2088" y="236"/>
                  </a:lnTo>
                  <a:close/>
                  <a:moveTo>
                    <a:pt x="1583" y="304"/>
                  </a:moveTo>
                  <a:lnTo>
                    <a:pt x="1583" y="674"/>
                  </a:lnTo>
                  <a:lnTo>
                    <a:pt x="1650" y="1078"/>
                  </a:lnTo>
                  <a:lnTo>
                    <a:pt x="1818" y="1449"/>
                  </a:lnTo>
                  <a:lnTo>
                    <a:pt x="2020" y="1785"/>
                  </a:lnTo>
                  <a:lnTo>
                    <a:pt x="2290" y="2055"/>
                  </a:lnTo>
                  <a:lnTo>
                    <a:pt x="2626" y="2324"/>
                  </a:lnTo>
                  <a:lnTo>
                    <a:pt x="2761" y="2391"/>
                  </a:lnTo>
                  <a:lnTo>
                    <a:pt x="2929" y="2425"/>
                  </a:lnTo>
                  <a:lnTo>
                    <a:pt x="3232" y="2459"/>
                  </a:lnTo>
                  <a:lnTo>
                    <a:pt x="3064" y="2728"/>
                  </a:lnTo>
                  <a:lnTo>
                    <a:pt x="2896" y="2896"/>
                  </a:lnTo>
                  <a:lnTo>
                    <a:pt x="2727" y="2997"/>
                  </a:lnTo>
                  <a:lnTo>
                    <a:pt x="2525" y="3065"/>
                  </a:lnTo>
                  <a:lnTo>
                    <a:pt x="2290" y="3132"/>
                  </a:lnTo>
                  <a:lnTo>
                    <a:pt x="1987" y="3166"/>
                  </a:lnTo>
                  <a:lnTo>
                    <a:pt x="1785" y="3166"/>
                  </a:lnTo>
                  <a:lnTo>
                    <a:pt x="1684" y="3132"/>
                  </a:lnTo>
                  <a:lnTo>
                    <a:pt x="1650" y="3098"/>
                  </a:lnTo>
                  <a:lnTo>
                    <a:pt x="1616" y="3098"/>
                  </a:lnTo>
                  <a:lnTo>
                    <a:pt x="1616" y="3132"/>
                  </a:lnTo>
                  <a:lnTo>
                    <a:pt x="1616" y="3199"/>
                  </a:lnTo>
                  <a:lnTo>
                    <a:pt x="1650" y="3267"/>
                  </a:lnTo>
                  <a:lnTo>
                    <a:pt x="1751" y="3334"/>
                  </a:lnTo>
                  <a:lnTo>
                    <a:pt x="2189" y="3334"/>
                  </a:lnTo>
                  <a:lnTo>
                    <a:pt x="2525" y="3267"/>
                  </a:lnTo>
                  <a:lnTo>
                    <a:pt x="2525" y="3300"/>
                  </a:lnTo>
                  <a:lnTo>
                    <a:pt x="2694" y="3502"/>
                  </a:lnTo>
                  <a:lnTo>
                    <a:pt x="2896" y="3738"/>
                  </a:lnTo>
                  <a:lnTo>
                    <a:pt x="3367" y="4108"/>
                  </a:lnTo>
                  <a:lnTo>
                    <a:pt x="3771" y="4479"/>
                  </a:lnTo>
                  <a:lnTo>
                    <a:pt x="3973" y="4681"/>
                  </a:lnTo>
                  <a:lnTo>
                    <a:pt x="4141" y="4950"/>
                  </a:lnTo>
                  <a:lnTo>
                    <a:pt x="4276" y="5152"/>
                  </a:lnTo>
                  <a:lnTo>
                    <a:pt x="4444" y="5354"/>
                  </a:lnTo>
                  <a:lnTo>
                    <a:pt x="4781" y="5758"/>
                  </a:lnTo>
                  <a:lnTo>
                    <a:pt x="5185" y="6128"/>
                  </a:lnTo>
                  <a:lnTo>
                    <a:pt x="5589" y="6499"/>
                  </a:lnTo>
                  <a:lnTo>
                    <a:pt x="5421" y="6701"/>
                  </a:lnTo>
                  <a:lnTo>
                    <a:pt x="5252" y="6936"/>
                  </a:lnTo>
                  <a:lnTo>
                    <a:pt x="5118" y="7138"/>
                  </a:lnTo>
                  <a:lnTo>
                    <a:pt x="3300" y="5388"/>
                  </a:lnTo>
                  <a:lnTo>
                    <a:pt x="2424" y="4546"/>
                  </a:lnTo>
                  <a:lnTo>
                    <a:pt x="1953" y="4142"/>
                  </a:lnTo>
                  <a:lnTo>
                    <a:pt x="1482" y="3805"/>
                  </a:lnTo>
                  <a:lnTo>
                    <a:pt x="909" y="3469"/>
                  </a:lnTo>
                  <a:lnTo>
                    <a:pt x="674" y="3267"/>
                  </a:lnTo>
                  <a:lnTo>
                    <a:pt x="573" y="3132"/>
                  </a:lnTo>
                  <a:lnTo>
                    <a:pt x="472" y="2997"/>
                  </a:lnTo>
                  <a:lnTo>
                    <a:pt x="371" y="2829"/>
                  </a:lnTo>
                  <a:lnTo>
                    <a:pt x="337" y="2661"/>
                  </a:lnTo>
                  <a:lnTo>
                    <a:pt x="270" y="2290"/>
                  </a:lnTo>
                  <a:lnTo>
                    <a:pt x="270" y="1954"/>
                  </a:lnTo>
                  <a:lnTo>
                    <a:pt x="303" y="1583"/>
                  </a:lnTo>
                  <a:lnTo>
                    <a:pt x="371" y="1314"/>
                  </a:lnTo>
                  <a:lnTo>
                    <a:pt x="472" y="1078"/>
                  </a:lnTo>
                  <a:lnTo>
                    <a:pt x="606" y="876"/>
                  </a:lnTo>
                  <a:lnTo>
                    <a:pt x="775" y="708"/>
                  </a:lnTo>
                  <a:lnTo>
                    <a:pt x="943" y="573"/>
                  </a:lnTo>
                  <a:lnTo>
                    <a:pt x="1145" y="438"/>
                  </a:lnTo>
                  <a:lnTo>
                    <a:pt x="1347" y="337"/>
                  </a:lnTo>
                  <a:lnTo>
                    <a:pt x="1583" y="304"/>
                  </a:lnTo>
                  <a:close/>
                  <a:moveTo>
                    <a:pt x="21548" y="6701"/>
                  </a:moveTo>
                  <a:lnTo>
                    <a:pt x="21682" y="6903"/>
                  </a:lnTo>
                  <a:lnTo>
                    <a:pt x="21548" y="7037"/>
                  </a:lnTo>
                  <a:lnTo>
                    <a:pt x="21447" y="7206"/>
                  </a:lnTo>
                  <a:lnTo>
                    <a:pt x="21346" y="7071"/>
                  </a:lnTo>
                  <a:lnTo>
                    <a:pt x="21278" y="7004"/>
                  </a:lnTo>
                  <a:lnTo>
                    <a:pt x="21413" y="6869"/>
                  </a:lnTo>
                  <a:lnTo>
                    <a:pt x="21480" y="6802"/>
                  </a:lnTo>
                  <a:lnTo>
                    <a:pt x="21514" y="6734"/>
                  </a:lnTo>
                  <a:lnTo>
                    <a:pt x="21548" y="6701"/>
                  </a:lnTo>
                  <a:close/>
                  <a:moveTo>
                    <a:pt x="22086" y="7004"/>
                  </a:moveTo>
                  <a:lnTo>
                    <a:pt x="22288" y="7037"/>
                  </a:lnTo>
                  <a:lnTo>
                    <a:pt x="22490" y="7105"/>
                  </a:lnTo>
                  <a:lnTo>
                    <a:pt x="22692" y="7206"/>
                  </a:lnTo>
                  <a:lnTo>
                    <a:pt x="22894" y="7307"/>
                  </a:lnTo>
                  <a:lnTo>
                    <a:pt x="23063" y="7475"/>
                  </a:lnTo>
                  <a:lnTo>
                    <a:pt x="23770" y="8115"/>
                  </a:lnTo>
                  <a:lnTo>
                    <a:pt x="24477" y="8754"/>
                  </a:lnTo>
                  <a:lnTo>
                    <a:pt x="25117" y="9428"/>
                  </a:lnTo>
                  <a:lnTo>
                    <a:pt x="25723" y="10101"/>
                  </a:lnTo>
                  <a:lnTo>
                    <a:pt x="26295" y="10842"/>
                  </a:lnTo>
                  <a:lnTo>
                    <a:pt x="26800" y="11549"/>
                  </a:lnTo>
                  <a:lnTo>
                    <a:pt x="26733" y="11583"/>
                  </a:lnTo>
                  <a:lnTo>
                    <a:pt x="26699" y="11616"/>
                  </a:lnTo>
                  <a:lnTo>
                    <a:pt x="26665" y="11684"/>
                  </a:lnTo>
                  <a:lnTo>
                    <a:pt x="26665" y="11751"/>
                  </a:lnTo>
                  <a:lnTo>
                    <a:pt x="26699" y="11785"/>
                  </a:lnTo>
                  <a:lnTo>
                    <a:pt x="26733" y="11852"/>
                  </a:lnTo>
                  <a:lnTo>
                    <a:pt x="26800" y="11987"/>
                  </a:lnTo>
                  <a:lnTo>
                    <a:pt x="26564" y="12290"/>
                  </a:lnTo>
                  <a:lnTo>
                    <a:pt x="26531" y="12357"/>
                  </a:lnTo>
                  <a:lnTo>
                    <a:pt x="26463" y="12391"/>
                  </a:lnTo>
                  <a:lnTo>
                    <a:pt x="26329" y="12391"/>
                  </a:lnTo>
                  <a:lnTo>
                    <a:pt x="26160" y="12357"/>
                  </a:lnTo>
                  <a:lnTo>
                    <a:pt x="25992" y="12256"/>
                  </a:lnTo>
                  <a:lnTo>
                    <a:pt x="25655" y="12020"/>
                  </a:lnTo>
                  <a:lnTo>
                    <a:pt x="25453" y="11852"/>
                  </a:lnTo>
                  <a:lnTo>
                    <a:pt x="25083" y="11549"/>
                  </a:lnTo>
                  <a:lnTo>
                    <a:pt x="24746" y="11246"/>
                  </a:lnTo>
                  <a:lnTo>
                    <a:pt x="24107" y="10573"/>
                  </a:lnTo>
                  <a:lnTo>
                    <a:pt x="23433" y="9832"/>
                  </a:lnTo>
                  <a:lnTo>
                    <a:pt x="22793" y="9057"/>
                  </a:lnTo>
                  <a:lnTo>
                    <a:pt x="22120" y="8317"/>
                  </a:lnTo>
                  <a:lnTo>
                    <a:pt x="21783" y="7946"/>
                  </a:lnTo>
                  <a:lnTo>
                    <a:pt x="21413" y="7610"/>
                  </a:lnTo>
                  <a:lnTo>
                    <a:pt x="21548" y="7408"/>
                  </a:lnTo>
                  <a:lnTo>
                    <a:pt x="21716" y="7206"/>
                  </a:lnTo>
                  <a:lnTo>
                    <a:pt x="21884" y="7071"/>
                  </a:lnTo>
                  <a:lnTo>
                    <a:pt x="22086" y="7004"/>
                  </a:lnTo>
                  <a:close/>
                  <a:moveTo>
                    <a:pt x="26935" y="12088"/>
                  </a:moveTo>
                  <a:lnTo>
                    <a:pt x="27271" y="12222"/>
                  </a:lnTo>
                  <a:lnTo>
                    <a:pt x="27406" y="12323"/>
                  </a:lnTo>
                  <a:lnTo>
                    <a:pt x="27507" y="12424"/>
                  </a:lnTo>
                  <a:lnTo>
                    <a:pt x="27339" y="12694"/>
                  </a:lnTo>
                  <a:lnTo>
                    <a:pt x="27137" y="12896"/>
                  </a:lnTo>
                  <a:lnTo>
                    <a:pt x="26800" y="12424"/>
                  </a:lnTo>
                  <a:lnTo>
                    <a:pt x="26867" y="12256"/>
                  </a:lnTo>
                  <a:lnTo>
                    <a:pt x="26935" y="12088"/>
                  </a:lnTo>
                  <a:close/>
                  <a:moveTo>
                    <a:pt x="1650" y="1"/>
                  </a:moveTo>
                  <a:lnTo>
                    <a:pt x="1414" y="68"/>
                  </a:lnTo>
                  <a:lnTo>
                    <a:pt x="1179" y="135"/>
                  </a:lnTo>
                  <a:lnTo>
                    <a:pt x="977" y="236"/>
                  </a:lnTo>
                  <a:lnTo>
                    <a:pt x="775" y="371"/>
                  </a:lnTo>
                  <a:lnTo>
                    <a:pt x="539" y="607"/>
                  </a:lnTo>
                  <a:lnTo>
                    <a:pt x="371" y="842"/>
                  </a:lnTo>
                  <a:lnTo>
                    <a:pt x="236" y="1078"/>
                  </a:lnTo>
                  <a:lnTo>
                    <a:pt x="101" y="1347"/>
                  </a:lnTo>
                  <a:lnTo>
                    <a:pt x="34" y="1651"/>
                  </a:lnTo>
                  <a:lnTo>
                    <a:pt x="0" y="1920"/>
                  </a:lnTo>
                  <a:lnTo>
                    <a:pt x="0" y="2223"/>
                  </a:lnTo>
                  <a:lnTo>
                    <a:pt x="34" y="2526"/>
                  </a:lnTo>
                  <a:lnTo>
                    <a:pt x="101" y="2728"/>
                  </a:lnTo>
                  <a:lnTo>
                    <a:pt x="135" y="2930"/>
                  </a:lnTo>
                  <a:lnTo>
                    <a:pt x="236" y="3098"/>
                  </a:lnTo>
                  <a:lnTo>
                    <a:pt x="337" y="3233"/>
                  </a:lnTo>
                  <a:lnTo>
                    <a:pt x="573" y="3502"/>
                  </a:lnTo>
                  <a:lnTo>
                    <a:pt x="842" y="3738"/>
                  </a:lnTo>
                  <a:lnTo>
                    <a:pt x="1482" y="4142"/>
                  </a:lnTo>
                  <a:lnTo>
                    <a:pt x="1785" y="4378"/>
                  </a:lnTo>
                  <a:lnTo>
                    <a:pt x="2088" y="4613"/>
                  </a:lnTo>
                  <a:lnTo>
                    <a:pt x="3535" y="5994"/>
                  </a:lnTo>
                  <a:lnTo>
                    <a:pt x="4949" y="7374"/>
                  </a:lnTo>
                  <a:lnTo>
                    <a:pt x="5017" y="7408"/>
                  </a:lnTo>
                  <a:lnTo>
                    <a:pt x="5084" y="7408"/>
                  </a:lnTo>
                  <a:lnTo>
                    <a:pt x="5151" y="7340"/>
                  </a:lnTo>
                  <a:lnTo>
                    <a:pt x="5185" y="7307"/>
                  </a:lnTo>
                  <a:lnTo>
                    <a:pt x="5320" y="7172"/>
                  </a:lnTo>
                  <a:lnTo>
                    <a:pt x="5421" y="7037"/>
                  </a:lnTo>
                  <a:lnTo>
                    <a:pt x="5488" y="7037"/>
                  </a:lnTo>
                  <a:lnTo>
                    <a:pt x="5757" y="7374"/>
                  </a:lnTo>
                  <a:lnTo>
                    <a:pt x="5993" y="7643"/>
                  </a:lnTo>
                  <a:lnTo>
                    <a:pt x="6363" y="8014"/>
                  </a:lnTo>
                  <a:lnTo>
                    <a:pt x="6801" y="8384"/>
                  </a:lnTo>
                  <a:lnTo>
                    <a:pt x="7205" y="8687"/>
                  </a:lnTo>
                  <a:lnTo>
                    <a:pt x="7643" y="8956"/>
                  </a:lnTo>
                  <a:lnTo>
                    <a:pt x="8114" y="9192"/>
                  </a:lnTo>
                  <a:lnTo>
                    <a:pt x="8619" y="9360"/>
                  </a:lnTo>
                  <a:lnTo>
                    <a:pt x="8922" y="9428"/>
                  </a:lnTo>
                  <a:lnTo>
                    <a:pt x="9259" y="9461"/>
                  </a:lnTo>
                  <a:lnTo>
                    <a:pt x="9899" y="9529"/>
                  </a:lnTo>
                  <a:lnTo>
                    <a:pt x="10202" y="9563"/>
                  </a:lnTo>
                  <a:lnTo>
                    <a:pt x="10505" y="9664"/>
                  </a:lnTo>
                  <a:lnTo>
                    <a:pt x="10774" y="9832"/>
                  </a:lnTo>
                  <a:lnTo>
                    <a:pt x="11043" y="10034"/>
                  </a:lnTo>
                  <a:lnTo>
                    <a:pt x="11245" y="10303"/>
                  </a:lnTo>
                  <a:lnTo>
                    <a:pt x="11414" y="10606"/>
                  </a:lnTo>
                  <a:lnTo>
                    <a:pt x="11515" y="10977"/>
                  </a:lnTo>
                  <a:lnTo>
                    <a:pt x="11616" y="11347"/>
                  </a:lnTo>
                  <a:lnTo>
                    <a:pt x="11717" y="12088"/>
                  </a:lnTo>
                  <a:lnTo>
                    <a:pt x="11784" y="12761"/>
                  </a:lnTo>
                  <a:lnTo>
                    <a:pt x="11885" y="13805"/>
                  </a:lnTo>
                  <a:lnTo>
                    <a:pt x="11919" y="14310"/>
                  </a:lnTo>
                  <a:lnTo>
                    <a:pt x="11986" y="14781"/>
                  </a:lnTo>
                  <a:lnTo>
                    <a:pt x="12121" y="15252"/>
                  </a:lnTo>
                  <a:lnTo>
                    <a:pt x="12188" y="15488"/>
                  </a:lnTo>
                  <a:lnTo>
                    <a:pt x="12289" y="15690"/>
                  </a:lnTo>
                  <a:lnTo>
                    <a:pt x="12424" y="15892"/>
                  </a:lnTo>
                  <a:lnTo>
                    <a:pt x="12592" y="16094"/>
                  </a:lnTo>
                  <a:lnTo>
                    <a:pt x="12760" y="16296"/>
                  </a:lnTo>
                  <a:lnTo>
                    <a:pt x="12962" y="16464"/>
                  </a:lnTo>
                  <a:lnTo>
                    <a:pt x="13164" y="16599"/>
                  </a:lnTo>
                  <a:lnTo>
                    <a:pt x="13400" y="16734"/>
                  </a:lnTo>
                  <a:lnTo>
                    <a:pt x="13838" y="16936"/>
                  </a:lnTo>
                  <a:lnTo>
                    <a:pt x="14309" y="17070"/>
                  </a:lnTo>
                  <a:lnTo>
                    <a:pt x="14780" y="17205"/>
                  </a:lnTo>
                  <a:lnTo>
                    <a:pt x="15252" y="17306"/>
                  </a:lnTo>
                  <a:lnTo>
                    <a:pt x="15757" y="17373"/>
                  </a:lnTo>
                  <a:lnTo>
                    <a:pt x="16296" y="17441"/>
                  </a:lnTo>
                  <a:lnTo>
                    <a:pt x="16531" y="17407"/>
                  </a:lnTo>
                  <a:lnTo>
                    <a:pt x="16767" y="17407"/>
                  </a:lnTo>
                  <a:lnTo>
                    <a:pt x="17205" y="17340"/>
                  </a:lnTo>
                  <a:lnTo>
                    <a:pt x="17609" y="17239"/>
                  </a:lnTo>
                  <a:lnTo>
                    <a:pt x="18013" y="17070"/>
                  </a:lnTo>
                  <a:lnTo>
                    <a:pt x="18383" y="16902"/>
                  </a:lnTo>
                  <a:lnTo>
                    <a:pt x="18753" y="16700"/>
                  </a:lnTo>
                  <a:lnTo>
                    <a:pt x="19090" y="16464"/>
                  </a:lnTo>
                  <a:lnTo>
                    <a:pt x="19393" y="16161"/>
                  </a:lnTo>
                  <a:lnTo>
                    <a:pt x="19629" y="15791"/>
                  </a:lnTo>
                  <a:lnTo>
                    <a:pt x="19763" y="15555"/>
                  </a:lnTo>
                  <a:lnTo>
                    <a:pt x="19831" y="15320"/>
                  </a:lnTo>
                  <a:lnTo>
                    <a:pt x="19898" y="15084"/>
                  </a:lnTo>
                  <a:lnTo>
                    <a:pt x="19898" y="14815"/>
                  </a:lnTo>
                  <a:lnTo>
                    <a:pt x="19898" y="14579"/>
                  </a:lnTo>
                  <a:lnTo>
                    <a:pt x="19831" y="14343"/>
                  </a:lnTo>
                  <a:lnTo>
                    <a:pt x="19763" y="14108"/>
                  </a:lnTo>
                  <a:lnTo>
                    <a:pt x="19696" y="13872"/>
                  </a:lnTo>
                  <a:lnTo>
                    <a:pt x="19460" y="13367"/>
                  </a:lnTo>
                  <a:lnTo>
                    <a:pt x="19225" y="12929"/>
                  </a:lnTo>
                  <a:lnTo>
                    <a:pt x="18922" y="12492"/>
                  </a:lnTo>
                  <a:lnTo>
                    <a:pt x="18652" y="12121"/>
                  </a:lnTo>
                  <a:lnTo>
                    <a:pt x="18248" y="11549"/>
                  </a:lnTo>
                  <a:lnTo>
                    <a:pt x="17878" y="10909"/>
                  </a:lnTo>
                  <a:lnTo>
                    <a:pt x="17575" y="10202"/>
                  </a:lnTo>
                  <a:lnTo>
                    <a:pt x="17339" y="9529"/>
                  </a:lnTo>
                  <a:lnTo>
                    <a:pt x="17238" y="9158"/>
                  </a:lnTo>
                  <a:lnTo>
                    <a:pt x="17171" y="8788"/>
                  </a:lnTo>
                  <a:lnTo>
                    <a:pt x="17104" y="8418"/>
                  </a:lnTo>
                  <a:lnTo>
                    <a:pt x="17070" y="8047"/>
                  </a:lnTo>
                  <a:lnTo>
                    <a:pt x="17070" y="7711"/>
                  </a:lnTo>
                  <a:lnTo>
                    <a:pt x="17104" y="7340"/>
                  </a:lnTo>
                  <a:lnTo>
                    <a:pt x="17137" y="6970"/>
                  </a:lnTo>
                  <a:lnTo>
                    <a:pt x="17238" y="6633"/>
                  </a:lnTo>
                  <a:lnTo>
                    <a:pt x="17339" y="6297"/>
                  </a:lnTo>
                  <a:lnTo>
                    <a:pt x="17541" y="5960"/>
                  </a:lnTo>
                  <a:lnTo>
                    <a:pt x="17777" y="5691"/>
                  </a:lnTo>
                  <a:lnTo>
                    <a:pt x="18046" y="5455"/>
                  </a:lnTo>
                  <a:lnTo>
                    <a:pt x="18349" y="5253"/>
                  </a:lnTo>
                  <a:lnTo>
                    <a:pt x="18686" y="5152"/>
                  </a:lnTo>
                  <a:lnTo>
                    <a:pt x="19023" y="5085"/>
                  </a:lnTo>
                  <a:lnTo>
                    <a:pt x="19393" y="5085"/>
                  </a:lnTo>
                  <a:lnTo>
                    <a:pt x="19696" y="5186"/>
                  </a:lnTo>
                  <a:lnTo>
                    <a:pt x="19965" y="5320"/>
                  </a:lnTo>
                  <a:lnTo>
                    <a:pt x="20235" y="5489"/>
                  </a:lnTo>
                  <a:lnTo>
                    <a:pt x="20470" y="5724"/>
                  </a:lnTo>
                  <a:lnTo>
                    <a:pt x="20672" y="5960"/>
                  </a:lnTo>
                  <a:lnTo>
                    <a:pt x="20874" y="6196"/>
                  </a:lnTo>
                  <a:lnTo>
                    <a:pt x="21211" y="6734"/>
                  </a:lnTo>
                  <a:lnTo>
                    <a:pt x="21076" y="6936"/>
                  </a:lnTo>
                  <a:lnTo>
                    <a:pt x="21043" y="6936"/>
                  </a:lnTo>
                  <a:lnTo>
                    <a:pt x="21043" y="7037"/>
                  </a:lnTo>
                  <a:lnTo>
                    <a:pt x="21076" y="7071"/>
                  </a:lnTo>
                  <a:lnTo>
                    <a:pt x="21144" y="7071"/>
                  </a:lnTo>
                  <a:lnTo>
                    <a:pt x="21177" y="7138"/>
                  </a:lnTo>
                  <a:lnTo>
                    <a:pt x="21245" y="7273"/>
                  </a:lnTo>
                  <a:lnTo>
                    <a:pt x="21278" y="7340"/>
                  </a:lnTo>
                  <a:lnTo>
                    <a:pt x="21346" y="7374"/>
                  </a:lnTo>
                  <a:lnTo>
                    <a:pt x="21312" y="7542"/>
                  </a:lnTo>
                  <a:lnTo>
                    <a:pt x="21245" y="7576"/>
                  </a:lnTo>
                  <a:lnTo>
                    <a:pt x="21211" y="7643"/>
                  </a:lnTo>
                  <a:lnTo>
                    <a:pt x="21245" y="7677"/>
                  </a:lnTo>
                  <a:lnTo>
                    <a:pt x="21649" y="8216"/>
                  </a:lnTo>
                  <a:lnTo>
                    <a:pt x="22086" y="8721"/>
                  </a:lnTo>
                  <a:lnTo>
                    <a:pt x="22962" y="9697"/>
                  </a:lnTo>
                  <a:lnTo>
                    <a:pt x="23837" y="10674"/>
                  </a:lnTo>
                  <a:lnTo>
                    <a:pt x="24275" y="11145"/>
                  </a:lnTo>
                  <a:lnTo>
                    <a:pt x="24746" y="11583"/>
                  </a:lnTo>
                  <a:lnTo>
                    <a:pt x="25049" y="11886"/>
                  </a:lnTo>
                  <a:lnTo>
                    <a:pt x="25453" y="12256"/>
                  </a:lnTo>
                  <a:lnTo>
                    <a:pt x="25689" y="12424"/>
                  </a:lnTo>
                  <a:lnTo>
                    <a:pt x="25925" y="12593"/>
                  </a:lnTo>
                  <a:lnTo>
                    <a:pt x="26127" y="12660"/>
                  </a:lnTo>
                  <a:lnTo>
                    <a:pt x="26295" y="12694"/>
                  </a:lnTo>
                  <a:lnTo>
                    <a:pt x="26497" y="12660"/>
                  </a:lnTo>
                  <a:lnTo>
                    <a:pt x="26665" y="12593"/>
                  </a:lnTo>
                  <a:lnTo>
                    <a:pt x="26699" y="12559"/>
                  </a:lnTo>
                  <a:lnTo>
                    <a:pt x="27036" y="13064"/>
                  </a:lnTo>
                  <a:lnTo>
                    <a:pt x="27103" y="13098"/>
                  </a:lnTo>
                  <a:lnTo>
                    <a:pt x="27170" y="13098"/>
                  </a:lnTo>
                  <a:lnTo>
                    <a:pt x="27440" y="12862"/>
                  </a:lnTo>
                  <a:lnTo>
                    <a:pt x="27608" y="13030"/>
                  </a:lnTo>
                  <a:lnTo>
                    <a:pt x="27810" y="13165"/>
                  </a:lnTo>
                  <a:lnTo>
                    <a:pt x="28046" y="13232"/>
                  </a:lnTo>
                  <a:lnTo>
                    <a:pt x="28315" y="13266"/>
                  </a:lnTo>
                  <a:lnTo>
                    <a:pt x="28315" y="12862"/>
                  </a:lnTo>
                  <a:lnTo>
                    <a:pt x="27978" y="12795"/>
                  </a:lnTo>
                  <a:lnTo>
                    <a:pt x="27608" y="12660"/>
                  </a:lnTo>
                  <a:lnTo>
                    <a:pt x="27709" y="12525"/>
                  </a:lnTo>
                  <a:lnTo>
                    <a:pt x="27743" y="12458"/>
                  </a:lnTo>
                  <a:lnTo>
                    <a:pt x="27709" y="12357"/>
                  </a:lnTo>
                  <a:lnTo>
                    <a:pt x="27574" y="12189"/>
                  </a:lnTo>
                  <a:lnTo>
                    <a:pt x="27372" y="12020"/>
                  </a:lnTo>
                  <a:lnTo>
                    <a:pt x="27170" y="11919"/>
                  </a:lnTo>
                  <a:lnTo>
                    <a:pt x="27204" y="11852"/>
                  </a:lnTo>
                  <a:lnTo>
                    <a:pt x="27204" y="11751"/>
                  </a:lnTo>
                  <a:lnTo>
                    <a:pt x="27137" y="11650"/>
                  </a:lnTo>
                  <a:lnTo>
                    <a:pt x="27137" y="11616"/>
                  </a:lnTo>
                  <a:lnTo>
                    <a:pt x="27137" y="11583"/>
                  </a:lnTo>
                  <a:lnTo>
                    <a:pt x="27137" y="11549"/>
                  </a:lnTo>
                  <a:lnTo>
                    <a:pt x="27069" y="11549"/>
                  </a:lnTo>
                  <a:lnTo>
                    <a:pt x="26733" y="10977"/>
                  </a:lnTo>
                  <a:lnTo>
                    <a:pt x="26362" y="10438"/>
                  </a:lnTo>
                  <a:lnTo>
                    <a:pt x="25958" y="9933"/>
                  </a:lnTo>
                  <a:lnTo>
                    <a:pt x="25521" y="9428"/>
                  </a:lnTo>
                  <a:lnTo>
                    <a:pt x="25049" y="8956"/>
                  </a:lnTo>
                  <a:lnTo>
                    <a:pt x="24578" y="8519"/>
                  </a:lnTo>
                  <a:lnTo>
                    <a:pt x="23601" y="7610"/>
                  </a:lnTo>
                  <a:lnTo>
                    <a:pt x="23298" y="7307"/>
                  </a:lnTo>
                  <a:lnTo>
                    <a:pt x="22928" y="6970"/>
                  </a:lnTo>
                  <a:lnTo>
                    <a:pt x="22726" y="6835"/>
                  </a:lnTo>
                  <a:lnTo>
                    <a:pt x="22524" y="6734"/>
                  </a:lnTo>
                  <a:lnTo>
                    <a:pt x="22288" y="6667"/>
                  </a:lnTo>
                  <a:lnTo>
                    <a:pt x="22086" y="6701"/>
                  </a:lnTo>
                  <a:lnTo>
                    <a:pt x="21884" y="6768"/>
                  </a:lnTo>
                  <a:lnTo>
                    <a:pt x="21783" y="6600"/>
                  </a:lnTo>
                  <a:lnTo>
                    <a:pt x="21682" y="6431"/>
                  </a:lnTo>
                  <a:lnTo>
                    <a:pt x="21649" y="6398"/>
                  </a:lnTo>
                  <a:lnTo>
                    <a:pt x="21581" y="6364"/>
                  </a:lnTo>
                  <a:lnTo>
                    <a:pt x="21514" y="6364"/>
                  </a:lnTo>
                  <a:lnTo>
                    <a:pt x="21480" y="6398"/>
                  </a:lnTo>
                  <a:lnTo>
                    <a:pt x="21413" y="6499"/>
                  </a:lnTo>
                  <a:lnTo>
                    <a:pt x="21177" y="6162"/>
                  </a:lnTo>
                  <a:lnTo>
                    <a:pt x="20942" y="5825"/>
                  </a:lnTo>
                  <a:lnTo>
                    <a:pt x="20639" y="5522"/>
                  </a:lnTo>
                  <a:lnTo>
                    <a:pt x="20336" y="5219"/>
                  </a:lnTo>
                  <a:lnTo>
                    <a:pt x="19999" y="4984"/>
                  </a:lnTo>
                  <a:lnTo>
                    <a:pt x="19831" y="4916"/>
                  </a:lnTo>
                  <a:lnTo>
                    <a:pt x="19662" y="4849"/>
                  </a:lnTo>
                  <a:lnTo>
                    <a:pt x="19460" y="4782"/>
                  </a:lnTo>
                  <a:lnTo>
                    <a:pt x="19258" y="4748"/>
                  </a:lnTo>
                  <a:lnTo>
                    <a:pt x="19056" y="4748"/>
                  </a:lnTo>
                  <a:lnTo>
                    <a:pt x="18854" y="4782"/>
                  </a:lnTo>
                  <a:lnTo>
                    <a:pt x="18585" y="4849"/>
                  </a:lnTo>
                  <a:lnTo>
                    <a:pt x="18383" y="4916"/>
                  </a:lnTo>
                  <a:lnTo>
                    <a:pt x="18147" y="5017"/>
                  </a:lnTo>
                  <a:lnTo>
                    <a:pt x="17945" y="5152"/>
                  </a:lnTo>
                  <a:lnTo>
                    <a:pt x="17777" y="5287"/>
                  </a:lnTo>
                  <a:lnTo>
                    <a:pt x="17609" y="5421"/>
                  </a:lnTo>
                  <a:lnTo>
                    <a:pt x="17474" y="5590"/>
                  </a:lnTo>
                  <a:lnTo>
                    <a:pt x="17339" y="5792"/>
                  </a:lnTo>
                  <a:lnTo>
                    <a:pt x="17104" y="6162"/>
                  </a:lnTo>
                  <a:lnTo>
                    <a:pt x="16935" y="6600"/>
                  </a:lnTo>
                  <a:lnTo>
                    <a:pt x="16834" y="7071"/>
                  </a:lnTo>
                  <a:lnTo>
                    <a:pt x="16767" y="7542"/>
                  </a:lnTo>
                  <a:lnTo>
                    <a:pt x="16767" y="8148"/>
                  </a:lnTo>
                  <a:lnTo>
                    <a:pt x="16834" y="8754"/>
                  </a:lnTo>
                  <a:lnTo>
                    <a:pt x="16969" y="9360"/>
                  </a:lnTo>
                  <a:lnTo>
                    <a:pt x="17137" y="9933"/>
                  </a:lnTo>
                  <a:lnTo>
                    <a:pt x="17339" y="10505"/>
                  </a:lnTo>
                  <a:lnTo>
                    <a:pt x="17609" y="11078"/>
                  </a:lnTo>
                  <a:lnTo>
                    <a:pt x="17912" y="11616"/>
                  </a:lnTo>
                  <a:lnTo>
                    <a:pt x="18248" y="12088"/>
                  </a:lnTo>
                  <a:lnTo>
                    <a:pt x="18652" y="12626"/>
                  </a:lnTo>
                  <a:lnTo>
                    <a:pt x="18989" y="13165"/>
                  </a:lnTo>
                  <a:lnTo>
                    <a:pt x="19157" y="13434"/>
                  </a:lnTo>
                  <a:lnTo>
                    <a:pt x="19292" y="13737"/>
                  </a:lnTo>
                  <a:lnTo>
                    <a:pt x="19427" y="14040"/>
                  </a:lnTo>
                  <a:lnTo>
                    <a:pt x="19528" y="14377"/>
                  </a:lnTo>
                  <a:lnTo>
                    <a:pt x="19561" y="14579"/>
                  </a:lnTo>
                  <a:lnTo>
                    <a:pt x="19595" y="14781"/>
                  </a:lnTo>
                  <a:lnTo>
                    <a:pt x="19561" y="14983"/>
                  </a:lnTo>
                  <a:lnTo>
                    <a:pt x="19528" y="15185"/>
                  </a:lnTo>
                  <a:lnTo>
                    <a:pt x="19494" y="15353"/>
                  </a:lnTo>
                  <a:lnTo>
                    <a:pt x="19427" y="15522"/>
                  </a:lnTo>
                  <a:lnTo>
                    <a:pt x="19225" y="15858"/>
                  </a:lnTo>
                  <a:lnTo>
                    <a:pt x="18955" y="16161"/>
                  </a:lnTo>
                  <a:lnTo>
                    <a:pt x="18652" y="16397"/>
                  </a:lnTo>
                  <a:lnTo>
                    <a:pt x="18316" y="16599"/>
                  </a:lnTo>
                  <a:lnTo>
                    <a:pt x="17945" y="16767"/>
                  </a:lnTo>
                  <a:lnTo>
                    <a:pt x="17676" y="16902"/>
                  </a:lnTo>
                  <a:lnTo>
                    <a:pt x="17373" y="16969"/>
                  </a:lnTo>
                  <a:lnTo>
                    <a:pt x="17070" y="17037"/>
                  </a:lnTo>
                  <a:lnTo>
                    <a:pt x="16733" y="17070"/>
                  </a:lnTo>
                  <a:lnTo>
                    <a:pt x="16094" y="17104"/>
                  </a:lnTo>
                  <a:lnTo>
                    <a:pt x="15420" y="17070"/>
                  </a:lnTo>
                  <a:lnTo>
                    <a:pt x="14747" y="16936"/>
                  </a:lnTo>
                  <a:lnTo>
                    <a:pt x="14444" y="16868"/>
                  </a:lnTo>
                  <a:lnTo>
                    <a:pt x="14141" y="16734"/>
                  </a:lnTo>
                  <a:lnTo>
                    <a:pt x="13838" y="16633"/>
                  </a:lnTo>
                  <a:lnTo>
                    <a:pt x="13535" y="16464"/>
                  </a:lnTo>
                  <a:lnTo>
                    <a:pt x="13299" y="16330"/>
                  </a:lnTo>
                  <a:lnTo>
                    <a:pt x="13030" y="16128"/>
                  </a:lnTo>
                  <a:lnTo>
                    <a:pt x="12760" y="15892"/>
                  </a:lnTo>
                  <a:lnTo>
                    <a:pt x="12558" y="15589"/>
                  </a:lnTo>
                  <a:lnTo>
                    <a:pt x="12390" y="15286"/>
                  </a:lnTo>
                  <a:lnTo>
                    <a:pt x="12323" y="14949"/>
                  </a:lnTo>
                  <a:lnTo>
                    <a:pt x="12255" y="14613"/>
                  </a:lnTo>
                  <a:lnTo>
                    <a:pt x="12188" y="14276"/>
                  </a:lnTo>
                  <a:lnTo>
                    <a:pt x="12154" y="13535"/>
                  </a:lnTo>
                  <a:lnTo>
                    <a:pt x="12087" y="12862"/>
                  </a:lnTo>
                  <a:lnTo>
                    <a:pt x="12020" y="12222"/>
                  </a:lnTo>
                  <a:lnTo>
                    <a:pt x="11919" y="11549"/>
                  </a:lnTo>
                  <a:lnTo>
                    <a:pt x="11784" y="10909"/>
                  </a:lnTo>
                  <a:lnTo>
                    <a:pt x="11649" y="10539"/>
                  </a:lnTo>
                  <a:lnTo>
                    <a:pt x="11481" y="10135"/>
                  </a:lnTo>
                  <a:lnTo>
                    <a:pt x="11380" y="9967"/>
                  </a:lnTo>
                  <a:lnTo>
                    <a:pt x="11245" y="9798"/>
                  </a:lnTo>
                  <a:lnTo>
                    <a:pt x="11111" y="9664"/>
                  </a:lnTo>
                  <a:lnTo>
                    <a:pt x="10942" y="9563"/>
                  </a:lnTo>
                  <a:lnTo>
                    <a:pt x="10673" y="9428"/>
                  </a:lnTo>
                  <a:lnTo>
                    <a:pt x="10404" y="9327"/>
                  </a:lnTo>
                  <a:lnTo>
                    <a:pt x="10134" y="9259"/>
                  </a:lnTo>
                  <a:lnTo>
                    <a:pt x="9831" y="9192"/>
                  </a:lnTo>
                  <a:lnTo>
                    <a:pt x="9259" y="9158"/>
                  </a:lnTo>
                  <a:lnTo>
                    <a:pt x="8687" y="9057"/>
                  </a:lnTo>
                  <a:lnTo>
                    <a:pt x="8350" y="8990"/>
                  </a:lnTo>
                  <a:lnTo>
                    <a:pt x="8013" y="8855"/>
                  </a:lnTo>
                  <a:lnTo>
                    <a:pt x="7710" y="8687"/>
                  </a:lnTo>
                  <a:lnTo>
                    <a:pt x="7407" y="8485"/>
                  </a:lnTo>
                  <a:lnTo>
                    <a:pt x="6835" y="8047"/>
                  </a:lnTo>
                  <a:lnTo>
                    <a:pt x="6296" y="7576"/>
                  </a:lnTo>
                  <a:lnTo>
                    <a:pt x="6128" y="7408"/>
                  </a:lnTo>
                  <a:lnTo>
                    <a:pt x="5993" y="7206"/>
                  </a:lnTo>
                  <a:lnTo>
                    <a:pt x="5825" y="7004"/>
                  </a:lnTo>
                  <a:lnTo>
                    <a:pt x="5656" y="6869"/>
                  </a:lnTo>
                  <a:lnTo>
                    <a:pt x="5589" y="6835"/>
                  </a:lnTo>
                  <a:lnTo>
                    <a:pt x="5724" y="6667"/>
                  </a:lnTo>
                  <a:lnTo>
                    <a:pt x="5757" y="6600"/>
                  </a:lnTo>
                  <a:lnTo>
                    <a:pt x="5825" y="6600"/>
                  </a:lnTo>
                  <a:lnTo>
                    <a:pt x="5892" y="6566"/>
                  </a:lnTo>
                  <a:lnTo>
                    <a:pt x="5892" y="6499"/>
                  </a:lnTo>
                  <a:lnTo>
                    <a:pt x="5858" y="6431"/>
                  </a:lnTo>
                  <a:lnTo>
                    <a:pt x="4983" y="5590"/>
                  </a:lnTo>
                  <a:lnTo>
                    <a:pt x="4579" y="5152"/>
                  </a:lnTo>
                  <a:lnTo>
                    <a:pt x="4411" y="4916"/>
                  </a:lnTo>
                  <a:lnTo>
                    <a:pt x="4242" y="4681"/>
                  </a:lnTo>
                  <a:lnTo>
                    <a:pt x="4108" y="4445"/>
                  </a:lnTo>
                  <a:lnTo>
                    <a:pt x="3939" y="4243"/>
                  </a:lnTo>
                  <a:lnTo>
                    <a:pt x="3737" y="4041"/>
                  </a:lnTo>
                  <a:lnTo>
                    <a:pt x="3502" y="3873"/>
                  </a:lnTo>
                  <a:lnTo>
                    <a:pt x="3064" y="3536"/>
                  </a:lnTo>
                  <a:lnTo>
                    <a:pt x="2626" y="3233"/>
                  </a:lnTo>
                  <a:lnTo>
                    <a:pt x="2896" y="3132"/>
                  </a:lnTo>
                  <a:lnTo>
                    <a:pt x="3030" y="3065"/>
                  </a:lnTo>
                  <a:lnTo>
                    <a:pt x="3165" y="2964"/>
                  </a:lnTo>
                  <a:lnTo>
                    <a:pt x="3367" y="2728"/>
                  </a:lnTo>
                  <a:lnTo>
                    <a:pt x="3502" y="2459"/>
                  </a:lnTo>
                  <a:lnTo>
                    <a:pt x="3636" y="2156"/>
                  </a:lnTo>
                  <a:lnTo>
                    <a:pt x="3704" y="1819"/>
                  </a:lnTo>
                  <a:lnTo>
                    <a:pt x="3737" y="1516"/>
                  </a:lnTo>
                  <a:lnTo>
                    <a:pt x="3737" y="1179"/>
                  </a:lnTo>
                  <a:lnTo>
                    <a:pt x="3704" y="876"/>
                  </a:lnTo>
                  <a:lnTo>
                    <a:pt x="3670" y="775"/>
                  </a:lnTo>
                  <a:lnTo>
                    <a:pt x="3535" y="775"/>
                  </a:lnTo>
                  <a:lnTo>
                    <a:pt x="3502" y="809"/>
                  </a:lnTo>
                  <a:lnTo>
                    <a:pt x="3502" y="876"/>
                  </a:lnTo>
                  <a:lnTo>
                    <a:pt x="3502" y="1145"/>
                  </a:lnTo>
                  <a:lnTo>
                    <a:pt x="3401" y="876"/>
                  </a:lnTo>
                  <a:lnTo>
                    <a:pt x="3232" y="674"/>
                  </a:lnTo>
                  <a:lnTo>
                    <a:pt x="3030" y="539"/>
                  </a:lnTo>
                  <a:lnTo>
                    <a:pt x="2963" y="472"/>
                  </a:lnTo>
                  <a:lnTo>
                    <a:pt x="2896" y="337"/>
                  </a:lnTo>
                  <a:lnTo>
                    <a:pt x="2862" y="236"/>
                  </a:lnTo>
                  <a:lnTo>
                    <a:pt x="2761" y="203"/>
                  </a:lnTo>
                  <a:lnTo>
                    <a:pt x="2694" y="169"/>
                  </a:lnTo>
                  <a:lnTo>
                    <a:pt x="2593" y="169"/>
                  </a:lnTo>
                  <a:lnTo>
                    <a:pt x="2559" y="203"/>
                  </a:lnTo>
                  <a:lnTo>
                    <a:pt x="2357" y="102"/>
                  </a:lnTo>
                  <a:lnTo>
                    <a:pt x="2121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7" name="Google Shape;787;p5"/>
            <p:cNvSpPr/>
            <p:nvPr/>
          </p:nvSpPr>
          <p:spPr>
            <a:xfrm>
              <a:off x="4783000" y="3183225"/>
              <a:ext cx="5075" cy="33700"/>
            </a:xfrm>
            <a:custGeom>
              <a:rect b="b" l="l" r="r" t="t"/>
              <a:pathLst>
                <a:path extrusionOk="0" h="1348" w="203">
                  <a:moveTo>
                    <a:pt x="101" y="1"/>
                  </a:moveTo>
                  <a:lnTo>
                    <a:pt x="34" y="102"/>
                  </a:lnTo>
                  <a:lnTo>
                    <a:pt x="0" y="236"/>
                  </a:lnTo>
                  <a:lnTo>
                    <a:pt x="34" y="506"/>
                  </a:lnTo>
                  <a:lnTo>
                    <a:pt x="34" y="1280"/>
                  </a:lnTo>
                  <a:lnTo>
                    <a:pt x="68" y="1347"/>
                  </a:lnTo>
                  <a:lnTo>
                    <a:pt x="135" y="1347"/>
                  </a:lnTo>
                  <a:lnTo>
                    <a:pt x="169" y="1314"/>
                  </a:lnTo>
                  <a:lnTo>
                    <a:pt x="202" y="1280"/>
                  </a:lnTo>
                  <a:lnTo>
                    <a:pt x="169" y="472"/>
                  </a:lnTo>
                  <a:lnTo>
                    <a:pt x="169" y="236"/>
                  </a:lnTo>
                  <a:lnTo>
                    <a:pt x="169" y="102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8" name="Google Shape;788;p5"/>
            <p:cNvSpPr/>
            <p:nvPr/>
          </p:nvSpPr>
          <p:spPr>
            <a:xfrm>
              <a:off x="4735025" y="2891150"/>
              <a:ext cx="100175" cy="42125"/>
            </a:xfrm>
            <a:custGeom>
              <a:rect b="b" l="l" r="r" t="t"/>
              <a:pathLst>
                <a:path extrusionOk="0" h="1685" w="4007">
                  <a:moveTo>
                    <a:pt x="0" y="1"/>
                  </a:moveTo>
                  <a:lnTo>
                    <a:pt x="0" y="539"/>
                  </a:lnTo>
                  <a:lnTo>
                    <a:pt x="0" y="1011"/>
                  </a:lnTo>
                  <a:lnTo>
                    <a:pt x="68" y="1246"/>
                  </a:lnTo>
                  <a:lnTo>
                    <a:pt x="135" y="1448"/>
                  </a:lnTo>
                  <a:lnTo>
                    <a:pt x="202" y="1482"/>
                  </a:lnTo>
                  <a:lnTo>
                    <a:pt x="202" y="1516"/>
                  </a:lnTo>
                  <a:lnTo>
                    <a:pt x="236" y="1549"/>
                  </a:lnTo>
                  <a:lnTo>
                    <a:pt x="674" y="1617"/>
                  </a:lnTo>
                  <a:lnTo>
                    <a:pt x="1111" y="1650"/>
                  </a:lnTo>
                  <a:lnTo>
                    <a:pt x="2020" y="1684"/>
                  </a:lnTo>
                  <a:lnTo>
                    <a:pt x="2929" y="1650"/>
                  </a:lnTo>
                  <a:lnTo>
                    <a:pt x="3805" y="1549"/>
                  </a:lnTo>
                  <a:lnTo>
                    <a:pt x="3872" y="1583"/>
                  </a:lnTo>
                  <a:lnTo>
                    <a:pt x="3906" y="1583"/>
                  </a:lnTo>
                  <a:lnTo>
                    <a:pt x="3973" y="1549"/>
                  </a:lnTo>
                  <a:lnTo>
                    <a:pt x="4007" y="1482"/>
                  </a:lnTo>
                  <a:lnTo>
                    <a:pt x="3906" y="1"/>
                  </a:lnTo>
                  <a:lnTo>
                    <a:pt x="3704" y="1"/>
                  </a:lnTo>
                  <a:lnTo>
                    <a:pt x="3771" y="1347"/>
                  </a:lnTo>
                  <a:lnTo>
                    <a:pt x="2020" y="1381"/>
                  </a:lnTo>
                  <a:lnTo>
                    <a:pt x="1111" y="1381"/>
                  </a:lnTo>
                  <a:lnTo>
                    <a:pt x="236" y="1448"/>
                  </a:lnTo>
                  <a:lnTo>
                    <a:pt x="236" y="1415"/>
                  </a:lnTo>
                  <a:lnTo>
                    <a:pt x="270" y="1213"/>
                  </a:lnTo>
                  <a:lnTo>
                    <a:pt x="236" y="977"/>
                  </a:lnTo>
                  <a:lnTo>
                    <a:pt x="169" y="539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9" name="Google Shape;789;p5"/>
            <p:cNvSpPr/>
            <p:nvPr/>
          </p:nvSpPr>
          <p:spPr>
            <a:xfrm>
              <a:off x="6612850" y="4974375"/>
              <a:ext cx="14325" cy="15175"/>
            </a:xfrm>
            <a:custGeom>
              <a:rect b="b" l="l" r="r" t="t"/>
              <a:pathLst>
                <a:path extrusionOk="0" h="607" w="573">
                  <a:moveTo>
                    <a:pt x="405" y="0"/>
                  </a:moveTo>
                  <a:lnTo>
                    <a:pt x="337" y="34"/>
                  </a:lnTo>
                  <a:lnTo>
                    <a:pt x="270" y="68"/>
                  </a:lnTo>
                  <a:lnTo>
                    <a:pt x="102" y="303"/>
                  </a:lnTo>
                  <a:lnTo>
                    <a:pt x="34" y="438"/>
                  </a:lnTo>
                  <a:lnTo>
                    <a:pt x="1" y="573"/>
                  </a:lnTo>
                  <a:lnTo>
                    <a:pt x="34" y="606"/>
                  </a:lnTo>
                  <a:lnTo>
                    <a:pt x="169" y="573"/>
                  </a:lnTo>
                  <a:lnTo>
                    <a:pt x="304" y="505"/>
                  </a:lnTo>
                  <a:lnTo>
                    <a:pt x="506" y="303"/>
                  </a:lnTo>
                  <a:lnTo>
                    <a:pt x="539" y="236"/>
                  </a:lnTo>
                  <a:lnTo>
                    <a:pt x="573" y="169"/>
                  </a:lnTo>
                  <a:lnTo>
                    <a:pt x="539" y="135"/>
                  </a:lnTo>
                  <a:lnTo>
                    <a:pt x="506" y="68"/>
                  </a:lnTo>
                  <a:lnTo>
                    <a:pt x="438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0" name="Google Shape;790;p5"/>
            <p:cNvSpPr/>
            <p:nvPr/>
          </p:nvSpPr>
          <p:spPr>
            <a:xfrm>
              <a:off x="6971425" y="3905400"/>
              <a:ext cx="319850" cy="567325"/>
            </a:xfrm>
            <a:custGeom>
              <a:rect b="b" l="l" r="r" t="t"/>
              <a:pathLst>
                <a:path extrusionOk="0" h="22693" w="12794">
                  <a:moveTo>
                    <a:pt x="10774" y="3334"/>
                  </a:moveTo>
                  <a:lnTo>
                    <a:pt x="10841" y="3368"/>
                  </a:lnTo>
                  <a:lnTo>
                    <a:pt x="11178" y="4209"/>
                  </a:lnTo>
                  <a:lnTo>
                    <a:pt x="11245" y="4378"/>
                  </a:lnTo>
                  <a:lnTo>
                    <a:pt x="11346" y="4580"/>
                  </a:lnTo>
                  <a:lnTo>
                    <a:pt x="11346" y="4681"/>
                  </a:lnTo>
                  <a:lnTo>
                    <a:pt x="11346" y="4748"/>
                  </a:lnTo>
                  <a:lnTo>
                    <a:pt x="11313" y="4815"/>
                  </a:lnTo>
                  <a:lnTo>
                    <a:pt x="11212" y="4849"/>
                  </a:lnTo>
                  <a:lnTo>
                    <a:pt x="11111" y="4546"/>
                  </a:lnTo>
                  <a:lnTo>
                    <a:pt x="10774" y="3334"/>
                  </a:lnTo>
                  <a:close/>
                  <a:moveTo>
                    <a:pt x="6868" y="1"/>
                  </a:moveTo>
                  <a:lnTo>
                    <a:pt x="6363" y="34"/>
                  </a:lnTo>
                  <a:lnTo>
                    <a:pt x="5892" y="102"/>
                  </a:lnTo>
                  <a:lnTo>
                    <a:pt x="5387" y="169"/>
                  </a:lnTo>
                  <a:lnTo>
                    <a:pt x="4882" y="270"/>
                  </a:lnTo>
                  <a:lnTo>
                    <a:pt x="3939" y="506"/>
                  </a:lnTo>
                  <a:lnTo>
                    <a:pt x="2963" y="809"/>
                  </a:lnTo>
                  <a:lnTo>
                    <a:pt x="2492" y="977"/>
                  </a:lnTo>
                  <a:lnTo>
                    <a:pt x="2020" y="1145"/>
                  </a:lnTo>
                  <a:lnTo>
                    <a:pt x="1583" y="1381"/>
                  </a:lnTo>
                  <a:lnTo>
                    <a:pt x="1145" y="1617"/>
                  </a:lnTo>
                  <a:lnTo>
                    <a:pt x="876" y="1819"/>
                  </a:lnTo>
                  <a:lnTo>
                    <a:pt x="640" y="2021"/>
                  </a:lnTo>
                  <a:lnTo>
                    <a:pt x="438" y="2257"/>
                  </a:lnTo>
                  <a:lnTo>
                    <a:pt x="236" y="2560"/>
                  </a:lnTo>
                  <a:lnTo>
                    <a:pt x="101" y="2829"/>
                  </a:lnTo>
                  <a:lnTo>
                    <a:pt x="0" y="3132"/>
                  </a:lnTo>
                  <a:lnTo>
                    <a:pt x="0" y="3469"/>
                  </a:lnTo>
                  <a:lnTo>
                    <a:pt x="34" y="3772"/>
                  </a:lnTo>
                  <a:lnTo>
                    <a:pt x="34" y="3805"/>
                  </a:lnTo>
                  <a:lnTo>
                    <a:pt x="34" y="3839"/>
                  </a:lnTo>
                  <a:lnTo>
                    <a:pt x="101" y="4378"/>
                  </a:lnTo>
                  <a:lnTo>
                    <a:pt x="236" y="4883"/>
                  </a:lnTo>
                  <a:lnTo>
                    <a:pt x="505" y="5893"/>
                  </a:lnTo>
                  <a:lnTo>
                    <a:pt x="808" y="6903"/>
                  </a:lnTo>
                  <a:lnTo>
                    <a:pt x="1111" y="7946"/>
                  </a:lnTo>
                  <a:lnTo>
                    <a:pt x="1583" y="10101"/>
                  </a:lnTo>
                  <a:lnTo>
                    <a:pt x="2020" y="12256"/>
                  </a:lnTo>
                  <a:lnTo>
                    <a:pt x="2559" y="14478"/>
                  </a:lnTo>
                  <a:lnTo>
                    <a:pt x="3131" y="16700"/>
                  </a:lnTo>
                  <a:lnTo>
                    <a:pt x="3704" y="18889"/>
                  </a:lnTo>
                  <a:lnTo>
                    <a:pt x="4377" y="21077"/>
                  </a:lnTo>
                  <a:lnTo>
                    <a:pt x="4411" y="21144"/>
                  </a:lnTo>
                  <a:lnTo>
                    <a:pt x="4411" y="21346"/>
                  </a:lnTo>
                  <a:lnTo>
                    <a:pt x="4478" y="21481"/>
                  </a:lnTo>
                  <a:lnTo>
                    <a:pt x="4613" y="21649"/>
                  </a:lnTo>
                  <a:lnTo>
                    <a:pt x="4747" y="21818"/>
                  </a:lnTo>
                  <a:lnTo>
                    <a:pt x="5084" y="22087"/>
                  </a:lnTo>
                  <a:lnTo>
                    <a:pt x="5421" y="22255"/>
                  </a:lnTo>
                  <a:lnTo>
                    <a:pt x="5724" y="22424"/>
                  </a:lnTo>
                  <a:lnTo>
                    <a:pt x="6027" y="22525"/>
                  </a:lnTo>
                  <a:lnTo>
                    <a:pt x="6363" y="22626"/>
                  </a:lnTo>
                  <a:lnTo>
                    <a:pt x="6734" y="22659"/>
                  </a:lnTo>
                  <a:lnTo>
                    <a:pt x="7070" y="22693"/>
                  </a:lnTo>
                  <a:lnTo>
                    <a:pt x="7407" y="22693"/>
                  </a:lnTo>
                  <a:lnTo>
                    <a:pt x="8114" y="22659"/>
                  </a:lnTo>
                  <a:lnTo>
                    <a:pt x="8720" y="22592"/>
                  </a:lnTo>
                  <a:lnTo>
                    <a:pt x="9293" y="22491"/>
                  </a:lnTo>
                  <a:lnTo>
                    <a:pt x="9899" y="22390"/>
                  </a:lnTo>
                  <a:lnTo>
                    <a:pt x="10471" y="22255"/>
                  </a:lnTo>
                  <a:lnTo>
                    <a:pt x="11649" y="21919"/>
                  </a:lnTo>
                  <a:lnTo>
                    <a:pt x="12794" y="21515"/>
                  </a:lnTo>
                  <a:lnTo>
                    <a:pt x="12794" y="21212"/>
                  </a:lnTo>
                  <a:lnTo>
                    <a:pt x="11313" y="21717"/>
                  </a:lnTo>
                  <a:lnTo>
                    <a:pt x="10538" y="21919"/>
                  </a:lnTo>
                  <a:lnTo>
                    <a:pt x="9798" y="22121"/>
                  </a:lnTo>
                  <a:lnTo>
                    <a:pt x="9124" y="22255"/>
                  </a:lnTo>
                  <a:lnTo>
                    <a:pt x="8485" y="22390"/>
                  </a:lnTo>
                  <a:lnTo>
                    <a:pt x="7811" y="22424"/>
                  </a:lnTo>
                  <a:lnTo>
                    <a:pt x="7138" y="22457"/>
                  </a:lnTo>
                  <a:lnTo>
                    <a:pt x="6801" y="22424"/>
                  </a:lnTo>
                  <a:lnTo>
                    <a:pt x="6498" y="22390"/>
                  </a:lnTo>
                  <a:lnTo>
                    <a:pt x="6195" y="22289"/>
                  </a:lnTo>
                  <a:lnTo>
                    <a:pt x="5858" y="22188"/>
                  </a:lnTo>
                  <a:lnTo>
                    <a:pt x="5522" y="22053"/>
                  </a:lnTo>
                  <a:lnTo>
                    <a:pt x="5320" y="21919"/>
                  </a:lnTo>
                  <a:lnTo>
                    <a:pt x="5084" y="21784"/>
                  </a:lnTo>
                  <a:lnTo>
                    <a:pt x="4916" y="21616"/>
                  </a:lnTo>
                  <a:lnTo>
                    <a:pt x="4747" y="21447"/>
                  </a:lnTo>
                  <a:lnTo>
                    <a:pt x="4646" y="21279"/>
                  </a:lnTo>
                  <a:lnTo>
                    <a:pt x="4613" y="21077"/>
                  </a:lnTo>
                  <a:lnTo>
                    <a:pt x="4613" y="21043"/>
                  </a:lnTo>
                  <a:lnTo>
                    <a:pt x="4007" y="18889"/>
                  </a:lnTo>
                  <a:lnTo>
                    <a:pt x="3434" y="16734"/>
                  </a:lnTo>
                  <a:lnTo>
                    <a:pt x="2862" y="14579"/>
                  </a:lnTo>
                  <a:lnTo>
                    <a:pt x="2323" y="12424"/>
                  </a:lnTo>
                  <a:lnTo>
                    <a:pt x="1852" y="10269"/>
                  </a:lnTo>
                  <a:lnTo>
                    <a:pt x="1414" y="8115"/>
                  </a:lnTo>
                  <a:lnTo>
                    <a:pt x="1280" y="7576"/>
                  </a:lnTo>
                  <a:lnTo>
                    <a:pt x="1145" y="7037"/>
                  </a:lnTo>
                  <a:lnTo>
                    <a:pt x="808" y="5960"/>
                  </a:lnTo>
                  <a:lnTo>
                    <a:pt x="472" y="4883"/>
                  </a:lnTo>
                  <a:lnTo>
                    <a:pt x="303" y="4344"/>
                  </a:lnTo>
                  <a:lnTo>
                    <a:pt x="169" y="3805"/>
                  </a:lnTo>
                  <a:lnTo>
                    <a:pt x="135" y="3772"/>
                  </a:lnTo>
                  <a:lnTo>
                    <a:pt x="202" y="3368"/>
                  </a:lnTo>
                  <a:lnTo>
                    <a:pt x="303" y="2997"/>
                  </a:lnTo>
                  <a:lnTo>
                    <a:pt x="472" y="2694"/>
                  </a:lnTo>
                  <a:lnTo>
                    <a:pt x="674" y="2391"/>
                  </a:lnTo>
                  <a:lnTo>
                    <a:pt x="909" y="2122"/>
                  </a:lnTo>
                  <a:lnTo>
                    <a:pt x="1179" y="1920"/>
                  </a:lnTo>
                  <a:lnTo>
                    <a:pt x="1482" y="1684"/>
                  </a:lnTo>
                  <a:lnTo>
                    <a:pt x="1818" y="1516"/>
                  </a:lnTo>
                  <a:lnTo>
                    <a:pt x="2155" y="1347"/>
                  </a:lnTo>
                  <a:lnTo>
                    <a:pt x="2525" y="1213"/>
                  </a:lnTo>
                  <a:lnTo>
                    <a:pt x="3266" y="943"/>
                  </a:lnTo>
                  <a:lnTo>
                    <a:pt x="4007" y="741"/>
                  </a:lnTo>
                  <a:lnTo>
                    <a:pt x="4714" y="573"/>
                  </a:lnTo>
                  <a:lnTo>
                    <a:pt x="5555" y="405"/>
                  </a:lnTo>
                  <a:lnTo>
                    <a:pt x="5959" y="337"/>
                  </a:lnTo>
                  <a:lnTo>
                    <a:pt x="6397" y="304"/>
                  </a:lnTo>
                  <a:lnTo>
                    <a:pt x="6801" y="270"/>
                  </a:lnTo>
                  <a:lnTo>
                    <a:pt x="7239" y="304"/>
                  </a:lnTo>
                  <a:lnTo>
                    <a:pt x="7643" y="304"/>
                  </a:lnTo>
                  <a:lnTo>
                    <a:pt x="8080" y="371"/>
                  </a:lnTo>
                  <a:lnTo>
                    <a:pt x="8518" y="472"/>
                  </a:lnTo>
                  <a:lnTo>
                    <a:pt x="8922" y="607"/>
                  </a:lnTo>
                  <a:lnTo>
                    <a:pt x="9326" y="809"/>
                  </a:lnTo>
                  <a:lnTo>
                    <a:pt x="9495" y="943"/>
                  </a:lnTo>
                  <a:lnTo>
                    <a:pt x="9697" y="1078"/>
                  </a:lnTo>
                  <a:lnTo>
                    <a:pt x="9831" y="1246"/>
                  </a:lnTo>
                  <a:lnTo>
                    <a:pt x="9966" y="1448"/>
                  </a:lnTo>
                  <a:lnTo>
                    <a:pt x="10101" y="1650"/>
                  </a:lnTo>
                  <a:lnTo>
                    <a:pt x="10202" y="1852"/>
                  </a:lnTo>
                  <a:lnTo>
                    <a:pt x="10168" y="1886"/>
                  </a:lnTo>
                  <a:lnTo>
                    <a:pt x="10168" y="2088"/>
                  </a:lnTo>
                  <a:lnTo>
                    <a:pt x="10202" y="2223"/>
                  </a:lnTo>
                  <a:lnTo>
                    <a:pt x="10303" y="2593"/>
                  </a:lnTo>
                  <a:lnTo>
                    <a:pt x="10707" y="4108"/>
                  </a:lnTo>
                  <a:lnTo>
                    <a:pt x="11616" y="7138"/>
                  </a:lnTo>
                  <a:lnTo>
                    <a:pt x="12491" y="10168"/>
                  </a:lnTo>
                  <a:lnTo>
                    <a:pt x="12794" y="11347"/>
                  </a:lnTo>
                  <a:lnTo>
                    <a:pt x="12794" y="10337"/>
                  </a:lnTo>
                  <a:lnTo>
                    <a:pt x="12727" y="10101"/>
                  </a:lnTo>
                  <a:lnTo>
                    <a:pt x="11919" y="7340"/>
                  </a:lnTo>
                  <a:lnTo>
                    <a:pt x="11582" y="6196"/>
                  </a:lnTo>
                  <a:lnTo>
                    <a:pt x="11279" y="5085"/>
                  </a:lnTo>
                  <a:lnTo>
                    <a:pt x="11346" y="5085"/>
                  </a:lnTo>
                  <a:lnTo>
                    <a:pt x="11414" y="5051"/>
                  </a:lnTo>
                  <a:lnTo>
                    <a:pt x="11447" y="5017"/>
                  </a:lnTo>
                  <a:lnTo>
                    <a:pt x="11515" y="4916"/>
                  </a:lnTo>
                  <a:lnTo>
                    <a:pt x="11582" y="4849"/>
                  </a:lnTo>
                  <a:lnTo>
                    <a:pt x="11616" y="4815"/>
                  </a:lnTo>
                  <a:lnTo>
                    <a:pt x="11616" y="4748"/>
                  </a:lnTo>
                  <a:lnTo>
                    <a:pt x="11346" y="3974"/>
                  </a:lnTo>
                  <a:lnTo>
                    <a:pt x="11043" y="3233"/>
                  </a:lnTo>
                  <a:lnTo>
                    <a:pt x="10976" y="3166"/>
                  </a:lnTo>
                  <a:lnTo>
                    <a:pt x="10707" y="3166"/>
                  </a:lnTo>
                  <a:lnTo>
                    <a:pt x="10471" y="2560"/>
                  </a:lnTo>
                  <a:lnTo>
                    <a:pt x="10639" y="2560"/>
                  </a:lnTo>
                  <a:lnTo>
                    <a:pt x="10673" y="2492"/>
                  </a:lnTo>
                  <a:lnTo>
                    <a:pt x="10673" y="2425"/>
                  </a:lnTo>
                  <a:lnTo>
                    <a:pt x="10538" y="2054"/>
                  </a:lnTo>
                  <a:lnTo>
                    <a:pt x="10404" y="1718"/>
                  </a:lnTo>
                  <a:lnTo>
                    <a:pt x="10235" y="1415"/>
                  </a:lnTo>
                  <a:lnTo>
                    <a:pt x="10033" y="1112"/>
                  </a:lnTo>
                  <a:lnTo>
                    <a:pt x="9798" y="876"/>
                  </a:lnTo>
                  <a:lnTo>
                    <a:pt x="9528" y="640"/>
                  </a:lnTo>
                  <a:lnTo>
                    <a:pt x="9225" y="472"/>
                  </a:lnTo>
                  <a:lnTo>
                    <a:pt x="8855" y="304"/>
                  </a:lnTo>
                  <a:lnTo>
                    <a:pt x="8384" y="169"/>
                  </a:lnTo>
                  <a:lnTo>
                    <a:pt x="7878" y="68"/>
                  </a:lnTo>
                  <a:lnTo>
                    <a:pt x="7373" y="34"/>
                  </a:lnTo>
                  <a:lnTo>
                    <a:pt x="68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1" name="Google Shape;791;p5"/>
            <p:cNvSpPr/>
            <p:nvPr/>
          </p:nvSpPr>
          <p:spPr>
            <a:xfrm>
              <a:off x="7159950" y="3928975"/>
              <a:ext cx="10975" cy="10125"/>
            </a:xfrm>
            <a:custGeom>
              <a:rect b="b" l="l" r="r" t="t"/>
              <a:pathLst>
                <a:path extrusionOk="0" h="405" w="439">
                  <a:moveTo>
                    <a:pt x="135" y="0"/>
                  </a:moveTo>
                  <a:lnTo>
                    <a:pt x="34" y="101"/>
                  </a:lnTo>
                  <a:lnTo>
                    <a:pt x="34" y="169"/>
                  </a:lnTo>
                  <a:lnTo>
                    <a:pt x="1" y="236"/>
                  </a:lnTo>
                  <a:lnTo>
                    <a:pt x="34" y="337"/>
                  </a:lnTo>
                  <a:lnTo>
                    <a:pt x="68" y="371"/>
                  </a:lnTo>
                  <a:lnTo>
                    <a:pt x="135" y="404"/>
                  </a:lnTo>
                  <a:lnTo>
                    <a:pt x="203" y="404"/>
                  </a:lnTo>
                  <a:lnTo>
                    <a:pt x="270" y="371"/>
                  </a:lnTo>
                  <a:lnTo>
                    <a:pt x="371" y="337"/>
                  </a:lnTo>
                  <a:lnTo>
                    <a:pt x="405" y="270"/>
                  </a:lnTo>
                  <a:lnTo>
                    <a:pt x="438" y="169"/>
                  </a:lnTo>
                  <a:lnTo>
                    <a:pt x="405" y="101"/>
                  </a:lnTo>
                  <a:lnTo>
                    <a:pt x="337" y="34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2" name="Google Shape;792;p5"/>
            <p:cNvSpPr/>
            <p:nvPr/>
          </p:nvSpPr>
          <p:spPr>
            <a:xfrm>
              <a:off x="7158275" y="5139350"/>
              <a:ext cx="67350" cy="65675"/>
            </a:xfrm>
            <a:custGeom>
              <a:rect b="b" l="l" r="r" t="t"/>
              <a:pathLst>
                <a:path extrusionOk="0" h="2627" w="2694">
                  <a:moveTo>
                    <a:pt x="505" y="337"/>
                  </a:moveTo>
                  <a:lnTo>
                    <a:pt x="775" y="539"/>
                  </a:lnTo>
                  <a:lnTo>
                    <a:pt x="1044" y="741"/>
                  </a:lnTo>
                  <a:lnTo>
                    <a:pt x="977" y="842"/>
                  </a:lnTo>
                  <a:lnTo>
                    <a:pt x="910" y="943"/>
                  </a:lnTo>
                  <a:lnTo>
                    <a:pt x="842" y="1077"/>
                  </a:lnTo>
                  <a:lnTo>
                    <a:pt x="606" y="842"/>
                  </a:lnTo>
                  <a:lnTo>
                    <a:pt x="674" y="741"/>
                  </a:lnTo>
                  <a:lnTo>
                    <a:pt x="707" y="539"/>
                  </a:lnTo>
                  <a:lnTo>
                    <a:pt x="707" y="505"/>
                  </a:lnTo>
                  <a:lnTo>
                    <a:pt x="573" y="640"/>
                  </a:lnTo>
                  <a:lnTo>
                    <a:pt x="505" y="774"/>
                  </a:lnTo>
                  <a:lnTo>
                    <a:pt x="135" y="471"/>
                  </a:lnTo>
                  <a:lnTo>
                    <a:pt x="337" y="370"/>
                  </a:lnTo>
                  <a:lnTo>
                    <a:pt x="438" y="337"/>
                  </a:lnTo>
                  <a:close/>
                  <a:moveTo>
                    <a:pt x="1179" y="875"/>
                  </a:moveTo>
                  <a:lnTo>
                    <a:pt x="1415" y="1077"/>
                  </a:lnTo>
                  <a:lnTo>
                    <a:pt x="1482" y="1178"/>
                  </a:lnTo>
                  <a:lnTo>
                    <a:pt x="1381" y="1313"/>
                  </a:lnTo>
                  <a:lnTo>
                    <a:pt x="1280" y="1515"/>
                  </a:lnTo>
                  <a:lnTo>
                    <a:pt x="1145" y="1381"/>
                  </a:lnTo>
                  <a:lnTo>
                    <a:pt x="977" y="1212"/>
                  </a:lnTo>
                  <a:lnTo>
                    <a:pt x="1044" y="1111"/>
                  </a:lnTo>
                  <a:lnTo>
                    <a:pt x="1112" y="976"/>
                  </a:lnTo>
                  <a:lnTo>
                    <a:pt x="1179" y="875"/>
                  </a:lnTo>
                  <a:close/>
                  <a:moveTo>
                    <a:pt x="1583" y="1246"/>
                  </a:moveTo>
                  <a:lnTo>
                    <a:pt x="1852" y="1583"/>
                  </a:lnTo>
                  <a:lnTo>
                    <a:pt x="1751" y="1717"/>
                  </a:lnTo>
                  <a:lnTo>
                    <a:pt x="1684" y="1886"/>
                  </a:lnTo>
                  <a:lnTo>
                    <a:pt x="1448" y="1650"/>
                  </a:lnTo>
                  <a:lnTo>
                    <a:pt x="1516" y="1414"/>
                  </a:lnTo>
                  <a:lnTo>
                    <a:pt x="1583" y="1246"/>
                  </a:lnTo>
                  <a:close/>
                  <a:moveTo>
                    <a:pt x="1920" y="1684"/>
                  </a:moveTo>
                  <a:lnTo>
                    <a:pt x="2122" y="1919"/>
                  </a:lnTo>
                  <a:lnTo>
                    <a:pt x="2021" y="2020"/>
                  </a:lnTo>
                  <a:lnTo>
                    <a:pt x="2021" y="2088"/>
                  </a:lnTo>
                  <a:lnTo>
                    <a:pt x="2021" y="2155"/>
                  </a:lnTo>
                  <a:lnTo>
                    <a:pt x="1819" y="1987"/>
                  </a:lnTo>
                  <a:lnTo>
                    <a:pt x="1852" y="1919"/>
                  </a:lnTo>
                  <a:lnTo>
                    <a:pt x="1886" y="1818"/>
                  </a:lnTo>
                  <a:lnTo>
                    <a:pt x="1920" y="1684"/>
                  </a:lnTo>
                  <a:close/>
                  <a:moveTo>
                    <a:pt x="2122" y="1953"/>
                  </a:moveTo>
                  <a:lnTo>
                    <a:pt x="2324" y="2155"/>
                  </a:lnTo>
                  <a:lnTo>
                    <a:pt x="2223" y="2357"/>
                  </a:lnTo>
                  <a:lnTo>
                    <a:pt x="2054" y="2189"/>
                  </a:lnTo>
                  <a:lnTo>
                    <a:pt x="2054" y="2054"/>
                  </a:lnTo>
                  <a:lnTo>
                    <a:pt x="2088" y="1987"/>
                  </a:lnTo>
                  <a:lnTo>
                    <a:pt x="2122" y="1953"/>
                  </a:lnTo>
                  <a:close/>
                  <a:moveTo>
                    <a:pt x="404" y="0"/>
                  </a:moveTo>
                  <a:lnTo>
                    <a:pt x="303" y="34"/>
                  </a:lnTo>
                  <a:lnTo>
                    <a:pt x="135" y="202"/>
                  </a:lnTo>
                  <a:lnTo>
                    <a:pt x="68" y="337"/>
                  </a:lnTo>
                  <a:lnTo>
                    <a:pt x="34" y="438"/>
                  </a:lnTo>
                  <a:lnTo>
                    <a:pt x="0" y="471"/>
                  </a:lnTo>
                  <a:lnTo>
                    <a:pt x="34" y="505"/>
                  </a:lnTo>
                  <a:lnTo>
                    <a:pt x="236" y="808"/>
                  </a:lnTo>
                  <a:lnTo>
                    <a:pt x="472" y="1077"/>
                  </a:lnTo>
                  <a:lnTo>
                    <a:pt x="1011" y="1616"/>
                  </a:lnTo>
                  <a:lnTo>
                    <a:pt x="1617" y="2121"/>
                  </a:lnTo>
                  <a:lnTo>
                    <a:pt x="2189" y="2593"/>
                  </a:lnTo>
                  <a:lnTo>
                    <a:pt x="2223" y="2626"/>
                  </a:lnTo>
                  <a:lnTo>
                    <a:pt x="2290" y="2626"/>
                  </a:lnTo>
                  <a:lnTo>
                    <a:pt x="2324" y="2593"/>
                  </a:lnTo>
                  <a:lnTo>
                    <a:pt x="2357" y="2559"/>
                  </a:lnTo>
                  <a:lnTo>
                    <a:pt x="2458" y="2290"/>
                  </a:lnTo>
                  <a:lnTo>
                    <a:pt x="2593" y="2391"/>
                  </a:lnTo>
                  <a:lnTo>
                    <a:pt x="2627" y="2424"/>
                  </a:lnTo>
                  <a:lnTo>
                    <a:pt x="2694" y="2391"/>
                  </a:lnTo>
                  <a:lnTo>
                    <a:pt x="2694" y="2357"/>
                  </a:lnTo>
                  <a:lnTo>
                    <a:pt x="2694" y="2290"/>
                  </a:lnTo>
                  <a:lnTo>
                    <a:pt x="2559" y="1987"/>
                  </a:lnTo>
                  <a:lnTo>
                    <a:pt x="2324" y="1717"/>
                  </a:lnTo>
                  <a:lnTo>
                    <a:pt x="1852" y="1145"/>
                  </a:lnTo>
                  <a:lnTo>
                    <a:pt x="1583" y="875"/>
                  </a:lnTo>
                  <a:lnTo>
                    <a:pt x="1280" y="606"/>
                  </a:lnTo>
                  <a:lnTo>
                    <a:pt x="1280" y="539"/>
                  </a:lnTo>
                  <a:lnTo>
                    <a:pt x="1246" y="539"/>
                  </a:lnTo>
                  <a:lnTo>
                    <a:pt x="1213" y="572"/>
                  </a:lnTo>
                  <a:lnTo>
                    <a:pt x="842" y="269"/>
                  </a:lnTo>
                  <a:lnTo>
                    <a:pt x="472" y="3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3" name="Google Shape;793;p5"/>
            <p:cNvSpPr/>
            <p:nvPr/>
          </p:nvSpPr>
          <p:spPr>
            <a:xfrm>
              <a:off x="6637250" y="5024025"/>
              <a:ext cx="49700" cy="49675"/>
            </a:xfrm>
            <a:custGeom>
              <a:rect b="b" l="l" r="r" t="t"/>
              <a:pathLst>
                <a:path extrusionOk="0" h="1987" w="1988">
                  <a:moveTo>
                    <a:pt x="35" y="1"/>
                  </a:moveTo>
                  <a:lnTo>
                    <a:pt x="1" y="34"/>
                  </a:lnTo>
                  <a:lnTo>
                    <a:pt x="68" y="203"/>
                  </a:lnTo>
                  <a:lnTo>
                    <a:pt x="169" y="371"/>
                  </a:lnTo>
                  <a:lnTo>
                    <a:pt x="439" y="640"/>
                  </a:lnTo>
                  <a:lnTo>
                    <a:pt x="1112" y="1314"/>
                  </a:lnTo>
                  <a:lnTo>
                    <a:pt x="1348" y="1583"/>
                  </a:lnTo>
                  <a:lnTo>
                    <a:pt x="1583" y="1852"/>
                  </a:lnTo>
                  <a:lnTo>
                    <a:pt x="1651" y="1920"/>
                  </a:lnTo>
                  <a:lnTo>
                    <a:pt x="1752" y="1953"/>
                  </a:lnTo>
                  <a:lnTo>
                    <a:pt x="1819" y="1987"/>
                  </a:lnTo>
                  <a:lnTo>
                    <a:pt x="1920" y="1953"/>
                  </a:lnTo>
                  <a:lnTo>
                    <a:pt x="1987" y="1886"/>
                  </a:lnTo>
                  <a:lnTo>
                    <a:pt x="1954" y="1819"/>
                  </a:lnTo>
                  <a:lnTo>
                    <a:pt x="1954" y="1785"/>
                  </a:lnTo>
                  <a:lnTo>
                    <a:pt x="1718" y="1583"/>
                  </a:lnTo>
                  <a:lnTo>
                    <a:pt x="1516" y="1381"/>
                  </a:lnTo>
                  <a:lnTo>
                    <a:pt x="1112" y="943"/>
                  </a:lnTo>
                  <a:lnTo>
                    <a:pt x="540" y="371"/>
                  </a:lnTo>
                  <a:lnTo>
                    <a:pt x="304" y="135"/>
                  </a:lnTo>
                  <a:lnTo>
                    <a:pt x="169" y="68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4" name="Google Shape;794;p5"/>
            <p:cNvSpPr/>
            <p:nvPr/>
          </p:nvSpPr>
          <p:spPr>
            <a:xfrm>
              <a:off x="7121250" y="4706700"/>
              <a:ext cx="170025" cy="420875"/>
            </a:xfrm>
            <a:custGeom>
              <a:rect b="b" l="l" r="r" t="t"/>
              <a:pathLst>
                <a:path extrusionOk="0" h="16835" w="6801">
                  <a:moveTo>
                    <a:pt x="6195" y="472"/>
                  </a:moveTo>
                  <a:lnTo>
                    <a:pt x="5892" y="943"/>
                  </a:lnTo>
                  <a:lnTo>
                    <a:pt x="5825" y="910"/>
                  </a:lnTo>
                  <a:lnTo>
                    <a:pt x="5791" y="842"/>
                  </a:lnTo>
                  <a:lnTo>
                    <a:pt x="5757" y="809"/>
                  </a:lnTo>
                  <a:lnTo>
                    <a:pt x="6195" y="472"/>
                  </a:lnTo>
                  <a:close/>
                  <a:moveTo>
                    <a:pt x="5589" y="977"/>
                  </a:moveTo>
                  <a:lnTo>
                    <a:pt x="5656" y="1078"/>
                  </a:lnTo>
                  <a:lnTo>
                    <a:pt x="5724" y="1145"/>
                  </a:lnTo>
                  <a:lnTo>
                    <a:pt x="5589" y="1381"/>
                  </a:lnTo>
                  <a:lnTo>
                    <a:pt x="5387" y="1246"/>
                  </a:lnTo>
                  <a:lnTo>
                    <a:pt x="5488" y="1112"/>
                  </a:lnTo>
                  <a:lnTo>
                    <a:pt x="5589" y="977"/>
                  </a:lnTo>
                  <a:close/>
                  <a:moveTo>
                    <a:pt x="5252" y="1381"/>
                  </a:moveTo>
                  <a:lnTo>
                    <a:pt x="5353" y="1482"/>
                  </a:lnTo>
                  <a:lnTo>
                    <a:pt x="5454" y="1549"/>
                  </a:lnTo>
                  <a:lnTo>
                    <a:pt x="5320" y="1819"/>
                  </a:lnTo>
                  <a:lnTo>
                    <a:pt x="5286" y="1785"/>
                  </a:lnTo>
                  <a:lnTo>
                    <a:pt x="5084" y="1684"/>
                  </a:lnTo>
                  <a:lnTo>
                    <a:pt x="5050" y="1684"/>
                  </a:lnTo>
                  <a:lnTo>
                    <a:pt x="5252" y="1381"/>
                  </a:lnTo>
                  <a:close/>
                  <a:moveTo>
                    <a:pt x="4949" y="1886"/>
                  </a:moveTo>
                  <a:lnTo>
                    <a:pt x="5084" y="1920"/>
                  </a:lnTo>
                  <a:lnTo>
                    <a:pt x="5219" y="1987"/>
                  </a:lnTo>
                  <a:lnTo>
                    <a:pt x="5084" y="2223"/>
                  </a:lnTo>
                  <a:lnTo>
                    <a:pt x="4815" y="1987"/>
                  </a:lnTo>
                  <a:lnTo>
                    <a:pt x="4882" y="1886"/>
                  </a:lnTo>
                  <a:close/>
                  <a:moveTo>
                    <a:pt x="4411" y="1920"/>
                  </a:moveTo>
                  <a:lnTo>
                    <a:pt x="4680" y="2189"/>
                  </a:lnTo>
                  <a:lnTo>
                    <a:pt x="4815" y="2324"/>
                  </a:lnTo>
                  <a:lnTo>
                    <a:pt x="4983" y="2459"/>
                  </a:lnTo>
                  <a:lnTo>
                    <a:pt x="4949" y="2459"/>
                  </a:lnTo>
                  <a:lnTo>
                    <a:pt x="4949" y="2526"/>
                  </a:lnTo>
                  <a:lnTo>
                    <a:pt x="4983" y="2593"/>
                  </a:lnTo>
                  <a:lnTo>
                    <a:pt x="5050" y="2593"/>
                  </a:lnTo>
                  <a:lnTo>
                    <a:pt x="5084" y="2560"/>
                  </a:lnTo>
                  <a:lnTo>
                    <a:pt x="5118" y="2526"/>
                  </a:lnTo>
                  <a:lnTo>
                    <a:pt x="4040" y="3704"/>
                  </a:lnTo>
                  <a:lnTo>
                    <a:pt x="3973" y="3839"/>
                  </a:lnTo>
                  <a:lnTo>
                    <a:pt x="3872" y="4041"/>
                  </a:lnTo>
                  <a:lnTo>
                    <a:pt x="3737" y="4176"/>
                  </a:lnTo>
                  <a:lnTo>
                    <a:pt x="3670" y="4209"/>
                  </a:lnTo>
                  <a:lnTo>
                    <a:pt x="3603" y="4209"/>
                  </a:lnTo>
                  <a:lnTo>
                    <a:pt x="3266" y="3940"/>
                  </a:lnTo>
                  <a:lnTo>
                    <a:pt x="2862" y="3570"/>
                  </a:lnTo>
                  <a:lnTo>
                    <a:pt x="3098" y="3401"/>
                  </a:lnTo>
                  <a:lnTo>
                    <a:pt x="3300" y="3199"/>
                  </a:lnTo>
                  <a:lnTo>
                    <a:pt x="3704" y="2762"/>
                  </a:lnTo>
                  <a:lnTo>
                    <a:pt x="4074" y="2357"/>
                  </a:lnTo>
                  <a:lnTo>
                    <a:pt x="4242" y="2155"/>
                  </a:lnTo>
                  <a:lnTo>
                    <a:pt x="4411" y="1920"/>
                  </a:lnTo>
                  <a:close/>
                  <a:moveTo>
                    <a:pt x="2963" y="4041"/>
                  </a:moveTo>
                  <a:lnTo>
                    <a:pt x="3030" y="4108"/>
                  </a:lnTo>
                  <a:lnTo>
                    <a:pt x="2997" y="4142"/>
                  </a:lnTo>
                  <a:lnTo>
                    <a:pt x="2862" y="4277"/>
                  </a:lnTo>
                  <a:lnTo>
                    <a:pt x="2694" y="4479"/>
                  </a:lnTo>
                  <a:lnTo>
                    <a:pt x="2593" y="4647"/>
                  </a:lnTo>
                  <a:lnTo>
                    <a:pt x="2559" y="4782"/>
                  </a:lnTo>
                  <a:lnTo>
                    <a:pt x="2525" y="4883"/>
                  </a:lnTo>
                  <a:lnTo>
                    <a:pt x="2391" y="4748"/>
                  </a:lnTo>
                  <a:lnTo>
                    <a:pt x="2256" y="4647"/>
                  </a:lnTo>
                  <a:lnTo>
                    <a:pt x="2424" y="4512"/>
                  </a:lnTo>
                  <a:lnTo>
                    <a:pt x="2559" y="4344"/>
                  </a:lnTo>
                  <a:lnTo>
                    <a:pt x="2761" y="4176"/>
                  </a:lnTo>
                  <a:lnTo>
                    <a:pt x="2963" y="4041"/>
                  </a:lnTo>
                  <a:close/>
                  <a:moveTo>
                    <a:pt x="6565" y="1"/>
                  </a:moveTo>
                  <a:lnTo>
                    <a:pt x="6498" y="34"/>
                  </a:lnTo>
                  <a:lnTo>
                    <a:pt x="5959" y="371"/>
                  </a:lnTo>
                  <a:lnTo>
                    <a:pt x="5690" y="573"/>
                  </a:lnTo>
                  <a:lnTo>
                    <a:pt x="5454" y="809"/>
                  </a:lnTo>
                  <a:lnTo>
                    <a:pt x="5219" y="1078"/>
                  </a:lnTo>
                  <a:lnTo>
                    <a:pt x="5017" y="1347"/>
                  </a:lnTo>
                  <a:lnTo>
                    <a:pt x="4848" y="1650"/>
                  </a:lnTo>
                  <a:lnTo>
                    <a:pt x="4747" y="1953"/>
                  </a:lnTo>
                  <a:lnTo>
                    <a:pt x="4613" y="1785"/>
                  </a:lnTo>
                  <a:lnTo>
                    <a:pt x="4444" y="1650"/>
                  </a:lnTo>
                  <a:lnTo>
                    <a:pt x="4377" y="1617"/>
                  </a:lnTo>
                  <a:lnTo>
                    <a:pt x="4343" y="1650"/>
                  </a:lnTo>
                  <a:lnTo>
                    <a:pt x="4276" y="1684"/>
                  </a:lnTo>
                  <a:lnTo>
                    <a:pt x="4108" y="1953"/>
                  </a:lnTo>
                  <a:lnTo>
                    <a:pt x="3939" y="2189"/>
                  </a:lnTo>
                  <a:lnTo>
                    <a:pt x="3535" y="2627"/>
                  </a:lnTo>
                  <a:lnTo>
                    <a:pt x="3131" y="3031"/>
                  </a:lnTo>
                  <a:lnTo>
                    <a:pt x="2929" y="3267"/>
                  </a:lnTo>
                  <a:lnTo>
                    <a:pt x="2795" y="3536"/>
                  </a:lnTo>
                  <a:lnTo>
                    <a:pt x="2761" y="3536"/>
                  </a:lnTo>
                  <a:lnTo>
                    <a:pt x="2761" y="3570"/>
                  </a:lnTo>
                  <a:lnTo>
                    <a:pt x="2795" y="3704"/>
                  </a:lnTo>
                  <a:lnTo>
                    <a:pt x="2862" y="3839"/>
                  </a:lnTo>
                  <a:lnTo>
                    <a:pt x="2626" y="3974"/>
                  </a:lnTo>
                  <a:lnTo>
                    <a:pt x="2458" y="4142"/>
                  </a:lnTo>
                  <a:lnTo>
                    <a:pt x="2222" y="4378"/>
                  </a:lnTo>
                  <a:lnTo>
                    <a:pt x="2155" y="4479"/>
                  </a:lnTo>
                  <a:lnTo>
                    <a:pt x="2087" y="4613"/>
                  </a:lnTo>
                  <a:lnTo>
                    <a:pt x="2087" y="4681"/>
                  </a:lnTo>
                  <a:lnTo>
                    <a:pt x="2121" y="4714"/>
                  </a:lnTo>
                  <a:lnTo>
                    <a:pt x="2188" y="4849"/>
                  </a:lnTo>
                  <a:lnTo>
                    <a:pt x="2256" y="4984"/>
                  </a:lnTo>
                  <a:lnTo>
                    <a:pt x="2188" y="5017"/>
                  </a:lnTo>
                  <a:lnTo>
                    <a:pt x="1953" y="5186"/>
                  </a:lnTo>
                  <a:lnTo>
                    <a:pt x="1717" y="5388"/>
                  </a:lnTo>
                  <a:lnTo>
                    <a:pt x="1515" y="5590"/>
                  </a:lnTo>
                  <a:lnTo>
                    <a:pt x="1313" y="5792"/>
                  </a:lnTo>
                  <a:lnTo>
                    <a:pt x="976" y="6263"/>
                  </a:lnTo>
                  <a:lnTo>
                    <a:pt x="707" y="6768"/>
                  </a:lnTo>
                  <a:lnTo>
                    <a:pt x="505" y="7307"/>
                  </a:lnTo>
                  <a:lnTo>
                    <a:pt x="337" y="7879"/>
                  </a:lnTo>
                  <a:lnTo>
                    <a:pt x="202" y="8451"/>
                  </a:lnTo>
                  <a:lnTo>
                    <a:pt x="101" y="9024"/>
                  </a:lnTo>
                  <a:lnTo>
                    <a:pt x="34" y="9663"/>
                  </a:lnTo>
                  <a:lnTo>
                    <a:pt x="0" y="10303"/>
                  </a:lnTo>
                  <a:lnTo>
                    <a:pt x="0" y="10943"/>
                  </a:lnTo>
                  <a:lnTo>
                    <a:pt x="34" y="11583"/>
                  </a:lnTo>
                  <a:lnTo>
                    <a:pt x="135" y="12189"/>
                  </a:lnTo>
                  <a:lnTo>
                    <a:pt x="202" y="12492"/>
                  </a:lnTo>
                  <a:lnTo>
                    <a:pt x="303" y="12795"/>
                  </a:lnTo>
                  <a:lnTo>
                    <a:pt x="404" y="13064"/>
                  </a:lnTo>
                  <a:lnTo>
                    <a:pt x="572" y="13367"/>
                  </a:lnTo>
                  <a:lnTo>
                    <a:pt x="741" y="13636"/>
                  </a:lnTo>
                  <a:lnTo>
                    <a:pt x="909" y="13906"/>
                  </a:lnTo>
                  <a:lnTo>
                    <a:pt x="1347" y="14377"/>
                  </a:lnTo>
                  <a:lnTo>
                    <a:pt x="1784" y="14848"/>
                  </a:lnTo>
                  <a:lnTo>
                    <a:pt x="2289" y="15286"/>
                  </a:lnTo>
                  <a:lnTo>
                    <a:pt x="2761" y="15690"/>
                  </a:lnTo>
                  <a:lnTo>
                    <a:pt x="3266" y="16027"/>
                  </a:lnTo>
                  <a:lnTo>
                    <a:pt x="3535" y="16161"/>
                  </a:lnTo>
                  <a:lnTo>
                    <a:pt x="3805" y="16296"/>
                  </a:lnTo>
                  <a:lnTo>
                    <a:pt x="4108" y="16363"/>
                  </a:lnTo>
                  <a:lnTo>
                    <a:pt x="4377" y="16431"/>
                  </a:lnTo>
                  <a:lnTo>
                    <a:pt x="4680" y="16397"/>
                  </a:lnTo>
                  <a:lnTo>
                    <a:pt x="4983" y="16330"/>
                  </a:lnTo>
                  <a:lnTo>
                    <a:pt x="5151" y="16262"/>
                  </a:lnTo>
                  <a:lnTo>
                    <a:pt x="5320" y="16195"/>
                  </a:lnTo>
                  <a:lnTo>
                    <a:pt x="5623" y="15926"/>
                  </a:lnTo>
                  <a:lnTo>
                    <a:pt x="5858" y="16161"/>
                  </a:lnTo>
                  <a:lnTo>
                    <a:pt x="6094" y="16397"/>
                  </a:lnTo>
                  <a:lnTo>
                    <a:pt x="6229" y="16532"/>
                  </a:lnTo>
                  <a:lnTo>
                    <a:pt x="6431" y="16633"/>
                  </a:lnTo>
                  <a:lnTo>
                    <a:pt x="6801" y="16835"/>
                  </a:lnTo>
                  <a:lnTo>
                    <a:pt x="6801" y="16532"/>
                  </a:lnTo>
                  <a:lnTo>
                    <a:pt x="6532" y="16330"/>
                  </a:lnTo>
                  <a:lnTo>
                    <a:pt x="6296" y="16128"/>
                  </a:lnTo>
                  <a:lnTo>
                    <a:pt x="6060" y="15926"/>
                  </a:lnTo>
                  <a:lnTo>
                    <a:pt x="5858" y="15690"/>
                  </a:lnTo>
                  <a:lnTo>
                    <a:pt x="6262" y="15151"/>
                  </a:lnTo>
                  <a:lnTo>
                    <a:pt x="6599" y="14714"/>
                  </a:lnTo>
                  <a:lnTo>
                    <a:pt x="6801" y="14411"/>
                  </a:lnTo>
                  <a:lnTo>
                    <a:pt x="6801" y="13906"/>
                  </a:lnTo>
                  <a:lnTo>
                    <a:pt x="6229" y="14680"/>
                  </a:lnTo>
                  <a:lnTo>
                    <a:pt x="5623" y="15387"/>
                  </a:lnTo>
                  <a:lnTo>
                    <a:pt x="5252" y="14815"/>
                  </a:lnTo>
                  <a:lnTo>
                    <a:pt x="4882" y="14175"/>
                  </a:lnTo>
                  <a:lnTo>
                    <a:pt x="4613" y="13636"/>
                  </a:lnTo>
                  <a:lnTo>
                    <a:pt x="4343" y="13064"/>
                  </a:lnTo>
                  <a:lnTo>
                    <a:pt x="4141" y="12525"/>
                  </a:lnTo>
                  <a:lnTo>
                    <a:pt x="3973" y="11987"/>
                  </a:lnTo>
                  <a:lnTo>
                    <a:pt x="3838" y="11414"/>
                  </a:lnTo>
                  <a:lnTo>
                    <a:pt x="3771" y="10842"/>
                  </a:lnTo>
                  <a:lnTo>
                    <a:pt x="3771" y="10236"/>
                  </a:lnTo>
                  <a:lnTo>
                    <a:pt x="3838" y="9630"/>
                  </a:lnTo>
                  <a:lnTo>
                    <a:pt x="3939" y="9057"/>
                  </a:lnTo>
                  <a:lnTo>
                    <a:pt x="4007" y="8754"/>
                  </a:lnTo>
                  <a:lnTo>
                    <a:pt x="4108" y="8519"/>
                  </a:lnTo>
                  <a:lnTo>
                    <a:pt x="4242" y="8249"/>
                  </a:lnTo>
                  <a:lnTo>
                    <a:pt x="4411" y="8047"/>
                  </a:lnTo>
                  <a:lnTo>
                    <a:pt x="4613" y="7845"/>
                  </a:lnTo>
                  <a:lnTo>
                    <a:pt x="4882" y="7677"/>
                  </a:lnTo>
                  <a:lnTo>
                    <a:pt x="5084" y="7576"/>
                  </a:lnTo>
                  <a:lnTo>
                    <a:pt x="5320" y="7509"/>
                  </a:lnTo>
                  <a:lnTo>
                    <a:pt x="5555" y="7441"/>
                  </a:lnTo>
                  <a:lnTo>
                    <a:pt x="5791" y="7408"/>
                  </a:lnTo>
                  <a:lnTo>
                    <a:pt x="6262" y="7374"/>
                  </a:lnTo>
                  <a:lnTo>
                    <a:pt x="6734" y="7374"/>
                  </a:lnTo>
                  <a:lnTo>
                    <a:pt x="6801" y="7408"/>
                  </a:lnTo>
                  <a:lnTo>
                    <a:pt x="6801" y="7004"/>
                  </a:lnTo>
                  <a:lnTo>
                    <a:pt x="6128" y="7004"/>
                  </a:lnTo>
                  <a:lnTo>
                    <a:pt x="5791" y="7037"/>
                  </a:lnTo>
                  <a:lnTo>
                    <a:pt x="5454" y="7105"/>
                  </a:lnTo>
                  <a:lnTo>
                    <a:pt x="5151" y="7206"/>
                  </a:lnTo>
                  <a:lnTo>
                    <a:pt x="4848" y="7340"/>
                  </a:lnTo>
                  <a:lnTo>
                    <a:pt x="4579" y="7475"/>
                  </a:lnTo>
                  <a:lnTo>
                    <a:pt x="4377" y="7610"/>
                  </a:lnTo>
                  <a:lnTo>
                    <a:pt x="4175" y="7812"/>
                  </a:lnTo>
                  <a:lnTo>
                    <a:pt x="4007" y="8014"/>
                  </a:lnTo>
                  <a:lnTo>
                    <a:pt x="3872" y="8249"/>
                  </a:lnTo>
                  <a:lnTo>
                    <a:pt x="3771" y="8485"/>
                  </a:lnTo>
                  <a:lnTo>
                    <a:pt x="3704" y="8721"/>
                  </a:lnTo>
                  <a:lnTo>
                    <a:pt x="3636" y="8990"/>
                  </a:lnTo>
                  <a:lnTo>
                    <a:pt x="3502" y="9529"/>
                  </a:lnTo>
                  <a:lnTo>
                    <a:pt x="3434" y="10202"/>
                  </a:lnTo>
                  <a:lnTo>
                    <a:pt x="3434" y="10876"/>
                  </a:lnTo>
                  <a:lnTo>
                    <a:pt x="3434" y="11212"/>
                  </a:lnTo>
                  <a:lnTo>
                    <a:pt x="3502" y="11549"/>
                  </a:lnTo>
                  <a:lnTo>
                    <a:pt x="3569" y="11886"/>
                  </a:lnTo>
                  <a:lnTo>
                    <a:pt x="3636" y="12222"/>
                  </a:lnTo>
                  <a:lnTo>
                    <a:pt x="3872" y="12795"/>
                  </a:lnTo>
                  <a:lnTo>
                    <a:pt x="4108" y="13401"/>
                  </a:lnTo>
                  <a:lnTo>
                    <a:pt x="4714" y="14512"/>
                  </a:lnTo>
                  <a:lnTo>
                    <a:pt x="5017" y="15084"/>
                  </a:lnTo>
                  <a:lnTo>
                    <a:pt x="5387" y="15623"/>
                  </a:lnTo>
                  <a:lnTo>
                    <a:pt x="5320" y="15690"/>
                  </a:lnTo>
                  <a:lnTo>
                    <a:pt x="5084" y="15926"/>
                  </a:lnTo>
                  <a:lnTo>
                    <a:pt x="4815" y="16027"/>
                  </a:lnTo>
                  <a:lnTo>
                    <a:pt x="4545" y="16094"/>
                  </a:lnTo>
                  <a:lnTo>
                    <a:pt x="4276" y="16094"/>
                  </a:lnTo>
                  <a:lnTo>
                    <a:pt x="3973" y="16027"/>
                  </a:lnTo>
                  <a:lnTo>
                    <a:pt x="3670" y="15892"/>
                  </a:lnTo>
                  <a:lnTo>
                    <a:pt x="3367" y="15724"/>
                  </a:lnTo>
                  <a:lnTo>
                    <a:pt x="3098" y="15522"/>
                  </a:lnTo>
                  <a:lnTo>
                    <a:pt x="2795" y="15286"/>
                  </a:lnTo>
                  <a:lnTo>
                    <a:pt x="2525" y="15050"/>
                  </a:lnTo>
                  <a:lnTo>
                    <a:pt x="1986" y="14545"/>
                  </a:lnTo>
                  <a:lnTo>
                    <a:pt x="1549" y="14040"/>
                  </a:lnTo>
                  <a:lnTo>
                    <a:pt x="1178" y="13636"/>
                  </a:lnTo>
                  <a:lnTo>
                    <a:pt x="1010" y="13401"/>
                  </a:lnTo>
                  <a:lnTo>
                    <a:pt x="842" y="13165"/>
                  </a:lnTo>
                  <a:lnTo>
                    <a:pt x="741" y="12929"/>
                  </a:lnTo>
                  <a:lnTo>
                    <a:pt x="606" y="12660"/>
                  </a:lnTo>
                  <a:lnTo>
                    <a:pt x="539" y="12391"/>
                  </a:lnTo>
                  <a:lnTo>
                    <a:pt x="471" y="12121"/>
                  </a:lnTo>
                  <a:lnTo>
                    <a:pt x="370" y="11549"/>
                  </a:lnTo>
                  <a:lnTo>
                    <a:pt x="337" y="10977"/>
                  </a:lnTo>
                  <a:lnTo>
                    <a:pt x="370" y="10404"/>
                  </a:lnTo>
                  <a:lnTo>
                    <a:pt x="471" y="9259"/>
                  </a:lnTo>
                  <a:lnTo>
                    <a:pt x="539" y="8687"/>
                  </a:lnTo>
                  <a:lnTo>
                    <a:pt x="640" y="8148"/>
                  </a:lnTo>
                  <a:lnTo>
                    <a:pt x="808" y="7610"/>
                  </a:lnTo>
                  <a:lnTo>
                    <a:pt x="976" y="7071"/>
                  </a:lnTo>
                  <a:lnTo>
                    <a:pt x="1246" y="6566"/>
                  </a:lnTo>
                  <a:lnTo>
                    <a:pt x="1549" y="6095"/>
                  </a:lnTo>
                  <a:lnTo>
                    <a:pt x="1717" y="5893"/>
                  </a:lnTo>
                  <a:lnTo>
                    <a:pt x="1919" y="5691"/>
                  </a:lnTo>
                  <a:lnTo>
                    <a:pt x="2155" y="5489"/>
                  </a:lnTo>
                  <a:lnTo>
                    <a:pt x="2391" y="5320"/>
                  </a:lnTo>
                  <a:lnTo>
                    <a:pt x="2458" y="5253"/>
                  </a:lnTo>
                  <a:lnTo>
                    <a:pt x="2458" y="5186"/>
                  </a:lnTo>
                  <a:lnTo>
                    <a:pt x="2593" y="5287"/>
                  </a:lnTo>
                  <a:lnTo>
                    <a:pt x="2626" y="5320"/>
                  </a:lnTo>
                  <a:lnTo>
                    <a:pt x="2660" y="5320"/>
                  </a:lnTo>
                  <a:lnTo>
                    <a:pt x="2727" y="5287"/>
                  </a:lnTo>
                  <a:lnTo>
                    <a:pt x="3199" y="4883"/>
                  </a:lnTo>
                  <a:lnTo>
                    <a:pt x="3333" y="4748"/>
                  </a:lnTo>
                  <a:lnTo>
                    <a:pt x="3401" y="4681"/>
                  </a:lnTo>
                  <a:lnTo>
                    <a:pt x="3434" y="4580"/>
                  </a:lnTo>
                  <a:lnTo>
                    <a:pt x="3401" y="4512"/>
                  </a:lnTo>
                  <a:lnTo>
                    <a:pt x="3266" y="4512"/>
                  </a:lnTo>
                  <a:lnTo>
                    <a:pt x="3165" y="4580"/>
                  </a:lnTo>
                  <a:lnTo>
                    <a:pt x="3030" y="4714"/>
                  </a:lnTo>
                  <a:lnTo>
                    <a:pt x="2660" y="5051"/>
                  </a:lnTo>
                  <a:lnTo>
                    <a:pt x="2559" y="4916"/>
                  </a:lnTo>
                  <a:lnTo>
                    <a:pt x="2727" y="4782"/>
                  </a:lnTo>
                  <a:lnTo>
                    <a:pt x="2828" y="4613"/>
                  </a:lnTo>
                  <a:lnTo>
                    <a:pt x="2997" y="4445"/>
                  </a:lnTo>
                  <a:lnTo>
                    <a:pt x="3131" y="4277"/>
                  </a:lnTo>
                  <a:lnTo>
                    <a:pt x="3165" y="4243"/>
                  </a:lnTo>
                  <a:lnTo>
                    <a:pt x="3333" y="4411"/>
                  </a:lnTo>
                  <a:lnTo>
                    <a:pt x="3502" y="4512"/>
                  </a:lnTo>
                  <a:lnTo>
                    <a:pt x="3670" y="4546"/>
                  </a:lnTo>
                  <a:lnTo>
                    <a:pt x="3838" y="4546"/>
                  </a:lnTo>
                  <a:lnTo>
                    <a:pt x="3939" y="4479"/>
                  </a:lnTo>
                  <a:lnTo>
                    <a:pt x="3973" y="4445"/>
                  </a:lnTo>
                  <a:lnTo>
                    <a:pt x="4007" y="4411"/>
                  </a:lnTo>
                  <a:lnTo>
                    <a:pt x="4108" y="4176"/>
                  </a:lnTo>
                  <a:lnTo>
                    <a:pt x="4242" y="3974"/>
                  </a:lnTo>
                  <a:lnTo>
                    <a:pt x="4411" y="3772"/>
                  </a:lnTo>
                  <a:lnTo>
                    <a:pt x="4613" y="3603"/>
                  </a:lnTo>
                  <a:lnTo>
                    <a:pt x="4882" y="3334"/>
                  </a:lnTo>
                  <a:lnTo>
                    <a:pt x="5118" y="3031"/>
                  </a:lnTo>
                  <a:lnTo>
                    <a:pt x="5353" y="2762"/>
                  </a:lnTo>
                  <a:lnTo>
                    <a:pt x="5555" y="2425"/>
                  </a:lnTo>
                  <a:lnTo>
                    <a:pt x="5589" y="2324"/>
                  </a:lnTo>
                  <a:lnTo>
                    <a:pt x="5522" y="2256"/>
                  </a:lnTo>
                  <a:lnTo>
                    <a:pt x="5454" y="2256"/>
                  </a:lnTo>
                  <a:lnTo>
                    <a:pt x="5387" y="2290"/>
                  </a:lnTo>
                  <a:lnTo>
                    <a:pt x="5286" y="2391"/>
                  </a:lnTo>
                  <a:lnTo>
                    <a:pt x="5252" y="2357"/>
                  </a:lnTo>
                  <a:lnTo>
                    <a:pt x="5623" y="1852"/>
                  </a:lnTo>
                  <a:lnTo>
                    <a:pt x="5993" y="1280"/>
                  </a:lnTo>
                  <a:lnTo>
                    <a:pt x="6666" y="169"/>
                  </a:lnTo>
                  <a:lnTo>
                    <a:pt x="6666" y="102"/>
                  </a:lnTo>
                  <a:lnTo>
                    <a:pt x="6633" y="34"/>
                  </a:lnTo>
                  <a:lnTo>
                    <a:pt x="656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5" name="Google Shape;795;p5"/>
            <p:cNvSpPr/>
            <p:nvPr/>
          </p:nvSpPr>
          <p:spPr>
            <a:xfrm>
              <a:off x="4027150" y="2993850"/>
              <a:ext cx="23600" cy="16850"/>
            </a:xfrm>
            <a:custGeom>
              <a:rect b="b" l="l" r="r" t="t"/>
              <a:pathLst>
                <a:path extrusionOk="0" h="674" w="944">
                  <a:moveTo>
                    <a:pt x="876" y="0"/>
                  </a:moveTo>
                  <a:lnTo>
                    <a:pt x="808" y="34"/>
                  </a:lnTo>
                  <a:lnTo>
                    <a:pt x="741" y="135"/>
                  </a:lnTo>
                  <a:lnTo>
                    <a:pt x="707" y="236"/>
                  </a:lnTo>
                  <a:lnTo>
                    <a:pt x="640" y="505"/>
                  </a:lnTo>
                  <a:lnTo>
                    <a:pt x="539" y="371"/>
                  </a:lnTo>
                  <a:lnTo>
                    <a:pt x="472" y="270"/>
                  </a:lnTo>
                  <a:lnTo>
                    <a:pt x="539" y="169"/>
                  </a:lnTo>
                  <a:lnTo>
                    <a:pt x="539" y="101"/>
                  </a:lnTo>
                  <a:lnTo>
                    <a:pt x="505" y="68"/>
                  </a:lnTo>
                  <a:lnTo>
                    <a:pt x="438" y="68"/>
                  </a:lnTo>
                  <a:lnTo>
                    <a:pt x="371" y="101"/>
                  </a:lnTo>
                  <a:lnTo>
                    <a:pt x="202" y="404"/>
                  </a:lnTo>
                  <a:lnTo>
                    <a:pt x="202" y="371"/>
                  </a:lnTo>
                  <a:lnTo>
                    <a:pt x="169" y="236"/>
                  </a:lnTo>
                  <a:lnTo>
                    <a:pt x="135" y="202"/>
                  </a:lnTo>
                  <a:lnTo>
                    <a:pt x="101" y="169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0" y="270"/>
                  </a:lnTo>
                  <a:lnTo>
                    <a:pt x="34" y="371"/>
                  </a:lnTo>
                  <a:lnTo>
                    <a:pt x="101" y="606"/>
                  </a:lnTo>
                  <a:lnTo>
                    <a:pt x="135" y="674"/>
                  </a:lnTo>
                  <a:lnTo>
                    <a:pt x="202" y="674"/>
                  </a:lnTo>
                  <a:lnTo>
                    <a:pt x="270" y="640"/>
                  </a:lnTo>
                  <a:lnTo>
                    <a:pt x="404" y="404"/>
                  </a:lnTo>
                  <a:lnTo>
                    <a:pt x="438" y="472"/>
                  </a:lnTo>
                  <a:lnTo>
                    <a:pt x="505" y="606"/>
                  </a:lnTo>
                  <a:lnTo>
                    <a:pt x="640" y="674"/>
                  </a:lnTo>
                  <a:lnTo>
                    <a:pt x="707" y="674"/>
                  </a:lnTo>
                  <a:lnTo>
                    <a:pt x="741" y="640"/>
                  </a:lnTo>
                  <a:lnTo>
                    <a:pt x="842" y="371"/>
                  </a:lnTo>
                  <a:lnTo>
                    <a:pt x="943" y="101"/>
                  </a:lnTo>
                  <a:lnTo>
                    <a:pt x="943" y="34"/>
                  </a:lnTo>
                  <a:lnTo>
                    <a:pt x="90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6" name="Google Shape;796;p5"/>
            <p:cNvSpPr/>
            <p:nvPr/>
          </p:nvSpPr>
          <p:spPr>
            <a:xfrm>
              <a:off x="4005250" y="2970275"/>
              <a:ext cx="63175" cy="59775"/>
            </a:xfrm>
            <a:custGeom>
              <a:rect b="b" l="l" r="r" t="t"/>
              <a:pathLst>
                <a:path extrusionOk="0" h="2391" w="2527">
                  <a:moveTo>
                    <a:pt x="2257" y="236"/>
                  </a:moveTo>
                  <a:lnTo>
                    <a:pt x="2257" y="674"/>
                  </a:lnTo>
                  <a:lnTo>
                    <a:pt x="2257" y="1078"/>
                  </a:lnTo>
                  <a:lnTo>
                    <a:pt x="2290" y="1617"/>
                  </a:lnTo>
                  <a:lnTo>
                    <a:pt x="2324" y="2122"/>
                  </a:lnTo>
                  <a:lnTo>
                    <a:pt x="2088" y="2088"/>
                  </a:lnTo>
                  <a:lnTo>
                    <a:pt x="1886" y="2088"/>
                  </a:lnTo>
                  <a:lnTo>
                    <a:pt x="1449" y="2122"/>
                  </a:lnTo>
                  <a:lnTo>
                    <a:pt x="910" y="2122"/>
                  </a:lnTo>
                  <a:lnTo>
                    <a:pt x="641" y="2155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7" y="1145"/>
                  </a:lnTo>
                  <a:lnTo>
                    <a:pt x="203" y="708"/>
                  </a:lnTo>
                  <a:lnTo>
                    <a:pt x="136" y="270"/>
                  </a:lnTo>
                  <a:lnTo>
                    <a:pt x="1179" y="270"/>
                  </a:lnTo>
                  <a:lnTo>
                    <a:pt x="2257" y="236"/>
                  </a:lnTo>
                  <a:close/>
                  <a:moveTo>
                    <a:pt x="2223" y="1"/>
                  </a:moveTo>
                  <a:lnTo>
                    <a:pt x="1179" y="34"/>
                  </a:lnTo>
                  <a:lnTo>
                    <a:pt x="641" y="34"/>
                  </a:lnTo>
                  <a:lnTo>
                    <a:pt x="136" y="102"/>
                  </a:lnTo>
                  <a:lnTo>
                    <a:pt x="68" y="135"/>
                  </a:lnTo>
                  <a:lnTo>
                    <a:pt x="35" y="203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5" y="1145"/>
                  </a:lnTo>
                  <a:lnTo>
                    <a:pt x="68" y="1751"/>
                  </a:lnTo>
                  <a:lnTo>
                    <a:pt x="136" y="2021"/>
                  </a:lnTo>
                  <a:lnTo>
                    <a:pt x="203" y="2324"/>
                  </a:lnTo>
                  <a:lnTo>
                    <a:pt x="237" y="2357"/>
                  </a:lnTo>
                  <a:lnTo>
                    <a:pt x="338" y="2357"/>
                  </a:lnTo>
                  <a:lnTo>
                    <a:pt x="573" y="2391"/>
                  </a:lnTo>
                  <a:lnTo>
                    <a:pt x="809" y="2391"/>
                  </a:lnTo>
                  <a:lnTo>
                    <a:pt x="1280" y="2357"/>
                  </a:lnTo>
                  <a:lnTo>
                    <a:pt x="2088" y="2357"/>
                  </a:lnTo>
                  <a:lnTo>
                    <a:pt x="2358" y="2290"/>
                  </a:lnTo>
                  <a:lnTo>
                    <a:pt x="2391" y="2324"/>
                  </a:lnTo>
                  <a:lnTo>
                    <a:pt x="2459" y="2324"/>
                  </a:lnTo>
                  <a:lnTo>
                    <a:pt x="2492" y="2256"/>
                  </a:lnTo>
                  <a:lnTo>
                    <a:pt x="2526" y="2021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9" y="640"/>
                  </a:lnTo>
                  <a:lnTo>
                    <a:pt x="2425" y="371"/>
                  </a:lnTo>
                  <a:lnTo>
                    <a:pt x="2358" y="68"/>
                  </a:lnTo>
                  <a:lnTo>
                    <a:pt x="2324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7" name="Google Shape;797;p5"/>
            <p:cNvSpPr/>
            <p:nvPr/>
          </p:nvSpPr>
          <p:spPr>
            <a:xfrm>
              <a:off x="4969000" y="2997200"/>
              <a:ext cx="16875" cy="10125"/>
            </a:xfrm>
            <a:custGeom>
              <a:rect b="b" l="l" r="r" t="t"/>
              <a:pathLst>
                <a:path extrusionOk="0" h="405" w="675">
                  <a:moveTo>
                    <a:pt x="68" y="1"/>
                  </a:moveTo>
                  <a:lnTo>
                    <a:pt x="35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35" y="136"/>
                  </a:lnTo>
                  <a:lnTo>
                    <a:pt x="102" y="237"/>
                  </a:lnTo>
                  <a:lnTo>
                    <a:pt x="237" y="304"/>
                  </a:lnTo>
                  <a:lnTo>
                    <a:pt x="371" y="371"/>
                  </a:lnTo>
                  <a:lnTo>
                    <a:pt x="506" y="405"/>
                  </a:lnTo>
                  <a:lnTo>
                    <a:pt x="607" y="405"/>
                  </a:lnTo>
                  <a:lnTo>
                    <a:pt x="674" y="338"/>
                  </a:lnTo>
                  <a:lnTo>
                    <a:pt x="674" y="237"/>
                  </a:lnTo>
                  <a:lnTo>
                    <a:pt x="607" y="136"/>
                  </a:lnTo>
                  <a:lnTo>
                    <a:pt x="472" y="68"/>
                  </a:lnTo>
                  <a:lnTo>
                    <a:pt x="338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8" name="Google Shape;798;p5"/>
            <p:cNvSpPr/>
            <p:nvPr/>
          </p:nvSpPr>
          <p:spPr>
            <a:xfrm>
              <a:off x="3979175" y="3059500"/>
              <a:ext cx="15175" cy="21900"/>
            </a:xfrm>
            <a:custGeom>
              <a:rect b="b" l="l" r="r" t="t"/>
              <a:pathLst>
                <a:path extrusionOk="0" h="876" w="607">
                  <a:moveTo>
                    <a:pt x="303" y="0"/>
                  </a:moveTo>
                  <a:lnTo>
                    <a:pt x="236" y="34"/>
                  </a:lnTo>
                  <a:lnTo>
                    <a:pt x="202" y="68"/>
                  </a:lnTo>
                  <a:lnTo>
                    <a:pt x="101" y="472"/>
                  </a:lnTo>
                  <a:lnTo>
                    <a:pt x="34" y="640"/>
                  </a:lnTo>
                  <a:lnTo>
                    <a:pt x="0" y="741"/>
                  </a:lnTo>
                  <a:lnTo>
                    <a:pt x="0" y="808"/>
                  </a:lnTo>
                  <a:lnTo>
                    <a:pt x="34" y="842"/>
                  </a:lnTo>
                  <a:lnTo>
                    <a:pt x="68" y="842"/>
                  </a:lnTo>
                  <a:lnTo>
                    <a:pt x="169" y="775"/>
                  </a:lnTo>
                  <a:lnTo>
                    <a:pt x="202" y="707"/>
                  </a:lnTo>
                  <a:lnTo>
                    <a:pt x="371" y="707"/>
                  </a:lnTo>
                  <a:lnTo>
                    <a:pt x="438" y="842"/>
                  </a:lnTo>
                  <a:lnTo>
                    <a:pt x="472" y="876"/>
                  </a:lnTo>
                  <a:lnTo>
                    <a:pt x="505" y="876"/>
                  </a:lnTo>
                  <a:lnTo>
                    <a:pt x="573" y="842"/>
                  </a:lnTo>
                  <a:lnTo>
                    <a:pt x="573" y="808"/>
                  </a:lnTo>
                  <a:lnTo>
                    <a:pt x="573" y="674"/>
                  </a:lnTo>
                  <a:lnTo>
                    <a:pt x="573" y="640"/>
                  </a:lnTo>
                  <a:lnTo>
                    <a:pt x="606" y="606"/>
                  </a:lnTo>
                  <a:lnTo>
                    <a:pt x="573" y="573"/>
                  </a:lnTo>
                  <a:lnTo>
                    <a:pt x="539" y="573"/>
                  </a:lnTo>
                  <a:lnTo>
                    <a:pt x="505" y="438"/>
                  </a:lnTo>
                  <a:lnTo>
                    <a:pt x="371" y="68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9" name="Google Shape;799;p5"/>
            <p:cNvSpPr/>
            <p:nvPr/>
          </p:nvSpPr>
          <p:spPr>
            <a:xfrm>
              <a:off x="3935400" y="2971125"/>
              <a:ext cx="61475" cy="67350"/>
            </a:xfrm>
            <a:custGeom>
              <a:rect b="b" l="l" r="r" t="t"/>
              <a:pathLst>
                <a:path extrusionOk="0" h="2694" w="2459">
                  <a:moveTo>
                    <a:pt x="2290" y="236"/>
                  </a:moveTo>
                  <a:lnTo>
                    <a:pt x="2223" y="741"/>
                  </a:lnTo>
                  <a:lnTo>
                    <a:pt x="2189" y="1280"/>
                  </a:lnTo>
                  <a:lnTo>
                    <a:pt x="2223" y="1818"/>
                  </a:lnTo>
                  <a:lnTo>
                    <a:pt x="2290" y="2323"/>
                  </a:lnTo>
                  <a:lnTo>
                    <a:pt x="2290" y="2357"/>
                  </a:lnTo>
                  <a:lnTo>
                    <a:pt x="1819" y="2357"/>
                  </a:lnTo>
                  <a:lnTo>
                    <a:pt x="1347" y="2391"/>
                  </a:lnTo>
                  <a:lnTo>
                    <a:pt x="371" y="2391"/>
                  </a:lnTo>
                  <a:lnTo>
                    <a:pt x="270" y="1313"/>
                  </a:lnTo>
                  <a:lnTo>
                    <a:pt x="169" y="270"/>
                  </a:lnTo>
                  <a:lnTo>
                    <a:pt x="708" y="303"/>
                  </a:lnTo>
                  <a:lnTo>
                    <a:pt x="1213" y="303"/>
                  </a:lnTo>
                  <a:lnTo>
                    <a:pt x="2290" y="236"/>
                  </a:lnTo>
                  <a:close/>
                  <a:moveTo>
                    <a:pt x="2290" y="0"/>
                  </a:moveTo>
                  <a:lnTo>
                    <a:pt x="1751" y="34"/>
                  </a:lnTo>
                  <a:lnTo>
                    <a:pt x="1213" y="68"/>
                  </a:lnTo>
                  <a:lnTo>
                    <a:pt x="674" y="68"/>
                  </a:lnTo>
                  <a:lnTo>
                    <a:pt x="135" y="101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1" y="236"/>
                  </a:lnTo>
                  <a:lnTo>
                    <a:pt x="1" y="842"/>
                  </a:lnTo>
                  <a:lnTo>
                    <a:pt x="1" y="1448"/>
                  </a:lnTo>
                  <a:lnTo>
                    <a:pt x="68" y="2054"/>
                  </a:lnTo>
                  <a:lnTo>
                    <a:pt x="169" y="2626"/>
                  </a:lnTo>
                  <a:lnTo>
                    <a:pt x="236" y="2694"/>
                  </a:lnTo>
                  <a:lnTo>
                    <a:pt x="304" y="2694"/>
                  </a:lnTo>
                  <a:lnTo>
                    <a:pt x="371" y="2660"/>
                  </a:lnTo>
                  <a:lnTo>
                    <a:pt x="405" y="2593"/>
                  </a:lnTo>
                  <a:lnTo>
                    <a:pt x="371" y="2525"/>
                  </a:lnTo>
                  <a:lnTo>
                    <a:pt x="842" y="2593"/>
                  </a:lnTo>
                  <a:lnTo>
                    <a:pt x="1347" y="2626"/>
                  </a:lnTo>
                  <a:lnTo>
                    <a:pt x="1819" y="2593"/>
                  </a:lnTo>
                  <a:lnTo>
                    <a:pt x="2054" y="2559"/>
                  </a:lnTo>
                  <a:lnTo>
                    <a:pt x="2290" y="2525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357" y="2424"/>
                  </a:lnTo>
                  <a:lnTo>
                    <a:pt x="2391" y="2424"/>
                  </a:lnTo>
                  <a:lnTo>
                    <a:pt x="2425" y="2391"/>
                  </a:lnTo>
                  <a:lnTo>
                    <a:pt x="2458" y="2323"/>
                  </a:lnTo>
                  <a:lnTo>
                    <a:pt x="2458" y="1818"/>
                  </a:lnTo>
                  <a:lnTo>
                    <a:pt x="2458" y="1246"/>
                  </a:lnTo>
                  <a:lnTo>
                    <a:pt x="2425" y="707"/>
                  </a:lnTo>
                  <a:lnTo>
                    <a:pt x="2357" y="202"/>
                  </a:lnTo>
                  <a:lnTo>
                    <a:pt x="2391" y="135"/>
                  </a:lnTo>
                  <a:lnTo>
                    <a:pt x="2391" y="68"/>
                  </a:lnTo>
                  <a:lnTo>
                    <a:pt x="2357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0" name="Google Shape;800;p5"/>
            <p:cNvSpPr/>
            <p:nvPr/>
          </p:nvSpPr>
          <p:spPr>
            <a:xfrm>
              <a:off x="4085225" y="3125150"/>
              <a:ext cx="19375" cy="19375"/>
            </a:xfrm>
            <a:custGeom>
              <a:rect b="b" l="l" r="r" t="t"/>
              <a:pathLst>
                <a:path extrusionOk="0" h="775" w="775">
                  <a:moveTo>
                    <a:pt x="674" y="0"/>
                  </a:moveTo>
                  <a:lnTo>
                    <a:pt x="505" y="135"/>
                  </a:lnTo>
                  <a:lnTo>
                    <a:pt x="371" y="236"/>
                  </a:lnTo>
                  <a:lnTo>
                    <a:pt x="169" y="135"/>
                  </a:lnTo>
                  <a:lnTo>
                    <a:pt x="135" y="101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101" y="236"/>
                  </a:lnTo>
                  <a:lnTo>
                    <a:pt x="236" y="371"/>
                  </a:lnTo>
                  <a:lnTo>
                    <a:pt x="135" y="472"/>
                  </a:lnTo>
                  <a:lnTo>
                    <a:pt x="68" y="573"/>
                  </a:lnTo>
                  <a:lnTo>
                    <a:pt x="34" y="606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01" y="775"/>
                  </a:lnTo>
                  <a:lnTo>
                    <a:pt x="202" y="707"/>
                  </a:lnTo>
                  <a:lnTo>
                    <a:pt x="270" y="640"/>
                  </a:lnTo>
                  <a:lnTo>
                    <a:pt x="404" y="472"/>
                  </a:lnTo>
                  <a:lnTo>
                    <a:pt x="640" y="573"/>
                  </a:lnTo>
                  <a:lnTo>
                    <a:pt x="741" y="539"/>
                  </a:lnTo>
                  <a:lnTo>
                    <a:pt x="775" y="472"/>
                  </a:lnTo>
                  <a:lnTo>
                    <a:pt x="775" y="404"/>
                  </a:lnTo>
                  <a:lnTo>
                    <a:pt x="707" y="371"/>
                  </a:lnTo>
                  <a:lnTo>
                    <a:pt x="539" y="337"/>
                  </a:lnTo>
                  <a:lnTo>
                    <a:pt x="606" y="270"/>
                  </a:lnTo>
                  <a:lnTo>
                    <a:pt x="707" y="34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1" name="Google Shape;801;p5"/>
            <p:cNvSpPr/>
            <p:nvPr/>
          </p:nvSpPr>
          <p:spPr>
            <a:xfrm>
              <a:off x="4075975" y="2966900"/>
              <a:ext cx="63975" cy="60625"/>
            </a:xfrm>
            <a:custGeom>
              <a:rect b="b" l="l" r="r" t="t"/>
              <a:pathLst>
                <a:path extrusionOk="0" h="2425" w="2559">
                  <a:moveTo>
                    <a:pt x="168" y="169"/>
                  </a:moveTo>
                  <a:lnTo>
                    <a:pt x="370" y="270"/>
                  </a:lnTo>
                  <a:lnTo>
                    <a:pt x="572" y="304"/>
                  </a:lnTo>
                  <a:lnTo>
                    <a:pt x="1010" y="270"/>
                  </a:lnTo>
                  <a:lnTo>
                    <a:pt x="1650" y="304"/>
                  </a:lnTo>
                  <a:lnTo>
                    <a:pt x="2290" y="338"/>
                  </a:lnTo>
                  <a:lnTo>
                    <a:pt x="2290" y="708"/>
                  </a:lnTo>
                  <a:lnTo>
                    <a:pt x="2323" y="1078"/>
                  </a:lnTo>
                  <a:lnTo>
                    <a:pt x="2323" y="1583"/>
                  </a:lnTo>
                  <a:lnTo>
                    <a:pt x="2323" y="1853"/>
                  </a:lnTo>
                  <a:lnTo>
                    <a:pt x="2391" y="2088"/>
                  </a:lnTo>
                  <a:lnTo>
                    <a:pt x="2357" y="2088"/>
                  </a:lnTo>
                  <a:lnTo>
                    <a:pt x="1313" y="2122"/>
                  </a:lnTo>
                  <a:lnTo>
                    <a:pt x="808" y="2156"/>
                  </a:lnTo>
                  <a:lnTo>
                    <a:pt x="539" y="2189"/>
                  </a:lnTo>
                  <a:lnTo>
                    <a:pt x="303" y="2223"/>
                  </a:lnTo>
                  <a:lnTo>
                    <a:pt x="236" y="1718"/>
                  </a:lnTo>
                  <a:lnTo>
                    <a:pt x="236" y="1213"/>
                  </a:lnTo>
                  <a:lnTo>
                    <a:pt x="269" y="708"/>
                  </a:lnTo>
                  <a:lnTo>
                    <a:pt x="236" y="439"/>
                  </a:lnTo>
                  <a:lnTo>
                    <a:pt x="202" y="304"/>
                  </a:lnTo>
                  <a:lnTo>
                    <a:pt x="168" y="169"/>
                  </a:lnTo>
                  <a:close/>
                  <a:moveTo>
                    <a:pt x="2357" y="1"/>
                  </a:moveTo>
                  <a:lnTo>
                    <a:pt x="2357" y="35"/>
                  </a:lnTo>
                  <a:lnTo>
                    <a:pt x="2323" y="136"/>
                  </a:lnTo>
                  <a:lnTo>
                    <a:pt x="1751" y="68"/>
                  </a:lnTo>
                  <a:lnTo>
                    <a:pt x="1178" y="68"/>
                  </a:lnTo>
                  <a:lnTo>
                    <a:pt x="640" y="35"/>
                  </a:lnTo>
                  <a:lnTo>
                    <a:pt x="404" y="68"/>
                  </a:lnTo>
                  <a:lnTo>
                    <a:pt x="269" y="102"/>
                  </a:lnTo>
                  <a:lnTo>
                    <a:pt x="168" y="169"/>
                  </a:lnTo>
                  <a:lnTo>
                    <a:pt x="135" y="169"/>
                  </a:lnTo>
                  <a:lnTo>
                    <a:pt x="67" y="338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55"/>
                  </a:lnTo>
                  <a:lnTo>
                    <a:pt x="34" y="2189"/>
                  </a:lnTo>
                  <a:lnTo>
                    <a:pt x="67" y="2290"/>
                  </a:lnTo>
                  <a:lnTo>
                    <a:pt x="135" y="2358"/>
                  </a:lnTo>
                  <a:lnTo>
                    <a:pt x="236" y="2425"/>
                  </a:lnTo>
                  <a:lnTo>
                    <a:pt x="303" y="2425"/>
                  </a:lnTo>
                  <a:lnTo>
                    <a:pt x="303" y="2358"/>
                  </a:lnTo>
                  <a:lnTo>
                    <a:pt x="572" y="2391"/>
                  </a:lnTo>
                  <a:lnTo>
                    <a:pt x="808" y="2425"/>
                  </a:lnTo>
                  <a:lnTo>
                    <a:pt x="1347" y="2391"/>
                  </a:lnTo>
                  <a:lnTo>
                    <a:pt x="2357" y="2324"/>
                  </a:lnTo>
                  <a:lnTo>
                    <a:pt x="2424" y="2290"/>
                  </a:lnTo>
                  <a:lnTo>
                    <a:pt x="2492" y="2324"/>
                  </a:lnTo>
                  <a:lnTo>
                    <a:pt x="2525" y="2324"/>
                  </a:lnTo>
                  <a:lnTo>
                    <a:pt x="2525" y="2290"/>
                  </a:lnTo>
                  <a:lnTo>
                    <a:pt x="2559" y="2021"/>
                  </a:lnTo>
                  <a:lnTo>
                    <a:pt x="2559" y="1752"/>
                  </a:lnTo>
                  <a:lnTo>
                    <a:pt x="2525" y="1247"/>
                  </a:lnTo>
                  <a:lnTo>
                    <a:pt x="2492" y="641"/>
                  </a:lnTo>
                  <a:lnTo>
                    <a:pt x="2492" y="338"/>
                  </a:lnTo>
                  <a:lnTo>
                    <a:pt x="2458" y="35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2" name="Google Shape;802;p5"/>
            <p:cNvSpPr/>
            <p:nvPr/>
          </p:nvSpPr>
          <p:spPr>
            <a:xfrm>
              <a:off x="4101225" y="2991325"/>
              <a:ext cx="16000" cy="19375"/>
            </a:xfrm>
            <a:custGeom>
              <a:rect b="b" l="l" r="r" t="t"/>
              <a:pathLst>
                <a:path extrusionOk="0" h="775" w="640">
                  <a:moveTo>
                    <a:pt x="101" y="0"/>
                  </a:moveTo>
                  <a:lnTo>
                    <a:pt x="67" y="34"/>
                  </a:lnTo>
                  <a:lnTo>
                    <a:pt x="34" y="337"/>
                  </a:lnTo>
                  <a:lnTo>
                    <a:pt x="34" y="606"/>
                  </a:lnTo>
                  <a:lnTo>
                    <a:pt x="67" y="640"/>
                  </a:lnTo>
                  <a:lnTo>
                    <a:pt x="67" y="674"/>
                  </a:lnTo>
                  <a:lnTo>
                    <a:pt x="0" y="674"/>
                  </a:lnTo>
                  <a:lnTo>
                    <a:pt x="0" y="707"/>
                  </a:lnTo>
                  <a:lnTo>
                    <a:pt x="168" y="775"/>
                  </a:lnTo>
                  <a:lnTo>
                    <a:pt x="370" y="775"/>
                  </a:lnTo>
                  <a:lnTo>
                    <a:pt x="505" y="741"/>
                  </a:lnTo>
                  <a:lnTo>
                    <a:pt x="573" y="707"/>
                  </a:lnTo>
                  <a:lnTo>
                    <a:pt x="640" y="674"/>
                  </a:lnTo>
                  <a:lnTo>
                    <a:pt x="640" y="640"/>
                  </a:lnTo>
                  <a:lnTo>
                    <a:pt x="606" y="606"/>
                  </a:lnTo>
                  <a:lnTo>
                    <a:pt x="539" y="573"/>
                  </a:lnTo>
                  <a:lnTo>
                    <a:pt x="472" y="606"/>
                  </a:lnTo>
                  <a:lnTo>
                    <a:pt x="337" y="640"/>
                  </a:lnTo>
                  <a:lnTo>
                    <a:pt x="168" y="674"/>
                  </a:lnTo>
                  <a:lnTo>
                    <a:pt x="168" y="606"/>
                  </a:lnTo>
                  <a:lnTo>
                    <a:pt x="168" y="371"/>
                  </a:lnTo>
                  <a:lnTo>
                    <a:pt x="236" y="404"/>
                  </a:lnTo>
                  <a:lnTo>
                    <a:pt x="472" y="404"/>
                  </a:lnTo>
                  <a:lnTo>
                    <a:pt x="505" y="337"/>
                  </a:lnTo>
                  <a:lnTo>
                    <a:pt x="505" y="303"/>
                  </a:lnTo>
                  <a:lnTo>
                    <a:pt x="472" y="236"/>
                  </a:lnTo>
                  <a:lnTo>
                    <a:pt x="202" y="236"/>
                  </a:lnTo>
                  <a:lnTo>
                    <a:pt x="168" y="270"/>
                  </a:lnTo>
                  <a:lnTo>
                    <a:pt x="135" y="34"/>
                  </a:lnTo>
                  <a:lnTo>
                    <a:pt x="101" y="3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3" name="Google Shape;803;p5"/>
            <p:cNvSpPr/>
            <p:nvPr/>
          </p:nvSpPr>
          <p:spPr>
            <a:xfrm>
              <a:off x="4046500" y="3060350"/>
              <a:ext cx="15175" cy="21900"/>
            </a:xfrm>
            <a:custGeom>
              <a:rect b="b" l="l" r="r" t="t"/>
              <a:pathLst>
                <a:path extrusionOk="0" h="876" w="607">
                  <a:moveTo>
                    <a:pt x="371" y="0"/>
                  </a:moveTo>
                  <a:lnTo>
                    <a:pt x="304" y="34"/>
                  </a:lnTo>
                  <a:lnTo>
                    <a:pt x="169" y="67"/>
                  </a:lnTo>
                  <a:lnTo>
                    <a:pt x="102" y="135"/>
                  </a:lnTo>
                  <a:lnTo>
                    <a:pt x="102" y="168"/>
                  </a:lnTo>
                  <a:lnTo>
                    <a:pt x="68" y="269"/>
                  </a:lnTo>
                  <a:lnTo>
                    <a:pt x="68" y="337"/>
                  </a:lnTo>
                  <a:lnTo>
                    <a:pt x="135" y="438"/>
                  </a:lnTo>
                  <a:lnTo>
                    <a:pt x="270" y="505"/>
                  </a:lnTo>
                  <a:lnTo>
                    <a:pt x="405" y="539"/>
                  </a:lnTo>
                  <a:lnTo>
                    <a:pt x="405" y="606"/>
                  </a:lnTo>
                  <a:lnTo>
                    <a:pt x="337" y="673"/>
                  </a:lnTo>
                  <a:lnTo>
                    <a:pt x="304" y="707"/>
                  </a:lnTo>
                  <a:lnTo>
                    <a:pt x="236" y="673"/>
                  </a:lnTo>
                  <a:lnTo>
                    <a:pt x="135" y="640"/>
                  </a:lnTo>
                  <a:lnTo>
                    <a:pt x="34" y="640"/>
                  </a:lnTo>
                  <a:lnTo>
                    <a:pt x="1" y="673"/>
                  </a:lnTo>
                  <a:lnTo>
                    <a:pt x="1" y="741"/>
                  </a:lnTo>
                  <a:lnTo>
                    <a:pt x="34" y="774"/>
                  </a:lnTo>
                  <a:lnTo>
                    <a:pt x="135" y="842"/>
                  </a:lnTo>
                  <a:lnTo>
                    <a:pt x="236" y="875"/>
                  </a:lnTo>
                  <a:lnTo>
                    <a:pt x="337" y="875"/>
                  </a:lnTo>
                  <a:lnTo>
                    <a:pt x="438" y="808"/>
                  </a:lnTo>
                  <a:lnTo>
                    <a:pt x="539" y="741"/>
                  </a:lnTo>
                  <a:lnTo>
                    <a:pt x="573" y="640"/>
                  </a:lnTo>
                  <a:lnTo>
                    <a:pt x="607" y="539"/>
                  </a:lnTo>
                  <a:lnTo>
                    <a:pt x="573" y="438"/>
                  </a:lnTo>
                  <a:lnTo>
                    <a:pt x="539" y="404"/>
                  </a:lnTo>
                  <a:lnTo>
                    <a:pt x="472" y="370"/>
                  </a:lnTo>
                  <a:lnTo>
                    <a:pt x="337" y="337"/>
                  </a:lnTo>
                  <a:lnTo>
                    <a:pt x="304" y="303"/>
                  </a:lnTo>
                  <a:lnTo>
                    <a:pt x="270" y="269"/>
                  </a:lnTo>
                  <a:lnTo>
                    <a:pt x="270" y="202"/>
                  </a:lnTo>
                  <a:lnTo>
                    <a:pt x="337" y="168"/>
                  </a:lnTo>
                  <a:lnTo>
                    <a:pt x="506" y="168"/>
                  </a:lnTo>
                  <a:lnTo>
                    <a:pt x="506" y="135"/>
                  </a:lnTo>
                  <a:lnTo>
                    <a:pt x="472" y="67"/>
                  </a:lnTo>
                  <a:lnTo>
                    <a:pt x="438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4" name="Google Shape;804;p5"/>
            <p:cNvSpPr/>
            <p:nvPr/>
          </p:nvSpPr>
          <p:spPr>
            <a:xfrm>
              <a:off x="4022100" y="3037600"/>
              <a:ext cx="61475" cy="60650"/>
            </a:xfrm>
            <a:custGeom>
              <a:rect b="b" l="l" r="r" t="t"/>
              <a:pathLst>
                <a:path extrusionOk="0" h="2426" w="2459">
                  <a:moveTo>
                    <a:pt x="2290" y="203"/>
                  </a:moveTo>
                  <a:lnTo>
                    <a:pt x="2256" y="641"/>
                  </a:lnTo>
                  <a:lnTo>
                    <a:pt x="2256" y="1078"/>
                  </a:lnTo>
                  <a:lnTo>
                    <a:pt x="2222" y="1617"/>
                  </a:lnTo>
                  <a:lnTo>
                    <a:pt x="2222" y="2156"/>
                  </a:lnTo>
                  <a:lnTo>
                    <a:pt x="1953" y="2122"/>
                  </a:lnTo>
                  <a:lnTo>
                    <a:pt x="1684" y="2088"/>
                  </a:lnTo>
                  <a:lnTo>
                    <a:pt x="1145" y="2122"/>
                  </a:lnTo>
                  <a:lnTo>
                    <a:pt x="707" y="2156"/>
                  </a:lnTo>
                  <a:lnTo>
                    <a:pt x="472" y="2156"/>
                  </a:lnTo>
                  <a:lnTo>
                    <a:pt x="270" y="2223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02" y="742"/>
                  </a:lnTo>
                  <a:lnTo>
                    <a:pt x="202" y="304"/>
                  </a:lnTo>
                  <a:lnTo>
                    <a:pt x="1246" y="270"/>
                  </a:lnTo>
                  <a:lnTo>
                    <a:pt x="1751" y="237"/>
                  </a:lnTo>
                  <a:lnTo>
                    <a:pt x="2290" y="203"/>
                  </a:lnTo>
                  <a:close/>
                  <a:moveTo>
                    <a:pt x="1751" y="1"/>
                  </a:moveTo>
                  <a:lnTo>
                    <a:pt x="1212" y="35"/>
                  </a:lnTo>
                  <a:lnTo>
                    <a:pt x="169" y="102"/>
                  </a:lnTo>
                  <a:lnTo>
                    <a:pt x="135" y="102"/>
                  </a:lnTo>
                  <a:lnTo>
                    <a:pt x="101" y="136"/>
                  </a:lnTo>
                  <a:lnTo>
                    <a:pt x="68" y="169"/>
                  </a:lnTo>
                  <a:lnTo>
                    <a:pt x="0" y="439"/>
                  </a:lnTo>
                  <a:lnTo>
                    <a:pt x="0" y="742"/>
                  </a:lnTo>
                  <a:lnTo>
                    <a:pt x="34" y="1348"/>
                  </a:lnTo>
                  <a:lnTo>
                    <a:pt x="34" y="1853"/>
                  </a:lnTo>
                  <a:lnTo>
                    <a:pt x="68" y="2122"/>
                  </a:lnTo>
                  <a:lnTo>
                    <a:pt x="101" y="2358"/>
                  </a:lnTo>
                  <a:lnTo>
                    <a:pt x="135" y="2391"/>
                  </a:lnTo>
                  <a:lnTo>
                    <a:pt x="169" y="2425"/>
                  </a:lnTo>
                  <a:lnTo>
                    <a:pt x="202" y="2425"/>
                  </a:lnTo>
                  <a:lnTo>
                    <a:pt x="236" y="2391"/>
                  </a:lnTo>
                  <a:lnTo>
                    <a:pt x="775" y="2391"/>
                  </a:lnTo>
                  <a:lnTo>
                    <a:pt x="1313" y="2358"/>
                  </a:lnTo>
                  <a:lnTo>
                    <a:pt x="1785" y="2358"/>
                  </a:lnTo>
                  <a:lnTo>
                    <a:pt x="2020" y="2324"/>
                  </a:lnTo>
                  <a:lnTo>
                    <a:pt x="2256" y="2290"/>
                  </a:lnTo>
                  <a:lnTo>
                    <a:pt x="2256" y="2257"/>
                  </a:lnTo>
                  <a:lnTo>
                    <a:pt x="2323" y="2290"/>
                  </a:lnTo>
                  <a:lnTo>
                    <a:pt x="2357" y="2257"/>
                  </a:lnTo>
                  <a:lnTo>
                    <a:pt x="2391" y="2223"/>
                  </a:lnTo>
                  <a:lnTo>
                    <a:pt x="2424" y="1954"/>
                  </a:lnTo>
                  <a:lnTo>
                    <a:pt x="2458" y="1651"/>
                  </a:lnTo>
                  <a:lnTo>
                    <a:pt x="2458" y="1045"/>
                  </a:lnTo>
                  <a:lnTo>
                    <a:pt x="2458" y="573"/>
                  </a:lnTo>
                  <a:lnTo>
                    <a:pt x="2424" y="338"/>
                  </a:lnTo>
                  <a:lnTo>
                    <a:pt x="2357" y="102"/>
                  </a:lnTo>
                  <a:lnTo>
                    <a:pt x="2357" y="35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5" name="Google Shape;805;p5"/>
            <p:cNvSpPr/>
            <p:nvPr/>
          </p:nvSpPr>
          <p:spPr>
            <a:xfrm>
              <a:off x="4972375" y="2979525"/>
              <a:ext cx="17700" cy="9300"/>
            </a:xfrm>
            <a:custGeom>
              <a:rect b="b" l="l" r="r" t="t"/>
              <a:pathLst>
                <a:path extrusionOk="0" h="372" w="708">
                  <a:moveTo>
                    <a:pt x="169" y="1"/>
                  </a:moveTo>
                  <a:lnTo>
                    <a:pt x="34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34" y="203"/>
                  </a:lnTo>
                  <a:lnTo>
                    <a:pt x="135" y="270"/>
                  </a:lnTo>
                  <a:lnTo>
                    <a:pt x="236" y="304"/>
                  </a:lnTo>
                  <a:lnTo>
                    <a:pt x="506" y="371"/>
                  </a:lnTo>
                  <a:lnTo>
                    <a:pt x="640" y="371"/>
                  </a:lnTo>
                  <a:lnTo>
                    <a:pt x="674" y="338"/>
                  </a:lnTo>
                  <a:lnTo>
                    <a:pt x="708" y="270"/>
                  </a:lnTo>
                  <a:lnTo>
                    <a:pt x="708" y="203"/>
                  </a:lnTo>
                  <a:lnTo>
                    <a:pt x="674" y="169"/>
                  </a:lnTo>
                  <a:lnTo>
                    <a:pt x="640" y="102"/>
                  </a:lnTo>
                  <a:lnTo>
                    <a:pt x="573" y="68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6" name="Google Shape;806;p5"/>
            <p:cNvSpPr/>
            <p:nvPr/>
          </p:nvSpPr>
          <p:spPr>
            <a:xfrm>
              <a:off x="4949650" y="2944175"/>
              <a:ext cx="274425" cy="118725"/>
            </a:xfrm>
            <a:custGeom>
              <a:rect b="b" l="l" r="r" t="t"/>
              <a:pathLst>
                <a:path extrusionOk="0" h="4749" w="10977">
                  <a:moveTo>
                    <a:pt x="438" y="843"/>
                  </a:moveTo>
                  <a:lnTo>
                    <a:pt x="674" y="910"/>
                  </a:lnTo>
                  <a:lnTo>
                    <a:pt x="876" y="977"/>
                  </a:lnTo>
                  <a:lnTo>
                    <a:pt x="1145" y="944"/>
                  </a:lnTo>
                  <a:lnTo>
                    <a:pt x="1415" y="944"/>
                  </a:lnTo>
                  <a:lnTo>
                    <a:pt x="1684" y="977"/>
                  </a:lnTo>
                  <a:lnTo>
                    <a:pt x="1920" y="1078"/>
                  </a:lnTo>
                  <a:lnTo>
                    <a:pt x="1852" y="1651"/>
                  </a:lnTo>
                  <a:lnTo>
                    <a:pt x="1718" y="2829"/>
                  </a:lnTo>
                  <a:lnTo>
                    <a:pt x="1482" y="2762"/>
                  </a:lnTo>
                  <a:lnTo>
                    <a:pt x="1280" y="2694"/>
                  </a:lnTo>
                  <a:lnTo>
                    <a:pt x="1044" y="2627"/>
                  </a:lnTo>
                  <a:lnTo>
                    <a:pt x="809" y="2560"/>
                  </a:lnTo>
                  <a:lnTo>
                    <a:pt x="573" y="2560"/>
                  </a:lnTo>
                  <a:lnTo>
                    <a:pt x="304" y="2526"/>
                  </a:lnTo>
                  <a:lnTo>
                    <a:pt x="236" y="2526"/>
                  </a:lnTo>
                  <a:lnTo>
                    <a:pt x="270" y="2257"/>
                  </a:lnTo>
                  <a:lnTo>
                    <a:pt x="304" y="1987"/>
                  </a:lnTo>
                  <a:lnTo>
                    <a:pt x="371" y="1449"/>
                  </a:lnTo>
                  <a:lnTo>
                    <a:pt x="438" y="1146"/>
                  </a:lnTo>
                  <a:lnTo>
                    <a:pt x="438" y="977"/>
                  </a:lnTo>
                  <a:lnTo>
                    <a:pt x="438" y="843"/>
                  </a:lnTo>
                  <a:close/>
                  <a:moveTo>
                    <a:pt x="3031" y="236"/>
                  </a:moveTo>
                  <a:lnTo>
                    <a:pt x="3367" y="337"/>
                  </a:lnTo>
                  <a:lnTo>
                    <a:pt x="3704" y="405"/>
                  </a:lnTo>
                  <a:lnTo>
                    <a:pt x="4377" y="438"/>
                  </a:lnTo>
                  <a:lnTo>
                    <a:pt x="6229" y="607"/>
                  </a:lnTo>
                  <a:lnTo>
                    <a:pt x="7980" y="775"/>
                  </a:lnTo>
                  <a:lnTo>
                    <a:pt x="9697" y="977"/>
                  </a:lnTo>
                  <a:lnTo>
                    <a:pt x="9764" y="977"/>
                  </a:lnTo>
                  <a:lnTo>
                    <a:pt x="9933" y="1045"/>
                  </a:lnTo>
                  <a:lnTo>
                    <a:pt x="10067" y="1146"/>
                  </a:lnTo>
                  <a:lnTo>
                    <a:pt x="10303" y="1381"/>
                  </a:lnTo>
                  <a:lnTo>
                    <a:pt x="10471" y="1583"/>
                  </a:lnTo>
                  <a:lnTo>
                    <a:pt x="10572" y="1752"/>
                  </a:lnTo>
                  <a:lnTo>
                    <a:pt x="10640" y="1920"/>
                  </a:lnTo>
                  <a:lnTo>
                    <a:pt x="10707" y="2088"/>
                  </a:lnTo>
                  <a:lnTo>
                    <a:pt x="10741" y="2290"/>
                  </a:lnTo>
                  <a:lnTo>
                    <a:pt x="10741" y="2492"/>
                  </a:lnTo>
                  <a:lnTo>
                    <a:pt x="10673" y="2964"/>
                  </a:lnTo>
                  <a:lnTo>
                    <a:pt x="10640" y="3199"/>
                  </a:lnTo>
                  <a:lnTo>
                    <a:pt x="10572" y="3435"/>
                  </a:lnTo>
                  <a:lnTo>
                    <a:pt x="10471" y="3671"/>
                  </a:lnTo>
                  <a:lnTo>
                    <a:pt x="10337" y="3873"/>
                  </a:lnTo>
                  <a:lnTo>
                    <a:pt x="10202" y="4041"/>
                  </a:lnTo>
                  <a:lnTo>
                    <a:pt x="10067" y="4209"/>
                  </a:lnTo>
                  <a:lnTo>
                    <a:pt x="9865" y="4344"/>
                  </a:lnTo>
                  <a:lnTo>
                    <a:pt x="9663" y="4445"/>
                  </a:lnTo>
                  <a:lnTo>
                    <a:pt x="8687" y="4445"/>
                  </a:lnTo>
                  <a:lnTo>
                    <a:pt x="8249" y="4378"/>
                  </a:lnTo>
                  <a:lnTo>
                    <a:pt x="7778" y="4310"/>
                  </a:lnTo>
                  <a:lnTo>
                    <a:pt x="6902" y="4176"/>
                  </a:lnTo>
                  <a:lnTo>
                    <a:pt x="5993" y="4041"/>
                  </a:lnTo>
                  <a:lnTo>
                    <a:pt x="5118" y="3940"/>
                  </a:lnTo>
                  <a:lnTo>
                    <a:pt x="4243" y="3839"/>
                  </a:lnTo>
                  <a:lnTo>
                    <a:pt x="2896" y="3839"/>
                  </a:lnTo>
                  <a:lnTo>
                    <a:pt x="2492" y="3873"/>
                  </a:lnTo>
                  <a:lnTo>
                    <a:pt x="2458" y="3805"/>
                  </a:lnTo>
                  <a:lnTo>
                    <a:pt x="2391" y="3704"/>
                  </a:lnTo>
                  <a:lnTo>
                    <a:pt x="2256" y="3570"/>
                  </a:lnTo>
                  <a:lnTo>
                    <a:pt x="2088" y="3368"/>
                  </a:lnTo>
                  <a:lnTo>
                    <a:pt x="1987" y="3267"/>
                  </a:lnTo>
                  <a:lnTo>
                    <a:pt x="1920" y="3132"/>
                  </a:lnTo>
                  <a:lnTo>
                    <a:pt x="1886" y="3132"/>
                  </a:lnTo>
                  <a:lnTo>
                    <a:pt x="2021" y="1853"/>
                  </a:lnTo>
                  <a:lnTo>
                    <a:pt x="2054" y="1482"/>
                  </a:lnTo>
                  <a:lnTo>
                    <a:pt x="2122" y="1078"/>
                  </a:lnTo>
                  <a:lnTo>
                    <a:pt x="2122" y="1011"/>
                  </a:lnTo>
                  <a:lnTo>
                    <a:pt x="2122" y="910"/>
                  </a:lnTo>
                  <a:lnTo>
                    <a:pt x="2088" y="843"/>
                  </a:lnTo>
                  <a:lnTo>
                    <a:pt x="2256" y="775"/>
                  </a:lnTo>
                  <a:lnTo>
                    <a:pt x="2391" y="708"/>
                  </a:lnTo>
                  <a:lnTo>
                    <a:pt x="2660" y="506"/>
                  </a:lnTo>
                  <a:lnTo>
                    <a:pt x="3031" y="270"/>
                  </a:lnTo>
                  <a:lnTo>
                    <a:pt x="3031" y="236"/>
                  </a:lnTo>
                  <a:close/>
                  <a:moveTo>
                    <a:pt x="2930" y="1"/>
                  </a:moveTo>
                  <a:lnTo>
                    <a:pt x="2862" y="34"/>
                  </a:lnTo>
                  <a:lnTo>
                    <a:pt x="2324" y="405"/>
                  </a:lnTo>
                  <a:lnTo>
                    <a:pt x="2088" y="573"/>
                  </a:lnTo>
                  <a:lnTo>
                    <a:pt x="2021" y="641"/>
                  </a:lnTo>
                  <a:lnTo>
                    <a:pt x="1953" y="775"/>
                  </a:lnTo>
                  <a:lnTo>
                    <a:pt x="1987" y="809"/>
                  </a:lnTo>
                  <a:lnTo>
                    <a:pt x="1987" y="843"/>
                  </a:lnTo>
                  <a:lnTo>
                    <a:pt x="1785" y="742"/>
                  </a:lnTo>
                  <a:lnTo>
                    <a:pt x="1549" y="708"/>
                  </a:lnTo>
                  <a:lnTo>
                    <a:pt x="910" y="708"/>
                  </a:lnTo>
                  <a:lnTo>
                    <a:pt x="741" y="674"/>
                  </a:lnTo>
                  <a:lnTo>
                    <a:pt x="573" y="641"/>
                  </a:lnTo>
                  <a:lnTo>
                    <a:pt x="405" y="674"/>
                  </a:lnTo>
                  <a:lnTo>
                    <a:pt x="405" y="641"/>
                  </a:lnTo>
                  <a:lnTo>
                    <a:pt x="371" y="607"/>
                  </a:lnTo>
                  <a:lnTo>
                    <a:pt x="371" y="641"/>
                  </a:lnTo>
                  <a:lnTo>
                    <a:pt x="270" y="843"/>
                  </a:lnTo>
                  <a:lnTo>
                    <a:pt x="203" y="1078"/>
                  </a:lnTo>
                  <a:lnTo>
                    <a:pt x="102" y="1516"/>
                  </a:lnTo>
                  <a:lnTo>
                    <a:pt x="34" y="2021"/>
                  </a:lnTo>
                  <a:lnTo>
                    <a:pt x="1" y="2290"/>
                  </a:lnTo>
                  <a:lnTo>
                    <a:pt x="1" y="2560"/>
                  </a:lnTo>
                  <a:lnTo>
                    <a:pt x="68" y="2627"/>
                  </a:lnTo>
                  <a:lnTo>
                    <a:pt x="135" y="2661"/>
                  </a:lnTo>
                  <a:lnTo>
                    <a:pt x="203" y="2728"/>
                  </a:lnTo>
                  <a:lnTo>
                    <a:pt x="337" y="2762"/>
                  </a:lnTo>
                  <a:lnTo>
                    <a:pt x="607" y="2795"/>
                  </a:lnTo>
                  <a:lnTo>
                    <a:pt x="876" y="2829"/>
                  </a:lnTo>
                  <a:lnTo>
                    <a:pt x="1145" y="2930"/>
                  </a:lnTo>
                  <a:lnTo>
                    <a:pt x="1415" y="2997"/>
                  </a:lnTo>
                  <a:lnTo>
                    <a:pt x="1718" y="3065"/>
                  </a:lnTo>
                  <a:lnTo>
                    <a:pt x="1684" y="3267"/>
                  </a:lnTo>
                  <a:lnTo>
                    <a:pt x="1684" y="3334"/>
                  </a:lnTo>
                  <a:lnTo>
                    <a:pt x="1718" y="3334"/>
                  </a:lnTo>
                  <a:lnTo>
                    <a:pt x="1785" y="3368"/>
                  </a:lnTo>
                  <a:lnTo>
                    <a:pt x="1920" y="3536"/>
                  </a:lnTo>
                  <a:lnTo>
                    <a:pt x="2155" y="3839"/>
                  </a:lnTo>
                  <a:lnTo>
                    <a:pt x="2256" y="3974"/>
                  </a:lnTo>
                  <a:lnTo>
                    <a:pt x="2324" y="4007"/>
                  </a:lnTo>
                  <a:lnTo>
                    <a:pt x="2458" y="4007"/>
                  </a:lnTo>
                  <a:lnTo>
                    <a:pt x="2930" y="4075"/>
                  </a:lnTo>
                  <a:lnTo>
                    <a:pt x="3401" y="4142"/>
                  </a:lnTo>
                  <a:lnTo>
                    <a:pt x="4344" y="4176"/>
                  </a:lnTo>
                  <a:lnTo>
                    <a:pt x="5253" y="4209"/>
                  </a:lnTo>
                  <a:lnTo>
                    <a:pt x="5724" y="4243"/>
                  </a:lnTo>
                  <a:lnTo>
                    <a:pt x="6195" y="4277"/>
                  </a:lnTo>
                  <a:lnTo>
                    <a:pt x="7711" y="4546"/>
                  </a:lnTo>
                  <a:lnTo>
                    <a:pt x="8451" y="4647"/>
                  </a:lnTo>
                  <a:lnTo>
                    <a:pt x="9192" y="4681"/>
                  </a:lnTo>
                  <a:lnTo>
                    <a:pt x="9226" y="4748"/>
                  </a:lnTo>
                  <a:lnTo>
                    <a:pt x="9495" y="4748"/>
                  </a:lnTo>
                  <a:lnTo>
                    <a:pt x="9697" y="4714"/>
                  </a:lnTo>
                  <a:lnTo>
                    <a:pt x="9865" y="4647"/>
                  </a:lnTo>
                  <a:lnTo>
                    <a:pt x="10034" y="4580"/>
                  </a:lnTo>
                  <a:lnTo>
                    <a:pt x="10168" y="4445"/>
                  </a:lnTo>
                  <a:lnTo>
                    <a:pt x="10303" y="4344"/>
                  </a:lnTo>
                  <a:lnTo>
                    <a:pt x="10505" y="4007"/>
                  </a:lnTo>
                  <a:lnTo>
                    <a:pt x="10707" y="3671"/>
                  </a:lnTo>
                  <a:lnTo>
                    <a:pt x="10808" y="3267"/>
                  </a:lnTo>
                  <a:lnTo>
                    <a:pt x="10909" y="2896"/>
                  </a:lnTo>
                  <a:lnTo>
                    <a:pt x="10976" y="2560"/>
                  </a:lnTo>
                  <a:lnTo>
                    <a:pt x="10976" y="2290"/>
                  </a:lnTo>
                  <a:lnTo>
                    <a:pt x="10943" y="2021"/>
                  </a:lnTo>
                  <a:lnTo>
                    <a:pt x="10842" y="1752"/>
                  </a:lnTo>
                  <a:lnTo>
                    <a:pt x="10673" y="1482"/>
                  </a:lnTo>
                  <a:lnTo>
                    <a:pt x="10505" y="1213"/>
                  </a:lnTo>
                  <a:lnTo>
                    <a:pt x="10303" y="1045"/>
                  </a:lnTo>
                  <a:lnTo>
                    <a:pt x="10168" y="944"/>
                  </a:lnTo>
                  <a:lnTo>
                    <a:pt x="10067" y="910"/>
                  </a:lnTo>
                  <a:lnTo>
                    <a:pt x="9933" y="876"/>
                  </a:lnTo>
                  <a:lnTo>
                    <a:pt x="9798" y="876"/>
                  </a:lnTo>
                  <a:lnTo>
                    <a:pt x="9798" y="775"/>
                  </a:lnTo>
                  <a:lnTo>
                    <a:pt x="9697" y="742"/>
                  </a:lnTo>
                  <a:lnTo>
                    <a:pt x="6229" y="405"/>
                  </a:lnTo>
                  <a:lnTo>
                    <a:pt x="5455" y="304"/>
                  </a:lnTo>
                  <a:lnTo>
                    <a:pt x="4647" y="203"/>
                  </a:lnTo>
                  <a:lnTo>
                    <a:pt x="4243" y="169"/>
                  </a:lnTo>
                  <a:lnTo>
                    <a:pt x="3839" y="135"/>
                  </a:lnTo>
                  <a:lnTo>
                    <a:pt x="3468" y="169"/>
                  </a:lnTo>
                  <a:lnTo>
                    <a:pt x="3098" y="203"/>
                  </a:lnTo>
                  <a:lnTo>
                    <a:pt x="3098" y="102"/>
                  </a:lnTo>
                  <a:lnTo>
                    <a:pt x="3098" y="34"/>
                  </a:lnTo>
                  <a:lnTo>
                    <a:pt x="303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7" name="Google Shape;807;p5"/>
            <p:cNvSpPr/>
            <p:nvPr/>
          </p:nvSpPr>
          <p:spPr>
            <a:xfrm>
              <a:off x="3969075" y="2891150"/>
              <a:ext cx="5075" cy="8450"/>
            </a:xfrm>
            <a:custGeom>
              <a:rect b="b" l="l" r="r" t="t"/>
              <a:pathLst>
                <a:path extrusionOk="0" h="338" w="203">
                  <a:moveTo>
                    <a:pt x="0" y="1"/>
                  </a:moveTo>
                  <a:lnTo>
                    <a:pt x="68" y="270"/>
                  </a:lnTo>
                  <a:lnTo>
                    <a:pt x="101" y="304"/>
                  </a:lnTo>
                  <a:lnTo>
                    <a:pt x="135" y="337"/>
                  </a:lnTo>
                  <a:lnTo>
                    <a:pt x="202" y="304"/>
                  </a:lnTo>
                  <a:lnTo>
                    <a:pt x="202" y="236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8" name="Google Shape;808;p5"/>
            <p:cNvSpPr/>
            <p:nvPr/>
          </p:nvSpPr>
          <p:spPr>
            <a:xfrm>
              <a:off x="3843650" y="2908000"/>
              <a:ext cx="42125" cy="65675"/>
            </a:xfrm>
            <a:custGeom>
              <a:rect b="b" l="l" r="r" t="t"/>
              <a:pathLst>
                <a:path extrusionOk="0" h="2627" w="1685">
                  <a:moveTo>
                    <a:pt x="1516" y="0"/>
                  </a:moveTo>
                  <a:lnTo>
                    <a:pt x="775" y="34"/>
                  </a:lnTo>
                  <a:lnTo>
                    <a:pt x="1" y="67"/>
                  </a:lnTo>
                  <a:lnTo>
                    <a:pt x="1" y="269"/>
                  </a:lnTo>
                  <a:lnTo>
                    <a:pt x="741" y="269"/>
                  </a:lnTo>
                  <a:lnTo>
                    <a:pt x="1516" y="202"/>
                  </a:lnTo>
                  <a:lnTo>
                    <a:pt x="1448" y="741"/>
                  </a:lnTo>
                  <a:lnTo>
                    <a:pt x="1415" y="1279"/>
                  </a:lnTo>
                  <a:lnTo>
                    <a:pt x="1448" y="1818"/>
                  </a:lnTo>
                  <a:lnTo>
                    <a:pt x="1516" y="2323"/>
                  </a:lnTo>
                  <a:lnTo>
                    <a:pt x="1516" y="2357"/>
                  </a:lnTo>
                  <a:lnTo>
                    <a:pt x="1482" y="2357"/>
                  </a:lnTo>
                  <a:lnTo>
                    <a:pt x="1280" y="2323"/>
                  </a:lnTo>
                  <a:lnTo>
                    <a:pt x="1044" y="2357"/>
                  </a:lnTo>
                  <a:lnTo>
                    <a:pt x="1" y="2357"/>
                  </a:lnTo>
                  <a:lnTo>
                    <a:pt x="1" y="2593"/>
                  </a:lnTo>
                  <a:lnTo>
                    <a:pt x="371" y="2626"/>
                  </a:lnTo>
                  <a:lnTo>
                    <a:pt x="775" y="2626"/>
                  </a:lnTo>
                  <a:lnTo>
                    <a:pt x="1145" y="2593"/>
                  </a:lnTo>
                  <a:lnTo>
                    <a:pt x="1516" y="2492"/>
                  </a:lnTo>
                  <a:lnTo>
                    <a:pt x="1549" y="2458"/>
                  </a:lnTo>
                  <a:lnTo>
                    <a:pt x="1549" y="2391"/>
                  </a:lnTo>
                  <a:lnTo>
                    <a:pt x="1650" y="2391"/>
                  </a:lnTo>
                  <a:lnTo>
                    <a:pt x="1684" y="2357"/>
                  </a:lnTo>
                  <a:lnTo>
                    <a:pt x="1684" y="2323"/>
                  </a:lnTo>
                  <a:lnTo>
                    <a:pt x="1684" y="1784"/>
                  </a:lnTo>
                  <a:lnTo>
                    <a:pt x="1684" y="1246"/>
                  </a:lnTo>
                  <a:lnTo>
                    <a:pt x="1650" y="707"/>
                  </a:lnTo>
                  <a:lnTo>
                    <a:pt x="1583" y="168"/>
                  </a:lnTo>
                  <a:lnTo>
                    <a:pt x="1617" y="135"/>
                  </a:lnTo>
                  <a:lnTo>
                    <a:pt x="1617" y="67"/>
                  </a:lnTo>
                  <a:lnTo>
                    <a:pt x="158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9" name="Google Shape;809;p5"/>
            <p:cNvSpPr/>
            <p:nvPr/>
          </p:nvSpPr>
          <p:spPr>
            <a:xfrm>
              <a:off x="3843650" y="3008150"/>
              <a:ext cx="26975" cy="21900"/>
            </a:xfrm>
            <a:custGeom>
              <a:rect b="b" l="l" r="r" t="t"/>
              <a:pathLst>
                <a:path extrusionOk="0" h="876" w="1079">
                  <a:moveTo>
                    <a:pt x="943" y="1"/>
                  </a:moveTo>
                  <a:lnTo>
                    <a:pt x="910" y="34"/>
                  </a:lnTo>
                  <a:lnTo>
                    <a:pt x="910" y="203"/>
                  </a:lnTo>
                  <a:lnTo>
                    <a:pt x="910" y="405"/>
                  </a:lnTo>
                  <a:lnTo>
                    <a:pt x="910" y="472"/>
                  </a:lnTo>
                  <a:lnTo>
                    <a:pt x="876" y="438"/>
                  </a:lnTo>
                  <a:lnTo>
                    <a:pt x="708" y="337"/>
                  </a:lnTo>
                  <a:lnTo>
                    <a:pt x="573" y="169"/>
                  </a:lnTo>
                  <a:lnTo>
                    <a:pt x="438" y="169"/>
                  </a:lnTo>
                  <a:lnTo>
                    <a:pt x="405" y="236"/>
                  </a:lnTo>
                  <a:lnTo>
                    <a:pt x="405" y="304"/>
                  </a:lnTo>
                  <a:lnTo>
                    <a:pt x="438" y="337"/>
                  </a:lnTo>
                  <a:lnTo>
                    <a:pt x="539" y="472"/>
                  </a:lnTo>
                  <a:lnTo>
                    <a:pt x="539" y="472"/>
                  </a:lnTo>
                  <a:lnTo>
                    <a:pt x="337" y="438"/>
                  </a:lnTo>
                  <a:lnTo>
                    <a:pt x="68" y="438"/>
                  </a:lnTo>
                  <a:lnTo>
                    <a:pt x="1" y="472"/>
                  </a:lnTo>
                  <a:lnTo>
                    <a:pt x="1" y="539"/>
                  </a:lnTo>
                  <a:lnTo>
                    <a:pt x="135" y="607"/>
                  </a:lnTo>
                  <a:lnTo>
                    <a:pt x="270" y="607"/>
                  </a:lnTo>
                  <a:lnTo>
                    <a:pt x="573" y="640"/>
                  </a:lnTo>
                  <a:lnTo>
                    <a:pt x="438" y="708"/>
                  </a:lnTo>
                  <a:lnTo>
                    <a:pt x="371" y="741"/>
                  </a:lnTo>
                  <a:lnTo>
                    <a:pt x="405" y="809"/>
                  </a:lnTo>
                  <a:lnTo>
                    <a:pt x="438" y="876"/>
                  </a:lnTo>
                  <a:lnTo>
                    <a:pt x="506" y="876"/>
                  </a:lnTo>
                  <a:lnTo>
                    <a:pt x="708" y="775"/>
                  </a:lnTo>
                  <a:lnTo>
                    <a:pt x="910" y="607"/>
                  </a:lnTo>
                  <a:lnTo>
                    <a:pt x="910" y="809"/>
                  </a:lnTo>
                  <a:lnTo>
                    <a:pt x="943" y="842"/>
                  </a:lnTo>
                  <a:lnTo>
                    <a:pt x="1011" y="876"/>
                  </a:lnTo>
                  <a:lnTo>
                    <a:pt x="1078" y="842"/>
                  </a:lnTo>
                  <a:lnTo>
                    <a:pt x="1078" y="775"/>
                  </a:lnTo>
                  <a:lnTo>
                    <a:pt x="1078" y="371"/>
                  </a:lnTo>
                  <a:lnTo>
                    <a:pt x="1044" y="203"/>
                  </a:lnTo>
                  <a:lnTo>
                    <a:pt x="1011" y="34"/>
                  </a:lnTo>
                  <a:lnTo>
                    <a:pt x="101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0" name="Google Shape;810;p5"/>
            <p:cNvSpPr/>
            <p:nvPr/>
          </p:nvSpPr>
          <p:spPr>
            <a:xfrm>
              <a:off x="3990950" y="2931550"/>
              <a:ext cx="19375" cy="22750"/>
            </a:xfrm>
            <a:custGeom>
              <a:rect b="b" l="l" r="r" t="t"/>
              <a:pathLst>
                <a:path extrusionOk="0" h="910" w="775">
                  <a:moveTo>
                    <a:pt x="371" y="1"/>
                  </a:moveTo>
                  <a:lnTo>
                    <a:pt x="270" y="34"/>
                  </a:lnTo>
                  <a:lnTo>
                    <a:pt x="135" y="102"/>
                  </a:lnTo>
                  <a:lnTo>
                    <a:pt x="102" y="135"/>
                  </a:lnTo>
                  <a:lnTo>
                    <a:pt x="102" y="203"/>
                  </a:lnTo>
                  <a:lnTo>
                    <a:pt x="102" y="270"/>
                  </a:lnTo>
                  <a:lnTo>
                    <a:pt x="169" y="270"/>
                  </a:lnTo>
                  <a:lnTo>
                    <a:pt x="371" y="203"/>
                  </a:lnTo>
                  <a:lnTo>
                    <a:pt x="371" y="203"/>
                  </a:lnTo>
                  <a:lnTo>
                    <a:pt x="203" y="472"/>
                  </a:lnTo>
                  <a:lnTo>
                    <a:pt x="34" y="741"/>
                  </a:lnTo>
                  <a:lnTo>
                    <a:pt x="1" y="775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102" y="910"/>
                  </a:lnTo>
                  <a:lnTo>
                    <a:pt x="438" y="842"/>
                  </a:lnTo>
                  <a:lnTo>
                    <a:pt x="573" y="842"/>
                  </a:lnTo>
                  <a:lnTo>
                    <a:pt x="741" y="775"/>
                  </a:lnTo>
                  <a:lnTo>
                    <a:pt x="775" y="741"/>
                  </a:lnTo>
                  <a:lnTo>
                    <a:pt x="775" y="708"/>
                  </a:lnTo>
                  <a:lnTo>
                    <a:pt x="741" y="674"/>
                  </a:lnTo>
                  <a:lnTo>
                    <a:pt x="708" y="640"/>
                  </a:lnTo>
                  <a:lnTo>
                    <a:pt x="573" y="640"/>
                  </a:lnTo>
                  <a:lnTo>
                    <a:pt x="405" y="674"/>
                  </a:lnTo>
                  <a:lnTo>
                    <a:pt x="304" y="674"/>
                  </a:lnTo>
                  <a:lnTo>
                    <a:pt x="472" y="405"/>
                  </a:lnTo>
                  <a:lnTo>
                    <a:pt x="573" y="135"/>
                  </a:lnTo>
                  <a:lnTo>
                    <a:pt x="573" y="68"/>
                  </a:lnTo>
                  <a:lnTo>
                    <a:pt x="506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1" name="Google Shape;811;p5"/>
            <p:cNvSpPr/>
            <p:nvPr/>
          </p:nvSpPr>
          <p:spPr>
            <a:xfrm>
              <a:off x="3964850" y="2903775"/>
              <a:ext cx="64000" cy="60625"/>
            </a:xfrm>
            <a:custGeom>
              <a:rect b="b" l="l" r="r" t="t"/>
              <a:pathLst>
                <a:path extrusionOk="0" h="2425" w="2560">
                  <a:moveTo>
                    <a:pt x="169" y="169"/>
                  </a:moveTo>
                  <a:lnTo>
                    <a:pt x="371" y="236"/>
                  </a:lnTo>
                  <a:lnTo>
                    <a:pt x="573" y="270"/>
                  </a:lnTo>
                  <a:lnTo>
                    <a:pt x="1011" y="270"/>
                  </a:lnTo>
                  <a:lnTo>
                    <a:pt x="1651" y="304"/>
                  </a:lnTo>
                  <a:lnTo>
                    <a:pt x="2290" y="304"/>
                  </a:lnTo>
                  <a:lnTo>
                    <a:pt x="2290" y="674"/>
                  </a:lnTo>
                  <a:lnTo>
                    <a:pt x="2324" y="1078"/>
                  </a:lnTo>
                  <a:lnTo>
                    <a:pt x="2324" y="1583"/>
                  </a:lnTo>
                  <a:lnTo>
                    <a:pt x="2358" y="1819"/>
                  </a:lnTo>
                  <a:lnTo>
                    <a:pt x="2391" y="2088"/>
                  </a:lnTo>
                  <a:lnTo>
                    <a:pt x="1314" y="2088"/>
                  </a:lnTo>
                  <a:lnTo>
                    <a:pt x="809" y="2122"/>
                  </a:lnTo>
                  <a:lnTo>
                    <a:pt x="540" y="2156"/>
                  </a:lnTo>
                  <a:lnTo>
                    <a:pt x="304" y="2223"/>
                  </a:lnTo>
                  <a:lnTo>
                    <a:pt x="270" y="1718"/>
                  </a:lnTo>
                  <a:lnTo>
                    <a:pt x="237" y="1213"/>
                  </a:lnTo>
                  <a:lnTo>
                    <a:pt x="270" y="674"/>
                  </a:lnTo>
                  <a:lnTo>
                    <a:pt x="237" y="405"/>
                  </a:lnTo>
                  <a:lnTo>
                    <a:pt x="203" y="304"/>
                  </a:lnTo>
                  <a:lnTo>
                    <a:pt x="169" y="169"/>
                  </a:lnTo>
                  <a:close/>
                  <a:moveTo>
                    <a:pt x="2358" y="1"/>
                  </a:moveTo>
                  <a:lnTo>
                    <a:pt x="2358" y="34"/>
                  </a:lnTo>
                  <a:lnTo>
                    <a:pt x="2324" y="102"/>
                  </a:lnTo>
                  <a:lnTo>
                    <a:pt x="1752" y="68"/>
                  </a:lnTo>
                  <a:lnTo>
                    <a:pt x="1179" y="34"/>
                  </a:lnTo>
                  <a:lnTo>
                    <a:pt x="641" y="34"/>
                  </a:lnTo>
                  <a:lnTo>
                    <a:pt x="405" y="68"/>
                  </a:lnTo>
                  <a:lnTo>
                    <a:pt x="270" y="102"/>
                  </a:lnTo>
                  <a:lnTo>
                    <a:pt x="169" y="169"/>
                  </a:lnTo>
                  <a:lnTo>
                    <a:pt x="136" y="169"/>
                  </a:lnTo>
                  <a:lnTo>
                    <a:pt x="68" y="304"/>
                  </a:lnTo>
                  <a:lnTo>
                    <a:pt x="35" y="472"/>
                  </a:lnTo>
                  <a:lnTo>
                    <a:pt x="1" y="842"/>
                  </a:lnTo>
                  <a:lnTo>
                    <a:pt x="35" y="1583"/>
                  </a:lnTo>
                  <a:lnTo>
                    <a:pt x="35" y="1785"/>
                  </a:lnTo>
                  <a:lnTo>
                    <a:pt x="35" y="2054"/>
                  </a:lnTo>
                  <a:lnTo>
                    <a:pt x="35" y="2156"/>
                  </a:lnTo>
                  <a:lnTo>
                    <a:pt x="68" y="2290"/>
                  </a:lnTo>
                  <a:lnTo>
                    <a:pt x="136" y="2358"/>
                  </a:lnTo>
                  <a:lnTo>
                    <a:pt x="237" y="2425"/>
                  </a:lnTo>
                  <a:lnTo>
                    <a:pt x="304" y="2391"/>
                  </a:lnTo>
                  <a:lnTo>
                    <a:pt x="304" y="2358"/>
                  </a:lnTo>
                  <a:lnTo>
                    <a:pt x="573" y="2391"/>
                  </a:lnTo>
                  <a:lnTo>
                    <a:pt x="1348" y="2391"/>
                  </a:lnTo>
                  <a:lnTo>
                    <a:pt x="2391" y="2290"/>
                  </a:lnTo>
                  <a:lnTo>
                    <a:pt x="2526" y="2290"/>
                  </a:lnTo>
                  <a:lnTo>
                    <a:pt x="2526" y="2257"/>
                  </a:lnTo>
                  <a:lnTo>
                    <a:pt x="2560" y="2021"/>
                  </a:lnTo>
                  <a:lnTo>
                    <a:pt x="2560" y="1751"/>
                  </a:lnTo>
                  <a:lnTo>
                    <a:pt x="2526" y="1213"/>
                  </a:lnTo>
                  <a:lnTo>
                    <a:pt x="2492" y="607"/>
                  </a:lnTo>
                  <a:lnTo>
                    <a:pt x="2492" y="304"/>
                  </a:lnTo>
                  <a:lnTo>
                    <a:pt x="2459" y="34"/>
                  </a:lnTo>
                  <a:lnTo>
                    <a:pt x="242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2" name="Google Shape;812;p5"/>
            <p:cNvSpPr/>
            <p:nvPr/>
          </p:nvSpPr>
          <p:spPr>
            <a:xfrm>
              <a:off x="4104575" y="2989625"/>
              <a:ext cx="13500" cy="5075"/>
            </a:xfrm>
            <a:custGeom>
              <a:rect b="b" l="l" r="r" t="t"/>
              <a:pathLst>
                <a:path extrusionOk="0" h="203" w="540">
                  <a:moveTo>
                    <a:pt x="405" y="1"/>
                  </a:moveTo>
                  <a:lnTo>
                    <a:pt x="338" y="35"/>
                  </a:lnTo>
                  <a:lnTo>
                    <a:pt x="68" y="35"/>
                  </a:lnTo>
                  <a:lnTo>
                    <a:pt x="34" y="68"/>
                  </a:lnTo>
                  <a:lnTo>
                    <a:pt x="1" y="102"/>
                  </a:lnTo>
                  <a:lnTo>
                    <a:pt x="34" y="136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71" y="203"/>
                  </a:lnTo>
                  <a:lnTo>
                    <a:pt x="439" y="169"/>
                  </a:lnTo>
                  <a:lnTo>
                    <a:pt x="506" y="136"/>
                  </a:lnTo>
                  <a:lnTo>
                    <a:pt x="540" y="102"/>
                  </a:lnTo>
                  <a:lnTo>
                    <a:pt x="540" y="68"/>
                  </a:lnTo>
                  <a:lnTo>
                    <a:pt x="540" y="35"/>
                  </a:lnTo>
                  <a:lnTo>
                    <a:pt x="506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3" name="Google Shape;813;p5"/>
            <p:cNvSpPr/>
            <p:nvPr/>
          </p:nvSpPr>
          <p:spPr>
            <a:xfrm>
              <a:off x="3843650" y="2891150"/>
              <a:ext cx="46325" cy="13500"/>
            </a:xfrm>
            <a:custGeom>
              <a:rect b="b" l="l" r="r" t="t"/>
              <a:pathLst>
                <a:path extrusionOk="0" h="540" w="1853">
                  <a:moveTo>
                    <a:pt x="1583" y="1"/>
                  </a:moveTo>
                  <a:lnTo>
                    <a:pt x="1617" y="236"/>
                  </a:lnTo>
                  <a:lnTo>
                    <a:pt x="809" y="270"/>
                  </a:lnTo>
                  <a:lnTo>
                    <a:pt x="1" y="304"/>
                  </a:lnTo>
                  <a:lnTo>
                    <a:pt x="1" y="539"/>
                  </a:lnTo>
                  <a:lnTo>
                    <a:pt x="842" y="472"/>
                  </a:lnTo>
                  <a:lnTo>
                    <a:pt x="1684" y="405"/>
                  </a:lnTo>
                  <a:lnTo>
                    <a:pt x="1718" y="438"/>
                  </a:lnTo>
                  <a:lnTo>
                    <a:pt x="1751" y="405"/>
                  </a:lnTo>
                  <a:lnTo>
                    <a:pt x="1819" y="371"/>
                  </a:lnTo>
                  <a:lnTo>
                    <a:pt x="1852" y="337"/>
                  </a:lnTo>
                  <a:lnTo>
                    <a:pt x="1819" y="270"/>
                  </a:lnTo>
                  <a:lnTo>
                    <a:pt x="1785" y="236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4" name="Google Shape;814;p5"/>
            <p:cNvSpPr/>
            <p:nvPr/>
          </p:nvSpPr>
          <p:spPr>
            <a:xfrm>
              <a:off x="3843650" y="3044350"/>
              <a:ext cx="101875" cy="60625"/>
            </a:xfrm>
            <a:custGeom>
              <a:rect b="b" l="l" r="r" t="t"/>
              <a:pathLst>
                <a:path extrusionOk="0" h="2425" w="4075">
                  <a:moveTo>
                    <a:pt x="2694" y="0"/>
                  </a:moveTo>
                  <a:lnTo>
                    <a:pt x="1448" y="34"/>
                  </a:lnTo>
                  <a:lnTo>
                    <a:pt x="371" y="34"/>
                  </a:lnTo>
                  <a:lnTo>
                    <a:pt x="1" y="101"/>
                  </a:lnTo>
                  <a:lnTo>
                    <a:pt x="1" y="303"/>
                  </a:lnTo>
                  <a:lnTo>
                    <a:pt x="943" y="270"/>
                  </a:lnTo>
                  <a:lnTo>
                    <a:pt x="1920" y="270"/>
                  </a:lnTo>
                  <a:lnTo>
                    <a:pt x="3805" y="236"/>
                  </a:lnTo>
                  <a:lnTo>
                    <a:pt x="3772" y="404"/>
                  </a:lnTo>
                  <a:lnTo>
                    <a:pt x="3772" y="606"/>
                  </a:lnTo>
                  <a:lnTo>
                    <a:pt x="3805" y="977"/>
                  </a:lnTo>
                  <a:lnTo>
                    <a:pt x="3805" y="1515"/>
                  </a:lnTo>
                  <a:lnTo>
                    <a:pt x="3839" y="2088"/>
                  </a:lnTo>
                  <a:lnTo>
                    <a:pt x="1852" y="2088"/>
                  </a:lnTo>
                  <a:lnTo>
                    <a:pt x="910" y="2155"/>
                  </a:lnTo>
                  <a:lnTo>
                    <a:pt x="438" y="2189"/>
                  </a:lnTo>
                  <a:lnTo>
                    <a:pt x="1" y="2290"/>
                  </a:lnTo>
                  <a:lnTo>
                    <a:pt x="1" y="2391"/>
                  </a:lnTo>
                  <a:lnTo>
                    <a:pt x="405" y="2424"/>
                  </a:lnTo>
                  <a:lnTo>
                    <a:pt x="809" y="2391"/>
                  </a:lnTo>
                  <a:lnTo>
                    <a:pt x="1617" y="2323"/>
                  </a:lnTo>
                  <a:lnTo>
                    <a:pt x="2728" y="2290"/>
                  </a:lnTo>
                  <a:lnTo>
                    <a:pt x="3873" y="2290"/>
                  </a:lnTo>
                  <a:lnTo>
                    <a:pt x="3873" y="2357"/>
                  </a:lnTo>
                  <a:lnTo>
                    <a:pt x="3906" y="2424"/>
                  </a:lnTo>
                  <a:lnTo>
                    <a:pt x="4041" y="2424"/>
                  </a:lnTo>
                  <a:lnTo>
                    <a:pt x="4075" y="2323"/>
                  </a:lnTo>
                  <a:lnTo>
                    <a:pt x="4075" y="1751"/>
                  </a:lnTo>
                  <a:lnTo>
                    <a:pt x="4041" y="1145"/>
                  </a:lnTo>
                  <a:lnTo>
                    <a:pt x="4041" y="674"/>
                  </a:lnTo>
                  <a:lnTo>
                    <a:pt x="4007" y="438"/>
                  </a:lnTo>
                  <a:lnTo>
                    <a:pt x="3974" y="236"/>
                  </a:lnTo>
                  <a:lnTo>
                    <a:pt x="4007" y="202"/>
                  </a:lnTo>
                  <a:lnTo>
                    <a:pt x="4007" y="135"/>
                  </a:lnTo>
                  <a:lnTo>
                    <a:pt x="3974" y="68"/>
                  </a:lnTo>
                  <a:lnTo>
                    <a:pt x="3906" y="34"/>
                  </a:lnTo>
                  <a:lnTo>
                    <a:pt x="330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5" name="Google Shape;815;p5"/>
            <p:cNvSpPr/>
            <p:nvPr/>
          </p:nvSpPr>
          <p:spPr>
            <a:xfrm>
              <a:off x="3894150" y="2907150"/>
              <a:ext cx="63150" cy="58950"/>
            </a:xfrm>
            <a:custGeom>
              <a:rect b="b" l="l" r="r" t="t"/>
              <a:pathLst>
                <a:path extrusionOk="0" h="2358" w="2526">
                  <a:moveTo>
                    <a:pt x="2257" y="202"/>
                  </a:moveTo>
                  <a:lnTo>
                    <a:pt x="2257" y="640"/>
                  </a:lnTo>
                  <a:lnTo>
                    <a:pt x="2290" y="1078"/>
                  </a:lnTo>
                  <a:lnTo>
                    <a:pt x="2290" y="1616"/>
                  </a:lnTo>
                  <a:lnTo>
                    <a:pt x="2324" y="2155"/>
                  </a:lnTo>
                  <a:lnTo>
                    <a:pt x="2088" y="2122"/>
                  </a:lnTo>
                  <a:lnTo>
                    <a:pt x="1886" y="2155"/>
                  </a:lnTo>
                  <a:lnTo>
                    <a:pt x="1449" y="2189"/>
                  </a:lnTo>
                  <a:lnTo>
                    <a:pt x="1449" y="2122"/>
                  </a:lnTo>
                  <a:lnTo>
                    <a:pt x="1449" y="1919"/>
                  </a:lnTo>
                  <a:lnTo>
                    <a:pt x="1449" y="1717"/>
                  </a:lnTo>
                  <a:lnTo>
                    <a:pt x="1415" y="1313"/>
                  </a:lnTo>
                  <a:lnTo>
                    <a:pt x="1381" y="1246"/>
                  </a:lnTo>
                  <a:lnTo>
                    <a:pt x="1348" y="1212"/>
                  </a:lnTo>
                  <a:lnTo>
                    <a:pt x="1280" y="1246"/>
                  </a:lnTo>
                  <a:lnTo>
                    <a:pt x="1247" y="1313"/>
                  </a:lnTo>
                  <a:lnTo>
                    <a:pt x="1247" y="1717"/>
                  </a:lnTo>
                  <a:lnTo>
                    <a:pt x="1247" y="1919"/>
                  </a:lnTo>
                  <a:lnTo>
                    <a:pt x="1314" y="2088"/>
                  </a:lnTo>
                  <a:lnTo>
                    <a:pt x="1348" y="2122"/>
                  </a:lnTo>
                  <a:lnTo>
                    <a:pt x="843" y="2122"/>
                  </a:lnTo>
                  <a:lnTo>
                    <a:pt x="607" y="2155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7"/>
                  </a:lnTo>
                  <a:lnTo>
                    <a:pt x="135" y="270"/>
                  </a:lnTo>
                  <a:lnTo>
                    <a:pt x="1179" y="270"/>
                  </a:lnTo>
                  <a:lnTo>
                    <a:pt x="2257" y="202"/>
                  </a:lnTo>
                  <a:close/>
                  <a:moveTo>
                    <a:pt x="1179" y="0"/>
                  </a:moveTo>
                  <a:lnTo>
                    <a:pt x="641" y="34"/>
                  </a:lnTo>
                  <a:lnTo>
                    <a:pt x="135" y="68"/>
                  </a:lnTo>
                  <a:lnTo>
                    <a:pt x="68" y="101"/>
                  </a:lnTo>
                  <a:lnTo>
                    <a:pt x="34" y="169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45"/>
                  </a:lnTo>
                  <a:lnTo>
                    <a:pt x="102" y="1717"/>
                  </a:lnTo>
                  <a:lnTo>
                    <a:pt x="135" y="2021"/>
                  </a:lnTo>
                  <a:lnTo>
                    <a:pt x="203" y="2290"/>
                  </a:lnTo>
                  <a:lnTo>
                    <a:pt x="236" y="2324"/>
                  </a:lnTo>
                  <a:lnTo>
                    <a:pt x="270" y="2357"/>
                  </a:lnTo>
                  <a:lnTo>
                    <a:pt x="337" y="2324"/>
                  </a:lnTo>
                  <a:lnTo>
                    <a:pt x="337" y="2357"/>
                  </a:lnTo>
                  <a:lnTo>
                    <a:pt x="1314" y="2357"/>
                  </a:lnTo>
                  <a:lnTo>
                    <a:pt x="1819" y="2324"/>
                  </a:lnTo>
                  <a:lnTo>
                    <a:pt x="2088" y="2324"/>
                  </a:lnTo>
                  <a:lnTo>
                    <a:pt x="2358" y="2290"/>
                  </a:lnTo>
                  <a:lnTo>
                    <a:pt x="2391" y="2324"/>
                  </a:lnTo>
                  <a:lnTo>
                    <a:pt x="2425" y="2324"/>
                  </a:lnTo>
                  <a:lnTo>
                    <a:pt x="2459" y="2290"/>
                  </a:lnTo>
                  <a:lnTo>
                    <a:pt x="2492" y="2256"/>
                  </a:lnTo>
                  <a:lnTo>
                    <a:pt x="2526" y="1987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9" y="640"/>
                  </a:lnTo>
                  <a:lnTo>
                    <a:pt x="2425" y="337"/>
                  </a:lnTo>
                  <a:lnTo>
                    <a:pt x="2358" y="68"/>
                  </a:lnTo>
                  <a:lnTo>
                    <a:pt x="2324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6" name="Google Shape;816;p5"/>
            <p:cNvSpPr/>
            <p:nvPr/>
          </p:nvSpPr>
          <p:spPr>
            <a:xfrm>
              <a:off x="3957275" y="2992150"/>
              <a:ext cx="20225" cy="25275"/>
            </a:xfrm>
            <a:custGeom>
              <a:rect b="b" l="l" r="r" t="t"/>
              <a:pathLst>
                <a:path extrusionOk="0" h="1011" w="809">
                  <a:moveTo>
                    <a:pt x="439" y="237"/>
                  </a:moveTo>
                  <a:lnTo>
                    <a:pt x="472" y="270"/>
                  </a:lnTo>
                  <a:lnTo>
                    <a:pt x="472" y="338"/>
                  </a:lnTo>
                  <a:lnTo>
                    <a:pt x="439" y="439"/>
                  </a:lnTo>
                  <a:lnTo>
                    <a:pt x="338" y="540"/>
                  </a:lnTo>
                  <a:lnTo>
                    <a:pt x="203" y="573"/>
                  </a:lnTo>
                  <a:lnTo>
                    <a:pt x="237" y="439"/>
                  </a:lnTo>
                  <a:lnTo>
                    <a:pt x="270" y="338"/>
                  </a:lnTo>
                  <a:lnTo>
                    <a:pt x="338" y="270"/>
                  </a:lnTo>
                  <a:lnTo>
                    <a:pt x="371" y="270"/>
                  </a:lnTo>
                  <a:lnTo>
                    <a:pt x="439" y="237"/>
                  </a:lnTo>
                  <a:close/>
                  <a:moveTo>
                    <a:pt x="405" y="1"/>
                  </a:moveTo>
                  <a:lnTo>
                    <a:pt x="304" y="35"/>
                  </a:lnTo>
                  <a:lnTo>
                    <a:pt x="237" y="102"/>
                  </a:lnTo>
                  <a:lnTo>
                    <a:pt x="136" y="169"/>
                  </a:lnTo>
                  <a:lnTo>
                    <a:pt x="35" y="338"/>
                  </a:lnTo>
                  <a:lnTo>
                    <a:pt x="1" y="506"/>
                  </a:lnTo>
                  <a:lnTo>
                    <a:pt x="1" y="674"/>
                  </a:lnTo>
                  <a:lnTo>
                    <a:pt x="68" y="742"/>
                  </a:lnTo>
                  <a:lnTo>
                    <a:pt x="136" y="775"/>
                  </a:lnTo>
                  <a:lnTo>
                    <a:pt x="304" y="775"/>
                  </a:lnTo>
                  <a:lnTo>
                    <a:pt x="439" y="742"/>
                  </a:lnTo>
                  <a:lnTo>
                    <a:pt x="439" y="775"/>
                  </a:lnTo>
                  <a:lnTo>
                    <a:pt x="506" y="843"/>
                  </a:lnTo>
                  <a:lnTo>
                    <a:pt x="540" y="910"/>
                  </a:lnTo>
                  <a:lnTo>
                    <a:pt x="708" y="1011"/>
                  </a:lnTo>
                  <a:lnTo>
                    <a:pt x="742" y="1011"/>
                  </a:lnTo>
                  <a:lnTo>
                    <a:pt x="775" y="977"/>
                  </a:lnTo>
                  <a:lnTo>
                    <a:pt x="809" y="944"/>
                  </a:lnTo>
                  <a:lnTo>
                    <a:pt x="775" y="876"/>
                  </a:lnTo>
                  <a:lnTo>
                    <a:pt x="641" y="809"/>
                  </a:lnTo>
                  <a:lnTo>
                    <a:pt x="607" y="742"/>
                  </a:lnTo>
                  <a:lnTo>
                    <a:pt x="540" y="674"/>
                  </a:lnTo>
                  <a:lnTo>
                    <a:pt x="607" y="573"/>
                  </a:lnTo>
                  <a:lnTo>
                    <a:pt x="674" y="472"/>
                  </a:lnTo>
                  <a:lnTo>
                    <a:pt x="708" y="371"/>
                  </a:lnTo>
                  <a:lnTo>
                    <a:pt x="708" y="270"/>
                  </a:lnTo>
                  <a:lnTo>
                    <a:pt x="708" y="203"/>
                  </a:lnTo>
                  <a:lnTo>
                    <a:pt x="641" y="102"/>
                  </a:lnTo>
                  <a:lnTo>
                    <a:pt x="607" y="35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7" name="Google Shape;817;p5"/>
            <p:cNvSpPr/>
            <p:nvPr/>
          </p:nvSpPr>
          <p:spPr>
            <a:xfrm>
              <a:off x="3843650" y="2973650"/>
              <a:ext cx="82525" cy="63975"/>
            </a:xfrm>
            <a:custGeom>
              <a:rect b="b" l="l" r="r" t="t"/>
              <a:pathLst>
                <a:path extrusionOk="0" h="2559" w="3301">
                  <a:moveTo>
                    <a:pt x="3098" y="0"/>
                  </a:moveTo>
                  <a:lnTo>
                    <a:pt x="3031" y="34"/>
                  </a:lnTo>
                  <a:lnTo>
                    <a:pt x="2997" y="101"/>
                  </a:lnTo>
                  <a:lnTo>
                    <a:pt x="2997" y="169"/>
                  </a:lnTo>
                  <a:lnTo>
                    <a:pt x="2189" y="101"/>
                  </a:lnTo>
                  <a:lnTo>
                    <a:pt x="337" y="101"/>
                  </a:lnTo>
                  <a:lnTo>
                    <a:pt x="1" y="135"/>
                  </a:lnTo>
                  <a:lnTo>
                    <a:pt x="1" y="337"/>
                  </a:lnTo>
                  <a:lnTo>
                    <a:pt x="573" y="303"/>
                  </a:lnTo>
                  <a:lnTo>
                    <a:pt x="2088" y="303"/>
                  </a:lnTo>
                  <a:lnTo>
                    <a:pt x="2997" y="371"/>
                  </a:lnTo>
                  <a:lnTo>
                    <a:pt x="3065" y="1381"/>
                  </a:lnTo>
                  <a:lnTo>
                    <a:pt x="3031" y="1818"/>
                  </a:lnTo>
                  <a:lnTo>
                    <a:pt x="3031" y="2256"/>
                  </a:lnTo>
                  <a:lnTo>
                    <a:pt x="2930" y="2222"/>
                  </a:lnTo>
                  <a:lnTo>
                    <a:pt x="2795" y="2155"/>
                  </a:lnTo>
                  <a:lnTo>
                    <a:pt x="2155" y="2155"/>
                  </a:lnTo>
                  <a:lnTo>
                    <a:pt x="1920" y="2189"/>
                  </a:lnTo>
                  <a:lnTo>
                    <a:pt x="1381" y="2256"/>
                  </a:lnTo>
                  <a:lnTo>
                    <a:pt x="842" y="2357"/>
                  </a:lnTo>
                  <a:lnTo>
                    <a:pt x="1" y="2357"/>
                  </a:lnTo>
                  <a:lnTo>
                    <a:pt x="1" y="2525"/>
                  </a:lnTo>
                  <a:lnTo>
                    <a:pt x="304" y="2559"/>
                  </a:lnTo>
                  <a:lnTo>
                    <a:pt x="640" y="2559"/>
                  </a:lnTo>
                  <a:lnTo>
                    <a:pt x="1280" y="2492"/>
                  </a:lnTo>
                  <a:lnTo>
                    <a:pt x="1718" y="2458"/>
                  </a:lnTo>
                  <a:lnTo>
                    <a:pt x="2155" y="2424"/>
                  </a:lnTo>
                  <a:lnTo>
                    <a:pt x="2593" y="2458"/>
                  </a:lnTo>
                  <a:lnTo>
                    <a:pt x="3065" y="2458"/>
                  </a:lnTo>
                  <a:lnTo>
                    <a:pt x="3065" y="2492"/>
                  </a:lnTo>
                  <a:lnTo>
                    <a:pt x="3098" y="2525"/>
                  </a:lnTo>
                  <a:lnTo>
                    <a:pt x="3132" y="2559"/>
                  </a:lnTo>
                  <a:lnTo>
                    <a:pt x="3199" y="2525"/>
                  </a:lnTo>
                  <a:lnTo>
                    <a:pt x="3233" y="2492"/>
                  </a:lnTo>
                  <a:lnTo>
                    <a:pt x="3300" y="2222"/>
                  </a:lnTo>
                  <a:lnTo>
                    <a:pt x="3300" y="1919"/>
                  </a:lnTo>
                  <a:lnTo>
                    <a:pt x="3300" y="1381"/>
                  </a:lnTo>
                  <a:lnTo>
                    <a:pt x="3300" y="707"/>
                  </a:lnTo>
                  <a:lnTo>
                    <a:pt x="3267" y="404"/>
                  </a:lnTo>
                  <a:lnTo>
                    <a:pt x="3233" y="68"/>
                  </a:lnTo>
                  <a:lnTo>
                    <a:pt x="316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8" name="Google Shape;818;p5"/>
            <p:cNvSpPr/>
            <p:nvPr/>
          </p:nvSpPr>
          <p:spPr>
            <a:xfrm>
              <a:off x="4394975" y="3045175"/>
              <a:ext cx="14325" cy="19400"/>
            </a:xfrm>
            <a:custGeom>
              <a:rect b="b" l="l" r="r" t="t"/>
              <a:pathLst>
                <a:path extrusionOk="0" h="776" w="573">
                  <a:moveTo>
                    <a:pt x="404" y="1"/>
                  </a:moveTo>
                  <a:lnTo>
                    <a:pt x="438" y="203"/>
                  </a:lnTo>
                  <a:lnTo>
                    <a:pt x="438" y="405"/>
                  </a:lnTo>
                  <a:lnTo>
                    <a:pt x="438" y="472"/>
                  </a:lnTo>
                  <a:lnTo>
                    <a:pt x="371" y="540"/>
                  </a:lnTo>
                  <a:lnTo>
                    <a:pt x="303" y="607"/>
                  </a:lnTo>
                  <a:lnTo>
                    <a:pt x="236" y="607"/>
                  </a:lnTo>
                  <a:lnTo>
                    <a:pt x="236" y="506"/>
                  </a:lnTo>
                  <a:lnTo>
                    <a:pt x="169" y="439"/>
                  </a:lnTo>
                  <a:lnTo>
                    <a:pt x="101" y="405"/>
                  </a:lnTo>
                  <a:lnTo>
                    <a:pt x="68" y="405"/>
                  </a:lnTo>
                  <a:lnTo>
                    <a:pt x="0" y="472"/>
                  </a:lnTo>
                  <a:lnTo>
                    <a:pt x="34" y="540"/>
                  </a:lnTo>
                  <a:lnTo>
                    <a:pt x="68" y="573"/>
                  </a:lnTo>
                  <a:lnTo>
                    <a:pt x="68" y="641"/>
                  </a:lnTo>
                  <a:lnTo>
                    <a:pt x="68" y="708"/>
                  </a:lnTo>
                  <a:lnTo>
                    <a:pt x="135" y="742"/>
                  </a:lnTo>
                  <a:lnTo>
                    <a:pt x="236" y="775"/>
                  </a:lnTo>
                  <a:lnTo>
                    <a:pt x="337" y="742"/>
                  </a:lnTo>
                  <a:lnTo>
                    <a:pt x="438" y="674"/>
                  </a:lnTo>
                  <a:lnTo>
                    <a:pt x="505" y="573"/>
                  </a:lnTo>
                  <a:lnTo>
                    <a:pt x="573" y="439"/>
                  </a:lnTo>
                  <a:lnTo>
                    <a:pt x="573" y="270"/>
                  </a:lnTo>
                  <a:lnTo>
                    <a:pt x="539" y="136"/>
                  </a:lnTo>
                  <a:lnTo>
                    <a:pt x="43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19" name="Google Shape;819;p5"/>
            <p:cNvSpPr/>
            <p:nvPr/>
          </p:nvSpPr>
          <p:spPr>
            <a:xfrm>
              <a:off x="4464000" y="2891150"/>
              <a:ext cx="55575" cy="53050"/>
            </a:xfrm>
            <a:custGeom>
              <a:rect b="b" l="l" r="r" t="t"/>
              <a:pathLst>
                <a:path extrusionOk="0" h="2122" w="2223">
                  <a:moveTo>
                    <a:pt x="1986" y="1"/>
                  </a:moveTo>
                  <a:lnTo>
                    <a:pt x="1986" y="304"/>
                  </a:lnTo>
                  <a:lnTo>
                    <a:pt x="1986" y="640"/>
                  </a:lnTo>
                  <a:lnTo>
                    <a:pt x="2020" y="1819"/>
                  </a:lnTo>
                  <a:lnTo>
                    <a:pt x="1784" y="1785"/>
                  </a:lnTo>
                  <a:lnTo>
                    <a:pt x="1549" y="1785"/>
                  </a:lnTo>
                  <a:lnTo>
                    <a:pt x="1077" y="1819"/>
                  </a:lnTo>
                  <a:lnTo>
                    <a:pt x="505" y="1819"/>
                  </a:lnTo>
                  <a:lnTo>
                    <a:pt x="337" y="1852"/>
                  </a:lnTo>
                  <a:lnTo>
                    <a:pt x="202" y="1852"/>
                  </a:lnTo>
                  <a:lnTo>
                    <a:pt x="101" y="1920"/>
                  </a:lnTo>
                  <a:lnTo>
                    <a:pt x="0" y="1987"/>
                  </a:lnTo>
                  <a:lnTo>
                    <a:pt x="0" y="2021"/>
                  </a:lnTo>
                  <a:lnTo>
                    <a:pt x="101" y="2088"/>
                  </a:lnTo>
                  <a:lnTo>
                    <a:pt x="202" y="2122"/>
                  </a:lnTo>
                  <a:lnTo>
                    <a:pt x="438" y="2122"/>
                  </a:lnTo>
                  <a:lnTo>
                    <a:pt x="943" y="2088"/>
                  </a:lnTo>
                  <a:lnTo>
                    <a:pt x="1784" y="2088"/>
                  </a:lnTo>
                  <a:lnTo>
                    <a:pt x="2054" y="2021"/>
                  </a:lnTo>
                  <a:lnTo>
                    <a:pt x="2087" y="2054"/>
                  </a:lnTo>
                  <a:lnTo>
                    <a:pt x="2155" y="2054"/>
                  </a:lnTo>
                  <a:lnTo>
                    <a:pt x="2222" y="2021"/>
                  </a:lnTo>
                  <a:lnTo>
                    <a:pt x="2222" y="1953"/>
                  </a:lnTo>
                  <a:lnTo>
                    <a:pt x="2188" y="775"/>
                  </a:lnTo>
                  <a:lnTo>
                    <a:pt x="2188" y="405"/>
                  </a:lnTo>
                  <a:lnTo>
                    <a:pt x="2188" y="203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0" name="Google Shape;820;p5"/>
            <p:cNvSpPr/>
            <p:nvPr/>
          </p:nvSpPr>
          <p:spPr>
            <a:xfrm>
              <a:off x="4452200" y="2976175"/>
              <a:ext cx="5925" cy="17700"/>
            </a:xfrm>
            <a:custGeom>
              <a:rect b="b" l="l" r="r" t="t"/>
              <a:pathLst>
                <a:path extrusionOk="0" h="708" w="237">
                  <a:moveTo>
                    <a:pt x="102" y="0"/>
                  </a:moveTo>
                  <a:lnTo>
                    <a:pt x="68" y="34"/>
                  </a:lnTo>
                  <a:lnTo>
                    <a:pt x="1" y="202"/>
                  </a:lnTo>
                  <a:lnTo>
                    <a:pt x="1" y="337"/>
                  </a:lnTo>
                  <a:lnTo>
                    <a:pt x="1" y="505"/>
                  </a:lnTo>
                  <a:lnTo>
                    <a:pt x="1" y="640"/>
                  </a:lnTo>
                  <a:lnTo>
                    <a:pt x="34" y="674"/>
                  </a:lnTo>
                  <a:lnTo>
                    <a:pt x="102" y="707"/>
                  </a:lnTo>
                  <a:lnTo>
                    <a:pt x="169" y="707"/>
                  </a:lnTo>
                  <a:lnTo>
                    <a:pt x="203" y="640"/>
                  </a:lnTo>
                  <a:lnTo>
                    <a:pt x="203" y="606"/>
                  </a:lnTo>
                  <a:lnTo>
                    <a:pt x="203" y="337"/>
                  </a:lnTo>
                  <a:lnTo>
                    <a:pt x="236" y="68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1" name="Google Shape;821;p5"/>
            <p:cNvSpPr/>
            <p:nvPr/>
          </p:nvSpPr>
          <p:spPr>
            <a:xfrm>
              <a:off x="4373075" y="3023300"/>
              <a:ext cx="61475" cy="60625"/>
            </a:xfrm>
            <a:custGeom>
              <a:rect b="b" l="l" r="r" t="t"/>
              <a:pathLst>
                <a:path extrusionOk="0" h="2425" w="2459">
                  <a:moveTo>
                    <a:pt x="2290" y="203"/>
                  </a:moveTo>
                  <a:lnTo>
                    <a:pt x="2257" y="640"/>
                  </a:lnTo>
                  <a:lnTo>
                    <a:pt x="2257" y="1078"/>
                  </a:lnTo>
                  <a:lnTo>
                    <a:pt x="2223" y="1617"/>
                  </a:lnTo>
                  <a:lnTo>
                    <a:pt x="2223" y="2155"/>
                  </a:lnTo>
                  <a:lnTo>
                    <a:pt x="1954" y="2122"/>
                  </a:lnTo>
                  <a:lnTo>
                    <a:pt x="1684" y="2088"/>
                  </a:lnTo>
                  <a:lnTo>
                    <a:pt x="1146" y="2122"/>
                  </a:lnTo>
                  <a:lnTo>
                    <a:pt x="708" y="2155"/>
                  </a:lnTo>
                  <a:lnTo>
                    <a:pt x="506" y="2155"/>
                  </a:lnTo>
                  <a:lnTo>
                    <a:pt x="270" y="2223"/>
                  </a:lnTo>
                  <a:lnTo>
                    <a:pt x="270" y="1684"/>
                  </a:lnTo>
                  <a:lnTo>
                    <a:pt x="237" y="1179"/>
                  </a:lnTo>
                  <a:lnTo>
                    <a:pt x="237" y="741"/>
                  </a:lnTo>
                  <a:lnTo>
                    <a:pt x="203" y="304"/>
                  </a:lnTo>
                  <a:lnTo>
                    <a:pt x="1247" y="270"/>
                  </a:lnTo>
                  <a:lnTo>
                    <a:pt x="1752" y="236"/>
                  </a:lnTo>
                  <a:lnTo>
                    <a:pt x="2290" y="203"/>
                  </a:lnTo>
                  <a:close/>
                  <a:moveTo>
                    <a:pt x="1752" y="1"/>
                  </a:moveTo>
                  <a:lnTo>
                    <a:pt x="1247" y="34"/>
                  </a:lnTo>
                  <a:lnTo>
                    <a:pt x="169" y="102"/>
                  </a:lnTo>
                  <a:lnTo>
                    <a:pt x="136" y="102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5" y="472"/>
                  </a:lnTo>
                  <a:lnTo>
                    <a:pt x="1" y="741"/>
                  </a:lnTo>
                  <a:lnTo>
                    <a:pt x="35" y="1347"/>
                  </a:lnTo>
                  <a:lnTo>
                    <a:pt x="35" y="1852"/>
                  </a:lnTo>
                  <a:lnTo>
                    <a:pt x="68" y="2122"/>
                  </a:lnTo>
                  <a:lnTo>
                    <a:pt x="136" y="2357"/>
                  </a:lnTo>
                  <a:lnTo>
                    <a:pt x="136" y="2391"/>
                  </a:lnTo>
                  <a:lnTo>
                    <a:pt x="169" y="2425"/>
                  </a:lnTo>
                  <a:lnTo>
                    <a:pt x="237" y="2425"/>
                  </a:lnTo>
                  <a:lnTo>
                    <a:pt x="270" y="2391"/>
                  </a:lnTo>
                  <a:lnTo>
                    <a:pt x="775" y="2391"/>
                  </a:lnTo>
                  <a:lnTo>
                    <a:pt x="1314" y="2357"/>
                  </a:lnTo>
                  <a:lnTo>
                    <a:pt x="1785" y="2357"/>
                  </a:lnTo>
                  <a:lnTo>
                    <a:pt x="2021" y="2324"/>
                  </a:lnTo>
                  <a:lnTo>
                    <a:pt x="2257" y="2290"/>
                  </a:lnTo>
                  <a:lnTo>
                    <a:pt x="2324" y="2290"/>
                  </a:lnTo>
                  <a:lnTo>
                    <a:pt x="2358" y="2256"/>
                  </a:lnTo>
                  <a:lnTo>
                    <a:pt x="2391" y="2223"/>
                  </a:lnTo>
                  <a:lnTo>
                    <a:pt x="2459" y="1953"/>
                  </a:lnTo>
                  <a:lnTo>
                    <a:pt x="2459" y="1650"/>
                  </a:lnTo>
                  <a:lnTo>
                    <a:pt x="2459" y="1044"/>
                  </a:lnTo>
                  <a:lnTo>
                    <a:pt x="2459" y="573"/>
                  </a:lnTo>
                  <a:lnTo>
                    <a:pt x="2425" y="337"/>
                  </a:lnTo>
                  <a:lnTo>
                    <a:pt x="2391" y="102"/>
                  </a:lnTo>
                  <a:lnTo>
                    <a:pt x="2358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2" name="Google Shape;822;p5"/>
            <p:cNvSpPr/>
            <p:nvPr/>
          </p:nvSpPr>
          <p:spPr>
            <a:xfrm>
              <a:off x="7067375" y="4626750"/>
              <a:ext cx="59775" cy="239900"/>
            </a:xfrm>
            <a:custGeom>
              <a:rect b="b" l="l" r="r" t="t"/>
              <a:pathLst>
                <a:path extrusionOk="0" h="9596" w="2391">
                  <a:moveTo>
                    <a:pt x="2323" y="0"/>
                  </a:moveTo>
                  <a:lnTo>
                    <a:pt x="2323" y="34"/>
                  </a:lnTo>
                  <a:lnTo>
                    <a:pt x="2155" y="606"/>
                  </a:lnTo>
                  <a:lnTo>
                    <a:pt x="1987" y="1179"/>
                  </a:lnTo>
                  <a:lnTo>
                    <a:pt x="1751" y="2323"/>
                  </a:lnTo>
                  <a:lnTo>
                    <a:pt x="1515" y="3502"/>
                  </a:lnTo>
                  <a:lnTo>
                    <a:pt x="1246" y="4646"/>
                  </a:lnTo>
                  <a:lnTo>
                    <a:pt x="640" y="7071"/>
                  </a:lnTo>
                  <a:lnTo>
                    <a:pt x="0" y="9495"/>
                  </a:lnTo>
                  <a:lnTo>
                    <a:pt x="0" y="9562"/>
                  </a:lnTo>
                  <a:lnTo>
                    <a:pt x="68" y="9596"/>
                  </a:lnTo>
                  <a:lnTo>
                    <a:pt x="135" y="9596"/>
                  </a:lnTo>
                  <a:lnTo>
                    <a:pt x="169" y="9528"/>
                  </a:lnTo>
                  <a:lnTo>
                    <a:pt x="842" y="7138"/>
                  </a:lnTo>
                  <a:lnTo>
                    <a:pt x="1414" y="4680"/>
                  </a:lnTo>
                  <a:lnTo>
                    <a:pt x="1987" y="2391"/>
                  </a:lnTo>
                  <a:lnTo>
                    <a:pt x="2256" y="1212"/>
                  </a:lnTo>
                  <a:lnTo>
                    <a:pt x="2323" y="640"/>
                  </a:lnTo>
                  <a:lnTo>
                    <a:pt x="2391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3" name="Google Shape;823;p5"/>
            <p:cNvSpPr/>
            <p:nvPr/>
          </p:nvSpPr>
          <p:spPr>
            <a:xfrm>
              <a:off x="4497650" y="2953450"/>
              <a:ext cx="8450" cy="58100"/>
            </a:xfrm>
            <a:custGeom>
              <a:rect b="b" l="l" r="r" t="t"/>
              <a:pathLst>
                <a:path extrusionOk="0" h="2324" w="338">
                  <a:moveTo>
                    <a:pt x="68" y="0"/>
                  </a:moveTo>
                  <a:lnTo>
                    <a:pt x="34" y="34"/>
                  </a:lnTo>
                  <a:lnTo>
                    <a:pt x="1" y="303"/>
                  </a:lnTo>
                  <a:lnTo>
                    <a:pt x="1" y="539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3"/>
                  </a:lnTo>
                  <a:lnTo>
                    <a:pt x="304" y="2323"/>
                  </a:lnTo>
                  <a:lnTo>
                    <a:pt x="304" y="2256"/>
                  </a:lnTo>
                  <a:lnTo>
                    <a:pt x="337" y="1953"/>
                  </a:lnTo>
                  <a:lnTo>
                    <a:pt x="304" y="1650"/>
                  </a:lnTo>
                  <a:lnTo>
                    <a:pt x="236" y="1078"/>
                  </a:lnTo>
                  <a:lnTo>
                    <a:pt x="203" y="539"/>
                  </a:lnTo>
                  <a:lnTo>
                    <a:pt x="169" y="303"/>
                  </a:lnTo>
                  <a:lnTo>
                    <a:pt x="135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4" name="Google Shape;824;p5"/>
            <p:cNvSpPr/>
            <p:nvPr/>
          </p:nvSpPr>
          <p:spPr>
            <a:xfrm>
              <a:off x="4487550" y="3155450"/>
              <a:ext cx="68200" cy="7600"/>
            </a:xfrm>
            <a:custGeom>
              <a:rect b="b" l="l" r="r" t="t"/>
              <a:pathLst>
                <a:path extrusionOk="0" h="304" w="2728">
                  <a:moveTo>
                    <a:pt x="708" y="0"/>
                  </a:moveTo>
                  <a:lnTo>
                    <a:pt x="337" y="34"/>
                  </a:lnTo>
                  <a:lnTo>
                    <a:pt x="169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135" y="236"/>
                  </a:lnTo>
                  <a:lnTo>
                    <a:pt x="304" y="270"/>
                  </a:lnTo>
                  <a:lnTo>
                    <a:pt x="607" y="304"/>
                  </a:lnTo>
                  <a:lnTo>
                    <a:pt x="1246" y="270"/>
                  </a:lnTo>
                  <a:lnTo>
                    <a:pt x="2358" y="270"/>
                  </a:lnTo>
                  <a:lnTo>
                    <a:pt x="2694" y="169"/>
                  </a:lnTo>
                  <a:lnTo>
                    <a:pt x="2728" y="135"/>
                  </a:lnTo>
                  <a:lnTo>
                    <a:pt x="2694" y="102"/>
                  </a:lnTo>
                  <a:lnTo>
                    <a:pt x="2391" y="34"/>
                  </a:lnTo>
                  <a:lnTo>
                    <a:pt x="1415" y="34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5" name="Google Shape;825;p5"/>
            <p:cNvSpPr/>
            <p:nvPr/>
          </p:nvSpPr>
          <p:spPr>
            <a:xfrm>
              <a:off x="4487550" y="3087275"/>
              <a:ext cx="58100" cy="60625"/>
            </a:xfrm>
            <a:custGeom>
              <a:rect b="b" l="l" r="r" t="t"/>
              <a:pathLst>
                <a:path extrusionOk="0" h="2425" w="2324">
                  <a:moveTo>
                    <a:pt x="2122" y="0"/>
                  </a:moveTo>
                  <a:lnTo>
                    <a:pt x="1516" y="34"/>
                  </a:lnTo>
                  <a:lnTo>
                    <a:pt x="203" y="34"/>
                  </a:lnTo>
                  <a:lnTo>
                    <a:pt x="1" y="135"/>
                  </a:lnTo>
                  <a:lnTo>
                    <a:pt x="68" y="202"/>
                  </a:lnTo>
                  <a:lnTo>
                    <a:pt x="169" y="236"/>
                  </a:lnTo>
                  <a:lnTo>
                    <a:pt x="371" y="270"/>
                  </a:lnTo>
                  <a:lnTo>
                    <a:pt x="1415" y="270"/>
                  </a:lnTo>
                  <a:lnTo>
                    <a:pt x="2021" y="236"/>
                  </a:lnTo>
                  <a:lnTo>
                    <a:pt x="2021" y="438"/>
                  </a:lnTo>
                  <a:lnTo>
                    <a:pt x="2021" y="640"/>
                  </a:lnTo>
                  <a:lnTo>
                    <a:pt x="2055" y="1078"/>
                  </a:lnTo>
                  <a:lnTo>
                    <a:pt x="2055" y="1616"/>
                  </a:lnTo>
                  <a:lnTo>
                    <a:pt x="2088" y="1852"/>
                  </a:lnTo>
                  <a:lnTo>
                    <a:pt x="2122" y="2121"/>
                  </a:lnTo>
                  <a:lnTo>
                    <a:pt x="977" y="2155"/>
                  </a:lnTo>
                  <a:lnTo>
                    <a:pt x="573" y="2155"/>
                  </a:lnTo>
                  <a:lnTo>
                    <a:pt x="371" y="2189"/>
                  </a:lnTo>
                  <a:lnTo>
                    <a:pt x="270" y="2222"/>
                  </a:lnTo>
                  <a:lnTo>
                    <a:pt x="203" y="2290"/>
                  </a:lnTo>
                  <a:lnTo>
                    <a:pt x="270" y="2357"/>
                  </a:lnTo>
                  <a:lnTo>
                    <a:pt x="371" y="2391"/>
                  </a:lnTo>
                  <a:lnTo>
                    <a:pt x="573" y="2424"/>
                  </a:lnTo>
                  <a:lnTo>
                    <a:pt x="977" y="2391"/>
                  </a:lnTo>
                  <a:lnTo>
                    <a:pt x="1617" y="2391"/>
                  </a:lnTo>
                  <a:lnTo>
                    <a:pt x="2223" y="2357"/>
                  </a:lnTo>
                  <a:lnTo>
                    <a:pt x="2290" y="2357"/>
                  </a:lnTo>
                  <a:lnTo>
                    <a:pt x="2324" y="2290"/>
                  </a:lnTo>
                  <a:lnTo>
                    <a:pt x="2324" y="2222"/>
                  </a:lnTo>
                  <a:lnTo>
                    <a:pt x="2290" y="2155"/>
                  </a:lnTo>
                  <a:lnTo>
                    <a:pt x="2324" y="1886"/>
                  </a:lnTo>
                  <a:lnTo>
                    <a:pt x="2290" y="1616"/>
                  </a:lnTo>
                  <a:lnTo>
                    <a:pt x="2257" y="1078"/>
                  </a:lnTo>
                  <a:lnTo>
                    <a:pt x="2257" y="640"/>
                  </a:lnTo>
                  <a:lnTo>
                    <a:pt x="2223" y="404"/>
                  </a:lnTo>
                  <a:lnTo>
                    <a:pt x="2189" y="202"/>
                  </a:lnTo>
                  <a:lnTo>
                    <a:pt x="2223" y="135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6" name="Google Shape;826;p5"/>
            <p:cNvSpPr/>
            <p:nvPr/>
          </p:nvSpPr>
          <p:spPr>
            <a:xfrm>
              <a:off x="4341950" y="3092325"/>
              <a:ext cx="63150" cy="59775"/>
            </a:xfrm>
            <a:custGeom>
              <a:rect b="b" l="l" r="r" t="t"/>
              <a:pathLst>
                <a:path extrusionOk="0" h="2391" w="2526">
                  <a:moveTo>
                    <a:pt x="2256" y="236"/>
                  </a:moveTo>
                  <a:lnTo>
                    <a:pt x="2256" y="674"/>
                  </a:lnTo>
                  <a:lnTo>
                    <a:pt x="2290" y="1111"/>
                  </a:lnTo>
                  <a:lnTo>
                    <a:pt x="2290" y="1616"/>
                  </a:lnTo>
                  <a:lnTo>
                    <a:pt x="2323" y="2121"/>
                  </a:lnTo>
                  <a:lnTo>
                    <a:pt x="1448" y="2121"/>
                  </a:lnTo>
                  <a:lnTo>
                    <a:pt x="909" y="2155"/>
                  </a:lnTo>
                  <a:lnTo>
                    <a:pt x="640" y="2189"/>
                  </a:lnTo>
                  <a:lnTo>
                    <a:pt x="371" y="2222"/>
                  </a:lnTo>
                  <a:lnTo>
                    <a:pt x="337" y="1684"/>
                  </a:lnTo>
                  <a:lnTo>
                    <a:pt x="270" y="1145"/>
                  </a:lnTo>
                  <a:lnTo>
                    <a:pt x="202" y="707"/>
                  </a:lnTo>
                  <a:lnTo>
                    <a:pt x="169" y="303"/>
                  </a:lnTo>
                  <a:lnTo>
                    <a:pt x="674" y="303"/>
                  </a:lnTo>
                  <a:lnTo>
                    <a:pt x="1212" y="270"/>
                  </a:lnTo>
                  <a:lnTo>
                    <a:pt x="2256" y="236"/>
                  </a:lnTo>
                  <a:close/>
                  <a:moveTo>
                    <a:pt x="2256" y="0"/>
                  </a:moveTo>
                  <a:lnTo>
                    <a:pt x="1179" y="34"/>
                  </a:lnTo>
                  <a:lnTo>
                    <a:pt x="674" y="68"/>
                  </a:lnTo>
                  <a:lnTo>
                    <a:pt x="135" y="101"/>
                  </a:lnTo>
                  <a:lnTo>
                    <a:pt x="68" y="135"/>
                  </a:lnTo>
                  <a:lnTo>
                    <a:pt x="68" y="202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1179"/>
                  </a:lnTo>
                  <a:lnTo>
                    <a:pt x="101" y="1751"/>
                  </a:lnTo>
                  <a:lnTo>
                    <a:pt x="135" y="2054"/>
                  </a:lnTo>
                  <a:lnTo>
                    <a:pt x="236" y="2323"/>
                  </a:lnTo>
                  <a:lnTo>
                    <a:pt x="236" y="2357"/>
                  </a:lnTo>
                  <a:lnTo>
                    <a:pt x="371" y="2357"/>
                  </a:lnTo>
                  <a:lnTo>
                    <a:pt x="606" y="2391"/>
                  </a:lnTo>
                  <a:lnTo>
                    <a:pt x="842" y="2391"/>
                  </a:lnTo>
                  <a:lnTo>
                    <a:pt x="1313" y="2357"/>
                  </a:lnTo>
                  <a:lnTo>
                    <a:pt x="2088" y="2357"/>
                  </a:lnTo>
                  <a:lnTo>
                    <a:pt x="2357" y="2323"/>
                  </a:lnTo>
                  <a:lnTo>
                    <a:pt x="2458" y="2323"/>
                  </a:lnTo>
                  <a:lnTo>
                    <a:pt x="2492" y="2290"/>
                  </a:lnTo>
                  <a:lnTo>
                    <a:pt x="2525" y="2020"/>
                  </a:lnTo>
                  <a:lnTo>
                    <a:pt x="2525" y="1785"/>
                  </a:lnTo>
                  <a:lnTo>
                    <a:pt x="2492" y="1246"/>
                  </a:lnTo>
                  <a:lnTo>
                    <a:pt x="2458" y="674"/>
                  </a:lnTo>
                  <a:lnTo>
                    <a:pt x="2424" y="37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34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7" name="Google Shape;827;p5"/>
            <p:cNvSpPr/>
            <p:nvPr/>
          </p:nvSpPr>
          <p:spPr>
            <a:xfrm>
              <a:off x="4566675" y="2947550"/>
              <a:ext cx="64000" cy="60625"/>
            </a:xfrm>
            <a:custGeom>
              <a:rect b="b" l="l" r="r" t="t"/>
              <a:pathLst>
                <a:path extrusionOk="0" h="2425" w="2560">
                  <a:moveTo>
                    <a:pt x="2021" y="0"/>
                  </a:moveTo>
                  <a:lnTo>
                    <a:pt x="1617" y="68"/>
                  </a:lnTo>
                  <a:lnTo>
                    <a:pt x="910" y="68"/>
                  </a:lnTo>
                  <a:lnTo>
                    <a:pt x="539" y="101"/>
                  </a:lnTo>
                  <a:lnTo>
                    <a:pt x="203" y="135"/>
                  </a:lnTo>
                  <a:lnTo>
                    <a:pt x="169" y="68"/>
                  </a:lnTo>
                  <a:lnTo>
                    <a:pt x="169" y="34"/>
                  </a:lnTo>
                  <a:lnTo>
                    <a:pt x="102" y="34"/>
                  </a:lnTo>
                  <a:lnTo>
                    <a:pt x="68" y="68"/>
                  </a:lnTo>
                  <a:lnTo>
                    <a:pt x="34" y="303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34" y="1718"/>
                  </a:lnTo>
                  <a:lnTo>
                    <a:pt x="102" y="2021"/>
                  </a:lnTo>
                  <a:lnTo>
                    <a:pt x="169" y="2324"/>
                  </a:lnTo>
                  <a:lnTo>
                    <a:pt x="203" y="2357"/>
                  </a:lnTo>
                  <a:lnTo>
                    <a:pt x="304" y="2357"/>
                  </a:lnTo>
                  <a:lnTo>
                    <a:pt x="337" y="2290"/>
                  </a:lnTo>
                  <a:lnTo>
                    <a:pt x="337" y="1987"/>
                  </a:lnTo>
                  <a:lnTo>
                    <a:pt x="304" y="1684"/>
                  </a:lnTo>
                  <a:lnTo>
                    <a:pt x="236" y="1078"/>
                  </a:lnTo>
                  <a:lnTo>
                    <a:pt x="236" y="674"/>
                  </a:lnTo>
                  <a:lnTo>
                    <a:pt x="203" y="236"/>
                  </a:lnTo>
                  <a:lnTo>
                    <a:pt x="438" y="270"/>
                  </a:lnTo>
                  <a:lnTo>
                    <a:pt x="1145" y="270"/>
                  </a:lnTo>
                  <a:lnTo>
                    <a:pt x="2223" y="202"/>
                  </a:lnTo>
                  <a:lnTo>
                    <a:pt x="2256" y="236"/>
                  </a:lnTo>
                  <a:lnTo>
                    <a:pt x="2290" y="270"/>
                  </a:lnTo>
                  <a:lnTo>
                    <a:pt x="2357" y="270"/>
                  </a:lnTo>
                  <a:lnTo>
                    <a:pt x="2324" y="573"/>
                  </a:lnTo>
                  <a:lnTo>
                    <a:pt x="2324" y="910"/>
                  </a:lnTo>
                  <a:lnTo>
                    <a:pt x="2357" y="2088"/>
                  </a:lnTo>
                  <a:lnTo>
                    <a:pt x="2122" y="2054"/>
                  </a:lnTo>
                  <a:lnTo>
                    <a:pt x="1886" y="2088"/>
                  </a:lnTo>
                  <a:lnTo>
                    <a:pt x="1415" y="2122"/>
                  </a:lnTo>
                  <a:lnTo>
                    <a:pt x="674" y="2122"/>
                  </a:lnTo>
                  <a:lnTo>
                    <a:pt x="539" y="2155"/>
                  </a:lnTo>
                  <a:lnTo>
                    <a:pt x="438" y="2189"/>
                  </a:lnTo>
                  <a:lnTo>
                    <a:pt x="337" y="2290"/>
                  </a:lnTo>
                  <a:lnTo>
                    <a:pt x="438" y="2357"/>
                  </a:lnTo>
                  <a:lnTo>
                    <a:pt x="539" y="2391"/>
                  </a:lnTo>
                  <a:lnTo>
                    <a:pt x="775" y="2425"/>
                  </a:lnTo>
                  <a:lnTo>
                    <a:pt x="1280" y="2357"/>
                  </a:lnTo>
                  <a:lnTo>
                    <a:pt x="2122" y="2357"/>
                  </a:lnTo>
                  <a:lnTo>
                    <a:pt x="2391" y="2290"/>
                  </a:lnTo>
                  <a:lnTo>
                    <a:pt x="2425" y="2324"/>
                  </a:lnTo>
                  <a:lnTo>
                    <a:pt x="2492" y="2357"/>
                  </a:lnTo>
                  <a:lnTo>
                    <a:pt x="2559" y="2324"/>
                  </a:lnTo>
                  <a:lnTo>
                    <a:pt x="2559" y="2256"/>
                  </a:lnTo>
                  <a:lnTo>
                    <a:pt x="2526" y="1078"/>
                  </a:lnTo>
                  <a:lnTo>
                    <a:pt x="2526" y="573"/>
                  </a:lnTo>
                  <a:lnTo>
                    <a:pt x="2492" y="303"/>
                  </a:lnTo>
                  <a:lnTo>
                    <a:pt x="2425" y="68"/>
                  </a:lnTo>
                  <a:lnTo>
                    <a:pt x="2391" y="68"/>
                  </a:lnTo>
                  <a:lnTo>
                    <a:pt x="2391" y="101"/>
                  </a:lnTo>
                  <a:lnTo>
                    <a:pt x="2324" y="34"/>
                  </a:lnTo>
                  <a:lnTo>
                    <a:pt x="2223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8" name="Google Shape;828;p5"/>
            <p:cNvSpPr/>
            <p:nvPr/>
          </p:nvSpPr>
          <p:spPr>
            <a:xfrm>
              <a:off x="4483350" y="3089800"/>
              <a:ext cx="8450" cy="58950"/>
            </a:xfrm>
            <a:custGeom>
              <a:rect b="b" l="l" r="r" t="t"/>
              <a:pathLst>
                <a:path extrusionOk="0" h="2358" w="338">
                  <a:moveTo>
                    <a:pt x="68" y="0"/>
                  </a:moveTo>
                  <a:lnTo>
                    <a:pt x="34" y="34"/>
                  </a:lnTo>
                  <a:lnTo>
                    <a:pt x="0" y="303"/>
                  </a:lnTo>
                  <a:lnTo>
                    <a:pt x="0" y="573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3"/>
                  </a:lnTo>
                  <a:lnTo>
                    <a:pt x="270" y="2357"/>
                  </a:lnTo>
                  <a:lnTo>
                    <a:pt x="303" y="2323"/>
                  </a:lnTo>
                  <a:lnTo>
                    <a:pt x="337" y="2256"/>
                  </a:lnTo>
                  <a:lnTo>
                    <a:pt x="337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02" y="539"/>
                  </a:lnTo>
                  <a:lnTo>
                    <a:pt x="202" y="303"/>
                  </a:lnTo>
                  <a:lnTo>
                    <a:pt x="135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29" name="Google Shape;829;p5"/>
            <p:cNvSpPr/>
            <p:nvPr/>
          </p:nvSpPr>
          <p:spPr>
            <a:xfrm>
              <a:off x="4104575" y="2898725"/>
              <a:ext cx="64000" cy="59800"/>
            </a:xfrm>
            <a:custGeom>
              <a:rect b="b" l="l" r="r" t="t"/>
              <a:pathLst>
                <a:path extrusionOk="0" h="2392" w="2560">
                  <a:moveTo>
                    <a:pt x="135" y="1"/>
                  </a:moveTo>
                  <a:lnTo>
                    <a:pt x="102" y="34"/>
                  </a:lnTo>
                  <a:lnTo>
                    <a:pt x="68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078"/>
                  </a:lnTo>
                  <a:lnTo>
                    <a:pt x="34" y="1684"/>
                  </a:lnTo>
                  <a:lnTo>
                    <a:pt x="68" y="2021"/>
                  </a:lnTo>
                  <a:lnTo>
                    <a:pt x="169" y="2290"/>
                  </a:lnTo>
                  <a:lnTo>
                    <a:pt x="203" y="2358"/>
                  </a:lnTo>
                  <a:lnTo>
                    <a:pt x="236" y="2358"/>
                  </a:lnTo>
                  <a:lnTo>
                    <a:pt x="304" y="2324"/>
                  </a:lnTo>
                  <a:lnTo>
                    <a:pt x="338" y="2256"/>
                  </a:lnTo>
                  <a:lnTo>
                    <a:pt x="304" y="1987"/>
                  </a:lnTo>
                  <a:lnTo>
                    <a:pt x="304" y="1684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3" y="236"/>
                  </a:lnTo>
                  <a:lnTo>
                    <a:pt x="439" y="236"/>
                  </a:lnTo>
                  <a:lnTo>
                    <a:pt x="674" y="270"/>
                  </a:lnTo>
                  <a:lnTo>
                    <a:pt x="1146" y="236"/>
                  </a:lnTo>
                  <a:lnTo>
                    <a:pt x="2223" y="203"/>
                  </a:lnTo>
                  <a:lnTo>
                    <a:pt x="2257" y="236"/>
                  </a:lnTo>
                  <a:lnTo>
                    <a:pt x="2324" y="236"/>
                  </a:lnTo>
                  <a:lnTo>
                    <a:pt x="2290" y="573"/>
                  </a:lnTo>
                  <a:lnTo>
                    <a:pt x="2324" y="910"/>
                  </a:lnTo>
                  <a:lnTo>
                    <a:pt x="2358" y="2088"/>
                  </a:lnTo>
                  <a:lnTo>
                    <a:pt x="2122" y="2054"/>
                  </a:lnTo>
                  <a:lnTo>
                    <a:pt x="1886" y="2054"/>
                  </a:lnTo>
                  <a:lnTo>
                    <a:pt x="1415" y="2088"/>
                  </a:lnTo>
                  <a:lnTo>
                    <a:pt x="843" y="2088"/>
                  </a:lnTo>
                  <a:lnTo>
                    <a:pt x="674" y="2122"/>
                  </a:lnTo>
                  <a:lnTo>
                    <a:pt x="540" y="2122"/>
                  </a:lnTo>
                  <a:lnTo>
                    <a:pt x="405" y="2189"/>
                  </a:lnTo>
                  <a:lnTo>
                    <a:pt x="338" y="2256"/>
                  </a:lnTo>
                  <a:lnTo>
                    <a:pt x="338" y="2290"/>
                  </a:lnTo>
                  <a:lnTo>
                    <a:pt x="405" y="2358"/>
                  </a:lnTo>
                  <a:lnTo>
                    <a:pt x="540" y="2391"/>
                  </a:lnTo>
                  <a:lnTo>
                    <a:pt x="775" y="2391"/>
                  </a:lnTo>
                  <a:lnTo>
                    <a:pt x="1280" y="2358"/>
                  </a:lnTo>
                  <a:lnTo>
                    <a:pt x="2088" y="2358"/>
                  </a:lnTo>
                  <a:lnTo>
                    <a:pt x="2358" y="2290"/>
                  </a:lnTo>
                  <a:lnTo>
                    <a:pt x="2425" y="2324"/>
                  </a:lnTo>
                  <a:lnTo>
                    <a:pt x="2492" y="2324"/>
                  </a:lnTo>
                  <a:lnTo>
                    <a:pt x="2526" y="2290"/>
                  </a:lnTo>
                  <a:lnTo>
                    <a:pt x="2560" y="2223"/>
                  </a:lnTo>
                  <a:lnTo>
                    <a:pt x="2526" y="1044"/>
                  </a:lnTo>
                  <a:lnTo>
                    <a:pt x="2526" y="539"/>
                  </a:lnTo>
                  <a:lnTo>
                    <a:pt x="2492" y="304"/>
                  </a:lnTo>
                  <a:lnTo>
                    <a:pt x="2425" y="68"/>
                  </a:lnTo>
                  <a:lnTo>
                    <a:pt x="2425" y="34"/>
                  </a:lnTo>
                  <a:lnTo>
                    <a:pt x="2391" y="34"/>
                  </a:lnTo>
                  <a:lnTo>
                    <a:pt x="2391" y="102"/>
                  </a:lnTo>
                  <a:lnTo>
                    <a:pt x="2358" y="68"/>
                  </a:lnTo>
                  <a:lnTo>
                    <a:pt x="2290" y="34"/>
                  </a:lnTo>
                  <a:lnTo>
                    <a:pt x="2223" y="1"/>
                  </a:lnTo>
                  <a:lnTo>
                    <a:pt x="1987" y="1"/>
                  </a:lnTo>
                  <a:lnTo>
                    <a:pt x="1617" y="34"/>
                  </a:lnTo>
                  <a:lnTo>
                    <a:pt x="910" y="34"/>
                  </a:lnTo>
                  <a:lnTo>
                    <a:pt x="540" y="68"/>
                  </a:lnTo>
                  <a:lnTo>
                    <a:pt x="203" y="135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0" name="Google Shape;830;p5"/>
            <p:cNvSpPr/>
            <p:nvPr/>
          </p:nvSpPr>
          <p:spPr>
            <a:xfrm>
              <a:off x="4501875" y="3099900"/>
              <a:ext cx="22750" cy="12650"/>
            </a:xfrm>
            <a:custGeom>
              <a:rect b="b" l="l" r="r" t="t"/>
              <a:pathLst>
                <a:path extrusionOk="0" h="506" w="910">
                  <a:moveTo>
                    <a:pt x="572" y="0"/>
                  </a:moveTo>
                  <a:lnTo>
                    <a:pt x="404" y="68"/>
                  </a:lnTo>
                  <a:lnTo>
                    <a:pt x="101" y="236"/>
                  </a:lnTo>
                  <a:lnTo>
                    <a:pt x="34" y="270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101" y="404"/>
                  </a:lnTo>
                  <a:lnTo>
                    <a:pt x="774" y="505"/>
                  </a:lnTo>
                  <a:lnTo>
                    <a:pt x="842" y="472"/>
                  </a:lnTo>
                  <a:lnTo>
                    <a:pt x="909" y="404"/>
                  </a:lnTo>
                  <a:lnTo>
                    <a:pt x="876" y="337"/>
                  </a:lnTo>
                  <a:lnTo>
                    <a:pt x="808" y="303"/>
                  </a:lnTo>
                  <a:lnTo>
                    <a:pt x="505" y="270"/>
                  </a:lnTo>
                  <a:lnTo>
                    <a:pt x="640" y="169"/>
                  </a:lnTo>
                  <a:lnTo>
                    <a:pt x="774" y="68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1" name="Google Shape;831;p5"/>
            <p:cNvSpPr/>
            <p:nvPr/>
          </p:nvSpPr>
          <p:spPr>
            <a:xfrm>
              <a:off x="5144925" y="2978700"/>
              <a:ext cx="56425" cy="56400"/>
            </a:xfrm>
            <a:custGeom>
              <a:rect b="b" l="l" r="r" t="t"/>
              <a:pathLst>
                <a:path extrusionOk="0" h="2256" w="2257">
                  <a:moveTo>
                    <a:pt x="1213" y="169"/>
                  </a:moveTo>
                  <a:lnTo>
                    <a:pt x="1179" y="202"/>
                  </a:lnTo>
                  <a:lnTo>
                    <a:pt x="1179" y="270"/>
                  </a:lnTo>
                  <a:lnTo>
                    <a:pt x="1213" y="337"/>
                  </a:lnTo>
                  <a:lnTo>
                    <a:pt x="1516" y="337"/>
                  </a:lnTo>
                  <a:lnTo>
                    <a:pt x="1684" y="371"/>
                  </a:lnTo>
                  <a:lnTo>
                    <a:pt x="1819" y="505"/>
                  </a:lnTo>
                  <a:lnTo>
                    <a:pt x="1920" y="640"/>
                  </a:lnTo>
                  <a:lnTo>
                    <a:pt x="1987" y="842"/>
                  </a:lnTo>
                  <a:lnTo>
                    <a:pt x="2021" y="1044"/>
                  </a:lnTo>
                  <a:lnTo>
                    <a:pt x="2021" y="1212"/>
                  </a:lnTo>
                  <a:lnTo>
                    <a:pt x="1987" y="1414"/>
                  </a:lnTo>
                  <a:lnTo>
                    <a:pt x="1920" y="1616"/>
                  </a:lnTo>
                  <a:lnTo>
                    <a:pt x="1819" y="1785"/>
                  </a:lnTo>
                  <a:lnTo>
                    <a:pt x="1650" y="1886"/>
                  </a:lnTo>
                  <a:lnTo>
                    <a:pt x="1482" y="1987"/>
                  </a:lnTo>
                  <a:lnTo>
                    <a:pt x="1314" y="2020"/>
                  </a:lnTo>
                  <a:lnTo>
                    <a:pt x="1112" y="2020"/>
                  </a:lnTo>
                  <a:lnTo>
                    <a:pt x="943" y="1987"/>
                  </a:lnTo>
                  <a:lnTo>
                    <a:pt x="741" y="1886"/>
                  </a:lnTo>
                  <a:lnTo>
                    <a:pt x="573" y="1751"/>
                  </a:lnTo>
                  <a:lnTo>
                    <a:pt x="438" y="1616"/>
                  </a:lnTo>
                  <a:lnTo>
                    <a:pt x="337" y="1448"/>
                  </a:lnTo>
                  <a:lnTo>
                    <a:pt x="270" y="1280"/>
                  </a:lnTo>
                  <a:lnTo>
                    <a:pt x="236" y="1111"/>
                  </a:lnTo>
                  <a:lnTo>
                    <a:pt x="270" y="909"/>
                  </a:lnTo>
                  <a:lnTo>
                    <a:pt x="337" y="741"/>
                  </a:lnTo>
                  <a:lnTo>
                    <a:pt x="472" y="539"/>
                  </a:lnTo>
                  <a:lnTo>
                    <a:pt x="640" y="371"/>
                  </a:lnTo>
                  <a:lnTo>
                    <a:pt x="809" y="270"/>
                  </a:lnTo>
                  <a:lnTo>
                    <a:pt x="1011" y="202"/>
                  </a:lnTo>
                  <a:lnTo>
                    <a:pt x="1213" y="169"/>
                  </a:lnTo>
                  <a:close/>
                  <a:moveTo>
                    <a:pt x="1179" y="0"/>
                  </a:moveTo>
                  <a:lnTo>
                    <a:pt x="1011" y="34"/>
                  </a:lnTo>
                  <a:lnTo>
                    <a:pt x="842" y="101"/>
                  </a:lnTo>
                  <a:lnTo>
                    <a:pt x="674" y="169"/>
                  </a:lnTo>
                  <a:lnTo>
                    <a:pt x="506" y="270"/>
                  </a:lnTo>
                  <a:lnTo>
                    <a:pt x="371" y="404"/>
                  </a:lnTo>
                  <a:lnTo>
                    <a:pt x="270" y="539"/>
                  </a:lnTo>
                  <a:lnTo>
                    <a:pt x="135" y="741"/>
                  </a:lnTo>
                  <a:lnTo>
                    <a:pt x="34" y="943"/>
                  </a:lnTo>
                  <a:lnTo>
                    <a:pt x="1" y="1179"/>
                  </a:lnTo>
                  <a:lnTo>
                    <a:pt x="1" y="1313"/>
                  </a:lnTo>
                  <a:lnTo>
                    <a:pt x="68" y="1414"/>
                  </a:lnTo>
                  <a:lnTo>
                    <a:pt x="203" y="1650"/>
                  </a:lnTo>
                  <a:lnTo>
                    <a:pt x="371" y="1886"/>
                  </a:lnTo>
                  <a:lnTo>
                    <a:pt x="607" y="2088"/>
                  </a:lnTo>
                  <a:lnTo>
                    <a:pt x="876" y="2222"/>
                  </a:lnTo>
                  <a:lnTo>
                    <a:pt x="1112" y="2256"/>
                  </a:lnTo>
                  <a:lnTo>
                    <a:pt x="1347" y="2256"/>
                  </a:lnTo>
                  <a:lnTo>
                    <a:pt x="1549" y="2222"/>
                  </a:lnTo>
                  <a:lnTo>
                    <a:pt x="1785" y="2121"/>
                  </a:lnTo>
                  <a:lnTo>
                    <a:pt x="1953" y="1953"/>
                  </a:lnTo>
                  <a:lnTo>
                    <a:pt x="2088" y="1785"/>
                  </a:lnTo>
                  <a:lnTo>
                    <a:pt x="2189" y="1583"/>
                  </a:lnTo>
                  <a:lnTo>
                    <a:pt x="2256" y="1313"/>
                  </a:lnTo>
                  <a:lnTo>
                    <a:pt x="2256" y="1145"/>
                  </a:lnTo>
                  <a:lnTo>
                    <a:pt x="2223" y="943"/>
                  </a:lnTo>
                  <a:lnTo>
                    <a:pt x="2189" y="707"/>
                  </a:lnTo>
                  <a:lnTo>
                    <a:pt x="2088" y="505"/>
                  </a:lnTo>
                  <a:lnTo>
                    <a:pt x="1987" y="303"/>
                  </a:lnTo>
                  <a:lnTo>
                    <a:pt x="1852" y="169"/>
                  </a:lnTo>
                  <a:lnTo>
                    <a:pt x="1684" y="68"/>
                  </a:lnTo>
                  <a:lnTo>
                    <a:pt x="1516" y="68"/>
                  </a:lnTo>
                  <a:lnTo>
                    <a:pt x="1347" y="34"/>
                  </a:lnTo>
                  <a:lnTo>
                    <a:pt x="117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2" name="Google Shape;832;p5"/>
            <p:cNvSpPr/>
            <p:nvPr/>
          </p:nvSpPr>
          <p:spPr>
            <a:xfrm>
              <a:off x="4186225" y="3053600"/>
              <a:ext cx="17700" cy="26125"/>
            </a:xfrm>
            <a:custGeom>
              <a:rect b="b" l="l" r="r" t="t"/>
              <a:pathLst>
                <a:path extrusionOk="0" h="1045" w="708">
                  <a:moveTo>
                    <a:pt x="506" y="1"/>
                  </a:moveTo>
                  <a:lnTo>
                    <a:pt x="371" y="34"/>
                  </a:lnTo>
                  <a:lnTo>
                    <a:pt x="135" y="34"/>
                  </a:lnTo>
                  <a:lnTo>
                    <a:pt x="102" y="68"/>
                  </a:lnTo>
                  <a:lnTo>
                    <a:pt x="34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3"/>
                  </a:lnTo>
                  <a:lnTo>
                    <a:pt x="68" y="203"/>
                  </a:lnTo>
                  <a:lnTo>
                    <a:pt x="68" y="607"/>
                  </a:lnTo>
                  <a:lnTo>
                    <a:pt x="169" y="977"/>
                  </a:lnTo>
                  <a:lnTo>
                    <a:pt x="203" y="1044"/>
                  </a:lnTo>
                  <a:lnTo>
                    <a:pt x="270" y="1044"/>
                  </a:lnTo>
                  <a:lnTo>
                    <a:pt x="337" y="1011"/>
                  </a:lnTo>
                  <a:lnTo>
                    <a:pt x="337" y="943"/>
                  </a:lnTo>
                  <a:lnTo>
                    <a:pt x="304" y="573"/>
                  </a:lnTo>
                  <a:lnTo>
                    <a:pt x="371" y="607"/>
                  </a:lnTo>
                  <a:lnTo>
                    <a:pt x="472" y="573"/>
                  </a:lnTo>
                  <a:lnTo>
                    <a:pt x="573" y="539"/>
                  </a:lnTo>
                  <a:lnTo>
                    <a:pt x="607" y="506"/>
                  </a:lnTo>
                  <a:lnTo>
                    <a:pt x="607" y="472"/>
                  </a:lnTo>
                  <a:lnTo>
                    <a:pt x="573" y="405"/>
                  </a:lnTo>
                  <a:lnTo>
                    <a:pt x="506" y="405"/>
                  </a:lnTo>
                  <a:lnTo>
                    <a:pt x="337" y="438"/>
                  </a:lnTo>
                  <a:lnTo>
                    <a:pt x="270" y="472"/>
                  </a:lnTo>
                  <a:lnTo>
                    <a:pt x="236" y="236"/>
                  </a:lnTo>
                  <a:lnTo>
                    <a:pt x="371" y="236"/>
                  </a:lnTo>
                  <a:lnTo>
                    <a:pt x="539" y="203"/>
                  </a:lnTo>
                  <a:lnTo>
                    <a:pt x="607" y="169"/>
                  </a:lnTo>
                  <a:lnTo>
                    <a:pt x="674" y="135"/>
                  </a:lnTo>
                  <a:lnTo>
                    <a:pt x="708" y="102"/>
                  </a:lnTo>
                  <a:lnTo>
                    <a:pt x="708" y="68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3" name="Google Shape;833;p5"/>
            <p:cNvSpPr/>
            <p:nvPr/>
          </p:nvSpPr>
          <p:spPr>
            <a:xfrm>
              <a:off x="4127300" y="2927350"/>
              <a:ext cx="19400" cy="21900"/>
            </a:xfrm>
            <a:custGeom>
              <a:rect b="b" l="l" r="r" t="t"/>
              <a:pathLst>
                <a:path extrusionOk="0" h="876" w="776">
                  <a:moveTo>
                    <a:pt x="405" y="0"/>
                  </a:moveTo>
                  <a:lnTo>
                    <a:pt x="270" y="135"/>
                  </a:lnTo>
                  <a:lnTo>
                    <a:pt x="169" y="270"/>
                  </a:lnTo>
                  <a:lnTo>
                    <a:pt x="1" y="606"/>
                  </a:lnTo>
                  <a:lnTo>
                    <a:pt x="1" y="640"/>
                  </a:lnTo>
                  <a:lnTo>
                    <a:pt x="1" y="674"/>
                  </a:lnTo>
                  <a:lnTo>
                    <a:pt x="35" y="707"/>
                  </a:lnTo>
                  <a:lnTo>
                    <a:pt x="102" y="741"/>
                  </a:lnTo>
                  <a:lnTo>
                    <a:pt x="338" y="741"/>
                  </a:lnTo>
                  <a:lnTo>
                    <a:pt x="573" y="707"/>
                  </a:lnTo>
                  <a:lnTo>
                    <a:pt x="573" y="808"/>
                  </a:lnTo>
                  <a:lnTo>
                    <a:pt x="607" y="876"/>
                  </a:lnTo>
                  <a:lnTo>
                    <a:pt x="708" y="876"/>
                  </a:lnTo>
                  <a:lnTo>
                    <a:pt x="708" y="775"/>
                  </a:lnTo>
                  <a:lnTo>
                    <a:pt x="708" y="674"/>
                  </a:lnTo>
                  <a:lnTo>
                    <a:pt x="775" y="674"/>
                  </a:lnTo>
                  <a:lnTo>
                    <a:pt x="775" y="606"/>
                  </a:lnTo>
                  <a:lnTo>
                    <a:pt x="775" y="539"/>
                  </a:lnTo>
                  <a:lnTo>
                    <a:pt x="708" y="505"/>
                  </a:lnTo>
                  <a:lnTo>
                    <a:pt x="742" y="337"/>
                  </a:lnTo>
                  <a:lnTo>
                    <a:pt x="742" y="270"/>
                  </a:lnTo>
                  <a:lnTo>
                    <a:pt x="708" y="303"/>
                  </a:lnTo>
                  <a:lnTo>
                    <a:pt x="607" y="505"/>
                  </a:lnTo>
                  <a:lnTo>
                    <a:pt x="237" y="539"/>
                  </a:lnTo>
                  <a:lnTo>
                    <a:pt x="237" y="539"/>
                  </a:lnTo>
                  <a:lnTo>
                    <a:pt x="371" y="303"/>
                  </a:lnTo>
                  <a:lnTo>
                    <a:pt x="472" y="68"/>
                  </a:lnTo>
                  <a:lnTo>
                    <a:pt x="472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4" name="Google Shape;834;p5"/>
            <p:cNvSpPr/>
            <p:nvPr/>
          </p:nvSpPr>
          <p:spPr>
            <a:xfrm>
              <a:off x="4232525" y="3029200"/>
              <a:ext cx="55575" cy="61475"/>
            </a:xfrm>
            <a:custGeom>
              <a:rect b="b" l="l" r="r" t="t"/>
              <a:pathLst>
                <a:path extrusionOk="0" h="2459" w="2223">
                  <a:moveTo>
                    <a:pt x="1785" y="0"/>
                  </a:moveTo>
                  <a:lnTo>
                    <a:pt x="1313" y="68"/>
                  </a:lnTo>
                  <a:lnTo>
                    <a:pt x="707" y="68"/>
                  </a:lnTo>
                  <a:lnTo>
                    <a:pt x="101" y="101"/>
                  </a:lnTo>
                  <a:lnTo>
                    <a:pt x="34" y="135"/>
                  </a:lnTo>
                  <a:lnTo>
                    <a:pt x="0" y="202"/>
                  </a:lnTo>
                  <a:lnTo>
                    <a:pt x="34" y="236"/>
                  </a:lnTo>
                  <a:lnTo>
                    <a:pt x="68" y="303"/>
                  </a:lnTo>
                  <a:lnTo>
                    <a:pt x="34" y="505"/>
                  </a:lnTo>
                  <a:lnTo>
                    <a:pt x="34" y="741"/>
                  </a:lnTo>
                  <a:lnTo>
                    <a:pt x="68" y="1179"/>
                  </a:lnTo>
                  <a:lnTo>
                    <a:pt x="68" y="1717"/>
                  </a:lnTo>
                  <a:lnTo>
                    <a:pt x="68" y="2020"/>
                  </a:lnTo>
                  <a:lnTo>
                    <a:pt x="101" y="2290"/>
                  </a:lnTo>
                  <a:lnTo>
                    <a:pt x="68" y="2323"/>
                  </a:lnTo>
                  <a:lnTo>
                    <a:pt x="101" y="2391"/>
                  </a:lnTo>
                  <a:lnTo>
                    <a:pt x="135" y="2458"/>
                  </a:lnTo>
                  <a:lnTo>
                    <a:pt x="202" y="2458"/>
                  </a:lnTo>
                  <a:lnTo>
                    <a:pt x="808" y="2424"/>
                  </a:lnTo>
                  <a:lnTo>
                    <a:pt x="1448" y="2391"/>
                  </a:lnTo>
                  <a:lnTo>
                    <a:pt x="1852" y="2391"/>
                  </a:lnTo>
                  <a:lnTo>
                    <a:pt x="2054" y="2323"/>
                  </a:lnTo>
                  <a:lnTo>
                    <a:pt x="2121" y="2290"/>
                  </a:lnTo>
                  <a:lnTo>
                    <a:pt x="2222" y="2222"/>
                  </a:lnTo>
                  <a:lnTo>
                    <a:pt x="2121" y="2155"/>
                  </a:lnTo>
                  <a:lnTo>
                    <a:pt x="2020" y="2121"/>
                  </a:lnTo>
                  <a:lnTo>
                    <a:pt x="1852" y="2121"/>
                  </a:lnTo>
                  <a:lnTo>
                    <a:pt x="1414" y="2155"/>
                  </a:lnTo>
                  <a:lnTo>
                    <a:pt x="303" y="2222"/>
                  </a:lnTo>
                  <a:lnTo>
                    <a:pt x="303" y="1953"/>
                  </a:lnTo>
                  <a:lnTo>
                    <a:pt x="303" y="1684"/>
                  </a:lnTo>
                  <a:lnTo>
                    <a:pt x="270" y="1179"/>
                  </a:lnTo>
                  <a:lnTo>
                    <a:pt x="270" y="741"/>
                  </a:lnTo>
                  <a:lnTo>
                    <a:pt x="270" y="505"/>
                  </a:lnTo>
                  <a:lnTo>
                    <a:pt x="202" y="303"/>
                  </a:lnTo>
                  <a:lnTo>
                    <a:pt x="842" y="303"/>
                  </a:lnTo>
                  <a:lnTo>
                    <a:pt x="1482" y="270"/>
                  </a:lnTo>
                  <a:lnTo>
                    <a:pt x="1886" y="236"/>
                  </a:lnTo>
                  <a:lnTo>
                    <a:pt x="2088" y="169"/>
                  </a:lnTo>
                  <a:lnTo>
                    <a:pt x="2155" y="135"/>
                  </a:lnTo>
                  <a:lnTo>
                    <a:pt x="2222" y="68"/>
                  </a:lnTo>
                  <a:lnTo>
                    <a:pt x="2222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5" name="Google Shape;835;p5"/>
            <p:cNvSpPr/>
            <p:nvPr/>
          </p:nvSpPr>
          <p:spPr>
            <a:xfrm>
              <a:off x="4146675" y="2967750"/>
              <a:ext cx="7600" cy="58100"/>
            </a:xfrm>
            <a:custGeom>
              <a:rect b="b" l="l" r="r" t="t"/>
              <a:pathLst>
                <a:path extrusionOk="0" h="2324" w="304">
                  <a:moveTo>
                    <a:pt x="34" y="1"/>
                  </a:moveTo>
                  <a:lnTo>
                    <a:pt x="34" y="34"/>
                  </a:lnTo>
                  <a:lnTo>
                    <a:pt x="0" y="304"/>
                  </a:lnTo>
                  <a:lnTo>
                    <a:pt x="0" y="539"/>
                  </a:lnTo>
                  <a:lnTo>
                    <a:pt x="0" y="1078"/>
                  </a:lnTo>
                  <a:lnTo>
                    <a:pt x="34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4"/>
                  </a:lnTo>
                  <a:lnTo>
                    <a:pt x="303" y="2324"/>
                  </a:lnTo>
                  <a:lnTo>
                    <a:pt x="303" y="2256"/>
                  </a:lnTo>
                  <a:lnTo>
                    <a:pt x="303" y="1953"/>
                  </a:lnTo>
                  <a:lnTo>
                    <a:pt x="303" y="1650"/>
                  </a:lnTo>
                  <a:lnTo>
                    <a:pt x="236" y="1078"/>
                  </a:lnTo>
                  <a:lnTo>
                    <a:pt x="202" y="539"/>
                  </a:lnTo>
                  <a:lnTo>
                    <a:pt x="169" y="270"/>
                  </a:lnTo>
                  <a:lnTo>
                    <a:pt x="135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6" name="Google Shape;836;p5"/>
            <p:cNvSpPr/>
            <p:nvPr/>
          </p:nvSpPr>
          <p:spPr>
            <a:xfrm>
              <a:off x="4160975" y="3030025"/>
              <a:ext cx="64850" cy="63175"/>
            </a:xfrm>
            <a:custGeom>
              <a:rect b="b" l="l" r="r" t="t"/>
              <a:pathLst>
                <a:path extrusionOk="0" h="2527" w="2594">
                  <a:moveTo>
                    <a:pt x="2290" y="237"/>
                  </a:moveTo>
                  <a:lnTo>
                    <a:pt x="2324" y="674"/>
                  </a:lnTo>
                  <a:lnTo>
                    <a:pt x="2324" y="1078"/>
                  </a:lnTo>
                  <a:lnTo>
                    <a:pt x="2324" y="1684"/>
                  </a:lnTo>
                  <a:lnTo>
                    <a:pt x="2324" y="1987"/>
                  </a:lnTo>
                  <a:lnTo>
                    <a:pt x="2357" y="2290"/>
                  </a:lnTo>
                  <a:lnTo>
                    <a:pt x="2357" y="2290"/>
                  </a:lnTo>
                  <a:lnTo>
                    <a:pt x="2223" y="2223"/>
                  </a:lnTo>
                  <a:lnTo>
                    <a:pt x="2122" y="2156"/>
                  </a:lnTo>
                  <a:lnTo>
                    <a:pt x="1819" y="2156"/>
                  </a:lnTo>
                  <a:lnTo>
                    <a:pt x="1246" y="2189"/>
                  </a:lnTo>
                  <a:lnTo>
                    <a:pt x="775" y="2189"/>
                  </a:lnTo>
                  <a:lnTo>
                    <a:pt x="539" y="2223"/>
                  </a:lnTo>
                  <a:lnTo>
                    <a:pt x="304" y="2257"/>
                  </a:lnTo>
                  <a:lnTo>
                    <a:pt x="236" y="1078"/>
                  </a:lnTo>
                  <a:lnTo>
                    <a:pt x="236" y="742"/>
                  </a:lnTo>
                  <a:lnTo>
                    <a:pt x="169" y="439"/>
                  </a:lnTo>
                  <a:lnTo>
                    <a:pt x="236" y="439"/>
                  </a:lnTo>
                  <a:lnTo>
                    <a:pt x="270" y="405"/>
                  </a:lnTo>
                  <a:lnTo>
                    <a:pt x="304" y="371"/>
                  </a:lnTo>
                  <a:lnTo>
                    <a:pt x="1347" y="338"/>
                  </a:lnTo>
                  <a:lnTo>
                    <a:pt x="1819" y="304"/>
                  </a:lnTo>
                  <a:lnTo>
                    <a:pt x="2054" y="270"/>
                  </a:lnTo>
                  <a:lnTo>
                    <a:pt x="2290" y="237"/>
                  </a:lnTo>
                  <a:close/>
                  <a:moveTo>
                    <a:pt x="2357" y="1"/>
                  </a:moveTo>
                  <a:lnTo>
                    <a:pt x="2324" y="35"/>
                  </a:lnTo>
                  <a:lnTo>
                    <a:pt x="2290" y="35"/>
                  </a:lnTo>
                  <a:lnTo>
                    <a:pt x="2290" y="136"/>
                  </a:lnTo>
                  <a:lnTo>
                    <a:pt x="1953" y="102"/>
                  </a:lnTo>
                  <a:lnTo>
                    <a:pt x="1583" y="102"/>
                  </a:lnTo>
                  <a:lnTo>
                    <a:pt x="876" y="169"/>
                  </a:lnTo>
                  <a:lnTo>
                    <a:pt x="270" y="169"/>
                  </a:lnTo>
                  <a:lnTo>
                    <a:pt x="203" y="203"/>
                  </a:lnTo>
                  <a:lnTo>
                    <a:pt x="135" y="270"/>
                  </a:lnTo>
                  <a:lnTo>
                    <a:pt x="102" y="270"/>
                  </a:lnTo>
                  <a:lnTo>
                    <a:pt x="102" y="237"/>
                  </a:lnTo>
                  <a:lnTo>
                    <a:pt x="68" y="237"/>
                  </a:lnTo>
                  <a:lnTo>
                    <a:pt x="1" y="506"/>
                  </a:lnTo>
                  <a:lnTo>
                    <a:pt x="1" y="742"/>
                  </a:lnTo>
                  <a:lnTo>
                    <a:pt x="68" y="1247"/>
                  </a:lnTo>
                  <a:lnTo>
                    <a:pt x="102" y="2425"/>
                  </a:lnTo>
                  <a:lnTo>
                    <a:pt x="135" y="2492"/>
                  </a:lnTo>
                  <a:lnTo>
                    <a:pt x="203" y="2526"/>
                  </a:lnTo>
                  <a:lnTo>
                    <a:pt x="270" y="2492"/>
                  </a:lnTo>
                  <a:lnTo>
                    <a:pt x="304" y="2459"/>
                  </a:lnTo>
                  <a:lnTo>
                    <a:pt x="573" y="2492"/>
                  </a:lnTo>
                  <a:lnTo>
                    <a:pt x="842" y="2492"/>
                  </a:lnTo>
                  <a:lnTo>
                    <a:pt x="1415" y="2459"/>
                  </a:lnTo>
                  <a:lnTo>
                    <a:pt x="1920" y="2459"/>
                  </a:lnTo>
                  <a:lnTo>
                    <a:pt x="2155" y="2425"/>
                  </a:lnTo>
                  <a:lnTo>
                    <a:pt x="2256" y="2358"/>
                  </a:lnTo>
                  <a:lnTo>
                    <a:pt x="2357" y="2290"/>
                  </a:lnTo>
                  <a:lnTo>
                    <a:pt x="2357" y="2324"/>
                  </a:lnTo>
                  <a:lnTo>
                    <a:pt x="2425" y="2358"/>
                  </a:lnTo>
                  <a:lnTo>
                    <a:pt x="2492" y="2358"/>
                  </a:lnTo>
                  <a:lnTo>
                    <a:pt x="2526" y="2290"/>
                  </a:lnTo>
                  <a:lnTo>
                    <a:pt x="2559" y="1987"/>
                  </a:lnTo>
                  <a:lnTo>
                    <a:pt x="2593" y="1684"/>
                  </a:lnTo>
                  <a:lnTo>
                    <a:pt x="2559" y="1078"/>
                  </a:lnTo>
                  <a:lnTo>
                    <a:pt x="2526" y="540"/>
                  </a:lnTo>
                  <a:lnTo>
                    <a:pt x="2492" y="304"/>
                  </a:lnTo>
                  <a:lnTo>
                    <a:pt x="2425" y="35"/>
                  </a:lnTo>
                  <a:lnTo>
                    <a:pt x="2391" y="35"/>
                  </a:lnTo>
                  <a:lnTo>
                    <a:pt x="235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7" name="Google Shape;837;p5"/>
            <p:cNvSpPr/>
            <p:nvPr/>
          </p:nvSpPr>
          <p:spPr>
            <a:xfrm>
              <a:off x="4328475" y="3051075"/>
              <a:ext cx="19375" cy="17700"/>
            </a:xfrm>
            <a:custGeom>
              <a:rect b="b" l="l" r="r" t="t"/>
              <a:pathLst>
                <a:path extrusionOk="0" h="708" w="775">
                  <a:moveTo>
                    <a:pt x="573" y="1"/>
                  </a:moveTo>
                  <a:lnTo>
                    <a:pt x="506" y="34"/>
                  </a:lnTo>
                  <a:lnTo>
                    <a:pt x="472" y="102"/>
                  </a:lnTo>
                  <a:lnTo>
                    <a:pt x="438" y="236"/>
                  </a:lnTo>
                  <a:lnTo>
                    <a:pt x="438" y="270"/>
                  </a:lnTo>
                  <a:lnTo>
                    <a:pt x="203" y="304"/>
                  </a:lnTo>
                  <a:lnTo>
                    <a:pt x="169" y="135"/>
                  </a:lnTo>
                  <a:lnTo>
                    <a:pt x="135" y="102"/>
                  </a:lnTo>
                  <a:lnTo>
                    <a:pt x="68" y="102"/>
                  </a:lnTo>
                  <a:lnTo>
                    <a:pt x="68" y="135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34" y="438"/>
                  </a:lnTo>
                  <a:lnTo>
                    <a:pt x="68" y="640"/>
                  </a:lnTo>
                  <a:lnTo>
                    <a:pt x="102" y="674"/>
                  </a:lnTo>
                  <a:lnTo>
                    <a:pt x="169" y="674"/>
                  </a:lnTo>
                  <a:lnTo>
                    <a:pt x="203" y="640"/>
                  </a:lnTo>
                  <a:lnTo>
                    <a:pt x="236" y="573"/>
                  </a:lnTo>
                  <a:lnTo>
                    <a:pt x="203" y="472"/>
                  </a:lnTo>
                  <a:lnTo>
                    <a:pt x="472" y="472"/>
                  </a:lnTo>
                  <a:lnTo>
                    <a:pt x="506" y="607"/>
                  </a:lnTo>
                  <a:lnTo>
                    <a:pt x="506" y="640"/>
                  </a:lnTo>
                  <a:lnTo>
                    <a:pt x="573" y="708"/>
                  </a:lnTo>
                  <a:lnTo>
                    <a:pt x="607" y="708"/>
                  </a:lnTo>
                  <a:lnTo>
                    <a:pt x="640" y="674"/>
                  </a:lnTo>
                  <a:lnTo>
                    <a:pt x="640" y="640"/>
                  </a:lnTo>
                  <a:lnTo>
                    <a:pt x="674" y="573"/>
                  </a:lnTo>
                  <a:lnTo>
                    <a:pt x="640" y="438"/>
                  </a:lnTo>
                  <a:lnTo>
                    <a:pt x="741" y="371"/>
                  </a:lnTo>
                  <a:lnTo>
                    <a:pt x="775" y="304"/>
                  </a:lnTo>
                  <a:lnTo>
                    <a:pt x="775" y="270"/>
                  </a:lnTo>
                  <a:lnTo>
                    <a:pt x="741" y="236"/>
                  </a:lnTo>
                  <a:lnTo>
                    <a:pt x="674" y="203"/>
                  </a:lnTo>
                  <a:lnTo>
                    <a:pt x="607" y="236"/>
                  </a:lnTo>
                  <a:lnTo>
                    <a:pt x="607" y="135"/>
                  </a:lnTo>
                  <a:lnTo>
                    <a:pt x="640" y="68"/>
                  </a:lnTo>
                  <a:lnTo>
                    <a:pt x="640" y="34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8" name="Google Shape;838;p5"/>
            <p:cNvSpPr/>
            <p:nvPr/>
          </p:nvSpPr>
          <p:spPr>
            <a:xfrm>
              <a:off x="4254400" y="3051075"/>
              <a:ext cx="25275" cy="22750"/>
            </a:xfrm>
            <a:custGeom>
              <a:rect b="b" l="l" r="r" t="t"/>
              <a:pathLst>
                <a:path extrusionOk="0" h="910" w="1011">
                  <a:moveTo>
                    <a:pt x="371" y="1"/>
                  </a:moveTo>
                  <a:lnTo>
                    <a:pt x="270" y="34"/>
                  </a:lnTo>
                  <a:lnTo>
                    <a:pt x="169" y="135"/>
                  </a:lnTo>
                  <a:lnTo>
                    <a:pt x="68" y="203"/>
                  </a:lnTo>
                  <a:lnTo>
                    <a:pt x="34" y="337"/>
                  </a:lnTo>
                  <a:lnTo>
                    <a:pt x="1" y="472"/>
                  </a:lnTo>
                  <a:lnTo>
                    <a:pt x="34" y="573"/>
                  </a:lnTo>
                  <a:lnTo>
                    <a:pt x="68" y="674"/>
                  </a:lnTo>
                  <a:lnTo>
                    <a:pt x="135" y="741"/>
                  </a:lnTo>
                  <a:lnTo>
                    <a:pt x="203" y="809"/>
                  </a:lnTo>
                  <a:lnTo>
                    <a:pt x="304" y="842"/>
                  </a:lnTo>
                  <a:lnTo>
                    <a:pt x="405" y="876"/>
                  </a:lnTo>
                  <a:lnTo>
                    <a:pt x="506" y="876"/>
                  </a:lnTo>
                  <a:lnTo>
                    <a:pt x="607" y="809"/>
                  </a:lnTo>
                  <a:lnTo>
                    <a:pt x="607" y="876"/>
                  </a:lnTo>
                  <a:lnTo>
                    <a:pt x="640" y="910"/>
                  </a:lnTo>
                  <a:lnTo>
                    <a:pt x="674" y="910"/>
                  </a:lnTo>
                  <a:lnTo>
                    <a:pt x="708" y="876"/>
                  </a:lnTo>
                  <a:lnTo>
                    <a:pt x="708" y="842"/>
                  </a:lnTo>
                  <a:lnTo>
                    <a:pt x="708" y="741"/>
                  </a:lnTo>
                  <a:lnTo>
                    <a:pt x="708" y="607"/>
                  </a:lnTo>
                  <a:lnTo>
                    <a:pt x="708" y="573"/>
                  </a:lnTo>
                  <a:lnTo>
                    <a:pt x="943" y="539"/>
                  </a:lnTo>
                  <a:lnTo>
                    <a:pt x="977" y="506"/>
                  </a:lnTo>
                  <a:lnTo>
                    <a:pt x="1011" y="438"/>
                  </a:lnTo>
                  <a:lnTo>
                    <a:pt x="977" y="371"/>
                  </a:lnTo>
                  <a:lnTo>
                    <a:pt x="910" y="337"/>
                  </a:lnTo>
                  <a:lnTo>
                    <a:pt x="674" y="337"/>
                  </a:lnTo>
                  <a:lnTo>
                    <a:pt x="539" y="371"/>
                  </a:lnTo>
                  <a:lnTo>
                    <a:pt x="438" y="438"/>
                  </a:lnTo>
                  <a:lnTo>
                    <a:pt x="405" y="472"/>
                  </a:lnTo>
                  <a:lnTo>
                    <a:pt x="438" y="506"/>
                  </a:lnTo>
                  <a:lnTo>
                    <a:pt x="607" y="539"/>
                  </a:lnTo>
                  <a:lnTo>
                    <a:pt x="607" y="573"/>
                  </a:lnTo>
                  <a:lnTo>
                    <a:pt x="607" y="640"/>
                  </a:lnTo>
                  <a:lnTo>
                    <a:pt x="506" y="674"/>
                  </a:lnTo>
                  <a:lnTo>
                    <a:pt x="405" y="674"/>
                  </a:lnTo>
                  <a:lnTo>
                    <a:pt x="304" y="640"/>
                  </a:lnTo>
                  <a:lnTo>
                    <a:pt x="236" y="607"/>
                  </a:lnTo>
                  <a:lnTo>
                    <a:pt x="203" y="539"/>
                  </a:lnTo>
                  <a:lnTo>
                    <a:pt x="203" y="438"/>
                  </a:lnTo>
                  <a:lnTo>
                    <a:pt x="203" y="337"/>
                  </a:lnTo>
                  <a:lnTo>
                    <a:pt x="270" y="270"/>
                  </a:lnTo>
                  <a:lnTo>
                    <a:pt x="337" y="203"/>
                  </a:lnTo>
                  <a:lnTo>
                    <a:pt x="539" y="135"/>
                  </a:lnTo>
                  <a:lnTo>
                    <a:pt x="741" y="102"/>
                  </a:lnTo>
                  <a:lnTo>
                    <a:pt x="741" y="68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39" name="Google Shape;839;p5"/>
            <p:cNvSpPr/>
            <p:nvPr/>
          </p:nvSpPr>
          <p:spPr>
            <a:xfrm>
              <a:off x="4365500" y="3115050"/>
              <a:ext cx="19400" cy="16850"/>
            </a:xfrm>
            <a:custGeom>
              <a:rect b="b" l="l" r="r" t="t"/>
              <a:pathLst>
                <a:path extrusionOk="0" h="674" w="776">
                  <a:moveTo>
                    <a:pt x="102" y="0"/>
                  </a:moveTo>
                  <a:lnTo>
                    <a:pt x="35" y="34"/>
                  </a:lnTo>
                  <a:lnTo>
                    <a:pt x="35" y="101"/>
                  </a:lnTo>
                  <a:lnTo>
                    <a:pt x="35" y="135"/>
                  </a:lnTo>
                  <a:lnTo>
                    <a:pt x="1" y="270"/>
                  </a:lnTo>
                  <a:lnTo>
                    <a:pt x="1" y="573"/>
                  </a:lnTo>
                  <a:lnTo>
                    <a:pt x="35" y="640"/>
                  </a:lnTo>
                  <a:lnTo>
                    <a:pt x="102" y="674"/>
                  </a:lnTo>
                  <a:lnTo>
                    <a:pt x="136" y="640"/>
                  </a:lnTo>
                  <a:lnTo>
                    <a:pt x="203" y="606"/>
                  </a:lnTo>
                  <a:lnTo>
                    <a:pt x="203" y="371"/>
                  </a:lnTo>
                  <a:lnTo>
                    <a:pt x="405" y="573"/>
                  </a:lnTo>
                  <a:lnTo>
                    <a:pt x="472" y="606"/>
                  </a:lnTo>
                  <a:lnTo>
                    <a:pt x="573" y="640"/>
                  </a:lnTo>
                  <a:lnTo>
                    <a:pt x="674" y="640"/>
                  </a:lnTo>
                  <a:lnTo>
                    <a:pt x="742" y="573"/>
                  </a:lnTo>
                  <a:lnTo>
                    <a:pt x="775" y="505"/>
                  </a:lnTo>
                  <a:lnTo>
                    <a:pt x="775" y="438"/>
                  </a:lnTo>
                  <a:lnTo>
                    <a:pt x="742" y="270"/>
                  </a:lnTo>
                  <a:lnTo>
                    <a:pt x="708" y="135"/>
                  </a:lnTo>
                  <a:lnTo>
                    <a:pt x="708" y="68"/>
                  </a:lnTo>
                  <a:lnTo>
                    <a:pt x="641" y="34"/>
                  </a:lnTo>
                  <a:lnTo>
                    <a:pt x="607" y="34"/>
                  </a:lnTo>
                  <a:lnTo>
                    <a:pt x="540" y="68"/>
                  </a:lnTo>
                  <a:lnTo>
                    <a:pt x="506" y="169"/>
                  </a:lnTo>
                  <a:lnTo>
                    <a:pt x="506" y="236"/>
                  </a:lnTo>
                  <a:lnTo>
                    <a:pt x="573" y="438"/>
                  </a:lnTo>
                  <a:lnTo>
                    <a:pt x="506" y="404"/>
                  </a:lnTo>
                  <a:lnTo>
                    <a:pt x="439" y="337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0" name="Google Shape;840;p5"/>
            <p:cNvSpPr/>
            <p:nvPr/>
          </p:nvSpPr>
          <p:spPr>
            <a:xfrm>
              <a:off x="4301550" y="3025825"/>
              <a:ext cx="64825" cy="60625"/>
            </a:xfrm>
            <a:custGeom>
              <a:rect b="b" l="l" r="r" t="t"/>
              <a:pathLst>
                <a:path extrusionOk="0" h="2425" w="2593">
                  <a:moveTo>
                    <a:pt x="1785" y="1"/>
                  </a:moveTo>
                  <a:lnTo>
                    <a:pt x="1280" y="68"/>
                  </a:lnTo>
                  <a:lnTo>
                    <a:pt x="707" y="102"/>
                  </a:lnTo>
                  <a:lnTo>
                    <a:pt x="135" y="203"/>
                  </a:lnTo>
                  <a:lnTo>
                    <a:pt x="101" y="135"/>
                  </a:lnTo>
                  <a:lnTo>
                    <a:pt x="101" y="102"/>
                  </a:lnTo>
                  <a:lnTo>
                    <a:pt x="34" y="102"/>
                  </a:lnTo>
                  <a:lnTo>
                    <a:pt x="0" y="135"/>
                  </a:lnTo>
                  <a:lnTo>
                    <a:pt x="0" y="438"/>
                  </a:lnTo>
                  <a:lnTo>
                    <a:pt x="0" y="741"/>
                  </a:lnTo>
                  <a:lnTo>
                    <a:pt x="34" y="1347"/>
                  </a:lnTo>
                  <a:lnTo>
                    <a:pt x="34" y="1852"/>
                  </a:lnTo>
                  <a:lnTo>
                    <a:pt x="67" y="2122"/>
                  </a:lnTo>
                  <a:lnTo>
                    <a:pt x="101" y="2391"/>
                  </a:lnTo>
                  <a:lnTo>
                    <a:pt x="135" y="2391"/>
                  </a:lnTo>
                  <a:lnTo>
                    <a:pt x="135" y="2425"/>
                  </a:lnTo>
                  <a:lnTo>
                    <a:pt x="202" y="2391"/>
                  </a:lnTo>
                  <a:lnTo>
                    <a:pt x="1313" y="2391"/>
                  </a:lnTo>
                  <a:lnTo>
                    <a:pt x="1818" y="2357"/>
                  </a:lnTo>
                  <a:lnTo>
                    <a:pt x="2088" y="2324"/>
                  </a:lnTo>
                  <a:lnTo>
                    <a:pt x="2323" y="2290"/>
                  </a:lnTo>
                  <a:lnTo>
                    <a:pt x="2357" y="2324"/>
                  </a:lnTo>
                  <a:lnTo>
                    <a:pt x="2391" y="2324"/>
                  </a:lnTo>
                  <a:lnTo>
                    <a:pt x="2492" y="2290"/>
                  </a:lnTo>
                  <a:lnTo>
                    <a:pt x="2559" y="2189"/>
                  </a:lnTo>
                  <a:lnTo>
                    <a:pt x="2559" y="2088"/>
                  </a:lnTo>
                  <a:lnTo>
                    <a:pt x="2593" y="1953"/>
                  </a:lnTo>
                  <a:lnTo>
                    <a:pt x="2559" y="1718"/>
                  </a:lnTo>
                  <a:lnTo>
                    <a:pt x="2525" y="1482"/>
                  </a:lnTo>
                  <a:lnTo>
                    <a:pt x="2525" y="741"/>
                  </a:lnTo>
                  <a:lnTo>
                    <a:pt x="2458" y="405"/>
                  </a:lnTo>
                  <a:lnTo>
                    <a:pt x="2391" y="236"/>
                  </a:lnTo>
                  <a:lnTo>
                    <a:pt x="2323" y="102"/>
                  </a:lnTo>
                  <a:lnTo>
                    <a:pt x="2290" y="102"/>
                  </a:lnTo>
                  <a:lnTo>
                    <a:pt x="2256" y="203"/>
                  </a:lnTo>
                  <a:lnTo>
                    <a:pt x="2256" y="337"/>
                  </a:lnTo>
                  <a:lnTo>
                    <a:pt x="2256" y="607"/>
                  </a:lnTo>
                  <a:lnTo>
                    <a:pt x="2290" y="1145"/>
                  </a:lnTo>
                  <a:lnTo>
                    <a:pt x="2323" y="1650"/>
                  </a:lnTo>
                  <a:lnTo>
                    <a:pt x="2323" y="2155"/>
                  </a:lnTo>
                  <a:lnTo>
                    <a:pt x="2088" y="2122"/>
                  </a:lnTo>
                  <a:lnTo>
                    <a:pt x="1818" y="2088"/>
                  </a:lnTo>
                  <a:lnTo>
                    <a:pt x="1280" y="2088"/>
                  </a:lnTo>
                  <a:lnTo>
                    <a:pt x="269" y="2189"/>
                  </a:lnTo>
                  <a:lnTo>
                    <a:pt x="236" y="2189"/>
                  </a:lnTo>
                  <a:lnTo>
                    <a:pt x="269" y="1920"/>
                  </a:lnTo>
                  <a:lnTo>
                    <a:pt x="269" y="1684"/>
                  </a:lnTo>
                  <a:lnTo>
                    <a:pt x="236" y="1145"/>
                  </a:lnTo>
                  <a:lnTo>
                    <a:pt x="202" y="775"/>
                  </a:lnTo>
                  <a:lnTo>
                    <a:pt x="168" y="405"/>
                  </a:lnTo>
                  <a:lnTo>
                    <a:pt x="808" y="337"/>
                  </a:lnTo>
                  <a:lnTo>
                    <a:pt x="1448" y="270"/>
                  </a:lnTo>
                  <a:lnTo>
                    <a:pt x="1886" y="236"/>
                  </a:lnTo>
                  <a:lnTo>
                    <a:pt x="2088" y="203"/>
                  </a:lnTo>
                  <a:lnTo>
                    <a:pt x="2290" y="102"/>
                  </a:lnTo>
                  <a:lnTo>
                    <a:pt x="2290" y="68"/>
                  </a:lnTo>
                  <a:lnTo>
                    <a:pt x="2155" y="34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841" name="Google Shape;841;p5"/>
          <p:cNvSpPr txBox="1"/>
          <p:nvPr>
            <p:ph type="title"/>
          </p:nvPr>
        </p:nvSpPr>
        <p:spPr>
          <a:xfrm>
            <a:off x="1131750" y="623025"/>
            <a:ext cx="6880500" cy="58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42" name="Google Shape;842;p5"/>
          <p:cNvSpPr txBox="1"/>
          <p:nvPr>
            <p:ph idx="1" type="body"/>
          </p:nvPr>
        </p:nvSpPr>
        <p:spPr>
          <a:xfrm>
            <a:off x="1131750" y="1312800"/>
            <a:ext cx="6880500" cy="349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93700" lvl="0" marL="457200">
              <a:spcBef>
                <a:spcPts val="600"/>
              </a:spcBef>
              <a:spcAft>
                <a:spcPts val="0"/>
              </a:spcAft>
              <a:buSzPts val="2600"/>
              <a:buChar char="✖"/>
              <a:defRPr/>
            </a:lvl1pPr>
            <a:lvl2pPr indent="-368300" lvl="1" marL="914400"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2pPr>
            <a:lvl3pPr indent="-342900" lvl="2" marL="13716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+ 2 columns" type="twoColTx">
  <p:cSld name="TITLE_AND_TWO_COLUMNS">
    <p:spTree>
      <p:nvGrpSpPr>
        <p:cNvPr id="843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4" name="Google Shape;844;p6"/>
          <p:cNvGrpSpPr/>
          <p:nvPr/>
        </p:nvGrpSpPr>
        <p:grpSpPr>
          <a:xfrm>
            <a:off x="139" y="151"/>
            <a:ext cx="9159995" cy="5152574"/>
            <a:chOff x="3843650" y="2891150"/>
            <a:chExt cx="3447625" cy="2585725"/>
          </a:xfrm>
        </p:grpSpPr>
        <p:sp>
          <p:nvSpPr>
            <p:cNvPr id="845" name="Google Shape;845;p6"/>
            <p:cNvSpPr/>
            <p:nvPr/>
          </p:nvSpPr>
          <p:spPr>
            <a:xfrm>
              <a:off x="6911650" y="2942500"/>
              <a:ext cx="56425" cy="5075"/>
            </a:xfrm>
            <a:custGeom>
              <a:rect b="b" l="l" r="r" t="t"/>
              <a:pathLst>
                <a:path extrusionOk="0" h="203" w="2257">
                  <a:moveTo>
                    <a:pt x="304" y="0"/>
                  </a:moveTo>
                  <a:lnTo>
                    <a:pt x="34" y="68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70" y="202"/>
                  </a:lnTo>
                  <a:lnTo>
                    <a:pt x="1920" y="202"/>
                  </a:lnTo>
                  <a:lnTo>
                    <a:pt x="2189" y="169"/>
                  </a:lnTo>
                  <a:lnTo>
                    <a:pt x="2223" y="135"/>
                  </a:lnTo>
                  <a:lnTo>
                    <a:pt x="2256" y="101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6" name="Google Shape;846;p6"/>
            <p:cNvSpPr/>
            <p:nvPr/>
          </p:nvSpPr>
          <p:spPr>
            <a:xfrm>
              <a:off x="4378125" y="2979525"/>
              <a:ext cx="20225" cy="17700"/>
            </a:xfrm>
            <a:custGeom>
              <a:rect b="b" l="l" r="r" t="t"/>
              <a:pathLst>
                <a:path extrusionOk="0" h="708" w="809">
                  <a:moveTo>
                    <a:pt x="641" y="1"/>
                  </a:moveTo>
                  <a:lnTo>
                    <a:pt x="573" y="35"/>
                  </a:lnTo>
                  <a:lnTo>
                    <a:pt x="573" y="102"/>
                  </a:lnTo>
                  <a:lnTo>
                    <a:pt x="607" y="237"/>
                  </a:lnTo>
                  <a:lnTo>
                    <a:pt x="573" y="371"/>
                  </a:lnTo>
                  <a:lnTo>
                    <a:pt x="540" y="439"/>
                  </a:lnTo>
                  <a:lnTo>
                    <a:pt x="472" y="472"/>
                  </a:lnTo>
                  <a:lnTo>
                    <a:pt x="338" y="506"/>
                  </a:lnTo>
                  <a:lnTo>
                    <a:pt x="270" y="506"/>
                  </a:lnTo>
                  <a:lnTo>
                    <a:pt x="237" y="472"/>
                  </a:lnTo>
                  <a:lnTo>
                    <a:pt x="203" y="405"/>
                  </a:lnTo>
                  <a:lnTo>
                    <a:pt x="169" y="371"/>
                  </a:lnTo>
                  <a:lnTo>
                    <a:pt x="169" y="304"/>
                  </a:lnTo>
                  <a:lnTo>
                    <a:pt x="203" y="270"/>
                  </a:lnTo>
                  <a:lnTo>
                    <a:pt x="237" y="169"/>
                  </a:lnTo>
                  <a:lnTo>
                    <a:pt x="237" y="102"/>
                  </a:lnTo>
                  <a:lnTo>
                    <a:pt x="102" y="102"/>
                  </a:lnTo>
                  <a:lnTo>
                    <a:pt x="35" y="169"/>
                  </a:lnTo>
                  <a:lnTo>
                    <a:pt x="1" y="270"/>
                  </a:lnTo>
                  <a:lnTo>
                    <a:pt x="1" y="371"/>
                  </a:lnTo>
                  <a:lnTo>
                    <a:pt x="1" y="472"/>
                  </a:lnTo>
                  <a:lnTo>
                    <a:pt x="68" y="573"/>
                  </a:lnTo>
                  <a:lnTo>
                    <a:pt x="169" y="641"/>
                  </a:lnTo>
                  <a:lnTo>
                    <a:pt x="270" y="674"/>
                  </a:lnTo>
                  <a:lnTo>
                    <a:pt x="405" y="708"/>
                  </a:lnTo>
                  <a:lnTo>
                    <a:pt x="506" y="674"/>
                  </a:lnTo>
                  <a:lnTo>
                    <a:pt x="641" y="607"/>
                  </a:lnTo>
                  <a:lnTo>
                    <a:pt x="708" y="506"/>
                  </a:lnTo>
                  <a:lnTo>
                    <a:pt x="775" y="405"/>
                  </a:lnTo>
                  <a:lnTo>
                    <a:pt x="809" y="270"/>
                  </a:lnTo>
                  <a:lnTo>
                    <a:pt x="809" y="136"/>
                  </a:lnTo>
                  <a:lnTo>
                    <a:pt x="742" y="3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7" name="Google Shape;847;p6"/>
            <p:cNvSpPr/>
            <p:nvPr/>
          </p:nvSpPr>
          <p:spPr>
            <a:xfrm>
              <a:off x="4356250" y="2955975"/>
              <a:ext cx="63150" cy="59775"/>
            </a:xfrm>
            <a:custGeom>
              <a:rect b="b" l="l" r="r" t="t"/>
              <a:pathLst>
                <a:path extrusionOk="0" h="2391" w="2526">
                  <a:moveTo>
                    <a:pt x="2256" y="236"/>
                  </a:moveTo>
                  <a:lnTo>
                    <a:pt x="2256" y="674"/>
                  </a:lnTo>
                  <a:lnTo>
                    <a:pt x="2290" y="1078"/>
                  </a:lnTo>
                  <a:lnTo>
                    <a:pt x="2290" y="1616"/>
                  </a:lnTo>
                  <a:lnTo>
                    <a:pt x="2324" y="2121"/>
                  </a:lnTo>
                  <a:lnTo>
                    <a:pt x="2088" y="2088"/>
                  </a:lnTo>
                  <a:lnTo>
                    <a:pt x="1886" y="2088"/>
                  </a:lnTo>
                  <a:lnTo>
                    <a:pt x="1448" y="2121"/>
                  </a:lnTo>
                  <a:lnTo>
                    <a:pt x="910" y="2121"/>
                  </a:lnTo>
                  <a:lnTo>
                    <a:pt x="640" y="2155"/>
                  </a:lnTo>
                  <a:lnTo>
                    <a:pt x="371" y="2222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7"/>
                  </a:lnTo>
                  <a:lnTo>
                    <a:pt x="169" y="270"/>
                  </a:lnTo>
                  <a:lnTo>
                    <a:pt x="1213" y="270"/>
                  </a:lnTo>
                  <a:lnTo>
                    <a:pt x="2256" y="236"/>
                  </a:lnTo>
                  <a:close/>
                  <a:moveTo>
                    <a:pt x="2256" y="0"/>
                  </a:moveTo>
                  <a:lnTo>
                    <a:pt x="1179" y="34"/>
                  </a:lnTo>
                  <a:lnTo>
                    <a:pt x="674" y="34"/>
                  </a:lnTo>
                  <a:lnTo>
                    <a:pt x="135" y="101"/>
                  </a:lnTo>
                  <a:lnTo>
                    <a:pt x="68" y="135"/>
                  </a:lnTo>
                  <a:lnTo>
                    <a:pt x="68" y="202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45"/>
                  </a:lnTo>
                  <a:lnTo>
                    <a:pt x="102" y="1751"/>
                  </a:lnTo>
                  <a:lnTo>
                    <a:pt x="135" y="2020"/>
                  </a:lnTo>
                  <a:lnTo>
                    <a:pt x="203" y="2323"/>
                  </a:lnTo>
                  <a:lnTo>
                    <a:pt x="236" y="2357"/>
                  </a:lnTo>
                  <a:lnTo>
                    <a:pt x="371" y="2357"/>
                  </a:lnTo>
                  <a:lnTo>
                    <a:pt x="607" y="2391"/>
                  </a:lnTo>
                  <a:lnTo>
                    <a:pt x="842" y="2391"/>
                  </a:lnTo>
                  <a:lnTo>
                    <a:pt x="1314" y="2357"/>
                  </a:lnTo>
                  <a:lnTo>
                    <a:pt x="2088" y="2357"/>
                  </a:lnTo>
                  <a:lnTo>
                    <a:pt x="2357" y="2290"/>
                  </a:lnTo>
                  <a:lnTo>
                    <a:pt x="2391" y="2323"/>
                  </a:lnTo>
                  <a:lnTo>
                    <a:pt x="2458" y="2323"/>
                  </a:lnTo>
                  <a:lnTo>
                    <a:pt x="2492" y="2256"/>
                  </a:lnTo>
                  <a:lnTo>
                    <a:pt x="2526" y="2020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5" y="371"/>
                  </a:lnTo>
                  <a:lnTo>
                    <a:pt x="2357" y="68"/>
                  </a:lnTo>
                  <a:lnTo>
                    <a:pt x="2324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8" name="Google Shape;848;p6"/>
            <p:cNvSpPr/>
            <p:nvPr/>
          </p:nvSpPr>
          <p:spPr>
            <a:xfrm>
              <a:off x="4518700" y="2973650"/>
              <a:ext cx="18550" cy="19375"/>
            </a:xfrm>
            <a:custGeom>
              <a:rect b="b" l="l" r="r" t="t"/>
              <a:pathLst>
                <a:path extrusionOk="0" h="775" w="742">
                  <a:moveTo>
                    <a:pt x="304" y="169"/>
                  </a:moveTo>
                  <a:lnTo>
                    <a:pt x="337" y="202"/>
                  </a:lnTo>
                  <a:lnTo>
                    <a:pt x="371" y="236"/>
                  </a:lnTo>
                  <a:lnTo>
                    <a:pt x="506" y="236"/>
                  </a:lnTo>
                  <a:lnTo>
                    <a:pt x="539" y="404"/>
                  </a:lnTo>
                  <a:lnTo>
                    <a:pt x="506" y="472"/>
                  </a:lnTo>
                  <a:lnTo>
                    <a:pt x="472" y="539"/>
                  </a:lnTo>
                  <a:lnTo>
                    <a:pt x="438" y="573"/>
                  </a:lnTo>
                  <a:lnTo>
                    <a:pt x="371" y="606"/>
                  </a:lnTo>
                  <a:lnTo>
                    <a:pt x="304" y="573"/>
                  </a:lnTo>
                  <a:lnTo>
                    <a:pt x="236" y="539"/>
                  </a:lnTo>
                  <a:lnTo>
                    <a:pt x="203" y="472"/>
                  </a:lnTo>
                  <a:lnTo>
                    <a:pt x="169" y="404"/>
                  </a:lnTo>
                  <a:lnTo>
                    <a:pt x="203" y="270"/>
                  </a:lnTo>
                  <a:lnTo>
                    <a:pt x="304" y="169"/>
                  </a:lnTo>
                  <a:close/>
                  <a:moveTo>
                    <a:pt x="304" y="0"/>
                  </a:moveTo>
                  <a:lnTo>
                    <a:pt x="169" y="68"/>
                  </a:lnTo>
                  <a:lnTo>
                    <a:pt x="68" y="169"/>
                  </a:lnTo>
                  <a:lnTo>
                    <a:pt x="0" y="303"/>
                  </a:lnTo>
                  <a:lnTo>
                    <a:pt x="0" y="438"/>
                  </a:lnTo>
                  <a:lnTo>
                    <a:pt x="34" y="573"/>
                  </a:lnTo>
                  <a:lnTo>
                    <a:pt x="101" y="707"/>
                  </a:lnTo>
                  <a:lnTo>
                    <a:pt x="236" y="775"/>
                  </a:lnTo>
                  <a:lnTo>
                    <a:pt x="506" y="775"/>
                  </a:lnTo>
                  <a:lnTo>
                    <a:pt x="607" y="707"/>
                  </a:lnTo>
                  <a:lnTo>
                    <a:pt x="708" y="573"/>
                  </a:lnTo>
                  <a:lnTo>
                    <a:pt x="741" y="404"/>
                  </a:lnTo>
                  <a:lnTo>
                    <a:pt x="708" y="236"/>
                  </a:lnTo>
                  <a:lnTo>
                    <a:pt x="674" y="101"/>
                  </a:lnTo>
                  <a:lnTo>
                    <a:pt x="607" y="68"/>
                  </a:lnTo>
                  <a:lnTo>
                    <a:pt x="573" y="34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49" name="Google Shape;849;p6"/>
            <p:cNvSpPr/>
            <p:nvPr/>
          </p:nvSpPr>
          <p:spPr>
            <a:xfrm>
              <a:off x="4386550" y="2891150"/>
              <a:ext cx="8450" cy="57275"/>
            </a:xfrm>
            <a:custGeom>
              <a:rect b="b" l="l" r="r" t="t"/>
              <a:pathLst>
                <a:path extrusionOk="0" h="2291" w="338">
                  <a:moveTo>
                    <a:pt x="34" y="1"/>
                  </a:moveTo>
                  <a:lnTo>
                    <a:pt x="1" y="270"/>
                  </a:lnTo>
                  <a:lnTo>
                    <a:pt x="1" y="506"/>
                  </a:lnTo>
                  <a:lnTo>
                    <a:pt x="34" y="1044"/>
                  </a:lnTo>
                  <a:lnTo>
                    <a:pt x="68" y="1650"/>
                  </a:lnTo>
                  <a:lnTo>
                    <a:pt x="102" y="1953"/>
                  </a:lnTo>
                  <a:lnTo>
                    <a:pt x="169" y="2223"/>
                  </a:lnTo>
                  <a:lnTo>
                    <a:pt x="203" y="2290"/>
                  </a:lnTo>
                  <a:lnTo>
                    <a:pt x="270" y="2290"/>
                  </a:lnTo>
                  <a:lnTo>
                    <a:pt x="304" y="2256"/>
                  </a:lnTo>
                  <a:lnTo>
                    <a:pt x="304" y="2223"/>
                  </a:lnTo>
                  <a:lnTo>
                    <a:pt x="337" y="1920"/>
                  </a:lnTo>
                  <a:lnTo>
                    <a:pt x="304" y="1617"/>
                  </a:lnTo>
                  <a:lnTo>
                    <a:pt x="236" y="1011"/>
                  </a:lnTo>
                  <a:lnTo>
                    <a:pt x="203" y="506"/>
                  </a:lnTo>
                  <a:lnTo>
                    <a:pt x="203" y="236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0" name="Google Shape;850;p6"/>
            <p:cNvSpPr/>
            <p:nvPr/>
          </p:nvSpPr>
          <p:spPr>
            <a:xfrm>
              <a:off x="4526275" y="2891150"/>
              <a:ext cx="62300" cy="55575"/>
            </a:xfrm>
            <a:custGeom>
              <a:rect b="b" l="l" r="r" t="t"/>
              <a:pathLst>
                <a:path extrusionOk="0" h="2223" w="2492">
                  <a:moveTo>
                    <a:pt x="1" y="1"/>
                  </a:moveTo>
                  <a:lnTo>
                    <a:pt x="1" y="539"/>
                  </a:lnTo>
                  <a:lnTo>
                    <a:pt x="34" y="1078"/>
                  </a:lnTo>
                  <a:lnTo>
                    <a:pt x="102" y="1617"/>
                  </a:lnTo>
                  <a:lnTo>
                    <a:pt x="203" y="2155"/>
                  </a:lnTo>
                  <a:lnTo>
                    <a:pt x="236" y="2223"/>
                  </a:lnTo>
                  <a:lnTo>
                    <a:pt x="304" y="2223"/>
                  </a:lnTo>
                  <a:lnTo>
                    <a:pt x="371" y="2189"/>
                  </a:lnTo>
                  <a:lnTo>
                    <a:pt x="405" y="2122"/>
                  </a:lnTo>
                  <a:lnTo>
                    <a:pt x="405" y="2054"/>
                  </a:lnTo>
                  <a:lnTo>
                    <a:pt x="876" y="2122"/>
                  </a:lnTo>
                  <a:lnTo>
                    <a:pt x="1347" y="2155"/>
                  </a:lnTo>
                  <a:lnTo>
                    <a:pt x="1852" y="2122"/>
                  </a:lnTo>
                  <a:lnTo>
                    <a:pt x="2088" y="2088"/>
                  </a:lnTo>
                  <a:lnTo>
                    <a:pt x="2290" y="2054"/>
                  </a:lnTo>
                  <a:lnTo>
                    <a:pt x="2357" y="1987"/>
                  </a:lnTo>
                  <a:lnTo>
                    <a:pt x="2357" y="1920"/>
                  </a:lnTo>
                  <a:lnTo>
                    <a:pt x="2425" y="1920"/>
                  </a:lnTo>
                  <a:lnTo>
                    <a:pt x="2458" y="1886"/>
                  </a:lnTo>
                  <a:lnTo>
                    <a:pt x="2458" y="1852"/>
                  </a:lnTo>
                  <a:lnTo>
                    <a:pt x="2492" y="943"/>
                  </a:lnTo>
                  <a:lnTo>
                    <a:pt x="2425" y="1"/>
                  </a:lnTo>
                  <a:lnTo>
                    <a:pt x="2256" y="1"/>
                  </a:lnTo>
                  <a:lnTo>
                    <a:pt x="2223" y="472"/>
                  </a:lnTo>
                  <a:lnTo>
                    <a:pt x="2223" y="943"/>
                  </a:lnTo>
                  <a:lnTo>
                    <a:pt x="2256" y="1415"/>
                  </a:lnTo>
                  <a:lnTo>
                    <a:pt x="2290" y="1852"/>
                  </a:lnTo>
                  <a:lnTo>
                    <a:pt x="2324" y="1886"/>
                  </a:lnTo>
                  <a:lnTo>
                    <a:pt x="2290" y="1886"/>
                  </a:lnTo>
                  <a:lnTo>
                    <a:pt x="2054" y="1852"/>
                  </a:lnTo>
                  <a:lnTo>
                    <a:pt x="1819" y="1886"/>
                  </a:lnTo>
                  <a:lnTo>
                    <a:pt x="371" y="1886"/>
                  </a:lnTo>
                  <a:lnTo>
                    <a:pt x="270" y="943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1" name="Google Shape;851;p6"/>
            <p:cNvSpPr/>
            <p:nvPr/>
          </p:nvSpPr>
          <p:spPr>
            <a:xfrm>
              <a:off x="3896675" y="2891150"/>
              <a:ext cx="62325" cy="11825"/>
            </a:xfrm>
            <a:custGeom>
              <a:rect b="b" l="l" r="r" t="t"/>
              <a:pathLst>
                <a:path extrusionOk="0" h="473" w="2493">
                  <a:moveTo>
                    <a:pt x="1" y="1"/>
                  </a:moveTo>
                  <a:lnTo>
                    <a:pt x="34" y="337"/>
                  </a:lnTo>
                  <a:lnTo>
                    <a:pt x="68" y="405"/>
                  </a:lnTo>
                  <a:lnTo>
                    <a:pt x="169" y="405"/>
                  </a:lnTo>
                  <a:lnTo>
                    <a:pt x="203" y="371"/>
                  </a:lnTo>
                  <a:lnTo>
                    <a:pt x="439" y="438"/>
                  </a:lnTo>
                  <a:lnTo>
                    <a:pt x="674" y="472"/>
                  </a:lnTo>
                  <a:lnTo>
                    <a:pt x="1213" y="472"/>
                  </a:lnTo>
                  <a:lnTo>
                    <a:pt x="1752" y="405"/>
                  </a:lnTo>
                  <a:lnTo>
                    <a:pt x="2257" y="304"/>
                  </a:lnTo>
                  <a:lnTo>
                    <a:pt x="2257" y="337"/>
                  </a:lnTo>
                  <a:lnTo>
                    <a:pt x="2324" y="405"/>
                  </a:lnTo>
                  <a:lnTo>
                    <a:pt x="2391" y="438"/>
                  </a:lnTo>
                  <a:lnTo>
                    <a:pt x="2459" y="405"/>
                  </a:lnTo>
                  <a:lnTo>
                    <a:pt x="2492" y="371"/>
                  </a:lnTo>
                  <a:lnTo>
                    <a:pt x="2492" y="304"/>
                  </a:lnTo>
                  <a:lnTo>
                    <a:pt x="2425" y="1"/>
                  </a:lnTo>
                  <a:lnTo>
                    <a:pt x="2223" y="1"/>
                  </a:lnTo>
                  <a:lnTo>
                    <a:pt x="2257" y="135"/>
                  </a:lnTo>
                  <a:lnTo>
                    <a:pt x="1179" y="236"/>
                  </a:lnTo>
                  <a:lnTo>
                    <a:pt x="708" y="270"/>
                  </a:lnTo>
                  <a:lnTo>
                    <a:pt x="439" y="270"/>
                  </a:lnTo>
                  <a:lnTo>
                    <a:pt x="203" y="30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2" name="Google Shape;852;p6"/>
            <p:cNvSpPr/>
            <p:nvPr/>
          </p:nvSpPr>
          <p:spPr>
            <a:xfrm>
              <a:off x="4501875" y="2950925"/>
              <a:ext cx="58100" cy="59775"/>
            </a:xfrm>
            <a:custGeom>
              <a:rect b="b" l="l" r="r" t="t"/>
              <a:pathLst>
                <a:path extrusionOk="0" h="2391" w="2324">
                  <a:moveTo>
                    <a:pt x="1515" y="0"/>
                  </a:moveTo>
                  <a:lnTo>
                    <a:pt x="909" y="34"/>
                  </a:lnTo>
                  <a:lnTo>
                    <a:pt x="202" y="34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67" y="202"/>
                  </a:lnTo>
                  <a:lnTo>
                    <a:pt x="168" y="236"/>
                  </a:lnTo>
                  <a:lnTo>
                    <a:pt x="370" y="270"/>
                  </a:lnTo>
                  <a:lnTo>
                    <a:pt x="1414" y="270"/>
                  </a:lnTo>
                  <a:lnTo>
                    <a:pt x="2020" y="202"/>
                  </a:lnTo>
                  <a:lnTo>
                    <a:pt x="2020" y="202"/>
                  </a:lnTo>
                  <a:lnTo>
                    <a:pt x="1987" y="438"/>
                  </a:lnTo>
                  <a:lnTo>
                    <a:pt x="2020" y="640"/>
                  </a:lnTo>
                  <a:lnTo>
                    <a:pt x="2054" y="1078"/>
                  </a:lnTo>
                  <a:lnTo>
                    <a:pt x="2054" y="1583"/>
                  </a:lnTo>
                  <a:lnTo>
                    <a:pt x="2088" y="1852"/>
                  </a:lnTo>
                  <a:lnTo>
                    <a:pt x="2121" y="2121"/>
                  </a:lnTo>
                  <a:lnTo>
                    <a:pt x="977" y="2155"/>
                  </a:lnTo>
                  <a:lnTo>
                    <a:pt x="539" y="2121"/>
                  </a:lnTo>
                  <a:lnTo>
                    <a:pt x="370" y="2155"/>
                  </a:lnTo>
                  <a:lnTo>
                    <a:pt x="269" y="2222"/>
                  </a:lnTo>
                  <a:lnTo>
                    <a:pt x="202" y="2256"/>
                  </a:lnTo>
                  <a:lnTo>
                    <a:pt x="202" y="2290"/>
                  </a:lnTo>
                  <a:lnTo>
                    <a:pt x="269" y="2323"/>
                  </a:lnTo>
                  <a:lnTo>
                    <a:pt x="370" y="2357"/>
                  </a:lnTo>
                  <a:lnTo>
                    <a:pt x="572" y="2391"/>
                  </a:lnTo>
                  <a:lnTo>
                    <a:pt x="1583" y="2391"/>
                  </a:lnTo>
                  <a:lnTo>
                    <a:pt x="2222" y="2357"/>
                  </a:lnTo>
                  <a:lnTo>
                    <a:pt x="2290" y="2323"/>
                  </a:lnTo>
                  <a:lnTo>
                    <a:pt x="2323" y="2290"/>
                  </a:lnTo>
                  <a:lnTo>
                    <a:pt x="2323" y="2222"/>
                  </a:lnTo>
                  <a:lnTo>
                    <a:pt x="2290" y="2155"/>
                  </a:lnTo>
                  <a:lnTo>
                    <a:pt x="2323" y="1886"/>
                  </a:lnTo>
                  <a:lnTo>
                    <a:pt x="2290" y="1616"/>
                  </a:lnTo>
                  <a:lnTo>
                    <a:pt x="2256" y="1044"/>
                  </a:lnTo>
                  <a:lnTo>
                    <a:pt x="2256" y="606"/>
                  </a:lnTo>
                  <a:lnTo>
                    <a:pt x="2222" y="404"/>
                  </a:lnTo>
                  <a:lnTo>
                    <a:pt x="2189" y="202"/>
                  </a:lnTo>
                  <a:lnTo>
                    <a:pt x="2222" y="135"/>
                  </a:lnTo>
                  <a:lnTo>
                    <a:pt x="2222" y="67"/>
                  </a:lnTo>
                  <a:lnTo>
                    <a:pt x="2189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3" name="Google Shape;853;p6"/>
            <p:cNvSpPr/>
            <p:nvPr/>
          </p:nvSpPr>
          <p:spPr>
            <a:xfrm>
              <a:off x="4484200" y="2917250"/>
              <a:ext cx="15175" cy="16850"/>
            </a:xfrm>
            <a:custGeom>
              <a:rect b="b" l="l" r="r" t="t"/>
              <a:pathLst>
                <a:path extrusionOk="0" h="674" w="607">
                  <a:moveTo>
                    <a:pt x="202" y="0"/>
                  </a:moveTo>
                  <a:lnTo>
                    <a:pt x="101" y="34"/>
                  </a:lnTo>
                  <a:lnTo>
                    <a:pt x="34" y="101"/>
                  </a:lnTo>
                  <a:lnTo>
                    <a:pt x="0" y="202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101" y="371"/>
                  </a:lnTo>
                  <a:lnTo>
                    <a:pt x="202" y="404"/>
                  </a:lnTo>
                  <a:lnTo>
                    <a:pt x="438" y="404"/>
                  </a:lnTo>
                  <a:lnTo>
                    <a:pt x="438" y="472"/>
                  </a:lnTo>
                  <a:lnTo>
                    <a:pt x="404" y="573"/>
                  </a:lnTo>
                  <a:lnTo>
                    <a:pt x="438" y="640"/>
                  </a:lnTo>
                  <a:lnTo>
                    <a:pt x="471" y="674"/>
                  </a:lnTo>
                  <a:lnTo>
                    <a:pt x="505" y="674"/>
                  </a:lnTo>
                  <a:lnTo>
                    <a:pt x="572" y="573"/>
                  </a:lnTo>
                  <a:lnTo>
                    <a:pt x="606" y="472"/>
                  </a:lnTo>
                  <a:lnTo>
                    <a:pt x="606" y="270"/>
                  </a:lnTo>
                  <a:lnTo>
                    <a:pt x="606" y="202"/>
                  </a:lnTo>
                  <a:lnTo>
                    <a:pt x="539" y="169"/>
                  </a:lnTo>
                  <a:lnTo>
                    <a:pt x="505" y="202"/>
                  </a:lnTo>
                  <a:lnTo>
                    <a:pt x="337" y="270"/>
                  </a:lnTo>
                  <a:lnTo>
                    <a:pt x="168" y="270"/>
                  </a:lnTo>
                  <a:lnTo>
                    <a:pt x="135" y="236"/>
                  </a:lnTo>
                  <a:lnTo>
                    <a:pt x="168" y="169"/>
                  </a:lnTo>
                  <a:lnTo>
                    <a:pt x="202" y="135"/>
                  </a:lnTo>
                  <a:lnTo>
                    <a:pt x="505" y="135"/>
                  </a:lnTo>
                  <a:lnTo>
                    <a:pt x="505" y="169"/>
                  </a:lnTo>
                  <a:lnTo>
                    <a:pt x="572" y="169"/>
                  </a:lnTo>
                  <a:lnTo>
                    <a:pt x="606" y="135"/>
                  </a:lnTo>
                  <a:lnTo>
                    <a:pt x="539" y="68"/>
                  </a:lnTo>
                  <a:lnTo>
                    <a:pt x="471" y="3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4" name="Google Shape;854;p6"/>
            <p:cNvSpPr/>
            <p:nvPr/>
          </p:nvSpPr>
          <p:spPr>
            <a:xfrm>
              <a:off x="4390750" y="2891150"/>
              <a:ext cx="58125" cy="56425"/>
            </a:xfrm>
            <a:custGeom>
              <a:rect b="b" l="l" r="r" t="t"/>
              <a:pathLst>
                <a:path extrusionOk="0" h="2257" w="2325">
                  <a:moveTo>
                    <a:pt x="1" y="1"/>
                  </a:moveTo>
                  <a:lnTo>
                    <a:pt x="169" y="102"/>
                  </a:lnTo>
                  <a:lnTo>
                    <a:pt x="371" y="135"/>
                  </a:lnTo>
                  <a:lnTo>
                    <a:pt x="775" y="135"/>
                  </a:lnTo>
                  <a:lnTo>
                    <a:pt x="1415" y="102"/>
                  </a:lnTo>
                  <a:lnTo>
                    <a:pt x="2021" y="68"/>
                  </a:lnTo>
                  <a:lnTo>
                    <a:pt x="2021" y="68"/>
                  </a:lnTo>
                  <a:lnTo>
                    <a:pt x="1987" y="270"/>
                  </a:lnTo>
                  <a:lnTo>
                    <a:pt x="2021" y="506"/>
                  </a:lnTo>
                  <a:lnTo>
                    <a:pt x="2055" y="910"/>
                  </a:lnTo>
                  <a:lnTo>
                    <a:pt x="2055" y="1448"/>
                  </a:lnTo>
                  <a:lnTo>
                    <a:pt x="2088" y="1718"/>
                  </a:lnTo>
                  <a:lnTo>
                    <a:pt x="2122" y="1987"/>
                  </a:lnTo>
                  <a:lnTo>
                    <a:pt x="573" y="1987"/>
                  </a:lnTo>
                  <a:lnTo>
                    <a:pt x="371" y="2021"/>
                  </a:lnTo>
                  <a:lnTo>
                    <a:pt x="270" y="2054"/>
                  </a:lnTo>
                  <a:lnTo>
                    <a:pt x="203" y="2122"/>
                  </a:lnTo>
                  <a:lnTo>
                    <a:pt x="270" y="2189"/>
                  </a:lnTo>
                  <a:lnTo>
                    <a:pt x="371" y="2223"/>
                  </a:lnTo>
                  <a:lnTo>
                    <a:pt x="573" y="2256"/>
                  </a:lnTo>
                  <a:lnTo>
                    <a:pt x="977" y="2223"/>
                  </a:lnTo>
                  <a:lnTo>
                    <a:pt x="2223" y="2223"/>
                  </a:lnTo>
                  <a:lnTo>
                    <a:pt x="2290" y="2189"/>
                  </a:lnTo>
                  <a:lnTo>
                    <a:pt x="2324" y="2122"/>
                  </a:lnTo>
                  <a:lnTo>
                    <a:pt x="2324" y="2088"/>
                  </a:lnTo>
                  <a:lnTo>
                    <a:pt x="2290" y="2021"/>
                  </a:lnTo>
                  <a:lnTo>
                    <a:pt x="2324" y="1751"/>
                  </a:lnTo>
                  <a:lnTo>
                    <a:pt x="2290" y="1448"/>
                  </a:lnTo>
                  <a:lnTo>
                    <a:pt x="2257" y="910"/>
                  </a:lnTo>
                  <a:lnTo>
                    <a:pt x="2257" y="472"/>
                  </a:lnTo>
                  <a:lnTo>
                    <a:pt x="2223" y="236"/>
                  </a:lnTo>
                  <a:lnTo>
                    <a:pt x="2189" y="34"/>
                  </a:lnTo>
                  <a:lnTo>
                    <a:pt x="22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5" name="Google Shape;855;p6"/>
            <p:cNvSpPr/>
            <p:nvPr/>
          </p:nvSpPr>
          <p:spPr>
            <a:xfrm>
              <a:off x="4455575" y="2891150"/>
              <a:ext cx="8450" cy="52225"/>
            </a:xfrm>
            <a:custGeom>
              <a:rect b="b" l="l" r="r" t="t"/>
              <a:pathLst>
                <a:path extrusionOk="0" h="2089" w="338">
                  <a:moveTo>
                    <a:pt x="34" y="1"/>
                  </a:moveTo>
                  <a:lnTo>
                    <a:pt x="0" y="405"/>
                  </a:lnTo>
                  <a:lnTo>
                    <a:pt x="0" y="809"/>
                  </a:lnTo>
                  <a:lnTo>
                    <a:pt x="34" y="1448"/>
                  </a:lnTo>
                  <a:lnTo>
                    <a:pt x="101" y="1751"/>
                  </a:lnTo>
                  <a:lnTo>
                    <a:pt x="169" y="2021"/>
                  </a:lnTo>
                  <a:lnTo>
                    <a:pt x="202" y="2088"/>
                  </a:lnTo>
                  <a:lnTo>
                    <a:pt x="270" y="2088"/>
                  </a:lnTo>
                  <a:lnTo>
                    <a:pt x="303" y="2054"/>
                  </a:lnTo>
                  <a:lnTo>
                    <a:pt x="337" y="1987"/>
                  </a:lnTo>
                  <a:lnTo>
                    <a:pt x="337" y="1718"/>
                  </a:lnTo>
                  <a:lnTo>
                    <a:pt x="303" y="1415"/>
                  </a:lnTo>
                  <a:lnTo>
                    <a:pt x="236" y="809"/>
                  </a:lnTo>
                  <a:lnTo>
                    <a:pt x="236" y="40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6" name="Google Shape;856;p6"/>
            <p:cNvSpPr/>
            <p:nvPr/>
          </p:nvSpPr>
          <p:spPr>
            <a:xfrm>
              <a:off x="4596975" y="2891150"/>
              <a:ext cx="62325" cy="47175"/>
            </a:xfrm>
            <a:custGeom>
              <a:rect b="b" l="l" r="r" t="t"/>
              <a:pathLst>
                <a:path extrusionOk="0" h="1887" w="2493">
                  <a:moveTo>
                    <a:pt x="1" y="1"/>
                  </a:moveTo>
                  <a:lnTo>
                    <a:pt x="1" y="304"/>
                  </a:lnTo>
                  <a:lnTo>
                    <a:pt x="1" y="640"/>
                  </a:lnTo>
                  <a:lnTo>
                    <a:pt x="68" y="1213"/>
                  </a:lnTo>
                  <a:lnTo>
                    <a:pt x="102" y="1516"/>
                  </a:lnTo>
                  <a:lnTo>
                    <a:pt x="203" y="1785"/>
                  </a:lnTo>
                  <a:lnTo>
                    <a:pt x="203" y="1819"/>
                  </a:lnTo>
                  <a:lnTo>
                    <a:pt x="236" y="1852"/>
                  </a:lnTo>
                  <a:lnTo>
                    <a:pt x="304" y="1819"/>
                  </a:lnTo>
                  <a:lnTo>
                    <a:pt x="337" y="1852"/>
                  </a:lnTo>
                  <a:lnTo>
                    <a:pt x="573" y="1886"/>
                  </a:lnTo>
                  <a:lnTo>
                    <a:pt x="809" y="1852"/>
                  </a:lnTo>
                  <a:lnTo>
                    <a:pt x="1280" y="1852"/>
                  </a:lnTo>
                  <a:lnTo>
                    <a:pt x="1819" y="1819"/>
                  </a:lnTo>
                  <a:lnTo>
                    <a:pt x="2054" y="1819"/>
                  </a:lnTo>
                  <a:lnTo>
                    <a:pt x="2324" y="1785"/>
                  </a:lnTo>
                  <a:lnTo>
                    <a:pt x="2357" y="1819"/>
                  </a:lnTo>
                  <a:lnTo>
                    <a:pt x="2391" y="1819"/>
                  </a:lnTo>
                  <a:lnTo>
                    <a:pt x="2458" y="1785"/>
                  </a:lnTo>
                  <a:lnTo>
                    <a:pt x="2458" y="1751"/>
                  </a:lnTo>
                  <a:lnTo>
                    <a:pt x="2492" y="1516"/>
                  </a:lnTo>
                  <a:lnTo>
                    <a:pt x="2492" y="1246"/>
                  </a:lnTo>
                  <a:lnTo>
                    <a:pt x="2458" y="741"/>
                  </a:lnTo>
                  <a:lnTo>
                    <a:pt x="2425" y="1"/>
                  </a:lnTo>
                  <a:lnTo>
                    <a:pt x="2223" y="1"/>
                  </a:lnTo>
                  <a:lnTo>
                    <a:pt x="2256" y="573"/>
                  </a:lnTo>
                  <a:lnTo>
                    <a:pt x="2256" y="1078"/>
                  </a:lnTo>
                  <a:lnTo>
                    <a:pt x="2290" y="1617"/>
                  </a:lnTo>
                  <a:lnTo>
                    <a:pt x="2088" y="1583"/>
                  </a:lnTo>
                  <a:lnTo>
                    <a:pt x="1852" y="1583"/>
                  </a:lnTo>
                  <a:lnTo>
                    <a:pt x="1415" y="1617"/>
                  </a:lnTo>
                  <a:lnTo>
                    <a:pt x="876" y="1617"/>
                  </a:lnTo>
                  <a:lnTo>
                    <a:pt x="607" y="1650"/>
                  </a:lnTo>
                  <a:lnTo>
                    <a:pt x="337" y="1718"/>
                  </a:lnTo>
                  <a:lnTo>
                    <a:pt x="304" y="1179"/>
                  </a:lnTo>
                  <a:lnTo>
                    <a:pt x="236" y="640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7" name="Google Shape;857;p6"/>
            <p:cNvSpPr/>
            <p:nvPr/>
          </p:nvSpPr>
          <p:spPr>
            <a:xfrm>
              <a:off x="4245150" y="2892850"/>
              <a:ext cx="63150" cy="58925"/>
            </a:xfrm>
            <a:custGeom>
              <a:rect b="b" l="l" r="r" t="t"/>
              <a:pathLst>
                <a:path extrusionOk="0" h="2357" w="2526">
                  <a:moveTo>
                    <a:pt x="2256" y="202"/>
                  </a:moveTo>
                  <a:lnTo>
                    <a:pt x="2256" y="640"/>
                  </a:lnTo>
                  <a:lnTo>
                    <a:pt x="2290" y="1077"/>
                  </a:lnTo>
                  <a:lnTo>
                    <a:pt x="2290" y="1582"/>
                  </a:lnTo>
                  <a:lnTo>
                    <a:pt x="2323" y="2121"/>
                  </a:lnTo>
                  <a:lnTo>
                    <a:pt x="2088" y="2087"/>
                  </a:lnTo>
                  <a:lnTo>
                    <a:pt x="1886" y="2087"/>
                  </a:lnTo>
                  <a:lnTo>
                    <a:pt x="1448" y="2121"/>
                  </a:lnTo>
                  <a:lnTo>
                    <a:pt x="909" y="2121"/>
                  </a:lnTo>
                  <a:lnTo>
                    <a:pt x="640" y="2155"/>
                  </a:lnTo>
                  <a:lnTo>
                    <a:pt x="371" y="2222"/>
                  </a:lnTo>
                  <a:lnTo>
                    <a:pt x="337" y="1683"/>
                  </a:lnTo>
                  <a:lnTo>
                    <a:pt x="236" y="1145"/>
                  </a:lnTo>
                  <a:lnTo>
                    <a:pt x="202" y="707"/>
                  </a:lnTo>
                  <a:lnTo>
                    <a:pt x="169" y="269"/>
                  </a:lnTo>
                  <a:lnTo>
                    <a:pt x="1212" y="269"/>
                  </a:lnTo>
                  <a:lnTo>
                    <a:pt x="2256" y="202"/>
                  </a:lnTo>
                  <a:close/>
                  <a:moveTo>
                    <a:pt x="1179" y="0"/>
                  </a:moveTo>
                  <a:lnTo>
                    <a:pt x="674" y="34"/>
                  </a:lnTo>
                  <a:lnTo>
                    <a:pt x="135" y="67"/>
                  </a:lnTo>
                  <a:lnTo>
                    <a:pt x="68" y="101"/>
                  </a:lnTo>
                  <a:lnTo>
                    <a:pt x="68" y="168"/>
                  </a:lnTo>
                  <a:lnTo>
                    <a:pt x="34" y="438"/>
                  </a:lnTo>
                  <a:lnTo>
                    <a:pt x="0" y="673"/>
                  </a:lnTo>
                  <a:lnTo>
                    <a:pt x="34" y="1145"/>
                  </a:lnTo>
                  <a:lnTo>
                    <a:pt x="101" y="1717"/>
                  </a:lnTo>
                  <a:lnTo>
                    <a:pt x="135" y="2020"/>
                  </a:lnTo>
                  <a:lnTo>
                    <a:pt x="202" y="2289"/>
                  </a:lnTo>
                  <a:lnTo>
                    <a:pt x="236" y="2323"/>
                  </a:lnTo>
                  <a:lnTo>
                    <a:pt x="270" y="2357"/>
                  </a:lnTo>
                  <a:lnTo>
                    <a:pt x="337" y="2323"/>
                  </a:lnTo>
                  <a:lnTo>
                    <a:pt x="371" y="2357"/>
                  </a:lnTo>
                  <a:lnTo>
                    <a:pt x="1313" y="2357"/>
                  </a:lnTo>
                  <a:lnTo>
                    <a:pt x="1818" y="2323"/>
                  </a:lnTo>
                  <a:lnTo>
                    <a:pt x="2088" y="2323"/>
                  </a:lnTo>
                  <a:lnTo>
                    <a:pt x="2357" y="2289"/>
                  </a:lnTo>
                  <a:lnTo>
                    <a:pt x="2391" y="2323"/>
                  </a:lnTo>
                  <a:lnTo>
                    <a:pt x="2424" y="2323"/>
                  </a:lnTo>
                  <a:lnTo>
                    <a:pt x="2458" y="2289"/>
                  </a:lnTo>
                  <a:lnTo>
                    <a:pt x="2492" y="2256"/>
                  </a:lnTo>
                  <a:lnTo>
                    <a:pt x="2525" y="2020"/>
                  </a:lnTo>
                  <a:lnTo>
                    <a:pt x="2525" y="1751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4" y="337"/>
                  </a:lnTo>
                  <a:lnTo>
                    <a:pt x="2357" y="67"/>
                  </a:lnTo>
                  <a:lnTo>
                    <a:pt x="2323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8" name="Google Shape;858;p6"/>
            <p:cNvSpPr/>
            <p:nvPr/>
          </p:nvSpPr>
          <p:spPr>
            <a:xfrm>
              <a:off x="4341950" y="2923150"/>
              <a:ext cx="10950" cy="17700"/>
            </a:xfrm>
            <a:custGeom>
              <a:rect b="b" l="l" r="r" t="t"/>
              <a:pathLst>
                <a:path extrusionOk="0" h="708" w="438">
                  <a:moveTo>
                    <a:pt x="303" y="0"/>
                  </a:moveTo>
                  <a:lnTo>
                    <a:pt x="169" y="34"/>
                  </a:lnTo>
                  <a:lnTo>
                    <a:pt x="34" y="101"/>
                  </a:lnTo>
                  <a:lnTo>
                    <a:pt x="0" y="135"/>
                  </a:lnTo>
                  <a:lnTo>
                    <a:pt x="0" y="168"/>
                  </a:lnTo>
                  <a:lnTo>
                    <a:pt x="0" y="202"/>
                  </a:lnTo>
                  <a:lnTo>
                    <a:pt x="270" y="202"/>
                  </a:lnTo>
                  <a:lnTo>
                    <a:pt x="236" y="404"/>
                  </a:lnTo>
                  <a:lnTo>
                    <a:pt x="169" y="572"/>
                  </a:lnTo>
                  <a:lnTo>
                    <a:pt x="135" y="640"/>
                  </a:lnTo>
                  <a:lnTo>
                    <a:pt x="202" y="707"/>
                  </a:lnTo>
                  <a:lnTo>
                    <a:pt x="270" y="707"/>
                  </a:lnTo>
                  <a:lnTo>
                    <a:pt x="337" y="673"/>
                  </a:lnTo>
                  <a:lnTo>
                    <a:pt x="404" y="539"/>
                  </a:lnTo>
                  <a:lnTo>
                    <a:pt x="438" y="370"/>
                  </a:lnTo>
                  <a:lnTo>
                    <a:pt x="438" y="236"/>
                  </a:lnTo>
                  <a:lnTo>
                    <a:pt x="438" y="67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59" name="Google Shape;859;p6"/>
            <p:cNvSpPr/>
            <p:nvPr/>
          </p:nvSpPr>
          <p:spPr>
            <a:xfrm>
              <a:off x="4272075" y="2926500"/>
              <a:ext cx="14350" cy="17700"/>
            </a:xfrm>
            <a:custGeom>
              <a:rect b="b" l="l" r="r" t="t"/>
              <a:pathLst>
                <a:path extrusionOk="0" h="708" w="574">
                  <a:moveTo>
                    <a:pt x="337" y="1"/>
                  </a:moveTo>
                  <a:lnTo>
                    <a:pt x="270" y="34"/>
                  </a:lnTo>
                  <a:lnTo>
                    <a:pt x="169" y="68"/>
                  </a:lnTo>
                  <a:lnTo>
                    <a:pt x="68" y="203"/>
                  </a:lnTo>
                  <a:lnTo>
                    <a:pt x="34" y="270"/>
                  </a:lnTo>
                  <a:lnTo>
                    <a:pt x="1" y="371"/>
                  </a:lnTo>
                  <a:lnTo>
                    <a:pt x="1" y="438"/>
                  </a:lnTo>
                  <a:lnTo>
                    <a:pt x="34" y="539"/>
                  </a:lnTo>
                  <a:lnTo>
                    <a:pt x="135" y="640"/>
                  </a:lnTo>
                  <a:lnTo>
                    <a:pt x="270" y="708"/>
                  </a:lnTo>
                  <a:lnTo>
                    <a:pt x="371" y="708"/>
                  </a:lnTo>
                  <a:lnTo>
                    <a:pt x="438" y="640"/>
                  </a:lnTo>
                  <a:lnTo>
                    <a:pt x="573" y="506"/>
                  </a:lnTo>
                  <a:lnTo>
                    <a:pt x="573" y="472"/>
                  </a:lnTo>
                  <a:lnTo>
                    <a:pt x="573" y="405"/>
                  </a:lnTo>
                  <a:lnTo>
                    <a:pt x="539" y="371"/>
                  </a:lnTo>
                  <a:lnTo>
                    <a:pt x="135" y="371"/>
                  </a:lnTo>
                  <a:lnTo>
                    <a:pt x="169" y="270"/>
                  </a:lnTo>
                  <a:lnTo>
                    <a:pt x="236" y="203"/>
                  </a:lnTo>
                  <a:lnTo>
                    <a:pt x="304" y="1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0" name="Google Shape;860;p6"/>
            <p:cNvSpPr/>
            <p:nvPr/>
          </p:nvSpPr>
          <p:spPr>
            <a:xfrm>
              <a:off x="4124775" y="2891150"/>
              <a:ext cx="10125" cy="25"/>
            </a:xfrm>
            <a:custGeom>
              <a:rect b="b" l="l" r="r" t="t"/>
              <a:pathLst>
                <a:path extrusionOk="0" h="1" w="405">
                  <a:moveTo>
                    <a:pt x="405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05" y="1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1" name="Google Shape;861;p6"/>
            <p:cNvSpPr/>
            <p:nvPr/>
          </p:nvSpPr>
          <p:spPr>
            <a:xfrm>
              <a:off x="3843650" y="3535050"/>
              <a:ext cx="196150" cy="301350"/>
            </a:xfrm>
            <a:custGeom>
              <a:rect b="b" l="l" r="r" t="t"/>
              <a:pathLst>
                <a:path extrusionOk="0" h="12054" w="7846">
                  <a:moveTo>
                    <a:pt x="1" y="1"/>
                  </a:moveTo>
                  <a:lnTo>
                    <a:pt x="1" y="203"/>
                  </a:lnTo>
                  <a:lnTo>
                    <a:pt x="405" y="304"/>
                  </a:lnTo>
                  <a:lnTo>
                    <a:pt x="842" y="371"/>
                  </a:lnTo>
                  <a:lnTo>
                    <a:pt x="1953" y="438"/>
                  </a:lnTo>
                  <a:lnTo>
                    <a:pt x="3065" y="539"/>
                  </a:lnTo>
                  <a:lnTo>
                    <a:pt x="4209" y="640"/>
                  </a:lnTo>
                  <a:lnTo>
                    <a:pt x="5354" y="809"/>
                  </a:lnTo>
                  <a:lnTo>
                    <a:pt x="6499" y="977"/>
                  </a:lnTo>
                  <a:lnTo>
                    <a:pt x="7643" y="1179"/>
                  </a:lnTo>
                  <a:lnTo>
                    <a:pt x="7542" y="1684"/>
                  </a:lnTo>
                  <a:lnTo>
                    <a:pt x="7441" y="2223"/>
                  </a:lnTo>
                  <a:lnTo>
                    <a:pt x="7340" y="3334"/>
                  </a:lnTo>
                  <a:lnTo>
                    <a:pt x="6903" y="6431"/>
                  </a:lnTo>
                  <a:lnTo>
                    <a:pt x="6532" y="9091"/>
                  </a:lnTo>
                  <a:lnTo>
                    <a:pt x="6128" y="11751"/>
                  </a:lnTo>
                  <a:lnTo>
                    <a:pt x="6095" y="11751"/>
                  </a:lnTo>
                  <a:lnTo>
                    <a:pt x="5691" y="11650"/>
                  </a:lnTo>
                  <a:lnTo>
                    <a:pt x="5320" y="11583"/>
                  </a:lnTo>
                  <a:lnTo>
                    <a:pt x="4546" y="11482"/>
                  </a:lnTo>
                  <a:lnTo>
                    <a:pt x="2964" y="11381"/>
                  </a:lnTo>
                  <a:lnTo>
                    <a:pt x="2593" y="11313"/>
                  </a:lnTo>
                  <a:lnTo>
                    <a:pt x="2223" y="11280"/>
                  </a:lnTo>
                  <a:lnTo>
                    <a:pt x="1482" y="11111"/>
                  </a:lnTo>
                  <a:lnTo>
                    <a:pt x="741" y="10943"/>
                  </a:lnTo>
                  <a:lnTo>
                    <a:pt x="371" y="10876"/>
                  </a:lnTo>
                  <a:lnTo>
                    <a:pt x="1" y="10842"/>
                  </a:lnTo>
                  <a:lnTo>
                    <a:pt x="1" y="11111"/>
                  </a:lnTo>
                  <a:lnTo>
                    <a:pt x="607" y="11212"/>
                  </a:lnTo>
                  <a:lnTo>
                    <a:pt x="1246" y="11347"/>
                  </a:lnTo>
                  <a:lnTo>
                    <a:pt x="1852" y="11482"/>
                  </a:lnTo>
                  <a:lnTo>
                    <a:pt x="2458" y="11583"/>
                  </a:lnTo>
                  <a:lnTo>
                    <a:pt x="3368" y="11650"/>
                  </a:lnTo>
                  <a:lnTo>
                    <a:pt x="4243" y="11717"/>
                  </a:lnTo>
                  <a:lnTo>
                    <a:pt x="5152" y="11818"/>
                  </a:lnTo>
                  <a:lnTo>
                    <a:pt x="5590" y="11886"/>
                  </a:lnTo>
                  <a:lnTo>
                    <a:pt x="6027" y="12020"/>
                  </a:lnTo>
                  <a:lnTo>
                    <a:pt x="6095" y="11987"/>
                  </a:lnTo>
                  <a:lnTo>
                    <a:pt x="6162" y="12054"/>
                  </a:lnTo>
                  <a:lnTo>
                    <a:pt x="6229" y="12054"/>
                  </a:lnTo>
                  <a:lnTo>
                    <a:pt x="6263" y="12020"/>
                  </a:lnTo>
                  <a:lnTo>
                    <a:pt x="6297" y="11987"/>
                  </a:lnTo>
                  <a:lnTo>
                    <a:pt x="6734" y="9226"/>
                  </a:lnTo>
                  <a:lnTo>
                    <a:pt x="7138" y="6499"/>
                  </a:lnTo>
                  <a:lnTo>
                    <a:pt x="7475" y="3839"/>
                  </a:lnTo>
                  <a:lnTo>
                    <a:pt x="7677" y="2492"/>
                  </a:lnTo>
                  <a:lnTo>
                    <a:pt x="7778" y="1819"/>
                  </a:lnTo>
                  <a:lnTo>
                    <a:pt x="7778" y="1146"/>
                  </a:lnTo>
                  <a:lnTo>
                    <a:pt x="7812" y="1112"/>
                  </a:lnTo>
                  <a:lnTo>
                    <a:pt x="7845" y="1078"/>
                  </a:lnTo>
                  <a:lnTo>
                    <a:pt x="7812" y="1011"/>
                  </a:lnTo>
                  <a:lnTo>
                    <a:pt x="7778" y="977"/>
                  </a:lnTo>
                  <a:lnTo>
                    <a:pt x="7778" y="944"/>
                  </a:lnTo>
                  <a:lnTo>
                    <a:pt x="7744" y="910"/>
                  </a:lnTo>
                  <a:lnTo>
                    <a:pt x="7711" y="910"/>
                  </a:lnTo>
                  <a:lnTo>
                    <a:pt x="7711" y="944"/>
                  </a:lnTo>
                  <a:lnTo>
                    <a:pt x="7677" y="977"/>
                  </a:lnTo>
                  <a:lnTo>
                    <a:pt x="6734" y="775"/>
                  </a:lnTo>
                  <a:lnTo>
                    <a:pt x="5792" y="640"/>
                  </a:lnTo>
                  <a:lnTo>
                    <a:pt x="3873" y="405"/>
                  </a:lnTo>
                  <a:lnTo>
                    <a:pt x="2896" y="304"/>
                  </a:lnTo>
                  <a:lnTo>
                    <a:pt x="1920" y="270"/>
                  </a:lnTo>
                  <a:lnTo>
                    <a:pt x="943" y="169"/>
                  </a:lnTo>
                  <a:lnTo>
                    <a:pt x="472" y="1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2" name="Google Shape;862;p6"/>
            <p:cNvSpPr/>
            <p:nvPr/>
          </p:nvSpPr>
          <p:spPr>
            <a:xfrm>
              <a:off x="4035575" y="2903775"/>
              <a:ext cx="7600" cy="58950"/>
            </a:xfrm>
            <a:custGeom>
              <a:rect b="b" l="l" r="r" t="t"/>
              <a:pathLst>
                <a:path extrusionOk="0" h="2358" w="304">
                  <a:moveTo>
                    <a:pt x="67" y="1"/>
                  </a:moveTo>
                  <a:lnTo>
                    <a:pt x="34" y="34"/>
                  </a:lnTo>
                  <a:lnTo>
                    <a:pt x="34" y="68"/>
                  </a:lnTo>
                  <a:lnTo>
                    <a:pt x="0" y="304"/>
                  </a:lnTo>
                  <a:lnTo>
                    <a:pt x="0" y="573"/>
                  </a:lnTo>
                  <a:lnTo>
                    <a:pt x="0" y="1078"/>
                  </a:lnTo>
                  <a:lnTo>
                    <a:pt x="34" y="1718"/>
                  </a:lnTo>
                  <a:lnTo>
                    <a:pt x="101" y="2021"/>
                  </a:lnTo>
                  <a:lnTo>
                    <a:pt x="168" y="2290"/>
                  </a:lnTo>
                  <a:lnTo>
                    <a:pt x="202" y="2358"/>
                  </a:lnTo>
                  <a:lnTo>
                    <a:pt x="236" y="2358"/>
                  </a:lnTo>
                  <a:lnTo>
                    <a:pt x="303" y="2324"/>
                  </a:lnTo>
                  <a:lnTo>
                    <a:pt x="303" y="2290"/>
                  </a:lnTo>
                  <a:lnTo>
                    <a:pt x="303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02" y="573"/>
                  </a:lnTo>
                  <a:lnTo>
                    <a:pt x="168" y="304"/>
                  </a:lnTo>
                  <a:lnTo>
                    <a:pt x="135" y="34"/>
                  </a:lnTo>
                  <a:lnTo>
                    <a:pt x="101" y="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3" name="Google Shape;863;p6"/>
            <p:cNvSpPr/>
            <p:nvPr/>
          </p:nvSpPr>
          <p:spPr>
            <a:xfrm>
              <a:off x="4414325" y="2920625"/>
              <a:ext cx="12650" cy="19375"/>
            </a:xfrm>
            <a:custGeom>
              <a:rect b="b" l="l" r="r" t="t"/>
              <a:pathLst>
                <a:path extrusionOk="0" h="775" w="506">
                  <a:moveTo>
                    <a:pt x="270" y="168"/>
                  </a:moveTo>
                  <a:lnTo>
                    <a:pt x="304" y="202"/>
                  </a:lnTo>
                  <a:lnTo>
                    <a:pt x="337" y="269"/>
                  </a:lnTo>
                  <a:lnTo>
                    <a:pt x="304" y="370"/>
                  </a:lnTo>
                  <a:lnTo>
                    <a:pt x="236" y="303"/>
                  </a:lnTo>
                  <a:lnTo>
                    <a:pt x="203" y="236"/>
                  </a:lnTo>
                  <a:lnTo>
                    <a:pt x="203" y="202"/>
                  </a:lnTo>
                  <a:lnTo>
                    <a:pt x="236" y="168"/>
                  </a:lnTo>
                  <a:close/>
                  <a:moveTo>
                    <a:pt x="203" y="0"/>
                  </a:moveTo>
                  <a:lnTo>
                    <a:pt x="102" y="67"/>
                  </a:lnTo>
                  <a:lnTo>
                    <a:pt x="34" y="135"/>
                  </a:lnTo>
                  <a:lnTo>
                    <a:pt x="1" y="236"/>
                  </a:lnTo>
                  <a:lnTo>
                    <a:pt x="34" y="337"/>
                  </a:lnTo>
                  <a:lnTo>
                    <a:pt x="102" y="404"/>
                  </a:lnTo>
                  <a:lnTo>
                    <a:pt x="169" y="471"/>
                  </a:lnTo>
                  <a:lnTo>
                    <a:pt x="68" y="539"/>
                  </a:lnTo>
                  <a:lnTo>
                    <a:pt x="34" y="606"/>
                  </a:lnTo>
                  <a:lnTo>
                    <a:pt x="68" y="673"/>
                  </a:lnTo>
                  <a:lnTo>
                    <a:pt x="135" y="741"/>
                  </a:lnTo>
                  <a:lnTo>
                    <a:pt x="203" y="774"/>
                  </a:lnTo>
                  <a:lnTo>
                    <a:pt x="304" y="774"/>
                  </a:lnTo>
                  <a:lnTo>
                    <a:pt x="371" y="741"/>
                  </a:lnTo>
                  <a:lnTo>
                    <a:pt x="438" y="707"/>
                  </a:lnTo>
                  <a:lnTo>
                    <a:pt x="506" y="640"/>
                  </a:lnTo>
                  <a:lnTo>
                    <a:pt x="506" y="572"/>
                  </a:lnTo>
                  <a:lnTo>
                    <a:pt x="438" y="471"/>
                  </a:lnTo>
                  <a:lnTo>
                    <a:pt x="472" y="471"/>
                  </a:lnTo>
                  <a:lnTo>
                    <a:pt x="472" y="438"/>
                  </a:lnTo>
                  <a:lnTo>
                    <a:pt x="472" y="404"/>
                  </a:lnTo>
                  <a:lnTo>
                    <a:pt x="438" y="337"/>
                  </a:lnTo>
                  <a:lnTo>
                    <a:pt x="472" y="269"/>
                  </a:lnTo>
                  <a:lnTo>
                    <a:pt x="472" y="168"/>
                  </a:lnTo>
                  <a:lnTo>
                    <a:pt x="472" y="101"/>
                  </a:lnTo>
                  <a:lnTo>
                    <a:pt x="371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4" name="Google Shape;864;p6"/>
            <p:cNvSpPr/>
            <p:nvPr/>
          </p:nvSpPr>
          <p:spPr>
            <a:xfrm>
              <a:off x="4049025" y="2891150"/>
              <a:ext cx="56425" cy="4250"/>
            </a:xfrm>
            <a:custGeom>
              <a:rect b="b" l="l" r="r" t="t"/>
              <a:pathLst>
                <a:path extrusionOk="0" h="170" w="2257">
                  <a:moveTo>
                    <a:pt x="304" y="1"/>
                  </a:moveTo>
                  <a:lnTo>
                    <a:pt x="1" y="68"/>
                  </a:lnTo>
                  <a:lnTo>
                    <a:pt x="1" y="102"/>
                  </a:lnTo>
                  <a:lnTo>
                    <a:pt x="236" y="135"/>
                  </a:lnTo>
                  <a:lnTo>
                    <a:pt x="472" y="169"/>
                  </a:lnTo>
                  <a:lnTo>
                    <a:pt x="977" y="135"/>
                  </a:lnTo>
                  <a:lnTo>
                    <a:pt x="1549" y="135"/>
                  </a:lnTo>
                  <a:lnTo>
                    <a:pt x="2021" y="102"/>
                  </a:lnTo>
                  <a:lnTo>
                    <a:pt x="2054" y="135"/>
                  </a:lnTo>
                  <a:lnTo>
                    <a:pt x="2122" y="169"/>
                  </a:lnTo>
                  <a:lnTo>
                    <a:pt x="2189" y="135"/>
                  </a:lnTo>
                  <a:lnTo>
                    <a:pt x="2223" y="68"/>
                  </a:lnTo>
                  <a:lnTo>
                    <a:pt x="2256" y="34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5" name="Google Shape;865;p6"/>
            <p:cNvSpPr/>
            <p:nvPr/>
          </p:nvSpPr>
          <p:spPr>
            <a:xfrm>
              <a:off x="4175275" y="2893675"/>
              <a:ext cx="62325" cy="67375"/>
            </a:xfrm>
            <a:custGeom>
              <a:rect b="b" l="l" r="r" t="t"/>
              <a:pathLst>
                <a:path extrusionOk="0" h="2695" w="2493">
                  <a:moveTo>
                    <a:pt x="2290" y="203"/>
                  </a:moveTo>
                  <a:lnTo>
                    <a:pt x="2223" y="741"/>
                  </a:lnTo>
                  <a:lnTo>
                    <a:pt x="2223" y="1280"/>
                  </a:lnTo>
                  <a:lnTo>
                    <a:pt x="2223" y="1819"/>
                  </a:lnTo>
                  <a:lnTo>
                    <a:pt x="2290" y="2324"/>
                  </a:lnTo>
                  <a:lnTo>
                    <a:pt x="2290" y="2357"/>
                  </a:lnTo>
                  <a:lnTo>
                    <a:pt x="2055" y="2324"/>
                  </a:lnTo>
                  <a:lnTo>
                    <a:pt x="1819" y="2357"/>
                  </a:lnTo>
                  <a:lnTo>
                    <a:pt x="371" y="2357"/>
                  </a:lnTo>
                  <a:lnTo>
                    <a:pt x="270" y="1314"/>
                  </a:lnTo>
                  <a:lnTo>
                    <a:pt x="203" y="236"/>
                  </a:lnTo>
                  <a:lnTo>
                    <a:pt x="203" y="236"/>
                  </a:lnTo>
                  <a:lnTo>
                    <a:pt x="708" y="270"/>
                  </a:lnTo>
                  <a:lnTo>
                    <a:pt x="1247" y="270"/>
                  </a:lnTo>
                  <a:lnTo>
                    <a:pt x="2290" y="203"/>
                  </a:lnTo>
                  <a:close/>
                  <a:moveTo>
                    <a:pt x="2324" y="1"/>
                  </a:moveTo>
                  <a:lnTo>
                    <a:pt x="1785" y="34"/>
                  </a:lnTo>
                  <a:lnTo>
                    <a:pt x="1213" y="34"/>
                  </a:lnTo>
                  <a:lnTo>
                    <a:pt x="674" y="68"/>
                  </a:lnTo>
                  <a:lnTo>
                    <a:pt x="169" y="102"/>
                  </a:lnTo>
                  <a:lnTo>
                    <a:pt x="102" y="102"/>
                  </a:lnTo>
                  <a:lnTo>
                    <a:pt x="68" y="169"/>
                  </a:lnTo>
                  <a:lnTo>
                    <a:pt x="35" y="169"/>
                  </a:lnTo>
                  <a:lnTo>
                    <a:pt x="35" y="236"/>
                  </a:lnTo>
                  <a:lnTo>
                    <a:pt x="1" y="809"/>
                  </a:lnTo>
                  <a:lnTo>
                    <a:pt x="1" y="1415"/>
                  </a:lnTo>
                  <a:lnTo>
                    <a:pt x="68" y="2021"/>
                  </a:lnTo>
                  <a:lnTo>
                    <a:pt x="169" y="2627"/>
                  </a:lnTo>
                  <a:lnTo>
                    <a:pt x="237" y="2694"/>
                  </a:lnTo>
                  <a:lnTo>
                    <a:pt x="304" y="2694"/>
                  </a:lnTo>
                  <a:lnTo>
                    <a:pt x="371" y="2661"/>
                  </a:lnTo>
                  <a:lnTo>
                    <a:pt x="405" y="2593"/>
                  </a:lnTo>
                  <a:lnTo>
                    <a:pt x="405" y="2492"/>
                  </a:lnTo>
                  <a:lnTo>
                    <a:pt x="843" y="2593"/>
                  </a:lnTo>
                  <a:lnTo>
                    <a:pt x="1348" y="2627"/>
                  </a:lnTo>
                  <a:lnTo>
                    <a:pt x="1853" y="2593"/>
                  </a:lnTo>
                  <a:lnTo>
                    <a:pt x="2055" y="2560"/>
                  </a:lnTo>
                  <a:lnTo>
                    <a:pt x="2290" y="2492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425" y="2391"/>
                  </a:lnTo>
                  <a:lnTo>
                    <a:pt x="2459" y="2357"/>
                  </a:lnTo>
                  <a:lnTo>
                    <a:pt x="2459" y="2324"/>
                  </a:lnTo>
                  <a:lnTo>
                    <a:pt x="2492" y="1785"/>
                  </a:lnTo>
                  <a:lnTo>
                    <a:pt x="2459" y="1246"/>
                  </a:lnTo>
                  <a:lnTo>
                    <a:pt x="2425" y="708"/>
                  </a:lnTo>
                  <a:lnTo>
                    <a:pt x="2391" y="169"/>
                  </a:lnTo>
                  <a:lnTo>
                    <a:pt x="2425" y="135"/>
                  </a:lnTo>
                  <a:lnTo>
                    <a:pt x="2391" y="68"/>
                  </a:lnTo>
                  <a:lnTo>
                    <a:pt x="235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6" name="Google Shape;866;p6"/>
            <p:cNvSpPr/>
            <p:nvPr/>
          </p:nvSpPr>
          <p:spPr>
            <a:xfrm>
              <a:off x="4060825" y="2929025"/>
              <a:ext cx="17700" cy="26125"/>
            </a:xfrm>
            <a:custGeom>
              <a:rect b="b" l="l" r="r" t="t"/>
              <a:pathLst>
                <a:path extrusionOk="0" h="1045" w="708">
                  <a:moveTo>
                    <a:pt x="269" y="1"/>
                  </a:moveTo>
                  <a:lnTo>
                    <a:pt x="202" y="68"/>
                  </a:lnTo>
                  <a:lnTo>
                    <a:pt x="101" y="102"/>
                  </a:lnTo>
                  <a:lnTo>
                    <a:pt x="0" y="203"/>
                  </a:lnTo>
                  <a:lnTo>
                    <a:pt x="0" y="236"/>
                  </a:lnTo>
                  <a:lnTo>
                    <a:pt x="0" y="304"/>
                  </a:lnTo>
                  <a:lnTo>
                    <a:pt x="34" y="337"/>
                  </a:lnTo>
                  <a:lnTo>
                    <a:pt x="101" y="304"/>
                  </a:lnTo>
                  <a:lnTo>
                    <a:pt x="202" y="236"/>
                  </a:lnTo>
                  <a:lnTo>
                    <a:pt x="303" y="169"/>
                  </a:lnTo>
                  <a:lnTo>
                    <a:pt x="337" y="169"/>
                  </a:lnTo>
                  <a:lnTo>
                    <a:pt x="404" y="203"/>
                  </a:lnTo>
                  <a:lnTo>
                    <a:pt x="404" y="236"/>
                  </a:lnTo>
                  <a:lnTo>
                    <a:pt x="438" y="270"/>
                  </a:lnTo>
                  <a:lnTo>
                    <a:pt x="370" y="371"/>
                  </a:lnTo>
                  <a:lnTo>
                    <a:pt x="236" y="506"/>
                  </a:lnTo>
                  <a:lnTo>
                    <a:pt x="168" y="640"/>
                  </a:lnTo>
                  <a:lnTo>
                    <a:pt x="168" y="708"/>
                  </a:lnTo>
                  <a:lnTo>
                    <a:pt x="168" y="741"/>
                  </a:lnTo>
                  <a:lnTo>
                    <a:pt x="236" y="775"/>
                  </a:lnTo>
                  <a:lnTo>
                    <a:pt x="269" y="775"/>
                  </a:lnTo>
                  <a:lnTo>
                    <a:pt x="337" y="741"/>
                  </a:lnTo>
                  <a:lnTo>
                    <a:pt x="471" y="741"/>
                  </a:lnTo>
                  <a:lnTo>
                    <a:pt x="438" y="842"/>
                  </a:lnTo>
                  <a:lnTo>
                    <a:pt x="404" y="876"/>
                  </a:lnTo>
                  <a:lnTo>
                    <a:pt x="202" y="876"/>
                  </a:lnTo>
                  <a:lnTo>
                    <a:pt x="168" y="910"/>
                  </a:lnTo>
                  <a:lnTo>
                    <a:pt x="168" y="977"/>
                  </a:lnTo>
                  <a:lnTo>
                    <a:pt x="236" y="1011"/>
                  </a:lnTo>
                  <a:lnTo>
                    <a:pt x="337" y="1044"/>
                  </a:lnTo>
                  <a:lnTo>
                    <a:pt x="505" y="1011"/>
                  </a:lnTo>
                  <a:lnTo>
                    <a:pt x="606" y="977"/>
                  </a:lnTo>
                  <a:lnTo>
                    <a:pt x="673" y="943"/>
                  </a:lnTo>
                  <a:lnTo>
                    <a:pt x="707" y="876"/>
                  </a:lnTo>
                  <a:lnTo>
                    <a:pt x="707" y="775"/>
                  </a:lnTo>
                  <a:lnTo>
                    <a:pt x="673" y="674"/>
                  </a:lnTo>
                  <a:lnTo>
                    <a:pt x="606" y="607"/>
                  </a:lnTo>
                  <a:lnTo>
                    <a:pt x="539" y="573"/>
                  </a:lnTo>
                  <a:lnTo>
                    <a:pt x="438" y="539"/>
                  </a:lnTo>
                  <a:lnTo>
                    <a:pt x="505" y="472"/>
                  </a:lnTo>
                  <a:lnTo>
                    <a:pt x="572" y="371"/>
                  </a:lnTo>
                  <a:lnTo>
                    <a:pt x="606" y="236"/>
                  </a:lnTo>
                  <a:lnTo>
                    <a:pt x="572" y="102"/>
                  </a:lnTo>
                  <a:lnTo>
                    <a:pt x="505" y="68"/>
                  </a:lnTo>
                  <a:lnTo>
                    <a:pt x="438" y="34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7" name="Google Shape;867;p6"/>
            <p:cNvSpPr/>
            <p:nvPr/>
          </p:nvSpPr>
          <p:spPr>
            <a:xfrm>
              <a:off x="4039775" y="2901250"/>
              <a:ext cx="58100" cy="60625"/>
            </a:xfrm>
            <a:custGeom>
              <a:rect b="b" l="l" r="r" t="t"/>
              <a:pathLst>
                <a:path extrusionOk="0" h="2425" w="2324">
                  <a:moveTo>
                    <a:pt x="2121" y="1"/>
                  </a:moveTo>
                  <a:lnTo>
                    <a:pt x="1515" y="34"/>
                  </a:lnTo>
                  <a:lnTo>
                    <a:pt x="909" y="68"/>
                  </a:lnTo>
                  <a:lnTo>
                    <a:pt x="438" y="34"/>
                  </a:lnTo>
                  <a:lnTo>
                    <a:pt x="202" y="68"/>
                  </a:lnTo>
                  <a:lnTo>
                    <a:pt x="0" y="135"/>
                  </a:lnTo>
                  <a:lnTo>
                    <a:pt x="68" y="203"/>
                  </a:lnTo>
                  <a:lnTo>
                    <a:pt x="169" y="236"/>
                  </a:lnTo>
                  <a:lnTo>
                    <a:pt x="337" y="304"/>
                  </a:lnTo>
                  <a:lnTo>
                    <a:pt x="775" y="304"/>
                  </a:lnTo>
                  <a:lnTo>
                    <a:pt x="1381" y="270"/>
                  </a:lnTo>
                  <a:lnTo>
                    <a:pt x="2020" y="236"/>
                  </a:lnTo>
                  <a:lnTo>
                    <a:pt x="1987" y="438"/>
                  </a:lnTo>
                  <a:lnTo>
                    <a:pt x="1987" y="674"/>
                  </a:lnTo>
                  <a:lnTo>
                    <a:pt x="2020" y="1078"/>
                  </a:lnTo>
                  <a:lnTo>
                    <a:pt x="2054" y="1617"/>
                  </a:lnTo>
                  <a:lnTo>
                    <a:pt x="2054" y="1886"/>
                  </a:lnTo>
                  <a:lnTo>
                    <a:pt x="2088" y="2155"/>
                  </a:lnTo>
                  <a:lnTo>
                    <a:pt x="539" y="2155"/>
                  </a:lnTo>
                  <a:lnTo>
                    <a:pt x="371" y="2189"/>
                  </a:lnTo>
                  <a:lnTo>
                    <a:pt x="270" y="2223"/>
                  </a:lnTo>
                  <a:lnTo>
                    <a:pt x="169" y="2290"/>
                  </a:lnTo>
                  <a:lnTo>
                    <a:pt x="202" y="2290"/>
                  </a:lnTo>
                  <a:lnTo>
                    <a:pt x="270" y="2358"/>
                  </a:lnTo>
                  <a:lnTo>
                    <a:pt x="371" y="2391"/>
                  </a:lnTo>
                  <a:lnTo>
                    <a:pt x="573" y="2425"/>
                  </a:lnTo>
                  <a:lnTo>
                    <a:pt x="977" y="2391"/>
                  </a:lnTo>
                  <a:lnTo>
                    <a:pt x="2222" y="2391"/>
                  </a:lnTo>
                  <a:lnTo>
                    <a:pt x="2290" y="2358"/>
                  </a:lnTo>
                  <a:lnTo>
                    <a:pt x="2323" y="2290"/>
                  </a:lnTo>
                  <a:lnTo>
                    <a:pt x="2323" y="2223"/>
                  </a:lnTo>
                  <a:lnTo>
                    <a:pt x="2290" y="2189"/>
                  </a:lnTo>
                  <a:lnTo>
                    <a:pt x="2290" y="1920"/>
                  </a:lnTo>
                  <a:lnTo>
                    <a:pt x="2290" y="1617"/>
                  </a:lnTo>
                  <a:lnTo>
                    <a:pt x="2256" y="1078"/>
                  </a:lnTo>
                  <a:lnTo>
                    <a:pt x="2256" y="640"/>
                  </a:lnTo>
                  <a:lnTo>
                    <a:pt x="2222" y="405"/>
                  </a:lnTo>
                  <a:lnTo>
                    <a:pt x="2189" y="203"/>
                  </a:lnTo>
                  <a:lnTo>
                    <a:pt x="2222" y="169"/>
                  </a:lnTo>
                  <a:lnTo>
                    <a:pt x="2222" y="102"/>
                  </a:lnTo>
                  <a:lnTo>
                    <a:pt x="2189" y="34"/>
                  </a:lnTo>
                  <a:lnTo>
                    <a:pt x="212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8" name="Google Shape;868;p6"/>
            <p:cNvSpPr/>
            <p:nvPr/>
          </p:nvSpPr>
          <p:spPr>
            <a:xfrm>
              <a:off x="4114675" y="2891150"/>
              <a:ext cx="4250" cy="875"/>
            </a:xfrm>
            <a:custGeom>
              <a:rect b="b" l="l" r="r" t="t"/>
              <a:pathLst>
                <a:path extrusionOk="0" h="35" w="170">
                  <a:moveTo>
                    <a:pt x="1" y="1"/>
                  </a:moveTo>
                  <a:lnTo>
                    <a:pt x="35" y="34"/>
                  </a:lnTo>
                  <a:lnTo>
                    <a:pt x="136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69" name="Google Shape;869;p6"/>
            <p:cNvSpPr/>
            <p:nvPr/>
          </p:nvSpPr>
          <p:spPr>
            <a:xfrm>
              <a:off x="4286400" y="2956800"/>
              <a:ext cx="62300" cy="67375"/>
            </a:xfrm>
            <a:custGeom>
              <a:rect b="b" l="l" r="r" t="t"/>
              <a:pathLst>
                <a:path extrusionOk="0" h="2695" w="2492">
                  <a:moveTo>
                    <a:pt x="2290" y="237"/>
                  </a:moveTo>
                  <a:lnTo>
                    <a:pt x="2222" y="742"/>
                  </a:lnTo>
                  <a:lnTo>
                    <a:pt x="2189" y="1280"/>
                  </a:lnTo>
                  <a:lnTo>
                    <a:pt x="2222" y="1819"/>
                  </a:lnTo>
                  <a:lnTo>
                    <a:pt x="2290" y="2324"/>
                  </a:lnTo>
                  <a:lnTo>
                    <a:pt x="2290" y="2358"/>
                  </a:lnTo>
                  <a:lnTo>
                    <a:pt x="1818" y="2358"/>
                  </a:lnTo>
                  <a:lnTo>
                    <a:pt x="1347" y="2391"/>
                  </a:lnTo>
                  <a:lnTo>
                    <a:pt x="370" y="2391"/>
                  </a:lnTo>
                  <a:lnTo>
                    <a:pt x="269" y="1314"/>
                  </a:lnTo>
                  <a:lnTo>
                    <a:pt x="202" y="270"/>
                  </a:lnTo>
                  <a:lnTo>
                    <a:pt x="202" y="270"/>
                  </a:lnTo>
                  <a:lnTo>
                    <a:pt x="707" y="304"/>
                  </a:lnTo>
                  <a:lnTo>
                    <a:pt x="1246" y="304"/>
                  </a:lnTo>
                  <a:lnTo>
                    <a:pt x="2290" y="237"/>
                  </a:lnTo>
                  <a:close/>
                  <a:moveTo>
                    <a:pt x="2323" y="1"/>
                  </a:moveTo>
                  <a:lnTo>
                    <a:pt x="1785" y="35"/>
                  </a:lnTo>
                  <a:lnTo>
                    <a:pt x="1212" y="68"/>
                  </a:lnTo>
                  <a:lnTo>
                    <a:pt x="673" y="68"/>
                  </a:lnTo>
                  <a:lnTo>
                    <a:pt x="135" y="102"/>
                  </a:lnTo>
                  <a:lnTo>
                    <a:pt x="101" y="136"/>
                  </a:lnTo>
                  <a:lnTo>
                    <a:pt x="67" y="169"/>
                  </a:lnTo>
                  <a:lnTo>
                    <a:pt x="34" y="203"/>
                  </a:lnTo>
                  <a:lnTo>
                    <a:pt x="34" y="237"/>
                  </a:lnTo>
                  <a:lnTo>
                    <a:pt x="0" y="843"/>
                  </a:lnTo>
                  <a:lnTo>
                    <a:pt x="0" y="1449"/>
                  </a:lnTo>
                  <a:lnTo>
                    <a:pt x="67" y="2055"/>
                  </a:lnTo>
                  <a:lnTo>
                    <a:pt x="168" y="2627"/>
                  </a:lnTo>
                  <a:lnTo>
                    <a:pt x="236" y="2694"/>
                  </a:lnTo>
                  <a:lnTo>
                    <a:pt x="303" y="2694"/>
                  </a:lnTo>
                  <a:lnTo>
                    <a:pt x="370" y="2661"/>
                  </a:lnTo>
                  <a:lnTo>
                    <a:pt x="404" y="2593"/>
                  </a:lnTo>
                  <a:lnTo>
                    <a:pt x="404" y="2526"/>
                  </a:lnTo>
                  <a:lnTo>
                    <a:pt x="842" y="2593"/>
                  </a:lnTo>
                  <a:lnTo>
                    <a:pt x="1347" y="2627"/>
                  </a:lnTo>
                  <a:lnTo>
                    <a:pt x="1852" y="2627"/>
                  </a:lnTo>
                  <a:lnTo>
                    <a:pt x="2054" y="2560"/>
                  </a:lnTo>
                  <a:lnTo>
                    <a:pt x="2290" y="2526"/>
                  </a:lnTo>
                  <a:lnTo>
                    <a:pt x="2323" y="2459"/>
                  </a:lnTo>
                  <a:lnTo>
                    <a:pt x="2323" y="2391"/>
                  </a:lnTo>
                  <a:lnTo>
                    <a:pt x="2357" y="2425"/>
                  </a:lnTo>
                  <a:lnTo>
                    <a:pt x="2424" y="2425"/>
                  </a:lnTo>
                  <a:lnTo>
                    <a:pt x="2458" y="2391"/>
                  </a:lnTo>
                  <a:lnTo>
                    <a:pt x="2458" y="2324"/>
                  </a:lnTo>
                  <a:lnTo>
                    <a:pt x="2492" y="1819"/>
                  </a:lnTo>
                  <a:lnTo>
                    <a:pt x="2458" y="1280"/>
                  </a:lnTo>
                  <a:lnTo>
                    <a:pt x="2424" y="708"/>
                  </a:lnTo>
                  <a:lnTo>
                    <a:pt x="2391" y="203"/>
                  </a:lnTo>
                  <a:lnTo>
                    <a:pt x="2391" y="136"/>
                  </a:lnTo>
                  <a:lnTo>
                    <a:pt x="2391" y="68"/>
                  </a:lnTo>
                  <a:lnTo>
                    <a:pt x="2357" y="35"/>
                  </a:lnTo>
                  <a:lnTo>
                    <a:pt x="23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0" name="Google Shape;870;p6"/>
            <p:cNvSpPr/>
            <p:nvPr/>
          </p:nvSpPr>
          <p:spPr>
            <a:xfrm>
              <a:off x="4288075" y="3030025"/>
              <a:ext cx="6750" cy="58125"/>
            </a:xfrm>
            <a:custGeom>
              <a:rect b="b" l="l" r="r" t="t"/>
              <a:pathLst>
                <a:path extrusionOk="0" h="2325" w="270">
                  <a:moveTo>
                    <a:pt x="68" y="1"/>
                  </a:moveTo>
                  <a:lnTo>
                    <a:pt x="34" y="35"/>
                  </a:lnTo>
                  <a:lnTo>
                    <a:pt x="0" y="304"/>
                  </a:lnTo>
                  <a:lnTo>
                    <a:pt x="0" y="540"/>
                  </a:lnTo>
                  <a:lnTo>
                    <a:pt x="34" y="1078"/>
                  </a:lnTo>
                  <a:lnTo>
                    <a:pt x="0" y="1684"/>
                  </a:lnTo>
                  <a:lnTo>
                    <a:pt x="0" y="1987"/>
                  </a:lnTo>
                  <a:lnTo>
                    <a:pt x="34" y="2257"/>
                  </a:lnTo>
                  <a:lnTo>
                    <a:pt x="68" y="2324"/>
                  </a:lnTo>
                  <a:lnTo>
                    <a:pt x="169" y="2324"/>
                  </a:lnTo>
                  <a:lnTo>
                    <a:pt x="169" y="2290"/>
                  </a:lnTo>
                  <a:lnTo>
                    <a:pt x="236" y="1987"/>
                  </a:lnTo>
                  <a:lnTo>
                    <a:pt x="270" y="1684"/>
                  </a:lnTo>
                  <a:lnTo>
                    <a:pt x="236" y="1078"/>
                  </a:lnTo>
                  <a:lnTo>
                    <a:pt x="236" y="540"/>
                  </a:lnTo>
                  <a:lnTo>
                    <a:pt x="202" y="270"/>
                  </a:lnTo>
                  <a:lnTo>
                    <a:pt x="135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1" name="Google Shape;871;p6"/>
            <p:cNvSpPr/>
            <p:nvPr/>
          </p:nvSpPr>
          <p:spPr>
            <a:xfrm>
              <a:off x="4312475" y="2982050"/>
              <a:ext cx="15175" cy="17700"/>
            </a:xfrm>
            <a:custGeom>
              <a:rect b="b" l="l" r="r" t="t"/>
              <a:pathLst>
                <a:path extrusionOk="0" h="708" w="607">
                  <a:moveTo>
                    <a:pt x="573" y="1"/>
                  </a:moveTo>
                  <a:lnTo>
                    <a:pt x="439" y="102"/>
                  </a:lnTo>
                  <a:lnTo>
                    <a:pt x="304" y="203"/>
                  </a:lnTo>
                  <a:lnTo>
                    <a:pt x="237" y="169"/>
                  </a:lnTo>
                  <a:lnTo>
                    <a:pt x="169" y="102"/>
                  </a:lnTo>
                  <a:lnTo>
                    <a:pt x="68" y="35"/>
                  </a:lnTo>
                  <a:lnTo>
                    <a:pt x="1" y="35"/>
                  </a:lnTo>
                  <a:lnTo>
                    <a:pt x="1" y="68"/>
                  </a:lnTo>
                  <a:lnTo>
                    <a:pt x="34" y="169"/>
                  </a:lnTo>
                  <a:lnTo>
                    <a:pt x="135" y="304"/>
                  </a:lnTo>
                  <a:lnTo>
                    <a:pt x="169" y="338"/>
                  </a:lnTo>
                  <a:lnTo>
                    <a:pt x="34" y="573"/>
                  </a:lnTo>
                  <a:lnTo>
                    <a:pt x="34" y="641"/>
                  </a:lnTo>
                  <a:lnTo>
                    <a:pt x="68" y="708"/>
                  </a:lnTo>
                  <a:lnTo>
                    <a:pt x="169" y="708"/>
                  </a:lnTo>
                  <a:lnTo>
                    <a:pt x="203" y="674"/>
                  </a:lnTo>
                  <a:lnTo>
                    <a:pt x="371" y="371"/>
                  </a:lnTo>
                  <a:lnTo>
                    <a:pt x="439" y="371"/>
                  </a:lnTo>
                  <a:lnTo>
                    <a:pt x="472" y="338"/>
                  </a:lnTo>
                  <a:lnTo>
                    <a:pt x="439" y="270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2" name="Google Shape;872;p6"/>
            <p:cNvSpPr/>
            <p:nvPr/>
          </p:nvSpPr>
          <p:spPr>
            <a:xfrm>
              <a:off x="4315850" y="2891150"/>
              <a:ext cx="64000" cy="58950"/>
            </a:xfrm>
            <a:custGeom>
              <a:rect b="b" l="l" r="r" t="t"/>
              <a:pathLst>
                <a:path extrusionOk="0" h="2358" w="2560">
                  <a:moveTo>
                    <a:pt x="169" y="102"/>
                  </a:moveTo>
                  <a:lnTo>
                    <a:pt x="371" y="169"/>
                  </a:lnTo>
                  <a:lnTo>
                    <a:pt x="573" y="203"/>
                  </a:lnTo>
                  <a:lnTo>
                    <a:pt x="1011" y="203"/>
                  </a:lnTo>
                  <a:lnTo>
                    <a:pt x="1650" y="236"/>
                  </a:lnTo>
                  <a:lnTo>
                    <a:pt x="2324" y="236"/>
                  </a:lnTo>
                  <a:lnTo>
                    <a:pt x="2324" y="607"/>
                  </a:lnTo>
                  <a:lnTo>
                    <a:pt x="2324" y="1011"/>
                  </a:lnTo>
                  <a:lnTo>
                    <a:pt x="2324" y="1516"/>
                  </a:lnTo>
                  <a:lnTo>
                    <a:pt x="2357" y="1751"/>
                  </a:lnTo>
                  <a:lnTo>
                    <a:pt x="2391" y="2021"/>
                  </a:lnTo>
                  <a:lnTo>
                    <a:pt x="1347" y="2021"/>
                  </a:lnTo>
                  <a:lnTo>
                    <a:pt x="809" y="2054"/>
                  </a:lnTo>
                  <a:lnTo>
                    <a:pt x="539" y="2088"/>
                  </a:lnTo>
                  <a:lnTo>
                    <a:pt x="304" y="2155"/>
                  </a:lnTo>
                  <a:lnTo>
                    <a:pt x="270" y="1650"/>
                  </a:lnTo>
                  <a:lnTo>
                    <a:pt x="236" y="1145"/>
                  </a:lnTo>
                  <a:lnTo>
                    <a:pt x="270" y="607"/>
                  </a:lnTo>
                  <a:lnTo>
                    <a:pt x="236" y="337"/>
                  </a:lnTo>
                  <a:lnTo>
                    <a:pt x="203" y="236"/>
                  </a:lnTo>
                  <a:lnTo>
                    <a:pt x="169" y="102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169" y="102"/>
                  </a:lnTo>
                  <a:lnTo>
                    <a:pt x="135" y="102"/>
                  </a:lnTo>
                  <a:lnTo>
                    <a:pt x="68" y="270"/>
                  </a:lnTo>
                  <a:lnTo>
                    <a:pt x="34" y="405"/>
                  </a:lnTo>
                  <a:lnTo>
                    <a:pt x="0" y="775"/>
                  </a:lnTo>
                  <a:lnTo>
                    <a:pt x="34" y="1516"/>
                  </a:lnTo>
                  <a:lnTo>
                    <a:pt x="34" y="1718"/>
                  </a:lnTo>
                  <a:lnTo>
                    <a:pt x="34" y="1987"/>
                  </a:lnTo>
                  <a:lnTo>
                    <a:pt x="68" y="2088"/>
                  </a:lnTo>
                  <a:lnTo>
                    <a:pt x="102" y="2223"/>
                  </a:lnTo>
                  <a:lnTo>
                    <a:pt x="169" y="2290"/>
                  </a:lnTo>
                  <a:lnTo>
                    <a:pt x="270" y="2357"/>
                  </a:lnTo>
                  <a:lnTo>
                    <a:pt x="304" y="2324"/>
                  </a:lnTo>
                  <a:lnTo>
                    <a:pt x="337" y="2290"/>
                  </a:lnTo>
                  <a:lnTo>
                    <a:pt x="573" y="2324"/>
                  </a:lnTo>
                  <a:lnTo>
                    <a:pt x="1347" y="2324"/>
                  </a:lnTo>
                  <a:lnTo>
                    <a:pt x="2391" y="2223"/>
                  </a:lnTo>
                  <a:lnTo>
                    <a:pt x="2526" y="2223"/>
                  </a:lnTo>
                  <a:lnTo>
                    <a:pt x="2526" y="2189"/>
                  </a:lnTo>
                  <a:lnTo>
                    <a:pt x="2559" y="1953"/>
                  </a:lnTo>
                  <a:lnTo>
                    <a:pt x="2559" y="1684"/>
                  </a:lnTo>
                  <a:lnTo>
                    <a:pt x="2526" y="1179"/>
                  </a:lnTo>
                  <a:lnTo>
                    <a:pt x="2526" y="573"/>
                  </a:lnTo>
                  <a:lnTo>
                    <a:pt x="2492" y="304"/>
                  </a:lnTo>
                  <a:lnTo>
                    <a:pt x="2458" y="1"/>
                  </a:lnTo>
                  <a:lnTo>
                    <a:pt x="2357" y="1"/>
                  </a:lnTo>
                  <a:lnTo>
                    <a:pt x="2324" y="34"/>
                  </a:lnTo>
                  <a:lnTo>
                    <a:pt x="181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3" name="Google Shape;873;p6"/>
            <p:cNvSpPr/>
            <p:nvPr/>
          </p:nvSpPr>
          <p:spPr>
            <a:xfrm>
              <a:off x="4552375" y="2915575"/>
              <a:ext cx="15175" cy="17700"/>
            </a:xfrm>
            <a:custGeom>
              <a:rect b="b" l="l" r="r" t="t"/>
              <a:pathLst>
                <a:path extrusionOk="0" h="708" w="607">
                  <a:moveTo>
                    <a:pt x="371" y="370"/>
                  </a:moveTo>
                  <a:lnTo>
                    <a:pt x="371" y="438"/>
                  </a:lnTo>
                  <a:lnTo>
                    <a:pt x="337" y="471"/>
                  </a:lnTo>
                  <a:lnTo>
                    <a:pt x="270" y="505"/>
                  </a:lnTo>
                  <a:lnTo>
                    <a:pt x="169" y="505"/>
                  </a:lnTo>
                  <a:lnTo>
                    <a:pt x="202" y="438"/>
                  </a:lnTo>
                  <a:lnTo>
                    <a:pt x="236" y="404"/>
                  </a:lnTo>
                  <a:lnTo>
                    <a:pt x="337" y="370"/>
                  </a:lnTo>
                  <a:close/>
                  <a:moveTo>
                    <a:pt x="371" y="0"/>
                  </a:moveTo>
                  <a:lnTo>
                    <a:pt x="236" y="34"/>
                  </a:lnTo>
                  <a:lnTo>
                    <a:pt x="202" y="67"/>
                  </a:lnTo>
                  <a:lnTo>
                    <a:pt x="169" y="135"/>
                  </a:lnTo>
                  <a:lnTo>
                    <a:pt x="169" y="168"/>
                  </a:lnTo>
                  <a:lnTo>
                    <a:pt x="169" y="236"/>
                  </a:lnTo>
                  <a:lnTo>
                    <a:pt x="202" y="236"/>
                  </a:lnTo>
                  <a:lnTo>
                    <a:pt x="135" y="269"/>
                  </a:lnTo>
                  <a:lnTo>
                    <a:pt x="34" y="337"/>
                  </a:lnTo>
                  <a:lnTo>
                    <a:pt x="0" y="471"/>
                  </a:lnTo>
                  <a:lnTo>
                    <a:pt x="0" y="572"/>
                  </a:lnTo>
                  <a:lnTo>
                    <a:pt x="34" y="673"/>
                  </a:lnTo>
                  <a:lnTo>
                    <a:pt x="135" y="707"/>
                  </a:lnTo>
                  <a:lnTo>
                    <a:pt x="371" y="707"/>
                  </a:lnTo>
                  <a:lnTo>
                    <a:pt x="472" y="640"/>
                  </a:lnTo>
                  <a:lnTo>
                    <a:pt x="573" y="505"/>
                  </a:lnTo>
                  <a:lnTo>
                    <a:pt x="606" y="370"/>
                  </a:lnTo>
                  <a:lnTo>
                    <a:pt x="606" y="236"/>
                  </a:lnTo>
                  <a:lnTo>
                    <a:pt x="573" y="101"/>
                  </a:lnTo>
                  <a:lnTo>
                    <a:pt x="539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4" name="Google Shape;874;p6"/>
            <p:cNvSpPr/>
            <p:nvPr/>
          </p:nvSpPr>
          <p:spPr>
            <a:xfrm>
              <a:off x="4171925" y="2986275"/>
              <a:ext cx="14325" cy="21050"/>
            </a:xfrm>
            <a:custGeom>
              <a:rect b="b" l="l" r="r" t="t"/>
              <a:pathLst>
                <a:path extrusionOk="0" h="842" w="573">
                  <a:moveTo>
                    <a:pt x="371" y="202"/>
                  </a:moveTo>
                  <a:lnTo>
                    <a:pt x="337" y="337"/>
                  </a:lnTo>
                  <a:lnTo>
                    <a:pt x="270" y="371"/>
                  </a:lnTo>
                  <a:lnTo>
                    <a:pt x="202" y="404"/>
                  </a:lnTo>
                  <a:lnTo>
                    <a:pt x="169" y="472"/>
                  </a:lnTo>
                  <a:lnTo>
                    <a:pt x="169" y="438"/>
                  </a:lnTo>
                  <a:lnTo>
                    <a:pt x="169" y="371"/>
                  </a:lnTo>
                  <a:lnTo>
                    <a:pt x="202" y="303"/>
                  </a:lnTo>
                  <a:lnTo>
                    <a:pt x="236" y="236"/>
                  </a:lnTo>
                  <a:lnTo>
                    <a:pt x="303" y="202"/>
                  </a:lnTo>
                  <a:close/>
                  <a:moveTo>
                    <a:pt x="371" y="0"/>
                  </a:moveTo>
                  <a:lnTo>
                    <a:pt x="236" y="68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34" y="169"/>
                  </a:lnTo>
                  <a:lnTo>
                    <a:pt x="34" y="236"/>
                  </a:lnTo>
                  <a:lnTo>
                    <a:pt x="0" y="371"/>
                  </a:lnTo>
                  <a:lnTo>
                    <a:pt x="0" y="505"/>
                  </a:lnTo>
                  <a:lnTo>
                    <a:pt x="68" y="775"/>
                  </a:lnTo>
                  <a:lnTo>
                    <a:pt x="68" y="808"/>
                  </a:lnTo>
                  <a:lnTo>
                    <a:pt x="135" y="808"/>
                  </a:lnTo>
                  <a:lnTo>
                    <a:pt x="169" y="775"/>
                  </a:lnTo>
                  <a:lnTo>
                    <a:pt x="169" y="741"/>
                  </a:lnTo>
                  <a:lnTo>
                    <a:pt x="169" y="606"/>
                  </a:lnTo>
                  <a:lnTo>
                    <a:pt x="236" y="674"/>
                  </a:lnTo>
                  <a:lnTo>
                    <a:pt x="303" y="775"/>
                  </a:lnTo>
                  <a:lnTo>
                    <a:pt x="371" y="808"/>
                  </a:lnTo>
                  <a:lnTo>
                    <a:pt x="472" y="842"/>
                  </a:lnTo>
                  <a:lnTo>
                    <a:pt x="539" y="842"/>
                  </a:lnTo>
                  <a:lnTo>
                    <a:pt x="573" y="775"/>
                  </a:lnTo>
                  <a:lnTo>
                    <a:pt x="573" y="741"/>
                  </a:lnTo>
                  <a:lnTo>
                    <a:pt x="505" y="674"/>
                  </a:lnTo>
                  <a:lnTo>
                    <a:pt x="404" y="640"/>
                  </a:lnTo>
                  <a:lnTo>
                    <a:pt x="337" y="539"/>
                  </a:lnTo>
                  <a:lnTo>
                    <a:pt x="472" y="438"/>
                  </a:lnTo>
                  <a:lnTo>
                    <a:pt x="539" y="270"/>
                  </a:lnTo>
                  <a:lnTo>
                    <a:pt x="573" y="169"/>
                  </a:lnTo>
                  <a:lnTo>
                    <a:pt x="539" y="101"/>
                  </a:lnTo>
                  <a:lnTo>
                    <a:pt x="472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5" name="Google Shape;875;p6"/>
            <p:cNvSpPr/>
            <p:nvPr/>
          </p:nvSpPr>
          <p:spPr>
            <a:xfrm>
              <a:off x="4150025" y="2965225"/>
              <a:ext cx="58950" cy="59775"/>
            </a:xfrm>
            <a:custGeom>
              <a:rect b="b" l="l" r="r" t="t"/>
              <a:pathLst>
                <a:path extrusionOk="0" h="2391" w="2358">
                  <a:moveTo>
                    <a:pt x="1550" y="1"/>
                  </a:moveTo>
                  <a:lnTo>
                    <a:pt x="944" y="34"/>
                  </a:lnTo>
                  <a:lnTo>
                    <a:pt x="237" y="34"/>
                  </a:lnTo>
                  <a:lnTo>
                    <a:pt x="35" y="102"/>
                  </a:lnTo>
                  <a:lnTo>
                    <a:pt x="1" y="135"/>
                  </a:lnTo>
                  <a:lnTo>
                    <a:pt x="102" y="203"/>
                  </a:lnTo>
                  <a:lnTo>
                    <a:pt x="203" y="236"/>
                  </a:lnTo>
                  <a:lnTo>
                    <a:pt x="371" y="270"/>
                  </a:lnTo>
                  <a:lnTo>
                    <a:pt x="1415" y="270"/>
                  </a:lnTo>
                  <a:lnTo>
                    <a:pt x="2055" y="203"/>
                  </a:lnTo>
                  <a:lnTo>
                    <a:pt x="2021" y="438"/>
                  </a:lnTo>
                  <a:lnTo>
                    <a:pt x="2021" y="640"/>
                  </a:lnTo>
                  <a:lnTo>
                    <a:pt x="2055" y="1078"/>
                  </a:lnTo>
                  <a:lnTo>
                    <a:pt x="2088" y="1583"/>
                  </a:lnTo>
                  <a:lnTo>
                    <a:pt x="2088" y="1852"/>
                  </a:lnTo>
                  <a:lnTo>
                    <a:pt x="2122" y="2122"/>
                  </a:lnTo>
                  <a:lnTo>
                    <a:pt x="977" y="2155"/>
                  </a:lnTo>
                  <a:lnTo>
                    <a:pt x="573" y="2122"/>
                  </a:lnTo>
                  <a:lnTo>
                    <a:pt x="371" y="2155"/>
                  </a:lnTo>
                  <a:lnTo>
                    <a:pt x="304" y="2223"/>
                  </a:lnTo>
                  <a:lnTo>
                    <a:pt x="203" y="2256"/>
                  </a:lnTo>
                  <a:lnTo>
                    <a:pt x="203" y="2290"/>
                  </a:lnTo>
                  <a:lnTo>
                    <a:pt x="304" y="2324"/>
                  </a:lnTo>
                  <a:lnTo>
                    <a:pt x="405" y="2357"/>
                  </a:lnTo>
                  <a:lnTo>
                    <a:pt x="573" y="2391"/>
                  </a:lnTo>
                  <a:lnTo>
                    <a:pt x="1617" y="2391"/>
                  </a:lnTo>
                  <a:lnTo>
                    <a:pt x="2257" y="2357"/>
                  </a:lnTo>
                  <a:lnTo>
                    <a:pt x="2324" y="2324"/>
                  </a:lnTo>
                  <a:lnTo>
                    <a:pt x="2358" y="2290"/>
                  </a:lnTo>
                  <a:lnTo>
                    <a:pt x="2358" y="2223"/>
                  </a:lnTo>
                  <a:lnTo>
                    <a:pt x="2324" y="2155"/>
                  </a:lnTo>
                  <a:lnTo>
                    <a:pt x="2324" y="1886"/>
                  </a:lnTo>
                  <a:lnTo>
                    <a:pt x="2324" y="1617"/>
                  </a:lnTo>
                  <a:lnTo>
                    <a:pt x="2290" y="1044"/>
                  </a:lnTo>
                  <a:lnTo>
                    <a:pt x="2290" y="607"/>
                  </a:lnTo>
                  <a:lnTo>
                    <a:pt x="2257" y="405"/>
                  </a:lnTo>
                  <a:lnTo>
                    <a:pt x="2223" y="169"/>
                  </a:lnTo>
                  <a:lnTo>
                    <a:pt x="2257" y="135"/>
                  </a:lnTo>
                  <a:lnTo>
                    <a:pt x="2257" y="68"/>
                  </a:lnTo>
                  <a:lnTo>
                    <a:pt x="2223" y="34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6" name="Google Shape;876;p6"/>
            <p:cNvSpPr/>
            <p:nvPr/>
          </p:nvSpPr>
          <p:spPr>
            <a:xfrm>
              <a:off x="4238425" y="2984575"/>
              <a:ext cx="21050" cy="18550"/>
            </a:xfrm>
            <a:custGeom>
              <a:rect b="b" l="l" r="r" t="t"/>
              <a:pathLst>
                <a:path extrusionOk="0" h="742" w="842">
                  <a:moveTo>
                    <a:pt x="34" y="1"/>
                  </a:moveTo>
                  <a:lnTo>
                    <a:pt x="0" y="35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02"/>
                  </a:lnTo>
                  <a:lnTo>
                    <a:pt x="135" y="169"/>
                  </a:lnTo>
                  <a:lnTo>
                    <a:pt x="236" y="203"/>
                  </a:lnTo>
                  <a:lnTo>
                    <a:pt x="168" y="405"/>
                  </a:lnTo>
                  <a:lnTo>
                    <a:pt x="135" y="607"/>
                  </a:lnTo>
                  <a:lnTo>
                    <a:pt x="168" y="674"/>
                  </a:lnTo>
                  <a:lnTo>
                    <a:pt x="236" y="708"/>
                  </a:lnTo>
                  <a:lnTo>
                    <a:pt x="269" y="742"/>
                  </a:lnTo>
                  <a:lnTo>
                    <a:pt x="303" y="674"/>
                  </a:lnTo>
                  <a:lnTo>
                    <a:pt x="337" y="506"/>
                  </a:lnTo>
                  <a:lnTo>
                    <a:pt x="370" y="304"/>
                  </a:lnTo>
                  <a:lnTo>
                    <a:pt x="606" y="304"/>
                  </a:lnTo>
                  <a:lnTo>
                    <a:pt x="741" y="270"/>
                  </a:lnTo>
                  <a:lnTo>
                    <a:pt x="808" y="203"/>
                  </a:lnTo>
                  <a:lnTo>
                    <a:pt x="842" y="169"/>
                  </a:lnTo>
                  <a:lnTo>
                    <a:pt x="842" y="136"/>
                  </a:lnTo>
                  <a:lnTo>
                    <a:pt x="842" y="68"/>
                  </a:lnTo>
                  <a:lnTo>
                    <a:pt x="808" y="35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7" name="Google Shape;877;p6"/>
            <p:cNvSpPr/>
            <p:nvPr/>
          </p:nvSpPr>
          <p:spPr>
            <a:xfrm>
              <a:off x="4199700" y="2927350"/>
              <a:ext cx="17700" cy="24425"/>
            </a:xfrm>
            <a:custGeom>
              <a:rect b="b" l="l" r="r" t="t"/>
              <a:pathLst>
                <a:path extrusionOk="0" h="977" w="708">
                  <a:moveTo>
                    <a:pt x="505" y="0"/>
                  </a:moveTo>
                  <a:lnTo>
                    <a:pt x="371" y="34"/>
                  </a:lnTo>
                  <a:lnTo>
                    <a:pt x="68" y="135"/>
                  </a:lnTo>
                  <a:lnTo>
                    <a:pt x="34" y="202"/>
                  </a:lnTo>
                  <a:lnTo>
                    <a:pt x="34" y="236"/>
                  </a:lnTo>
                  <a:lnTo>
                    <a:pt x="135" y="539"/>
                  </a:lnTo>
                  <a:lnTo>
                    <a:pt x="202" y="606"/>
                  </a:lnTo>
                  <a:lnTo>
                    <a:pt x="270" y="573"/>
                  </a:lnTo>
                  <a:lnTo>
                    <a:pt x="404" y="539"/>
                  </a:lnTo>
                  <a:lnTo>
                    <a:pt x="505" y="539"/>
                  </a:lnTo>
                  <a:lnTo>
                    <a:pt x="573" y="606"/>
                  </a:lnTo>
                  <a:lnTo>
                    <a:pt x="539" y="640"/>
                  </a:lnTo>
                  <a:lnTo>
                    <a:pt x="438" y="674"/>
                  </a:lnTo>
                  <a:lnTo>
                    <a:pt x="236" y="707"/>
                  </a:lnTo>
                  <a:lnTo>
                    <a:pt x="101" y="741"/>
                  </a:lnTo>
                  <a:lnTo>
                    <a:pt x="34" y="808"/>
                  </a:lnTo>
                  <a:lnTo>
                    <a:pt x="0" y="876"/>
                  </a:lnTo>
                  <a:lnTo>
                    <a:pt x="0" y="909"/>
                  </a:lnTo>
                  <a:lnTo>
                    <a:pt x="34" y="943"/>
                  </a:lnTo>
                  <a:lnTo>
                    <a:pt x="68" y="977"/>
                  </a:lnTo>
                  <a:lnTo>
                    <a:pt x="101" y="943"/>
                  </a:lnTo>
                  <a:lnTo>
                    <a:pt x="169" y="909"/>
                  </a:lnTo>
                  <a:lnTo>
                    <a:pt x="270" y="876"/>
                  </a:lnTo>
                  <a:lnTo>
                    <a:pt x="438" y="876"/>
                  </a:lnTo>
                  <a:lnTo>
                    <a:pt x="573" y="808"/>
                  </a:lnTo>
                  <a:lnTo>
                    <a:pt x="640" y="775"/>
                  </a:lnTo>
                  <a:lnTo>
                    <a:pt x="707" y="707"/>
                  </a:lnTo>
                  <a:lnTo>
                    <a:pt x="707" y="640"/>
                  </a:lnTo>
                  <a:lnTo>
                    <a:pt x="707" y="539"/>
                  </a:lnTo>
                  <a:lnTo>
                    <a:pt x="674" y="472"/>
                  </a:lnTo>
                  <a:lnTo>
                    <a:pt x="606" y="404"/>
                  </a:lnTo>
                  <a:lnTo>
                    <a:pt x="539" y="371"/>
                  </a:lnTo>
                  <a:lnTo>
                    <a:pt x="438" y="371"/>
                  </a:lnTo>
                  <a:lnTo>
                    <a:pt x="270" y="404"/>
                  </a:lnTo>
                  <a:lnTo>
                    <a:pt x="236" y="270"/>
                  </a:lnTo>
                  <a:lnTo>
                    <a:pt x="472" y="169"/>
                  </a:lnTo>
                  <a:lnTo>
                    <a:pt x="674" y="101"/>
                  </a:lnTo>
                  <a:lnTo>
                    <a:pt x="674" y="34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8" name="Google Shape;878;p6"/>
            <p:cNvSpPr/>
            <p:nvPr/>
          </p:nvSpPr>
          <p:spPr>
            <a:xfrm>
              <a:off x="3843650" y="3509800"/>
              <a:ext cx="220550" cy="34550"/>
            </a:xfrm>
            <a:custGeom>
              <a:rect b="b" l="l" r="r" t="t"/>
              <a:pathLst>
                <a:path extrusionOk="0" h="1382" w="8822">
                  <a:moveTo>
                    <a:pt x="1" y="1"/>
                  </a:moveTo>
                  <a:lnTo>
                    <a:pt x="1" y="270"/>
                  </a:lnTo>
                  <a:lnTo>
                    <a:pt x="1078" y="472"/>
                  </a:lnTo>
                  <a:lnTo>
                    <a:pt x="2155" y="607"/>
                  </a:lnTo>
                  <a:lnTo>
                    <a:pt x="3233" y="708"/>
                  </a:lnTo>
                  <a:lnTo>
                    <a:pt x="4344" y="775"/>
                  </a:lnTo>
                  <a:lnTo>
                    <a:pt x="5421" y="876"/>
                  </a:lnTo>
                  <a:lnTo>
                    <a:pt x="6499" y="977"/>
                  </a:lnTo>
                  <a:lnTo>
                    <a:pt x="7576" y="1145"/>
                  </a:lnTo>
                  <a:lnTo>
                    <a:pt x="8115" y="1246"/>
                  </a:lnTo>
                  <a:lnTo>
                    <a:pt x="8653" y="1381"/>
                  </a:lnTo>
                  <a:lnTo>
                    <a:pt x="8754" y="1381"/>
                  </a:lnTo>
                  <a:lnTo>
                    <a:pt x="8822" y="1280"/>
                  </a:lnTo>
                  <a:lnTo>
                    <a:pt x="8788" y="1179"/>
                  </a:lnTo>
                  <a:lnTo>
                    <a:pt x="8754" y="1145"/>
                  </a:lnTo>
                  <a:lnTo>
                    <a:pt x="8721" y="1112"/>
                  </a:lnTo>
                  <a:lnTo>
                    <a:pt x="8182" y="1011"/>
                  </a:lnTo>
                  <a:lnTo>
                    <a:pt x="7643" y="876"/>
                  </a:lnTo>
                  <a:lnTo>
                    <a:pt x="6566" y="741"/>
                  </a:lnTo>
                  <a:lnTo>
                    <a:pt x="5455" y="607"/>
                  </a:lnTo>
                  <a:lnTo>
                    <a:pt x="4378" y="539"/>
                  </a:lnTo>
                  <a:lnTo>
                    <a:pt x="3267" y="438"/>
                  </a:lnTo>
                  <a:lnTo>
                    <a:pt x="2155" y="337"/>
                  </a:lnTo>
                  <a:lnTo>
                    <a:pt x="1078" y="203"/>
                  </a:lnTo>
                  <a:lnTo>
                    <a:pt x="539" y="1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79" name="Google Shape;879;p6"/>
            <p:cNvSpPr/>
            <p:nvPr/>
          </p:nvSpPr>
          <p:spPr>
            <a:xfrm>
              <a:off x="4215700" y="2961850"/>
              <a:ext cx="63975" cy="60625"/>
            </a:xfrm>
            <a:custGeom>
              <a:rect b="b" l="l" r="r" t="t"/>
              <a:pathLst>
                <a:path extrusionOk="0" h="2425" w="2559">
                  <a:moveTo>
                    <a:pt x="1986" y="1"/>
                  </a:moveTo>
                  <a:lnTo>
                    <a:pt x="1616" y="68"/>
                  </a:lnTo>
                  <a:lnTo>
                    <a:pt x="909" y="68"/>
                  </a:lnTo>
                  <a:lnTo>
                    <a:pt x="539" y="102"/>
                  </a:lnTo>
                  <a:lnTo>
                    <a:pt x="202" y="136"/>
                  </a:lnTo>
                  <a:lnTo>
                    <a:pt x="168" y="68"/>
                  </a:lnTo>
                  <a:lnTo>
                    <a:pt x="168" y="35"/>
                  </a:lnTo>
                  <a:lnTo>
                    <a:pt x="101" y="35"/>
                  </a:lnTo>
                  <a:lnTo>
                    <a:pt x="67" y="68"/>
                  </a:lnTo>
                  <a:lnTo>
                    <a:pt x="34" y="304"/>
                  </a:lnTo>
                  <a:lnTo>
                    <a:pt x="0" y="573"/>
                  </a:lnTo>
                  <a:lnTo>
                    <a:pt x="0" y="1112"/>
                  </a:lnTo>
                  <a:lnTo>
                    <a:pt x="34" y="1718"/>
                  </a:lnTo>
                  <a:lnTo>
                    <a:pt x="67" y="2021"/>
                  </a:lnTo>
                  <a:lnTo>
                    <a:pt x="168" y="2324"/>
                  </a:lnTo>
                  <a:lnTo>
                    <a:pt x="202" y="2358"/>
                  </a:lnTo>
                  <a:lnTo>
                    <a:pt x="303" y="2358"/>
                  </a:lnTo>
                  <a:lnTo>
                    <a:pt x="337" y="2290"/>
                  </a:lnTo>
                  <a:lnTo>
                    <a:pt x="303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36" y="674"/>
                  </a:lnTo>
                  <a:lnTo>
                    <a:pt x="202" y="237"/>
                  </a:lnTo>
                  <a:lnTo>
                    <a:pt x="438" y="270"/>
                  </a:lnTo>
                  <a:lnTo>
                    <a:pt x="1145" y="270"/>
                  </a:lnTo>
                  <a:lnTo>
                    <a:pt x="2222" y="203"/>
                  </a:lnTo>
                  <a:lnTo>
                    <a:pt x="2256" y="237"/>
                  </a:lnTo>
                  <a:lnTo>
                    <a:pt x="2289" y="270"/>
                  </a:lnTo>
                  <a:lnTo>
                    <a:pt x="2323" y="270"/>
                  </a:lnTo>
                  <a:lnTo>
                    <a:pt x="2289" y="573"/>
                  </a:lnTo>
                  <a:lnTo>
                    <a:pt x="2323" y="910"/>
                  </a:lnTo>
                  <a:lnTo>
                    <a:pt x="2357" y="2088"/>
                  </a:lnTo>
                  <a:lnTo>
                    <a:pt x="2121" y="2055"/>
                  </a:lnTo>
                  <a:lnTo>
                    <a:pt x="1885" y="2088"/>
                  </a:lnTo>
                  <a:lnTo>
                    <a:pt x="1414" y="2122"/>
                  </a:lnTo>
                  <a:lnTo>
                    <a:pt x="673" y="2122"/>
                  </a:lnTo>
                  <a:lnTo>
                    <a:pt x="539" y="2156"/>
                  </a:lnTo>
                  <a:lnTo>
                    <a:pt x="404" y="2189"/>
                  </a:lnTo>
                  <a:lnTo>
                    <a:pt x="337" y="2290"/>
                  </a:lnTo>
                  <a:lnTo>
                    <a:pt x="404" y="2358"/>
                  </a:lnTo>
                  <a:lnTo>
                    <a:pt x="505" y="2391"/>
                  </a:lnTo>
                  <a:lnTo>
                    <a:pt x="774" y="2425"/>
                  </a:lnTo>
                  <a:lnTo>
                    <a:pt x="1279" y="2358"/>
                  </a:lnTo>
                  <a:lnTo>
                    <a:pt x="2087" y="2358"/>
                  </a:lnTo>
                  <a:lnTo>
                    <a:pt x="2357" y="2290"/>
                  </a:lnTo>
                  <a:lnTo>
                    <a:pt x="2424" y="2324"/>
                  </a:lnTo>
                  <a:lnTo>
                    <a:pt x="2525" y="2324"/>
                  </a:lnTo>
                  <a:lnTo>
                    <a:pt x="2559" y="2257"/>
                  </a:lnTo>
                  <a:lnTo>
                    <a:pt x="2491" y="1078"/>
                  </a:lnTo>
                  <a:lnTo>
                    <a:pt x="2525" y="573"/>
                  </a:lnTo>
                  <a:lnTo>
                    <a:pt x="2491" y="304"/>
                  </a:lnTo>
                  <a:lnTo>
                    <a:pt x="2424" y="68"/>
                  </a:lnTo>
                  <a:lnTo>
                    <a:pt x="2390" y="68"/>
                  </a:lnTo>
                  <a:lnTo>
                    <a:pt x="2390" y="102"/>
                  </a:lnTo>
                  <a:lnTo>
                    <a:pt x="2357" y="102"/>
                  </a:lnTo>
                  <a:lnTo>
                    <a:pt x="2289" y="35"/>
                  </a:lnTo>
                  <a:lnTo>
                    <a:pt x="2222" y="35"/>
                  </a:lnTo>
                  <a:lnTo>
                    <a:pt x="198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0" name="Google Shape;880;p6"/>
            <p:cNvSpPr/>
            <p:nvPr/>
          </p:nvSpPr>
          <p:spPr>
            <a:xfrm>
              <a:off x="4347000" y="5169650"/>
              <a:ext cx="557225" cy="307225"/>
            </a:xfrm>
            <a:custGeom>
              <a:rect b="b" l="l" r="r" t="t"/>
              <a:pathLst>
                <a:path extrusionOk="0" h="12289" w="22289">
                  <a:moveTo>
                    <a:pt x="472" y="5757"/>
                  </a:moveTo>
                  <a:lnTo>
                    <a:pt x="674" y="6262"/>
                  </a:lnTo>
                  <a:lnTo>
                    <a:pt x="943" y="6734"/>
                  </a:lnTo>
                  <a:lnTo>
                    <a:pt x="606" y="6734"/>
                  </a:lnTo>
                  <a:lnTo>
                    <a:pt x="438" y="6666"/>
                  </a:lnTo>
                  <a:lnTo>
                    <a:pt x="270" y="6565"/>
                  </a:lnTo>
                  <a:lnTo>
                    <a:pt x="169" y="6464"/>
                  </a:lnTo>
                  <a:lnTo>
                    <a:pt x="135" y="6363"/>
                  </a:lnTo>
                  <a:lnTo>
                    <a:pt x="135" y="6262"/>
                  </a:lnTo>
                  <a:lnTo>
                    <a:pt x="169" y="6128"/>
                  </a:lnTo>
                  <a:lnTo>
                    <a:pt x="303" y="5926"/>
                  </a:lnTo>
                  <a:lnTo>
                    <a:pt x="472" y="5757"/>
                  </a:lnTo>
                  <a:close/>
                  <a:moveTo>
                    <a:pt x="11414" y="6094"/>
                  </a:moveTo>
                  <a:lnTo>
                    <a:pt x="11548" y="6161"/>
                  </a:lnTo>
                  <a:lnTo>
                    <a:pt x="11717" y="6565"/>
                  </a:lnTo>
                  <a:lnTo>
                    <a:pt x="11784" y="6969"/>
                  </a:lnTo>
                  <a:lnTo>
                    <a:pt x="11548" y="6835"/>
                  </a:lnTo>
                  <a:lnTo>
                    <a:pt x="11245" y="6734"/>
                  </a:lnTo>
                  <a:lnTo>
                    <a:pt x="10976" y="6633"/>
                  </a:lnTo>
                  <a:lnTo>
                    <a:pt x="10673" y="6565"/>
                  </a:lnTo>
                  <a:lnTo>
                    <a:pt x="10875" y="6363"/>
                  </a:lnTo>
                  <a:lnTo>
                    <a:pt x="11077" y="6195"/>
                  </a:lnTo>
                  <a:lnTo>
                    <a:pt x="11178" y="6128"/>
                  </a:lnTo>
                  <a:lnTo>
                    <a:pt x="11279" y="6094"/>
                  </a:lnTo>
                  <a:close/>
                  <a:moveTo>
                    <a:pt x="1852" y="0"/>
                  </a:moveTo>
                  <a:lnTo>
                    <a:pt x="1785" y="34"/>
                  </a:lnTo>
                  <a:lnTo>
                    <a:pt x="1751" y="101"/>
                  </a:lnTo>
                  <a:lnTo>
                    <a:pt x="1549" y="741"/>
                  </a:lnTo>
                  <a:lnTo>
                    <a:pt x="1280" y="1347"/>
                  </a:lnTo>
                  <a:lnTo>
                    <a:pt x="775" y="2559"/>
                  </a:lnTo>
                  <a:lnTo>
                    <a:pt x="573" y="3199"/>
                  </a:lnTo>
                  <a:lnTo>
                    <a:pt x="404" y="3805"/>
                  </a:lnTo>
                  <a:lnTo>
                    <a:pt x="337" y="4141"/>
                  </a:lnTo>
                  <a:lnTo>
                    <a:pt x="303" y="4478"/>
                  </a:lnTo>
                  <a:lnTo>
                    <a:pt x="303" y="4781"/>
                  </a:lnTo>
                  <a:lnTo>
                    <a:pt x="303" y="5151"/>
                  </a:lnTo>
                  <a:lnTo>
                    <a:pt x="371" y="5421"/>
                  </a:lnTo>
                  <a:lnTo>
                    <a:pt x="438" y="5690"/>
                  </a:lnTo>
                  <a:lnTo>
                    <a:pt x="202" y="5825"/>
                  </a:lnTo>
                  <a:lnTo>
                    <a:pt x="135" y="5926"/>
                  </a:lnTo>
                  <a:lnTo>
                    <a:pt x="68" y="6027"/>
                  </a:lnTo>
                  <a:lnTo>
                    <a:pt x="0" y="6128"/>
                  </a:lnTo>
                  <a:lnTo>
                    <a:pt x="0" y="6262"/>
                  </a:lnTo>
                  <a:lnTo>
                    <a:pt x="0" y="6363"/>
                  </a:lnTo>
                  <a:lnTo>
                    <a:pt x="34" y="6498"/>
                  </a:lnTo>
                  <a:lnTo>
                    <a:pt x="101" y="6633"/>
                  </a:lnTo>
                  <a:lnTo>
                    <a:pt x="202" y="6734"/>
                  </a:lnTo>
                  <a:lnTo>
                    <a:pt x="337" y="6801"/>
                  </a:lnTo>
                  <a:lnTo>
                    <a:pt x="472" y="6868"/>
                  </a:lnTo>
                  <a:lnTo>
                    <a:pt x="775" y="6902"/>
                  </a:lnTo>
                  <a:lnTo>
                    <a:pt x="1078" y="6902"/>
                  </a:lnTo>
                  <a:lnTo>
                    <a:pt x="1414" y="7340"/>
                  </a:lnTo>
                  <a:lnTo>
                    <a:pt x="1818" y="7744"/>
                  </a:lnTo>
                  <a:lnTo>
                    <a:pt x="2256" y="8047"/>
                  </a:lnTo>
                  <a:lnTo>
                    <a:pt x="2458" y="8182"/>
                  </a:lnTo>
                  <a:lnTo>
                    <a:pt x="2694" y="8283"/>
                  </a:lnTo>
                  <a:lnTo>
                    <a:pt x="3300" y="8485"/>
                  </a:lnTo>
                  <a:lnTo>
                    <a:pt x="3939" y="8653"/>
                  </a:lnTo>
                  <a:lnTo>
                    <a:pt x="5252" y="8956"/>
                  </a:lnTo>
                  <a:lnTo>
                    <a:pt x="5825" y="9057"/>
                  </a:lnTo>
                  <a:lnTo>
                    <a:pt x="6397" y="9091"/>
                  </a:lnTo>
                  <a:lnTo>
                    <a:pt x="6700" y="9091"/>
                  </a:lnTo>
                  <a:lnTo>
                    <a:pt x="6969" y="9057"/>
                  </a:lnTo>
                  <a:lnTo>
                    <a:pt x="7273" y="9023"/>
                  </a:lnTo>
                  <a:lnTo>
                    <a:pt x="7542" y="8922"/>
                  </a:lnTo>
                  <a:lnTo>
                    <a:pt x="7845" y="8821"/>
                  </a:lnTo>
                  <a:lnTo>
                    <a:pt x="8081" y="8720"/>
                  </a:lnTo>
                  <a:lnTo>
                    <a:pt x="8586" y="8417"/>
                  </a:lnTo>
                  <a:lnTo>
                    <a:pt x="9091" y="8081"/>
                  </a:lnTo>
                  <a:lnTo>
                    <a:pt x="9528" y="7710"/>
                  </a:lnTo>
                  <a:lnTo>
                    <a:pt x="10067" y="7205"/>
                  </a:lnTo>
                  <a:lnTo>
                    <a:pt x="10572" y="6700"/>
                  </a:lnTo>
                  <a:lnTo>
                    <a:pt x="11178" y="6902"/>
                  </a:lnTo>
                  <a:lnTo>
                    <a:pt x="11515" y="7070"/>
                  </a:lnTo>
                  <a:lnTo>
                    <a:pt x="11818" y="7205"/>
                  </a:lnTo>
                  <a:lnTo>
                    <a:pt x="11851" y="7609"/>
                  </a:lnTo>
                  <a:lnTo>
                    <a:pt x="11851" y="8013"/>
                  </a:lnTo>
                  <a:lnTo>
                    <a:pt x="11818" y="8855"/>
                  </a:lnTo>
                  <a:lnTo>
                    <a:pt x="11851" y="9326"/>
                  </a:lnTo>
                  <a:lnTo>
                    <a:pt x="11986" y="9798"/>
                  </a:lnTo>
                  <a:lnTo>
                    <a:pt x="12121" y="10269"/>
                  </a:lnTo>
                  <a:lnTo>
                    <a:pt x="12323" y="10707"/>
                  </a:lnTo>
                  <a:lnTo>
                    <a:pt x="12592" y="11144"/>
                  </a:lnTo>
                  <a:lnTo>
                    <a:pt x="12895" y="11515"/>
                  </a:lnTo>
                  <a:lnTo>
                    <a:pt x="13232" y="11885"/>
                  </a:lnTo>
                  <a:lnTo>
                    <a:pt x="13636" y="12188"/>
                  </a:lnTo>
                  <a:lnTo>
                    <a:pt x="13737" y="12289"/>
                  </a:lnTo>
                  <a:lnTo>
                    <a:pt x="14073" y="12289"/>
                  </a:lnTo>
                  <a:lnTo>
                    <a:pt x="13501" y="11818"/>
                  </a:lnTo>
                  <a:lnTo>
                    <a:pt x="13265" y="11548"/>
                  </a:lnTo>
                  <a:lnTo>
                    <a:pt x="12996" y="11279"/>
                  </a:lnTo>
                  <a:lnTo>
                    <a:pt x="12794" y="11010"/>
                  </a:lnTo>
                  <a:lnTo>
                    <a:pt x="12592" y="10707"/>
                  </a:lnTo>
                  <a:lnTo>
                    <a:pt x="12424" y="10404"/>
                  </a:lnTo>
                  <a:lnTo>
                    <a:pt x="12255" y="10067"/>
                  </a:lnTo>
                  <a:lnTo>
                    <a:pt x="12188" y="9798"/>
                  </a:lnTo>
                  <a:lnTo>
                    <a:pt x="12121" y="9562"/>
                  </a:lnTo>
                  <a:lnTo>
                    <a:pt x="12087" y="9023"/>
                  </a:lnTo>
                  <a:lnTo>
                    <a:pt x="12087" y="8451"/>
                  </a:lnTo>
                  <a:lnTo>
                    <a:pt x="12087" y="7912"/>
                  </a:lnTo>
                  <a:lnTo>
                    <a:pt x="12087" y="7340"/>
                  </a:lnTo>
                  <a:lnTo>
                    <a:pt x="12053" y="7070"/>
                  </a:lnTo>
                  <a:lnTo>
                    <a:pt x="11986" y="6835"/>
                  </a:lnTo>
                  <a:lnTo>
                    <a:pt x="11919" y="6565"/>
                  </a:lnTo>
                  <a:lnTo>
                    <a:pt x="11818" y="6363"/>
                  </a:lnTo>
                  <a:lnTo>
                    <a:pt x="11683" y="6128"/>
                  </a:lnTo>
                  <a:lnTo>
                    <a:pt x="11481" y="5926"/>
                  </a:lnTo>
                  <a:lnTo>
                    <a:pt x="11346" y="5825"/>
                  </a:lnTo>
                  <a:lnTo>
                    <a:pt x="11279" y="5791"/>
                  </a:lnTo>
                  <a:lnTo>
                    <a:pt x="11245" y="5825"/>
                  </a:lnTo>
                  <a:lnTo>
                    <a:pt x="10437" y="6565"/>
                  </a:lnTo>
                  <a:lnTo>
                    <a:pt x="9663" y="7306"/>
                  </a:lnTo>
                  <a:lnTo>
                    <a:pt x="9225" y="7676"/>
                  </a:lnTo>
                  <a:lnTo>
                    <a:pt x="8788" y="7979"/>
                  </a:lnTo>
                  <a:lnTo>
                    <a:pt x="8350" y="8283"/>
                  </a:lnTo>
                  <a:lnTo>
                    <a:pt x="7879" y="8552"/>
                  </a:lnTo>
                  <a:lnTo>
                    <a:pt x="7576" y="8687"/>
                  </a:lnTo>
                  <a:lnTo>
                    <a:pt x="7306" y="8754"/>
                  </a:lnTo>
                  <a:lnTo>
                    <a:pt x="7003" y="8821"/>
                  </a:lnTo>
                  <a:lnTo>
                    <a:pt x="6734" y="8855"/>
                  </a:lnTo>
                  <a:lnTo>
                    <a:pt x="6128" y="8855"/>
                  </a:lnTo>
                  <a:lnTo>
                    <a:pt x="5522" y="8788"/>
                  </a:lnTo>
                  <a:lnTo>
                    <a:pt x="4916" y="8687"/>
                  </a:lnTo>
                  <a:lnTo>
                    <a:pt x="4310" y="8518"/>
                  </a:lnTo>
                  <a:lnTo>
                    <a:pt x="3165" y="8215"/>
                  </a:lnTo>
                  <a:lnTo>
                    <a:pt x="2896" y="8114"/>
                  </a:lnTo>
                  <a:lnTo>
                    <a:pt x="2593" y="7979"/>
                  </a:lnTo>
                  <a:lnTo>
                    <a:pt x="2357" y="7845"/>
                  </a:lnTo>
                  <a:lnTo>
                    <a:pt x="2088" y="7643"/>
                  </a:lnTo>
                  <a:lnTo>
                    <a:pt x="1852" y="7441"/>
                  </a:lnTo>
                  <a:lnTo>
                    <a:pt x="1650" y="7239"/>
                  </a:lnTo>
                  <a:lnTo>
                    <a:pt x="1448" y="6969"/>
                  </a:lnTo>
                  <a:lnTo>
                    <a:pt x="1246" y="6734"/>
                  </a:lnTo>
                  <a:lnTo>
                    <a:pt x="1078" y="6464"/>
                  </a:lnTo>
                  <a:lnTo>
                    <a:pt x="943" y="6161"/>
                  </a:lnTo>
                  <a:lnTo>
                    <a:pt x="808" y="5892"/>
                  </a:lnTo>
                  <a:lnTo>
                    <a:pt x="707" y="5589"/>
                  </a:lnTo>
                  <a:lnTo>
                    <a:pt x="606" y="5286"/>
                  </a:lnTo>
                  <a:lnTo>
                    <a:pt x="573" y="5017"/>
                  </a:lnTo>
                  <a:lnTo>
                    <a:pt x="539" y="4714"/>
                  </a:lnTo>
                  <a:lnTo>
                    <a:pt x="539" y="4411"/>
                  </a:lnTo>
                  <a:lnTo>
                    <a:pt x="606" y="3872"/>
                  </a:lnTo>
                  <a:lnTo>
                    <a:pt x="707" y="3333"/>
                  </a:lnTo>
                  <a:lnTo>
                    <a:pt x="909" y="2828"/>
                  </a:lnTo>
                  <a:lnTo>
                    <a:pt x="1111" y="2290"/>
                  </a:lnTo>
                  <a:lnTo>
                    <a:pt x="1549" y="1280"/>
                  </a:lnTo>
                  <a:lnTo>
                    <a:pt x="1751" y="775"/>
                  </a:lnTo>
                  <a:lnTo>
                    <a:pt x="1953" y="236"/>
                  </a:lnTo>
                  <a:lnTo>
                    <a:pt x="3266" y="472"/>
                  </a:lnTo>
                  <a:lnTo>
                    <a:pt x="4545" y="741"/>
                  </a:lnTo>
                  <a:lnTo>
                    <a:pt x="5858" y="1044"/>
                  </a:lnTo>
                  <a:lnTo>
                    <a:pt x="7138" y="1381"/>
                  </a:lnTo>
                  <a:lnTo>
                    <a:pt x="8417" y="1751"/>
                  </a:lnTo>
                  <a:lnTo>
                    <a:pt x="9663" y="2189"/>
                  </a:lnTo>
                  <a:lnTo>
                    <a:pt x="10909" y="2626"/>
                  </a:lnTo>
                  <a:lnTo>
                    <a:pt x="12154" y="3098"/>
                  </a:lnTo>
                  <a:lnTo>
                    <a:pt x="13434" y="3636"/>
                  </a:lnTo>
                  <a:lnTo>
                    <a:pt x="14713" y="4209"/>
                  </a:lnTo>
                  <a:lnTo>
                    <a:pt x="17238" y="5387"/>
                  </a:lnTo>
                  <a:lnTo>
                    <a:pt x="19763" y="6633"/>
                  </a:lnTo>
                  <a:lnTo>
                    <a:pt x="20336" y="6902"/>
                  </a:lnTo>
                  <a:lnTo>
                    <a:pt x="20706" y="7070"/>
                  </a:lnTo>
                  <a:lnTo>
                    <a:pt x="21076" y="7272"/>
                  </a:lnTo>
                  <a:lnTo>
                    <a:pt x="21413" y="7508"/>
                  </a:lnTo>
                  <a:lnTo>
                    <a:pt x="21716" y="7744"/>
                  </a:lnTo>
                  <a:lnTo>
                    <a:pt x="21851" y="7878"/>
                  </a:lnTo>
                  <a:lnTo>
                    <a:pt x="21952" y="8013"/>
                  </a:lnTo>
                  <a:lnTo>
                    <a:pt x="22019" y="8148"/>
                  </a:lnTo>
                  <a:lnTo>
                    <a:pt x="22053" y="8316"/>
                  </a:lnTo>
                  <a:lnTo>
                    <a:pt x="21548" y="9461"/>
                  </a:lnTo>
                  <a:lnTo>
                    <a:pt x="21009" y="10606"/>
                  </a:lnTo>
                  <a:lnTo>
                    <a:pt x="20605" y="11447"/>
                  </a:lnTo>
                  <a:lnTo>
                    <a:pt x="20167" y="12289"/>
                  </a:lnTo>
                  <a:lnTo>
                    <a:pt x="20470" y="12289"/>
                  </a:lnTo>
                  <a:lnTo>
                    <a:pt x="20773" y="11582"/>
                  </a:lnTo>
                  <a:lnTo>
                    <a:pt x="21076" y="10942"/>
                  </a:lnTo>
                  <a:lnTo>
                    <a:pt x="21649" y="9764"/>
                  </a:lnTo>
                  <a:lnTo>
                    <a:pt x="21884" y="9158"/>
                  </a:lnTo>
                  <a:lnTo>
                    <a:pt x="22019" y="8855"/>
                  </a:lnTo>
                  <a:lnTo>
                    <a:pt x="22086" y="8518"/>
                  </a:lnTo>
                  <a:lnTo>
                    <a:pt x="22154" y="8552"/>
                  </a:lnTo>
                  <a:lnTo>
                    <a:pt x="22221" y="8552"/>
                  </a:lnTo>
                  <a:lnTo>
                    <a:pt x="22255" y="8518"/>
                  </a:lnTo>
                  <a:lnTo>
                    <a:pt x="22288" y="8451"/>
                  </a:lnTo>
                  <a:lnTo>
                    <a:pt x="22255" y="8215"/>
                  </a:lnTo>
                  <a:lnTo>
                    <a:pt x="22187" y="8047"/>
                  </a:lnTo>
                  <a:lnTo>
                    <a:pt x="22086" y="7845"/>
                  </a:lnTo>
                  <a:lnTo>
                    <a:pt x="21952" y="7710"/>
                  </a:lnTo>
                  <a:lnTo>
                    <a:pt x="21581" y="7407"/>
                  </a:lnTo>
                  <a:lnTo>
                    <a:pt x="21245" y="7171"/>
                  </a:lnTo>
                  <a:lnTo>
                    <a:pt x="20639" y="6801"/>
                  </a:lnTo>
                  <a:lnTo>
                    <a:pt x="19999" y="6498"/>
                  </a:lnTo>
                  <a:lnTo>
                    <a:pt x="18720" y="5858"/>
                  </a:lnTo>
                  <a:lnTo>
                    <a:pt x="17339" y="5185"/>
                  </a:lnTo>
                  <a:lnTo>
                    <a:pt x="15959" y="4545"/>
                  </a:lnTo>
                  <a:lnTo>
                    <a:pt x="14578" y="3906"/>
                  </a:lnTo>
                  <a:lnTo>
                    <a:pt x="13164" y="3300"/>
                  </a:lnTo>
                  <a:lnTo>
                    <a:pt x="11851" y="2761"/>
                  </a:lnTo>
                  <a:lnTo>
                    <a:pt x="10538" y="2256"/>
                  </a:lnTo>
                  <a:lnTo>
                    <a:pt x="9192" y="1785"/>
                  </a:lnTo>
                  <a:lnTo>
                    <a:pt x="7845" y="1381"/>
                  </a:lnTo>
                  <a:lnTo>
                    <a:pt x="6397" y="943"/>
                  </a:lnTo>
                  <a:lnTo>
                    <a:pt x="4949" y="573"/>
                  </a:lnTo>
                  <a:lnTo>
                    <a:pt x="4209" y="438"/>
                  </a:lnTo>
                  <a:lnTo>
                    <a:pt x="3468" y="270"/>
                  </a:lnTo>
                  <a:lnTo>
                    <a:pt x="2727" y="169"/>
                  </a:lnTo>
                  <a:lnTo>
                    <a:pt x="1987" y="101"/>
                  </a:lnTo>
                  <a:lnTo>
                    <a:pt x="191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1" name="Google Shape;881;p6"/>
            <p:cNvSpPr/>
            <p:nvPr/>
          </p:nvSpPr>
          <p:spPr>
            <a:xfrm>
              <a:off x="3949700" y="3040125"/>
              <a:ext cx="65675" cy="60650"/>
            </a:xfrm>
            <a:custGeom>
              <a:rect b="b" l="l" r="r" t="t"/>
              <a:pathLst>
                <a:path extrusionOk="0" h="2426" w="2627">
                  <a:moveTo>
                    <a:pt x="1819" y="1"/>
                  </a:moveTo>
                  <a:lnTo>
                    <a:pt x="1314" y="68"/>
                  </a:lnTo>
                  <a:lnTo>
                    <a:pt x="742" y="102"/>
                  </a:lnTo>
                  <a:lnTo>
                    <a:pt x="169" y="203"/>
                  </a:lnTo>
                  <a:lnTo>
                    <a:pt x="136" y="136"/>
                  </a:lnTo>
                  <a:lnTo>
                    <a:pt x="102" y="102"/>
                  </a:lnTo>
                  <a:lnTo>
                    <a:pt x="68" y="102"/>
                  </a:lnTo>
                  <a:lnTo>
                    <a:pt x="35" y="136"/>
                  </a:lnTo>
                  <a:lnTo>
                    <a:pt x="1" y="439"/>
                  </a:lnTo>
                  <a:lnTo>
                    <a:pt x="35" y="742"/>
                  </a:lnTo>
                  <a:lnTo>
                    <a:pt x="68" y="1348"/>
                  </a:lnTo>
                  <a:lnTo>
                    <a:pt x="68" y="1853"/>
                  </a:lnTo>
                  <a:lnTo>
                    <a:pt x="68" y="2122"/>
                  </a:lnTo>
                  <a:lnTo>
                    <a:pt x="136" y="2391"/>
                  </a:lnTo>
                  <a:lnTo>
                    <a:pt x="169" y="2425"/>
                  </a:lnTo>
                  <a:lnTo>
                    <a:pt x="237" y="2391"/>
                  </a:lnTo>
                  <a:lnTo>
                    <a:pt x="1314" y="2391"/>
                  </a:lnTo>
                  <a:lnTo>
                    <a:pt x="1853" y="2358"/>
                  </a:lnTo>
                  <a:lnTo>
                    <a:pt x="2088" y="2324"/>
                  </a:lnTo>
                  <a:lnTo>
                    <a:pt x="2358" y="2290"/>
                  </a:lnTo>
                  <a:lnTo>
                    <a:pt x="2358" y="2324"/>
                  </a:lnTo>
                  <a:lnTo>
                    <a:pt x="2425" y="2324"/>
                  </a:lnTo>
                  <a:lnTo>
                    <a:pt x="2526" y="2257"/>
                  </a:lnTo>
                  <a:lnTo>
                    <a:pt x="2560" y="2189"/>
                  </a:lnTo>
                  <a:lnTo>
                    <a:pt x="2593" y="2088"/>
                  </a:lnTo>
                  <a:lnTo>
                    <a:pt x="2627" y="1954"/>
                  </a:lnTo>
                  <a:lnTo>
                    <a:pt x="2593" y="1684"/>
                  </a:lnTo>
                  <a:lnTo>
                    <a:pt x="2560" y="1482"/>
                  </a:lnTo>
                  <a:lnTo>
                    <a:pt x="2560" y="742"/>
                  </a:lnTo>
                  <a:lnTo>
                    <a:pt x="2492" y="405"/>
                  </a:lnTo>
                  <a:lnTo>
                    <a:pt x="2425" y="237"/>
                  </a:lnTo>
                  <a:lnTo>
                    <a:pt x="2358" y="102"/>
                  </a:lnTo>
                  <a:lnTo>
                    <a:pt x="2324" y="102"/>
                  </a:lnTo>
                  <a:lnTo>
                    <a:pt x="2290" y="203"/>
                  </a:lnTo>
                  <a:lnTo>
                    <a:pt x="2257" y="338"/>
                  </a:lnTo>
                  <a:lnTo>
                    <a:pt x="2257" y="607"/>
                  </a:lnTo>
                  <a:lnTo>
                    <a:pt x="2324" y="1146"/>
                  </a:lnTo>
                  <a:lnTo>
                    <a:pt x="2358" y="1651"/>
                  </a:lnTo>
                  <a:lnTo>
                    <a:pt x="2358" y="2156"/>
                  </a:lnTo>
                  <a:lnTo>
                    <a:pt x="2088" y="2122"/>
                  </a:lnTo>
                  <a:lnTo>
                    <a:pt x="1853" y="2088"/>
                  </a:lnTo>
                  <a:lnTo>
                    <a:pt x="1314" y="2088"/>
                  </a:lnTo>
                  <a:lnTo>
                    <a:pt x="270" y="2189"/>
                  </a:lnTo>
                  <a:lnTo>
                    <a:pt x="270" y="1920"/>
                  </a:lnTo>
                  <a:lnTo>
                    <a:pt x="270" y="1684"/>
                  </a:lnTo>
                  <a:lnTo>
                    <a:pt x="237" y="1146"/>
                  </a:lnTo>
                  <a:lnTo>
                    <a:pt x="237" y="775"/>
                  </a:lnTo>
                  <a:lnTo>
                    <a:pt x="203" y="405"/>
                  </a:lnTo>
                  <a:lnTo>
                    <a:pt x="843" y="338"/>
                  </a:lnTo>
                  <a:lnTo>
                    <a:pt x="1482" y="270"/>
                  </a:lnTo>
                  <a:lnTo>
                    <a:pt x="1920" y="237"/>
                  </a:lnTo>
                  <a:lnTo>
                    <a:pt x="2122" y="203"/>
                  </a:lnTo>
                  <a:lnTo>
                    <a:pt x="2324" y="102"/>
                  </a:lnTo>
                  <a:lnTo>
                    <a:pt x="2324" y="68"/>
                  </a:lnTo>
                  <a:lnTo>
                    <a:pt x="2189" y="35"/>
                  </a:lnTo>
                  <a:lnTo>
                    <a:pt x="208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2" name="Google Shape;882;p6"/>
            <p:cNvSpPr/>
            <p:nvPr/>
          </p:nvSpPr>
          <p:spPr>
            <a:xfrm>
              <a:off x="4713975" y="3144500"/>
              <a:ext cx="61475" cy="74100"/>
            </a:xfrm>
            <a:custGeom>
              <a:rect b="b" l="l" r="r" t="t"/>
              <a:pathLst>
                <a:path extrusionOk="0" h="2964" w="2459">
                  <a:moveTo>
                    <a:pt x="270" y="1516"/>
                  </a:moveTo>
                  <a:lnTo>
                    <a:pt x="472" y="1583"/>
                  </a:lnTo>
                  <a:lnTo>
                    <a:pt x="708" y="1617"/>
                  </a:lnTo>
                  <a:lnTo>
                    <a:pt x="1953" y="1617"/>
                  </a:lnTo>
                  <a:lnTo>
                    <a:pt x="2223" y="1583"/>
                  </a:lnTo>
                  <a:lnTo>
                    <a:pt x="2223" y="2088"/>
                  </a:lnTo>
                  <a:lnTo>
                    <a:pt x="2223" y="2324"/>
                  </a:lnTo>
                  <a:lnTo>
                    <a:pt x="2256" y="2593"/>
                  </a:lnTo>
                  <a:lnTo>
                    <a:pt x="1785" y="2593"/>
                  </a:lnTo>
                  <a:lnTo>
                    <a:pt x="1347" y="2661"/>
                  </a:lnTo>
                  <a:lnTo>
                    <a:pt x="842" y="2694"/>
                  </a:lnTo>
                  <a:lnTo>
                    <a:pt x="573" y="2728"/>
                  </a:lnTo>
                  <a:lnTo>
                    <a:pt x="337" y="2795"/>
                  </a:lnTo>
                  <a:lnTo>
                    <a:pt x="311" y="2821"/>
                  </a:lnTo>
                  <a:lnTo>
                    <a:pt x="337" y="2560"/>
                  </a:lnTo>
                  <a:lnTo>
                    <a:pt x="303" y="2189"/>
                  </a:lnTo>
                  <a:lnTo>
                    <a:pt x="270" y="1516"/>
                  </a:lnTo>
                  <a:close/>
                  <a:moveTo>
                    <a:pt x="2155" y="1"/>
                  </a:moveTo>
                  <a:lnTo>
                    <a:pt x="1886" y="34"/>
                  </a:lnTo>
                  <a:lnTo>
                    <a:pt x="1583" y="34"/>
                  </a:lnTo>
                  <a:lnTo>
                    <a:pt x="1044" y="102"/>
                  </a:lnTo>
                  <a:lnTo>
                    <a:pt x="607" y="169"/>
                  </a:lnTo>
                  <a:lnTo>
                    <a:pt x="135" y="236"/>
                  </a:lnTo>
                  <a:lnTo>
                    <a:pt x="101" y="169"/>
                  </a:lnTo>
                  <a:lnTo>
                    <a:pt x="68" y="203"/>
                  </a:lnTo>
                  <a:lnTo>
                    <a:pt x="0" y="506"/>
                  </a:lnTo>
                  <a:lnTo>
                    <a:pt x="0" y="809"/>
                  </a:lnTo>
                  <a:lnTo>
                    <a:pt x="34" y="1449"/>
                  </a:lnTo>
                  <a:lnTo>
                    <a:pt x="34" y="2189"/>
                  </a:lnTo>
                  <a:lnTo>
                    <a:pt x="68" y="2560"/>
                  </a:lnTo>
                  <a:lnTo>
                    <a:pt x="135" y="2896"/>
                  </a:lnTo>
                  <a:lnTo>
                    <a:pt x="169" y="2964"/>
                  </a:lnTo>
                  <a:lnTo>
                    <a:pt x="236" y="2964"/>
                  </a:lnTo>
                  <a:lnTo>
                    <a:pt x="270" y="2930"/>
                  </a:lnTo>
                  <a:lnTo>
                    <a:pt x="303" y="2896"/>
                  </a:lnTo>
                  <a:lnTo>
                    <a:pt x="310" y="2835"/>
                  </a:lnTo>
                  <a:lnTo>
                    <a:pt x="337" y="2863"/>
                  </a:lnTo>
                  <a:lnTo>
                    <a:pt x="842" y="2863"/>
                  </a:lnTo>
                  <a:lnTo>
                    <a:pt x="1347" y="2829"/>
                  </a:lnTo>
                  <a:lnTo>
                    <a:pt x="1819" y="2795"/>
                  </a:lnTo>
                  <a:lnTo>
                    <a:pt x="2290" y="2728"/>
                  </a:lnTo>
                  <a:lnTo>
                    <a:pt x="2324" y="2795"/>
                  </a:lnTo>
                  <a:lnTo>
                    <a:pt x="2357" y="2829"/>
                  </a:lnTo>
                  <a:lnTo>
                    <a:pt x="2391" y="2795"/>
                  </a:lnTo>
                  <a:lnTo>
                    <a:pt x="2391" y="2728"/>
                  </a:lnTo>
                  <a:lnTo>
                    <a:pt x="2425" y="2661"/>
                  </a:lnTo>
                  <a:lnTo>
                    <a:pt x="2425" y="2627"/>
                  </a:lnTo>
                  <a:lnTo>
                    <a:pt x="2458" y="2358"/>
                  </a:lnTo>
                  <a:lnTo>
                    <a:pt x="2458" y="2088"/>
                  </a:lnTo>
                  <a:lnTo>
                    <a:pt x="2425" y="1583"/>
                  </a:lnTo>
                  <a:lnTo>
                    <a:pt x="2391" y="843"/>
                  </a:lnTo>
                  <a:lnTo>
                    <a:pt x="2357" y="506"/>
                  </a:lnTo>
                  <a:lnTo>
                    <a:pt x="2290" y="135"/>
                  </a:lnTo>
                  <a:lnTo>
                    <a:pt x="2256" y="135"/>
                  </a:lnTo>
                  <a:lnTo>
                    <a:pt x="2223" y="438"/>
                  </a:lnTo>
                  <a:lnTo>
                    <a:pt x="2189" y="775"/>
                  </a:lnTo>
                  <a:lnTo>
                    <a:pt x="2223" y="1381"/>
                  </a:lnTo>
                  <a:lnTo>
                    <a:pt x="2223" y="1415"/>
                  </a:lnTo>
                  <a:lnTo>
                    <a:pt x="1953" y="1381"/>
                  </a:lnTo>
                  <a:lnTo>
                    <a:pt x="472" y="1381"/>
                  </a:lnTo>
                  <a:lnTo>
                    <a:pt x="236" y="1449"/>
                  </a:lnTo>
                  <a:lnTo>
                    <a:pt x="236" y="910"/>
                  </a:lnTo>
                  <a:lnTo>
                    <a:pt x="202" y="641"/>
                  </a:lnTo>
                  <a:lnTo>
                    <a:pt x="169" y="371"/>
                  </a:lnTo>
                  <a:lnTo>
                    <a:pt x="674" y="371"/>
                  </a:lnTo>
                  <a:lnTo>
                    <a:pt x="1213" y="304"/>
                  </a:lnTo>
                  <a:lnTo>
                    <a:pt x="1684" y="236"/>
                  </a:lnTo>
                  <a:lnTo>
                    <a:pt x="2189" y="169"/>
                  </a:lnTo>
                  <a:lnTo>
                    <a:pt x="2223" y="135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3" name="Google Shape;883;p6"/>
            <p:cNvSpPr/>
            <p:nvPr/>
          </p:nvSpPr>
          <p:spPr>
            <a:xfrm>
              <a:off x="4783825" y="3175650"/>
              <a:ext cx="64000" cy="40425"/>
            </a:xfrm>
            <a:custGeom>
              <a:rect b="b" l="l" r="r" t="t"/>
              <a:pathLst>
                <a:path extrusionOk="0" h="1617" w="2560">
                  <a:moveTo>
                    <a:pt x="1314" y="1"/>
                  </a:moveTo>
                  <a:lnTo>
                    <a:pt x="674" y="34"/>
                  </a:lnTo>
                  <a:lnTo>
                    <a:pt x="371" y="68"/>
                  </a:lnTo>
                  <a:lnTo>
                    <a:pt x="68" y="135"/>
                  </a:lnTo>
                  <a:lnTo>
                    <a:pt x="35" y="169"/>
                  </a:lnTo>
                  <a:lnTo>
                    <a:pt x="1" y="203"/>
                  </a:lnTo>
                  <a:lnTo>
                    <a:pt x="35" y="236"/>
                  </a:lnTo>
                  <a:lnTo>
                    <a:pt x="102" y="270"/>
                  </a:lnTo>
                  <a:lnTo>
                    <a:pt x="708" y="270"/>
                  </a:lnTo>
                  <a:lnTo>
                    <a:pt x="1314" y="236"/>
                  </a:lnTo>
                  <a:lnTo>
                    <a:pt x="2290" y="236"/>
                  </a:lnTo>
                  <a:lnTo>
                    <a:pt x="2358" y="506"/>
                  </a:lnTo>
                  <a:lnTo>
                    <a:pt x="2391" y="775"/>
                  </a:lnTo>
                  <a:lnTo>
                    <a:pt x="2358" y="1347"/>
                  </a:lnTo>
                  <a:lnTo>
                    <a:pt x="1247" y="1381"/>
                  </a:lnTo>
                  <a:lnTo>
                    <a:pt x="742" y="1415"/>
                  </a:lnTo>
                  <a:lnTo>
                    <a:pt x="472" y="1415"/>
                  </a:lnTo>
                  <a:lnTo>
                    <a:pt x="237" y="1482"/>
                  </a:lnTo>
                  <a:lnTo>
                    <a:pt x="203" y="1516"/>
                  </a:lnTo>
                  <a:lnTo>
                    <a:pt x="237" y="1549"/>
                  </a:lnTo>
                  <a:lnTo>
                    <a:pt x="472" y="1617"/>
                  </a:lnTo>
                  <a:lnTo>
                    <a:pt x="742" y="1617"/>
                  </a:lnTo>
                  <a:lnTo>
                    <a:pt x="1280" y="1583"/>
                  </a:lnTo>
                  <a:lnTo>
                    <a:pt x="2459" y="1549"/>
                  </a:lnTo>
                  <a:lnTo>
                    <a:pt x="2526" y="1516"/>
                  </a:lnTo>
                  <a:lnTo>
                    <a:pt x="2560" y="1448"/>
                  </a:lnTo>
                  <a:lnTo>
                    <a:pt x="2560" y="1145"/>
                  </a:lnTo>
                  <a:lnTo>
                    <a:pt x="2492" y="842"/>
                  </a:lnTo>
                  <a:lnTo>
                    <a:pt x="2358" y="236"/>
                  </a:lnTo>
                  <a:lnTo>
                    <a:pt x="2391" y="203"/>
                  </a:lnTo>
                  <a:lnTo>
                    <a:pt x="2425" y="203"/>
                  </a:lnTo>
                  <a:lnTo>
                    <a:pt x="2459" y="135"/>
                  </a:lnTo>
                  <a:lnTo>
                    <a:pt x="2425" y="102"/>
                  </a:lnTo>
                  <a:lnTo>
                    <a:pt x="2391" y="102"/>
                  </a:lnTo>
                  <a:lnTo>
                    <a:pt x="2324" y="68"/>
                  </a:lnTo>
                  <a:lnTo>
                    <a:pt x="2324" y="1"/>
                  </a:lnTo>
                  <a:lnTo>
                    <a:pt x="2257" y="1"/>
                  </a:lnTo>
                  <a:lnTo>
                    <a:pt x="2257" y="34"/>
                  </a:lnTo>
                  <a:lnTo>
                    <a:pt x="2021" y="34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4" name="Google Shape;884;p6"/>
            <p:cNvSpPr/>
            <p:nvPr/>
          </p:nvSpPr>
          <p:spPr>
            <a:xfrm>
              <a:off x="4809075" y="3187425"/>
              <a:ext cx="13500" cy="18550"/>
            </a:xfrm>
            <a:custGeom>
              <a:rect b="b" l="l" r="r" t="t"/>
              <a:pathLst>
                <a:path extrusionOk="0" h="742" w="540">
                  <a:moveTo>
                    <a:pt x="136" y="1"/>
                  </a:moveTo>
                  <a:lnTo>
                    <a:pt x="68" y="35"/>
                  </a:lnTo>
                  <a:lnTo>
                    <a:pt x="68" y="102"/>
                  </a:lnTo>
                  <a:lnTo>
                    <a:pt x="102" y="203"/>
                  </a:lnTo>
                  <a:lnTo>
                    <a:pt x="169" y="237"/>
                  </a:lnTo>
                  <a:lnTo>
                    <a:pt x="270" y="304"/>
                  </a:lnTo>
                  <a:lnTo>
                    <a:pt x="203" y="338"/>
                  </a:lnTo>
                  <a:lnTo>
                    <a:pt x="35" y="540"/>
                  </a:lnTo>
                  <a:lnTo>
                    <a:pt x="1" y="573"/>
                  </a:lnTo>
                  <a:lnTo>
                    <a:pt x="1" y="641"/>
                  </a:lnTo>
                  <a:lnTo>
                    <a:pt x="35" y="708"/>
                  </a:lnTo>
                  <a:lnTo>
                    <a:pt x="102" y="742"/>
                  </a:lnTo>
                  <a:lnTo>
                    <a:pt x="136" y="708"/>
                  </a:lnTo>
                  <a:lnTo>
                    <a:pt x="203" y="708"/>
                  </a:lnTo>
                  <a:lnTo>
                    <a:pt x="371" y="472"/>
                  </a:lnTo>
                  <a:lnTo>
                    <a:pt x="439" y="371"/>
                  </a:lnTo>
                  <a:lnTo>
                    <a:pt x="506" y="338"/>
                  </a:lnTo>
                  <a:lnTo>
                    <a:pt x="540" y="304"/>
                  </a:lnTo>
                  <a:lnTo>
                    <a:pt x="540" y="237"/>
                  </a:lnTo>
                  <a:lnTo>
                    <a:pt x="506" y="203"/>
                  </a:lnTo>
                  <a:lnTo>
                    <a:pt x="371" y="102"/>
                  </a:lnTo>
                  <a:lnTo>
                    <a:pt x="304" y="68"/>
                  </a:lnTo>
                  <a:lnTo>
                    <a:pt x="237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5" name="Google Shape;885;p6"/>
            <p:cNvSpPr/>
            <p:nvPr/>
          </p:nvSpPr>
          <p:spPr>
            <a:xfrm>
              <a:off x="4735025" y="3156300"/>
              <a:ext cx="21900" cy="14325"/>
            </a:xfrm>
            <a:custGeom>
              <a:rect b="b" l="l" r="r" t="t"/>
              <a:pathLst>
                <a:path extrusionOk="0" h="573" w="876">
                  <a:moveTo>
                    <a:pt x="404" y="0"/>
                  </a:moveTo>
                  <a:lnTo>
                    <a:pt x="270" y="101"/>
                  </a:lnTo>
                  <a:lnTo>
                    <a:pt x="169" y="202"/>
                  </a:lnTo>
                  <a:lnTo>
                    <a:pt x="68" y="303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0" y="505"/>
                  </a:lnTo>
                  <a:lnTo>
                    <a:pt x="68" y="505"/>
                  </a:lnTo>
                  <a:lnTo>
                    <a:pt x="202" y="472"/>
                  </a:lnTo>
                  <a:lnTo>
                    <a:pt x="303" y="371"/>
                  </a:lnTo>
                  <a:lnTo>
                    <a:pt x="438" y="236"/>
                  </a:lnTo>
                  <a:lnTo>
                    <a:pt x="573" y="404"/>
                  </a:lnTo>
                  <a:lnTo>
                    <a:pt x="741" y="539"/>
                  </a:lnTo>
                  <a:lnTo>
                    <a:pt x="775" y="573"/>
                  </a:lnTo>
                  <a:lnTo>
                    <a:pt x="842" y="573"/>
                  </a:lnTo>
                  <a:lnTo>
                    <a:pt x="842" y="539"/>
                  </a:lnTo>
                  <a:lnTo>
                    <a:pt x="876" y="505"/>
                  </a:lnTo>
                  <a:lnTo>
                    <a:pt x="842" y="472"/>
                  </a:lnTo>
                  <a:lnTo>
                    <a:pt x="707" y="303"/>
                  </a:lnTo>
                  <a:lnTo>
                    <a:pt x="505" y="135"/>
                  </a:lnTo>
                  <a:lnTo>
                    <a:pt x="505" y="101"/>
                  </a:lnTo>
                  <a:lnTo>
                    <a:pt x="505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6" name="Google Shape;886;p6"/>
            <p:cNvSpPr/>
            <p:nvPr/>
          </p:nvSpPr>
          <p:spPr>
            <a:xfrm>
              <a:off x="4691250" y="3071275"/>
              <a:ext cx="152375" cy="70725"/>
            </a:xfrm>
            <a:custGeom>
              <a:rect b="b" l="l" r="r" t="t"/>
              <a:pathLst>
                <a:path extrusionOk="0" h="2829" w="6095">
                  <a:moveTo>
                    <a:pt x="5522" y="1"/>
                  </a:moveTo>
                  <a:lnTo>
                    <a:pt x="3704" y="68"/>
                  </a:lnTo>
                  <a:lnTo>
                    <a:pt x="1886" y="169"/>
                  </a:lnTo>
                  <a:lnTo>
                    <a:pt x="977" y="236"/>
                  </a:lnTo>
                  <a:lnTo>
                    <a:pt x="505" y="304"/>
                  </a:lnTo>
                  <a:lnTo>
                    <a:pt x="68" y="405"/>
                  </a:lnTo>
                  <a:lnTo>
                    <a:pt x="34" y="438"/>
                  </a:lnTo>
                  <a:lnTo>
                    <a:pt x="68" y="472"/>
                  </a:lnTo>
                  <a:lnTo>
                    <a:pt x="101" y="472"/>
                  </a:lnTo>
                  <a:lnTo>
                    <a:pt x="34" y="708"/>
                  </a:lnTo>
                  <a:lnTo>
                    <a:pt x="0" y="977"/>
                  </a:lnTo>
                  <a:lnTo>
                    <a:pt x="34" y="1482"/>
                  </a:lnTo>
                  <a:lnTo>
                    <a:pt x="101" y="2088"/>
                  </a:lnTo>
                  <a:lnTo>
                    <a:pt x="202" y="2728"/>
                  </a:lnTo>
                  <a:lnTo>
                    <a:pt x="236" y="2761"/>
                  </a:lnTo>
                  <a:lnTo>
                    <a:pt x="270" y="2795"/>
                  </a:lnTo>
                  <a:lnTo>
                    <a:pt x="371" y="2761"/>
                  </a:lnTo>
                  <a:lnTo>
                    <a:pt x="1044" y="2829"/>
                  </a:lnTo>
                  <a:lnTo>
                    <a:pt x="1718" y="2829"/>
                  </a:lnTo>
                  <a:lnTo>
                    <a:pt x="2425" y="2795"/>
                  </a:lnTo>
                  <a:lnTo>
                    <a:pt x="3098" y="2728"/>
                  </a:lnTo>
                  <a:lnTo>
                    <a:pt x="4445" y="2593"/>
                  </a:lnTo>
                  <a:lnTo>
                    <a:pt x="5152" y="2559"/>
                  </a:lnTo>
                  <a:lnTo>
                    <a:pt x="5825" y="2559"/>
                  </a:lnTo>
                  <a:lnTo>
                    <a:pt x="5892" y="2593"/>
                  </a:lnTo>
                  <a:lnTo>
                    <a:pt x="5960" y="2593"/>
                  </a:lnTo>
                  <a:lnTo>
                    <a:pt x="6027" y="2559"/>
                  </a:lnTo>
                  <a:lnTo>
                    <a:pt x="6061" y="2492"/>
                  </a:lnTo>
                  <a:lnTo>
                    <a:pt x="6094" y="1280"/>
                  </a:lnTo>
                  <a:lnTo>
                    <a:pt x="6061" y="674"/>
                  </a:lnTo>
                  <a:lnTo>
                    <a:pt x="6061" y="371"/>
                  </a:lnTo>
                  <a:lnTo>
                    <a:pt x="6027" y="68"/>
                  </a:lnTo>
                  <a:lnTo>
                    <a:pt x="5993" y="34"/>
                  </a:lnTo>
                  <a:lnTo>
                    <a:pt x="5926" y="34"/>
                  </a:lnTo>
                  <a:lnTo>
                    <a:pt x="5892" y="68"/>
                  </a:lnTo>
                  <a:lnTo>
                    <a:pt x="5825" y="607"/>
                  </a:lnTo>
                  <a:lnTo>
                    <a:pt x="5791" y="1179"/>
                  </a:lnTo>
                  <a:lnTo>
                    <a:pt x="5825" y="2290"/>
                  </a:lnTo>
                  <a:lnTo>
                    <a:pt x="5152" y="2324"/>
                  </a:lnTo>
                  <a:lnTo>
                    <a:pt x="4478" y="2357"/>
                  </a:lnTo>
                  <a:lnTo>
                    <a:pt x="3132" y="2458"/>
                  </a:lnTo>
                  <a:lnTo>
                    <a:pt x="1785" y="2593"/>
                  </a:lnTo>
                  <a:lnTo>
                    <a:pt x="1111" y="2627"/>
                  </a:lnTo>
                  <a:lnTo>
                    <a:pt x="438" y="2627"/>
                  </a:lnTo>
                  <a:lnTo>
                    <a:pt x="303" y="2054"/>
                  </a:lnTo>
                  <a:lnTo>
                    <a:pt x="236" y="1448"/>
                  </a:lnTo>
                  <a:lnTo>
                    <a:pt x="236" y="977"/>
                  </a:lnTo>
                  <a:lnTo>
                    <a:pt x="236" y="708"/>
                  </a:lnTo>
                  <a:lnTo>
                    <a:pt x="169" y="472"/>
                  </a:lnTo>
                  <a:lnTo>
                    <a:pt x="472" y="506"/>
                  </a:lnTo>
                  <a:lnTo>
                    <a:pt x="775" y="506"/>
                  </a:lnTo>
                  <a:lnTo>
                    <a:pt x="1414" y="472"/>
                  </a:lnTo>
                  <a:lnTo>
                    <a:pt x="2054" y="405"/>
                  </a:lnTo>
                  <a:lnTo>
                    <a:pt x="2694" y="337"/>
                  </a:lnTo>
                  <a:lnTo>
                    <a:pt x="3973" y="270"/>
                  </a:lnTo>
                  <a:lnTo>
                    <a:pt x="4781" y="236"/>
                  </a:lnTo>
                  <a:lnTo>
                    <a:pt x="5219" y="203"/>
                  </a:lnTo>
                  <a:lnTo>
                    <a:pt x="5455" y="203"/>
                  </a:lnTo>
                  <a:lnTo>
                    <a:pt x="5556" y="236"/>
                  </a:lnTo>
                  <a:lnTo>
                    <a:pt x="5623" y="270"/>
                  </a:lnTo>
                  <a:lnTo>
                    <a:pt x="5690" y="304"/>
                  </a:lnTo>
                  <a:lnTo>
                    <a:pt x="5758" y="270"/>
                  </a:lnTo>
                  <a:lnTo>
                    <a:pt x="5791" y="236"/>
                  </a:lnTo>
                  <a:lnTo>
                    <a:pt x="5791" y="169"/>
                  </a:lnTo>
                  <a:lnTo>
                    <a:pt x="5758" y="102"/>
                  </a:lnTo>
                  <a:lnTo>
                    <a:pt x="5690" y="34"/>
                  </a:lnTo>
                  <a:lnTo>
                    <a:pt x="56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7" name="Google Shape;887;p6"/>
            <p:cNvSpPr/>
            <p:nvPr/>
          </p:nvSpPr>
          <p:spPr>
            <a:xfrm>
              <a:off x="3904250" y="3176500"/>
              <a:ext cx="62325" cy="77450"/>
            </a:xfrm>
            <a:custGeom>
              <a:rect b="b" l="l" r="r" t="t"/>
              <a:pathLst>
                <a:path extrusionOk="0" h="3098" w="2493">
                  <a:moveTo>
                    <a:pt x="2290" y="202"/>
                  </a:moveTo>
                  <a:lnTo>
                    <a:pt x="2223" y="808"/>
                  </a:lnTo>
                  <a:lnTo>
                    <a:pt x="2223" y="1482"/>
                  </a:lnTo>
                  <a:lnTo>
                    <a:pt x="2223" y="2155"/>
                  </a:lnTo>
                  <a:lnTo>
                    <a:pt x="2290" y="2727"/>
                  </a:lnTo>
                  <a:lnTo>
                    <a:pt x="2324" y="2761"/>
                  </a:lnTo>
                  <a:lnTo>
                    <a:pt x="2290" y="2761"/>
                  </a:lnTo>
                  <a:lnTo>
                    <a:pt x="2055" y="2727"/>
                  </a:lnTo>
                  <a:lnTo>
                    <a:pt x="1819" y="2727"/>
                  </a:lnTo>
                  <a:lnTo>
                    <a:pt x="1348" y="2761"/>
                  </a:lnTo>
                  <a:lnTo>
                    <a:pt x="371" y="2761"/>
                  </a:lnTo>
                  <a:lnTo>
                    <a:pt x="270" y="1515"/>
                  </a:lnTo>
                  <a:lnTo>
                    <a:pt x="169" y="236"/>
                  </a:lnTo>
                  <a:lnTo>
                    <a:pt x="708" y="303"/>
                  </a:lnTo>
                  <a:lnTo>
                    <a:pt x="1213" y="270"/>
                  </a:lnTo>
                  <a:lnTo>
                    <a:pt x="2290" y="202"/>
                  </a:lnTo>
                  <a:close/>
                  <a:moveTo>
                    <a:pt x="2290" y="0"/>
                  </a:moveTo>
                  <a:lnTo>
                    <a:pt x="1752" y="34"/>
                  </a:lnTo>
                  <a:lnTo>
                    <a:pt x="1213" y="34"/>
                  </a:lnTo>
                  <a:lnTo>
                    <a:pt x="674" y="68"/>
                  </a:lnTo>
                  <a:lnTo>
                    <a:pt x="136" y="101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34" y="236"/>
                  </a:lnTo>
                  <a:lnTo>
                    <a:pt x="1" y="876"/>
                  </a:lnTo>
                  <a:lnTo>
                    <a:pt x="34" y="1616"/>
                  </a:lnTo>
                  <a:lnTo>
                    <a:pt x="102" y="2357"/>
                  </a:lnTo>
                  <a:lnTo>
                    <a:pt x="203" y="3030"/>
                  </a:lnTo>
                  <a:lnTo>
                    <a:pt x="237" y="3064"/>
                  </a:lnTo>
                  <a:lnTo>
                    <a:pt x="304" y="3098"/>
                  </a:lnTo>
                  <a:lnTo>
                    <a:pt x="371" y="3064"/>
                  </a:lnTo>
                  <a:lnTo>
                    <a:pt x="405" y="2997"/>
                  </a:lnTo>
                  <a:lnTo>
                    <a:pt x="405" y="2896"/>
                  </a:lnTo>
                  <a:lnTo>
                    <a:pt x="876" y="2997"/>
                  </a:lnTo>
                  <a:lnTo>
                    <a:pt x="1348" y="3030"/>
                  </a:lnTo>
                  <a:lnTo>
                    <a:pt x="1853" y="2997"/>
                  </a:lnTo>
                  <a:lnTo>
                    <a:pt x="2088" y="2963"/>
                  </a:lnTo>
                  <a:lnTo>
                    <a:pt x="2290" y="2896"/>
                  </a:lnTo>
                  <a:lnTo>
                    <a:pt x="2358" y="2862"/>
                  </a:lnTo>
                  <a:lnTo>
                    <a:pt x="2358" y="2795"/>
                  </a:lnTo>
                  <a:lnTo>
                    <a:pt x="2425" y="2795"/>
                  </a:lnTo>
                  <a:lnTo>
                    <a:pt x="2459" y="2761"/>
                  </a:lnTo>
                  <a:lnTo>
                    <a:pt x="2459" y="2727"/>
                  </a:lnTo>
                  <a:lnTo>
                    <a:pt x="2492" y="2121"/>
                  </a:lnTo>
                  <a:lnTo>
                    <a:pt x="2459" y="1448"/>
                  </a:lnTo>
                  <a:lnTo>
                    <a:pt x="2425" y="775"/>
                  </a:lnTo>
                  <a:lnTo>
                    <a:pt x="2358" y="169"/>
                  </a:lnTo>
                  <a:lnTo>
                    <a:pt x="2391" y="135"/>
                  </a:lnTo>
                  <a:lnTo>
                    <a:pt x="2391" y="68"/>
                  </a:lnTo>
                  <a:lnTo>
                    <a:pt x="2358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8" name="Google Shape;888;p6"/>
            <p:cNvSpPr/>
            <p:nvPr/>
          </p:nvSpPr>
          <p:spPr>
            <a:xfrm>
              <a:off x="3843650" y="4433150"/>
              <a:ext cx="366175" cy="525250"/>
            </a:xfrm>
            <a:custGeom>
              <a:rect b="b" l="l" r="r" t="t"/>
              <a:pathLst>
                <a:path extrusionOk="0" h="21010" w="14647">
                  <a:moveTo>
                    <a:pt x="3738" y="1"/>
                  </a:moveTo>
                  <a:lnTo>
                    <a:pt x="3199" y="34"/>
                  </a:lnTo>
                  <a:lnTo>
                    <a:pt x="2661" y="102"/>
                  </a:lnTo>
                  <a:lnTo>
                    <a:pt x="2122" y="203"/>
                  </a:lnTo>
                  <a:lnTo>
                    <a:pt x="1583" y="337"/>
                  </a:lnTo>
                  <a:lnTo>
                    <a:pt x="1044" y="472"/>
                  </a:lnTo>
                  <a:lnTo>
                    <a:pt x="1" y="809"/>
                  </a:lnTo>
                  <a:lnTo>
                    <a:pt x="1" y="1078"/>
                  </a:lnTo>
                  <a:lnTo>
                    <a:pt x="607" y="876"/>
                  </a:lnTo>
                  <a:lnTo>
                    <a:pt x="1213" y="674"/>
                  </a:lnTo>
                  <a:lnTo>
                    <a:pt x="1819" y="539"/>
                  </a:lnTo>
                  <a:lnTo>
                    <a:pt x="2425" y="405"/>
                  </a:lnTo>
                  <a:lnTo>
                    <a:pt x="2829" y="337"/>
                  </a:lnTo>
                  <a:lnTo>
                    <a:pt x="3233" y="304"/>
                  </a:lnTo>
                  <a:lnTo>
                    <a:pt x="3671" y="270"/>
                  </a:lnTo>
                  <a:lnTo>
                    <a:pt x="4075" y="236"/>
                  </a:lnTo>
                  <a:lnTo>
                    <a:pt x="4883" y="304"/>
                  </a:lnTo>
                  <a:lnTo>
                    <a:pt x="5691" y="405"/>
                  </a:lnTo>
                  <a:lnTo>
                    <a:pt x="6499" y="573"/>
                  </a:lnTo>
                  <a:lnTo>
                    <a:pt x="7273" y="809"/>
                  </a:lnTo>
                  <a:lnTo>
                    <a:pt x="8047" y="1112"/>
                  </a:lnTo>
                  <a:lnTo>
                    <a:pt x="8822" y="1448"/>
                  </a:lnTo>
                  <a:lnTo>
                    <a:pt x="9125" y="1583"/>
                  </a:lnTo>
                  <a:lnTo>
                    <a:pt x="9394" y="1751"/>
                  </a:lnTo>
                  <a:lnTo>
                    <a:pt x="9933" y="2122"/>
                  </a:lnTo>
                  <a:lnTo>
                    <a:pt x="10438" y="2559"/>
                  </a:lnTo>
                  <a:lnTo>
                    <a:pt x="10909" y="2997"/>
                  </a:lnTo>
                  <a:lnTo>
                    <a:pt x="11482" y="3502"/>
                  </a:lnTo>
                  <a:lnTo>
                    <a:pt x="11987" y="4041"/>
                  </a:lnTo>
                  <a:lnTo>
                    <a:pt x="12525" y="4613"/>
                  </a:lnTo>
                  <a:lnTo>
                    <a:pt x="12997" y="5185"/>
                  </a:lnTo>
                  <a:lnTo>
                    <a:pt x="13401" y="5792"/>
                  </a:lnTo>
                  <a:lnTo>
                    <a:pt x="13704" y="6431"/>
                  </a:lnTo>
                  <a:lnTo>
                    <a:pt x="13872" y="6734"/>
                  </a:lnTo>
                  <a:lnTo>
                    <a:pt x="13973" y="7071"/>
                  </a:lnTo>
                  <a:lnTo>
                    <a:pt x="14074" y="7408"/>
                  </a:lnTo>
                  <a:lnTo>
                    <a:pt x="14175" y="7778"/>
                  </a:lnTo>
                  <a:lnTo>
                    <a:pt x="14242" y="8182"/>
                  </a:lnTo>
                  <a:lnTo>
                    <a:pt x="14276" y="8620"/>
                  </a:lnTo>
                  <a:lnTo>
                    <a:pt x="14343" y="9461"/>
                  </a:lnTo>
                  <a:lnTo>
                    <a:pt x="14377" y="11212"/>
                  </a:lnTo>
                  <a:lnTo>
                    <a:pt x="14411" y="11953"/>
                  </a:lnTo>
                  <a:lnTo>
                    <a:pt x="14343" y="12727"/>
                  </a:lnTo>
                  <a:lnTo>
                    <a:pt x="14242" y="13468"/>
                  </a:lnTo>
                  <a:lnTo>
                    <a:pt x="14040" y="14209"/>
                  </a:lnTo>
                  <a:lnTo>
                    <a:pt x="13805" y="14916"/>
                  </a:lnTo>
                  <a:lnTo>
                    <a:pt x="13502" y="15589"/>
                  </a:lnTo>
                  <a:lnTo>
                    <a:pt x="13131" y="16229"/>
                  </a:lnTo>
                  <a:lnTo>
                    <a:pt x="12660" y="16868"/>
                  </a:lnTo>
                  <a:lnTo>
                    <a:pt x="12424" y="17138"/>
                  </a:lnTo>
                  <a:lnTo>
                    <a:pt x="12189" y="17373"/>
                  </a:lnTo>
                  <a:lnTo>
                    <a:pt x="11650" y="17878"/>
                  </a:lnTo>
                  <a:lnTo>
                    <a:pt x="11078" y="18316"/>
                  </a:lnTo>
                  <a:lnTo>
                    <a:pt x="10505" y="18754"/>
                  </a:lnTo>
                  <a:lnTo>
                    <a:pt x="10202" y="18989"/>
                  </a:lnTo>
                  <a:lnTo>
                    <a:pt x="9865" y="19191"/>
                  </a:lnTo>
                  <a:lnTo>
                    <a:pt x="9529" y="19360"/>
                  </a:lnTo>
                  <a:lnTo>
                    <a:pt x="9192" y="19528"/>
                  </a:lnTo>
                  <a:lnTo>
                    <a:pt x="8519" y="19797"/>
                  </a:lnTo>
                  <a:lnTo>
                    <a:pt x="7778" y="19999"/>
                  </a:lnTo>
                  <a:lnTo>
                    <a:pt x="6431" y="20370"/>
                  </a:lnTo>
                  <a:lnTo>
                    <a:pt x="5792" y="20538"/>
                  </a:lnTo>
                  <a:lnTo>
                    <a:pt x="5118" y="20673"/>
                  </a:lnTo>
                  <a:lnTo>
                    <a:pt x="4681" y="20740"/>
                  </a:lnTo>
                  <a:lnTo>
                    <a:pt x="4243" y="20774"/>
                  </a:lnTo>
                  <a:lnTo>
                    <a:pt x="3401" y="20774"/>
                  </a:lnTo>
                  <a:lnTo>
                    <a:pt x="2560" y="20706"/>
                  </a:lnTo>
                  <a:lnTo>
                    <a:pt x="1684" y="20605"/>
                  </a:lnTo>
                  <a:lnTo>
                    <a:pt x="842" y="20471"/>
                  </a:lnTo>
                  <a:lnTo>
                    <a:pt x="1" y="20302"/>
                  </a:lnTo>
                  <a:lnTo>
                    <a:pt x="1" y="20572"/>
                  </a:lnTo>
                  <a:lnTo>
                    <a:pt x="169" y="20605"/>
                  </a:lnTo>
                  <a:lnTo>
                    <a:pt x="842" y="20740"/>
                  </a:lnTo>
                  <a:lnTo>
                    <a:pt x="1549" y="20841"/>
                  </a:lnTo>
                  <a:lnTo>
                    <a:pt x="2223" y="20942"/>
                  </a:lnTo>
                  <a:lnTo>
                    <a:pt x="2896" y="21009"/>
                  </a:lnTo>
                  <a:lnTo>
                    <a:pt x="4277" y="21009"/>
                  </a:lnTo>
                  <a:lnTo>
                    <a:pt x="4950" y="20942"/>
                  </a:lnTo>
                  <a:lnTo>
                    <a:pt x="5657" y="20841"/>
                  </a:lnTo>
                  <a:lnTo>
                    <a:pt x="6297" y="20706"/>
                  </a:lnTo>
                  <a:lnTo>
                    <a:pt x="6970" y="20504"/>
                  </a:lnTo>
                  <a:lnTo>
                    <a:pt x="8249" y="20168"/>
                  </a:lnTo>
                  <a:lnTo>
                    <a:pt x="8586" y="20067"/>
                  </a:lnTo>
                  <a:lnTo>
                    <a:pt x="8923" y="19966"/>
                  </a:lnTo>
                  <a:lnTo>
                    <a:pt x="9495" y="19696"/>
                  </a:lnTo>
                  <a:lnTo>
                    <a:pt x="10067" y="19360"/>
                  </a:lnTo>
                  <a:lnTo>
                    <a:pt x="10640" y="18989"/>
                  </a:lnTo>
                  <a:lnTo>
                    <a:pt x="11145" y="18585"/>
                  </a:lnTo>
                  <a:lnTo>
                    <a:pt x="11650" y="18181"/>
                  </a:lnTo>
                  <a:lnTo>
                    <a:pt x="12121" y="17777"/>
                  </a:lnTo>
                  <a:lnTo>
                    <a:pt x="12559" y="17340"/>
                  </a:lnTo>
                  <a:lnTo>
                    <a:pt x="12963" y="16868"/>
                  </a:lnTo>
                  <a:lnTo>
                    <a:pt x="13333" y="16363"/>
                  </a:lnTo>
                  <a:lnTo>
                    <a:pt x="13670" y="15825"/>
                  </a:lnTo>
                  <a:lnTo>
                    <a:pt x="13973" y="15219"/>
                  </a:lnTo>
                  <a:lnTo>
                    <a:pt x="14209" y="14579"/>
                  </a:lnTo>
                  <a:lnTo>
                    <a:pt x="14411" y="13939"/>
                  </a:lnTo>
                  <a:lnTo>
                    <a:pt x="14512" y="13266"/>
                  </a:lnTo>
                  <a:lnTo>
                    <a:pt x="14613" y="12592"/>
                  </a:lnTo>
                  <a:lnTo>
                    <a:pt x="14646" y="11919"/>
                  </a:lnTo>
                  <a:lnTo>
                    <a:pt x="14646" y="11246"/>
                  </a:lnTo>
                  <a:lnTo>
                    <a:pt x="14613" y="10572"/>
                  </a:lnTo>
                  <a:lnTo>
                    <a:pt x="14545" y="9865"/>
                  </a:lnTo>
                  <a:lnTo>
                    <a:pt x="14478" y="8552"/>
                  </a:lnTo>
                  <a:lnTo>
                    <a:pt x="14444" y="7879"/>
                  </a:lnTo>
                  <a:lnTo>
                    <a:pt x="14377" y="7576"/>
                  </a:lnTo>
                  <a:lnTo>
                    <a:pt x="14310" y="7239"/>
                  </a:lnTo>
                  <a:lnTo>
                    <a:pt x="14209" y="6903"/>
                  </a:lnTo>
                  <a:lnTo>
                    <a:pt x="14074" y="6600"/>
                  </a:lnTo>
                  <a:lnTo>
                    <a:pt x="13805" y="5994"/>
                  </a:lnTo>
                  <a:lnTo>
                    <a:pt x="13468" y="5421"/>
                  </a:lnTo>
                  <a:lnTo>
                    <a:pt x="13064" y="4882"/>
                  </a:lnTo>
                  <a:lnTo>
                    <a:pt x="12660" y="4377"/>
                  </a:lnTo>
                  <a:lnTo>
                    <a:pt x="12222" y="3872"/>
                  </a:lnTo>
                  <a:lnTo>
                    <a:pt x="11785" y="3401"/>
                  </a:lnTo>
                  <a:lnTo>
                    <a:pt x="11313" y="2963"/>
                  </a:lnTo>
                  <a:lnTo>
                    <a:pt x="10808" y="2526"/>
                  </a:lnTo>
                  <a:lnTo>
                    <a:pt x="10303" y="2122"/>
                  </a:lnTo>
                  <a:lnTo>
                    <a:pt x="9764" y="1751"/>
                  </a:lnTo>
                  <a:lnTo>
                    <a:pt x="9226" y="1415"/>
                  </a:lnTo>
                  <a:lnTo>
                    <a:pt x="8653" y="1112"/>
                  </a:lnTo>
                  <a:lnTo>
                    <a:pt x="8081" y="842"/>
                  </a:lnTo>
                  <a:lnTo>
                    <a:pt x="7475" y="607"/>
                  </a:lnTo>
                  <a:lnTo>
                    <a:pt x="6869" y="405"/>
                  </a:lnTo>
                  <a:lnTo>
                    <a:pt x="6229" y="236"/>
                  </a:lnTo>
                  <a:lnTo>
                    <a:pt x="5590" y="102"/>
                  </a:lnTo>
                  <a:lnTo>
                    <a:pt x="4950" y="34"/>
                  </a:lnTo>
                  <a:lnTo>
                    <a:pt x="431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89" name="Google Shape;889;p6"/>
            <p:cNvSpPr/>
            <p:nvPr/>
          </p:nvSpPr>
          <p:spPr>
            <a:xfrm>
              <a:off x="4483350" y="3152075"/>
              <a:ext cx="79975" cy="72425"/>
            </a:xfrm>
            <a:custGeom>
              <a:rect b="b" l="l" r="r" t="t"/>
              <a:pathLst>
                <a:path extrusionOk="0" h="2897" w="3199">
                  <a:moveTo>
                    <a:pt x="2963" y="1"/>
                  </a:moveTo>
                  <a:lnTo>
                    <a:pt x="2963" y="34"/>
                  </a:lnTo>
                  <a:lnTo>
                    <a:pt x="2930" y="34"/>
                  </a:lnTo>
                  <a:lnTo>
                    <a:pt x="2896" y="338"/>
                  </a:lnTo>
                  <a:lnTo>
                    <a:pt x="2930" y="674"/>
                  </a:lnTo>
                  <a:lnTo>
                    <a:pt x="2963" y="1280"/>
                  </a:lnTo>
                  <a:lnTo>
                    <a:pt x="2963" y="1954"/>
                  </a:lnTo>
                  <a:lnTo>
                    <a:pt x="2997" y="2290"/>
                  </a:lnTo>
                  <a:lnTo>
                    <a:pt x="3031" y="2627"/>
                  </a:lnTo>
                  <a:lnTo>
                    <a:pt x="2324" y="2627"/>
                  </a:lnTo>
                  <a:lnTo>
                    <a:pt x="1650" y="2661"/>
                  </a:lnTo>
                  <a:lnTo>
                    <a:pt x="977" y="2694"/>
                  </a:lnTo>
                  <a:lnTo>
                    <a:pt x="640" y="2728"/>
                  </a:lnTo>
                  <a:lnTo>
                    <a:pt x="270" y="2728"/>
                  </a:lnTo>
                  <a:lnTo>
                    <a:pt x="303" y="2391"/>
                  </a:lnTo>
                  <a:lnTo>
                    <a:pt x="303" y="2055"/>
                  </a:lnTo>
                  <a:lnTo>
                    <a:pt x="270" y="1348"/>
                  </a:lnTo>
                  <a:lnTo>
                    <a:pt x="236" y="742"/>
                  </a:lnTo>
                  <a:lnTo>
                    <a:pt x="202" y="439"/>
                  </a:lnTo>
                  <a:lnTo>
                    <a:pt x="101" y="169"/>
                  </a:lnTo>
                  <a:lnTo>
                    <a:pt x="68" y="169"/>
                  </a:lnTo>
                  <a:lnTo>
                    <a:pt x="0" y="472"/>
                  </a:lnTo>
                  <a:lnTo>
                    <a:pt x="0" y="775"/>
                  </a:lnTo>
                  <a:lnTo>
                    <a:pt x="34" y="1381"/>
                  </a:lnTo>
                  <a:lnTo>
                    <a:pt x="34" y="1718"/>
                  </a:lnTo>
                  <a:lnTo>
                    <a:pt x="101" y="2088"/>
                  </a:lnTo>
                  <a:lnTo>
                    <a:pt x="236" y="2795"/>
                  </a:lnTo>
                  <a:lnTo>
                    <a:pt x="236" y="2829"/>
                  </a:lnTo>
                  <a:lnTo>
                    <a:pt x="236" y="2863"/>
                  </a:lnTo>
                  <a:lnTo>
                    <a:pt x="539" y="2795"/>
                  </a:lnTo>
                  <a:lnTo>
                    <a:pt x="573" y="2863"/>
                  </a:lnTo>
                  <a:lnTo>
                    <a:pt x="640" y="2896"/>
                  </a:lnTo>
                  <a:lnTo>
                    <a:pt x="842" y="2896"/>
                  </a:lnTo>
                  <a:lnTo>
                    <a:pt x="1347" y="2863"/>
                  </a:lnTo>
                  <a:lnTo>
                    <a:pt x="2223" y="2829"/>
                  </a:lnTo>
                  <a:lnTo>
                    <a:pt x="3064" y="2795"/>
                  </a:lnTo>
                  <a:lnTo>
                    <a:pt x="3098" y="2795"/>
                  </a:lnTo>
                  <a:lnTo>
                    <a:pt x="3098" y="2762"/>
                  </a:lnTo>
                  <a:lnTo>
                    <a:pt x="3132" y="2762"/>
                  </a:lnTo>
                  <a:lnTo>
                    <a:pt x="3165" y="2694"/>
                  </a:lnTo>
                  <a:lnTo>
                    <a:pt x="3199" y="2391"/>
                  </a:lnTo>
                  <a:lnTo>
                    <a:pt x="3199" y="2088"/>
                  </a:lnTo>
                  <a:lnTo>
                    <a:pt x="3199" y="1482"/>
                  </a:lnTo>
                  <a:lnTo>
                    <a:pt x="3165" y="742"/>
                  </a:lnTo>
                  <a:lnTo>
                    <a:pt x="3132" y="371"/>
                  </a:lnTo>
                  <a:lnTo>
                    <a:pt x="3031" y="34"/>
                  </a:lnTo>
                  <a:lnTo>
                    <a:pt x="296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0" name="Google Shape;890;p6"/>
            <p:cNvSpPr/>
            <p:nvPr/>
          </p:nvSpPr>
          <p:spPr>
            <a:xfrm>
              <a:off x="4045675" y="3169750"/>
              <a:ext cx="85875" cy="74950"/>
            </a:xfrm>
            <a:custGeom>
              <a:rect b="b" l="l" r="r" t="t"/>
              <a:pathLst>
                <a:path extrusionOk="0" h="2998" w="3435">
                  <a:moveTo>
                    <a:pt x="1279" y="1"/>
                  </a:moveTo>
                  <a:lnTo>
                    <a:pt x="909" y="68"/>
                  </a:lnTo>
                  <a:lnTo>
                    <a:pt x="539" y="136"/>
                  </a:lnTo>
                  <a:lnTo>
                    <a:pt x="202" y="203"/>
                  </a:lnTo>
                  <a:lnTo>
                    <a:pt x="101" y="136"/>
                  </a:lnTo>
                  <a:lnTo>
                    <a:pt x="34" y="136"/>
                  </a:lnTo>
                  <a:lnTo>
                    <a:pt x="0" y="169"/>
                  </a:lnTo>
                  <a:lnTo>
                    <a:pt x="0" y="237"/>
                  </a:lnTo>
                  <a:lnTo>
                    <a:pt x="34" y="304"/>
                  </a:lnTo>
                  <a:lnTo>
                    <a:pt x="67" y="338"/>
                  </a:lnTo>
                  <a:lnTo>
                    <a:pt x="34" y="876"/>
                  </a:lnTo>
                  <a:lnTo>
                    <a:pt x="67" y="1684"/>
                  </a:lnTo>
                  <a:lnTo>
                    <a:pt x="135" y="2896"/>
                  </a:lnTo>
                  <a:lnTo>
                    <a:pt x="168" y="2997"/>
                  </a:lnTo>
                  <a:lnTo>
                    <a:pt x="269" y="2997"/>
                  </a:lnTo>
                  <a:lnTo>
                    <a:pt x="337" y="2964"/>
                  </a:lnTo>
                  <a:lnTo>
                    <a:pt x="337" y="2896"/>
                  </a:lnTo>
                  <a:lnTo>
                    <a:pt x="303" y="1920"/>
                  </a:lnTo>
                  <a:lnTo>
                    <a:pt x="269" y="944"/>
                  </a:lnTo>
                  <a:lnTo>
                    <a:pt x="269" y="674"/>
                  </a:lnTo>
                  <a:lnTo>
                    <a:pt x="269" y="371"/>
                  </a:lnTo>
                  <a:lnTo>
                    <a:pt x="943" y="304"/>
                  </a:lnTo>
                  <a:lnTo>
                    <a:pt x="1616" y="270"/>
                  </a:lnTo>
                  <a:lnTo>
                    <a:pt x="1986" y="270"/>
                  </a:lnTo>
                  <a:lnTo>
                    <a:pt x="2357" y="304"/>
                  </a:lnTo>
                  <a:lnTo>
                    <a:pt x="2727" y="338"/>
                  </a:lnTo>
                  <a:lnTo>
                    <a:pt x="3098" y="371"/>
                  </a:lnTo>
                  <a:lnTo>
                    <a:pt x="3131" y="371"/>
                  </a:lnTo>
                  <a:lnTo>
                    <a:pt x="3098" y="573"/>
                  </a:lnTo>
                  <a:lnTo>
                    <a:pt x="3098" y="809"/>
                  </a:lnTo>
                  <a:lnTo>
                    <a:pt x="3098" y="1247"/>
                  </a:lnTo>
                  <a:lnTo>
                    <a:pt x="3098" y="2055"/>
                  </a:lnTo>
                  <a:lnTo>
                    <a:pt x="3131" y="2425"/>
                  </a:lnTo>
                  <a:lnTo>
                    <a:pt x="3199" y="2795"/>
                  </a:lnTo>
                  <a:lnTo>
                    <a:pt x="2795" y="2728"/>
                  </a:lnTo>
                  <a:lnTo>
                    <a:pt x="2390" y="2728"/>
                  </a:lnTo>
                  <a:lnTo>
                    <a:pt x="1549" y="2694"/>
                  </a:lnTo>
                  <a:lnTo>
                    <a:pt x="774" y="2694"/>
                  </a:lnTo>
                  <a:lnTo>
                    <a:pt x="640" y="2762"/>
                  </a:lnTo>
                  <a:lnTo>
                    <a:pt x="505" y="2795"/>
                  </a:lnTo>
                  <a:lnTo>
                    <a:pt x="370" y="2896"/>
                  </a:lnTo>
                  <a:lnTo>
                    <a:pt x="539" y="2930"/>
                  </a:lnTo>
                  <a:lnTo>
                    <a:pt x="707" y="2964"/>
                  </a:lnTo>
                  <a:lnTo>
                    <a:pt x="1044" y="2964"/>
                  </a:lnTo>
                  <a:lnTo>
                    <a:pt x="1414" y="2930"/>
                  </a:lnTo>
                  <a:lnTo>
                    <a:pt x="1784" y="2930"/>
                  </a:lnTo>
                  <a:lnTo>
                    <a:pt x="2525" y="2997"/>
                  </a:lnTo>
                  <a:lnTo>
                    <a:pt x="2929" y="2997"/>
                  </a:lnTo>
                  <a:lnTo>
                    <a:pt x="3300" y="2930"/>
                  </a:lnTo>
                  <a:lnTo>
                    <a:pt x="3333" y="2930"/>
                  </a:lnTo>
                  <a:lnTo>
                    <a:pt x="3401" y="2896"/>
                  </a:lnTo>
                  <a:lnTo>
                    <a:pt x="3434" y="2829"/>
                  </a:lnTo>
                  <a:lnTo>
                    <a:pt x="3434" y="2795"/>
                  </a:lnTo>
                  <a:lnTo>
                    <a:pt x="3367" y="2425"/>
                  </a:lnTo>
                  <a:lnTo>
                    <a:pt x="3333" y="2021"/>
                  </a:lnTo>
                  <a:lnTo>
                    <a:pt x="3300" y="1247"/>
                  </a:lnTo>
                  <a:lnTo>
                    <a:pt x="3333" y="674"/>
                  </a:lnTo>
                  <a:lnTo>
                    <a:pt x="3300" y="405"/>
                  </a:lnTo>
                  <a:lnTo>
                    <a:pt x="3232" y="136"/>
                  </a:lnTo>
                  <a:lnTo>
                    <a:pt x="3232" y="102"/>
                  </a:lnTo>
                  <a:lnTo>
                    <a:pt x="3199" y="136"/>
                  </a:lnTo>
                  <a:lnTo>
                    <a:pt x="3165" y="270"/>
                  </a:lnTo>
                  <a:lnTo>
                    <a:pt x="3131" y="237"/>
                  </a:lnTo>
                  <a:lnTo>
                    <a:pt x="2795" y="102"/>
                  </a:lnTo>
                  <a:lnTo>
                    <a:pt x="2424" y="35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1" name="Google Shape;891;p6"/>
            <p:cNvSpPr/>
            <p:nvPr/>
          </p:nvSpPr>
          <p:spPr>
            <a:xfrm>
              <a:off x="4792250" y="2902100"/>
              <a:ext cx="27800" cy="20225"/>
            </a:xfrm>
            <a:custGeom>
              <a:rect b="b" l="l" r="r" t="t"/>
              <a:pathLst>
                <a:path extrusionOk="0" h="809" w="1112">
                  <a:moveTo>
                    <a:pt x="371" y="0"/>
                  </a:moveTo>
                  <a:lnTo>
                    <a:pt x="304" y="34"/>
                  </a:lnTo>
                  <a:lnTo>
                    <a:pt x="203" y="101"/>
                  </a:lnTo>
                  <a:lnTo>
                    <a:pt x="102" y="202"/>
                  </a:lnTo>
                  <a:lnTo>
                    <a:pt x="1" y="404"/>
                  </a:lnTo>
                  <a:lnTo>
                    <a:pt x="1" y="472"/>
                  </a:lnTo>
                  <a:lnTo>
                    <a:pt x="34" y="505"/>
                  </a:lnTo>
                  <a:lnTo>
                    <a:pt x="371" y="775"/>
                  </a:lnTo>
                  <a:lnTo>
                    <a:pt x="472" y="808"/>
                  </a:lnTo>
                  <a:lnTo>
                    <a:pt x="539" y="775"/>
                  </a:lnTo>
                  <a:lnTo>
                    <a:pt x="573" y="707"/>
                  </a:lnTo>
                  <a:lnTo>
                    <a:pt x="506" y="606"/>
                  </a:lnTo>
                  <a:lnTo>
                    <a:pt x="337" y="472"/>
                  </a:lnTo>
                  <a:lnTo>
                    <a:pt x="674" y="438"/>
                  </a:lnTo>
                  <a:lnTo>
                    <a:pt x="1044" y="371"/>
                  </a:lnTo>
                  <a:lnTo>
                    <a:pt x="1112" y="337"/>
                  </a:lnTo>
                  <a:lnTo>
                    <a:pt x="1112" y="270"/>
                  </a:lnTo>
                  <a:lnTo>
                    <a:pt x="1112" y="202"/>
                  </a:lnTo>
                  <a:lnTo>
                    <a:pt x="1044" y="169"/>
                  </a:lnTo>
                  <a:lnTo>
                    <a:pt x="674" y="236"/>
                  </a:lnTo>
                  <a:lnTo>
                    <a:pt x="304" y="303"/>
                  </a:lnTo>
                  <a:lnTo>
                    <a:pt x="405" y="169"/>
                  </a:lnTo>
                  <a:lnTo>
                    <a:pt x="438" y="101"/>
                  </a:lnTo>
                  <a:lnTo>
                    <a:pt x="405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2" name="Google Shape;892;p6"/>
            <p:cNvSpPr/>
            <p:nvPr/>
          </p:nvSpPr>
          <p:spPr>
            <a:xfrm>
              <a:off x="4374775" y="5194050"/>
              <a:ext cx="236525" cy="188575"/>
            </a:xfrm>
            <a:custGeom>
              <a:rect b="b" l="l" r="r" t="t"/>
              <a:pathLst>
                <a:path extrusionOk="0" h="7543" w="9461">
                  <a:moveTo>
                    <a:pt x="3805" y="472"/>
                  </a:moveTo>
                  <a:lnTo>
                    <a:pt x="4377" y="573"/>
                  </a:lnTo>
                  <a:lnTo>
                    <a:pt x="4916" y="708"/>
                  </a:lnTo>
                  <a:lnTo>
                    <a:pt x="5488" y="876"/>
                  </a:lnTo>
                  <a:lnTo>
                    <a:pt x="6027" y="1044"/>
                  </a:lnTo>
                  <a:lnTo>
                    <a:pt x="6566" y="1246"/>
                  </a:lnTo>
                  <a:lnTo>
                    <a:pt x="7104" y="1482"/>
                  </a:lnTo>
                  <a:lnTo>
                    <a:pt x="7643" y="1718"/>
                  </a:lnTo>
                  <a:lnTo>
                    <a:pt x="8182" y="1953"/>
                  </a:lnTo>
                  <a:lnTo>
                    <a:pt x="8586" y="2223"/>
                  </a:lnTo>
                  <a:lnTo>
                    <a:pt x="8754" y="2357"/>
                  </a:lnTo>
                  <a:lnTo>
                    <a:pt x="8922" y="2526"/>
                  </a:lnTo>
                  <a:lnTo>
                    <a:pt x="9023" y="2694"/>
                  </a:lnTo>
                  <a:lnTo>
                    <a:pt x="9124" y="2896"/>
                  </a:lnTo>
                  <a:lnTo>
                    <a:pt x="9192" y="3132"/>
                  </a:lnTo>
                  <a:lnTo>
                    <a:pt x="9225" y="3367"/>
                  </a:lnTo>
                  <a:lnTo>
                    <a:pt x="9192" y="3670"/>
                  </a:lnTo>
                  <a:lnTo>
                    <a:pt x="6498" y="2088"/>
                  </a:lnTo>
                  <a:lnTo>
                    <a:pt x="3805" y="472"/>
                  </a:lnTo>
                  <a:close/>
                  <a:moveTo>
                    <a:pt x="2256" y="203"/>
                  </a:moveTo>
                  <a:lnTo>
                    <a:pt x="2290" y="236"/>
                  </a:lnTo>
                  <a:lnTo>
                    <a:pt x="2323" y="270"/>
                  </a:lnTo>
                  <a:lnTo>
                    <a:pt x="2896" y="337"/>
                  </a:lnTo>
                  <a:lnTo>
                    <a:pt x="3502" y="405"/>
                  </a:lnTo>
                  <a:lnTo>
                    <a:pt x="3771" y="708"/>
                  </a:lnTo>
                  <a:lnTo>
                    <a:pt x="4074" y="943"/>
                  </a:lnTo>
                  <a:lnTo>
                    <a:pt x="4377" y="1179"/>
                  </a:lnTo>
                  <a:lnTo>
                    <a:pt x="4747" y="1415"/>
                  </a:lnTo>
                  <a:lnTo>
                    <a:pt x="5454" y="1819"/>
                  </a:lnTo>
                  <a:lnTo>
                    <a:pt x="6128" y="2189"/>
                  </a:lnTo>
                  <a:lnTo>
                    <a:pt x="9124" y="3940"/>
                  </a:lnTo>
                  <a:lnTo>
                    <a:pt x="9124" y="3940"/>
                  </a:lnTo>
                  <a:lnTo>
                    <a:pt x="7879" y="3603"/>
                  </a:lnTo>
                  <a:lnTo>
                    <a:pt x="7205" y="3435"/>
                  </a:lnTo>
                  <a:lnTo>
                    <a:pt x="6498" y="3300"/>
                  </a:lnTo>
                  <a:lnTo>
                    <a:pt x="5825" y="3199"/>
                  </a:lnTo>
                  <a:lnTo>
                    <a:pt x="5084" y="3132"/>
                  </a:lnTo>
                  <a:lnTo>
                    <a:pt x="4377" y="3098"/>
                  </a:lnTo>
                  <a:lnTo>
                    <a:pt x="3670" y="3098"/>
                  </a:lnTo>
                  <a:lnTo>
                    <a:pt x="3670" y="3064"/>
                  </a:lnTo>
                  <a:lnTo>
                    <a:pt x="3636" y="3031"/>
                  </a:lnTo>
                  <a:lnTo>
                    <a:pt x="2896" y="2627"/>
                  </a:lnTo>
                  <a:lnTo>
                    <a:pt x="2121" y="2256"/>
                  </a:lnTo>
                  <a:lnTo>
                    <a:pt x="1414" y="1852"/>
                  </a:lnTo>
                  <a:lnTo>
                    <a:pt x="1010" y="1650"/>
                  </a:lnTo>
                  <a:lnTo>
                    <a:pt x="640" y="1516"/>
                  </a:lnTo>
                  <a:lnTo>
                    <a:pt x="775" y="1280"/>
                  </a:lnTo>
                  <a:lnTo>
                    <a:pt x="943" y="1078"/>
                  </a:lnTo>
                  <a:lnTo>
                    <a:pt x="1111" y="876"/>
                  </a:lnTo>
                  <a:lnTo>
                    <a:pt x="1313" y="708"/>
                  </a:lnTo>
                  <a:lnTo>
                    <a:pt x="1515" y="539"/>
                  </a:lnTo>
                  <a:lnTo>
                    <a:pt x="1751" y="405"/>
                  </a:lnTo>
                  <a:lnTo>
                    <a:pt x="1987" y="304"/>
                  </a:lnTo>
                  <a:lnTo>
                    <a:pt x="2256" y="203"/>
                  </a:lnTo>
                  <a:close/>
                  <a:moveTo>
                    <a:pt x="573" y="1583"/>
                  </a:moveTo>
                  <a:lnTo>
                    <a:pt x="943" y="1819"/>
                  </a:lnTo>
                  <a:lnTo>
                    <a:pt x="1280" y="2021"/>
                  </a:lnTo>
                  <a:lnTo>
                    <a:pt x="2054" y="2425"/>
                  </a:lnTo>
                  <a:lnTo>
                    <a:pt x="2727" y="2795"/>
                  </a:lnTo>
                  <a:lnTo>
                    <a:pt x="3401" y="3132"/>
                  </a:lnTo>
                  <a:lnTo>
                    <a:pt x="2963" y="3165"/>
                  </a:lnTo>
                  <a:lnTo>
                    <a:pt x="2525" y="3266"/>
                  </a:lnTo>
                  <a:lnTo>
                    <a:pt x="2088" y="3367"/>
                  </a:lnTo>
                  <a:lnTo>
                    <a:pt x="1684" y="3502"/>
                  </a:lnTo>
                  <a:lnTo>
                    <a:pt x="1280" y="3637"/>
                  </a:lnTo>
                  <a:lnTo>
                    <a:pt x="876" y="3839"/>
                  </a:lnTo>
                  <a:lnTo>
                    <a:pt x="505" y="4074"/>
                  </a:lnTo>
                  <a:lnTo>
                    <a:pt x="169" y="4344"/>
                  </a:lnTo>
                  <a:lnTo>
                    <a:pt x="135" y="3805"/>
                  </a:lnTo>
                  <a:lnTo>
                    <a:pt x="169" y="3233"/>
                  </a:lnTo>
                  <a:lnTo>
                    <a:pt x="236" y="2728"/>
                  </a:lnTo>
                  <a:lnTo>
                    <a:pt x="337" y="2256"/>
                  </a:lnTo>
                  <a:lnTo>
                    <a:pt x="438" y="1920"/>
                  </a:lnTo>
                  <a:lnTo>
                    <a:pt x="573" y="1583"/>
                  </a:lnTo>
                  <a:close/>
                  <a:moveTo>
                    <a:pt x="4882" y="3334"/>
                  </a:moveTo>
                  <a:lnTo>
                    <a:pt x="5488" y="3401"/>
                  </a:lnTo>
                  <a:lnTo>
                    <a:pt x="6094" y="3468"/>
                  </a:lnTo>
                  <a:lnTo>
                    <a:pt x="6667" y="3569"/>
                  </a:lnTo>
                  <a:lnTo>
                    <a:pt x="7879" y="3839"/>
                  </a:lnTo>
                  <a:lnTo>
                    <a:pt x="9057" y="4108"/>
                  </a:lnTo>
                  <a:lnTo>
                    <a:pt x="8855" y="4512"/>
                  </a:lnTo>
                  <a:lnTo>
                    <a:pt x="8586" y="4916"/>
                  </a:lnTo>
                  <a:lnTo>
                    <a:pt x="8518" y="5017"/>
                  </a:lnTo>
                  <a:lnTo>
                    <a:pt x="8485" y="4983"/>
                  </a:lnTo>
                  <a:lnTo>
                    <a:pt x="8451" y="4983"/>
                  </a:lnTo>
                  <a:lnTo>
                    <a:pt x="7172" y="4647"/>
                  </a:lnTo>
                  <a:lnTo>
                    <a:pt x="5892" y="4344"/>
                  </a:lnTo>
                  <a:lnTo>
                    <a:pt x="5252" y="4209"/>
                  </a:lnTo>
                  <a:lnTo>
                    <a:pt x="4613" y="4074"/>
                  </a:lnTo>
                  <a:lnTo>
                    <a:pt x="4310" y="4007"/>
                  </a:lnTo>
                  <a:lnTo>
                    <a:pt x="3973" y="3973"/>
                  </a:lnTo>
                  <a:lnTo>
                    <a:pt x="3670" y="3940"/>
                  </a:lnTo>
                  <a:lnTo>
                    <a:pt x="3367" y="3973"/>
                  </a:lnTo>
                  <a:lnTo>
                    <a:pt x="3165" y="4007"/>
                  </a:lnTo>
                  <a:lnTo>
                    <a:pt x="2997" y="4074"/>
                  </a:lnTo>
                  <a:lnTo>
                    <a:pt x="2694" y="4209"/>
                  </a:lnTo>
                  <a:lnTo>
                    <a:pt x="2391" y="4411"/>
                  </a:lnTo>
                  <a:lnTo>
                    <a:pt x="2088" y="4613"/>
                  </a:lnTo>
                  <a:lnTo>
                    <a:pt x="1381" y="5118"/>
                  </a:lnTo>
                  <a:lnTo>
                    <a:pt x="640" y="5556"/>
                  </a:lnTo>
                  <a:lnTo>
                    <a:pt x="539" y="5455"/>
                  </a:lnTo>
                  <a:lnTo>
                    <a:pt x="404" y="5219"/>
                  </a:lnTo>
                  <a:lnTo>
                    <a:pt x="303" y="4983"/>
                  </a:lnTo>
                  <a:lnTo>
                    <a:pt x="236" y="4748"/>
                  </a:lnTo>
                  <a:lnTo>
                    <a:pt x="169" y="4478"/>
                  </a:lnTo>
                  <a:lnTo>
                    <a:pt x="674" y="4209"/>
                  </a:lnTo>
                  <a:lnTo>
                    <a:pt x="1145" y="3973"/>
                  </a:lnTo>
                  <a:lnTo>
                    <a:pt x="1650" y="3805"/>
                  </a:lnTo>
                  <a:lnTo>
                    <a:pt x="2155" y="3637"/>
                  </a:lnTo>
                  <a:lnTo>
                    <a:pt x="2660" y="3502"/>
                  </a:lnTo>
                  <a:lnTo>
                    <a:pt x="3165" y="3401"/>
                  </a:lnTo>
                  <a:lnTo>
                    <a:pt x="3704" y="3367"/>
                  </a:lnTo>
                  <a:lnTo>
                    <a:pt x="4276" y="3334"/>
                  </a:lnTo>
                  <a:close/>
                  <a:moveTo>
                    <a:pt x="3838" y="4108"/>
                  </a:moveTo>
                  <a:lnTo>
                    <a:pt x="4175" y="4142"/>
                  </a:lnTo>
                  <a:lnTo>
                    <a:pt x="4512" y="4209"/>
                  </a:lnTo>
                  <a:lnTo>
                    <a:pt x="5219" y="4377"/>
                  </a:lnTo>
                  <a:lnTo>
                    <a:pt x="5825" y="4546"/>
                  </a:lnTo>
                  <a:lnTo>
                    <a:pt x="7104" y="4849"/>
                  </a:lnTo>
                  <a:lnTo>
                    <a:pt x="8417" y="5152"/>
                  </a:lnTo>
                  <a:lnTo>
                    <a:pt x="8013" y="5690"/>
                  </a:lnTo>
                  <a:lnTo>
                    <a:pt x="7542" y="6195"/>
                  </a:lnTo>
                  <a:lnTo>
                    <a:pt x="7003" y="6633"/>
                  </a:lnTo>
                  <a:lnTo>
                    <a:pt x="6465" y="7003"/>
                  </a:lnTo>
                  <a:lnTo>
                    <a:pt x="6263" y="7105"/>
                  </a:lnTo>
                  <a:lnTo>
                    <a:pt x="6094" y="7206"/>
                  </a:lnTo>
                  <a:lnTo>
                    <a:pt x="5690" y="7307"/>
                  </a:lnTo>
                  <a:lnTo>
                    <a:pt x="5252" y="7340"/>
                  </a:lnTo>
                  <a:lnTo>
                    <a:pt x="4848" y="7307"/>
                  </a:lnTo>
                  <a:lnTo>
                    <a:pt x="4411" y="7273"/>
                  </a:lnTo>
                  <a:lnTo>
                    <a:pt x="4007" y="7172"/>
                  </a:lnTo>
                  <a:lnTo>
                    <a:pt x="3199" y="6936"/>
                  </a:lnTo>
                  <a:lnTo>
                    <a:pt x="2525" y="6734"/>
                  </a:lnTo>
                  <a:lnTo>
                    <a:pt x="1886" y="6465"/>
                  </a:lnTo>
                  <a:lnTo>
                    <a:pt x="1549" y="6296"/>
                  </a:lnTo>
                  <a:lnTo>
                    <a:pt x="1246" y="6128"/>
                  </a:lnTo>
                  <a:lnTo>
                    <a:pt x="977" y="5926"/>
                  </a:lnTo>
                  <a:lnTo>
                    <a:pt x="741" y="5657"/>
                  </a:lnTo>
                  <a:lnTo>
                    <a:pt x="1044" y="5589"/>
                  </a:lnTo>
                  <a:lnTo>
                    <a:pt x="1381" y="5421"/>
                  </a:lnTo>
                  <a:lnTo>
                    <a:pt x="1684" y="5219"/>
                  </a:lnTo>
                  <a:lnTo>
                    <a:pt x="1987" y="4983"/>
                  </a:lnTo>
                  <a:lnTo>
                    <a:pt x="2593" y="4512"/>
                  </a:lnTo>
                  <a:lnTo>
                    <a:pt x="2896" y="4344"/>
                  </a:lnTo>
                  <a:lnTo>
                    <a:pt x="3199" y="4209"/>
                  </a:lnTo>
                  <a:lnTo>
                    <a:pt x="3502" y="4142"/>
                  </a:lnTo>
                  <a:lnTo>
                    <a:pt x="3838" y="4108"/>
                  </a:lnTo>
                  <a:close/>
                  <a:moveTo>
                    <a:pt x="2323" y="1"/>
                  </a:moveTo>
                  <a:lnTo>
                    <a:pt x="1953" y="68"/>
                  </a:lnTo>
                  <a:lnTo>
                    <a:pt x="1616" y="169"/>
                  </a:lnTo>
                  <a:lnTo>
                    <a:pt x="1313" y="337"/>
                  </a:lnTo>
                  <a:lnTo>
                    <a:pt x="1044" y="573"/>
                  </a:lnTo>
                  <a:lnTo>
                    <a:pt x="808" y="842"/>
                  </a:lnTo>
                  <a:lnTo>
                    <a:pt x="606" y="1145"/>
                  </a:lnTo>
                  <a:lnTo>
                    <a:pt x="438" y="1482"/>
                  </a:lnTo>
                  <a:lnTo>
                    <a:pt x="303" y="1819"/>
                  </a:lnTo>
                  <a:lnTo>
                    <a:pt x="202" y="2189"/>
                  </a:lnTo>
                  <a:lnTo>
                    <a:pt x="101" y="2593"/>
                  </a:lnTo>
                  <a:lnTo>
                    <a:pt x="34" y="2963"/>
                  </a:lnTo>
                  <a:lnTo>
                    <a:pt x="0" y="3367"/>
                  </a:lnTo>
                  <a:lnTo>
                    <a:pt x="0" y="3738"/>
                  </a:lnTo>
                  <a:lnTo>
                    <a:pt x="0" y="4445"/>
                  </a:lnTo>
                  <a:lnTo>
                    <a:pt x="0" y="4478"/>
                  </a:lnTo>
                  <a:lnTo>
                    <a:pt x="0" y="4512"/>
                  </a:lnTo>
                  <a:lnTo>
                    <a:pt x="0" y="4546"/>
                  </a:lnTo>
                  <a:lnTo>
                    <a:pt x="34" y="4781"/>
                  </a:lnTo>
                  <a:lnTo>
                    <a:pt x="68" y="4950"/>
                  </a:lnTo>
                  <a:lnTo>
                    <a:pt x="135" y="5152"/>
                  </a:lnTo>
                  <a:lnTo>
                    <a:pt x="303" y="5455"/>
                  </a:lnTo>
                  <a:lnTo>
                    <a:pt x="539" y="5758"/>
                  </a:lnTo>
                  <a:lnTo>
                    <a:pt x="808" y="6027"/>
                  </a:lnTo>
                  <a:lnTo>
                    <a:pt x="1111" y="6263"/>
                  </a:lnTo>
                  <a:lnTo>
                    <a:pt x="1414" y="6465"/>
                  </a:lnTo>
                  <a:lnTo>
                    <a:pt x="1751" y="6633"/>
                  </a:lnTo>
                  <a:lnTo>
                    <a:pt x="2088" y="6768"/>
                  </a:lnTo>
                  <a:lnTo>
                    <a:pt x="2929" y="7105"/>
                  </a:lnTo>
                  <a:lnTo>
                    <a:pt x="3401" y="7273"/>
                  </a:lnTo>
                  <a:lnTo>
                    <a:pt x="3872" y="7374"/>
                  </a:lnTo>
                  <a:lnTo>
                    <a:pt x="4343" y="7475"/>
                  </a:lnTo>
                  <a:lnTo>
                    <a:pt x="4815" y="7542"/>
                  </a:lnTo>
                  <a:lnTo>
                    <a:pt x="5286" y="7542"/>
                  </a:lnTo>
                  <a:lnTo>
                    <a:pt x="5724" y="7475"/>
                  </a:lnTo>
                  <a:lnTo>
                    <a:pt x="6162" y="7374"/>
                  </a:lnTo>
                  <a:lnTo>
                    <a:pt x="6532" y="7172"/>
                  </a:lnTo>
                  <a:lnTo>
                    <a:pt x="6936" y="6970"/>
                  </a:lnTo>
                  <a:lnTo>
                    <a:pt x="7273" y="6700"/>
                  </a:lnTo>
                  <a:lnTo>
                    <a:pt x="7609" y="6397"/>
                  </a:lnTo>
                  <a:lnTo>
                    <a:pt x="7912" y="6061"/>
                  </a:lnTo>
                  <a:lnTo>
                    <a:pt x="8485" y="5387"/>
                  </a:lnTo>
                  <a:lnTo>
                    <a:pt x="8720" y="5118"/>
                  </a:lnTo>
                  <a:lnTo>
                    <a:pt x="8922" y="4781"/>
                  </a:lnTo>
                  <a:lnTo>
                    <a:pt x="9124" y="4411"/>
                  </a:lnTo>
                  <a:lnTo>
                    <a:pt x="9293" y="4041"/>
                  </a:lnTo>
                  <a:lnTo>
                    <a:pt x="9394" y="4041"/>
                  </a:lnTo>
                  <a:lnTo>
                    <a:pt x="9461" y="3973"/>
                  </a:lnTo>
                  <a:lnTo>
                    <a:pt x="9461" y="3872"/>
                  </a:lnTo>
                  <a:lnTo>
                    <a:pt x="9461" y="3839"/>
                  </a:lnTo>
                  <a:lnTo>
                    <a:pt x="9427" y="3805"/>
                  </a:lnTo>
                  <a:lnTo>
                    <a:pt x="9394" y="3771"/>
                  </a:lnTo>
                  <a:lnTo>
                    <a:pt x="9427" y="3502"/>
                  </a:lnTo>
                  <a:lnTo>
                    <a:pt x="9427" y="3233"/>
                  </a:lnTo>
                  <a:lnTo>
                    <a:pt x="9394" y="2997"/>
                  </a:lnTo>
                  <a:lnTo>
                    <a:pt x="9293" y="2728"/>
                  </a:lnTo>
                  <a:lnTo>
                    <a:pt x="9192" y="2559"/>
                  </a:lnTo>
                  <a:lnTo>
                    <a:pt x="9091" y="2391"/>
                  </a:lnTo>
                  <a:lnTo>
                    <a:pt x="8788" y="2122"/>
                  </a:lnTo>
                  <a:lnTo>
                    <a:pt x="8451" y="1852"/>
                  </a:lnTo>
                  <a:lnTo>
                    <a:pt x="8081" y="1650"/>
                  </a:lnTo>
                  <a:lnTo>
                    <a:pt x="7677" y="1448"/>
                  </a:lnTo>
                  <a:lnTo>
                    <a:pt x="7273" y="1280"/>
                  </a:lnTo>
                  <a:lnTo>
                    <a:pt x="6498" y="1011"/>
                  </a:lnTo>
                  <a:lnTo>
                    <a:pt x="5589" y="674"/>
                  </a:lnTo>
                  <a:lnTo>
                    <a:pt x="4646" y="438"/>
                  </a:lnTo>
                  <a:lnTo>
                    <a:pt x="3704" y="236"/>
                  </a:lnTo>
                  <a:lnTo>
                    <a:pt x="2761" y="102"/>
                  </a:lnTo>
                  <a:lnTo>
                    <a:pt x="2761" y="34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3" name="Google Shape;893;p6"/>
            <p:cNvSpPr/>
            <p:nvPr/>
          </p:nvSpPr>
          <p:spPr>
            <a:xfrm>
              <a:off x="6859475" y="5379225"/>
              <a:ext cx="306400" cy="97650"/>
            </a:xfrm>
            <a:custGeom>
              <a:rect b="b" l="l" r="r" t="t"/>
              <a:pathLst>
                <a:path extrusionOk="0" h="3906" w="12256">
                  <a:moveTo>
                    <a:pt x="2492" y="775"/>
                  </a:moveTo>
                  <a:lnTo>
                    <a:pt x="2727" y="809"/>
                  </a:lnTo>
                  <a:lnTo>
                    <a:pt x="2963" y="943"/>
                  </a:lnTo>
                  <a:lnTo>
                    <a:pt x="3131" y="1078"/>
                  </a:lnTo>
                  <a:lnTo>
                    <a:pt x="3266" y="1280"/>
                  </a:lnTo>
                  <a:lnTo>
                    <a:pt x="3333" y="1549"/>
                  </a:lnTo>
                  <a:lnTo>
                    <a:pt x="2727" y="2189"/>
                  </a:lnTo>
                  <a:lnTo>
                    <a:pt x="2222" y="2795"/>
                  </a:lnTo>
                  <a:lnTo>
                    <a:pt x="1953" y="3132"/>
                  </a:lnTo>
                  <a:lnTo>
                    <a:pt x="1684" y="3401"/>
                  </a:lnTo>
                  <a:lnTo>
                    <a:pt x="1515" y="3536"/>
                  </a:lnTo>
                  <a:lnTo>
                    <a:pt x="1347" y="3603"/>
                  </a:lnTo>
                  <a:lnTo>
                    <a:pt x="1145" y="3670"/>
                  </a:lnTo>
                  <a:lnTo>
                    <a:pt x="943" y="3670"/>
                  </a:lnTo>
                  <a:lnTo>
                    <a:pt x="808" y="3637"/>
                  </a:lnTo>
                  <a:lnTo>
                    <a:pt x="707" y="3569"/>
                  </a:lnTo>
                  <a:lnTo>
                    <a:pt x="606" y="3502"/>
                  </a:lnTo>
                  <a:lnTo>
                    <a:pt x="539" y="3435"/>
                  </a:lnTo>
                  <a:lnTo>
                    <a:pt x="404" y="3233"/>
                  </a:lnTo>
                  <a:lnTo>
                    <a:pt x="371" y="2997"/>
                  </a:lnTo>
                  <a:lnTo>
                    <a:pt x="371" y="2728"/>
                  </a:lnTo>
                  <a:lnTo>
                    <a:pt x="404" y="2492"/>
                  </a:lnTo>
                  <a:lnTo>
                    <a:pt x="472" y="2256"/>
                  </a:lnTo>
                  <a:lnTo>
                    <a:pt x="539" y="2054"/>
                  </a:lnTo>
                  <a:lnTo>
                    <a:pt x="640" y="1886"/>
                  </a:lnTo>
                  <a:lnTo>
                    <a:pt x="775" y="1751"/>
                  </a:lnTo>
                  <a:lnTo>
                    <a:pt x="1044" y="1482"/>
                  </a:lnTo>
                  <a:lnTo>
                    <a:pt x="1347" y="1213"/>
                  </a:lnTo>
                  <a:lnTo>
                    <a:pt x="1684" y="1011"/>
                  </a:lnTo>
                  <a:lnTo>
                    <a:pt x="1953" y="842"/>
                  </a:lnTo>
                  <a:lnTo>
                    <a:pt x="2256" y="775"/>
                  </a:lnTo>
                  <a:close/>
                  <a:moveTo>
                    <a:pt x="6229" y="1"/>
                  </a:moveTo>
                  <a:lnTo>
                    <a:pt x="5892" y="34"/>
                  </a:lnTo>
                  <a:lnTo>
                    <a:pt x="5556" y="102"/>
                  </a:lnTo>
                  <a:lnTo>
                    <a:pt x="5219" y="203"/>
                  </a:lnTo>
                  <a:lnTo>
                    <a:pt x="4882" y="371"/>
                  </a:lnTo>
                  <a:lnTo>
                    <a:pt x="4579" y="539"/>
                  </a:lnTo>
                  <a:lnTo>
                    <a:pt x="4242" y="775"/>
                  </a:lnTo>
                  <a:lnTo>
                    <a:pt x="3939" y="1011"/>
                  </a:lnTo>
                  <a:lnTo>
                    <a:pt x="3670" y="1246"/>
                  </a:lnTo>
                  <a:lnTo>
                    <a:pt x="3569" y="1078"/>
                  </a:lnTo>
                  <a:lnTo>
                    <a:pt x="3502" y="943"/>
                  </a:lnTo>
                  <a:lnTo>
                    <a:pt x="3401" y="809"/>
                  </a:lnTo>
                  <a:lnTo>
                    <a:pt x="3266" y="674"/>
                  </a:lnTo>
                  <a:lnTo>
                    <a:pt x="3131" y="573"/>
                  </a:lnTo>
                  <a:lnTo>
                    <a:pt x="2997" y="506"/>
                  </a:lnTo>
                  <a:lnTo>
                    <a:pt x="2828" y="438"/>
                  </a:lnTo>
                  <a:lnTo>
                    <a:pt x="2626" y="371"/>
                  </a:lnTo>
                  <a:lnTo>
                    <a:pt x="2391" y="371"/>
                  </a:lnTo>
                  <a:lnTo>
                    <a:pt x="2121" y="405"/>
                  </a:lnTo>
                  <a:lnTo>
                    <a:pt x="1886" y="506"/>
                  </a:lnTo>
                  <a:lnTo>
                    <a:pt x="1616" y="607"/>
                  </a:lnTo>
                  <a:lnTo>
                    <a:pt x="1414" y="741"/>
                  </a:lnTo>
                  <a:lnTo>
                    <a:pt x="1179" y="910"/>
                  </a:lnTo>
                  <a:lnTo>
                    <a:pt x="775" y="1246"/>
                  </a:lnTo>
                  <a:lnTo>
                    <a:pt x="505" y="1516"/>
                  </a:lnTo>
                  <a:lnTo>
                    <a:pt x="270" y="1852"/>
                  </a:lnTo>
                  <a:lnTo>
                    <a:pt x="101" y="2223"/>
                  </a:lnTo>
                  <a:lnTo>
                    <a:pt x="34" y="2627"/>
                  </a:lnTo>
                  <a:lnTo>
                    <a:pt x="0" y="2795"/>
                  </a:lnTo>
                  <a:lnTo>
                    <a:pt x="0" y="2997"/>
                  </a:lnTo>
                  <a:lnTo>
                    <a:pt x="34" y="3165"/>
                  </a:lnTo>
                  <a:lnTo>
                    <a:pt x="101" y="3334"/>
                  </a:lnTo>
                  <a:lnTo>
                    <a:pt x="202" y="3502"/>
                  </a:lnTo>
                  <a:lnTo>
                    <a:pt x="303" y="3670"/>
                  </a:lnTo>
                  <a:lnTo>
                    <a:pt x="438" y="3805"/>
                  </a:lnTo>
                  <a:lnTo>
                    <a:pt x="640" y="3906"/>
                  </a:lnTo>
                  <a:lnTo>
                    <a:pt x="1583" y="3906"/>
                  </a:lnTo>
                  <a:lnTo>
                    <a:pt x="1751" y="3771"/>
                  </a:lnTo>
                  <a:lnTo>
                    <a:pt x="1919" y="3637"/>
                  </a:lnTo>
                  <a:lnTo>
                    <a:pt x="2222" y="3334"/>
                  </a:lnTo>
                  <a:lnTo>
                    <a:pt x="2795" y="2728"/>
                  </a:lnTo>
                  <a:lnTo>
                    <a:pt x="3367" y="2088"/>
                  </a:lnTo>
                  <a:lnTo>
                    <a:pt x="3333" y="2189"/>
                  </a:lnTo>
                  <a:lnTo>
                    <a:pt x="3300" y="2425"/>
                  </a:lnTo>
                  <a:lnTo>
                    <a:pt x="3199" y="2627"/>
                  </a:lnTo>
                  <a:lnTo>
                    <a:pt x="2997" y="3064"/>
                  </a:lnTo>
                  <a:lnTo>
                    <a:pt x="2727" y="3502"/>
                  </a:lnTo>
                  <a:lnTo>
                    <a:pt x="2424" y="3906"/>
                  </a:lnTo>
                  <a:lnTo>
                    <a:pt x="2828" y="3906"/>
                  </a:lnTo>
                  <a:lnTo>
                    <a:pt x="2997" y="3670"/>
                  </a:lnTo>
                  <a:lnTo>
                    <a:pt x="3266" y="3233"/>
                  </a:lnTo>
                  <a:lnTo>
                    <a:pt x="3535" y="2761"/>
                  </a:lnTo>
                  <a:lnTo>
                    <a:pt x="3636" y="2492"/>
                  </a:lnTo>
                  <a:lnTo>
                    <a:pt x="3704" y="2223"/>
                  </a:lnTo>
                  <a:lnTo>
                    <a:pt x="3737" y="1987"/>
                  </a:lnTo>
                  <a:lnTo>
                    <a:pt x="3737" y="1718"/>
                  </a:lnTo>
                  <a:lnTo>
                    <a:pt x="4343" y="1213"/>
                  </a:lnTo>
                  <a:lnTo>
                    <a:pt x="4647" y="1011"/>
                  </a:lnTo>
                  <a:lnTo>
                    <a:pt x="4950" y="775"/>
                  </a:lnTo>
                  <a:lnTo>
                    <a:pt x="5286" y="607"/>
                  </a:lnTo>
                  <a:lnTo>
                    <a:pt x="5623" y="438"/>
                  </a:lnTo>
                  <a:lnTo>
                    <a:pt x="5859" y="371"/>
                  </a:lnTo>
                  <a:lnTo>
                    <a:pt x="6094" y="337"/>
                  </a:lnTo>
                  <a:lnTo>
                    <a:pt x="6330" y="371"/>
                  </a:lnTo>
                  <a:lnTo>
                    <a:pt x="6566" y="405"/>
                  </a:lnTo>
                  <a:lnTo>
                    <a:pt x="7003" y="573"/>
                  </a:lnTo>
                  <a:lnTo>
                    <a:pt x="7441" y="775"/>
                  </a:lnTo>
                  <a:lnTo>
                    <a:pt x="8114" y="1145"/>
                  </a:lnTo>
                  <a:lnTo>
                    <a:pt x="8754" y="1549"/>
                  </a:lnTo>
                  <a:lnTo>
                    <a:pt x="9394" y="1987"/>
                  </a:lnTo>
                  <a:lnTo>
                    <a:pt x="10000" y="2492"/>
                  </a:lnTo>
                  <a:lnTo>
                    <a:pt x="10370" y="2829"/>
                  </a:lnTo>
                  <a:lnTo>
                    <a:pt x="10740" y="3199"/>
                  </a:lnTo>
                  <a:lnTo>
                    <a:pt x="11111" y="3569"/>
                  </a:lnTo>
                  <a:lnTo>
                    <a:pt x="11515" y="3906"/>
                  </a:lnTo>
                  <a:lnTo>
                    <a:pt x="12255" y="3906"/>
                  </a:lnTo>
                  <a:lnTo>
                    <a:pt x="12020" y="3771"/>
                  </a:lnTo>
                  <a:lnTo>
                    <a:pt x="11784" y="3603"/>
                  </a:lnTo>
                  <a:lnTo>
                    <a:pt x="11313" y="3233"/>
                  </a:lnTo>
                  <a:lnTo>
                    <a:pt x="10572" y="2526"/>
                  </a:lnTo>
                  <a:lnTo>
                    <a:pt x="10101" y="2122"/>
                  </a:lnTo>
                  <a:lnTo>
                    <a:pt x="9629" y="1718"/>
                  </a:lnTo>
                  <a:lnTo>
                    <a:pt x="9091" y="1347"/>
                  </a:lnTo>
                  <a:lnTo>
                    <a:pt x="8586" y="1011"/>
                  </a:lnTo>
                  <a:lnTo>
                    <a:pt x="8047" y="674"/>
                  </a:lnTo>
                  <a:lnTo>
                    <a:pt x="7475" y="371"/>
                  </a:lnTo>
                  <a:lnTo>
                    <a:pt x="7172" y="203"/>
                  </a:lnTo>
                  <a:lnTo>
                    <a:pt x="6869" y="102"/>
                  </a:lnTo>
                  <a:lnTo>
                    <a:pt x="6532" y="34"/>
                  </a:lnTo>
                  <a:lnTo>
                    <a:pt x="622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4" name="Google Shape;894;p6"/>
            <p:cNvSpPr/>
            <p:nvPr/>
          </p:nvSpPr>
          <p:spPr>
            <a:xfrm>
              <a:off x="4659275" y="5290000"/>
              <a:ext cx="214650" cy="186875"/>
            </a:xfrm>
            <a:custGeom>
              <a:rect b="b" l="l" r="r" t="t"/>
              <a:pathLst>
                <a:path extrusionOk="0" h="7475" w="8586">
                  <a:moveTo>
                    <a:pt x="1582" y="169"/>
                  </a:moveTo>
                  <a:lnTo>
                    <a:pt x="1986" y="236"/>
                  </a:lnTo>
                  <a:lnTo>
                    <a:pt x="2357" y="337"/>
                  </a:lnTo>
                  <a:lnTo>
                    <a:pt x="2761" y="438"/>
                  </a:lnTo>
                  <a:lnTo>
                    <a:pt x="3535" y="708"/>
                  </a:lnTo>
                  <a:lnTo>
                    <a:pt x="4310" y="1011"/>
                  </a:lnTo>
                  <a:lnTo>
                    <a:pt x="5993" y="1684"/>
                  </a:lnTo>
                  <a:lnTo>
                    <a:pt x="7676" y="2458"/>
                  </a:lnTo>
                  <a:lnTo>
                    <a:pt x="7811" y="2526"/>
                  </a:lnTo>
                  <a:lnTo>
                    <a:pt x="7946" y="2627"/>
                  </a:lnTo>
                  <a:lnTo>
                    <a:pt x="8148" y="2829"/>
                  </a:lnTo>
                  <a:lnTo>
                    <a:pt x="8282" y="3098"/>
                  </a:lnTo>
                  <a:lnTo>
                    <a:pt x="8350" y="3368"/>
                  </a:lnTo>
                  <a:lnTo>
                    <a:pt x="8383" y="3671"/>
                  </a:lnTo>
                  <a:lnTo>
                    <a:pt x="8350" y="4007"/>
                  </a:lnTo>
                  <a:lnTo>
                    <a:pt x="8316" y="4344"/>
                  </a:lnTo>
                  <a:lnTo>
                    <a:pt x="8249" y="4681"/>
                  </a:lnTo>
                  <a:lnTo>
                    <a:pt x="7272" y="4344"/>
                  </a:lnTo>
                  <a:lnTo>
                    <a:pt x="6296" y="4007"/>
                  </a:lnTo>
                  <a:lnTo>
                    <a:pt x="4343" y="3401"/>
                  </a:lnTo>
                  <a:lnTo>
                    <a:pt x="3367" y="3064"/>
                  </a:lnTo>
                  <a:lnTo>
                    <a:pt x="2357" y="2728"/>
                  </a:lnTo>
                  <a:lnTo>
                    <a:pt x="1347" y="2425"/>
                  </a:lnTo>
                  <a:lnTo>
                    <a:pt x="842" y="2290"/>
                  </a:lnTo>
                  <a:lnTo>
                    <a:pt x="337" y="2189"/>
                  </a:lnTo>
                  <a:lnTo>
                    <a:pt x="370" y="1852"/>
                  </a:lnTo>
                  <a:lnTo>
                    <a:pt x="471" y="1549"/>
                  </a:lnTo>
                  <a:lnTo>
                    <a:pt x="572" y="1246"/>
                  </a:lnTo>
                  <a:lnTo>
                    <a:pt x="707" y="943"/>
                  </a:lnTo>
                  <a:lnTo>
                    <a:pt x="1448" y="1213"/>
                  </a:lnTo>
                  <a:lnTo>
                    <a:pt x="2188" y="1482"/>
                  </a:lnTo>
                  <a:lnTo>
                    <a:pt x="2660" y="1650"/>
                  </a:lnTo>
                  <a:lnTo>
                    <a:pt x="3131" y="1751"/>
                  </a:lnTo>
                  <a:lnTo>
                    <a:pt x="4108" y="1920"/>
                  </a:lnTo>
                  <a:lnTo>
                    <a:pt x="5084" y="2122"/>
                  </a:lnTo>
                  <a:lnTo>
                    <a:pt x="5993" y="2324"/>
                  </a:lnTo>
                  <a:lnTo>
                    <a:pt x="7878" y="2795"/>
                  </a:lnTo>
                  <a:lnTo>
                    <a:pt x="7946" y="2795"/>
                  </a:lnTo>
                  <a:lnTo>
                    <a:pt x="7979" y="2728"/>
                  </a:lnTo>
                  <a:lnTo>
                    <a:pt x="7979" y="2694"/>
                  </a:lnTo>
                  <a:lnTo>
                    <a:pt x="7946" y="2627"/>
                  </a:lnTo>
                  <a:lnTo>
                    <a:pt x="7003" y="2357"/>
                  </a:lnTo>
                  <a:lnTo>
                    <a:pt x="6060" y="2122"/>
                  </a:lnTo>
                  <a:lnTo>
                    <a:pt x="5118" y="1920"/>
                  </a:lnTo>
                  <a:lnTo>
                    <a:pt x="4175" y="1751"/>
                  </a:lnTo>
                  <a:lnTo>
                    <a:pt x="3300" y="1583"/>
                  </a:lnTo>
                  <a:lnTo>
                    <a:pt x="2896" y="1516"/>
                  </a:lnTo>
                  <a:lnTo>
                    <a:pt x="2458" y="1381"/>
                  </a:lnTo>
                  <a:lnTo>
                    <a:pt x="2054" y="1246"/>
                  </a:lnTo>
                  <a:lnTo>
                    <a:pt x="1616" y="1078"/>
                  </a:lnTo>
                  <a:lnTo>
                    <a:pt x="1178" y="910"/>
                  </a:lnTo>
                  <a:lnTo>
                    <a:pt x="741" y="809"/>
                  </a:lnTo>
                  <a:lnTo>
                    <a:pt x="943" y="472"/>
                  </a:lnTo>
                  <a:lnTo>
                    <a:pt x="1145" y="169"/>
                  </a:lnTo>
                  <a:close/>
                  <a:moveTo>
                    <a:pt x="1212" y="1"/>
                  </a:moveTo>
                  <a:lnTo>
                    <a:pt x="1178" y="34"/>
                  </a:lnTo>
                  <a:lnTo>
                    <a:pt x="1077" y="34"/>
                  </a:lnTo>
                  <a:lnTo>
                    <a:pt x="1010" y="68"/>
                  </a:lnTo>
                  <a:lnTo>
                    <a:pt x="1044" y="135"/>
                  </a:lnTo>
                  <a:lnTo>
                    <a:pt x="842" y="337"/>
                  </a:lnTo>
                  <a:lnTo>
                    <a:pt x="673" y="539"/>
                  </a:lnTo>
                  <a:lnTo>
                    <a:pt x="539" y="775"/>
                  </a:lnTo>
                  <a:lnTo>
                    <a:pt x="404" y="1044"/>
                  </a:lnTo>
                  <a:lnTo>
                    <a:pt x="303" y="1314"/>
                  </a:lnTo>
                  <a:lnTo>
                    <a:pt x="202" y="1617"/>
                  </a:lnTo>
                  <a:lnTo>
                    <a:pt x="67" y="2189"/>
                  </a:lnTo>
                  <a:lnTo>
                    <a:pt x="0" y="2829"/>
                  </a:lnTo>
                  <a:lnTo>
                    <a:pt x="0" y="3435"/>
                  </a:lnTo>
                  <a:lnTo>
                    <a:pt x="34" y="4007"/>
                  </a:lnTo>
                  <a:lnTo>
                    <a:pt x="101" y="4512"/>
                  </a:lnTo>
                  <a:lnTo>
                    <a:pt x="202" y="4849"/>
                  </a:lnTo>
                  <a:lnTo>
                    <a:pt x="303" y="5186"/>
                  </a:lnTo>
                  <a:lnTo>
                    <a:pt x="438" y="5489"/>
                  </a:lnTo>
                  <a:lnTo>
                    <a:pt x="572" y="5792"/>
                  </a:lnTo>
                  <a:lnTo>
                    <a:pt x="774" y="6061"/>
                  </a:lnTo>
                  <a:lnTo>
                    <a:pt x="976" y="6330"/>
                  </a:lnTo>
                  <a:lnTo>
                    <a:pt x="1212" y="6566"/>
                  </a:lnTo>
                  <a:lnTo>
                    <a:pt x="1481" y="6802"/>
                  </a:lnTo>
                  <a:lnTo>
                    <a:pt x="1919" y="7172"/>
                  </a:lnTo>
                  <a:lnTo>
                    <a:pt x="2390" y="7475"/>
                  </a:lnTo>
                  <a:lnTo>
                    <a:pt x="2896" y="7475"/>
                  </a:lnTo>
                  <a:lnTo>
                    <a:pt x="2559" y="7307"/>
                  </a:lnTo>
                  <a:lnTo>
                    <a:pt x="2256" y="7105"/>
                  </a:lnTo>
                  <a:lnTo>
                    <a:pt x="1919" y="6869"/>
                  </a:lnTo>
                  <a:lnTo>
                    <a:pt x="1616" y="6633"/>
                  </a:lnTo>
                  <a:lnTo>
                    <a:pt x="1347" y="6364"/>
                  </a:lnTo>
                  <a:lnTo>
                    <a:pt x="1111" y="6095"/>
                  </a:lnTo>
                  <a:lnTo>
                    <a:pt x="875" y="5792"/>
                  </a:lnTo>
                  <a:lnTo>
                    <a:pt x="673" y="5455"/>
                  </a:lnTo>
                  <a:lnTo>
                    <a:pt x="539" y="5152"/>
                  </a:lnTo>
                  <a:lnTo>
                    <a:pt x="404" y="4849"/>
                  </a:lnTo>
                  <a:lnTo>
                    <a:pt x="337" y="4546"/>
                  </a:lnTo>
                  <a:lnTo>
                    <a:pt x="303" y="4209"/>
                  </a:lnTo>
                  <a:lnTo>
                    <a:pt x="269" y="3536"/>
                  </a:lnTo>
                  <a:lnTo>
                    <a:pt x="269" y="2862"/>
                  </a:lnTo>
                  <a:lnTo>
                    <a:pt x="640" y="3165"/>
                  </a:lnTo>
                  <a:lnTo>
                    <a:pt x="1010" y="3401"/>
                  </a:lnTo>
                  <a:lnTo>
                    <a:pt x="1818" y="3906"/>
                  </a:lnTo>
                  <a:lnTo>
                    <a:pt x="2626" y="4344"/>
                  </a:lnTo>
                  <a:lnTo>
                    <a:pt x="3401" y="4815"/>
                  </a:lnTo>
                  <a:lnTo>
                    <a:pt x="3838" y="5118"/>
                  </a:lnTo>
                  <a:lnTo>
                    <a:pt x="4242" y="5421"/>
                  </a:lnTo>
                  <a:lnTo>
                    <a:pt x="4411" y="5590"/>
                  </a:lnTo>
                  <a:lnTo>
                    <a:pt x="4545" y="5792"/>
                  </a:lnTo>
                  <a:lnTo>
                    <a:pt x="4680" y="5994"/>
                  </a:lnTo>
                  <a:lnTo>
                    <a:pt x="4781" y="6263"/>
                  </a:lnTo>
                  <a:lnTo>
                    <a:pt x="4882" y="6532"/>
                  </a:lnTo>
                  <a:lnTo>
                    <a:pt x="4916" y="6869"/>
                  </a:lnTo>
                  <a:lnTo>
                    <a:pt x="4949" y="7475"/>
                  </a:lnTo>
                  <a:lnTo>
                    <a:pt x="5219" y="7475"/>
                  </a:lnTo>
                  <a:lnTo>
                    <a:pt x="5219" y="7138"/>
                  </a:lnTo>
                  <a:lnTo>
                    <a:pt x="5185" y="6802"/>
                  </a:lnTo>
                  <a:lnTo>
                    <a:pt x="5118" y="6465"/>
                  </a:lnTo>
                  <a:lnTo>
                    <a:pt x="5017" y="6128"/>
                  </a:lnTo>
                  <a:lnTo>
                    <a:pt x="4882" y="5825"/>
                  </a:lnTo>
                  <a:lnTo>
                    <a:pt x="4714" y="5522"/>
                  </a:lnTo>
                  <a:lnTo>
                    <a:pt x="4512" y="5287"/>
                  </a:lnTo>
                  <a:lnTo>
                    <a:pt x="4242" y="5051"/>
                  </a:lnTo>
                  <a:lnTo>
                    <a:pt x="3300" y="4445"/>
                  </a:lnTo>
                  <a:lnTo>
                    <a:pt x="2323" y="3873"/>
                  </a:lnTo>
                  <a:lnTo>
                    <a:pt x="1347" y="3267"/>
                  </a:lnTo>
                  <a:lnTo>
                    <a:pt x="842" y="2997"/>
                  </a:lnTo>
                  <a:lnTo>
                    <a:pt x="303" y="2761"/>
                  </a:lnTo>
                  <a:lnTo>
                    <a:pt x="269" y="2761"/>
                  </a:lnTo>
                  <a:lnTo>
                    <a:pt x="303" y="2256"/>
                  </a:lnTo>
                  <a:lnTo>
                    <a:pt x="741" y="2492"/>
                  </a:lnTo>
                  <a:lnTo>
                    <a:pt x="1212" y="2660"/>
                  </a:lnTo>
                  <a:lnTo>
                    <a:pt x="2155" y="2963"/>
                  </a:lnTo>
                  <a:lnTo>
                    <a:pt x="3131" y="3267"/>
                  </a:lnTo>
                  <a:lnTo>
                    <a:pt x="4040" y="3536"/>
                  </a:lnTo>
                  <a:lnTo>
                    <a:pt x="4276" y="3603"/>
                  </a:lnTo>
                  <a:lnTo>
                    <a:pt x="4444" y="3772"/>
                  </a:lnTo>
                  <a:lnTo>
                    <a:pt x="4613" y="3974"/>
                  </a:lnTo>
                  <a:lnTo>
                    <a:pt x="4848" y="4277"/>
                  </a:lnTo>
                  <a:lnTo>
                    <a:pt x="5252" y="4782"/>
                  </a:lnTo>
                  <a:lnTo>
                    <a:pt x="5623" y="5320"/>
                  </a:lnTo>
                  <a:lnTo>
                    <a:pt x="5892" y="5825"/>
                  </a:lnTo>
                  <a:lnTo>
                    <a:pt x="6128" y="6364"/>
                  </a:lnTo>
                  <a:lnTo>
                    <a:pt x="6262" y="6903"/>
                  </a:lnTo>
                  <a:lnTo>
                    <a:pt x="6330" y="7475"/>
                  </a:lnTo>
                  <a:lnTo>
                    <a:pt x="6565" y="7475"/>
                  </a:lnTo>
                  <a:lnTo>
                    <a:pt x="6532" y="7138"/>
                  </a:lnTo>
                  <a:lnTo>
                    <a:pt x="6464" y="6835"/>
                  </a:lnTo>
                  <a:lnTo>
                    <a:pt x="6397" y="6499"/>
                  </a:lnTo>
                  <a:lnTo>
                    <a:pt x="6296" y="6196"/>
                  </a:lnTo>
                  <a:lnTo>
                    <a:pt x="6027" y="5590"/>
                  </a:lnTo>
                  <a:lnTo>
                    <a:pt x="5690" y="5017"/>
                  </a:lnTo>
                  <a:lnTo>
                    <a:pt x="5286" y="4411"/>
                  </a:lnTo>
                  <a:lnTo>
                    <a:pt x="5017" y="4075"/>
                  </a:lnTo>
                  <a:lnTo>
                    <a:pt x="4747" y="3772"/>
                  </a:lnTo>
                  <a:lnTo>
                    <a:pt x="4747" y="3772"/>
                  </a:lnTo>
                  <a:lnTo>
                    <a:pt x="6464" y="4344"/>
                  </a:lnTo>
                  <a:lnTo>
                    <a:pt x="7340" y="4613"/>
                  </a:lnTo>
                  <a:lnTo>
                    <a:pt x="8181" y="4883"/>
                  </a:lnTo>
                  <a:lnTo>
                    <a:pt x="8013" y="5489"/>
                  </a:lnTo>
                  <a:lnTo>
                    <a:pt x="7845" y="5994"/>
                  </a:lnTo>
                  <a:lnTo>
                    <a:pt x="7710" y="6364"/>
                  </a:lnTo>
                  <a:lnTo>
                    <a:pt x="7542" y="6768"/>
                  </a:lnTo>
                  <a:lnTo>
                    <a:pt x="7171" y="7475"/>
                  </a:lnTo>
                  <a:lnTo>
                    <a:pt x="7441" y="7475"/>
                  </a:lnTo>
                  <a:lnTo>
                    <a:pt x="7777" y="6633"/>
                  </a:lnTo>
                  <a:lnTo>
                    <a:pt x="8080" y="5825"/>
                  </a:lnTo>
                  <a:lnTo>
                    <a:pt x="8383" y="4883"/>
                  </a:lnTo>
                  <a:lnTo>
                    <a:pt x="8417" y="4849"/>
                  </a:lnTo>
                  <a:lnTo>
                    <a:pt x="8417" y="4748"/>
                  </a:lnTo>
                  <a:lnTo>
                    <a:pt x="8552" y="4209"/>
                  </a:lnTo>
                  <a:lnTo>
                    <a:pt x="8585" y="3906"/>
                  </a:lnTo>
                  <a:lnTo>
                    <a:pt x="8585" y="3637"/>
                  </a:lnTo>
                  <a:lnTo>
                    <a:pt x="8552" y="3368"/>
                  </a:lnTo>
                  <a:lnTo>
                    <a:pt x="8518" y="3132"/>
                  </a:lnTo>
                  <a:lnTo>
                    <a:pt x="8417" y="2862"/>
                  </a:lnTo>
                  <a:lnTo>
                    <a:pt x="8282" y="2660"/>
                  </a:lnTo>
                  <a:lnTo>
                    <a:pt x="8148" y="2492"/>
                  </a:lnTo>
                  <a:lnTo>
                    <a:pt x="8013" y="2391"/>
                  </a:lnTo>
                  <a:lnTo>
                    <a:pt x="7643" y="2189"/>
                  </a:lnTo>
                  <a:lnTo>
                    <a:pt x="6902" y="1886"/>
                  </a:lnTo>
                  <a:lnTo>
                    <a:pt x="5050" y="1078"/>
                  </a:lnTo>
                  <a:lnTo>
                    <a:pt x="4175" y="708"/>
                  </a:lnTo>
                  <a:lnTo>
                    <a:pt x="3704" y="506"/>
                  </a:lnTo>
                  <a:lnTo>
                    <a:pt x="3199" y="304"/>
                  </a:lnTo>
                  <a:lnTo>
                    <a:pt x="2727" y="169"/>
                  </a:lnTo>
                  <a:lnTo>
                    <a:pt x="2222" y="34"/>
                  </a:lnTo>
                  <a:lnTo>
                    <a:pt x="171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5" name="Google Shape;895;p6"/>
            <p:cNvSpPr/>
            <p:nvPr/>
          </p:nvSpPr>
          <p:spPr>
            <a:xfrm>
              <a:off x="6519425" y="5245400"/>
              <a:ext cx="57250" cy="53900"/>
            </a:xfrm>
            <a:custGeom>
              <a:rect b="b" l="l" r="r" t="t"/>
              <a:pathLst>
                <a:path extrusionOk="0" h="2156" w="2290">
                  <a:moveTo>
                    <a:pt x="0" y="0"/>
                  </a:moveTo>
                  <a:lnTo>
                    <a:pt x="0" y="34"/>
                  </a:lnTo>
                  <a:lnTo>
                    <a:pt x="68" y="202"/>
                  </a:lnTo>
                  <a:lnTo>
                    <a:pt x="202" y="337"/>
                  </a:lnTo>
                  <a:lnTo>
                    <a:pt x="438" y="606"/>
                  </a:lnTo>
                  <a:lnTo>
                    <a:pt x="1010" y="1078"/>
                  </a:lnTo>
                  <a:lnTo>
                    <a:pt x="1549" y="1583"/>
                  </a:lnTo>
                  <a:lnTo>
                    <a:pt x="2088" y="2121"/>
                  </a:lnTo>
                  <a:lnTo>
                    <a:pt x="2155" y="2155"/>
                  </a:lnTo>
                  <a:lnTo>
                    <a:pt x="2223" y="2121"/>
                  </a:lnTo>
                  <a:lnTo>
                    <a:pt x="2290" y="2054"/>
                  </a:lnTo>
                  <a:lnTo>
                    <a:pt x="2290" y="2020"/>
                  </a:lnTo>
                  <a:lnTo>
                    <a:pt x="2256" y="1987"/>
                  </a:lnTo>
                  <a:lnTo>
                    <a:pt x="2021" y="1684"/>
                  </a:lnTo>
                  <a:lnTo>
                    <a:pt x="1751" y="1414"/>
                  </a:lnTo>
                  <a:lnTo>
                    <a:pt x="1179" y="909"/>
                  </a:lnTo>
                  <a:lnTo>
                    <a:pt x="640" y="404"/>
                  </a:lnTo>
                  <a:lnTo>
                    <a:pt x="337" y="169"/>
                  </a:lnTo>
                  <a:lnTo>
                    <a:pt x="202" y="68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6" name="Google Shape;896;p6"/>
            <p:cNvSpPr/>
            <p:nvPr/>
          </p:nvSpPr>
          <p:spPr>
            <a:xfrm>
              <a:off x="6448725" y="5146075"/>
              <a:ext cx="392250" cy="330800"/>
            </a:xfrm>
            <a:custGeom>
              <a:rect b="b" l="l" r="r" t="t"/>
              <a:pathLst>
                <a:path extrusionOk="0" h="13232" w="15690">
                  <a:moveTo>
                    <a:pt x="2929" y="640"/>
                  </a:moveTo>
                  <a:lnTo>
                    <a:pt x="3131" y="943"/>
                  </a:lnTo>
                  <a:lnTo>
                    <a:pt x="3165" y="977"/>
                  </a:lnTo>
                  <a:lnTo>
                    <a:pt x="3098" y="977"/>
                  </a:lnTo>
                  <a:lnTo>
                    <a:pt x="3030" y="909"/>
                  </a:lnTo>
                  <a:lnTo>
                    <a:pt x="2997" y="808"/>
                  </a:lnTo>
                  <a:lnTo>
                    <a:pt x="2929" y="640"/>
                  </a:lnTo>
                  <a:close/>
                  <a:moveTo>
                    <a:pt x="2458" y="270"/>
                  </a:moveTo>
                  <a:lnTo>
                    <a:pt x="2626" y="337"/>
                  </a:lnTo>
                  <a:lnTo>
                    <a:pt x="2593" y="371"/>
                  </a:lnTo>
                  <a:lnTo>
                    <a:pt x="2626" y="573"/>
                  </a:lnTo>
                  <a:lnTo>
                    <a:pt x="2694" y="808"/>
                  </a:lnTo>
                  <a:lnTo>
                    <a:pt x="2761" y="1044"/>
                  </a:lnTo>
                  <a:lnTo>
                    <a:pt x="2828" y="1112"/>
                  </a:lnTo>
                  <a:lnTo>
                    <a:pt x="2896" y="1179"/>
                  </a:lnTo>
                  <a:lnTo>
                    <a:pt x="3064" y="1280"/>
                  </a:lnTo>
                  <a:lnTo>
                    <a:pt x="3266" y="1381"/>
                  </a:lnTo>
                  <a:lnTo>
                    <a:pt x="3502" y="1448"/>
                  </a:lnTo>
                  <a:lnTo>
                    <a:pt x="3603" y="1448"/>
                  </a:lnTo>
                  <a:lnTo>
                    <a:pt x="3670" y="1415"/>
                  </a:lnTo>
                  <a:lnTo>
                    <a:pt x="3704" y="1448"/>
                  </a:lnTo>
                  <a:lnTo>
                    <a:pt x="3737" y="1650"/>
                  </a:lnTo>
                  <a:lnTo>
                    <a:pt x="3737" y="1920"/>
                  </a:lnTo>
                  <a:lnTo>
                    <a:pt x="3704" y="1886"/>
                  </a:lnTo>
                  <a:lnTo>
                    <a:pt x="3434" y="1852"/>
                  </a:lnTo>
                  <a:lnTo>
                    <a:pt x="3300" y="1852"/>
                  </a:lnTo>
                  <a:lnTo>
                    <a:pt x="3165" y="1785"/>
                  </a:lnTo>
                  <a:lnTo>
                    <a:pt x="3064" y="1751"/>
                  </a:lnTo>
                  <a:lnTo>
                    <a:pt x="2963" y="1718"/>
                  </a:lnTo>
                  <a:lnTo>
                    <a:pt x="2862" y="1684"/>
                  </a:lnTo>
                  <a:lnTo>
                    <a:pt x="2761" y="1617"/>
                  </a:lnTo>
                  <a:lnTo>
                    <a:pt x="2593" y="1482"/>
                  </a:lnTo>
                  <a:lnTo>
                    <a:pt x="2391" y="1280"/>
                  </a:lnTo>
                  <a:lnTo>
                    <a:pt x="2189" y="1044"/>
                  </a:lnTo>
                  <a:lnTo>
                    <a:pt x="2121" y="909"/>
                  </a:lnTo>
                  <a:lnTo>
                    <a:pt x="2054" y="741"/>
                  </a:lnTo>
                  <a:lnTo>
                    <a:pt x="1987" y="438"/>
                  </a:lnTo>
                  <a:lnTo>
                    <a:pt x="2054" y="438"/>
                  </a:lnTo>
                  <a:lnTo>
                    <a:pt x="2088" y="404"/>
                  </a:lnTo>
                  <a:lnTo>
                    <a:pt x="2121" y="337"/>
                  </a:lnTo>
                  <a:lnTo>
                    <a:pt x="2189" y="303"/>
                  </a:lnTo>
                  <a:lnTo>
                    <a:pt x="2290" y="270"/>
                  </a:lnTo>
                  <a:close/>
                  <a:moveTo>
                    <a:pt x="1886" y="371"/>
                  </a:moveTo>
                  <a:lnTo>
                    <a:pt x="1919" y="404"/>
                  </a:lnTo>
                  <a:lnTo>
                    <a:pt x="1886" y="573"/>
                  </a:lnTo>
                  <a:lnTo>
                    <a:pt x="1886" y="741"/>
                  </a:lnTo>
                  <a:lnTo>
                    <a:pt x="1919" y="909"/>
                  </a:lnTo>
                  <a:lnTo>
                    <a:pt x="1987" y="1078"/>
                  </a:lnTo>
                  <a:lnTo>
                    <a:pt x="2222" y="1381"/>
                  </a:lnTo>
                  <a:lnTo>
                    <a:pt x="2458" y="1650"/>
                  </a:lnTo>
                  <a:lnTo>
                    <a:pt x="2593" y="1751"/>
                  </a:lnTo>
                  <a:lnTo>
                    <a:pt x="2694" y="1852"/>
                  </a:lnTo>
                  <a:lnTo>
                    <a:pt x="2795" y="1886"/>
                  </a:lnTo>
                  <a:lnTo>
                    <a:pt x="2929" y="1920"/>
                  </a:lnTo>
                  <a:lnTo>
                    <a:pt x="3030" y="1953"/>
                  </a:lnTo>
                  <a:lnTo>
                    <a:pt x="3131" y="1987"/>
                  </a:lnTo>
                  <a:lnTo>
                    <a:pt x="3266" y="2054"/>
                  </a:lnTo>
                  <a:lnTo>
                    <a:pt x="3434" y="2088"/>
                  </a:lnTo>
                  <a:lnTo>
                    <a:pt x="3569" y="2054"/>
                  </a:lnTo>
                  <a:lnTo>
                    <a:pt x="3737" y="1987"/>
                  </a:lnTo>
                  <a:lnTo>
                    <a:pt x="3704" y="2189"/>
                  </a:lnTo>
                  <a:lnTo>
                    <a:pt x="3670" y="2391"/>
                  </a:lnTo>
                  <a:lnTo>
                    <a:pt x="3603" y="2593"/>
                  </a:lnTo>
                  <a:lnTo>
                    <a:pt x="3502" y="2795"/>
                  </a:lnTo>
                  <a:lnTo>
                    <a:pt x="3401" y="2963"/>
                  </a:lnTo>
                  <a:lnTo>
                    <a:pt x="3300" y="3132"/>
                  </a:lnTo>
                  <a:lnTo>
                    <a:pt x="3131" y="3266"/>
                  </a:lnTo>
                  <a:lnTo>
                    <a:pt x="2997" y="3367"/>
                  </a:lnTo>
                  <a:lnTo>
                    <a:pt x="2963" y="3401"/>
                  </a:lnTo>
                  <a:lnTo>
                    <a:pt x="2997" y="3435"/>
                  </a:lnTo>
                  <a:lnTo>
                    <a:pt x="3165" y="3435"/>
                  </a:lnTo>
                  <a:lnTo>
                    <a:pt x="3300" y="3401"/>
                  </a:lnTo>
                  <a:lnTo>
                    <a:pt x="3535" y="3805"/>
                  </a:lnTo>
                  <a:lnTo>
                    <a:pt x="3805" y="4175"/>
                  </a:lnTo>
                  <a:lnTo>
                    <a:pt x="4377" y="4916"/>
                  </a:lnTo>
                  <a:lnTo>
                    <a:pt x="4680" y="5253"/>
                  </a:lnTo>
                  <a:lnTo>
                    <a:pt x="5051" y="5522"/>
                  </a:lnTo>
                  <a:lnTo>
                    <a:pt x="5286" y="5724"/>
                  </a:lnTo>
                  <a:lnTo>
                    <a:pt x="5488" y="5926"/>
                  </a:lnTo>
                  <a:lnTo>
                    <a:pt x="5892" y="6397"/>
                  </a:lnTo>
                  <a:lnTo>
                    <a:pt x="5791" y="6532"/>
                  </a:lnTo>
                  <a:lnTo>
                    <a:pt x="5724" y="6667"/>
                  </a:lnTo>
                  <a:lnTo>
                    <a:pt x="5623" y="6835"/>
                  </a:lnTo>
                  <a:lnTo>
                    <a:pt x="5556" y="7003"/>
                  </a:lnTo>
                  <a:lnTo>
                    <a:pt x="5421" y="6902"/>
                  </a:lnTo>
                  <a:lnTo>
                    <a:pt x="5253" y="6835"/>
                  </a:lnTo>
                  <a:lnTo>
                    <a:pt x="5051" y="6734"/>
                  </a:lnTo>
                  <a:lnTo>
                    <a:pt x="4882" y="6633"/>
                  </a:lnTo>
                  <a:lnTo>
                    <a:pt x="4579" y="6397"/>
                  </a:lnTo>
                  <a:lnTo>
                    <a:pt x="4310" y="6162"/>
                  </a:lnTo>
                  <a:lnTo>
                    <a:pt x="4040" y="5859"/>
                  </a:lnTo>
                  <a:lnTo>
                    <a:pt x="3064" y="4748"/>
                  </a:lnTo>
                  <a:lnTo>
                    <a:pt x="2727" y="4276"/>
                  </a:lnTo>
                  <a:lnTo>
                    <a:pt x="2525" y="4074"/>
                  </a:lnTo>
                  <a:lnTo>
                    <a:pt x="2290" y="3872"/>
                  </a:lnTo>
                  <a:lnTo>
                    <a:pt x="2525" y="3805"/>
                  </a:lnTo>
                  <a:lnTo>
                    <a:pt x="2559" y="3771"/>
                  </a:lnTo>
                  <a:lnTo>
                    <a:pt x="2593" y="3738"/>
                  </a:lnTo>
                  <a:lnTo>
                    <a:pt x="2559" y="3637"/>
                  </a:lnTo>
                  <a:lnTo>
                    <a:pt x="2492" y="3603"/>
                  </a:lnTo>
                  <a:lnTo>
                    <a:pt x="2458" y="3569"/>
                  </a:lnTo>
                  <a:lnTo>
                    <a:pt x="2391" y="3603"/>
                  </a:lnTo>
                  <a:lnTo>
                    <a:pt x="2222" y="3670"/>
                  </a:lnTo>
                  <a:lnTo>
                    <a:pt x="2054" y="3704"/>
                  </a:lnTo>
                  <a:lnTo>
                    <a:pt x="1886" y="3704"/>
                  </a:lnTo>
                  <a:lnTo>
                    <a:pt x="1717" y="3670"/>
                  </a:lnTo>
                  <a:lnTo>
                    <a:pt x="1347" y="3569"/>
                  </a:lnTo>
                  <a:lnTo>
                    <a:pt x="1044" y="3435"/>
                  </a:lnTo>
                  <a:lnTo>
                    <a:pt x="808" y="3300"/>
                  </a:lnTo>
                  <a:lnTo>
                    <a:pt x="606" y="3165"/>
                  </a:lnTo>
                  <a:lnTo>
                    <a:pt x="438" y="2997"/>
                  </a:lnTo>
                  <a:lnTo>
                    <a:pt x="337" y="2795"/>
                  </a:lnTo>
                  <a:lnTo>
                    <a:pt x="270" y="2593"/>
                  </a:lnTo>
                  <a:lnTo>
                    <a:pt x="270" y="2357"/>
                  </a:lnTo>
                  <a:lnTo>
                    <a:pt x="270" y="2122"/>
                  </a:lnTo>
                  <a:lnTo>
                    <a:pt x="303" y="1886"/>
                  </a:lnTo>
                  <a:lnTo>
                    <a:pt x="404" y="1617"/>
                  </a:lnTo>
                  <a:lnTo>
                    <a:pt x="573" y="1381"/>
                  </a:lnTo>
                  <a:lnTo>
                    <a:pt x="741" y="1179"/>
                  </a:lnTo>
                  <a:lnTo>
                    <a:pt x="943" y="977"/>
                  </a:lnTo>
                  <a:lnTo>
                    <a:pt x="1179" y="808"/>
                  </a:lnTo>
                  <a:lnTo>
                    <a:pt x="1414" y="640"/>
                  </a:lnTo>
                  <a:lnTo>
                    <a:pt x="1886" y="371"/>
                  </a:lnTo>
                  <a:close/>
                  <a:moveTo>
                    <a:pt x="2290" y="0"/>
                  </a:moveTo>
                  <a:lnTo>
                    <a:pt x="2189" y="34"/>
                  </a:lnTo>
                  <a:lnTo>
                    <a:pt x="2054" y="68"/>
                  </a:lnTo>
                  <a:lnTo>
                    <a:pt x="1987" y="169"/>
                  </a:lnTo>
                  <a:lnTo>
                    <a:pt x="1616" y="303"/>
                  </a:lnTo>
                  <a:lnTo>
                    <a:pt x="1246" y="505"/>
                  </a:lnTo>
                  <a:lnTo>
                    <a:pt x="909" y="741"/>
                  </a:lnTo>
                  <a:lnTo>
                    <a:pt x="573" y="1011"/>
                  </a:lnTo>
                  <a:lnTo>
                    <a:pt x="303" y="1347"/>
                  </a:lnTo>
                  <a:lnTo>
                    <a:pt x="202" y="1516"/>
                  </a:lnTo>
                  <a:lnTo>
                    <a:pt x="135" y="1684"/>
                  </a:lnTo>
                  <a:lnTo>
                    <a:pt x="68" y="1886"/>
                  </a:lnTo>
                  <a:lnTo>
                    <a:pt x="0" y="2088"/>
                  </a:lnTo>
                  <a:lnTo>
                    <a:pt x="0" y="2256"/>
                  </a:lnTo>
                  <a:lnTo>
                    <a:pt x="0" y="2458"/>
                  </a:lnTo>
                  <a:lnTo>
                    <a:pt x="68" y="2660"/>
                  </a:lnTo>
                  <a:lnTo>
                    <a:pt x="101" y="2829"/>
                  </a:lnTo>
                  <a:lnTo>
                    <a:pt x="202" y="2963"/>
                  </a:lnTo>
                  <a:lnTo>
                    <a:pt x="303" y="3132"/>
                  </a:lnTo>
                  <a:lnTo>
                    <a:pt x="539" y="3401"/>
                  </a:lnTo>
                  <a:lnTo>
                    <a:pt x="842" y="3603"/>
                  </a:lnTo>
                  <a:lnTo>
                    <a:pt x="1145" y="3805"/>
                  </a:lnTo>
                  <a:lnTo>
                    <a:pt x="1515" y="3906"/>
                  </a:lnTo>
                  <a:lnTo>
                    <a:pt x="1886" y="3940"/>
                  </a:lnTo>
                  <a:lnTo>
                    <a:pt x="2054" y="3940"/>
                  </a:lnTo>
                  <a:lnTo>
                    <a:pt x="2222" y="3906"/>
                  </a:lnTo>
                  <a:lnTo>
                    <a:pt x="2357" y="4175"/>
                  </a:lnTo>
                  <a:lnTo>
                    <a:pt x="2492" y="4445"/>
                  </a:lnTo>
                  <a:lnTo>
                    <a:pt x="2660" y="4680"/>
                  </a:lnTo>
                  <a:lnTo>
                    <a:pt x="2862" y="4950"/>
                  </a:lnTo>
                  <a:lnTo>
                    <a:pt x="3300" y="5421"/>
                  </a:lnTo>
                  <a:lnTo>
                    <a:pt x="3737" y="5825"/>
                  </a:lnTo>
                  <a:lnTo>
                    <a:pt x="4175" y="6330"/>
                  </a:lnTo>
                  <a:lnTo>
                    <a:pt x="4680" y="6801"/>
                  </a:lnTo>
                  <a:lnTo>
                    <a:pt x="4882" y="6936"/>
                  </a:lnTo>
                  <a:lnTo>
                    <a:pt x="5084" y="7037"/>
                  </a:lnTo>
                  <a:lnTo>
                    <a:pt x="5320" y="7138"/>
                  </a:lnTo>
                  <a:lnTo>
                    <a:pt x="5522" y="7273"/>
                  </a:lnTo>
                  <a:lnTo>
                    <a:pt x="5589" y="7306"/>
                  </a:lnTo>
                  <a:lnTo>
                    <a:pt x="5657" y="7273"/>
                  </a:lnTo>
                  <a:lnTo>
                    <a:pt x="5690" y="7239"/>
                  </a:lnTo>
                  <a:lnTo>
                    <a:pt x="5724" y="7172"/>
                  </a:lnTo>
                  <a:lnTo>
                    <a:pt x="5791" y="7003"/>
                  </a:lnTo>
                  <a:lnTo>
                    <a:pt x="5892" y="6869"/>
                  </a:lnTo>
                  <a:lnTo>
                    <a:pt x="7003" y="7710"/>
                  </a:lnTo>
                  <a:lnTo>
                    <a:pt x="8148" y="8485"/>
                  </a:lnTo>
                  <a:lnTo>
                    <a:pt x="8720" y="8855"/>
                  </a:lnTo>
                  <a:lnTo>
                    <a:pt x="9326" y="9226"/>
                  </a:lnTo>
                  <a:lnTo>
                    <a:pt x="9932" y="9562"/>
                  </a:lnTo>
                  <a:lnTo>
                    <a:pt x="10572" y="9865"/>
                  </a:lnTo>
                  <a:lnTo>
                    <a:pt x="11279" y="10135"/>
                  </a:lnTo>
                  <a:lnTo>
                    <a:pt x="11986" y="10370"/>
                  </a:lnTo>
                  <a:lnTo>
                    <a:pt x="12727" y="10606"/>
                  </a:lnTo>
                  <a:lnTo>
                    <a:pt x="13400" y="10875"/>
                  </a:lnTo>
                  <a:lnTo>
                    <a:pt x="13737" y="11044"/>
                  </a:lnTo>
                  <a:lnTo>
                    <a:pt x="14040" y="11212"/>
                  </a:lnTo>
                  <a:lnTo>
                    <a:pt x="14309" y="11448"/>
                  </a:lnTo>
                  <a:lnTo>
                    <a:pt x="14579" y="11683"/>
                  </a:lnTo>
                  <a:lnTo>
                    <a:pt x="14814" y="11953"/>
                  </a:lnTo>
                  <a:lnTo>
                    <a:pt x="14983" y="12256"/>
                  </a:lnTo>
                  <a:lnTo>
                    <a:pt x="15151" y="12592"/>
                  </a:lnTo>
                  <a:lnTo>
                    <a:pt x="15286" y="12996"/>
                  </a:lnTo>
                  <a:lnTo>
                    <a:pt x="15353" y="13232"/>
                  </a:lnTo>
                  <a:lnTo>
                    <a:pt x="15690" y="13232"/>
                  </a:lnTo>
                  <a:lnTo>
                    <a:pt x="15622" y="12895"/>
                  </a:lnTo>
                  <a:lnTo>
                    <a:pt x="15521" y="12592"/>
                  </a:lnTo>
                  <a:lnTo>
                    <a:pt x="15420" y="12323"/>
                  </a:lnTo>
                  <a:lnTo>
                    <a:pt x="15286" y="12054"/>
                  </a:lnTo>
                  <a:lnTo>
                    <a:pt x="15151" y="11818"/>
                  </a:lnTo>
                  <a:lnTo>
                    <a:pt x="14983" y="11616"/>
                  </a:lnTo>
                  <a:lnTo>
                    <a:pt x="14814" y="11414"/>
                  </a:lnTo>
                  <a:lnTo>
                    <a:pt x="14612" y="11212"/>
                  </a:lnTo>
                  <a:lnTo>
                    <a:pt x="14377" y="11044"/>
                  </a:lnTo>
                  <a:lnTo>
                    <a:pt x="13939" y="10741"/>
                  </a:lnTo>
                  <a:lnTo>
                    <a:pt x="13400" y="10505"/>
                  </a:lnTo>
                  <a:lnTo>
                    <a:pt x="12862" y="10303"/>
                  </a:lnTo>
                  <a:lnTo>
                    <a:pt x="12289" y="10101"/>
                  </a:lnTo>
                  <a:lnTo>
                    <a:pt x="11548" y="9865"/>
                  </a:lnTo>
                  <a:lnTo>
                    <a:pt x="10841" y="9562"/>
                  </a:lnTo>
                  <a:lnTo>
                    <a:pt x="10168" y="9259"/>
                  </a:lnTo>
                  <a:lnTo>
                    <a:pt x="9495" y="8922"/>
                  </a:lnTo>
                  <a:lnTo>
                    <a:pt x="8855" y="8552"/>
                  </a:lnTo>
                  <a:lnTo>
                    <a:pt x="8182" y="8148"/>
                  </a:lnTo>
                  <a:lnTo>
                    <a:pt x="6936" y="7306"/>
                  </a:lnTo>
                  <a:lnTo>
                    <a:pt x="6027" y="6667"/>
                  </a:lnTo>
                  <a:lnTo>
                    <a:pt x="6094" y="6532"/>
                  </a:lnTo>
                  <a:lnTo>
                    <a:pt x="6162" y="6364"/>
                  </a:lnTo>
                  <a:lnTo>
                    <a:pt x="6162" y="6330"/>
                  </a:lnTo>
                  <a:lnTo>
                    <a:pt x="6128" y="6296"/>
                  </a:lnTo>
                  <a:lnTo>
                    <a:pt x="6027" y="6296"/>
                  </a:lnTo>
                  <a:lnTo>
                    <a:pt x="5926" y="6061"/>
                  </a:lnTo>
                  <a:lnTo>
                    <a:pt x="5825" y="5892"/>
                  </a:lnTo>
                  <a:lnTo>
                    <a:pt x="5657" y="5724"/>
                  </a:lnTo>
                  <a:lnTo>
                    <a:pt x="5488" y="5556"/>
                  </a:lnTo>
                  <a:lnTo>
                    <a:pt x="5152" y="5286"/>
                  </a:lnTo>
                  <a:lnTo>
                    <a:pt x="4781" y="5017"/>
                  </a:lnTo>
                  <a:lnTo>
                    <a:pt x="4108" y="4108"/>
                  </a:lnTo>
                  <a:lnTo>
                    <a:pt x="3670" y="3569"/>
                  </a:lnTo>
                  <a:lnTo>
                    <a:pt x="3502" y="3401"/>
                  </a:lnTo>
                  <a:lnTo>
                    <a:pt x="3434" y="3367"/>
                  </a:lnTo>
                  <a:lnTo>
                    <a:pt x="3401" y="3367"/>
                  </a:lnTo>
                  <a:lnTo>
                    <a:pt x="3502" y="3266"/>
                  </a:lnTo>
                  <a:lnTo>
                    <a:pt x="3603" y="3165"/>
                  </a:lnTo>
                  <a:lnTo>
                    <a:pt x="3737" y="2930"/>
                  </a:lnTo>
                  <a:lnTo>
                    <a:pt x="3838" y="2593"/>
                  </a:lnTo>
                  <a:lnTo>
                    <a:pt x="3906" y="2256"/>
                  </a:lnTo>
                  <a:lnTo>
                    <a:pt x="3906" y="1920"/>
                  </a:lnTo>
                  <a:lnTo>
                    <a:pt x="3906" y="1583"/>
                  </a:lnTo>
                  <a:lnTo>
                    <a:pt x="3838" y="1280"/>
                  </a:lnTo>
                  <a:lnTo>
                    <a:pt x="3805" y="1044"/>
                  </a:lnTo>
                  <a:lnTo>
                    <a:pt x="3670" y="842"/>
                  </a:lnTo>
                  <a:lnTo>
                    <a:pt x="3502" y="640"/>
                  </a:lnTo>
                  <a:lnTo>
                    <a:pt x="3232" y="438"/>
                  </a:lnTo>
                  <a:lnTo>
                    <a:pt x="2963" y="236"/>
                  </a:lnTo>
                  <a:lnTo>
                    <a:pt x="2694" y="101"/>
                  </a:lnTo>
                  <a:lnTo>
                    <a:pt x="24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7" name="Google Shape;897;p6"/>
            <p:cNvSpPr/>
            <p:nvPr/>
          </p:nvSpPr>
          <p:spPr>
            <a:xfrm>
              <a:off x="7192775" y="5434775"/>
              <a:ext cx="98500" cy="42100"/>
            </a:xfrm>
            <a:custGeom>
              <a:rect b="b" l="l" r="r" t="t"/>
              <a:pathLst>
                <a:path extrusionOk="0" h="1684" w="3940">
                  <a:moveTo>
                    <a:pt x="1886" y="1"/>
                  </a:moveTo>
                  <a:lnTo>
                    <a:pt x="1583" y="34"/>
                  </a:lnTo>
                  <a:lnTo>
                    <a:pt x="1348" y="102"/>
                  </a:lnTo>
                  <a:lnTo>
                    <a:pt x="1146" y="203"/>
                  </a:lnTo>
                  <a:lnTo>
                    <a:pt x="977" y="337"/>
                  </a:lnTo>
                  <a:lnTo>
                    <a:pt x="843" y="506"/>
                  </a:lnTo>
                  <a:lnTo>
                    <a:pt x="573" y="910"/>
                  </a:lnTo>
                  <a:lnTo>
                    <a:pt x="338" y="1280"/>
                  </a:lnTo>
                  <a:lnTo>
                    <a:pt x="169" y="1516"/>
                  </a:lnTo>
                  <a:lnTo>
                    <a:pt x="1" y="1684"/>
                  </a:lnTo>
                  <a:lnTo>
                    <a:pt x="506" y="1684"/>
                  </a:lnTo>
                  <a:lnTo>
                    <a:pt x="674" y="1516"/>
                  </a:lnTo>
                  <a:lnTo>
                    <a:pt x="775" y="1347"/>
                  </a:lnTo>
                  <a:lnTo>
                    <a:pt x="1078" y="910"/>
                  </a:lnTo>
                  <a:lnTo>
                    <a:pt x="1247" y="708"/>
                  </a:lnTo>
                  <a:lnTo>
                    <a:pt x="1415" y="573"/>
                  </a:lnTo>
                  <a:lnTo>
                    <a:pt x="1617" y="472"/>
                  </a:lnTo>
                  <a:lnTo>
                    <a:pt x="1853" y="405"/>
                  </a:lnTo>
                  <a:lnTo>
                    <a:pt x="2088" y="405"/>
                  </a:lnTo>
                  <a:lnTo>
                    <a:pt x="2391" y="438"/>
                  </a:lnTo>
                  <a:lnTo>
                    <a:pt x="2795" y="539"/>
                  </a:lnTo>
                  <a:lnTo>
                    <a:pt x="3166" y="674"/>
                  </a:lnTo>
                  <a:lnTo>
                    <a:pt x="3570" y="809"/>
                  </a:lnTo>
                  <a:lnTo>
                    <a:pt x="3940" y="943"/>
                  </a:lnTo>
                  <a:lnTo>
                    <a:pt x="3940" y="539"/>
                  </a:lnTo>
                  <a:lnTo>
                    <a:pt x="3368" y="337"/>
                  </a:lnTo>
                  <a:lnTo>
                    <a:pt x="2762" y="135"/>
                  </a:lnTo>
                  <a:lnTo>
                    <a:pt x="2492" y="68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8" name="Google Shape;898;p6"/>
            <p:cNvSpPr/>
            <p:nvPr/>
          </p:nvSpPr>
          <p:spPr>
            <a:xfrm>
              <a:off x="6474825" y="5198250"/>
              <a:ext cx="22750" cy="21925"/>
            </a:xfrm>
            <a:custGeom>
              <a:rect b="b" l="l" r="r" t="t"/>
              <a:pathLst>
                <a:path extrusionOk="0" h="877" w="910">
                  <a:moveTo>
                    <a:pt x="673" y="1"/>
                  </a:moveTo>
                  <a:lnTo>
                    <a:pt x="606" y="35"/>
                  </a:lnTo>
                  <a:lnTo>
                    <a:pt x="303" y="338"/>
                  </a:lnTo>
                  <a:lnTo>
                    <a:pt x="168" y="506"/>
                  </a:lnTo>
                  <a:lnTo>
                    <a:pt x="34" y="641"/>
                  </a:lnTo>
                  <a:lnTo>
                    <a:pt x="0" y="708"/>
                  </a:lnTo>
                  <a:lnTo>
                    <a:pt x="0" y="742"/>
                  </a:lnTo>
                  <a:lnTo>
                    <a:pt x="67" y="843"/>
                  </a:lnTo>
                  <a:lnTo>
                    <a:pt x="135" y="876"/>
                  </a:lnTo>
                  <a:lnTo>
                    <a:pt x="236" y="876"/>
                  </a:lnTo>
                  <a:lnTo>
                    <a:pt x="404" y="742"/>
                  </a:lnTo>
                  <a:lnTo>
                    <a:pt x="539" y="607"/>
                  </a:lnTo>
                  <a:lnTo>
                    <a:pt x="842" y="304"/>
                  </a:lnTo>
                  <a:lnTo>
                    <a:pt x="909" y="237"/>
                  </a:lnTo>
                  <a:lnTo>
                    <a:pt x="909" y="169"/>
                  </a:lnTo>
                  <a:lnTo>
                    <a:pt x="875" y="102"/>
                  </a:lnTo>
                  <a:lnTo>
                    <a:pt x="842" y="68"/>
                  </a:lnTo>
                  <a:lnTo>
                    <a:pt x="7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99" name="Google Shape;899;p6"/>
            <p:cNvSpPr/>
            <p:nvPr/>
          </p:nvSpPr>
          <p:spPr>
            <a:xfrm>
              <a:off x="4037250" y="5245400"/>
              <a:ext cx="38750" cy="106075"/>
            </a:xfrm>
            <a:custGeom>
              <a:rect b="b" l="l" r="r" t="t"/>
              <a:pathLst>
                <a:path extrusionOk="0" h="4243" w="1550">
                  <a:moveTo>
                    <a:pt x="1515" y="0"/>
                  </a:moveTo>
                  <a:lnTo>
                    <a:pt x="1515" y="34"/>
                  </a:lnTo>
                  <a:lnTo>
                    <a:pt x="741" y="2088"/>
                  </a:lnTo>
                  <a:lnTo>
                    <a:pt x="337" y="3131"/>
                  </a:lnTo>
                  <a:lnTo>
                    <a:pt x="0" y="4175"/>
                  </a:lnTo>
                  <a:lnTo>
                    <a:pt x="0" y="4209"/>
                  </a:lnTo>
                  <a:lnTo>
                    <a:pt x="34" y="4242"/>
                  </a:lnTo>
                  <a:lnTo>
                    <a:pt x="68" y="4242"/>
                  </a:lnTo>
                  <a:lnTo>
                    <a:pt x="68" y="4209"/>
                  </a:lnTo>
                  <a:lnTo>
                    <a:pt x="505" y="3131"/>
                  </a:lnTo>
                  <a:lnTo>
                    <a:pt x="909" y="2020"/>
                  </a:lnTo>
                  <a:lnTo>
                    <a:pt x="1145" y="1549"/>
                  </a:lnTo>
                  <a:lnTo>
                    <a:pt x="1347" y="1044"/>
                  </a:lnTo>
                  <a:lnTo>
                    <a:pt x="1448" y="775"/>
                  </a:lnTo>
                  <a:lnTo>
                    <a:pt x="1549" y="505"/>
                  </a:lnTo>
                  <a:lnTo>
                    <a:pt x="1549" y="270"/>
                  </a:lnTo>
                  <a:lnTo>
                    <a:pt x="1549" y="34"/>
                  </a:lnTo>
                  <a:lnTo>
                    <a:pt x="151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0" name="Google Shape;900;p6"/>
            <p:cNvSpPr/>
            <p:nvPr/>
          </p:nvSpPr>
          <p:spPr>
            <a:xfrm>
              <a:off x="4124775" y="5049275"/>
              <a:ext cx="64850" cy="42125"/>
            </a:xfrm>
            <a:custGeom>
              <a:rect b="b" l="l" r="r" t="t"/>
              <a:pathLst>
                <a:path extrusionOk="0" h="1685" w="2594">
                  <a:moveTo>
                    <a:pt x="2560" y="1"/>
                  </a:moveTo>
                  <a:lnTo>
                    <a:pt x="2526" y="34"/>
                  </a:lnTo>
                  <a:lnTo>
                    <a:pt x="2391" y="270"/>
                  </a:lnTo>
                  <a:lnTo>
                    <a:pt x="2223" y="539"/>
                  </a:lnTo>
                  <a:lnTo>
                    <a:pt x="2088" y="809"/>
                  </a:lnTo>
                  <a:lnTo>
                    <a:pt x="1886" y="1078"/>
                  </a:lnTo>
                  <a:lnTo>
                    <a:pt x="1651" y="1246"/>
                  </a:lnTo>
                  <a:lnTo>
                    <a:pt x="1381" y="1381"/>
                  </a:lnTo>
                  <a:lnTo>
                    <a:pt x="1146" y="1448"/>
                  </a:lnTo>
                  <a:lnTo>
                    <a:pt x="876" y="1448"/>
                  </a:lnTo>
                  <a:lnTo>
                    <a:pt x="641" y="1381"/>
                  </a:lnTo>
                  <a:lnTo>
                    <a:pt x="405" y="1246"/>
                  </a:lnTo>
                  <a:lnTo>
                    <a:pt x="304" y="1145"/>
                  </a:lnTo>
                  <a:lnTo>
                    <a:pt x="237" y="1044"/>
                  </a:lnTo>
                  <a:lnTo>
                    <a:pt x="169" y="910"/>
                  </a:lnTo>
                  <a:lnTo>
                    <a:pt x="102" y="741"/>
                  </a:lnTo>
                  <a:lnTo>
                    <a:pt x="68" y="708"/>
                  </a:lnTo>
                  <a:lnTo>
                    <a:pt x="35" y="708"/>
                  </a:lnTo>
                  <a:lnTo>
                    <a:pt x="35" y="741"/>
                  </a:lnTo>
                  <a:lnTo>
                    <a:pt x="1" y="876"/>
                  </a:lnTo>
                  <a:lnTo>
                    <a:pt x="1" y="977"/>
                  </a:lnTo>
                  <a:lnTo>
                    <a:pt x="68" y="1179"/>
                  </a:lnTo>
                  <a:lnTo>
                    <a:pt x="203" y="1347"/>
                  </a:lnTo>
                  <a:lnTo>
                    <a:pt x="371" y="1482"/>
                  </a:lnTo>
                  <a:lnTo>
                    <a:pt x="573" y="1583"/>
                  </a:lnTo>
                  <a:lnTo>
                    <a:pt x="775" y="1650"/>
                  </a:lnTo>
                  <a:lnTo>
                    <a:pt x="1011" y="1684"/>
                  </a:lnTo>
                  <a:lnTo>
                    <a:pt x="1213" y="1684"/>
                  </a:lnTo>
                  <a:lnTo>
                    <a:pt x="1449" y="1617"/>
                  </a:lnTo>
                  <a:lnTo>
                    <a:pt x="1684" y="1482"/>
                  </a:lnTo>
                  <a:lnTo>
                    <a:pt x="1954" y="1280"/>
                  </a:lnTo>
                  <a:lnTo>
                    <a:pt x="2156" y="1078"/>
                  </a:lnTo>
                  <a:lnTo>
                    <a:pt x="2358" y="809"/>
                  </a:lnTo>
                  <a:lnTo>
                    <a:pt x="2492" y="573"/>
                  </a:lnTo>
                  <a:lnTo>
                    <a:pt x="2593" y="304"/>
                  </a:lnTo>
                  <a:lnTo>
                    <a:pt x="2593" y="34"/>
                  </a:lnTo>
                  <a:lnTo>
                    <a:pt x="256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1" name="Google Shape;901;p6"/>
            <p:cNvSpPr/>
            <p:nvPr/>
          </p:nvSpPr>
          <p:spPr>
            <a:xfrm>
              <a:off x="4039775" y="2891150"/>
              <a:ext cx="5075" cy="5925"/>
            </a:xfrm>
            <a:custGeom>
              <a:rect b="b" l="l" r="r" t="t"/>
              <a:pathLst>
                <a:path extrusionOk="0" h="237" w="203">
                  <a:moveTo>
                    <a:pt x="0" y="1"/>
                  </a:moveTo>
                  <a:lnTo>
                    <a:pt x="0" y="135"/>
                  </a:lnTo>
                  <a:lnTo>
                    <a:pt x="34" y="203"/>
                  </a:lnTo>
                  <a:lnTo>
                    <a:pt x="101" y="236"/>
                  </a:lnTo>
                  <a:lnTo>
                    <a:pt x="169" y="203"/>
                  </a:lnTo>
                  <a:lnTo>
                    <a:pt x="202" y="13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2" name="Google Shape;902;p6"/>
            <p:cNvSpPr/>
            <p:nvPr/>
          </p:nvSpPr>
          <p:spPr>
            <a:xfrm>
              <a:off x="4015375" y="4990350"/>
              <a:ext cx="185175" cy="365325"/>
            </a:xfrm>
            <a:custGeom>
              <a:rect b="b" l="l" r="r" t="t"/>
              <a:pathLst>
                <a:path extrusionOk="0" h="14613" w="7407">
                  <a:moveTo>
                    <a:pt x="5993" y="1"/>
                  </a:moveTo>
                  <a:lnTo>
                    <a:pt x="5825" y="35"/>
                  </a:lnTo>
                  <a:lnTo>
                    <a:pt x="5656" y="102"/>
                  </a:lnTo>
                  <a:lnTo>
                    <a:pt x="5488" y="169"/>
                  </a:lnTo>
                  <a:lnTo>
                    <a:pt x="5185" y="405"/>
                  </a:lnTo>
                  <a:lnTo>
                    <a:pt x="4916" y="674"/>
                  </a:lnTo>
                  <a:lnTo>
                    <a:pt x="4680" y="1011"/>
                  </a:lnTo>
                  <a:lnTo>
                    <a:pt x="4478" y="1348"/>
                  </a:lnTo>
                  <a:lnTo>
                    <a:pt x="4276" y="1651"/>
                  </a:lnTo>
                  <a:lnTo>
                    <a:pt x="4141" y="2021"/>
                  </a:lnTo>
                  <a:lnTo>
                    <a:pt x="4040" y="2391"/>
                  </a:lnTo>
                  <a:lnTo>
                    <a:pt x="3973" y="2762"/>
                  </a:lnTo>
                  <a:lnTo>
                    <a:pt x="3973" y="3132"/>
                  </a:lnTo>
                  <a:lnTo>
                    <a:pt x="4007" y="3368"/>
                  </a:lnTo>
                  <a:lnTo>
                    <a:pt x="4040" y="3570"/>
                  </a:lnTo>
                  <a:lnTo>
                    <a:pt x="4209" y="3974"/>
                  </a:lnTo>
                  <a:lnTo>
                    <a:pt x="4310" y="4344"/>
                  </a:lnTo>
                  <a:lnTo>
                    <a:pt x="4377" y="4681"/>
                  </a:lnTo>
                  <a:lnTo>
                    <a:pt x="4377" y="5051"/>
                  </a:lnTo>
                  <a:lnTo>
                    <a:pt x="4310" y="5421"/>
                  </a:lnTo>
                  <a:lnTo>
                    <a:pt x="4074" y="5960"/>
                  </a:lnTo>
                  <a:lnTo>
                    <a:pt x="3838" y="6532"/>
                  </a:lnTo>
                  <a:lnTo>
                    <a:pt x="3232" y="7576"/>
                  </a:lnTo>
                  <a:lnTo>
                    <a:pt x="2626" y="8687"/>
                  </a:lnTo>
                  <a:lnTo>
                    <a:pt x="1986" y="9798"/>
                  </a:lnTo>
                  <a:lnTo>
                    <a:pt x="640" y="11953"/>
                  </a:lnTo>
                  <a:lnTo>
                    <a:pt x="404" y="12323"/>
                  </a:lnTo>
                  <a:lnTo>
                    <a:pt x="202" y="12727"/>
                  </a:lnTo>
                  <a:lnTo>
                    <a:pt x="101" y="12929"/>
                  </a:lnTo>
                  <a:lnTo>
                    <a:pt x="34" y="13131"/>
                  </a:lnTo>
                  <a:lnTo>
                    <a:pt x="0" y="13367"/>
                  </a:lnTo>
                  <a:lnTo>
                    <a:pt x="0" y="13569"/>
                  </a:lnTo>
                  <a:lnTo>
                    <a:pt x="34" y="13636"/>
                  </a:lnTo>
                  <a:lnTo>
                    <a:pt x="67" y="13670"/>
                  </a:lnTo>
                  <a:lnTo>
                    <a:pt x="135" y="13636"/>
                  </a:lnTo>
                  <a:lnTo>
                    <a:pt x="168" y="13569"/>
                  </a:lnTo>
                  <a:lnTo>
                    <a:pt x="168" y="13333"/>
                  </a:lnTo>
                  <a:lnTo>
                    <a:pt x="202" y="13098"/>
                  </a:lnTo>
                  <a:lnTo>
                    <a:pt x="303" y="12862"/>
                  </a:lnTo>
                  <a:lnTo>
                    <a:pt x="404" y="12660"/>
                  </a:lnTo>
                  <a:lnTo>
                    <a:pt x="640" y="12222"/>
                  </a:lnTo>
                  <a:lnTo>
                    <a:pt x="909" y="11818"/>
                  </a:lnTo>
                  <a:lnTo>
                    <a:pt x="1986" y="10068"/>
                  </a:lnTo>
                  <a:lnTo>
                    <a:pt x="2996" y="8317"/>
                  </a:lnTo>
                  <a:lnTo>
                    <a:pt x="3501" y="7442"/>
                  </a:lnTo>
                  <a:lnTo>
                    <a:pt x="3939" y="6532"/>
                  </a:lnTo>
                  <a:lnTo>
                    <a:pt x="4310" y="5792"/>
                  </a:lnTo>
                  <a:lnTo>
                    <a:pt x="4444" y="5421"/>
                  </a:lnTo>
                  <a:lnTo>
                    <a:pt x="4545" y="5051"/>
                  </a:lnTo>
                  <a:lnTo>
                    <a:pt x="4545" y="4883"/>
                  </a:lnTo>
                  <a:lnTo>
                    <a:pt x="4545" y="4714"/>
                  </a:lnTo>
                  <a:lnTo>
                    <a:pt x="4512" y="4378"/>
                  </a:lnTo>
                  <a:lnTo>
                    <a:pt x="4377" y="4041"/>
                  </a:lnTo>
                  <a:lnTo>
                    <a:pt x="4276" y="3738"/>
                  </a:lnTo>
                  <a:lnTo>
                    <a:pt x="4175" y="3469"/>
                  </a:lnTo>
                  <a:lnTo>
                    <a:pt x="4141" y="3199"/>
                  </a:lnTo>
                  <a:lnTo>
                    <a:pt x="4141" y="2896"/>
                  </a:lnTo>
                  <a:lnTo>
                    <a:pt x="4175" y="2593"/>
                  </a:lnTo>
                  <a:lnTo>
                    <a:pt x="4242" y="2257"/>
                  </a:lnTo>
                  <a:lnTo>
                    <a:pt x="4343" y="1954"/>
                  </a:lnTo>
                  <a:lnTo>
                    <a:pt x="4444" y="1651"/>
                  </a:lnTo>
                  <a:lnTo>
                    <a:pt x="4613" y="1348"/>
                  </a:lnTo>
                  <a:lnTo>
                    <a:pt x="4781" y="1078"/>
                  </a:lnTo>
                  <a:lnTo>
                    <a:pt x="4983" y="809"/>
                  </a:lnTo>
                  <a:lnTo>
                    <a:pt x="5185" y="607"/>
                  </a:lnTo>
                  <a:lnTo>
                    <a:pt x="5421" y="405"/>
                  </a:lnTo>
                  <a:lnTo>
                    <a:pt x="5690" y="270"/>
                  </a:lnTo>
                  <a:lnTo>
                    <a:pt x="5959" y="169"/>
                  </a:lnTo>
                  <a:lnTo>
                    <a:pt x="6262" y="136"/>
                  </a:lnTo>
                  <a:lnTo>
                    <a:pt x="6565" y="169"/>
                  </a:lnTo>
                  <a:lnTo>
                    <a:pt x="6565" y="203"/>
                  </a:lnTo>
                  <a:lnTo>
                    <a:pt x="6599" y="237"/>
                  </a:lnTo>
                  <a:lnTo>
                    <a:pt x="6767" y="439"/>
                  </a:lnTo>
                  <a:lnTo>
                    <a:pt x="6902" y="674"/>
                  </a:lnTo>
                  <a:lnTo>
                    <a:pt x="7003" y="910"/>
                  </a:lnTo>
                  <a:lnTo>
                    <a:pt x="7104" y="1179"/>
                  </a:lnTo>
                  <a:lnTo>
                    <a:pt x="7138" y="1482"/>
                  </a:lnTo>
                  <a:lnTo>
                    <a:pt x="7171" y="1752"/>
                  </a:lnTo>
                  <a:lnTo>
                    <a:pt x="7171" y="2290"/>
                  </a:lnTo>
                  <a:lnTo>
                    <a:pt x="7138" y="2593"/>
                  </a:lnTo>
                  <a:lnTo>
                    <a:pt x="7070" y="2863"/>
                  </a:lnTo>
                  <a:lnTo>
                    <a:pt x="6969" y="3132"/>
                  </a:lnTo>
                  <a:lnTo>
                    <a:pt x="6835" y="3401"/>
                  </a:lnTo>
                  <a:lnTo>
                    <a:pt x="6633" y="3603"/>
                  </a:lnTo>
                  <a:lnTo>
                    <a:pt x="6431" y="3839"/>
                  </a:lnTo>
                  <a:lnTo>
                    <a:pt x="6229" y="4041"/>
                  </a:lnTo>
                  <a:lnTo>
                    <a:pt x="5959" y="4209"/>
                  </a:lnTo>
                  <a:lnTo>
                    <a:pt x="5387" y="4613"/>
                  </a:lnTo>
                  <a:lnTo>
                    <a:pt x="5084" y="4849"/>
                  </a:lnTo>
                  <a:lnTo>
                    <a:pt x="4848" y="5085"/>
                  </a:lnTo>
                  <a:lnTo>
                    <a:pt x="4613" y="5455"/>
                  </a:lnTo>
                  <a:lnTo>
                    <a:pt x="4411" y="5825"/>
                  </a:lnTo>
                  <a:lnTo>
                    <a:pt x="4108" y="6633"/>
                  </a:lnTo>
                  <a:lnTo>
                    <a:pt x="3771" y="7711"/>
                  </a:lnTo>
                  <a:lnTo>
                    <a:pt x="3434" y="8788"/>
                  </a:lnTo>
                  <a:lnTo>
                    <a:pt x="3165" y="9866"/>
                  </a:lnTo>
                  <a:lnTo>
                    <a:pt x="2895" y="10977"/>
                  </a:lnTo>
                  <a:lnTo>
                    <a:pt x="2727" y="12020"/>
                  </a:lnTo>
                  <a:lnTo>
                    <a:pt x="2626" y="12525"/>
                  </a:lnTo>
                  <a:lnTo>
                    <a:pt x="2525" y="13064"/>
                  </a:lnTo>
                  <a:lnTo>
                    <a:pt x="2390" y="13434"/>
                  </a:lnTo>
                  <a:lnTo>
                    <a:pt x="2222" y="13771"/>
                  </a:lnTo>
                  <a:lnTo>
                    <a:pt x="1986" y="14074"/>
                  </a:lnTo>
                  <a:lnTo>
                    <a:pt x="1852" y="14209"/>
                  </a:lnTo>
                  <a:lnTo>
                    <a:pt x="1683" y="14310"/>
                  </a:lnTo>
                  <a:lnTo>
                    <a:pt x="1448" y="14444"/>
                  </a:lnTo>
                  <a:lnTo>
                    <a:pt x="1212" y="14478"/>
                  </a:lnTo>
                  <a:lnTo>
                    <a:pt x="976" y="14478"/>
                  </a:lnTo>
                  <a:lnTo>
                    <a:pt x="774" y="14411"/>
                  </a:lnTo>
                  <a:lnTo>
                    <a:pt x="572" y="14276"/>
                  </a:lnTo>
                  <a:lnTo>
                    <a:pt x="404" y="14108"/>
                  </a:lnTo>
                  <a:lnTo>
                    <a:pt x="303" y="13906"/>
                  </a:lnTo>
                  <a:lnTo>
                    <a:pt x="236" y="13670"/>
                  </a:lnTo>
                  <a:lnTo>
                    <a:pt x="202" y="13636"/>
                  </a:lnTo>
                  <a:lnTo>
                    <a:pt x="135" y="13636"/>
                  </a:lnTo>
                  <a:lnTo>
                    <a:pt x="135" y="13670"/>
                  </a:lnTo>
                  <a:lnTo>
                    <a:pt x="135" y="13906"/>
                  </a:lnTo>
                  <a:lnTo>
                    <a:pt x="168" y="14074"/>
                  </a:lnTo>
                  <a:lnTo>
                    <a:pt x="236" y="14242"/>
                  </a:lnTo>
                  <a:lnTo>
                    <a:pt x="337" y="14377"/>
                  </a:lnTo>
                  <a:lnTo>
                    <a:pt x="471" y="14478"/>
                  </a:lnTo>
                  <a:lnTo>
                    <a:pt x="606" y="14545"/>
                  </a:lnTo>
                  <a:lnTo>
                    <a:pt x="774" y="14579"/>
                  </a:lnTo>
                  <a:lnTo>
                    <a:pt x="943" y="14613"/>
                  </a:lnTo>
                  <a:lnTo>
                    <a:pt x="1111" y="14613"/>
                  </a:lnTo>
                  <a:lnTo>
                    <a:pt x="1313" y="14579"/>
                  </a:lnTo>
                  <a:lnTo>
                    <a:pt x="1481" y="14545"/>
                  </a:lnTo>
                  <a:lnTo>
                    <a:pt x="1650" y="14478"/>
                  </a:lnTo>
                  <a:lnTo>
                    <a:pt x="1818" y="14411"/>
                  </a:lnTo>
                  <a:lnTo>
                    <a:pt x="1953" y="14310"/>
                  </a:lnTo>
                  <a:lnTo>
                    <a:pt x="2087" y="14175"/>
                  </a:lnTo>
                  <a:lnTo>
                    <a:pt x="2222" y="14040"/>
                  </a:lnTo>
                  <a:lnTo>
                    <a:pt x="2390" y="13771"/>
                  </a:lnTo>
                  <a:lnTo>
                    <a:pt x="2525" y="13468"/>
                  </a:lnTo>
                  <a:lnTo>
                    <a:pt x="2626" y="13131"/>
                  </a:lnTo>
                  <a:lnTo>
                    <a:pt x="2727" y="12828"/>
                  </a:lnTo>
                  <a:lnTo>
                    <a:pt x="2828" y="12155"/>
                  </a:lnTo>
                  <a:lnTo>
                    <a:pt x="2963" y="11482"/>
                  </a:lnTo>
                  <a:lnTo>
                    <a:pt x="3131" y="10707"/>
                  </a:lnTo>
                  <a:lnTo>
                    <a:pt x="3299" y="9899"/>
                  </a:lnTo>
                  <a:lnTo>
                    <a:pt x="3737" y="8351"/>
                  </a:lnTo>
                  <a:lnTo>
                    <a:pt x="3973" y="7644"/>
                  </a:lnTo>
                  <a:lnTo>
                    <a:pt x="4209" y="6903"/>
                  </a:lnTo>
                  <a:lnTo>
                    <a:pt x="4478" y="6196"/>
                  </a:lnTo>
                  <a:lnTo>
                    <a:pt x="4781" y="5522"/>
                  </a:lnTo>
                  <a:lnTo>
                    <a:pt x="4983" y="5253"/>
                  </a:lnTo>
                  <a:lnTo>
                    <a:pt x="5219" y="4984"/>
                  </a:lnTo>
                  <a:lnTo>
                    <a:pt x="5488" y="4782"/>
                  </a:lnTo>
                  <a:lnTo>
                    <a:pt x="5757" y="4580"/>
                  </a:lnTo>
                  <a:lnTo>
                    <a:pt x="6330" y="4176"/>
                  </a:lnTo>
                  <a:lnTo>
                    <a:pt x="6599" y="3974"/>
                  </a:lnTo>
                  <a:lnTo>
                    <a:pt x="6835" y="3738"/>
                  </a:lnTo>
                  <a:lnTo>
                    <a:pt x="6969" y="3536"/>
                  </a:lnTo>
                  <a:lnTo>
                    <a:pt x="7104" y="3334"/>
                  </a:lnTo>
                  <a:lnTo>
                    <a:pt x="7205" y="3132"/>
                  </a:lnTo>
                  <a:lnTo>
                    <a:pt x="7272" y="2896"/>
                  </a:lnTo>
                  <a:lnTo>
                    <a:pt x="7340" y="2661"/>
                  </a:lnTo>
                  <a:lnTo>
                    <a:pt x="7373" y="2425"/>
                  </a:lnTo>
                  <a:lnTo>
                    <a:pt x="7407" y="1886"/>
                  </a:lnTo>
                  <a:lnTo>
                    <a:pt x="7340" y="1381"/>
                  </a:lnTo>
                  <a:lnTo>
                    <a:pt x="7306" y="1146"/>
                  </a:lnTo>
                  <a:lnTo>
                    <a:pt x="7239" y="910"/>
                  </a:lnTo>
                  <a:lnTo>
                    <a:pt x="7138" y="674"/>
                  </a:lnTo>
                  <a:lnTo>
                    <a:pt x="7003" y="472"/>
                  </a:lnTo>
                  <a:lnTo>
                    <a:pt x="6868" y="270"/>
                  </a:lnTo>
                  <a:lnTo>
                    <a:pt x="6734" y="136"/>
                  </a:lnTo>
                  <a:lnTo>
                    <a:pt x="6666" y="102"/>
                  </a:lnTo>
                  <a:lnTo>
                    <a:pt x="6633" y="102"/>
                  </a:lnTo>
                  <a:lnTo>
                    <a:pt x="6599" y="68"/>
                  </a:lnTo>
                  <a:lnTo>
                    <a:pt x="639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3" name="Google Shape;903;p6"/>
            <p:cNvSpPr/>
            <p:nvPr/>
          </p:nvSpPr>
          <p:spPr>
            <a:xfrm>
              <a:off x="6735750" y="2891150"/>
              <a:ext cx="270200" cy="160800"/>
            </a:xfrm>
            <a:custGeom>
              <a:rect b="b" l="l" r="r" t="t"/>
              <a:pathLst>
                <a:path extrusionOk="0" h="6432" w="10808">
                  <a:moveTo>
                    <a:pt x="6330" y="438"/>
                  </a:moveTo>
                  <a:lnTo>
                    <a:pt x="6195" y="910"/>
                  </a:lnTo>
                  <a:lnTo>
                    <a:pt x="6027" y="1381"/>
                  </a:lnTo>
                  <a:lnTo>
                    <a:pt x="6027" y="1213"/>
                  </a:lnTo>
                  <a:lnTo>
                    <a:pt x="5959" y="640"/>
                  </a:lnTo>
                  <a:lnTo>
                    <a:pt x="6330" y="438"/>
                  </a:lnTo>
                  <a:close/>
                  <a:moveTo>
                    <a:pt x="4781" y="1583"/>
                  </a:moveTo>
                  <a:lnTo>
                    <a:pt x="4747" y="2054"/>
                  </a:lnTo>
                  <a:lnTo>
                    <a:pt x="4478" y="2155"/>
                  </a:lnTo>
                  <a:lnTo>
                    <a:pt x="4512" y="1987"/>
                  </a:lnTo>
                  <a:lnTo>
                    <a:pt x="4512" y="1920"/>
                  </a:lnTo>
                  <a:lnTo>
                    <a:pt x="4478" y="1886"/>
                  </a:lnTo>
                  <a:lnTo>
                    <a:pt x="4781" y="1583"/>
                  </a:lnTo>
                  <a:close/>
                  <a:moveTo>
                    <a:pt x="5892" y="674"/>
                  </a:moveTo>
                  <a:lnTo>
                    <a:pt x="5892" y="1213"/>
                  </a:lnTo>
                  <a:lnTo>
                    <a:pt x="5926" y="1617"/>
                  </a:lnTo>
                  <a:lnTo>
                    <a:pt x="5791" y="1785"/>
                  </a:lnTo>
                  <a:lnTo>
                    <a:pt x="5656" y="1953"/>
                  </a:lnTo>
                  <a:lnTo>
                    <a:pt x="5656" y="1819"/>
                  </a:lnTo>
                  <a:lnTo>
                    <a:pt x="5589" y="1011"/>
                  </a:lnTo>
                  <a:lnTo>
                    <a:pt x="5522" y="1819"/>
                  </a:lnTo>
                  <a:lnTo>
                    <a:pt x="5488" y="2122"/>
                  </a:lnTo>
                  <a:lnTo>
                    <a:pt x="5151" y="2391"/>
                  </a:lnTo>
                  <a:lnTo>
                    <a:pt x="5118" y="2021"/>
                  </a:lnTo>
                  <a:lnTo>
                    <a:pt x="5118" y="1617"/>
                  </a:lnTo>
                  <a:lnTo>
                    <a:pt x="5151" y="1179"/>
                  </a:lnTo>
                  <a:lnTo>
                    <a:pt x="5522" y="910"/>
                  </a:lnTo>
                  <a:lnTo>
                    <a:pt x="5892" y="674"/>
                  </a:lnTo>
                  <a:close/>
                  <a:moveTo>
                    <a:pt x="5084" y="1280"/>
                  </a:moveTo>
                  <a:lnTo>
                    <a:pt x="5017" y="1583"/>
                  </a:lnTo>
                  <a:lnTo>
                    <a:pt x="4983" y="1886"/>
                  </a:lnTo>
                  <a:lnTo>
                    <a:pt x="4983" y="2189"/>
                  </a:lnTo>
                  <a:lnTo>
                    <a:pt x="5017" y="2492"/>
                  </a:lnTo>
                  <a:lnTo>
                    <a:pt x="4848" y="2593"/>
                  </a:lnTo>
                  <a:lnTo>
                    <a:pt x="4781" y="1549"/>
                  </a:lnTo>
                  <a:lnTo>
                    <a:pt x="4848" y="1482"/>
                  </a:lnTo>
                  <a:lnTo>
                    <a:pt x="5084" y="1280"/>
                  </a:lnTo>
                  <a:close/>
                  <a:moveTo>
                    <a:pt x="4747" y="2122"/>
                  </a:moveTo>
                  <a:lnTo>
                    <a:pt x="4714" y="2661"/>
                  </a:lnTo>
                  <a:lnTo>
                    <a:pt x="4512" y="2762"/>
                  </a:lnTo>
                  <a:lnTo>
                    <a:pt x="4512" y="2627"/>
                  </a:lnTo>
                  <a:lnTo>
                    <a:pt x="4478" y="2492"/>
                  </a:lnTo>
                  <a:lnTo>
                    <a:pt x="4444" y="2290"/>
                  </a:lnTo>
                  <a:lnTo>
                    <a:pt x="4747" y="2122"/>
                  </a:lnTo>
                  <a:close/>
                  <a:moveTo>
                    <a:pt x="4242" y="2425"/>
                  </a:moveTo>
                  <a:lnTo>
                    <a:pt x="4242" y="2458"/>
                  </a:lnTo>
                  <a:lnTo>
                    <a:pt x="4276" y="2661"/>
                  </a:lnTo>
                  <a:lnTo>
                    <a:pt x="4310" y="2762"/>
                  </a:lnTo>
                  <a:lnTo>
                    <a:pt x="4377" y="2829"/>
                  </a:lnTo>
                  <a:lnTo>
                    <a:pt x="4141" y="2896"/>
                  </a:lnTo>
                  <a:lnTo>
                    <a:pt x="3906" y="2964"/>
                  </a:lnTo>
                  <a:lnTo>
                    <a:pt x="3906" y="2964"/>
                  </a:lnTo>
                  <a:lnTo>
                    <a:pt x="4074" y="2559"/>
                  </a:lnTo>
                  <a:lnTo>
                    <a:pt x="4242" y="2425"/>
                  </a:lnTo>
                  <a:close/>
                  <a:moveTo>
                    <a:pt x="3704" y="2829"/>
                  </a:moveTo>
                  <a:lnTo>
                    <a:pt x="3670" y="2997"/>
                  </a:lnTo>
                  <a:lnTo>
                    <a:pt x="3535" y="2997"/>
                  </a:lnTo>
                  <a:lnTo>
                    <a:pt x="3704" y="2829"/>
                  </a:lnTo>
                  <a:close/>
                  <a:moveTo>
                    <a:pt x="67" y="1"/>
                  </a:moveTo>
                  <a:lnTo>
                    <a:pt x="0" y="270"/>
                  </a:lnTo>
                  <a:lnTo>
                    <a:pt x="0" y="539"/>
                  </a:lnTo>
                  <a:lnTo>
                    <a:pt x="34" y="809"/>
                  </a:lnTo>
                  <a:lnTo>
                    <a:pt x="67" y="1078"/>
                  </a:lnTo>
                  <a:lnTo>
                    <a:pt x="168" y="1347"/>
                  </a:lnTo>
                  <a:lnTo>
                    <a:pt x="269" y="1583"/>
                  </a:lnTo>
                  <a:lnTo>
                    <a:pt x="404" y="1819"/>
                  </a:lnTo>
                  <a:lnTo>
                    <a:pt x="539" y="2054"/>
                  </a:lnTo>
                  <a:lnTo>
                    <a:pt x="774" y="2324"/>
                  </a:lnTo>
                  <a:lnTo>
                    <a:pt x="1044" y="2559"/>
                  </a:lnTo>
                  <a:lnTo>
                    <a:pt x="1347" y="2762"/>
                  </a:lnTo>
                  <a:lnTo>
                    <a:pt x="1684" y="2896"/>
                  </a:lnTo>
                  <a:lnTo>
                    <a:pt x="2020" y="2997"/>
                  </a:lnTo>
                  <a:lnTo>
                    <a:pt x="2391" y="3098"/>
                  </a:lnTo>
                  <a:lnTo>
                    <a:pt x="2727" y="3166"/>
                  </a:lnTo>
                  <a:lnTo>
                    <a:pt x="3098" y="3199"/>
                  </a:lnTo>
                  <a:lnTo>
                    <a:pt x="2525" y="3805"/>
                  </a:lnTo>
                  <a:lnTo>
                    <a:pt x="2121" y="4243"/>
                  </a:lnTo>
                  <a:lnTo>
                    <a:pt x="1919" y="4512"/>
                  </a:lnTo>
                  <a:lnTo>
                    <a:pt x="1751" y="4782"/>
                  </a:lnTo>
                  <a:lnTo>
                    <a:pt x="1616" y="5051"/>
                  </a:lnTo>
                  <a:lnTo>
                    <a:pt x="1482" y="5320"/>
                  </a:lnTo>
                  <a:lnTo>
                    <a:pt x="1381" y="5623"/>
                  </a:lnTo>
                  <a:lnTo>
                    <a:pt x="1347" y="5926"/>
                  </a:lnTo>
                  <a:lnTo>
                    <a:pt x="1212" y="5691"/>
                  </a:lnTo>
                  <a:lnTo>
                    <a:pt x="1077" y="5455"/>
                  </a:lnTo>
                  <a:lnTo>
                    <a:pt x="1010" y="5354"/>
                  </a:lnTo>
                  <a:lnTo>
                    <a:pt x="875" y="5253"/>
                  </a:lnTo>
                  <a:lnTo>
                    <a:pt x="875" y="5354"/>
                  </a:lnTo>
                  <a:lnTo>
                    <a:pt x="943" y="5489"/>
                  </a:lnTo>
                  <a:lnTo>
                    <a:pt x="1044" y="5691"/>
                  </a:lnTo>
                  <a:lnTo>
                    <a:pt x="1414" y="6398"/>
                  </a:lnTo>
                  <a:lnTo>
                    <a:pt x="1448" y="6431"/>
                  </a:lnTo>
                  <a:lnTo>
                    <a:pt x="1482" y="6431"/>
                  </a:lnTo>
                  <a:lnTo>
                    <a:pt x="1583" y="6398"/>
                  </a:lnTo>
                  <a:lnTo>
                    <a:pt x="1785" y="6128"/>
                  </a:lnTo>
                  <a:lnTo>
                    <a:pt x="2020" y="5893"/>
                  </a:lnTo>
                  <a:lnTo>
                    <a:pt x="2256" y="5691"/>
                  </a:lnTo>
                  <a:lnTo>
                    <a:pt x="2492" y="5455"/>
                  </a:lnTo>
                  <a:lnTo>
                    <a:pt x="2525" y="5388"/>
                  </a:lnTo>
                  <a:lnTo>
                    <a:pt x="2492" y="5354"/>
                  </a:lnTo>
                  <a:lnTo>
                    <a:pt x="2458" y="5320"/>
                  </a:lnTo>
                  <a:lnTo>
                    <a:pt x="2391" y="5320"/>
                  </a:lnTo>
                  <a:lnTo>
                    <a:pt x="2155" y="5489"/>
                  </a:lnTo>
                  <a:lnTo>
                    <a:pt x="1919" y="5691"/>
                  </a:lnTo>
                  <a:lnTo>
                    <a:pt x="1684" y="5926"/>
                  </a:lnTo>
                  <a:lnTo>
                    <a:pt x="1482" y="6162"/>
                  </a:lnTo>
                  <a:lnTo>
                    <a:pt x="1448" y="6128"/>
                  </a:lnTo>
                  <a:lnTo>
                    <a:pt x="1684" y="5455"/>
                  </a:lnTo>
                  <a:lnTo>
                    <a:pt x="1987" y="4849"/>
                  </a:lnTo>
                  <a:lnTo>
                    <a:pt x="2155" y="4580"/>
                  </a:lnTo>
                  <a:lnTo>
                    <a:pt x="2323" y="4310"/>
                  </a:lnTo>
                  <a:lnTo>
                    <a:pt x="2795" y="3772"/>
                  </a:lnTo>
                  <a:lnTo>
                    <a:pt x="3333" y="3199"/>
                  </a:lnTo>
                  <a:lnTo>
                    <a:pt x="3636" y="3199"/>
                  </a:lnTo>
                  <a:lnTo>
                    <a:pt x="3603" y="3469"/>
                  </a:lnTo>
                  <a:lnTo>
                    <a:pt x="3603" y="3738"/>
                  </a:lnTo>
                  <a:lnTo>
                    <a:pt x="3636" y="3974"/>
                  </a:lnTo>
                  <a:lnTo>
                    <a:pt x="3704" y="4209"/>
                  </a:lnTo>
                  <a:lnTo>
                    <a:pt x="3805" y="4445"/>
                  </a:lnTo>
                  <a:lnTo>
                    <a:pt x="3906" y="4681"/>
                  </a:lnTo>
                  <a:lnTo>
                    <a:pt x="4074" y="4883"/>
                  </a:lnTo>
                  <a:lnTo>
                    <a:pt x="4242" y="5085"/>
                  </a:lnTo>
                  <a:lnTo>
                    <a:pt x="4411" y="5253"/>
                  </a:lnTo>
                  <a:lnTo>
                    <a:pt x="4613" y="5421"/>
                  </a:lnTo>
                  <a:lnTo>
                    <a:pt x="4848" y="5556"/>
                  </a:lnTo>
                  <a:lnTo>
                    <a:pt x="5084" y="5657"/>
                  </a:lnTo>
                  <a:lnTo>
                    <a:pt x="5353" y="5792"/>
                  </a:lnTo>
                  <a:lnTo>
                    <a:pt x="5623" y="5859"/>
                  </a:lnTo>
                  <a:lnTo>
                    <a:pt x="5892" y="5926"/>
                  </a:lnTo>
                  <a:lnTo>
                    <a:pt x="6599" y="5926"/>
                  </a:lnTo>
                  <a:lnTo>
                    <a:pt x="7003" y="5893"/>
                  </a:lnTo>
                  <a:lnTo>
                    <a:pt x="7407" y="5758"/>
                  </a:lnTo>
                  <a:lnTo>
                    <a:pt x="7811" y="5623"/>
                  </a:lnTo>
                  <a:lnTo>
                    <a:pt x="8215" y="5455"/>
                  </a:lnTo>
                  <a:lnTo>
                    <a:pt x="8585" y="5253"/>
                  </a:lnTo>
                  <a:lnTo>
                    <a:pt x="9292" y="4815"/>
                  </a:lnTo>
                  <a:lnTo>
                    <a:pt x="9865" y="4378"/>
                  </a:lnTo>
                  <a:lnTo>
                    <a:pt x="10101" y="4176"/>
                  </a:lnTo>
                  <a:lnTo>
                    <a:pt x="10336" y="3906"/>
                  </a:lnTo>
                  <a:lnTo>
                    <a:pt x="10538" y="3637"/>
                  </a:lnTo>
                  <a:lnTo>
                    <a:pt x="10673" y="3368"/>
                  </a:lnTo>
                  <a:lnTo>
                    <a:pt x="10774" y="3031"/>
                  </a:lnTo>
                  <a:lnTo>
                    <a:pt x="10808" y="2661"/>
                  </a:lnTo>
                  <a:lnTo>
                    <a:pt x="10808" y="2324"/>
                  </a:lnTo>
                  <a:lnTo>
                    <a:pt x="10774" y="1987"/>
                  </a:lnTo>
                  <a:lnTo>
                    <a:pt x="10707" y="1650"/>
                  </a:lnTo>
                  <a:lnTo>
                    <a:pt x="10606" y="1280"/>
                  </a:lnTo>
                  <a:lnTo>
                    <a:pt x="10505" y="943"/>
                  </a:lnTo>
                  <a:lnTo>
                    <a:pt x="10370" y="607"/>
                  </a:lnTo>
                  <a:lnTo>
                    <a:pt x="10202" y="304"/>
                  </a:lnTo>
                  <a:lnTo>
                    <a:pt x="10000" y="1"/>
                  </a:lnTo>
                  <a:lnTo>
                    <a:pt x="9730" y="1"/>
                  </a:lnTo>
                  <a:lnTo>
                    <a:pt x="9865" y="203"/>
                  </a:lnTo>
                  <a:lnTo>
                    <a:pt x="10000" y="405"/>
                  </a:lnTo>
                  <a:lnTo>
                    <a:pt x="10235" y="842"/>
                  </a:lnTo>
                  <a:lnTo>
                    <a:pt x="10404" y="1347"/>
                  </a:lnTo>
                  <a:lnTo>
                    <a:pt x="10505" y="1852"/>
                  </a:lnTo>
                  <a:lnTo>
                    <a:pt x="10572" y="2357"/>
                  </a:lnTo>
                  <a:lnTo>
                    <a:pt x="10572" y="2829"/>
                  </a:lnTo>
                  <a:lnTo>
                    <a:pt x="10471" y="3233"/>
                  </a:lnTo>
                  <a:lnTo>
                    <a:pt x="10437" y="3435"/>
                  </a:lnTo>
                  <a:lnTo>
                    <a:pt x="10336" y="3603"/>
                  </a:lnTo>
                  <a:lnTo>
                    <a:pt x="10168" y="3839"/>
                  </a:lnTo>
                  <a:lnTo>
                    <a:pt x="9966" y="4041"/>
                  </a:lnTo>
                  <a:lnTo>
                    <a:pt x="9730" y="4277"/>
                  </a:lnTo>
                  <a:lnTo>
                    <a:pt x="9461" y="4445"/>
                  </a:lnTo>
                  <a:lnTo>
                    <a:pt x="8922" y="4782"/>
                  </a:lnTo>
                  <a:lnTo>
                    <a:pt x="8417" y="5085"/>
                  </a:lnTo>
                  <a:lnTo>
                    <a:pt x="8080" y="5253"/>
                  </a:lnTo>
                  <a:lnTo>
                    <a:pt x="7777" y="5388"/>
                  </a:lnTo>
                  <a:lnTo>
                    <a:pt x="7441" y="5522"/>
                  </a:lnTo>
                  <a:lnTo>
                    <a:pt x="7104" y="5623"/>
                  </a:lnTo>
                  <a:lnTo>
                    <a:pt x="6734" y="5691"/>
                  </a:lnTo>
                  <a:lnTo>
                    <a:pt x="6397" y="5724"/>
                  </a:lnTo>
                  <a:lnTo>
                    <a:pt x="6027" y="5724"/>
                  </a:lnTo>
                  <a:lnTo>
                    <a:pt x="5690" y="5657"/>
                  </a:lnTo>
                  <a:lnTo>
                    <a:pt x="5387" y="5590"/>
                  </a:lnTo>
                  <a:lnTo>
                    <a:pt x="5118" y="5489"/>
                  </a:lnTo>
                  <a:lnTo>
                    <a:pt x="4848" y="5354"/>
                  </a:lnTo>
                  <a:lnTo>
                    <a:pt x="4613" y="5186"/>
                  </a:lnTo>
                  <a:lnTo>
                    <a:pt x="4377" y="4984"/>
                  </a:lnTo>
                  <a:lnTo>
                    <a:pt x="4209" y="4782"/>
                  </a:lnTo>
                  <a:lnTo>
                    <a:pt x="4040" y="4512"/>
                  </a:lnTo>
                  <a:lnTo>
                    <a:pt x="3906" y="4277"/>
                  </a:lnTo>
                  <a:lnTo>
                    <a:pt x="3805" y="4007"/>
                  </a:lnTo>
                  <a:lnTo>
                    <a:pt x="3771" y="3738"/>
                  </a:lnTo>
                  <a:lnTo>
                    <a:pt x="3771" y="3469"/>
                  </a:lnTo>
                  <a:lnTo>
                    <a:pt x="3838" y="3199"/>
                  </a:lnTo>
                  <a:lnTo>
                    <a:pt x="4074" y="3132"/>
                  </a:lnTo>
                  <a:lnTo>
                    <a:pt x="4276" y="3065"/>
                  </a:lnTo>
                  <a:lnTo>
                    <a:pt x="4747" y="2896"/>
                  </a:lnTo>
                  <a:lnTo>
                    <a:pt x="4747" y="3166"/>
                  </a:lnTo>
                  <a:lnTo>
                    <a:pt x="4781" y="3199"/>
                  </a:lnTo>
                  <a:lnTo>
                    <a:pt x="4815" y="3166"/>
                  </a:lnTo>
                  <a:lnTo>
                    <a:pt x="4848" y="2829"/>
                  </a:lnTo>
                  <a:lnTo>
                    <a:pt x="5084" y="2694"/>
                  </a:lnTo>
                  <a:lnTo>
                    <a:pt x="5118" y="2762"/>
                  </a:lnTo>
                  <a:lnTo>
                    <a:pt x="5151" y="2795"/>
                  </a:lnTo>
                  <a:lnTo>
                    <a:pt x="5185" y="2762"/>
                  </a:lnTo>
                  <a:lnTo>
                    <a:pt x="5185" y="2627"/>
                  </a:lnTo>
                  <a:lnTo>
                    <a:pt x="5522" y="2357"/>
                  </a:lnTo>
                  <a:lnTo>
                    <a:pt x="5555" y="2492"/>
                  </a:lnTo>
                  <a:lnTo>
                    <a:pt x="5555" y="2526"/>
                  </a:lnTo>
                  <a:lnTo>
                    <a:pt x="5623" y="2526"/>
                  </a:lnTo>
                  <a:lnTo>
                    <a:pt x="5623" y="2492"/>
                  </a:lnTo>
                  <a:lnTo>
                    <a:pt x="5656" y="2357"/>
                  </a:lnTo>
                  <a:lnTo>
                    <a:pt x="5690" y="2189"/>
                  </a:lnTo>
                  <a:lnTo>
                    <a:pt x="5993" y="1852"/>
                  </a:lnTo>
                  <a:lnTo>
                    <a:pt x="6027" y="1819"/>
                  </a:lnTo>
                  <a:lnTo>
                    <a:pt x="6128" y="1650"/>
                  </a:lnTo>
                  <a:lnTo>
                    <a:pt x="6229" y="1482"/>
                  </a:lnTo>
                  <a:lnTo>
                    <a:pt x="6363" y="1112"/>
                  </a:lnTo>
                  <a:lnTo>
                    <a:pt x="6565" y="337"/>
                  </a:lnTo>
                  <a:lnTo>
                    <a:pt x="6565" y="304"/>
                  </a:lnTo>
                  <a:lnTo>
                    <a:pt x="6969" y="135"/>
                  </a:lnTo>
                  <a:lnTo>
                    <a:pt x="7407" y="1"/>
                  </a:lnTo>
                  <a:lnTo>
                    <a:pt x="7104" y="1"/>
                  </a:lnTo>
                  <a:lnTo>
                    <a:pt x="6633" y="169"/>
                  </a:lnTo>
                  <a:lnTo>
                    <a:pt x="6666" y="1"/>
                  </a:lnTo>
                  <a:lnTo>
                    <a:pt x="6464" y="1"/>
                  </a:lnTo>
                  <a:lnTo>
                    <a:pt x="6363" y="270"/>
                  </a:lnTo>
                  <a:lnTo>
                    <a:pt x="6027" y="438"/>
                  </a:lnTo>
                  <a:lnTo>
                    <a:pt x="5724" y="607"/>
                  </a:lnTo>
                  <a:lnTo>
                    <a:pt x="5387" y="809"/>
                  </a:lnTo>
                  <a:lnTo>
                    <a:pt x="5084" y="1044"/>
                  </a:lnTo>
                  <a:lnTo>
                    <a:pt x="4815" y="1280"/>
                  </a:lnTo>
                  <a:lnTo>
                    <a:pt x="4545" y="1549"/>
                  </a:lnTo>
                  <a:lnTo>
                    <a:pt x="4276" y="1852"/>
                  </a:lnTo>
                  <a:lnTo>
                    <a:pt x="4040" y="2189"/>
                  </a:lnTo>
                  <a:lnTo>
                    <a:pt x="3838" y="2559"/>
                  </a:lnTo>
                  <a:lnTo>
                    <a:pt x="3569" y="2762"/>
                  </a:lnTo>
                  <a:lnTo>
                    <a:pt x="3300" y="2997"/>
                  </a:lnTo>
                  <a:lnTo>
                    <a:pt x="2963" y="2997"/>
                  </a:lnTo>
                  <a:lnTo>
                    <a:pt x="2626" y="2964"/>
                  </a:lnTo>
                  <a:lnTo>
                    <a:pt x="2290" y="2863"/>
                  </a:lnTo>
                  <a:lnTo>
                    <a:pt x="1953" y="2795"/>
                  </a:lnTo>
                  <a:lnTo>
                    <a:pt x="1650" y="2661"/>
                  </a:lnTo>
                  <a:lnTo>
                    <a:pt x="1347" y="2492"/>
                  </a:lnTo>
                  <a:lnTo>
                    <a:pt x="1077" y="2324"/>
                  </a:lnTo>
                  <a:lnTo>
                    <a:pt x="808" y="2088"/>
                  </a:lnTo>
                  <a:lnTo>
                    <a:pt x="640" y="1886"/>
                  </a:lnTo>
                  <a:lnTo>
                    <a:pt x="471" y="1650"/>
                  </a:lnTo>
                  <a:lnTo>
                    <a:pt x="337" y="1381"/>
                  </a:lnTo>
                  <a:lnTo>
                    <a:pt x="269" y="1112"/>
                  </a:lnTo>
                  <a:lnTo>
                    <a:pt x="202" y="842"/>
                  </a:lnTo>
                  <a:lnTo>
                    <a:pt x="168" y="573"/>
                  </a:lnTo>
                  <a:lnTo>
                    <a:pt x="135" y="270"/>
                  </a:lnTo>
                  <a:lnTo>
                    <a:pt x="1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4" name="Google Shape;904;p6"/>
            <p:cNvSpPr/>
            <p:nvPr/>
          </p:nvSpPr>
          <p:spPr>
            <a:xfrm>
              <a:off x="4272075" y="3094000"/>
              <a:ext cx="62325" cy="67375"/>
            </a:xfrm>
            <a:custGeom>
              <a:rect b="b" l="l" r="r" t="t"/>
              <a:pathLst>
                <a:path extrusionOk="0" h="2695" w="2493">
                  <a:moveTo>
                    <a:pt x="2290" y="203"/>
                  </a:moveTo>
                  <a:lnTo>
                    <a:pt x="2223" y="708"/>
                  </a:lnTo>
                  <a:lnTo>
                    <a:pt x="2223" y="1246"/>
                  </a:lnTo>
                  <a:lnTo>
                    <a:pt x="2223" y="1785"/>
                  </a:lnTo>
                  <a:lnTo>
                    <a:pt x="2290" y="2324"/>
                  </a:lnTo>
                  <a:lnTo>
                    <a:pt x="2290" y="2357"/>
                  </a:lnTo>
                  <a:lnTo>
                    <a:pt x="2055" y="2324"/>
                  </a:lnTo>
                  <a:lnTo>
                    <a:pt x="1819" y="2324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280"/>
                  </a:lnTo>
                  <a:lnTo>
                    <a:pt x="203" y="236"/>
                  </a:lnTo>
                  <a:lnTo>
                    <a:pt x="203" y="236"/>
                  </a:lnTo>
                  <a:lnTo>
                    <a:pt x="708" y="270"/>
                  </a:lnTo>
                  <a:lnTo>
                    <a:pt x="1246" y="270"/>
                  </a:lnTo>
                  <a:lnTo>
                    <a:pt x="2290" y="203"/>
                  </a:lnTo>
                  <a:close/>
                  <a:moveTo>
                    <a:pt x="1785" y="1"/>
                  </a:moveTo>
                  <a:lnTo>
                    <a:pt x="1246" y="34"/>
                  </a:lnTo>
                  <a:lnTo>
                    <a:pt x="708" y="34"/>
                  </a:lnTo>
                  <a:lnTo>
                    <a:pt x="169" y="68"/>
                  </a:lnTo>
                  <a:lnTo>
                    <a:pt x="102" y="102"/>
                  </a:lnTo>
                  <a:lnTo>
                    <a:pt x="102" y="135"/>
                  </a:lnTo>
                  <a:lnTo>
                    <a:pt x="34" y="169"/>
                  </a:lnTo>
                  <a:lnTo>
                    <a:pt x="34" y="203"/>
                  </a:lnTo>
                  <a:lnTo>
                    <a:pt x="1" y="809"/>
                  </a:lnTo>
                  <a:lnTo>
                    <a:pt x="34" y="1415"/>
                  </a:lnTo>
                  <a:lnTo>
                    <a:pt x="102" y="2021"/>
                  </a:lnTo>
                  <a:lnTo>
                    <a:pt x="203" y="2627"/>
                  </a:lnTo>
                  <a:lnTo>
                    <a:pt x="236" y="2661"/>
                  </a:lnTo>
                  <a:lnTo>
                    <a:pt x="304" y="2694"/>
                  </a:lnTo>
                  <a:lnTo>
                    <a:pt x="371" y="2661"/>
                  </a:lnTo>
                  <a:lnTo>
                    <a:pt x="405" y="2560"/>
                  </a:lnTo>
                  <a:lnTo>
                    <a:pt x="405" y="2492"/>
                  </a:lnTo>
                  <a:lnTo>
                    <a:pt x="842" y="2593"/>
                  </a:lnTo>
                  <a:lnTo>
                    <a:pt x="1853" y="2593"/>
                  </a:lnTo>
                  <a:lnTo>
                    <a:pt x="2088" y="2560"/>
                  </a:lnTo>
                  <a:lnTo>
                    <a:pt x="2290" y="2492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425" y="2391"/>
                  </a:lnTo>
                  <a:lnTo>
                    <a:pt x="2459" y="2357"/>
                  </a:lnTo>
                  <a:lnTo>
                    <a:pt x="2459" y="2290"/>
                  </a:lnTo>
                  <a:lnTo>
                    <a:pt x="2492" y="1785"/>
                  </a:lnTo>
                  <a:lnTo>
                    <a:pt x="2459" y="1246"/>
                  </a:lnTo>
                  <a:lnTo>
                    <a:pt x="2425" y="708"/>
                  </a:lnTo>
                  <a:lnTo>
                    <a:pt x="2391" y="169"/>
                  </a:lnTo>
                  <a:lnTo>
                    <a:pt x="2425" y="102"/>
                  </a:lnTo>
                  <a:lnTo>
                    <a:pt x="2425" y="68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5" name="Google Shape;905;p6"/>
            <p:cNvSpPr/>
            <p:nvPr/>
          </p:nvSpPr>
          <p:spPr>
            <a:xfrm>
              <a:off x="4512800" y="3015725"/>
              <a:ext cx="64000" cy="63150"/>
            </a:xfrm>
            <a:custGeom>
              <a:rect b="b" l="l" r="r" t="t"/>
              <a:pathLst>
                <a:path extrusionOk="0" h="2526" w="2560">
                  <a:moveTo>
                    <a:pt x="2324" y="1"/>
                  </a:moveTo>
                  <a:lnTo>
                    <a:pt x="2290" y="34"/>
                  </a:lnTo>
                  <a:lnTo>
                    <a:pt x="2290" y="68"/>
                  </a:lnTo>
                  <a:lnTo>
                    <a:pt x="2257" y="135"/>
                  </a:lnTo>
                  <a:lnTo>
                    <a:pt x="1920" y="102"/>
                  </a:lnTo>
                  <a:lnTo>
                    <a:pt x="1550" y="135"/>
                  </a:lnTo>
                  <a:lnTo>
                    <a:pt x="843" y="169"/>
                  </a:lnTo>
                  <a:lnTo>
                    <a:pt x="236" y="169"/>
                  </a:lnTo>
                  <a:lnTo>
                    <a:pt x="169" y="203"/>
                  </a:lnTo>
                  <a:lnTo>
                    <a:pt x="102" y="270"/>
                  </a:lnTo>
                  <a:lnTo>
                    <a:pt x="68" y="236"/>
                  </a:lnTo>
                  <a:lnTo>
                    <a:pt x="34" y="236"/>
                  </a:lnTo>
                  <a:lnTo>
                    <a:pt x="1" y="506"/>
                  </a:lnTo>
                  <a:lnTo>
                    <a:pt x="1" y="741"/>
                  </a:lnTo>
                  <a:lnTo>
                    <a:pt x="34" y="1246"/>
                  </a:lnTo>
                  <a:lnTo>
                    <a:pt x="68" y="2425"/>
                  </a:lnTo>
                  <a:lnTo>
                    <a:pt x="102" y="2492"/>
                  </a:lnTo>
                  <a:lnTo>
                    <a:pt x="169" y="2526"/>
                  </a:lnTo>
                  <a:lnTo>
                    <a:pt x="236" y="2492"/>
                  </a:lnTo>
                  <a:lnTo>
                    <a:pt x="270" y="2458"/>
                  </a:lnTo>
                  <a:lnTo>
                    <a:pt x="540" y="2492"/>
                  </a:lnTo>
                  <a:lnTo>
                    <a:pt x="843" y="2492"/>
                  </a:lnTo>
                  <a:lnTo>
                    <a:pt x="1381" y="2458"/>
                  </a:lnTo>
                  <a:lnTo>
                    <a:pt x="1886" y="2458"/>
                  </a:lnTo>
                  <a:lnTo>
                    <a:pt x="2122" y="2425"/>
                  </a:lnTo>
                  <a:lnTo>
                    <a:pt x="2223" y="2357"/>
                  </a:lnTo>
                  <a:lnTo>
                    <a:pt x="2324" y="2290"/>
                  </a:lnTo>
                  <a:lnTo>
                    <a:pt x="2223" y="2223"/>
                  </a:lnTo>
                  <a:lnTo>
                    <a:pt x="2088" y="2155"/>
                  </a:lnTo>
                  <a:lnTo>
                    <a:pt x="1785" y="2155"/>
                  </a:lnTo>
                  <a:lnTo>
                    <a:pt x="1213" y="2189"/>
                  </a:lnTo>
                  <a:lnTo>
                    <a:pt x="742" y="2189"/>
                  </a:lnTo>
                  <a:lnTo>
                    <a:pt x="506" y="2223"/>
                  </a:lnTo>
                  <a:lnTo>
                    <a:pt x="270" y="2256"/>
                  </a:lnTo>
                  <a:lnTo>
                    <a:pt x="236" y="1078"/>
                  </a:lnTo>
                  <a:lnTo>
                    <a:pt x="203" y="741"/>
                  </a:lnTo>
                  <a:lnTo>
                    <a:pt x="135" y="438"/>
                  </a:lnTo>
                  <a:lnTo>
                    <a:pt x="203" y="438"/>
                  </a:lnTo>
                  <a:lnTo>
                    <a:pt x="236" y="405"/>
                  </a:lnTo>
                  <a:lnTo>
                    <a:pt x="270" y="371"/>
                  </a:lnTo>
                  <a:lnTo>
                    <a:pt x="1348" y="337"/>
                  </a:lnTo>
                  <a:lnTo>
                    <a:pt x="1819" y="304"/>
                  </a:lnTo>
                  <a:lnTo>
                    <a:pt x="2055" y="270"/>
                  </a:lnTo>
                  <a:lnTo>
                    <a:pt x="2257" y="236"/>
                  </a:lnTo>
                  <a:lnTo>
                    <a:pt x="2290" y="674"/>
                  </a:lnTo>
                  <a:lnTo>
                    <a:pt x="2324" y="1078"/>
                  </a:lnTo>
                  <a:lnTo>
                    <a:pt x="2290" y="1684"/>
                  </a:lnTo>
                  <a:lnTo>
                    <a:pt x="2290" y="1987"/>
                  </a:lnTo>
                  <a:lnTo>
                    <a:pt x="2324" y="2290"/>
                  </a:lnTo>
                  <a:lnTo>
                    <a:pt x="2358" y="2324"/>
                  </a:lnTo>
                  <a:lnTo>
                    <a:pt x="2391" y="2357"/>
                  </a:lnTo>
                  <a:lnTo>
                    <a:pt x="2459" y="2357"/>
                  </a:lnTo>
                  <a:lnTo>
                    <a:pt x="2492" y="2290"/>
                  </a:lnTo>
                  <a:lnTo>
                    <a:pt x="2526" y="1987"/>
                  </a:lnTo>
                  <a:lnTo>
                    <a:pt x="2560" y="1684"/>
                  </a:lnTo>
                  <a:lnTo>
                    <a:pt x="2526" y="1078"/>
                  </a:lnTo>
                  <a:lnTo>
                    <a:pt x="2492" y="573"/>
                  </a:lnTo>
                  <a:lnTo>
                    <a:pt x="2459" y="304"/>
                  </a:lnTo>
                  <a:lnTo>
                    <a:pt x="2391" y="34"/>
                  </a:lnTo>
                  <a:lnTo>
                    <a:pt x="2358" y="34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6" name="Google Shape;906;p6"/>
            <p:cNvSpPr/>
            <p:nvPr/>
          </p:nvSpPr>
          <p:spPr>
            <a:xfrm>
              <a:off x="4201375" y="3099050"/>
              <a:ext cx="64000" cy="59800"/>
            </a:xfrm>
            <a:custGeom>
              <a:rect b="b" l="l" r="r" t="t"/>
              <a:pathLst>
                <a:path extrusionOk="0" h="2392" w="2560">
                  <a:moveTo>
                    <a:pt x="102" y="1"/>
                  </a:moveTo>
                  <a:lnTo>
                    <a:pt x="68" y="34"/>
                  </a:lnTo>
                  <a:lnTo>
                    <a:pt x="34" y="304"/>
                  </a:lnTo>
                  <a:lnTo>
                    <a:pt x="1" y="539"/>
                  </a:lnTo>
                  <a:lnTo>
                    <a:pt x="1" y="1078"/>
                  </a:lnTo>
                  <a:lnTo>
                    <a:pt x="34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4"/>
                  </a:lnTo>
                  <a:lnTo>
                    <a:pt x="236" y="2358"/>
                  </a:lnTo>
                  <a:lnTo>
                    <a:pt x="304" y="2324"/>
                  </a:lnTo>
                  <a:lnTo>
                    <a:pt x="337" y="2256"/>
                  </a:lnTo>
                  <a:lnTo>
                    <a:pt x="304" y="1953"/>
                  </a:lnTo>
                  <a:lnTo>
                    <a:pt x="304" y="1650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3" y="203"/>
                  </a:lnTo>
                  <a:lnTo>
                    <a:pt x="203" y="203"/>
                  </a:lnTo>
                  <a:lnTo>
                    <a:pt x="438" y="236"/>
                  </a:lnTo>
                  <a:lnTo>
                    <a:pt x="1145" y="236"/>
                  </a:lnTo>
                  <a:lnTo>
                    <a:pt x="2223" y="169"/>
                  </a:lnTo>
                  <a:lnTo>
                    <a:pt x="2256" y="236"/>
                  </a:lnTo>
                  <a:lnTo>
                    <a:pt x="2324" y="236"/>
                  </a:lnTo>
                  <a:lnTo>
                    <a:pt x="2324" y="539"/>
                  </a:lnTo>
                  <a:lnTo>
                    <a:pt x="2324" y="876"/>
                  </a:lnTo>
                  <a:lnTo>
                    <a:pt x="2357" y="2054"/>
                  </a:lnTo>
                  <a:lnTo>
                    <a:pt x="1886" y="2054"/>
                  </a:lnTo>
                  <a:lnTo>
                    <a:pt x="1415" y="2088"/>
                  </a:lnTo>
                  <a:lnTo>
                    <a:pt x="674" y="2088"/>
                  </a:lnTo>
                  <a:lnTo>
                    <a:pt x="539" y="2122"/>
                  </a:lnTo>
                  <a:lnTo>
                    <a:pt x="438" y="2189"/>
                  </a:lnTo>
                  <a:lnTo>
                    <a:pt x="337" y="2256"/>
                  </a:lnTo>
                  <a:lnTo>
                    <a:pt x="405" y="2324"/>
                  </a:lnTo>
                  <a:lnTo>
                    <a:pt x="539" y="2358"/>
                  </a:lnTo>
                  <a:lnTo>
                    <a:pt x="775" y="2391"/>
                  </a:lnTo>
                  <a:lnTo>
                    <a:pt x="1280" y="2358"/>
                  </a:lnTo>
                  <a:lnTo>
                    <a:pt x="1819" y="2358"/>
                  </a:lnTo>
                  <a:lnTo>
                    <a:pt x="2122" y="2324"/>
                  </a:lnTo>
                  <a:lnTo>
                    <a:pt x="2357" y="2256"/>
                  </a:lnTo>
                  <a:lnTo>
                    <a:pt x="2425" y="2324"/>
                  </a:lnTo>
                  <a:lnTo>
                    <a:pt x="2492" y="2324"/>
                  </a:lnTo>
                  <a:lnTo>
                    <a:pt x="2559" y="2290"/>
                  </a:lnTo>
                  <a:lnTo>
                    <a:pt x="2559" y="2223"/>
                  </a:lnTo>
                  <a:lnTo>
                    <a:pt x="2526" y="1044"/>
                  </a:lnTo>
                  <a:lnTo>
                    <a:pt x="2526" y="539"/>
                  </a:lnTo>
                  <a:lnTo>
                    <a:pt x="2492" y="270"/>
                  </a:lnTo>
                  <a:lnTo>
                    <a:pt x="2425" y="34"/>
                  </a:lnTo>
                  <a:lnTo>
                    <a:pt x="2391" y="34"/>
                  </a:lnTo>
                  <a:lnTo>
                    <a:pt x="2391" y="68"/>
                  </a:lnTo>
                  <a:lnTo>
                    <a:pt x="2357" y="68"/>
                  </a:lnTo>
                  <a:lnTo>
                    <a:pt x="2290" y="34"/>
                  </a:lnTo>
                  <a:lnTo>
                    <a:pt x="2223" y="1"/>
                  </a:lnTo>
                  <a:lnTo>
                    <a:pt x="2021" y="1"/>
                  </a:lnTo>
                  <a:lnTo>
                    <a:pt x="1617" y="34"/>
                  </a:lnTo>
                  <a:lnTo>
                    <a:pt x="910" y="34"/>
                  </a:lnTo>
                  <a:lnTo>
                    <a:pt x="539" y="68"/>
                  </a:lnTo>
                  <a:lnTo>
                    <a:pt x="203" y="102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7" name="Google Shape;907;p6"/>
            <p:cNvSpPr/>
            <p:nvPr/>
          </p:nvSpPr>
          <p:spPr>
            <a:xfrm>
              <a:off x="4426950" y="2952600"/>
              <a:ext cx="64000" cy="60625"/>
            </a:xfrm>
            <a:custGeom>
              <a:rect b="b" l="l" r="r" t="t"/>
              <a:pathLst>
                <a:path extrusionOk="0" h="2425" w="2560">
                  <a:moveTo>
                    <a:pt x="2357" y="0"/>
                  </a:moveTo>
                  <a:lnTo>
                    <a:pt x="2357" y="34"/>
                  </a:lnTo>
                  <a:lnTo>
                    <a:pt x="2324" y="135"/>
                  </a:lnTo>
                  <a:lnTo>
                    <a:pt x="1751" y="68"/>
                  </a:lnTo>
                  <a:lnTo>
                    <a:pt x="1179" y="68"/>
                  </a:lnTo>
                  <a:lnTo>
                    <a:pt x="674" y="34"/>
                  </a:lnTo>
                  <a:lnTo>
                    <a:pt x="405" y="68"/>
                  </a:lnTo>
                  <a:lnTo>
                    <a:pt x="304" y="101"/>
                  </a:lnTo>
                  <a:lnTo>
                    <a:pt x="169" y="169"/>
                  </a:lnTo>
                  <a:lnTo>
                    <a:pt x="169" y="169"/>
                  </a:lnTo>
                  <a:lnTo>
                    <a:pt x="169" y="169"/>
                  </a:lnTo>
                  <a:lnTo>
                    <a:pt x="371" y="270"/>
                  </a:lnTo>
                  <a:lnTo>
                    <a:pt x="573" y="304"/>
                  </a:lnTo>
                  <a:lnTo>
                    <a:pt x="1011" y="270"/>
                  </a:lnTo>
                  <a:lnTo>
                    <a:pt x="1650" y="304"/>
                  </a:lnTo>
                  <a:lnTo>
                    <a:pt x="2324" y="337"/>
                  </a:lnTo>
                  <a:lnTo>
                    <a:pt x="2290" y="708"/>
                  </a:lnTo>
                  <a:lnTo>
                    <a:pt x="2324" y="1078"/>
                  </a:lnTo>
                  <a:lnTo>
                    <a:pt x="2324" y="1583"/>
                  </a:lnTo>
                  <a:lnTo>
                    <a:pt x="2357" y="1852"/>
                  </a:lnTo>
                  <a:lnTo>
                    <a:pt x="2391" y="2088"/>
                  </a:lnTo>
                  <a:lnTo>
                    <a:pt x="2357" y="2088"/>
                  </a:lnTo>
                  <a:lnTo>
                    <a:pt x="1347" y="2122"/>
                  </a:lnTo>
                  <a:lnTo>
                    <a:pt x="809" y="2155"/>
                  </a:lnTo>
                  <a:lnTo>
                    <a:pt x="539" y="2189"/>
                  </a:lnTo>
                  <a:lnTo>
                    <a:pt x="304" y="2223"/>
                  </a:lnTo>
                  <a:lnTo>
                    <a:pt x="270" y="1718"/>
                  </a:lnTo>
                  <a:lnTo>
                    <a:pt x="236" y="1213"/>
                  </a:lnTo>
                  <a:lnTo>
                    <a:pt x="270" y="708"/>
                  </a:lnTo>
                  <a:lnTo>
                    <a:pt x="236" y="438"/>
                  </a:lnTo>
                  <a:lnTo>
                    <a:pt x="203" y="304"/>
                  </a:lnTo>
                  <a:lnTo>
                    <a:pt x="169" y="169"/>
                  </a:lnTo>
                  <a:lnTo>
                    <a:pt x="135" y="203"/>
                  </a:lnTo>
                  <a:lnTo>
                    <a:pt x="68" y="337"/>
                  </a:lnTo>
                  <a:lnTo>
                    <a:pt x="34" y="506"/>
                  </a:lnTo>
                  <a:lnTo>
                    <a:pt x="1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54"/>
                  </a:lnTo>
                  <a:lnTo>
                    <a:pt x="34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25"/>
                  </a:lnTo>
                  <a:lnTo>
                    <a:pt x="304" y="2425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09" y="2425"/>
                  </a:lnTo>
                  <a:lnTo>
                    <a:pt x="1347" y="2391"/>
                  </a:lnTo>
                  <a:lnTo>
                    <a:pt x="2391" y="2324"/>
                  </a:lnTo>
                  <a:lnTo>
                    <a:pt x="2458" y="2290"/>
                  </a:lnTo>
                  <a:lnTo>
                    <a:pt x="2492" y="2324"/>
                  </a:lnTo>
                  <a:lnTo>
                    <a:pt x="2526" y="2324"/>
                  </a:lnTo>
                  <a:lnTo>
                    <a:pt x="2526" y="2290"/>
                  </a:lnTo>
                  <a:lnTo>
                    <a:pt x="2559" y="2021"/>
                  </a:lnTo>
                  <a:lnTo>
                    <a:pt x="2559" y="1751"/>
                  </a:lnTo>
                  <a:lnTo>
                    <a:pt x="2526" y="1246"/>
                  </a:lnTo>
                  <a:lnTo>
                    <a:pt x="2526" y="640"/>
                  </a:lnTo>
                  <a:lnTo>
                    <a:pt x="2492" y="337"/>
                  </a:lnTo>
                  <a:lnTo>
                    <a:pt x="2458" y="34"/>
                  </a:lnTo>
                  <a:lnTo>
                    <a:pt x="242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8" name="Google Shape;908;p6"/>
            <p:cNvSpPr/>
            <p:nvPr/>
          </p:nvSpPr>
          <p:spPr>
            <a:xfrm>
              <a:off x="4539750" y="3040125"/>
              <a:ext cx="17700" cy="21075"/>
            </a:xfrm>
            <a:custGeom>
              <a:rect b="b" l="l" r="r" t="t"/>
              <a:pathLst>
                <a:path extrusionOk="0" h="843" w="708">
                  <a:moveTo>
                    <a:pt x="202" y="1"/>
                  </a:moveTo>
                  <a:lnTo>
                    <a:pt x="101" y="35"/>
                  </a:lnTo>
                  <a:lnTo>
                    <a:pt x="68" y="136"/>
                  </a:lnTo>
                  <a:lnTo>
                    <a:pt x="0" y="338"/>
                  </a:lnTo>
                  <a:lnTo>
                    <a:pt x="0" y="573"/>
                  </a:lnTo>
                  <a:lnTo>
                    <a:pt x="0" y="742"/>
                  </a:lnTo>
                  <a:lnTo>
                    <a:pt x="34" y="809"/>
                  </a:lnTo>
                  <a:lnTo>
                    <a:pt x="68" y="843"/>
                  </a:lnTo>
                  <a:lnTo>
                    <a:pt x="101" y="843"/>
                  </a:lnTo>
                  <a:lnTo>
                    <a:pt x="404" y="809"/>
                  </a:lnTo>
                  <a:lnTo>
                    <a:pt x="573" y="775"/>
                  </a:lnTo>
                  <a:lnTo>
                    <a:pt x="707" y="708"/>
                  </a:lnTo>
                  <a:lnTo>
                    <a:pt x="707" y="674"/>
                  </a:lnTo>
                  <a:lnTo>
                    <a:pt x="707" y="641"/>
                  </a:lnTo>
                  <a:lnTo>
                    <a:pt x="674" y="573"/>
                  </a:lnTo>
                  <a:lnTo>
                    <a:pt x="438" y="573"/>
                  </a:lnTo>
                  <a:lnTo>
                    <a:pt x="202" y="607"/>
                  </a:lnTo>
                  <a:lnTo>
                    <a:pt x="236" y="304"/>
                  </a:lnTo>
                  <a:lnTo>
                    <a:pt x="270" y="169"/>
                  </a:lnTo>
                  <a:lnTo>
                    <a:pt x="270" y="68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09" name="Google Shape;909;p6"/>
            <p:cNvSpPr/>
            <p:nvPr/>
          </p:nvSpPr>
          <p:spPr>
            <a:xfrm>
              <a:off x="4293125" y="3114200"/>
              <a:ext cx="18550" cy="22750"/>
            </a:xfrm>
            <a:custGeom>
              <a:rect b="b" l="l" r="r" t="t"/>
              <a:pathLst>
                <a:path extrusionOk="0" h="910" w="742">
                  <a:moveTo>
                    <a:pt x="573" y="169"/>
                  </a:moveTo>
                  <a:lnTo>
                    <a:pt x="539" y="236"/>
                  </a:lnTo>
                  <a:lnTo>
                    <a:pt x="505" y="304"/>
                  </a:lnTo>
                  <a:lnTo>
                    <a:pt x="472" y="304"/>
                  </a:lnTo>
                  <a:lnTo>
                    <a:pt x="371" y="337"/>
                  </a:lnTo>
                  <a:lnTo>
                    <a:pt x="270" y="371"/>
                  </a:lnTo>
                  <a:lnTo>
                    <a:pt x="202" y="169"/>
                  </a:lnTo>
                  <a:close/>
                  <a:moveTo>
                    <a:pt x="539" y="506"/>
                  </a:moveTo>
                  <a:lnTo>
                    <a:pt x="573" y="573"/>
                  </a:lnTo>
                  <a:lnTo>
                    <a:pt x="505" y="674"/>
                  </a:lnTo>
                  <a:lnTo>
                    <a:pt x="472" y="708"/>
                  </a:lnTo>
                  <a:lnTo>
                    <a:pt x="270" y="708"/>
                  </a:lnTo>
                  <a:lnTo>
                    <a:pt x="270" y="539"/>
                  </a:lnTo>
                  <a:lnTo>
                    <a:pt x="303" y="539"/>
                  </a:lnTo>
                  <a:lnTo>
                    <a:pt x="472" y="506"/>
                  </a:lnTo>
                  <a:close/>
                  <a:moveTo>
                    <a:pt x="472" y="1"/>
                  </a:moveTo>
                  <a:lnTo>
                    <a:pt x="270" y="68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101" y="506"/>
                  </a:lnTo>
                  <a:lnTo>
                    <a:pt x="101" y="674"/>
                  </a:lnTo>
                  <a:lnTo>
                    <a:pt x="34" y="674"/>
                  </a:lnTo>
                  <a:lnTo>
                    <a:pt x="0" y="741"/>
                  </a:lnTo>
                  <a:lnTo>
                    <a:pt x="0" y="809"/>
                  </a:lnTo>
                  <a:lnTo>
                    <a:pt x="68" y="876"/>
                  </a:lnTo>
                  <a:lnTo>
                    <a:pt x="270" y="910"/>
                  </a:lnTo>
                  <a:lnTo>
                    <a:pt x="472" y="910"/>
                  </a:lnTo>
                  <a:lnTo>
                    <a:pt x="573" y="876"/>
                  </a:lnTo>
                  <a:lnTo>
                    <a:pt x="640" y="809"/>
                  </a:lnTo>
                  <a:lnTo>
                    <a:pt x="707" y="741"/>
                  </a:lnTo>
                  <a:lnTo>
                    <a:pt x="741" y="640"/>
                  </a:lnTo>
                  <a:lnTo>
                    <a:pt x="741" y="506"/>
                  </a:lnTo>
                  <a:lnTo>
                    <a:pt x="707" y="438"/>
                  </a:lnTo>
                  <a:lnTo>
                    <a:pt x="674" y="371"/>
                  </a:lnTo>
                  <a:lnTo>
                    <a:pt x="707" y="304"/>
                  </a:lnTo>
                  <a:lnTo>
                    <a:pt x="707" y="169"/>
                  </a:lnTo>
                  <a:lnTo>
                    <a:pt x="707" y="68"/>
                  </a:lnTo>
                  <a:lnTo>
                    <a:pt x="640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0" name="Google Shape;910;p6"/>
            <p:cNvSpPr/>
            <p:nvPr/>
          </p:nvSpPr>
          <p:spPr>
            <a:xfrm>
              <a:off x="4136575" y="3101575"/>
              <a:ext cx="58100" cy="59800"/>
            </a:xfrm>
            <a:custGeom>
              <a:rect b="b" l="l" r="r" t="t"/>
              <a:pathLst>
                <a:path extrusionOk="0" h="2392" w="2324">
                  <a:moveTo>
                    <a:pt x="1515" y="1"/>
                  </a:moveTo>
                  <a:lnTo>
                    <a:pt x="909" y="34"/>
                  </a:lnTo>
                  <a:lnTo>
                    <a:pt x="202" y="34"/>
                  </a:lnTo>
                  <a:lnTo>
                    <a:pt x="0" y="102"/>
                  </a:lnTo>
                  <a:lnTo>
                    <a:pt x="0" y="135"/>
                  </a:lnTo>
                  <a:lnTo>
                    <a:pt x="68" y="203"/>
                  </a:lnTo>
                  <a:lnTo>
                    <a:pt x="169" y="236"/>
                  </a:lnTo>
                  <a:lnTo>
                    <a:pt x="371" y="270"/>
                  </a:lnTo>
                  <a:lnTo>
                    <a:pt x="1414" y="270"/>
                  </a:lnTo>
                  <a:lnTo>
                    <a:pt x="2020" y="236"/>
                  </a:lnTo>
                  <a:lnTo>
                    <a:pt x="1987" y="438"/>
                  </a:lnTo>
                  <a:lnTo>
                    <a:pt x="2020" y="640"/>
                  </a:lnTo>
                  <a:lnTo>
                    <a:pt x="2054" y="1078"/>
                  </a:lnTo>
                  <a:lnTo>
                    <a:pt x="2054" y="1617"/>
                  </a:lnTo>
                  <a:lnTo>
                    <a:pt x="2054" y="1852"/>
                  </a:lnTo>
                  <a:lnTo>
                    <a:pt x="2088" y="2122"/>
                  </a:lnTo>
                  <a:lnTo>
                    <a:pt x="977" y="2155"/>
                  </a:lnTo>
                  <a:lnTo>
                    <a:pt x="539" y="2155"/>
                  </a:lnTo>
                  <a:lnTo>
                    <a:pt x="371" y="2189"/>
                  </a:lnTo>
                  <a:lnTo>
                    <a:pt x="270" y="2223"/>
                  </a:lnTo>
                  <a:lnTo>
                    <a:pt x="202" y="2290"/>
                  </a:lnTo>
                  <a:lnTo>
                    <a:pt x="270" y="2358"/>
                  </a:lnTo>
                  <a:lnTo>
                    <a:pt x="371" y="2391"/>
                  </a:lnTo>
                  <a:lnTo>
                    <a:pt x="1583" y="2391"/>
                  </a:lnTo>
                  <a:lnTo>
                    <a:pt x="2222" y="2358"/>
                  </a:lnTo>
                  <a:lnTo>
                    <a:pt x="2290" y="2324"/>
                  </a:lnTo>
                  <a:lnTo>
                    <a:pt x="2323" y="2290"/>
                  </a:lnTo>
                  <a:lnTo>
                    <a:pt x="2323" y="2223"/>
                  </a:lnTo>
                  <a:lnTo>
                    <a:pt x="2290" y="2155"/>
                  </a:lnTo>
                  <a:lnTo>
                    <a:pt x="2290" y="1886"/>
                  </a:lnTo>
                  <a:lnTo>
                    <a:pt x="2290" y="1617"/>
                  </a:lnTo>
                  <a:lnTo>
                    <a:pt x="2256" y="1078"/>
                  </a:lnTo>
                  <a:lnTo>
                    <a:pt x="2256" y="607"/>
                  </a:lnTo>
                  <a:lnTo>
                    <a:pt x="2222" y="405"/>
                  </a:lnTo>
                  <a:lnTo>
                    <a:pt x="2189" y="203"/>
                  </a:lnTo>
                  <a:lnTo>
                    <a:pt x="2222" y="135"/>
                  </a:lnTo>
                  <a:lnTo>
                    <a:pt x="2222" y="68"/>
                  </a:lnTo>
                  <a:lnTo>
                    <a:pt x="2189" y="34"/>
                  </a:lnTo>
                  <a:lnTo>
                    <a:pt x="212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1" name="Google Shape;911;p6"/>
            <p:cNvSpPr/>
            <p:nvPr/>
          </p:nvSpPr>
          <p:spPr>
            <a:xfrm>
              <a:off x="4225800" y="3118425"/>
              <a:ext cx="18525" cy="16000"/>
            </a:xfrm>
            <a:custGeom>
              <a:rect b="b" l="l" r="r" t="t"/>
              <a:pathLst>
                <a:path extrusionOk="0" h="640" w="741">
                  <a:moveTo>
                    <a:pt x="67" y="0"/>
                  </a:moveTo>
                  <a:lnTo>
                    <a:pt x="0" y="67"/>
                  </a:lnTo>
                  <a:lnTo>
                    <a:pt x="0" y="135"/>
                  </a:lnTo>
                  <a:lnTo>
                    <a:pt x="34" y="168"/>
                  </a:lnTo>
                  <a:lnTo>
                    <a:pt x="67" y="202"/>
                  </a:lnTo>
                  <a:lnTo>
                    <a:pt x="101" y="303"/>
                  </a:lnTo>
                  <a:lnTo>
                    <a:pt x="135" y="438"/>
                  </a:lnTo>
                  <a:lnTo>
                    <a:pt x="202" y="539"/>
                  </a:lnTo>
                  <a:lnTo>
                    <a:pt x="303" y="640"/>
                  </a:lnTo>
                  <a:lnTo>
                    <a:pt x="438" y="640"/>
                  </a:lnTo>
                  <a:lnTo>
                    <a:pt x="471" y="606"/>
                  </a:lnTo>
                  <a:lnTo>
                    <a:pt x="606" y="337"/>
                  </a:lnTo>
                  <a:lnTo>
                    <a:pt x="707" y="236"/>
                  </a:lnTo>
                  <a:lnTo>
                    <a:pt x="741" y="168"/>
                  </a:lnTo>
                  <a:lnTo>
                    <a:pt x="741" y="101"/>
                  </a:lnTo>
                  <a:lnTo>
                    <a:pt x="741" y="67"/>
                  </a:lnTo>
                  <a:lnTo>
                    <a:pt x="707" y="34"/>
                  </a:lnTo>
                  <a:lnTo>
                    <a:pt x="606" y="67"/>
                  </a:lnTo>
                  <a:lnTo>
                    <a:pt x="505" y="135"/>
                  </a:lnTo>
                  <a:lnTo>
                    <a:pt x="404" y="269"/>
                  </a:lnTo>
                  <a:lnTo>
                    <a:pt x="337" y="370"/>
                  </a:lnTo>
                  <a:lnTo>
                    <a:pt x="269" y="236"/>
                  </a:lnTo>
                  <a:lnTo>
                    <a:pt x="236" y="67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2" name="Google Shape;912;p6"/>
            <p:cNvSpPr/>
            <p:nvPr/>
          </p:nvSpPr>
          <p:spPr>
            <a:xfrm>
              <a:off x="4061650" y="3103275"/>
              <a:ext cx="64000" cy="60625"/>
            </a:xfrm>
            <a:custGeom>
              <a:rect b="b" l="l" r="r" t="t"/>
              <a:pathLst>
                <a:path extrusionOk="0" h="2425" w="2560">
                  <a:moveTo>
                    <a:pt x="2391" y="0"/>
                  </a:moveTo>
                  <a:lnTo>
                    <a:pt x="2358" y="34"/>
                  </a:lnTo>
                  <a:lnTo>
                    <a:pt x="2324" y="135"/>
                  </a:lnTo>
                  <a:lnTo>
                    <a:pt x="1751" y="67"/>
                  </a:lnTo>
                  <a:lnTo>
                    <a:pt x="1179" y="67"/>
                  </a:lnTo>
                  <a:lnTo>
                    <a:pt x="640" y="34"/>
                  </a:lnTo>
                  <a:lnTo>
                    <a:pt x="405" y="67"/>
                  </a:lnTo>
                  <a:lnTo>
                    <a:pt x="270" y="101"/>
                  </a:lnTo>
                  <a:lnTo>
                    <a:pt x="169" y="168"/>
                  </a:lnTo>
                  <a:lnTo>
                    <a:pt x="169" y="202"/>
                  </a:lnTo>
                  <a:lnTo>
                    <a:pt x="371" y="269"/>
                  </a:lnTo>
                  <a:lnTo>
                    <a:pt x="573" y="303"/>
                  </a:lnTo>
                  <a:lnTo>
                    <a:pt x="1011" y="269"/>
                  </a:lnTo>
                  <a:lnTo>
                    <a:pt x="1650" y="303"/>
                  </a:lnTo>
                  <a:lnTo>
                    <a:pt x="2324" y="337"/>
                  </a:lnTo>
                  <a:lnTo>
                    <a:pt x="2290" y="707"/>
                  </a:lnTo>
                  <a:lnTo>
                    <a:pt x="2324" y="1077"/>
                  </a:lnTo>
                  <a:lnTo>
                    <a:pt x="2324" y="1582"/>
                  </a:lnTo>
                  <a:lnTo>
                    <a:pt x="2358" y="1852"/>
                  </a:lnTo>
                  <a:lnTo>
                    <a:pt x="2391" y="2087"/>
                  </a:lnTo>
                  <a:lnTo>
                    <a:pt x="2358" y="2087"/>
                  </a:lnTo>
                  <a:lnTo>
                    <a:pt x="1314" y="2121"/>
                  </a:lnTo>
                  <a:lnTo>
                    <a:pt x="809" y="2155"/>
                  </a:lnTo>
                  <a:lnTo>
                    <a:pt x="539" y="2189"/>
                  </a:lnTo>
                  <a:lnTo>
                    <a:pt x="304" y="2256"/>
                  </a:lnTo>
                  <a:lnTo>
                    <a:pt x="270" y="1751"/>
                  </a:lnTo>
                  <a:lnTo>
                    <a:pt x="236" y="1246"/>
                  </a:lnTo>
                  <a:lnTo>
                    <a:pt x="270" y="707"/>
                  </a:lnTo>
                  <a:lnTo>
                    <a:pt x="236" y="438"/>
                  </a:lnTo>
                  <a:lnTo>
                    <a:pt x="203" y="303"/>
                  </a:lnTo>
                  <a:lnTo>
                    <a:pt x="169" y="202"/>
                  </a:lnTo>
                  <a:lnTo>
                    <a:pt x="135" y="202"/>
                  </a:lnTo>
                  <a:lnTo>
                    <a:pt x="68" y="337"/>
                  </a:lnTo>
                  <a:lnTo>
                    <a:pt x="34" y="505"/>
                  </a:lnTo>
                  <a:lnTo>
                    <a:pt x="1" y="875"/>
                  </a:lnTo>
                  <a:lnTo>
                    <a:pt x="34" y="1582"/>
                  </a:lnTo>
                  <a:lnTo>
                    <a:pt x="34" y="1818"/>
                  </a:lnTo>
                  <a:lnTo>
                    <a:pt x="34" y="2054"/>
                  </a:lnTo>
                  <a:lnTo>
                    <a:pt x="34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24"/>
                  </a:lnTo>
                  <a:lnTo>
                    <a:pt x="304" y="2424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09" y="2424"/>
                  </a:lnTo>
                  <a:lnTo>
                    <a:pt x="1347" y="2391"/>
                  </a:lnTo>
                  <a:lnTo>
                    <a:pt x="2391" y="2323"/>
                  </a:lnTo>
                  <a:lnTo>
                    <a:pt x="2459" y="2290"/>
                  </a:lnTo>
                  <a:lnTo>
                    <a:pt x="2492" y="2323"/>
                  </a:lnTo>
                  <a:lnTo>
                    <a:pt x="2526" y="2323"/>
                  </a:lnTo>
                  <a:lnTo>
                    <a:pt x="2526" y="2290"/>
                  </a:lnTo>
                  <a:lnTo>
                    <a:pt x="2560" y="2020"/>
                  </a:lnTo>
                  <a:lnTo>
                    <a:pt x="2560" y="1784"/>
                  </a:lnTo>
                  <a:lnTo>
                    <a:pt x="2526" y="1246"/>
                  </a:lnTo>
                  <a:lnTo>
                    <a:pt x="2526" y="640"/>
                  </a:lnTo>
                  <a:lnTo>
                    <a:pt x="2492" y="337"/>
                  </a:lnTo>
                  <a:lnTo>
                    <a:pt x="2459" y="34"/>
                  </a:lnTo>
                  <a:lnTo>
                    <a:pt x="242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3" name="Google Shape;913;p6"/>
            <p:cNvSpPr/>
            <p:nvPr/>
          </p:nvSpPr>
          <p:spPr>
            <a:xfrm>
              <a:off x="4156775" y="3122625"/>
              <a:ext cx="15175" cy="15175"/>
            </a:xfrm>
            <a:custGeom>
              <a:rect b="b" l="l" r="r" t="t"/>
              <a:pathLst>
                <a:path extrusionOk="0" h="607" w="607">
                  <a:moveTo>
                    <a:pt x="236" y="0"/>
                  </a:moveTo>
                  <a:lnTo>
                    <a:pt x="135" y="68"/>
                  </a:lnTo>
                  <a:lnTo>
                    <a:pt x="68" y="135"/>
                  </a:lnTo>
                  <a:lnTo>
                    <a:pt x="0" y="202"/>
                  </a:lnTo>
                  <a:lnTo>
                    <a:pt x="0" y="303"/>
                  </a:lnTo>
                  <a:lnTo>
                    <a:pt x="0" y="404"/>
                  </a:lnTo>
                  <a:lnTo>
                    <a:pt x="68" y="505"/>
                  </a:lnTo>
                  <a:lnTo>
                    <a:pt x="135" y="573"/>
                  </a:lnTo>
                  <a:lnTo>
                    <a:pt x="236" y="606"/>
                  </a:lnTo>
                  <a:lnTo>
                    <a:pt x="371" y="606"/>
                  </a:lnTo>
                  <a:lnTo>
                    <a:pt x="438" y="573"/>
                  </a:lnTo>
                  <a:lnTo>
                    <a:pt x="539" y="539"/>
                  </a:lnTo>
                  <a:lnTo>
                    <a:pt x="573" y="438"/>
                  </a:lnTo>
                  <a:lnTo>
                    <a:pt x="539" y="404"/>
                  </a:lnTo>
                  <a:lnTo>
                    <a:pt x="505" y="371"/>
                  </a:lnTo>
                  <a:lnTo>
                    <a:pt x="438" y="337"/>
                  </a:lnTo>
                  <a:lnTo>
                    <a:pt x="371" y="371"/>
                  </a:lnTo>
                  <a:lnTo>
                    <a:pt x="303" y="404"/>
                  </a:lnTo>
                  <a:lnTo>
                    <a:pt x="202" y="371"/>
                  </a:lnTo>
                  <a:lnTo>
                    <a:pt x="202" y="337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236" y="202"/>
                  </a:lnTo>
                  <a:lnTo>
                    <a:pt x="337" y="169"/>
                  </a:lnTo>
                  <a:lnTo>
                    <a:pt x="472" y="169"/>
                  </a:lnTo>
                  <a:lnTo>
                    <a:pt x="606" y="135"/>
                  </a:lnTo>
                  <a:lnTo>
                    <a:pt x="606" y="101"/>
                  </a:lnTo>
                  <a:lnTo>
                    <a:pt x="606" y="68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4" name="Google Shape;914;p6"/>
            <p:cNvSpPr/>
            <p:nvPr/>
          </p:nvSpPr>
          <p:spPr>
            <a:xfrm>
              <a:off x="4584350" y="3014875"/>
              <a:ext cx="55575" cy="61475"/>
            </a:xfrm>
            <a:custGeom>
              <a:rect b="b" l="l" r="r" t="t"/>
              <a:pathLst>
                <a:path extrusionOk="0" h="2459" w="2223">
                  <a:moveTo>
                    <a:pt x="1751" y="1"/>
                  </a:moveTo>
                  <a:lnTo>
                    <a:pt x="1280" y="68"/>
                  </a:lnTo>
                  <a:lnTo>
                    <a:pt x="674" y="68"/>
                  </a:lnTo>
                  <a:lnTo>
                    <a:pt x="68" y="102"/>
                  </a:lnTo>
                  <a:lnTo>
                    <a:pt x="1" y="136"/>
                  </a:lnTo>
                  <a:lnTo>
                    <a:pt x="1" y="203"/>
                  </a:lnTo>
                  <a:lnTo>
                    <a:pt x="1" y="237"/>
                  </a:lnTo>
                  <a:lnTo>
                    <a:pt x="34" y="304"/>
                  </a:lnTo>
                  <a:lnTo>
                    <a:pt x="1" y="506"/>
                  </a:lnTo>
                  <a:lnTo>
                    <a:pt x="1" y="742"/>
                  </a:lnTo>
                  <a:lnTo>
                    <a:pt x="34" y="1179"/>
                  </a:lnTo>
                  <a:lnTo>
                    <a:pt x="34" y="1718"/>
                  </a:lnTo>
                  <a:lnTo>
                    <a:pt x="34" y="2021"/>
                  </a:lnTo>
                  <a:lnTo>
                    <a:pt x="68" y="2290"/>
                  </a:lnTo>
                  <a:lnTo>
                    <a:pt x="68" y="2324"/>
                  </a:lnTo>
                  <a:lnTo>
                    <a:pt x="68" y="2391"/>
                  </a:lnTo>
                  <a:lnTo>
                    <a:pt x="102" y="2459"/>
                  </a:lnTo>
                  <a:lnTo>
                    <a:pt x="169" y="2459"/>
                  </a:lnTo>
                  <a:lnTo>
                    <a:pt x="809" y="2425"/>
                  </a:lnTo>
                  <a:lnTo>
                    <a:pt x="1415" y="2391"/>
                  </a:lnTo>
                  <a:lnTo>
                    <a:pt x="1819" y="2391"/>
                  </a:lnTo>
                  <a:lnTo>
                    <a:pt x="2021" y="2324"/>
                  </a:lnTo>
                  <a:lnTo>
                    <a:pt x="2122" y="2290"/>
                  </a:lnTo>
                  <a:lnTo>
                    <a:pt x="2189" y="2223"/>
                  </a:lnTo>
                  <a:lnTo>
                    <a:pt x="2088" y="2156"/>
                  </a:lnTo>
                  <a:lnTo>
                    <a:pt x="2021" y="2122"/>
                  </a:lnTo>
                  <a:lnTo>
                    <a:pt x="1819" y="2122"/>
                  </a:lnTo>
                  <a:lnTo>
                    <a:pt x="1415" y="2156"/>
                  </a:lnTo>
                  <a:lnTo>
                    <a:pt x="270" y="2223"/>
                  </a:lnTo>
                  <a:lnTo>
                    <a:pt x="270" y="1954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36" y="742"/>
                  </a:lnTo>
                  <a:lnTo>
                    <a:pt x="236" y="540"/>
                  </a:lnTo>
                  <a:lnTo>
                    <a:pt x="203" y="304"/>
                  </a:lnTo>
                  <a:lnTo>
                    <a:pt x="809" y="304"/>
                  </a:lnTo>
                  <a:lnTo>
                    <a:pt x="1448" y="270"/>
                  </a:lnTo>
                  <a:lnTo>
                    <a:pt x="1852" y="237"/>
                  </a:lnTo>
                  <a:lnTo>
                    <a:pt x="2054" y="169"/>
                  </a:lnTo>
                  <a:lnTo>
                    <a:pt x="2122" y="136"/>
                  </a:lnTo>
                  <a:lnTo>
                    <a:pt x="2223" y="68"/>
                  </a:lnTo>
                  <a:lnTo>
                    <a:pt x="2223" y="35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5" name="Google Shape;915;p6"/>
            <p:cNvSpPr/>
            <p:nvPr/>
          </p:nvSpPr>
          <p:spPr>
            <a:xfrm>
              <a:off x="4775425" y="2938300"/>
              <a:ext cx="68200" cy="127125"/>
            </a:xfrm>
            <a:custGeom>
              <a:rect b="b" l="l" r="r" t="t"/>
              <a:pathLst>
                <a:path extrusionOk="0" h="5085" w="2728">
                  <a:moveTo>
                    <a:pt x="2391" y="202"/>
                  </a:moveTo>
                  <a:lnTo>
                    <a:pt x="2357" y="471"/>
                  </a:lnTo>
                  <a:lnTo>
                    <a:pt x="2323" y="741"/>
                  </a:lnTo>
                  <a:lnTo>
                    <a:pt x="2357" y="1313"/>
                  </a:lnTo>
                  <a:lnTo>
                    <a:pt x="2391" y="1886"/>
                  </a:lnTo>
                  <a:lnTo>
                    <a:pt x="2424" y="2424"/>
                  </a:lnTo>
                  <a:lnTo>
                    <a:pt x="2458" y="3636"/>
                  </a:lnTo>
                  <a:lnTo>
                    <a:pt x="2424" y="4848"/>
                  </a:lnTo>
                  <a:lnTo>
                    <a:pt x="1785" y="4848"/>
                  </a:lnTo>
                  <a:lnTo>
                    <a:pt x="1448" y="4815"/>
                  </a:lnTo>
                  <a:lnTo>
                    <a:pt x="1280" y="4848"/>
                  </a:lnTo>
                  <a:lnTo>
                    <a:pt x="1111" y="4882"/>
                  </a:lnTo>
                  <a:lnTo>
                    <a:pt x="1111" y="4242"/>
                  </a:lnTo>
                  <a:lnTo>
                    <a:pt x="1078" y="3636"/>
                  </a:lnTo>
                  <a:lnTo>
                    <a:pt x="943" y="2391"/>
                  </a:lnTo>
                  <a:lnTo>
                    <a:pt x="977" y="2323"/>
                  </a:lnTo>
                  <a:lnTo>
                    <a:pt x="977" y="2256"/>
                  </a:lnTo>
                  <a:lnTo>
                    <a:pt x="943" y="2222"/>
                  </a:lnTo>
                  <a:lnTo>
                    <a:pt x="842" y="2189"/>
                  </a:lnTo>
                  <a:lnTo>
                    <a:pt x="337" y="2323"/>
                  </a:lnTo>
                  <a:lnTo>
                    <a:pt x="303" y="1751"/>
                  </a:lnTo>
                  <a:lnTo>
                    <a:pt x="236" y="1212"/>
                  </a:lnTo>
                  <a:lnTo>
                    <a:pt x="236" y="741"/>
                  </a:lnTo>
                  <a:lnTo>
                    <a:pt x="202" y="505"/>
                  </a:lnTo>
                  <a:lnTo>
                    <a:pt x="169" y="269"/>
                  </a:lnTo>
                  <a:lnTo>
                    <a:pt x="741" y="303"/>
                  </a:lnTo>
                  <a:lnTo>
                    <a:pt x="1280" y="269"/>
                  </a:lnTo>
                  <a:lnTo>
                    <a:pt x="2391" y="202"/>
                  </a:lnTo>
                  <a:close/>
                  <a:moveTo>
                    <a:pt x="2391" y="0"/>
                  </a:moveTo>
                  <a:lnTo>
                    <a:pt x="1280" y="34"/>
                  </a:lnTo>
                  <a:lnTo>
                    <a:pt x="707" y="67"/>
                  </a:lnTo>
                  <a:lnTo>
                    <a:pt x="169" y="135"/>
                  </a:lnTo>
                  <a:lnTo>
                    <a:pt x="135" y="168"/>
                  </a:lnTo>
                  <a:lnTo>
                    <a:pt x="101" y="168"/>
                  </a:lnTo>
                  <a:lnTo>
                    <a:pt x="68" y="202"/>
                  </a:lnTo>
                  <a:lnTo>
                    <a:pt x="0" y="438"/>
                  </a:lnTo>
                  <a:lnTo>
                    <a:pt x="0" y="707"/>
                  </a:lnTo>
                  <a:lnTo>
                    <a:pt x="0" y="1212"/>
                  </a:lnTo>
                  <a:lnTo>
                    <a:pt x="34" y="1818"/>
                  </a:lnTo>
                  <a:lnTo>
                    <a:pt x="68" y="2121"/>
                  </a:lnTo>
                  <a:lnTo>
                    <a:pt x="135" y="2424"/>
                  </a:lnTo>
                  <a:lnTo>
                    <a:pt x="135" y="2458"/>
                  </a:lnTo>
                  <a:lnTo>
                    <a:pt x="202" y="2492"/>
                  </a:lnTo>
                  <a:lnTo>
                    <a:pt x="303" y="2492"/>
                  </a:lnTo>
                  <a:lnTo>
                    <a:pt x="808" y="2424"/>
                  </a:lnTo>
                  <a:lnTo>
                    <a:pt x="842" y="3704"/>
                  </a:lnTo>
                  <a:lnTo>
                    <a:pt x="876" y="4377"/>
                  </a:lnTo>
                  <a:lnTo>
                    <a:pt x="943" y="5017"/>
                  </a:lnTo>
                  <a:lnTo>
                    <a:pt x="977" y="5050"/>
                  </a:lnTo>
                  <a:lnTo>
                    <a:pt x="1044" y="5084"/>
                  </a:lnTo>
                  <a:lnTo>
                    <a:pt x="1078" y="5050"/>
                  </a:lnTo>
                  <a:lnTo>
                    <a:pt x="1111" y="4983"/>
                  </a:lnTo>
                  <a:lnTo>
                    <a:pt x="1246" y="5017"/>
                  </a:lnTo>
                  <a:lnTo>
                    <a:pt x="1381" y="5050"/>
                  </a:lnTo>
                  <a:lnTo>
                    <a:pt x="1684" y="5050"/>
                  </a:lnTo>
                  <a:lnTo>
                    <a:pt x="2088" y="5084"/>
                  </a:lnTo>
                  <a:lnTo>
                    <a:pt x="2458" y="5050"/>
                  </a:lnTo>
                  <a:lnTo>
                    <a:pt x="2559" y="5084"/>
                  </a:lnTo>
                  <a:lnTo>
                    <a:pt x="2626" y="5050"/>
                  </a:lnTo>
                  <a:lnTo>
                    <a:pt x="2694" y="5017"/>
                  </a:lnTo>
                  <a:lnTo>
                    <a:pt x="2727" y="4949"/>
                  </a:lnTo>
                  <a:lnTo>
                    <a:pt x="2727" y="4882"/>
                  </a:lnTo>
                  <a:lnTo>
                    <a:pt x="2660" y="4848"/>
                  </a:lnTo>
                  <a:lnTo>
                    <a:pt x="2660" y="3636"/>
                  </a:lnTo>
                  <a:lnTo>
                    <a:pt x="2626" y="2424"/>
                  </a:lnTo>
                  <a:lnTo>
                    <a:pt x="2626" y="1280"/>
                  </a:lnTo>
                  <a:lnTo>
                    <a:pt x="2593" y="707"/>
                  </a:lnTo>
                  <a:lnTo>
                    <a:pt x="2525" y="438"/>
                  </a:lnTo>
                  <a:lnTo>
                    <a:pt x="2458" y="168"/>
                  </a:lnTo>
                  <a:lnTo>
                    <a:pt x="2458" y="101"/>
                  </a:lnTo>
                  <a:lnTo>
                    <a:pt x="2458" y="67"/>
                  </a:lnTo>
                  <a:lnTo>
                    <a:pt x="24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6" name="Google Shape;916;p6"/>
            <p:cNvSpPr/>
            <p:nvPr/>
          </p:nvSpPr>
          <p:spPr>
            <a:xfrm>
              <a:off x="3843650" y="4529100"/>
              <a:ext cx="340925" cy="344275"/>
            </a:xfrm>
            <a:custGeom>
              <a:rect b="b" l="l" r="r" t="t"/>
              <a:pathLst>
                <a:path extrusionOk="0" h="13771" w="13637">
                  <a:moveTo>
                    <a:pt x="12626" y="6095"/>
                  </a:moveTo>
                  <a:lnTo>
                    <a:pt x="12896" y="6162"/>
                  </a:lnTo>
                  <a:lnTo>
                    <a:pt x="12997" y="6196"/>
                  </a:lnTo>
                  <a:lnTo>
                    <a:pt x="13098" y="6263"/>
                  </a:lnTo>
                  <a:lnTo>
                    <a:pt x="13199" y="6364"/>
                  </a:lnTo>
                  <a:lnTo>
                    <a:pt x="13300" y="6465"/>
                  </a:lnTo>
                  <a:lnTo>
                    <a:pt x="13367" y="6600"/>
                  </a:lnTo>
                  <a:lnTo>
                    <a:pt x="13401" y="6768"/>
                  </a:lnTo>
                  <a:lnTo>
                    <a:pt x="13434" y="6903"/>
                  </a:lnTo>
                  <a:lnTo>
                    <a:pt x="13434" y="7071"/>
                  </a:lnTo>
                  <a:lnTo>
                    <a:pt x="13367" y="7206"/>
                  </a:lnTo>
                  <a:lnTo>
                    <a:pt x="13333" y="7340"/>
                  </a:lnTo>
                  <a:lnTo>
                    <a:pt x="13232" y="7475"/>
                  </a:lnTo>
                  <a:lnTo>
                    <a:pt x="13131" y="7576"/>
                  </a:lnTo>
                  <a:lnTo>
                    <a:pt x="12862" y="7711"/>
                  </a:lnTo>
                  <a:lnTo>
                    <a:pt x="12559" y="7812"/>
                  </a:lnTo>
                  <a:lnTo>
                    <a:pt x="12222" y="7845"/>
                  </a:lnTo>
                  <a:lnTo>
                    <a:pt x="11852" y="7845"/>
                  </a:lnTo>
                  <a:lnTo>
                    <a:pt x="11145" y="7812"/>
                  </a:lnTo>
                  <a:lnTo>
                    <a:pt x="10505" y="7778"/>
                  </a:lnTo>
                  <a:lnTo>
                    <a:pt x="10505" y="7542"/>
                  </a:lnTo>
                  <a:lnTo>
                    <a:pt x="10505" y="7307"/>
                  </a:lnTo>
                  <a:lnTo>
                    <a:pt x="10539" y="6734"/>
                  </a:lnTo>
                  <a:lnTo>
                    <a:pt x="10539" y="6196"/>
                  </a:lnTo>
                  <a:lnTo>
                    <a:pt x="10977" y="6128"/>
                  </a:lnTo>
                  <a:lnTo>
                    <a:pt x="11448" y="6095"/>
                  </a:lnTo>
                  <a:close/>
                  <a:moveTo>
                    <a:pt x="3469" y="1"/>
                  </a:moveTo>
                  <a:lnTo>
                    <a:pt x="2795" y="68"/>
                  </a:lnTo>
                  <a:lnTo>
                    <a:pt x="2122" y="203"/>
                  </a:lnTo>
                  <a:lnTo>
                    <a:pt x="1482" y="405"/>
                  </a:lnTo>
                  <a:lnTo>
                    <a:pt x="842" y="640"/>
                  </a:lnTo>
                  <a:lnTo>
                    <a:pt x="270" y="943"/>
                  </a:lnTo>
                  <a:lnTo>
                    <a:pt x="1" y="1112"/>
                  </a:lnTo>
                  <a:lnTo>
                    <a:pt x="1" y="1415"/>
                  </a:lnTo>
                  <a:lnTo>
                    <a:pt x="573" y="1044"/>
                  </a:lnTo>
                  <a:lnTo>
                    <a:pt x="1145" y="741"/>
                  </a:lnTo>
                  <a:lnTo>
                    <a:pt x="1751" y="539"/>
                  </a:lnTo>
                  <a:lnTo>
                    <a:pt x="2357" y="371"/>
                  </a:lnTo>
                  <a:lnTo>
                    <a:pt x="2997" y="270"/>
                  </a:lnTo>
                  <a:lnTo>
                    <a:pt x="3671" y="236"/>
                  </a:lnTo>
                  <a:lnTo>
                    <a:pt x="4310" y="236"/>
                  </a:lnTo>
                  <a:lnTo>
                    <a:pt x="4950" y="304"/>
                  </a:lnTo>
                  <a:lnTo>
                    <a:pt x="5590" y="438"/>
                  </a:lnTo>
                  <a:lnTo>
                    <a:pt x="6128" y="607"/>
                  </a:lnTo>
                  <a:lnTo>
                    <a:pt x="6633" y="809"/>
                  </a:lnTo>
                  <a:lnTo>
                    <a:pt x="7138" y="1078"/>
                  </a:lnTo>
                  <a:lnTo>
                    <a:pt x="7610" y="1381"/>
                  </a:lnTo>
                  <a:lnTo>
                    <a:pt x="8047" y="1752"/>
                  </a:lnTo>
                  <a:lnTo>
                    <a:pt x="8451" y="2122"/>
                  </a:lnTo>
                  <a:lnTo>
                    <a:pt x="8822" y="2560"/>
                  </a:lnTo>
                  <a:lnTo>
                    <a:pt x="9192" y="2997"/>
                  </a:lnTo>
                  <a:lnTo>
                    <a:pt x="9495" y="3536"/>
                  </a:lnTo>
                  <a:lnTo>
                    <a:pt x="9764" y="4075"/>
                  </a:lnTo>
                  <a:lnTo>
                    <a:pt x="9966" y="4647"/>
                  </a:lnTo>
                  <a:lnTo>
                    <a:pt x="10135" y="5219"/>
                  </a:lnTo>
                  <a:lnTo>
                    <a:pt x="10202" y="5792"/>
                  </a:lnTo>
                  <a:lnTo>
                    <a:pt x="10269" y="6398"/>
                  </a:lnTo>
                  <a:lnTo>
                    <a:pt x="10269" y="7004"/>
                  </a:lnTo>
                  <a:lnTo>
                    <a:pt x="10236" y="7610"/>
                  </a:lnTo>
                  <a:lnTo>
                    <a:pt x="10236" y="7677"/>
                  </a:lnTo>
                  <a:lnTo>
                    <a:pt x="10303" y="7711"/>
                  </a:lnTo>
                  <a:lnTo>
                    <a:pt x="10303" y="7778"/>
                  </a:lnTo>
                  <a:lnTo>
                    <a:pt x="10269" y="7845"/>
                  </a:lnTo>
                  <a:lnTo>
                    <a:pt x="10269" y="7913"/>
                  </a:lnTo>
                  <a:lnTo>
                    <a:pt x="10202" y="8384"/>
                  </a:lnTo>
                  <a:lnTo>
                    <a:pt x="10067" y="8822"/>
                  </a:lnTo>
                  <a:lnTo>
                    <a:pt x="9798" y="9664"/>
                  </a:lnTo>
                  <a:lnTo>
                    <a:pt x="9697" y="9967"/>
                  </a:lnTo>
                  <a:lnTo>
                    <a:pt x="9529" y="10270"/>
                  </a:lnTo>
                  <a:lnTo>
                    <a:pt x="9394" y="10573"/>
                  </a:lnTo>
                  <a:lnTo>
                    <a:pt x="9192" y="10842"/>
                  </a:lnTo>
                  <a:lnTo>
                    <a:pt x="8754" y="11381"/>
                  </a:lnTo>
                  <a:lnTo>
                    <a:pt x="8283" y="11852"/>
                  </a:lnTo>
                  <a:lnTo>
                    <a:pt x="8014" y="12088"/>
                  </a:lnTo>
                  <a:lnTo>
                    <a:pt x="7711" y="12323"/>
                  </a:lnTo>
                  <a:lnTo>
                    <a:pt x="7441" y="12525"/>
                  </a:lnTo>
                  <a:lnTo>
                    <a:pt x="7138" y="12694"/>
                  </a:lnTo>
                  <a:lnTo>
                    <a:pt x="6532" y="12963"/>
                  </a:lnTo>
                  <a:lnTo>
                    <a:pt x="5960" y="13165"/>
                  </a:lnTo>
                  <a:lnTo>
                    <a:pt x="5388" y="13300"/>
                  </a:lnTo>
                  <a:lnTo>
                    <a:pt x="4849" y="13401"/>
                  </a:lnTo>
                  <a:lnTo>
                    <a:pt x="3906" y="13535"/>
                  </a:lnTo>
                  <a:lnTo>
                    <a:pt x="2863" y="13535"/>
                  </a:lnTo>
                  <a:lnTo>
                    <a:pt x="2357" y="13468"/>
                  </a:lnTo>
                  <a:lnTo>
                    <a:pt x="1852" y="13367"/>
                  </a:lnTo>
                  <a:lnTo>
                    <a:pt x="1381" y="13232"/>
                  </a:lnTo>
                  <a:lnTo>
                    <a:pt x="910" y="13064"/>
                  </a:lnTo>
                  <a:lnTo>
                    <a:pt x="438" y="12828"/>
                  </a:lnTo>
                  <a:lnTo>
                    <a:pt x="1" y="12593"/>
                  </a:lnTo>
                  <a:lnTo>
                    <a:pt x="1" y="12828"/>
                  </a:lnTo>
                  <a:lnTo>
                    <a:pt x="438" y="13064"/>
                  </a:lnTo>
                  <a:lnTo>
                    <a:pt x="910" y="13300"/>
                  </a:lnTo>
                  <a:lnTo>
                    <a:pt x="1381" y="13468"/>
                  </a:lnTo>
                  <a:lnTo>
                    <a:pt x="1852" y="13603"/>
                  </a:lnTo>
                  <a:lnTo>
                    <a:pt x="2357" y="13704"/>
                  </a:lnTo>
                  <a:lnTo>
                    <a:pt x="2863" y="13737"/>
                  </a:lnTo>
                  <a:lnTo>
                    <a:pt x="3368" y="13771"/>
                  </a:lnTo>
                  <a:lnTo>
                    <a:pt x="3906" y="13737"/>
                  </a:lnTo>
                  <a:lnTo>
                    <a:pt x="4411" y="13704"/>
                  </a:lnTo>
                  <a:lnTo>
                    <a:pt x="4984" y="13636"/>
                  </a:lnTo>
                  <a:lnTo>
                    <a:pt x="5556" y="13502"/>
                  </a:lnTo>
                  <a:lnTo>
                    <a:pt x="6128" y="13333"/>
                  </a:lnTo>
                  <a:lnTo>
                    <a:pt x="6734" y="13098"/>
                  </a:lnTo>
                  <a:lnTo>
                    <a:pt x="7374" y="12795"/>
                  </a:lnTo>
                  <a:lnTo>
                    <a:pt x="7677" y="12626"/>
                  </a:lnTo>
                  <a:lnTo>
                    <a:pt x="7980" y="12391"/>
                  </a:lnTo>
                  <a:lnTo>
                    <a:pt x="8283" y="12155"/>
                  </a:lnTo>
                  <a:lnTo>
                    <a:pt x="8586" y="11886"/>
                  </a:lnTo>
                  <a:lnTo>
                    <a:pt x="9024" y="11414"/>
                  </a:lnTo>
                  <a:lnTo>
                    <a:pt x="9428" y="10876"/>
                  </a:lnTo>
                  <a:lnTo>
                    <a:pt x="9764" y="10303"/>
                  </a:lnTo>
                  <a:lnTo>
                    <a:pt x="9899" y="10000"/>
                  </a:lnTo>
                  <a:lnTo>
                    <a:pt x="10000" y="9697"/>
                  </a:lnTo>
                  <a:lnTo>
                    <a:pt x="10101" y="9360"/>
                  </a:lnTo>
                  <a:lnTo>
                    <a:pt x="10202" y="9024"/>
                  </a:lnTo>
                  <a:lnTo>
                    <a:pt x="10370" y="8317"/>
                  </a:lnTo>
                  <a:lnTo>
                    <a:pt x="10471" y="7980"/>
                  </a:lnTo>
                  <a:lnTo>
                    <a:pt x="11313" y="8047"/>
                  </a:lnTo>
                  <a:lnTo>
                    <a:pt x="12256" y="8047"/>
                  </a:lnTo>
                  <a:lnTo>
                    <a:pt x="12694" y="7980"/>
                  </a:lnTo>
                  <a:lnTo>
                    <a:pt x="12896" y="7913"/>
                  </a:lnTo>
                  <a:lnTo>
                    <a:pt x="13098" y="7845"/>
                  </a:lnTo>
                  <a:lnTo>
                    <a:pt x="13266" y="7711"/>
                  </a:lnTo>
                  <a:lnTo>
                    <a:pt x="13401" y="7576"/>
                  </a:lnTo>
                  <a:lnTo>
                    <a:pt x="13502" y="7408"/>
                  </a:lnTo>
                  <a:lnTo>
                    <a:pt x="13603" y="7239"/>
                  </a:lnTo>
                  <a:lnTo>
                    <a:pt x="13636" y="7004"/>
                  </a:lnTo>
                  <a:lnTo>
                    <a:pt x="13636" y="6768"/>
                  </a:lnTo>
                  <a:lnTo>
                    <a:pt x="13603" y="6566"/>
                  </a:lnTo>
                  <a:lnTo>
                    <a:pt x="13502" y="6398"/>
                  </a:lnTo>
                  <a:lnTo>
                    <a:pt x="13367" y="6229"/>
                  </a:lnTo>
                  <a:lnTo>
                    <a:pt x="13199" y="6061"/>
                  </a:lnTo>
                  <a:lnTo>
                    <a:pt x="13030" y="5960"/>
                  </a:lnTo>
                  <a:lnTo>
                    <a:pt x="12795" y="5893"/>
                  </a:lnTo>
                  <a:lnTo>
                    <a:pt x="12525" y="5859"/>
                  </a:lnTo>
                  <a:lnTo>
                    <a:pt x="12222" y="5859"/>
                  </a:lnTo>
                  <a:lnTo>
                    <a:pt x="11616" y="5926"/>
                  </a:lnTo>
                  <a:lnTo>
                    <a:pt x="10808" y="5926"/>
                  </a:lnTo>
                  <a:lnTo>
                    <a:pt x="10539" y="5994"/>
                  </a:lnTo>
                  <a:lnTo>
                    <a:pt x="10471" y="5489"/>
                  </a:lnTo>
                  <a:lnTo>
                    <a:pt x="10370" y="4984"/>
                  </a:lnTo>
                  <a:lnTo>
                    <a:pt x="10202" y="4512"/>
                  </a:lnTo>
                  <a:lnTo>
                    <a:pt x="10034" y="4041"/>
                  </a:lnTo>
                  <a:lnTo>
                    <a:pt x="9798" y="3570"/>
                  </a:lnTo>
                  <a:lnTo>
                    <a:pt x="9529" y="3132"/>
                  </a:lnTo>
                  <a:lnTo>
                    <a:pt x="9259" y="2694"/>
                  </a:lnTo>
                  <a:lnTo>
                    <a:pt x="8923" y="2324"/>
                  </a:lnTo>
                  <a:lnTo>
                    <a:pt x="8586" y="1920"/>
                  </a:lnTo>
                  <a:lnTo>
                    <a:pt x="8182" y="1583"/>
                  </a:lnTo>
                  <a:lnTo>
                    <a:pt x="7778" y="1280"/>
                  </a:lnTo>
                  <a:lnTo>
                    <a:pt x="7374" y="977"/>
                  </a:lnTo>
                  <a:lnTo>
                    <a:pt x="6903" y="708"/>
                  </a:lnTo>
                  <a:lnTo>
                    <a:pt x="6431" y="506"/>
                  </a:lnTo>
                  <a:lnTo>
                    <a:pt x="5960" y="304"/>
                  </a:lnTo>
                  <a:lnTo>
                    <a:pt x="5455" y="169"/>
                  </a:lnTo>
                  <a:lnTo>
                    <a:pt x="4815" y="68"/>
                  </a:lnTo>
                  <a:lnTo>
                    <a:pt x="414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7" name="Google Shape;917;p6"/>
            <p:cNvSpPr/>
            <p:nvPr/>
          </p:nvSpPr>
          <p:spPr>
            <a:xfrm>
              <a:off x="4724925" y="3009000"/>
              <a:ext cx="61450" cy="60625"/>
            </a:xfrm>
            <a:custGeom>
              <a:rect b="b" l="l" r="r" t="t"/>
              <a:pathLst>
                <a:path extrusionOk="0" h="2425" w="2458">
                  <a:moveTo>
                    <a:pt x="2256" y="202"/>
                  </a:moveTo>
                  <a:lnTo>
                    <a:pt x="2222" y="640"/>
                  </a:lnTo>
                  <a:lnTo>
                    <a:pt x="2222" y="1078"/>
                  </a:lnTo>
                  <a:lnTo>
                    <a:pt x="2222" y="1616"/>
                  </a:lnTo>
                  <a:lnTo>
                    <a:pt x="2189" y="2155"/>
                  </a:lnTo>
                  <a:lnTo>
                    <a:pt x="1919" y="2121"/>
                  </a:lnTo>
                  <a:lnTo>
                    <a:pt x="1650" y="2088"/>
                  </a:lnTo>
                  <a:lnTo>
                    <a:pt x="1111" y="2121"/>
                  </a:lnTo>
                  <a:lnTo>
                    <a:pt x="674" y="2155"/>
                  </a:lnTo>
                  <a:lnTo>
                    <a:pt x="472" y="2155"/>
                  </a:lnTo>
                  <a:lnTo>
                    <a:pt x="270" y="2222"/>
                  </a:lnTo>
                  <a:lnTo>
                    <a:pt x="236" y="1684"/>
                  </a:lnTo>
                  <a:lnTo>
                    <a:pt x="202" y="1179"/>
                  </a:lnTo>
                  <a:lnTo>
                    <a:pt x="202" y="741"/>
                  </a:lnTo>
                  <a:lnTo>
                    <a:pt x="169" y="303"/>
                  </a:lnTo>
                  <a:lnTo>
                    <a:pt x="1212" y="270"/>
                  </a:lnTo>
                  <a:lnTo>
                    <a:pt x="1751" y="236"/>
                  </a:lnTo>
                  <a:lnTo>
                    <a:pt x="2256" y="202"/>
                  </a:lnTo>
                  <a:close/>
                  <a:moveTo>
                    <a:pt x="1751" y="0"/>
                  </a:moveTo>
                  <a:lnTo>
                    <a:pt x="1212" y="34"/>
                  </a:lnTo>
                  <a:lnTo>
                    <a:pt x="169" y="101"/>
                  </a:lnTo>
                  <a:lnTo>
                    <a:pt x="101" y="101"/>
                  </a:lnTo>
                  <a:lnTo>
                    <a:pt x="67" y="135"/>
                  </a:lnTo>
                  <a:lnTo>
                    <a:pt x="34" y="169"/>
                  </a:lnTo>
                  <a:lnTo>
                    <a:pt x="0" y="472"/>
                  </a:lnTo>
                  <a:lnTo>
                    <a:pt x="0" y="741"/>
                  </a:lnTo>
                  <a:lnTo>
                    <a:pt x="0" y="1347"/>
                  </a:lnTo>
                  <a:lnTo>
                    <a:pt x="34" y="1852"/>
                  </a:lnTo>
                  <a:lnTo>
                    <a:pt x="34" y="2121"/>
                  </a:lnTo>
                  <a:lnTo>
                    <a:pt x="101" y="2357"/>
                  </a:lnTo>
                  <a:lnTo>
                    <a:pt x="101" y="2391"/>
                  </a:lnTo>
                  <a:lnTo>
                    <a:pt x="169" y="2424"/>
                  </a:lnTo>
                  <a:lnTo>
                    <a:pt x="202" y="2424"/>
                  </a:lnTo>
                  <a:lnTo>
                    <a:pt x="236" y="2391"/>
                  </a:lnTo>
                  <a:lnTo>
                    <a:pt x="741" y="2391"/>
                  </a:lnTo>
                  <a:lnTo>
                    <a:pt x="1280" y="2357"/>
                  </a:lnTo>
                  <a:lnTo>
                    <a:pt x="1751" y="2357"/>
                  </a:lnTo>
                  <a:lnTo>
                    <a:pt x="1987" y="2323"/>
                  </a:lnTo>
                  <a:lnTo>
                    <a:pt x="2222" y="2290"/>
                  </a:lnTo>
                  <a:lnTo>
                    <a:pt x="2323" y="2290"/>
                  </a:lnTo>
                  <a:lnTo>
                    <a:pt x="2357" y="2256"/>
                  </a:lnTo>
                  <a:lnTo>
                    <a:pt x="2357" y="2222"/>
                  </a:lnTo>
                  <a:lnTo>
                    <a:pt x="2424" y="1953"/>
                  </a:lnTo>
                  <a:lnTo>
                    <a:pt x="2458" y="1650"/>
                  </a:lnTo>
                  <a:lnTo>
                    <a:pt x="2458" y="1044"/>
                  </a:lnTo>
                  <a:lnTo>
                    <a:pt x="2424" y="573"/>
                  </a:lnTo>
                  <a:lnTo>
                    <a:pt x="2424" y="337"/>
                  </a:lnTo>
                  <a:lnTo>
                    <a:pt x="2357" y="101"/>
                  </a:lnTo>
                  <a:lnTo>
                    <a:pt x="2323" y="34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8" name="Google Shape;918;p6"/>
            <p:cNvSpPr/>
            <p:nvPr/>
          </p:nvSpPr>
          <p:spPr>
            <a:xfrm>
              <a:off x="4666850" y="2891150"/>
              <a:ext cx="64825" cy="44650"/>
            </a:xfrm>
            <a:custGeom>
              <a:rect b="b" l="l" r="r" t="t"/>
              <a:pathLst>
                <a:path extrusionOk="0" h="1786" w="2593">
                  <a:moveTo>
                    <a:pt x="34" y="1"/>
                  </a:moveTo>
                  <a:lnTo>
                    <a:pt x="0" y="236"/>
                  </a:lnTo>
                  <a:lnTo>
                    <a:pt x="34" y="472"/>
                  </a:lnTo>
                  <a:lnTo>
                    <a:pt x="34" y="943"/>
                  </a:lnTo>
                  <a:lnTo>
                    <a:pt x="34" y="1145"/>
                  </a:lnTo>
                  <a:lnTo>
                    <a:pt x="34" y="1415"/>
                  </a:lnTo>
                  <a:lnTo>
                    <a:pt x="67" y="1516"/>
                  </a:lnTo>
                  <a:lnTo>
                    <a:pt x="101" y="1650"/>
                  </a:lnTo>
                  <a:lnTo>
                    <a:pt x="168" y="1718"/>
                  </a:lnTo>
                  <a:lnTo>
                    <a:pt x="269" y="1785"/>
                  </a:lnTo>
                  <a:lnTo>
                    <a:pt x="303" y="1751"/>
                  </a:lnTo>
                  <a:lnTo>
                    <a:pt x="337" y="1718"/>
                  </a:lnTo>
                  <a:lnTo>
                    <a:pt x="572" y="1751"/>
                  </a:lnTo>
                  <a:lnTo>
                    <a:pt x="1347" y="1751"/>
                  </a:lnTo>
                  <a:lnTo>
                    <a:pt x="2390" y="1650"/>
                  </a:lnTo>
                  <a:lnTo>
                    <a:pt x="2525" y="1650"/>
                  </a:lnTo>
                  <a:lnTo>
                    <a:pt x="2559" y="1617"/>
                  </a:lnTo>
                  <a:lnTo>
                    <a:pt x="2593" y="1381"/>
                  </a:lnTo>
                  <a:lnTo>
                    <a:pt x="2559" y="1112"/>
                  </a:lnTo>
                  <a:lnTo>
                    <a:pt x="2525" y="607"/>
                  </a:lnTo>
                  <a:lnTo>
                    <a:pt x="2525" y="1"/>
                  </a:lnTo>
                  <a:lnTo>
                    <a:pt x="2323" y="1"/>
                  </a:lnTo>
                  <a:lnTo>
                    <a:pt x="2323" y="438"/>
                  </a:lnTo>
                  <a:lnTo>
                    <a:pt x="2323" y="943"/>
                  </a:lnTo>
                  <a:lnTo>
                    <a:pt x="2357" y="1179"/>
                  </a:lnTo>
                  <a:lnTo>
                    <a:pt x="2390" y="1448"/>
                  </a:lnTo>
                  <a:lnTo>
                    <a:pt x="1347" y="1448"/>
                  </a:lnTo>
                  <a:lnTo>
                    <a:pt x="808" y="1482"/>
                  </a:lnTo>
                  <a:lnTo>
                    <a:pt x="572" y="1516"/>
                  </a:lnTo>
                  <a:lnTo>
                    <a:pt x="303" y="1583"/>
                  </a:lnTo>
                  <a:lnTo>
                    <a:pt x="269" y="1078"/>
                  </a:lnTo>
                  <a:lnTo>
                    <a:pt x="236" y="573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19" name="Google Shape;919;p6"/>
            <p:cNvSpPr/>
            <p:nvPr/>
          </p:nvSpPr>
          <p:spPr>
            <a:xfrm>
              <a:off x="3843650" y="3535900"/>
              <a:ext cx="228125" cy="383850"/>
            </a:xfrm>
            <a:custGeom>
              <a:rect b="b" l="l" r="r" t="t"/>
              <a:pathLst>
                <a:path extrusionOk="0" h="15354" w="9125">
                  <a:moveTo>
                    <a:pt x="8956" y="0"/>
                  </a:moveTo>
                  <a:lnTo>
                    <a:pt x="8889" y="34"/>
                  </a:lnTo>
                  <a:lnTo>
                    <a:pt x="8855" y="68"/>
                  </a:lnTo>
                  <a:lnTo>
                    <a:pt x="8855" y="101"/>
                  </a:lnTo>
                  <a:lnTo>
                    <a:pt x="8855" y="1078"/>
                  </a:lnTo>
                  <a:lnTo>
                    <a:pt x="8788" y="2054"/>
                  </a:lnTo>
                  <a:lnTo>
                    <a:pt x="8687" y="2997"/>
                  </a:lnTo>
                  <a:lnTo>
                    <a:pt x="8552" y="3940"/>
                  </a:lnTo>
                  <a:lnTo>
                    <a:pt x="8216" y="5859"/>
                  </a:lnTo>
                  <a:lnTo>
                    <a:pt x="8047" y="6801"/>
                  </a:lnTo>
                  <a:lnTo>
                    <a:pt x="7879" y="7778"/>
                  </a:lnTo>
                  <a:lnTo>
                    <a:pt x="7778" y="8653"/>
                  </a:lnTo>
                  <a:lnTo>
                    <a:pt x="7677" y="9562"/>
                  </a:lnTo>
                  <a:lnTo>
                    <a:pt x="7542" y="11380"/>
                  </a:lnTo>
                  <a:lnTo>
                    <a:pt x="7441" y="12289"/>
                  </a:lnTo>
                  <a:lnTo>
                    <a:pt x="7340" y="13165"/>
                  </a:lnTo>
                  <a:lnTo>
                    <a:pt x="7172" y="14074"/>
                  </a:lnTo>
                  <a:lnTo>
                    <a:pt x="6936" y="14949"/>
                  </a:lnTo>
                  <a:lnTo>
                    <a:pt x="5186" y="14814"/>
                  </a:lnTo>
                  <a:lnTo>
                    <a:pt x="3469" y="14646"/>
                  </a:lnTo>
                  <a:lnTo>
                    <a:pt x="1718" y="14444"/>
                  </a:lnTo>
                  <a:lnTo>
                    <a:pt x="1" y="14242"/>
                  </a:lnTo>
                  <a:lnTo>
                    <a:pt x="1" y="14511"/>
                  </a:lnTo>
                  <a:lnTo>
                    <a:pt x="1718" y="14713"/>
                  </a:lnTo>
                  <a:lnTo>
                    <a:pt x="3435" y="14915"/>
                  </a:lnTo>
                  <a:lnTo>
                    <a:pt x="5152" y="15084"/>
                  </a:lnTo>
                  <a:lnTo>
                    <a:pt x="6869" y="15218"/>
                  </a:lnTo>
                  <a:lnTo>
                    <a:pt x="6869" y="15252"/>
                  </a:lnTo>
                  <a:lnTo>
                    <a:pt x="6903" y="15319"/>
                  </a:lnTo>
                  <a:lnTo>
                    <a:pt x="6970" y="15353"/>
                  </a:lnTo>
                  <a:lnTo>
                    <a:pt x="7071" y="15353"/>
                  </a:lnTo>
                  <a:lnTo>
                    <a:pt x="7105" y="15319"/>
                  </a:lnTo>
                  <a:lnTo>
                    <a:pt x="7138" y="15252"/>
                  </a:lnTo>
                  <a:lnTo>
                    <a:pt x="7374" y="14309"/>
                  </a:lnTo>
                  <a:lnTo>
                    <a:pt x="7576" y="13367"/>
                  </a:lnTo>
                  <a:lnTo>
                    <a:pt x="7711" y="12424"/>
                  </a:lnTo>
                  <a:lnTo>
                    <a:pt x="7812" y="11448"/>
                  </a:lnTo>
                  <a:lnTo>
                    <a:pt x="7980" y="9529"/>
                  </a:lnTo>
                  <a:lnTo>
                    <a:pt x="8047" y="8552"/>
                  </a:lnTo>
                  <a:lnTo>
                    <a:pt x="8182" y="7576"/>
                  </a:lnTo>
                  <a:lnTo>
                    <a:pt x="8317" y="6667"/>
                  </a:lnTo>
                  <a:lnTo>
                    <a:pt x="8485" y="5724"/>
                  </a:lnTo>
                  <a:lnTo>
                    <a:pt x="8822" y="3872"/>
                  </a:lnTo>
                  <a:lnTo>
                    <a:pt x="8956" y="2930"/>
                  </a:lnTo>
                  <a:lnTo>
                    <a:pt x="9057" y="2021"/>
                  </a:lnTo>
                  <a:lnTo>
                    <a:pt x="9125" y="1078"/>
                  </a:lnTo>
                  <a:lnTo>
                    <a:pt x="9091" y="101"/>
                  </a:lnTo>
                  <a:lnTo>
                    <a:pt x="9091" y="68"/>
                  </a:lnTo>
                  <a:lnTo>
                    <a:pt x="9057" y="34"/>
                  </a:lnTo>
                  <a:lnTo>
                    <a:pt x="89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0" name="Google Shape;920;p6"/>
            <p:cNvSpPr/>
            <p:nvPr/>
          </p:nvSpPr>
          <p:spPr>
            <a:xfrm>
              <a:off x="4802350" y="2972800"/>
              <a:ext cx="26125" cy="22750"/>
            </a:xfrm>
            <a:custGeom>
              <a:rect b="b" l="l" r="r" t="t"/>
              <a:pathLst>
                <a:path extrusionOk="0" h="910" w="1045">
                  <a:moveTo>
                    <a:pt x="876" y="1"/>
                  </a:moveTo>
                  <a:lnTo>
                    <a:pt x="842" y="34"/>
                  </a:lnTo>
                  <a:lnTo>
                    <a:pt x="842" y="102"/>
                  </a:lnTo>
                  <a:lnTo>
                    <a:pt x="842" y="236"/>
                  </a:lnTo>
                  <a:lnTo>
                    <a:pt x="809" y="337"/>
                  </a:lnTo>
                  <a:lnTo>
                    <a:pt x="741" y="405"/>
                  </a:lnTo>
                  <a:lnTo>
                    <a:pt x="607" y="472"/>
                  </a:lnTo>
                  <a:lnTo>
                    <a:pt x="371" y="472"/>
                  </a:lnTo>
                  <a:lnTo>
                    <a:pt x="371" y="405"/>
                  </a:lnTo>
                  <a:lnTo>
                    <a:pt x="371" y="337"/>
                  </a:lnTo>
                  <a:lnTo>
                    <a:pt x="405" y="270"/>
                  </a:lnTo>
                  <a:lnTo>
                    <a:pt x="405" y="236"/>
                  </a:lnTo>
                  <a:lnTo>
                    <a:pt x="371" y="203"/>
                  </a:lnTo>
                  <a:lnTo>
                    <a:pt x="337" y="236"/>
                  </a:lnTo>
                  <a:lnTo>
                    <a:pt x="203" y="304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169" y="842"/>
                  </a:lnTo>
                  <a:lnTo>
                    <a:pt x="203" y="876"/>
                  </a:lnTo>
                  <a:lnTo>
                    <a:pt x="270" y="910"/>
                  </a:lnTo>
                  <a:lnTo>
                    <a:pt x="337" y="876"/>
                  </a:lnTo>
                  <a:lnTo>
                    <a:pt x="371" y="876"/>
                  </a:lnTo>
                  <a:lnTo>
                    <a:pt x="371" y="809"/>
                  </a:lnTo>
                  <a:lnTo>
                    <a:pt x="371" y="674"/>
                  </a:lnTo>
                  <a:lnTo>
                    <a:pt x="607" y="674"/>
                  </a:lnTo>
                  <a:lnTo>
                    <a:pt x="775" y="607"/>
                  </a:lnTo>
                  <a:lnTo>
                    <a:pt x="910" y="506"/>
                  </a:lnTo>
                  <a:lnTo>
                    <a:pt x="1011" y="371"/>
                  </a:lnTo>
                  <a:lnTo>
                    <a:pt x="1044" y="203"/>
                  </a:lnTo>
                  <a:lnTo>
                    <a:pt x="1011" y="34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1" name="Google Shape;921;p6"/>
            <p:cNvSpPr/>
            <p:nvPr/>
          </p:nvSpPr>
          <p:spPr>
            <a:xfrm>
              <a:off x="3843650" y="4554350"/>
              <a:ext cx="234025" cy="291250"/>
            </a:xfrm>
            <a:custGeom>
              <a:rect b="b" l="l" r="r" t="t"/>
              <a:pathLst>
                <a:path extrusionOk="0" h="11650" w="9361">
                  <a:moveTo>
                    <a:pt x="4445" y="371"/>
                  </a:moveTo>
                  <a:lnTo>
                    <a:pt x="5051" y="438"/>
                  </a:lnTo>
                  <a:lnTo>
                    <a:pt x="5623" y="607"/>
                  </a:lnTo>
                  <a:lnTo>
                    <a:pt x="6196" y="843"/>
                  </a:lnTo>
                  <a:lnTo>
                    <a:pt x="6701" y="1112"/>
                  </a:lnTo>
                  <a:lnTo>
                    <a:pt x="6398" y="1213"/>
                  </a:lnTo>
                  <a:lnTo>
                    <a:pt x="6398" y="1146"/>
                  </a:lnTo>
                  <a:lnTo>
                    <a:pt x="6330" y="1112"/>
                  </a:lnTo>
                  <a:lnTo>
                    <a:pt x="5758" y="1045"/>
                  </a:lnTo>
                  <a:lnTo>
                    <a:pt x="5219" y="1045"/>
                  </a:lnTo>
                  <a:lnTo>
                    <a:pt x="5421" y="977"/>
                  </a:lnTo>
                  <a:lnTo>
                    <a:pt x="5590" y="843"/>
                  </a:lnTo>
                  <a:lnTo>
                    <a:pt x="5657" y="809"/>
                  </a:lnTo>
                  <a:lnTo>
                    <a:pt x="5657" y="742"/>
                  </a:lnTo>
                  <a:lnTo>
                    <a:pt x="5623" y="674"/>
                  </a:lnTo>
                  <a:lnTo>
                    <a:pt x="5590" y="641"/>
                  </a:lnTo>
                  <a:lnTo>
                    <a:pt x="5287" y="573"/>
                  </a:lnTo>
                  <a:lnTo>
                    <a:pt x="4950" y="573"/>
                  </a:lnTo>
                  <a:lnTo>
                    <a:pt x="4613" y="607"/>
                  </a:lnTo>
                  <a:lnTo>
                    <a:pt x="4277" y="674"/>
                  </a:lnTo>
                  <a:lnTo>
                    <a:pt x="3603" y="809"/>
                  </a:lnTo>
                  <a:lnTo>
                    <a:pt x="2997" y="977"/>
                  </a:lnTo>
                  <a:lnTo>
                    <a:pt x="2554" y="1117"/>
                  </a:lnTo>
                  <a:lnTo>
                    <a:pt x="2554" y="1117"/>
                  </a:lnTo>
                  <a:lnTo>
                    <a:pt x="3098" y="910"/>
                  </a:lnTo>
                  <a:lnTo>
                    <a:pt x="3805" y="674"/>
                  </a:lnTo>
                  <a:lnTo>
                    <a:pt x="4445" y="371"/>
                  </a:lnTo>
                  <a:close/>
                  <a:moveTo>
                    <a:pt x="6835" y="1348"/>
                  </a:moveTo>
                  <a:lnTo>
                    <a:pt x="6633" y="1482"/>
                  </a:lnTo>
                  <a:lnTo>
                    <a:pt x="6364" y="1617"/>
                  </a:lnTo>
                  <a:lnTo>
                    <a:pt x="5859" y="1819"/>
                  </a:lnTo>
                  <a:lnTo>
                    <a:pt x="4849" y="2189"/>
                  </a:lnTo>
                  <a:lnTo>
                    <a:pt x="3637" y="2661"/>
                  </a:lnTo>
                  <a:lnTo>
                    <a:pt x="5017" y="2088"/>
                  </a:lnTo>
                  <a:lnTo>
                    <a:pt x="5893" y="1684"/>
                  </a:lnTo>
                  <a:lnTo>
                    <a:pt x="6364" y="1482"/>
                  </a:lnTo>
                  <a:lnTo>
                    <a:pt x="6835" y="1348"/>
                  </a:lnTo>
                  <a:close/>
                  <a:moveTo>
                    <a:pt x="5960" y="5522"/>
                  </a:moveTo>
                  <a:lnTo>
                    <a:pt x="5522" y="5758"/>
                  </a:lnTo>
                  <a:lnTo>
                    <a:pt x="5085" y="5960"/>
                  </a:lnTo>
                  <a:lnTo>
                    <a:pt x="4176" y="6297"/>
                  </a:lnTo>
                  <a:lnTo>
                    <a:pt x="4613" y="6095"/>
                  </a:lnTo>
                  <a:lnTo>
                    <a:pt x="5051" y="5893"/>
                  </a:lnTo>
                  <a:lnTo>
                    <a:pt x="5960" y="5522"/>
                  </a:lnTo>
                  <a:close/>
                  <a:moveTo>
                    <a:pt x="8485" y="2964"/>
                  </a:moveTo>
                  <a:lnTo>
                    <a:pt x="8620" y="3233"/>
                  </a:lnTo>
                  <a:lnTo>
                    <a:pt x="8519" y="3233"/>
                  </a:lnTo>
                  <a:lnTo>
                    <a:pt x="7879" y="3502"/>
                  </a:lnTo>
                  <a:lnTo>
                    <a:pt x="7239" y="3772"/>
                  </a:lnTo>
                  <a:lnTo>
                    <a:pt x="5960" y="4378"/>
                  </a:lnTo>
                  <a:lnTo>
                    <a:pt x="4714" y="5017"/>
                  </a:lnTo>
                  <a:lnTo>
                    <a:pt x="4075" y="5320"/>
                  </a:lnTo>
                  <a:lnTo>
                    <a:pt x="3435" y="5623"/>
                  </a:lnTo>
                  <a:lnTo>
                    <a:pt x="2088" y="6229"/>
                  </a:lnTo>
                  <a:lnTo>
                    <a:pt x="741" y="6835"/>
                  </a:lnTo>
                  <a:lnTo>
                    <a:pt x="102" y="7138"/>
                  </a:lnTo>
                  <a:lnTo>
                    <a:pt x="809" y="6701"/>
                  </a:lnTo>
                  <a:lnTo>
                    <a:pt x="1516" y="6297"/>
                  </a:lnTo>
                  <a:lnTo>
                    <a:pt x="2256" y="5926"/>
                  </a:lnTo>
                  <a:lnTo>
                    <a:pt x="3031" y="5590"/>
                  </a:lnTo>
                  <a:lnTo>
                    <a:pt x="4209" y="5051"/>
                  </a:lnTo>
                  <a:lnTo>
                    <a:pt x="5388" y="4411"/>
                  </a:lnTo>
                  <a:lnTo>
                    <a:pt x="5893" y="4108"/>
                  </a:lnTo>
                  <a:lnTo>
                    <a:pt x="6532" y="3839"/>
                  </a:lnTo>
                  <a:lnTo>
                    <a:pt x="7172" y="3570"/>
                  </a:lnTo>
                  <a:lnTo>
                    <a:pt x="7778" y="3334"/>
                  </a:lnTo>
                  <a:lnTo>
                    <a:pt x="8418" y="3065"/>
                  </a:lnTo>
                  <a:lnTo>
                    <a:pt x="8451" y="2997"/>
                  </a:lnTo>
                  <a:lnTo>
                    <a:pt x="8485" y="2964"/>
                  </a:lnTo>
                  <a:close/>
                  <a:moveTo>
                    <a:pt x="8687" y="3401"/>
                  </a:moveTo>
                  <a:lnTo>
                    <a:pt x="8889" y="3906"/>
                  </a:lnTo>
                  <a:lnTo>
                    <a:pt x="9024" y="4479"/>
                  </a:lnTo>
                  <a:lnTo>
                    <a:pt x="9091" y="5017"/>
                  </a:lnTo>
                  <a:lnTo>
                    <a:pt x="9125" y="5590"/>
                  </a:lnTo>
                  <a:lnTo>
                    <a:pt x="8552" y="5825"/>
                  </a:lnTo>
                  <a:lnTo>
                    <a:pt x="7576" y="6196"/>
                  </a:lnTo>
                  <a:lnTo>
                    <a:pt x="6633" y="6600"/>
                  </a:lnTo>
                  <a:lnTo>
                    <a:pt x="5691" y="7004"/>
                  </a:lnTo>
                  <a:lnTo>
                    <a:pt x="4782" y="7441"/>
                  </a:lnTo>
                  <a:lnTo>
                    <a:pt x="3738" y="8047"/>
                  </a:lnTo>
                  <a:lnTo>
                    <a:pt x="2661" y="8620"/>
                  </a:lnTo>
                  <a:lnTo>
                    <a:pt x="2357" y="8788"/>
                  </a:lnTo>
                  <a:lnTo>
                    <a:pt x="2021" y="8923"/>
                  </a:lnTo>
                  <a:lnTo>
                    <a:pt x="1347" y="9159"/>
                  </a:lnTo>
                  <a:lnTo>
                    <a:pt x="3368" y="7845"/>
                  </a:lnTo>
                  <a:lnTo>
                    <a:pt x="3839" y="7610"/>
                  </a:lnTo>
                  <a:lnTo>
                    <a:pt x="6229" y="6431"/>
                  </a:lnTo>
                  <a:lnTo>
                    <a:pt x="7441" y="5859"/>
                  </a:lnTo>
                  <a:lnTo>
                    <a:pt x="8081" y="5623"/>
                  </a:lnTo>
                  <a:lnTo>
                    <a:pt x="8721" y="5388"/>
                  </a:lnTo>
                  <a:lnTo>
                    <a:pt x="8754" y="5354"/>
                  </a:lnTo>
                  <a:lnTo>
                    <a:pt x="8788" y="5320"/>
                  </a:lnTo>
                  <a:lnTo>
                    <a:pt x="8788" y="5219"/>
                  </a:lnTo>
                  <a:lnTo>
                    <a:pt x="8754" y="5152"/>
                  </a:lnTo>
                  <a:lnTo>
                    <a:pt x="8687" y="5118"/>
                  </a:lnTo>
                  <a:lnTo>
                    <a:pt x="8620" y="5118"/>
                  </a:lnTo>
                  <a:lnTo>
                    <a:pt x="8047" y="5287"/>
                  </a:lnTo>
                  <a:lnTo>
                    <a:pt x="7509" y="5489"/>
                  </a:lnTo>
                  <a:lnTo>
                    <a:pt x="6398" y="5994"/>
                  </a:lnTo>
                  <a:lnTo>
                    <a:pt x="5388" y="6431"/>
                  </a:lnTo>
                  <a:lnTo>
                    <a:pt x="4378" y="6903"/>
                  </a:lnTo>
                  <a:lnTo>
                    <a:pt x="3738" y="7273"/>
                  </a:lnTo>
                  <a:lnTo>
                    <a:pt x="3098" y="7643"/>
                  </a:lnTo>
                  <a:lnTo>
                    <a:pt x="2088" y="8081"/>
                  </a:lnTo>
                  <a:lnTo>
                    <a:pt x="1044" y="8485"/>
                  </a:lnTo>
                  <a:lnTo>
                    <a:pt x="2088" y="7711"/>
                  </a:lnTo>
                  <a:lnTo>
                    <a:pt x="3098" y="6936"/>
                  </a:lnTo>
                  <a:lnTo>
                    <a:pt x="4108" y="6600"/>
                  </a:lnTo>
                  <a:lnTo>
                    <a:pt x="5118" y="6229"/>
                  </a:lnTo>
                  <a:lnTo>
                    <a:pt x="5590" y="6027"/>
                  </a:lnTo>
                  <a:lnTo>
                    <a:pt x="6061" y="5792"/>
                  </a:lnTo>
                  <a:lnTo>
                    <a:pt x="6802" y="5354"/>
                  </a:lnTo>
                  <a:lnTo>
                    <a:pt x="7138" y="5152"/>
                  </a:lnTo>
                  <a:lnTo>
                    <a:pt x="7509" y="4984"/>
                  </a:lnTo>
                  <a:lnTo>
                    <a:pt x="8317" y="4681"/>
                  </a:lnTo>
                  <a:lnTo>
                    <a:pt x="8350" y="4647"/>
                  </a:lnTo>
                  <a:lnTo>
                    <a:pt x="8384" y="4580"/>
                  </a:lnTo>
                  <a:lnTo>
                    <a:pt x="8384" y="4479"/>
                  </a:lnTo>
                  <a:lnTo>
                    <a:pt x="8350" y="4411"/>
                  </a:lnTo>
                  <a:lnTo>
                    <a:pt x="8249" y="4411"/>
                  </a:lnTo>
                  <a:lnTo>
                    <a:pt x="7778" y="4546"/>
                  </a:lnTo>
                  <a:lnTo>
                    <a:pt x="7374" y="4748"/>
                  </a:lnTo>
                  <a:lnTo>
                    <a:pt x="6330" y="5118"/>
                  </a:lnTo>
                  <a:lnTo>
                    <a:pt x="5354" y="5489"/>
                  </a:lnTo>
                  <a:lnTo>
                    <a:pt x="4849" y="5691"/>
                  </a:lnTo>
                  <a:lnTo>
                    <a:pt x="4344" y="5893"/>
                  </a:lnTo>
                  <a:lnTo>
                    <a:pt x="3873" y="6162"/>
                  </a:lnTo>
                  <a:lnTo>
                    <a:pt x="3401" y="6431"/>
                  </a:lnTo>
                  <a:lnTo>
                    <a:pt x="2930" y="6734"/>
                  </a:lnTo>
                  <a:lnTo>
                    <a:pt x="2155" y="7004"/>
                  </a:lnTo>
                  <a:lnTo>
                    <a:pt x="1381" y="7340"/>
                  </a:lnTo>
                  <a:lnTo>
                    <a:pt x="1145" y="7475"/>
                  </a:lnTo>
                  <a:lnTo>
                    <a:pt x="1516" y="7206"/>
                  </a:lnTo>
                  <a:lnTo>
                    <a:pt x="2122" y="6869"/>
                  </a:lnTo>
                  <a:lnTo>
                    <a:pt x="2728" y="6566"/>
                  </a:lnTo>
                  <a:lnTo>
                    <a:pt x="3974" y="5960"/>
                  </a:lnTo>
                  <a:lnTo>
                    <a:pt x="5118" y="5354"/>
                  </a:lnTo>
                  <a:lnTo>
                    <a:pt x="6196" y="4714"/>
                  </a:lnTo>
                  <a:lnTo>
                    <a:pt x="6802" y="4378"/>
                  </a:lnTo>
                  <a:lnTo>
                    <a:pt x="7408" y="4075"/>
                  </a:lnTo>
                  <a:lnTo>
                    <a:pt x="8653" y="3469"/>
                  </a:lnTo>
                  <a:lnTo>
                    <a:pt x="8687" y="3435"/>
                  </a:lnTo>
                  <a:lnTo>
                    <a:pt x="8687" y="3401"/>
                  </a:lnTo>
                  <a:close/>
                  <a:moveTo>
                    <a:pt x="7643" y="8856"/>
                  </a:moveTo>
                  <a:lnTo>
                    <a:pt x="7475" y="8990"/>
                  </a:lnTo>
                  <a:lnTo>
                    <a:pt x="7071" y="9226"/>
                  </a:lnTo>
                  <a:lnTo>
                    <a:pt x="7206" y="9125"/>
                  </a:lnTo>
                  <a:lnTo>
                    <a:pt x="7576" y="8889"/>
                  </a:lnTo>
                  <a:lnTo>
                    <a:pt x="7643" y="8856"/>
                  </a:lnTo>
                  <a:close/>
                  <a:moveTo>
                    <a:pt x="5152" y="9327"/>
                  </a:moveTo>
                  <a:lnTo>
                    <a:pt x="4647" y="9664"/>
                  </a:lnTo>
                  <a:lnTo>
                    <a:pt x="4142" y="9967"/>
                  </a:lnTo>
                  <a:lnTo>
                    <a:pt x="3772" y="10169"/>
                  </a:lnTo>
                  <a:lnTo>
                    <a:pt x="3772" y="10169"/>
                  </a:lnTo>
                  <a:lnTo>
                    <a:pt x="4108" y="9933"/>
                  </a:lnTo>
                  <a:lnTo>
                    <a:pt x="4613" y="9630"/>
                  </a:lnTo>
                  <a:lnTo>
                    <a:pt x="5152" y="9327"/>
                  </a:lnTo>
                  <a:close/>
                  <a:moveTo>
                    <a:pt x="6768" y="9697"/>
                  </a:moveTo>
                  <a:lnTo>
                    <a:pt x="6633" y="9832"/>
                  </a:lnTo>
                  <a:lnTo>
                    <a:pt x="6229" y="10202"/>
                  </a:lnTo>
                  <a:lnTo>
                    <a:pt x="6027" y="10337"/>
                  </a:lnTo>
                  <a:lnTo>
                    <a:pt x="5825" y="10505"/>
                  </a:lnTo>
                  <a:lnTo>
                    <a:pt x="5455" y="10674"/>
                  </a:lnTo>
                  <a:lnTo>
                    <a:pt x="5051" y="10808"/>
                  </a:lnTo>
                  <a:lnTo>
                    <a:pt x="5152" y="10741"/>
                  </a:lnTo>
                  <a:lnTo>
                    <a:pt x="5522" y="10472"/>
                  </a:lnTo>
                  <a:lnTo>
                    <a:pt x="5893" y="10202"/>
                  </a:lnTo>
                  <a:lnTo>
                    <a:pt x="6768" y="9697"/>
                  </a:lnTo>
                  <a:close/>
                  <a:moveTo>
                    <a:pt x="9125" y="5893"/>
                  </a:moveTo>
                  <a:lnTo>
                    <a:pt x="9091" y="6330"/>
                  </a:lnTo>
                  <a:lnTo>
                    <a:pt x="9024" y="6768"/>
                  </a:lnTo>
                  <a:lnTo>
                    <a:pt x="8889" y="7576"/>
                  </a:lnTo>
                  <a:lnTo>
                    <a:pt x="8754" y="7980"/>
                  </a:lnTo>
                  <a:lnTo>
                    <a:pt x="8620" y="8384"/>
                  </a:lnTo>
                  <a:lnTo>
                    <a:pt x="8451" y="8755"/>
                  </a:lnTo>
                  <a:lnTo>
                    <a:pt x="8249" y="9091"/>
                  </a:lnTo>
                  <a:lnTo>
                    <a:pt x="8014" y="9428"/>
                  </a:lnTo>
                  <a:lnTo>
                    <a:pt x="7778" y="9731"/>
                  </a:lnTo>
                  <a:lnTo>
                    <a:pt x="7509" y="10000"/>
                  </a:lnTo>
                  <a:lnTo>
                    <a:pt x="7239" y="10270"/>
                  </a:lnTo>
                  <a:lnTo>
                    <a:pt x="7172" y="10202"/>
                  </a:lnTo>
                  <a:lnTo>
                    <a:pt x="7105" y="10169"/>
                  </a:lnTo>
                  <a:lnTo>
                    <a:pt x="7037" y="10202"/>
                  </a:lnTo>
                  <a:lnTo>
                    <a:pt x="6701" y="10404"/>
                  </a:lnTo>
                  <a:lnTo>
                    <a:pt x="6532" y="10505"/>
                  </a:lnTo>
                  <a:lnTo>
                    <a:pt x="6364" y="10573"/>
                  </a:lnTo>
                  <a:lnTo>
                    <a:pt x="6364" y="10573"/>
                  </a:lnTo>
                  <a:lnTo>
                    <a:pt x="6734" y="10270"/>
                  </a:lnTo>
                  <a:lnTo>
                    <a:pt x="7138" y="9967"/>
                  </a:lnTo>
                  <a:lnTo>
                    <a:pt x="7576" y="9697"/>
                  </a:lnTo>
                  <a:lnTo>
                    <a:pt x="7980" y="9428"/>
                  </a:lnTo>
                  <a:lnTo>
                    <a:pt x="8014" y="9361"/>
                  </a:lnTo>
                  <a:lnTo>
                    <a:pt x="8014" y="9260"/>
                  </a:lnTo>
                  <a:lnTo>
                    <a:pt x="7946" y="9192"/>
                  </a:lnTo>
                  <a:lnTo>
                    <a:pt x="7643" y="9192"/>
                  </a:lnTo>
                  <a:lnTo>
                    <a:pt x="7845" y="9058"/>
                  </a:lnTo>
                  <a:lnTo>
                    <a:pt x="7980" y="8856"/>
                  </a:lnTo>
                  <a:lnTo>
                    <a:pt x="8014" y="8788"/>
                  </a:lnTo>
                  <a:lnTo>
                    <a:pt x="8014" y="8687"/>
                  </a:lnTo>
                  <a:lnTo>
                    <a:pt x="7980" y="8620"/>
                  </a:lnTo>
                  <a:lnTo>
                    <a:pt x="7879" y="8553"/>
                  </a:lnTo>
                  <a:lnTo>
                    <a:pt x="7812" y="8519"/>
                  </a:lnTo>
                  <a:lnTo>
                    <a:pt x="7711" y="8519"/>
                  </a:lnTo>
                  <a:lnTo>
                    <a:pt x="7542" y="8553"/>
                  </a:lnTo>
                  <a:lnTo>
                    <a:pt x="7307" y="8654"/>
                  </a:lnTo>
                  <a:lnTo>
                    <a:pt x="7105" y="8788"/>
                  </a:lnTo>
                  <a:lnTo>
                    <a:pt x="6734" y="9125"/>
                  </a:lnTo>
                  <a:lnTo>
                    <a:pt x="6465" y="9394"/>
                  </a:lnTo>
                  <a:lnTo>
                    <a:pt x="5960" y="9832"/>
                  </a:lnTo>
                  <a:lnTo>
                    <a:pt x="5421" y="10169"/>
                  </a:lnTo>
                  <a:lnTo>
                    <a:pt x="4916" y="10539"/>
                  </a:lnTo>
                  <a:lnTo>
                    <a:pt x="4512" y="10707"/>
                  </a:lnTo>
                  <a:lnTo>
                    <a:pt x="4075" y="10842"/>
                  </a:lnTo>
                  <a:lnTo>
                    <a:pt x="4075" y="10842"/>
                  </a:lnTo>
                  <a:lnTo>
                    <a:pt x="4546" y="10539"/>
                  </a:lnTo>
                  <a:lnTo>
                    <a:pt x="5017" y="10202"/>
                  </a:lnTo>
                  <a:lnTo>
                    <a:pt x="5994" y="9596"/>
                  </a:lnTo>
                  <a:lnTo>
                    <a:pt x="6465" y="9226"/>
                  </a:lnTo>
                  <a:lnTo>
                    <a:pt x="6936" y="8856"/>
                  </a:lnTo>
                  <a:lnTo>
                    <a:pt x="7206" y="8687"/>
                  </a:lnTo>
                  <a:lnTo>
                    <a:pt x="7441" y="8519"/>
                  </a:lnTo>
                  <a:lnTo>
                    <a:pt x="7711" y="8384"/>
                  </a:lnTo>
                  <a:lnTo>
                    <a:pt x="8014" y="8283"/>
                  </a:lnTo>
                  <a:lnTo>
                    <a:pt x="8317" y="8182"/>
                  </a:lnTo>
                  <a:lnTo>
                    <a:pt x="8384" y="8182"/>
                  </a:lnTo>
                  <a:lnTo>
                    <a:pt x="8418" y="8115"/>
                  </a:lnTo>
                  <a:lnTo>
                    <a:pt x="8418" y="8047"/>
                  </a:lnTo>
                  <a:lnTo>
                    <a:pt x="8384" y="7946"/>
                  </a:lnTo>
                  <a:lnTo>
                    <a:pt x="8249" y="7946"/>
                  </a:lnTo>
                  <a:lnTo>
                    <a:pt x="7913" y="8014"/>
                  </a:lnTo>
                  <a:lnTo>
                    <a:pt x="7408" y="8081"/>
                  </a:lnTo>
                  <a:lnTo>
                    <a:pt x="7138" y="8148"/>
                  </a:lnTo>
                  <a:lnTo>
                    <a:pt x="6869" y="8249"/>
                  </a:lnTo>
                  <a:lnTo>
                    <a:pt x="7172" y="8014"/>
                  </a:lnTo>
                  <a:lnTo>
                    <a:pt x="7576" y="7744"/>
                  </a:lnTo>
                  <a:lnTo>
                    <a:pt x="8014" y="7542"/>
                  </a:lnTo>
                  <a:lnTo>
                    <a:pt x="8889" y="7138"/>
                  </a:lnTo>
                  <a:lnTo>
                    <a:pt x="8956" y="7071"/>
                  </a:lnTo>
                  <a:lnTo>
                    <a:pt x="8956" y="6970"/>
                  </a:lnTo>
                  <a:lnTo>
                    <a:pt x="8889" y="6903"/>
                  </a:lnTo>
                  <a:lnTo>
                    <a:pt x="8822" y="6869"/>
                  </a:lnTo>
                  <a:lnTo>
                    <a:pt x="8620" y="6903"/>
                  </a:lnTo>
                  <a:lnTo>
                    <a:pt x="8418" y="6936"/>
                  </a:lnTo>
                  <a:lnTo>
                    <a:pt x="8081" y="7071"/>
                  </a:lnTo>
                  <a:lnTo>
                    <a:pt x="7744" y="7273"/>
                  </a:lnTo>
                  <a:lnTo>
                    <a:pt x="7408" y="7475"/>
                  </a:lnTo>
                  <a:lnTo>
                    <a:pt x="6330" y="8081"/>
                  </a:lnTo>
                  <a:lnTo>
                    <a:pt x="5287" y="8687"/>
                  </a:lnTo>
                  <a:lnTo>
                    <a:pt x="5085" y="8788"/>
                  </a:lnTo>
                  <a:lnTo>
                    <a:pt x="5455" y="8553"/>
                  </a:lnTo>
                  <a:lnTo>
                    <a:pt x="6162" y="7980"/>
                  </a:lnTo>
                  <a:lnTo>
                    <a:pt x="6869" y="7441"/>
                  </a:lnTo>
                  <a:lnTo>
                    <a:pt x="7239" y="7206"/>
                  </a:lnTo>
                  <a:lnTo>
                    <a:pt x="7610" y="6970"/>
                  </a:lnTo>
                  <a:lnTo>
                    <a:pt x="8014" y="6802"/>
                  </a:lnTo>
                  <a:lnTo>
                    <a:pt x="8451" y="6667"/>
                  </a:lnTo>
                  <a:lnTo>
                    <a:pt x="8519" y="6633"/>
                  </a:lnTo>
                  <a:lnTo>
                    <a:pt x="8552" y="6600"/>
                  </a:lnTo>
                  <a:lnTo>
                    <a:pt x="8552" y="6532"/>
                  </a:lnTo>
                  <a:lnTo>
                    <a:pt x="8519" y="6431"/>
                  </a:lnTo>
                  <a:lnTo>
                    <a:pt x="8485" y="6398"/>
                  </a:lnTo>
                  <a:lnTo>
                    <a:pt x="8418" y="6398"/>
                  </a:lnTo>
                  <a:lnTo>
                    <a:pt x="8081" y="6431"/>
                  </a:lnTo>
                  <a:lnTo>
                    <a:pt x="7744" y="6499"/>
                  </a:lnTo>
                  <a:lnTo>
                    <a:pt x="8216" y="6297"/>
                  </a:lnTo>
                  <a:lnTo>
                    <a:pt x="8687" y="6061"/>
                  </a:lnTo>
                  <a:lnTo>
                    <a:pt x="9125" y="5893"/>
                  </a:lnTo>
                  <a:close/>
                  <a:moveTo>
                    <a:pt x="6734" y="7172"/>
                  </a:moveTo>
                  <a:lnTo>
                    <a:pt x="6263" y="7542"/>
                  </a:lnTo>
                  <a:lnTo>
                    <a:pt x="5758" y="7946"/>
                  </a:lnTo>
                  <a:lnTo>
                    <a:pt x="5186" y="8418"/>
                  </a:lnTo>
                  <a:lnTo>
                    <a:pt x="4613" y="8822"/>
                  </a:lnTo>
                  <a:lnTo>
                    <a:pt x="3401" y="9596"/>
                  </a:lnTo>
                  <a:lnTo>
                    <a:pt x="2997" y="9798"/>
                  </a:lnTo>
                  <a:lnTo>
                    <a:pt x="2627" y="10034"/>
                  </a:lnTo>
                  <a:lnTo>
                    <a:pt x="2256" y="10270"/>
                  </a:lnTo>
                  <a:lnTo>
                    <a:pt x="1886" y="10539"/>
                  </a:lnTo>
                  <a:lnTo>
                    <a:pt x="1852" y="10573"/>
                  </a:lnTo>
                  <a:lnTo>
                    <a:pt x="1852" y="10640"/>
                  </a:lnTo>
                  <a:lnTo>
                    <a:pt x="1886" y="10707"/>
                  </a:lnTo>
                  <a:lnTo>
                    <a:pt x="1953" y="10775"/>
                  </a:lnTo>
                  <a:lnTo>
                    <a:pt x="2054" y="10775"/>
                  </a:lnTo>
                  <a:lnTo>
                    <a:pt x="3502" y="9832"/>
                  </a:lnTo>
                  <a:lnTo>
                    <a:pt x="4512" y="9361"/>
                  </a:lnTo>
                  <a:lnTo>
                    <a:pt x="4142" y="9563"/>
                  </a:lnTo>
                  <a:lnTo>
                    <a:pt x="3738" y="9832"/>
                  </a:lnTo>
                  <a:lnTo>
                    <a:pt x="3334" y="10135"/>
                  </a:lnTo>
                  <a:lnTo>
                    <a:pt x="2964" y="10438"/>
                  </a:lnTo>
                  <a:lnTo>
                    <a:pt x="2560" y="10741"/>
                  </a:lnTo>
                  <a:lnTo>
                    <a:pt x="2492" y="10775"/>
                  </a:lnTo>
                  <a:lnTo>
                    <a:pt x="2492" y="10808"/>
                  </a:lnTo>
                  <a:lnTo>
                    <a:pt x="2492" y="10909"/>
                  </a:lnTo>
                  <a:lnTo>
                    <a:pt x="2560" y="10977"/>
                  </a:lnTo>
                  <a:lnTo>
                    <a:pt x="2694" y="10977"/>
                  </a:lnTo>
                  <a:lnTo>
                    <a:pt x="2997" y="10775"/>
                  </a:lnTo>
                  <a:lnTo>
                    <a:pt x="3368" y="10640"/>
                  </a:lnTo>
                  <a:lnTo>
                    <a:pt x="3704" y="10472"/>
                  </a:lnTo>
                  <a:lnTo>
                    <a:pt x="4041" y="10303"/>
                  </a:lnTo>
                  <a:lnTo>
                    <a:pt x="4782" y="9899"/>
                  </a:lnTo>
                  <a:lnTo>
                    <a:pt x="5489" y="9428"/>
                  </a:lnTo>
                  <a:lnTo>
                    <a:pt x="6128" y="8990"/>
                  </a:lnTo>
                  <a:lnTo>
                    <a:pt x="6802" y="8586"/>
                  </a:lnTo>
                  <a:lnTo>
                    <a:pt x="6936" y="8519"/>
                  </a:lnTo>
                  <a:lnTo>
                    <a:pt x="6936" y="8519"/>
                  </a:lnTo>
                  <a:lnTo>
                    <a:pt x="6465" y="8856"/>
                  </a:lnTo>
                  <a:lnTo>
                    <a:pt x="5994" y="9226"/>
                  </a:lnTo>
                  <a:lnTo>
                    <a:pt x="5388" y="9664"/>
                  </a:lnTo>
                  <a:lnTo>
                    <a:pt x="4748" y="10101"/>
                  </a:lnTo>
                  <a:lnTo>
                    <a:pt x="4108" y="10505"/>
                  </a:lnTo>
                  <a:lnTo>
                    <a:pt x="3502" y="10977"/>
                  </a:lnTo>
                  <a:lnTo>
                    <a:pt x="3435" y="11044"/>
                  </a:lnTo>
                  <a:lnTo>
                    <a:pt x="3469" y="11111"/>
                  </a:lnTo>
                  <a:lnTo>
                    <a:pt x="3502" y="11179"/>
                  </a:lnTo>
                  <a:lnTo>
                    <a:pt x="3603" y="11212"/>
                  </a:lnTo>
                  <a:lnTo>
                    <a:pt x="3974" y="11179"/>
                  </a:lnTo>
                  <a:lnTo>
                    <a:pt x="4310" y="11078"/>
                  </a:lnTo>
                  <a:lnTo>
                    <a:pt x="4310" y="11145"/>
                  </a:lnTo>
                  <a:lnTo>
                    <a:pt x="4344" y="11246"/>
                  </a:lnTo>
                  <a:lnTo>
                    <a:pt x="4378" y="11280"/>
                  </a:lnTo>
                  <a:lnTo>
                    <a:pt x="4479" y="11280"/>
                  </a:lnTo>
                  <a:lnTo>
                    <a:pt x="5152" y="11044"/>
                  </a:lnTo>
                  <a:lnTo>
                    <a:pt x="5489" y="10943"/>
                  </a:lnTo>
                  <a:lnTo>
                    <a:pt x="5825" y="10808"/>
                  </a:lnTo>
                  <a:lnTo>
                    <a:pt x="5859" y="10876"/>
                  </a:lnTo>
                  <a:lnTo>
                    <a:pt x="5926" y="10909"/>
                  </a:lnTo>
                  <a:lnTo>
                    <a:pt x="6128" y="10909"/>
                  </a:lnTo>
                  <a:lnTo>
                    <a:pt x="6263" y="10876"/>
                  </a:lnTo>
                  <a:lnTo>
                    <a:pt x="6263" y="10876"/>
                  </a:lnTo>
                  <a:lnTo>
                    <a:pt x="5859" y="11044"/>
                  </a:lnTo>
                  <a:lnTo>
                    <a:pt x="5421" y="11212"/>
                  </a:lnTo>
                  <a:lnTo>
                    <a:pt x="4984" y="11313"/>
                  </a:lnTo>
                  <a:lnTo>
                    <a:pt x="4512" y="11381"/>
                  </a:lnTo>
                  <a:lnTo>
                    <a:pt x="4041" y="11414"/>
                  </a:lnTo>
                  <a:lnTo>
                    <a:pt x="3570" y="11381"/>
                  </a:lnTo>
                  <a:lnTo>
                    <a:pt x="3098" y="11347"/>
                  </a:lnTo>
                  <a:lnTo>
                    <a:pt x="2593" y="11246"/>
                  </a:lnTo>
                  <a:lnTo>
                    <a:pt x="2088" y="11111"/>
                  </a:lnTo>
                  <a:lnTo>
                    <a:pt x="1617" y="10943"/>
                  </a:lnTo>
                  <a:lnTo>
                    <a:pt x="1179" y="10741"/>
                  </a:lnTo>
                  <a:lnTo>
                    <a:pt x="741" y="10505"/>
                  </a:lnTo>
                  <a:lnTo>
                    <a:pt x="775" y="10505"/>
                  </a:lnTo>
                  <a:lnTo>
                    <a:pt x="1246" y="10236"/>
                  </a:lnTo>
                  <a:lnTo>
                    <a:pt x="1718" y="10034"/>
                  </a:lnTo>
                  <a:lnTo>
                    <a:pt x="2189" y="9832"/>
                  </a:lnTo>
                  <a:lnTo>
                    <a:pt x="2694" y="9630"/>
                  </a:lnTo>
                  <a:lnTo>
                    <a:pt x="3166" y="9394"/>
                  </a:lnTo>
                  <a:lnTo>
                    <a:pt x="3637" y="9125"/>
                  </a:lnTo>
                  <a:lnTo>
                    <a:pt x="4546" y="8586"/>
                  </a:lnTo>
                  <a:lnTo>
                    <a:pt x="5623" y="7845"/>
                  </a:lnTo>
                  <a:lnTo>
                    <a:pt x="6196" y="7475"/>
                  </a:lnTo>
                  <a:lnTo>
                    <a:pt x="6734" y="7172"/>
                  </a:lnTo>
                  <a:close/>
                  <a:moveTo>
                    <a:pt x="3637" y="1"/>
                  </a:moveTo>
                  <a:lnTo>
                    <a:pt x="3031" y="68"/>
                  </a:lnTo>
                  <a:lnTo>
                    <a:pt x="2492" y="203"/>
                  </a:lnTo>
                  <a:lnTo>
                    <a:pt x="1920" y="371"/>
                  </a:lnTo>
                  <a:lnTo>
                    <a:pt x="1415" y="573"/>
                  </a:lnTo>
                  <a:lnTo>
                    <a:pt x="910" y="843"/>
                  </a:lnTo>
                  <a:lnTo>
                    <a:pt x="438" y="1146"/>
                  </a:lnTo>
                  <a:lnTo>
                    <a:pt x="1" y="1516"/>
                  </a:lnTo>
                  <a:lnTo>
                    <a:pt x="1" y="1853"/>
                  </a:lnTo>
                  <a:lnTo>
                    <a:pt x="270" y="1617"/>
                  </a:lnTo>
                  <a:lnTo>
                    <a:pt x="539" y="1381"/>
                  </a:lnTo>
                  <a:lnTo>
                    <a:pt x="842" y="1179"/>
                  </a:lnTo>
                  <a:lnTo>
                    <a:pt x="1145" y="1011"/>
                  </a:lnTo>
                  <a:lnTo>
                    <a:pt x="1448" y="843"/>
                  </a:lnTo>
                  <a:lnTo>
                    <a:pt x="1785" y="674"/>
                  </a:lnTo>
                  <a:lnTo>
                    <a:pt x="2122" y="573"/>
                  </a:lnTo>
                  <a:lnTo>
                    <a:pt x="2122" y="573"/>
                  </a:lnTo>
                  <a:lnTo>
                    <a:pt x="1953" y="641"/>
                  </a:lnTo>
                  <a:lnTo>
                    <a:pt x="1448" y="876"/>
                  </a:lnTo>
                  <a:lnTo>
                    <a:pt x="977" y="1146"/>
                  </a:lnTo>
                  <a:lnTo>
                    <a:pt x="539" y="1449"/>
                  </a:lnTo>
                  <a:lnTo>
                    <a:pt x="506" y="1516"/>
                  </a:lnTo>
                  <a:lnTo>
                    <a:pt x="506" y="1583"/>
                  </a:lnTo>
                  <a:lnTo>
                    <a:pt x="539" y="1617"/>
                  </a:lnTo>
                  <a:lnTo>
                    <a:pt x="640" y="1617"/>
                  </a:lnTo>
                  <a:lnTo>
                    <a:pt x="1314" y="1213"/>
                  </a:lnTo>
                  <a:lnTo>
                    <a:pt x="2021" y="843"/>
                  </a:lnTo>
                  <a:lnTo>
                    <a:pt x="2492" y="674"/>
                  </a:lnTo>
                  <a:lnTo>
                    <a:pt x="2930" y="540"/>
                  </a:lnTo>
                  <a:lnTo>
                    <a:pt x="3401" y="438"/>
                  </a:lnTo>
                  <a:lnTo>
                    <a:pt x="3873" y="405"/>
                  </a:lnTo>
                  <a:lnTo>
                    <a:pt x="3873" y="405"/>
                  </a:lnTo>
                  <a:lnTo>
                    <a:pt x="2863" y="775"/>
                  </a:lnTo>
                  <a:lnTo>
                    <a:pt x="1852" y="1146"/>
                  </a:lnTo>
                  <a:lnTo>
                    <a:pt x="1347" y="1348"/>
                  </a:lnTo>
                  <a:lnTo>
                    <a:pt x="876" y="1583"/>
                  </a:lnTo>
                  <a:lnTo>
                    <a:pt x="405" y="1853"/>
                  </a:lnTo>
                  <a:lnTo>
                    <a:pt x="1" y="2156"/>
                  </a:lnTo>
                  <a:lnTo>
                    <a:pt x="1" y="2492"/>
                  </a:lnTo>
                  <a:lnTo>
                    <a:pt x="640" y="2189"/>
                  </a:lnTo>
                  <a:lnTo>
                    <a:pt x="1280" y="1886"/>
                  </a:lnTo>
                  <a:lnTo>
                    <a:pt x="1953" y="1617"/>
                  </a:lnTo>
                  <a:lnTo>
                    <a:pt x="2627" y="1348"/>
                  </a:lnTo>
                  <a:lnTo>
                    <a:pt x="3300" y="1146"/>
                  </a:lnTo>
                  <a:lnTo>
                    <a:pt x="4007" y="1011"/>
                  </a:lnTo>
                  <a:lnTo>
                    <a:pt x="4546" y="876"/>
                  </a:lnTo>
                  <a:lnTo>
                    <a:pt x="4849" y="843"/>
                  </a:lnTo>
                  <a:lnTo>
                    <a:pt x="5152" y="809"/>
                  </a:lnTo>
                  <a:lnTo>
                    <a:pt x="4815" y="944"/>
                  </a:lnTo>
                  <a:lnTo>
                    <a:pt x="4512" y="1011"/>
                  </a:lnTo>
                  <a:lnTo>
                    <a:pt x="3873" y="1179"/>
                  </a:lnTo>
                  <a:lnTo>
                    <a:pt x="3098" y="1415"/>
                  </a:lnTo>
                  <a:lnTo>
                    <a:pt x="2324" y="1684"/>
                  </a:lnTo>
                  <a:lnTo>
                    <a:pt x="1650" y="1920"/>
                  </a:lnTo>
                  <a:lnTo>
                    <a:pt x="842" y="2189"/>
                  </a:lnTo>
                  <a:lnTo>
                    <a:pt x="438" y="2324"/>
                  </a:lnTo>
                  <a:lnTo>
                    <a:pt x="1" y="2526"/>
                  </a:lnTo>
                  <a:lnTo>
                    <a:pt x="1" y="2829"/>
                  </a:lnTo>
                  <a:lnTo>
                    <a:pt x="236" y="2728"/>
                  </a:lnTo>
                  <a:lnTo>
                    <a:pt x="1" y="2863"/>
                  </a:lnTo>
                  <a:lnTo>
                    <a:pt x="1" y="3132"/>
                  </a:lnTo>
                  <a:lnTo>
                    <a:pt x="876" y="2627"/>
                  </a:lnTo>
                  <a:lnTo>
                    <a:pt x="1314" y="2391"/>
                  </a:lnTo>
                  <a:lnTo>
                    <a:pt x="1785" y="2189"/>
                  </a:lnTo>
                  <a:lnTo>
                    <a:pt x="2762" y="1819"/>
                  </a:lnTo>
                  <a:lnTo>
                    <a:pt x="3267" y="1651"/>
                  </a:lnTo>
                  <a:lnTo>
                    <a:pt x="3772" y="1516"/>
                  </a:lnTo>
                  <a:lnTo>
                    <a:pt x="4310" y="1415"/>
                  </a:lnTo>
                  <a:lnTo>
                    <a:pt x="4815" y="1314"/>
                  </a:lnTo>
                  <a:lnTo>
                    <a:pt x="5354" y="1280"/>
                  </a:lnTo>
                  <a:lnTo>
                    <a:pt x="5859" y="1314"/>
                  </a:lnTo>
                  <a:lnTo>
                    <a:pt x="5085" y="1550"/>
                  </a:lnTo>
                  <a:lnTo>
                    <a:pt x="3839" y="1987"/>
                  </a:lnTo>
                  <a:lnTo>
                    <a:pt x="1718" y="2795"/>
                  </a:lnTo>
                  <a:lnTo>
                    <a:pt x="842" y="3166"/>
                  </a:lnTo>
                  <a:lnTo>
                    <a:pt x="405" y="3368"/>
                  </a:lnTo>
                  <a:lnTo>
                    <a:pt x="1" y="3603"/>
                  </a:lnTo>
                  <a:lnTo>
                    <a:pt x="1" y="3906"/>
                  </a:lnTo>
                  <a:lnTo>
                    <a:pt x="539" y="3570"/>
                  </a:lnTo>
                  <a:lnTo>
                    <a:pt x="1145" y="3300"/>
                  </a:lnTo>
                  <a:lnTo>
                    <a:pt x="1718" y="3065"/>
                  </a:lnTo>
                  <a:lnTo>
                    <a:pt x="2290" y="2829"/>
                  </a:lnTo>
                  <a:lnTo>
                    <a:pt x="4411" y="2055"/>
                  </a:lnTo>
                  <a:lnTo>
                    <a:pt x="4512" y="2021"/>
                  </a:lnTo>
                  <a:lnTo>
                    <a:pt x="3300" y="2526"/>
                  </a:lnTo>
                  <a:lnTo>
                    <a:pt x="2155" y="2997"/>
                  </a:lnTo>
                  <a:lnTo>
                    <a:pt x="977" y="3502"/>
                  </a:lnTo>
                  <a:lnTo>
                    <a:pt x="506" y="3772"/>
                  </a:lnTo>
                  <a:lnTo>
                    <a:pt x="1" y="4075"/>
                  </a:lnTo>
                  <a:lnTo>
                    <a:pt x="1" y="4310"/>
                  </a:lnTo>
                  <a:lnTo>
                    <a:pt x="438" y="4041"/>
                  </a:lnTo>
                  <a:lnTo>
                    <a:pt x="977" y="3772"/>
                  </a:lnTo>
                  <a:lnTo>
                    <a:pt x="1516" y="3536"/>
                  </a:lnTo>
                  <a:lnTo>
                    <a:pt x="1516" y="3536"/>
                  </a:lnTo>
                  <a:lnTo>
                    <a:pt x="741" y="4007"/>
                  </a:lnTo>
                  <a:lnTo>
                    <a:pt x="1" y="4512"/>
                  </a:lnTo>
                  <a:lnTo>
                    <a:pt x="1" y="4782"/>
                  </a:lnTo>
                  <a:lnTo>
                    <a:pt x="236" y="4613"/>
                  </a:lnTo>
                  <a:lnTo>
                    <a:pt x="876" y="4209"/>
                  </a:lnTo>
                  <a:lnTo>
                    <a:pt x="1516" y="3839"/>
                  </a:lnTo>
                  <a:lnTo>
                    <a:pt x="2189" y="3502"/>
                  </a:lnTo>
                  <a:lnTo>
                    <a:pt x="2863" y="3199"/>
                  </a:lnTo>
                  <a:lnTo>
                    <a:pt x="4243" y="2694"/>
                  </a:lnTo>
                  <a:lnTo>
                    <a:pt x="5590" y="2189"/>
                  </a:lnTo>
                  <a:lnTo>
                    <a:pt x="6398" y="1853"/>
                  </a:lnTo>
                  <a:lnTo>
                    <a:pt x="6802" y="1684"/>
                  </a:lnTo>
                  <a:lnTo>
                    <a:pt x="7138" y="1415"/>
                  </a:lnTo>
                  <a:lnTo>
                    <a:pt x="7475" y="1718"/>
                  </a:lnTo>
                  <a:lnTo>
                    <a:pt x="7812" y="2055"/>
                  </a:lnTo>
                  <a:lnTo>
                    <a:pt x="8115" y="2425"/>
                  </a:lnTo>
                  <a:lnTo>
                    <a:pt x="8384" y="2795"/>
                  </a:lnTo>
                  <a:lnTo>
                    <a:pt x="8350" y="2795"/>
                  </a:lnTo>
                  <a:lnTo>
                    <a:pt x="8014" y="2829"/>
                  </a:lnTo>
                  <a:lnTo>
                    <a:pt x="7711" y="2896"/>
                  </a:lnTo>
                  <a:lnTo>
                    <a:pt x="7408" y="3031"/>
                  </a:lnTo>
                  <a:lnTo>
                    <a:pt x="7071" y="3166"/>
                  </a:lnTo>
                  <a:lnTo>
                    <a:pt x="6499" y="3469"/>
                  </a:lnTo>
                  <a:lnTo>
                    <a:pt x="5926" y="3805"/>
                  </a:lnTo>
                  <a:lnTo>
                    <a:pt x="5893" y="3805"/>
                  </a:lnTo>
                  <a:lnTo>
                    <a:pt x="3098" y="5118"/>
                  </a:lnTo>
                  <a:lnTo>
                    <a:pt x="2290" y="5455"/>
                  </a:lnTo>
                  <a:lnTo>
                    <a:pt x="2863" y="5118"/>
                  </a:lnTo>
                  <a:lnTo>
                    <a:pt x="4714" y="4007"/>
                  </a:lnTo>
                  <a:lnTo>
                    <a:pt x="5489" y="3772"/>
                  </a:lnTo>
                  <a:lnTo>
                    <a:pt x="6263" y="3469"/>
                  </a:lnTo>
                  <a:lnTo>
                    <a:pt x="7004" y="3166"/>
                  </a:lnTo>
                  <a:lnTo>
                    <a:pt x="7374" y="2964"/>
                  </a:lnTo>
                  <a:lnTo>
                    <a:pt x="7744" y="2762"/>
                  </a:lnTo>
                  <a:lnTo>
                    <a:pt x="7778" y="2694"/>
                  </a:lnTo>
                  <a:lnTo>
                    <a:pt x="7812" y="2627"/>
                  </a:lnTo>
                  <a:lnTo>
                    <a:pt x="7744" y="2560"/>
                  </a:lnTo>
                  <a:lnTo>
                    <a:pt x="7677" y="2526"/>
                  </a:lnTo>
                  <a:lnTo>
                    <a:pt x="7239" y="2593"/>
                  </a:lnTo>
                  <a:lnTo>
                    <a:pt x="6802" y="2694"/>
                  </a:lnTo>
                  <a:lnTo>
                    <a:pt x="6364" y="2829"/>
                  </a:lnTo>
                  <a:lnTo>
                    <a:pt x="5960" y="3031"/>
                  </a:lnTo>
                  <a:lnTo>
                    <a:pt x="5522" y="3199"/>
                  </a:lnTo>
                  <a:lnTo>
                    <a:pt x="5118" y="3435"/>
                  </a:lnTo>
                  <a:lnTo>
                    <a:pt x="4310" y="3906"/>
                  </a:lnTo>
                  <a:lnTo>
                    <a:pt x="3536" y="4176"/>
                  </a:lnTo>
                  <a:lnTo>
                    <a:pt x="2728" y="4445"/>
                  </a:lnTo>
                  <a:lnTo>
                    <a:pt x="2728" y="4445"/>
                  </a:lnTo>
                  <a:lnTo>
                    <a:pt x="4479" y="3502"/>
                  </a:lnTo>
                  <a:lnTo>
                    <a:pt x="5623" y="2896"/>
                  </a:lnTo>
                  <a:lnTo>
                    <a:pt x="6128" y="2627"/>
                  </a:lnTo>
                  <a:lnTo>
                    <a:pt x="6768" y="2425"/>
                  </a:lnTo>
                  <a:lnTo>
                    <a:pt x="7071" y="2290"/>
                  </a:lnTo>
                  <a:lnTo>
                    <a:pt x="7374" y="2156"/>
                  </a:lnTo>
                  <a:lnTo>
                    <a:pt x="7441" y="2122"/>
                  </a:lnTo>
                  <a:lnTo>
                    <a:pt x="7441" y="2021"/>
                  </a:lnTo>
                  <a:lnTo>
                    <a:pt x="7408" y="1954"/>
                  </a:lnTo>
                  <a:lnTo>
                    <a:pt x="7307" y="1920"/>
                  </a:lnTo>
                  <a:lnTo>
                    <a:pt x="6970" y="1987"/>
                  </a:lnTo>
                  <a:lnTo>
                    <a:pt x="6600" y="2088"/>
                  </a:lnTo>
                  <a:lnTo>
                    <a:pt x="6263" y="2257"/>
                  </a:lnTo>
                  <a:lnTo>
                    <a:pt x="5926" y="2425"/>
                  </a:lnTo>
                  <a:lnTo>
                    <a:pt x="5421" y="2593"/>
                  </a:lnTo>
                  <a:lnTo>
                    <a:pt x="4950" y="2762"/>
                  </a:lnTo>
                  <a:lnTo>
                    <a:pt x="3873" y="3199"/>
                  </a:lnTo>
                  <a:lnTo>
                    <a:pt x="2795" y="3671"/>
                  </a:lnTo>
                  <a:lnTo>
                    <a:pt x="472" y="4782"/>
                  </a:lnTo>
                  <a:lnTo>
                    <a:pt x="1" y="5017"/>
                  </a:lnTo>
                  <a:lnTo>
                    <a:pt x="1" y="5320"/>
                  </a:lnTo>
                  <a:lnTo>
                    <a:pt x="169" y="5219"/>
                  </a:lnTo>
                  <a:lnTo>
                    <a:pt x="2694" y="4007"/>
                  </a:lnTo>
                  <a:lnTo>
                    <a:pt x="4209" y="3334"/>
                  </a:lnTo>
                  <a:lnTo>
                    <a:pt x="2728" y="4142"/>
                  </a:lnTo>
                  <a:lnTo>
                    <a:pt x="1650" y="4681"/>
                  </a:lnTo>
                  <a:lnTo>
                    <a:pt x="539" y="5219"/>
                  </a:lnTo>
                  <a:lnTo>
                    <a:pt x="1" y="5556"/>
                  </a:lnTo>
                  <a:lnTo>
                    <a:pt x="1" y="5960"/>
                  </a:lnTo>
                  <a:lnTo>
                    <a:pt x="775" y="5590"/>
                  </a:lnTo>
                  <a:lnTo>
                    <a:pt x="1415" y="5287"/>
                  </a:lnTo>
                  <a:lnTo>
                    <a:pt x="2088" y="4984"/>
                  </a:lnTo>
                  <a:lnTo>
                    <a:pt x="3435" y="4445"/>
                  </a:lnTo>
                  <a:lnTo>
                    <a:pt x="2728" y="4883"/>
                  </a:lnTo>
                  <a:lnTo>
                    <a:pt x="2088" y="5253"/>
                  </a:lnTo>
                  <a:lnTo>
                    <a:pt x="1448" y="5590"/>
                  </a:lnTo>
                  <a:lnTo>
                    <a:pt x="135" y="6263"/>
                  </a:lnTo>
                  <a:lnTo>
                    <a:pt x="1" y="6330"/>
                  </a:lnTo>
                  <a:lnTo>
                    <a:pt x="1" y="6768"/>
                  </a:lnTo>
                  <a:lnTo>
                    <a:pt x="371" y="6566"/>
                  </a:lnTo>
                  <a:lnTo>
                    <a:pt x="842" y="6364"/>
                  </a:lnTo>
                  <a:lnTo>
                    <a:pt x="405" y="6600"/>
                  </a:lnTo>
                  <a:lnTo>
                    <a:pt x="1" y="6903"/>
                  </a:lnTo>
                  <a:lnTo>
                    <a:pt x="1" y="7509"/>
                  </a:lnTo>
                  <a:lnTo>
                    <a:pt x="1112" y="6970"/>
                  </a:lnTo>
                  <a:lnTo>
                    <a:pt x="2290" y="6398"/>
                  </a:lnTo>
                  <a:lnTo>
                    <a:pt x="3300" y="5977"/>
                  </a:lnTo>
                  <a:lnTo>
                    <a:pt x="3300" y="5977"/>
                  </a:lnTo>
                  <a:lnTo>
                    <a:pt x="2189" y="6532"/>
                  </a:lnTo>
                  <a:lnTo>
                    <a:pt x="1617" y="6835"/>
                  </a:lnTo>
                  <a:lnTo>
                    <a:pt x="1011" y="7206"/>
                  </a:lnTo>
                  <a:lnTo>
                    <a:pt x="573" y="7542"/>
                  </a:lnTo>
                  <a:lnTo>
                    <a:pt x="102" y="7879"/>
                  </a:lnTo>
                  <a:lnTo>
                    <a:pt x="1" y="7946"/>
                  </a:lnTo>
                  <a:lnTo>
                    <a:pt x="1" y="8485"/>
                  </a:lnTo>
                  <a:lnTo>
                    <a:pt x="640" y="8081"/>
                  </a:lnTo>
                  <a:lnTo>
                    <a:pt x="1314" y="7677"/>
                  </a:lnTo>
                  <a:lnTo>
                    <a:pt x="1718" y="7475"/>
                  </a:lnTo>
                  <a:lnTo>
                    <a:pt x="2122" y="7307"/>
                  </a:lnTo>
                  <a:lnTo>
                    <a:pt x="1078" y="8115"/>
                  </a:lnTo>
                  <a:lnTo>
                    <a:pt x="34" y="8923"/>
                  </a:lnTo>
                  <a:lnTo>
                    <a:pt x="1" y="8923"/>
                  </a:lnTo>
                  <a:lnTo>
                    <a:pt x="1" y="9293"/>
                  </a:lnTo>
                  <a:lnTo>
                    <a:pt x="236" y="9125"/>
                  </a:lnTo>
                  <a:lnTo>
                    <a:pt x="876" y="8856"/>
                  </a:lnTo>
                  <a:lnTo>
                    <a:pt x="1448" y="8620"/>
                  </a:lnTo>
                  <a:lnTo>
                    <a:pt x="1886" y="8451"/>
                  </a:lnTo>
                  <a:lnTo>
                    <a:pt x="1886" y="8451"/>
                  </a:lnTo>
                  <a:lnTo>
                    <a:pt x="1011" y="9024"/>
                  </a:lnTo>
                  <a:lnTo>
                    <a:pt x="135" y="9563"/>
                  </a:lnTo>
                  <a:lnTo>
                    <a:pt x="102" y="9596"/>
                  </a:lnTo>
                  <a:lnTo>
                    <a:pt x="68" y="9630"/>
                  </a:lnTo>
                  <a:lnTo>
                    <a:pt x="102" y="9731"/>
                  </a:lnTo>
                  <a:lnTo>
                    <a:pt x="135" y="9798"/>
                  </a:lnTo>
                  <a:lnTo>
                    <a:pt x="236" y="9798"/>
                  </a:lnTo>
                  <a:lnTo>
                    <a:pt x="1213" y="9495"/>
                  </a:lnTo>
                  <a:lnTo>
                    <a:pt x="1684" y="9327"/>
                  </a:lnTo>
                  <a:lnTo>
                    <a:pt x="2155" y="9159"/>
                  </a:lnTo>
                  <a:lnTo>
                    <a:pt x="2694" y="8889"/>
                  </a:lnTo>
                  <a:lnTo>
                    <a:pt x="3233" y="8620"/>
                  </a:lnTo>
                  <a:lnTo>
                    <a:pt x="4277" y="8047"/>
                  </a:lnTo>
                  <a:lnTo>
                    <a:pt x="5219" y="7542"/>
                  </a:lnTo>
                  <a:lnTo>
                    <a:pt x="6162" y="7105"/>
                  </a:lnTo>
                  <a:lnTo>
                    <a:pt x="5085" y="7744"/>
                  </a:lnTo>
                  <a:lnTo>
                    <a:pt x="2863" y="8990"/>
                  </a:lnTo>
                  <a:lnTo>
                    <a:pt x="640" y="10236"/>
                  </a:lnTo>
                  <a:lnTo>
                    <a:pt x="573" y="10303"/>
                  </a:lnTo>
                  <a:lnTo>
                    <a:pt x="573" y="10404"/>
                  </a:lnTo>
                  <a:lnTo>
                    <a:pt x="270" y="10169"/>
                  </a:lnTo>
                  <a:lnTo>
                    <a:pt x="1" y="9967"/>
                  </a:lnTo>
                  <a:lnTo>
                    <a:pt x="1" y="10270"/>
                  </a:lnTo>
                  <a:lnTo>
                    <a:pt x="371" y="10573"/>
                  </a:lnTo>
                  <a:lnTo>
                    <a:pt x="809" y="10808"/>
                  </a:lnTo>
                  <a:lnTo>
                    <a:pt x="1179" y="11010"/>
                  </a:lnTo>
                  <a:lnTo>
                    <a:pt x="1583" y="11212"/>
                  </a:lnTo>
                  <a:lnTo>
                    <a:pt x="1987" y="11347"/>
                  </a:lnTo>
                  <a:lnTo>
                    <a:pt x="2425" y="11482"/>
                  </a:lnTo>
                  <a:lnTo>
                    <a:pt x="2863" y="11549"/>
                  </a:lnTo>
                  <a:lnTo>
                    <a:pt x="3267" y="11616"/>
                  </a:lnTo>
                  <a:lnTo>
                    <a:pt x="3704" y="11650"/>
                  </a:lnTo>
                  <a:lnTo>
                    <a:pt x="4142" y="11650"/>
                  </a:lnTo>
                  <a:lnTo>
                    <a:pt x="4580" y="11616"/>
                  </a:lnTo>
                  <a:lnTo>
                    <a:pt x="5017" y="11549"/>
                  </a:lnTo>
                  <a:lnTo>
                    <a:pt x="5421" y="11448"/>
                  </a:lnTo>
                  <a:lnTo>
                    <a:pt x="5825" y="11347"/>
                  </a:lnTo>
                  <a:lnTo>
                    <a:pt x="6229" y="11179"/>
                  </a:lnTo>
                  <a:lnTo>
                    <a:pt x="6633" y="10977"/>
                  </a:lnTo>
                  <a:lnTo>
                    <a:pt x="7004" y="10741"/>
                  </a:lnTo>
                  <a:lnTo>
                    <a:pt x="7374" y="10505"/>
                  </a:lnTo>
                  <a:lnTo>
                    <a:pt x="7744" y="10135"/>
                  </a:lnTo>
                  <a:lnTo>
                    <a:pt x="8081" y="9731"/>
                  </a:lnTo>
                  <a:lnTo>
                    <a:pt x="8418" y="9293"/>
                  </a:lnTo>
                  <a:lnTo>
                    <a:pt x="8653" y="8856"/>
                  </a:lnTo>
                  <a:lnTo>
                    <a:pt x="8889" y="8350"/>
                  </a:lnTo>
                  <a:lnTo>
                    <a:pt x="9057" y="7812"/>
                  </a:lnTo>
                  <a:lnTo>
                    <a:pt x="9226" y="7273"/>
                  </a:lnTo>
                  <a:lnTo>
                    <a:pt x="9293" y="6734"/>
                  </a:lnTo>
                  <a:lnTo>
                    <a:pt x="9360" y="6196"/>
                  </a:lnTo>
                  <a:lnTo>
                    <a:pt x="9360" y="5623"/>
                  </a:lnTo>
                  <a:lnTo>
                    <a:pt x="9327" y="5085"/>
                  </a:lnTo>
                  <a:lnTo>
                    <a:pt x="9259" y="4546"/>
                  </a:lnTo>
                  <a:lnTo>
                    <a:pt x="9158" y="4007"/>
                  </a:lnTo>
                  <a:lnTo>
                    <a:pt x="8990" y="3502"/>
                  </a:lnTo>
                  <a:lnTo>
                    <a:pt x="8788" y="3031"/>
                  </a:lnTo>
                  <a:lnTo>
                    <a:pt x="8519" y="2560"/>
                  </a:lnTo>
                  <a:lnTo>
                    <a:pt x="8283" y="2189"/>
                  </a:lnTo>
                  <a:lnTo>
                    <a:pt x="7980" y="1853"/>
                  </a:lnTo>
                  <a:lnTo>
                    <a:pt x="7677" y="1550"/>
                  </a:lnTo>
                  <a:lnTo>
                    <a:pt x="7340" y="1247"/>
                  </a:lnTo>
                  <a:lnTo>
                    <a:pt x="7374" y="1179"/>
                  </a:lnTo>
                  <a:lnTo>
                    <a:pt x="7374" y="1112"/>
                  </a:lnTo>
                  <a:lnTo>
                    <a:pt x="7307" y="1045"/>
                  </a:lnTo>
                  <a:lnTo>
                    <a:pt x="7071" y="1045"/>
                  </a:lnTo>
                  <a:lnTo>
                    <a:pt x="6768" y="843"/>
                  </a:lnTo>
                  <a:lnTo>
                    <a:pt x="6431" y="674"/>
                  </a:lnTo>
                  <a:lnTo>
                    <a:pt x="6095" y="506"/>
                  </a:lnTo>
                  <a:lnTo>
                    <a:pt x="5758" y="371"/>
                  </a:lnTo>
                  <a:lnTo>
                    <a:pt x="5388" y="270"/>
                  </a:lnTo>
                  <a:lnTo>
                    <a:pt x="5051" y="203"/>
                  </a:lnTo>
                  <a:lnTo>
                    <a:pt x="4681" y="135"/>
                  </a:lnTo>
                  <a:lnTo>
                    <a:pt x="4310" y="102"/>
                  </a:lnTo>
                  <a:lnTo>
                    <a:pt x="4277" y="34"/>
                  </a:lnTo>
                  <a:lnTo>
                    <a:pt x="4209" y="34"/>
                  </a:lnTo>
                  <a:lnTo>
                    <a:pt x="363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2" name="Google Shape;922;p6"/>
            <p:cNvSpPr/>
            <p:nvPr/>
          </p:nvSpPr>
          <p:spPr>
            <a:xfrm>
              <a:off x="4707250" y="2941650"/>
              <a:ext cx="63150" cy="59800"/>
            </a:xfrm>
            <a:custGeom>
              <a:rect b="b" l="l" r="r" t="t"/>
              <a:pathLst>
                <a:path extrusionOk="0" h="2392" w="2526">
                  <a:moveTo>
                    <a:pt x="2256" y="236"/>
                  </a:moveTo>
                  <a:lnTo>
                    <a:pt x="2256" y="674"/>
                  </a:lnTo>
                  <a:lnTo>
                    <a:pt x="2290" y="1078"/>
                  </a:lnTo>
                  <a:lnTo>
                    <a:pt x="2290" y="1617"/>
                  </a:lnTo>
                  <a:lnTo>
                    <a:pt x="2323" y="2122"/>
                  </a:lnTo>
                  <a:lnTo>
                    <a:pt x="2121" y="2088"/>
                  </a:lnTo>
                  <a:lnTo>
                    <a:pt x="1886" y="2088"/>
                  </a:lnTo>
                  <a:lnTo>
                    <a:pt x="1448" y="2122"/>
                  </a:lnTo>
                  <a:lnTo>
                    <a:pt x="909" y="2122"/>
                  </a:lnTo>
                  <a:lnTo>
                    <a:pt x="640" y="2156"/>
                  </a:lnTo>
                  <a:lnTo>
                    <a:pt x="370" y="2223"/>
                  </a:lnTo>
                  <a:lnTo>
                    <a:pt x="337" y="1684"/>
                  </a:lnTo>
                  <a:lnTo>
                    <a:pt x="269" y="1146"/>
                  </a:lnTo>
                  <a:lnTo>
                    <a:pt x="236" y="708"/>
                  </a:lnTo>
                  <a:lnTo>
                    <a:pt x="168" y="270"/>
                  </a:lnTo>
                  <a:lnTo>
                    <a:pt x="673" y="304"/>
                  </a:lnTo>
                  <a:lnTo>
                    <a:pt x="1212" y="270"/>
                  </a:lnTo>
                  <a:lnTo>
                    <a:pt x="2256" y="236"/>
                  </a:lnTo>
                  <a:close/>
                  <a:moveTo>
                    <a:pt x="2256" y="1"/>
                  </a:moveTo>
                  <a:lnTo>
                    <a:pt x="1212" y="34"/>
                  </a:lnTo>
                  <a:lnTo>
                    <a:pt x="673" y="34"/>
                  </a:lnTo>
                  <a:lnTo>
                    <a:pt x="135" y="102"/>
                  </a:lnTo>
                  <a:lnTo>
                    <a:pt x="67" y="135"/>
                  </a:lnTo>
                  <a:lnTo>
                    <a:pt x="67" y="203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1146"/>
                  </a:lnTo>
                  <a:lnTo>
                    <a:pt x="101" y="1752"/>
                  </a:lnTo>
                  <a:lnTo>
                    <a:pt x="135" y="2021"/>
                  </a:lnTo>
                  <a:lnTo>
                    <a:pt x="236" y="2324"/>
                  </a:lnTo>
                  <a:lnTo>
                    <a:pt x="236" y="2358"/>
                  </a:lnTo>
                  <a:lnTo>
                    <a:pt x="370" y="2358"/>
                  </a:lnTo>
                  <a:lnTo>
                    <a:pt x="606" y="2391"/>
                  </a:lnTo>
                  <a:lnTo>
                    <a:pt x="842" y="2391"/>
                  </a:lnTo>
                  <a:lnTo>
                    <a:pt x="1313" y="2358"/>
                  </a:lnTo>
                  <a:lnTo>
                    <a:pt x="2088" y="2358"/>
                  </a:lnTo>
                  <a:lnTo>
                    <a:pt x="2357" y="2290"/>
                  </a:lnTo>
                  <a:lnTo>
                    <a:pt x="2391" y="2324"/>
                  </a:lnTo>
                  <a:lnTo>
                    <a:pt x="2492" y="2324"/>
                  </a:lnTo>
                  <a:lnTo>
                    <a:pt x="2492" y="2290"/>
                  </a:lnTo>
                  <a:lnTo>
                    <a:pt x="2525" y="2021"/>
                  </a:lnTo>
                  <a:lnTo>
                    <a:pt x="2525" y="1752"/>
                  </a:lnTo>
                  <a:lnTo>
                    <a:pt x="2492" y="1247"/>
                  </a:lnTo>
                  <a:lnTo>
                    <a:pt x="2458" y="641"/>
                  </a:lnTo>
                  <a:lnTo>
                    <a:pt x="2424" y="37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3" name="Google Shape;923;p6"/>
            <p:cNvSpPr/>
            <p:nvPr/>
          </p:nvSpPr>
          <p:spPr>
            <a:xfrm>
              <a:off x="4637375" y="2942500"/>
              <a:ext cx="62325" cy="68200"/>
            </a:xfrm>
            <a:custGeom>
              <a:rect b="b" l="l" r="r" t="t"/>
              <a:pathLst>
                <a:path extrusionOk="0" h="2728" w="2493">
                  <a:moveTo>
                    <a:pt x="2290" y="236"/>
                  </a:moveTo>
                  <a:lnTo>
                    <a:pt x="2223" y="741"/>
                  </a:lnTo>
                  <a:lnTo>
                    <a:pt x="2223" y="1280"/>
                  </a:lnTo>
                  <a:lnTo>
                    <a:pt x="2223" y="1819"/>
                  </a:lnTo>
                  <a:lnTo>
                    <a:pt x="2290" y="2324"/>
                  </a:lnTo>
                  <a:lnTo>
                    <a:pt x="2324" y="2391"/>
                  </a:lnTo>
                  <a:lnTo>
                    <a:pt x="2324" y="2391"/>
                  </a:lnTo>
                  <a:lnTo>
                    <a:pt x="2290" y="2357"/>
                  </a:lnTo>
                  <a:lnTo>
                    <a:pt x="1819" y="2357"/>
                  </a:lnTo>
                  <a:lnTo>
                    <a:pt x="1347" y="2391"/>
                  </a:lnTo>
                  <a:lnTo>
                    <a:pt x="371" y="2391"/>
                  </a:lnTo>
                  <a:lnTo>
                    <a:pt x="270" y="1314"/>
                  </a:lnTo>
                  <a:lnTo>
                    <a:pt x="203" y="270"/>
                  </a:lnTo>
                  <a:lnTo>
                    <a:pt x="203" y="270"/>
                  </a:lnTo>
                  <a:lnTo>
                    <a:pt x="708" y="303"/>
                  </a:lnTo>
                  <a:lnTo>
                    <a:pt x="1246" y="303"/>
                  </a:lnTo>
                  <a:lnTo>
                    <a:pt x="2290" y="236"/>
                  </a:lnTo>
                  <a:close/>
                  <a:moveTo>
                    <a:pt x="2324" y="0"/>
                  </a:moveTo>
                  <a:lnTo>
                    <a:pt x="1785" y="34"/>
                  </a:lnTo>
                  <a:lnTo>
                    <a:pt x="1246" y="68"/>
                  </a:lnTo>
                  <a:lnTo>
                    <a:pt x="708" y="68"/>
                  </a:lnTo>
                  <a:lnTo>
                    <a:pt x="169" y="101"/>
                  </a:lnTo>
                  <a:lnTo>
                    <a:pt x="102" y="135"/>
                  </a:lnTo>
                  <a:lnTo>
                    <a:pt x="102" y="169"/>
                  </a:lnTo>
                  <a:lnTo>
                    <a:pt x="68" y="202"/>
                  </a:lnTo>
                  <a:lnTo>
                    <a:pt x="34" y="236"/>
                  </a:lnTo>
                  <a:lnTo>
                    <a:pt x="1" y="842"/>
                  </a:lnTo>
                  <a:lnTo>
                    <a:pt x="34" y="1448"/>
                  </a:lnTo>
                  <a:lnTo>
                    <a:pt x="102" y="2054"/>
                  </a:lnTo>
                  <a:lnTo>
                    <a:pt x="203" y="2627"/>
                  </a:lnTo>
                  <a:lnTo>
                    <a:pt x="236" y="2694"/>
                  </a:lnTo>
                  <a:lnTo>
                    <a:pt x="304" y="2728"/>
                  </a:lnTo>
                  <a:lnTo>
                    <a:pt x="371" y="2660"/>
                  </a:lnTo>
                  <a:lnTo>
                    <a:pt x="405" y="2593"/>
                  </a:lnTo>
                  <a:lnTo>
                    <a:pt x="405" y="2526"/>
                  </a:lnTo>
                  <a:lnTo>
                    <a:pt x="876" y="2593"/>
                  </a:lnTo>
                  <a:lnTo>
                    <a:pt x="1347" y="2627"/>
                  </a:lnTo>
                  <a:lnTo>
                    <a:pt x="1852" y="2627"/>
                  </a:lnTo>
                  <a:lnTo>
                    <a:pt x="2088" y="2559"/>
                  </a:lnTo>
                  <a:lnTo>
                    <a:pt x="2290" y="2526"/>
                  </a:lnTo>
                  <a:lnTo>
                    <a:pt x="2357" y="2458"/>
                  </a:lnTo>
                  <a:lnTo>
                    <a:pt x="2324" y="2391"/>
                  </a:lnTo>
                  <a:lnTo>
                    <a:pt x="2324" y="2391"/>
                  </a:lnTo>
                  <a:lnTo>
                    <a:pt x="2391" y="2425"/>
                  </a:lnTo>
                  <a:lnTo>
                    <a:pt x="2425" y="2425"/>
                  </a:lnTo>
                  <a:lnTo>
                    <a:pt x="2458" y="2391"/>
                  </a:lnTo>
                  <a:lnTo>
                    <a:pt x="2458" y="2324"/>
                  </a:lnTo>
                  <a:lnTo>
                    <a:pt x="2492" y="1819"/>
                  </a:lnTo>
                  <a:lnTo>
                    <a:pt x="2492" y="1280"/>
                  </a:lnTo>
                  <a:lnTo>
                    <a:pt x="2458" y="708"/>
                  </a:lnTo>
                  <a:lnTo>
                    <a:pt x="2391" y="202"/>
                  </a:lnTo>
                  <a:lnTo>
                    <a:pt x="2425" y="135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4" name="Google Shape;924;p6"/>
            <p:cNvSpPr/>
            <p:nvPr/>
          </p:nvSpPr>
          <p:spPr>
            <a:xfrm>
              <a:off x="4652525" y="3011525"/>
              <a:ext cx="64850" cy="60625"/>
            </a:xfrm>
            <a:custGeom>
              <a:rect b="b" l="l" r="r" t="t"/>
              <a:pathLst>
                <a:path extrusionOk="0" h="2425" w="2594">
                  <a:moveTo>
                    <a:pt x="1819" y="0"/>
                  </a:moveTo>
                  <a:lnTo>
                    <a:pt x="1280" y="68"/>
                  </a:lnTo>
                  <a:lnTo>
                    <a:pt x="708" y="101"/>
                  </a:lnTo>
                  <a:lnTo>
                    <a:pt x="135" y="202"/>
                  </a:lnTo>
                  <a:lnTo>
                    <a:pt x="135" y="135"/>
                  </a:lnTo>
                  <a:lnTo>
                    <a:pt x="102" y="101"/>
                  </a:lnTo>
                  <a:lnTo>
                    <a:pt x="34" y="101"/>
                  </a:lnTo>
                  <a:lnTo>
                    <a:pt x="1" y="135"/>
                  </a:lnTo>
                  <a:lnTo>
                    <a:pt x="1" y="438"/>
                  </a:lnTo>
                  <a:lnTo>
                    <a:pt x="1" y="741"/>
                  </a:lnTo>
                  <a:lnTo>
                    <a:pt x="34" y="1347"/>
                  </a:lnTo>
                  <a:lnTo>
                    <a:pt x="34" y="1852"/>
                  </a:lnTo>
                  <a:lnTo>
                    <a:pt x="68" y="2121"/>
                  </a:lnTo>
                  <a:lnTo>
                    <a:pt x="102" y="2391"/>
                  </a:lnTo>
                  <a:lnTo>
                    <a:pt x="135" y="2391"/>
                  </a:lnTo>
                  <a:lnTo>
                    <a:pt x="169" y="2424"/>
                  </a:lnTo>
                  <a:lnTo>
                    <a:pt x="203" y="2391"/>
                  </a:lnTo>
                  <a:lnTo>
                    <a:pt x="1314" y="2391"/>
                  </a:lnTo>
                  <a:lnTo>
                    <a:pt x="1819" y="2357"/>
                  </a:lnTo>
                  <a:lnTo>
                    <a:pt x="2088" y="2323"/>
                  </a:lnTo>
                  <a:lnTo>
                    <a:pt x="2324" y="2290"/>
                  </a:lnTo>
                  <a:lnTo>
                    <a:pt x="2357" y="2323"/>
                  </a:lnTo>
                  <a:lnTo>
                    <a:pt x="2391" y="2323"/>
                  </a:lnTo>
                  <a:lnTo>
                    <a:pt x="2492" y="2290"/>
                  </a:lnTo>
                  <a:lnTo>
                    <a:pt x="2559" y="2189"/>
                  </a:lnTo>
                  <a:lnTo>
                    <a:pt x="2593" y="2088"/>
                  </a:lnTo>
                  <a:lnTo>
                    <a:pt x="2593" y="1953"/>
                  </a:lnTo>
                  <a:lnTo>
                    <a:pt x="2559" y="1717"/>
                  </a:lnTo>
                  <a:lnTo>
                    <a:pt x="2559" y="1482"/>
                  </a:lnTo>
                  <a:lnTo>
                    <a:pt x="2526" y="775"/>
                  </a:lnTo>
                  <a:lnTo>
                    <a:pt x="2458" y="404"/>
                  </a:lnTo>
                  <a:lnTo>
                    <a:pt x="2425" y="236"/>
                  </a:lnTo>
                  <a:lnTo>
                    <a:pt x="2324" y="101"/>
                  </a:lnTo>
                  <a:lnTo>
                    <a:pt x="2256" y="202"/>
                  </a:lnTo>
                  <a:lnTo>
                    <a:pt x="2256" y="337"/>
                  </a:lnTo>
                  <a:lnTo>
                    <a:pt x="2256" y="606"/>
                  </a:lnTo>
                  <a:lnTo>
                    <a:pt x="2324" y="1145"/>
                  </a:lnTo>
                  <a:lnTo>
                    <a:pt x="2324" y="1650"/>
                  </a:lnTo>
                  <a:lnTo>
                    <a:pt x="2324" y="2155"/>
                  </a:lnTo>
                  <a:lnTo>
                    <a:pt x="2088" y="2121"/>
                  </a:lnTo>
                  <a:lnTo>
                    <a:pt x="1819" y="2088"/>
                  </a:lnTo>
                  <a:lnTo>
                    <a:pt x="1314" y="2121"/>
                  </a:lnTo>
                  <a:lnTo>
                    <a:pt x="270" y="2189"/>
                  </a:lnTo>
                  <a:lnTo>
                    <a:pt x="236" y="2189"/>
                  </a:lnTo>
                  <a:lnTo>
                    <a:pt x="270" y="1919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03" y="775"/>
                  </a:lnTo>
                  <a:lnTo>
                    <a:pt x="169" y="404"/>
                  </a:lnTo>
                  <a:lnTo>
                    <a:pt x="809" y="337"/>
                  </a:lnTo>
                  <a:lnTo>
                    <a:pt x="1448" y="270"/>
                  </a:lnTo>
                  <a:lnTo>
                    <a:pt x="1886" y="236"/>
                  </a:lnTo>
                  <a:lnTo>
                    <a:pt x="2088" y="202"/>
                  </a:lnTo>
                  <a:lnTo>
                    <a:pt x="2290" y="101"/>
                  </a:lnTo>
                  <a:lnTo>
                    <a:pt x="2290" y="68"/>
                  </a:lnTo>
                  <a:lnTo>
                    <a:pt x="2189" y="34"/>
                  </a:lnTo>
                  <a:lnTo>
                    <a:pt x="205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5" name="Google Shape;925;p6"/>
            <p:cNvSpPr/>
            <p:nvPr/>
          </p:nvSpPr>
          <p:spPr>
            <a:xfrm>
              <a:off x="4737550" y="3191650"/>
              <a:ext cx="21900" cy="12650"/>
            </a:xfrm>
            <a:custGeom>
              <a:rect b="b" l="l" r="r" t="t"/>
              <a:pathLst>
                <a:path extrusionOk="0" h="506" w="876">
                  <a:moveTo>
                    <a:pt x="707" y="0"/>
                  </a:moveTo>
                  <a:lnTo>
                    <a:pt x="539" y="169"/>
                  </a:lnTo>
                  <a:lnTo>
                    <a:pt x="404" y="303"/>
                  </a:lnTo>
                  <a:lnTo>
                    <a:pt x="270" y="169"/>
                  </a:lnTo>
                  <a:lnTo>
                    <a:pt x="169" y="34"/>
                  </a:lnTo>
                  <a:lnTo>
                    <a:pt x="34" y="34"/>
                  </a:lnTo>
                  <a:lnTo>
                    <a:pt x="0" y="101"/>
                  </a:lnTo>
                  <a:lnTo>
                    <a:pt x="34" y="169"/>
                  </a:lnTo>
                  <a:lnTo>
                    <a:pt x="135" y="303"/>
                  </a:lnTo>
                  <a:lnTo>
                    <a:pt x="270" y="472"/>
                  </a:lnTo>
                  <a:lnTo>
                    <a:pt x="303" y="505"/>
                  </a:lnTo>
                  <a:lnTo>
                    <a:pt x="337" y="505"/>
                  </a:lnTo>
                  <a:lnTo>
                    <a:pt x="404" y="472"/>
                  </a:lnTo>
                  <a:lnTo>
                    <a:pt x="438" y="472"/>
                  </a:lnTo>
                  <a:lnTo>
                    <a:pt x="472" y="438"/>
                  </a:lnTo>
                  <a:lnTo>
                    <a:pt x="674" y="303"/>
                  </a:lnTo>
                  <a:lnTo>
                    <a:pt x="842" y="169"/>
                  </a:lnTo>
                  <a:lnTo>
                    <a:pt x="876" y="101"/>
                  </a:lnTo>
                  <a:lnTo>
                    <a:pt x="842" y="34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6" name="Google Shape;926;p6"/>
            <p:cNvSpPr/>
            <p:nvPr/>
          </p:nvSpPr>
          <p:spPr>
            <a:xfrm>
              <a:off x="4467350" y="3043500"/>
              <a:ext cx="20225" cy="21075"/>
            </a:xfrm>
            <a:custGeom>
              <a:rect b="b" l="l" r="r" t="t"/>
              <a:pathLst>
                <a:path extrusionOk="0" h="843" w="809">
                  <a:moveTo>
                    <a:pt x="34" y="1"/>
                  </a:moveTo>
                  <a:lnTo>
                    <a:pt x="1" y="135"/>
                  </a:lnTo>
                  <a:lnTo>
                    <a:pt x="1" y="270"/>
                  </a:lnTo>
                  <a:lnTo>
                    <a:pt x="1" y="640"/>
                  </a:lnTo>
                  <a:lnTo>
                    <a:pt x="34" y="708"/>
                  </a:lnTo>
                  <a:lnTo>
                    <a:pt x="68" y="741"/>
                  </a:lnTo>
                  <a:lnTo>
                    <a:pt x="135" y="741"/>
                  </a:lnTo>
                  <a:lnTo>
                    <a:pt x="169" y="708"/>
                  </a:lnTo>
                  <a:lnTo>
                    <a:pt x="371" y="506"/>
                  </a:lnTo>
                  <a:lnTo>
                    <a:pt x="371" y="539"/>
                  </a:lnTo>
                  <a:lnTo>
                    <a:pt x="405" y="607"/>
                  </a:lnTo>
                  <a:lnTo>
                    <a:pt x="472" y="708"/>
                  </a:lnTo>
                  <a:lnTo>
                    <a:pt x="573" y="809"/>
                  </a:lnTo>
                  <a:lnTo>
                    <a:pt x="607" y="842"/>
                  </a:lnTo>
                  <a:lnTo>
                    <a:pt x="674" y="842"/>
                  </a:lnTo>
                  <a:lnTo>
                    <a:pt x="708" y="775"/>
                  </a:lnTo>
                  <a:lnTo>
                    <a:pt x="708" y="741"/>
                  </a:lnTo>
                  <a:lnTo>
                    <a:pt x="640" y="640"/>
                  </a:lnTo>
                  <a:lnTo>
                    <a:pt x="539" y="506"/>
                  </a:lnTo>
                  <a:lnTo>
                    <a:pt x="472" y="472"/>
                  </a:lnTo>
                  <a:lnTo>
                    <a:pt x="438" y="472"/>
                  </a:lnTo>
                  <a:lnTo>
                    <a:pt x="506" y="405"/>
                  </a:lnTo>
                  <a:lnTo>
                    <a:pt x="640" y="270"/>
                  </a:lnTo>
                  <a:lnTo>
                    <a:pt x="674" y="304"/>
                  </a:lnTo>
                  <a:lnTo>
                    <a:pt x="741" y="270"/>
                  </a:lnTo>
                  <a:lnTo>
                    <a:pt x="809" y="203"/>
                  </a:lnTo>
                  <a:lnTo>
                    <a:pt x="809" y="169"/>
                  </a:lnTo>
                  <a:lnTo>
                    <a:pt x="775" y="102"/>
                  </a:lnTo>
                  <a:lnTo>
                    <a:pt x="741" y="68"/>
                  </a:lnTo>
                  <a:lnTo>
                    <a:pt x="573" y="68"/>
                  </a:lnTo>
                  <a:lnTo>
                    <a:pt x="438" y="169"/>
                  </a:lnTo>
                  <a:lnTo>
                    <a:pt x="337" y="304"/>
                  </a:lnTo>
                  <a:lnTo>
                    <a:pt x="169" y="472"/>
                  </a:lnTo>
                  <a:lnTo>
                    <a:pt x="135" y="304"/>
                  </a:lnTo>
                  <a:lnTo>
                    <a:pt x="135" y="135"/>
                  </a:lnTo>
                  <a:lnTo>
                    <a:pt x="102" y="68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7" name="Google Shape;927;p6"/>
            <p:cNvSpPr/>
            <p:nvPr/>
          </p:nvSpPr>
          <p:spPr>
            <a:xfrm>
              <a:off x="4443800" y="3019100"/>
              <a:ext cx="62300" cy="65675"/>
            </a:xfrm>
            <a:custGeom>
              <a:rect b="b" l="l" r="r" t="t"/>
              <a:pathLst>
                <a:path extrusionOk="0" h="2627" w="2492">
                  <a:moveTo>
                    <a:pt x="2222" y="135"/>
                  </a:moveTo>
                  <a:lnTo>
                    <a:pt x="2222" y="1212"/>
                  </a:lnTo>
                  <a:lnTo>
                    <a:pt x="2188" y="2290"/>
                  </a:lnTo>
                  <a:lnTo>
                    <a:pt x="1717" y="2323"/>
                  </a:lnTo>
                  <a:lnTo>
                    <a:pt x="1212" y="2357"/>
                  </a:lnTo>
                  <a:lnTo>
                    <a:pt x="774" y="2357"/>
                  </a:lnTo>
                  <a:lnTo>
                    <a:pt x="539" y="2391"/>
                  </a:lnTo>
                  <a:lnTo>
                    <a:pt x="303" y="2424"/>
                  </a:lnTo>
                  <a:lnTo>
                    <a:pt x="269" y="2424"/>
                  </a:lnTo>
                  <a:lnTo>
                    <a:pt x="269" y="2391"/>
                  </a:lnTo>
                  <a:lnTo>
                    <a:pt x="303" y="1886"/>
                  </a:lnTo>
                  <a:lnTo>
                    <a:pt x="269" y="1347"/>
                  </a:lnTo>
                  <a:lnTo>
                    <a:pt x="236" y="808"/>
                  </a:lnTo>
                  <a:lnTo>
                    <a:pt x="135" y="270"/>
                  </a:lnTo>
                  <a:lnTo>
                    <a:pt x="1178" y="270"/>
                  </a:lnTo>
                  <a:lnTo>
                    <a:pt x="1683" y="236"/>
                  </a:lnTo>
                  <a:lnTo>
                    <a:pt x="2222" y="135"/>
                  </a:lnTo>
                  <a:close/>
                  <a:moveTo>
                    <a:pt x="1683" y="0"/>
                  </a:moveTo>
                  <a:lnTo>
                    <a:pt x="1145" y="34"/>
                  </a:lnTo>
                  <a:lnTo>
                    <a:pt x="606" y="68"/>
                  </a:lnTo>
                  <a:lnTo>
                    <a:pt x="67" y="68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34" y="270"/>
                  </a:lnTo>
                  <a:lnTo>
                    <a:pt x="0" y="775"/>
                  </a:lnTo>
                  <a:lnTo>
                    <a:pt x="34" y="1347"/>
                  </a:lnTo>
                  <a:lnTo>
                    <a:pt x="67" y="1886"/>
                  </a:lnTo>
                  <a:lnTo>
                    <a:pt x="101" y="2391"/>
                  </a:lnTo>
                  <a:lnTo>
                    <a:pt x="135" y="2458"/>
                  </a:lnTo>
                  <a:lnTo>
                    <a:pt x="168" y="2458"/>
                  </a:lnTo>
                  <a:lnTo>
                    <a:pt x="202" y="2492"/>
                  </a:lnTo>
                  <a:lnTo>
                    <a:pt x="236" y="2458"/>
                  </a:lnTo>
                  <a:lnTo>
                    <a:pt x="236" y="2525"/>
                  </a:lnTo>
                  <a:lnTo>
                    <a:pt x="303" y="2559"/>
                  </a:lnTo>
                  <a:lnTo>
                    <a:pt x="539" y="2593"/>
                  </a:lnTo>
                  <a:lnTo>
                    <a:pt x="774" y="2626"/>
                  </a:lnTo>
                  <a:lnTo>
                    <a:pt x="1246" y="2626"/>
                  </a:lnTo>
                  <a:lnTo>
                    <a:pt x="1751" y="2525"/>
                  </a:lnTo>
                  <a:lnTo>
                    <a:pt x="2188" y="2424"/>
                  </a:lnTo>
                  <a:lnTo>
                    <a:pt x="2188" y="2492"/>
                  </a:lnTo>
                  <a:lnTo>
                    <a:pt x="2222" y="2559"/>
                  </a:lnTo>
                  <a:lnTo>
                    <a:pt x="2289" y="2593"/>
                  </a:lnTo>
                  <a:lnTo>
                    <a:pt x="2357" y="2593"/>
                  </a:lnTo>
                  <a:lnTo>
                    <a:pt x="2424" y="2525"/>
                  </a:lnTo>
                  <a:lnTo>
                    <a:pt x="2458" y="1919"/>
                  </a:lnTo>
                  <a:lnTo>
                    <a:pt x="2491" y="1313"/>
                  </a:lnTo>
                  <a:lnTo>
                    <a:pt x="2458" y="707"/>
                  </a:lnTo>
                  <a:lnTo>
                    <a:pt x="2357" y="101"/>
                  </a:lnTo>
                  <a:lnTo>
                    <a:pt x="2357" y="68"/>
                  </a:lnTo>
                  <a:lnTo>
                    <a:pt x="2323" y="68"/>
                  </a:lnTo>
                  <a:lnTo>
                    <a:pt x="228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8" name="Google Shape;928;p6"/>
            <p:cNvSpPr/>
            <p:nvPr/>
          </p:nvSpPr>
          <p:spPr>
            <a:xfrm>
              <a:off x="4431175" y="3110000"/>
              <a:ext cx="22750" cy="19375"/>
            </a:xfrm>
            <a:custGeom>
              <a:rect b="b" l="l" r="r" t="t"/>
              <a:pathLst>
                <a:path extrusionOk="0" h="775" w="910">
                  <a:moveTo>
                    <a:pt x="67" y="0"/>
                  </a:moveTo>
                  <a:lnTo>
                    <a:pt x="0" y="34"/>
                  </a:lnTo>
                  <a:lnTo>
                    <a:pt x="0" y="101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68" y="741"/>
                  </a:lnTo>
                  <a:lnTo>
                    <a:pt x="202" y="674"/>
                  </a:lnTo>
                  <a:lnTo>
                    <a:pt x="202" y="438"/>
                  </a:lnTo>
                  <a:lnTo>
                    <a:pt x="303" y="606"/>
                  </a:lnTo>
                  <a:lnTo>
                    <a:pt x="370" y="640"/>
                  </a:lnTo>
                  <a:lnTo>
                    <a:pt x="404" y="640"/>
                  </a:lnTo>
                  <a:lnTo>
                    <a:pt x="438" y="606"/>
                  </a:lnTo>
                  <a:lnTo>
                    <a:pt x="640" y="404"/>
                  </a:lnTo>
                  <a:lnTo>
                    <a:pt x="673" y="573"/>
                  </a:lnTo>
                  <a:lnTo>
                    <a:pt x="741" y="741"/>
                  </a:lnTo>
                  <a:lnTo>
                    <a:pt x="808" y="775"/>
                  </a:lnTo>
                  <a:lnTo>
                    <a:pt x="875" y="741"/>
                  </a:lnTo>
                  <a:lnTo>
                    <a:pt x="909" y="707"/>
                  </a:lnTo>
                  <a:lnTo>
                    <a:pt x="909" y="640"/>
                  </a:lnTo>
                  <a:lnTo>
                    <a:pt x="842" y="404"/>
                  </a:lnTo>
                  <a:lnTo>
                    <a:pt x="842" y="270"/>
                  </a:lnTo>
                  <a:lnTo>
                    <a:pt x="842" y="135"/>
                  </a:lnTo>
                  <a:lnTo>
                    <a:pt x="842" y="68"/>
                  </a:lnTo>
                  <a:lnTo>
                    <a:pt x="808" y="34"/>
                  </a:lnTo>
                  <a:lnTo>
                    <a:pt x="741" y="34"/>
                  </a:lnTo>
                  <a:lnTo>
                    <a:pt x="673" y="68"/>
                  </a:lnTo>
                  <a:lnTo>
                    <a:pt x="404" y="371"/>
                  </a:lnTo>
                  <a:lnTo>
                    <a:pt x="168" y="3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29" name="Google Shape;929;p6"/>
            <p:cNvSpPr/>
            <p:nvPr/>
          </p:nvSpPr>
          <p:spPr>
            <a:xfrm>
              <a:off x="4552375" y="3084750"/>
              <a:ext cx="63975" cy="59775"/>
            </a:xfrm>
            <a:custGeom>
              <a:rect b="b" l="l" r="r" t="t"/>
              <a:pathLst>
                <a:path extrusionOk="0" h="2391" w="2559">
                  <a:moveTo>
                    <a:pt x="101" y="0"/>
                  </a:moveTo>
                  <a:lnTo>
                    <a:pt x="101" y="34"/>
                  </a:lnTo>
                  <a:lnTo>
                    <a:pt x="34" y="303"/>
                  </a:lnTo>
                  <a:lnTo>
                    <a:pt x="0" y="539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3"/>
                  </a:lnTo>
                  <a:lnTo>
                    <a:pt x="270" y="2357"/>
                  </a:lnTo>
                  <a:lnTo>
                    <a:pt x="303" y="2323"/>
                  </a:lnTo>
                  <a:lnTo>
                    <a:pt x="337" y="2256"/>
                  </a:lnTo>
                  <a:lnTo>
                    <a:pt x="337" y="1953"/>
                  </a:lnTo>
                  <a:lnTo>
                    <a:pt x="303" y="1650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2" y="202"/>
                  </a:lnTo>
                  <a:lnTo>
                    <a:pt x="438" y="236"/>
                  </a:lnTo>
                  <a:lnTo>
                    <a:pt x="1145" y="236"/>
                  </a:lnTo>
                  <a:lnTo>
                    <a:pt x="2222" y="169"/>
                  </a:lnTo>
                  <a:lnTo>
                    <a:pt x="2256" y="236"/>
                  </a:lnTo>
                  <a:lnTo>
                    <a:pt x="2357" y="236"/>
                  </a:lnTo>
                  <a:lnTo>
                    <a:pt x="2323" y="573"/>
                  </a:lnTo>
                  <a:lnTo>
                    <a:pt x="2323" y="876"/>
                  </a:lnTo>
                  <a:lnTo>
                    <a:pt x="2357" y="2054"/>
                  </a:lnTo>
                  <a:lnTo>
                    <a:pt x="1886" y="2054"/>
                  </a:lnTo>
                  <a:lnTo>
                    <a:pt x="1414" y="2088"/>
                  </a:lnTo>
                  <a:lnTo>
                    <a:pt x="707" y="2088"/>
                  </a:lnTo>
                  <a:lnTo>
                    <a:pt x="539" y="2121"/>
                  </a:lnTo>
                  <a:lnTo>
                    <a:pt x="438" y="2189"/>
                  </a:lnTo>
                  <a:lnTo>
                    <a:pt x="337" y="2256"/>
                  </a:lnTo>
                  <a:lnTo>
                    <a:pt x="438" y="2323"/>
                  </a:lnTo>
                  <a:lnTo>
                    <a:pt x="539" y="2357"/>
                  </a:lnTo>
                  <a:lnTo>
                    <a:pt x="775" y="2391"/>
                  </a:lnTo>
                  <a:lnTo>
                    <a:pt x="1280" y="2357"/>
                  </a:lnTo>
                  <a:lnTo>
                    <a:pt x="1818" y="2357"/>
                  </a:lnTo>
                  <a:lnTo>
                    <a:pt x="2121" y="2323"/>
                  </a:lnTo>
                  <a:lnTo>
                    <a:pt x="2391" y="2256"/>
                  </a:lnTo>
                  <a:lnTo>
                    <a:pt x="2424" y="2323"/>
                  </a:lnTo>
                  <a:lnTo>
                    <a:pt x="2492" y="2323"/>
                  </a:lnTo>
                  <a:lnTo>
                    <a:pt x="2559" y="2290"/>
                  </a:lnTo>
                  <a:lnTo>
                    <a:pt x="2559" y="2222"/>
                  </a:lnTo>
                  <a:lnTo>
                    <a:pt x="2525" y="1044"/>
                  </a:lnTo>
                  <a:lnTo>
                    <a:pt x="2525" y="539"/>
                  </a:lnTo>
                  <a:lnTo>
                    <a:pt x="2492" y="270"/>
                  </a:lnTo>
                  <a:lnTo>
                    <a:pt x="2458" y="34"/>
                  </a:lnTo>
                  <a:lnTo>
                    <a:pt x="2424" y="34"/>
                  </a:lnTo>
                  <a:lnTo>
                    <a:pt x="2391" y="68"/>
                  </a:lnTo>
                  <a:lnTo>
                    <a:pt x="2323" y="34"/>
                  </a:lnTo>
                  <a:lnTo>
                    <a:pt x="2222" y="0"/>
                  </a:lnTo>
                  <a:lnTo>
                    <a:pt x="2020" y="0"/>
                  </a:lnTo>
                  <a:lnTo>
                    <a:pt x="1616" y="34"/>
                  </a:lnTo>
                  <a:lnTo>
                    <a:pt x="909" y="34"/>
                  </a:lnTo>
                  <a:lnTo>
                    <a:pt x="539" y="68"/>
                  </a:lnTo>
                  <a:lnTo>
                    <a:pt x="202" y="101"/>
                  </a:lnTo>
                  <a:lnTo>
                    <a:pt x="202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0" name="Google Shape;930;p6"/>
            <p:cNvSpPr/>
            <p:nvPr/>
          </p:nvSpPr>
          <p:spPr>
            <a:xfrm>
              <a:off x="4586025" y="2969425"/>
              <a:ext cx="22750" cy="17700"/>
            </a:xfrm>
            <a:custGeom>
              <a:rect b="b" l="l" r="r" t="t"/>
              <a:pathLst>
                <a:path extrusionOk="0" h="708" w="910">
                  <a:moveTo>
                    <a:pt x="607" y="169"/>
                  </a:moveTo>
                  <a:lnTo>
                    <a:pt x="742" y="203"/>
                  </a:lnTo>
                  <a:lnTo>
                    <a:pt x="641" y="304"/>
                  </a:lnTo>
                  <a:lnTo>
                    <a:pt x="540" y="371"/>
                  </a:lnTo>
                  <a:lnTo>
                    <a:pt x="270" y="371"/>
                  </a:lnTo>
                  <a:lnTo>
                    <a:pt x="270" y="203"/>
                  </a:lnTo>
                  <a:lnTo>
                    <a:pt x="371" y="169"/>
                  </a:lnTo>
                  <a:close/>
                  <a:moveTo>
                    <a:pt x="506" y="1"/>
                  </a:moveTo>
                  <a:lnTo>
                    <a:pt x="371" y="35"/>
                  </a:lnTo>
                  <a:lnTo>
                    <a:pt x="270" y="102"/>
                  </a:lnTo>
                  <a:lnTo>
                    <a:pt x="203" y="68"/>
                  </a:lnTo>
                  <a:lnTo>
                    <a:pt x="169" y="68"/>
                  </a:lnTo>
                  <a:lnTo>
                    <a:pt x="136" y="102"/>
                  </a:lnTo>
                  <a:lnTo>
                    <a:pt x="102" y="203"/>
                  </a:lnTo>
                  <a:lnTo>
                    <a:pt x="102" y="338"/>
                  </a:lnTo>
                  <a:lnTo>
                    <a:pt x="35" y="371"/>
                  </a:lnTo>
                  <a:lnTo>
                    <a:pt x="1" y="439"/>
                  </a:lnTo>
                  <a:lnTo>
                    <a:pt x="35" y="506"/>
                  </a:lnTo>
                  <a:lnTo>
                    <a:pt x="102" y="540"/>
                  </a:lnTo>
                  <a:lnTo>
                    <a:pt x="102" y="607"/>
                  </a:lnTo>
                  <a:lnTo>
                    <a:pt x="136" y="674"/>
                  </a:lnTo>
                  <a:lnTo>
                    <a:pt x="169" y="708"/>
                  </a:lnTo>
                  <a:lnTo>
                    <a:pt x="203" y="708"/>
                  </a:lnTo>
                  <a:lnTo>
                    <a:pt x="237" y="674"/>
                  </a:lnTo>
                  <a:lnTo>
                    <a:pt x="270" y="641"/>
                  </a:lnTo>
                  <a:lnTo>
                    <a:pt x="304" y="607"/>
                  </a:lnTo>
                  <a:lnTo>
                    <a:pt x="270" y="540"/>
                  </a:lnTo>
                  <a:lnTo>
                    <a:pt x="506" y="540"/>
                  </a:lnTo>
                  <a:lnTo>
                    <a:pt x="708" y="472"/>
                  </a:lnTo>
                  <a:lnTo>
                    <a:pt x="775" y="439"/>
                  </a:lnTo>
                  <a:lnTo>
                    <a:pt x="843" y="371"/>
                  </a:lnTo>
                  <a:lnTo>
                    <a:pt x="876" y="270"/>
                  </a:lnTo>
                  <a:lnTo>
                    <a:pt x="910" y="169"/>
                  </a:lnTo>
                  <a:lnTo>
                    <a:pt x="910" y="102"/>
                  </a:lnTo>
                  <a:lnTo>
                    <a:pt x="876" y="102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1" name="Google Shape;931;p6"/>
            <p:cNvSpPr/>
            <p:nvPr/>
          </p:nvSpPr>
          <p:spPr>
            <a:xfrm>
              <a:off x="4567525" y="3158825"/>
              <a:ext cx="5900" cy="65675"/>
            </a:xfrm>
            <a:custGeom>
              <a:rect b="b" l="l" r="r" t="t"/>
              <a:pathLst>
                <a:path extrusionOk="0" h="2627" w="236">
                  <a:moveTo>
                    <a:pt x="68" y="0"/>
                  </a:moveTo>
                  <a:lnTo>
                    <a:pt x="0" y="236"/>
                  </a:lnTo>
                  <a:lnTo>
                    <a:pt x="0" y="472"/>
                  </a:lnTo>
                  <a:lnTo>
                    <a:pt x="0" y="977"/>
                  </a:lnTo>
                  <a:lnTo>
                    <a:pt x="0" y="1785"/>
                  </a:lnTo>
                  <a:lnTo>
                    <a:pt x="0" y="2155"/>
                  </a:lnTo>
                  <a:lnTo>
                    <a:pt x="34" y="2559"/>
                  </a:lnTo>
                  <a:lnTo>
                    <a:pt x="68" y="2593"/>
                  </a:lnTo>
                  <a:lnTo>
                    <a:pt x="101" y="2626"/>
                  </a:lnTo>
                  <a:lnTo>
                    <a:pt x="169" y="2626"/>
                  </a:lnTo>
                  <a:lnTo>
                    <a:pt x="202" y="2559"/>
                  </a:lnTo>
                  <a:lnTo>
                    <a:pt x="202" y="2256"/>
                  </a:lnTo>
                  <a:lnTo>
                    <a:pt x="236" y="1953"/>
                  </a:lnTo>
                  <a:lnTo>
                    <a:pt x="202" y="1381"/>
                  </a:lnTo>
                  <a:lnTo>
                    <a:pt x="202" y="674"/>
                  </a:lnTo>
                  <a:lnTo>
                    <a:pt x="202" y="337"/>
                  </a:lnTo>
                  <a:lnTo>
                    <a:pt x="169" y="169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2" name="Google Shape;932;p6"/>
            <p:cNvSpPr/>
            <p:nvPr/>
          </p:nvSpPr>
          <p:spPr>
            <a:xfrm>
              <a:off x="4670200" y="3192475"/>
              <a:ext cx="10975" cy="16875"/>
            </a:xfrm>
            <a:custGeom>
              <a:rect b="b" l="l" r="r" t="t"/>
              <a:pathLst>
                <a:path extrusionOk="0" h="675" w="439">
                  <a:moveTo>
                    <a:pt x="270" y="1"/>
                  </a:moveTo>
                  <a:lnTo>
                    <a:pt x="203" y="68"/>
                  </a:lnTo>
                  <a:lnTo>
                    <a:pt x="135" y="136"/>
                  </a:lnTo>
                  <a:lnTo>
                    <a:pt x="34" y="237"/>
                  </a:lnTo>
                  <a:lnTo>
                    <a:pt x="1" y="371"/>
                  </a:lnTo>
                  <a:lnTo>
                    <a:pt x="34" y="405"/>
                  </a:lnTo>
                  <a:lnTo>
                    <a:pt x="34" y="439"/>
                  </a:lnTo>
                  <a:lnTo>
                    <a:pt x="135" y="439"/>
                  </a:lnTo>
                  <a:lnTo>
                    <a:pt x="169" y="506"/>
                  </a:lnTo>
                  <a:lnTo>
                    <a:pt x="304" y="641"/>
                  </a:lnTo>
                  <a:lnTo>
                    <a:pt x="371" y="674"/>
                  </a:lnTo>
                  <a:lnTo>
                    <a:pt x="438" y="641"/>
                  </a:lnTo>
                  <a:lnTo>
                    <a:pt x="438" y="607"/>
                  </a:lnTo>
                  <a:lnTo>
                    <a:pt x="438" y="540"/>
                  </a:lnTo>
                  <a:lnTo>
                    <a:pt x="337" y="439"/>
                  </a:lnTo>
                  <a:lnTo>
                    <a:pt x="236" y="338"/>
                  </a:lnTo>
                  <a:lnTo>
                    <a:pt x="405" y="169"/>
                  </a:lnTo>
                  <a:lnTo>
                    <a:pt x="438" y="136"/>
                  </a:lnTo>
                  <a:lnTo>
                    <a:pt x="438" y="68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3" name="Google Shape;933;p6"/>
            <p:cNvSpPr/>
            <p:nvPr/>
          </p:nvSpPr>
          <p:spPr>
            <a:xfrm>
              <a:off x="4623075" y="3079700"/>
              <a:ext cx="62300" cy="67350"/>
            </a:xfrm>
            <a:custGeom>
              <a:rect b="b" l="l" r="r" t="t"/>
              <a:pathLst>
                <a:path extrusionOk="0" h="2694" w="2492">
                  <a:moveTo>
                    <a:pt x="2290" y="202"/>
                  </a:moveTo>
                  <a:lnTo>
                    <a:pt x="2222" y="707"/>
                  </a:lnTo>
                  <a:lnTo>
                    <a:pt x="2222" y="1246"/>
                  </a:lnTo>
                  <a:lnTo>
                    <a:pt x="2256" y="1785"/>
                  </a:lnTo>
                  <a:lnTo>
                    <a:pt x="2290" y="2323"/>
                  </a:lnTo>
                  <a:lnTo>
                    <a:pt x="2323" y="2357"/>
                  </a:lnTo>
                  <a:lnTo>
                    <a:pt x="2290" y="2357"/>
                  </a:lnTo>
                  <a:lnTo>
                    <a:pt x="2054" y="2323"/>
                  </a:lnTo>
                  <a:lnTo>
                    <a:pt x="1818" y="2323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313"/>
                  </a:lnTo>
                  <a:lnTo>
                    <a:pt x="202" y="236"/>
                  </a:lnTo>
                  <a:lnTo>
                    <a:pt x="707" y="270"/>
                  </a:lnTo>
                  <a:lnTo>
                    <a:pt x="1246" y="270"/>
                  </a:lnTo>
                  <a:lnTo>
                    <a:pt x="2290" y="202"/>
                  </a:lnTo>
                  <a:close/>
                  <a:moveTo>
                    <a:pt x="2323" y="0"/>
                  </a:moveTo>
                  <a:lnTo>
                    <a:pt x="1785" y="34"/>
                  </a:lnTo>
                  <a:lnTo>
                    <a:pt x="707" y="34"/>
                  </a:lnTo>
                  <a:lnTo>
                    <a:pt x="169" y="68"/>
                  </a:lnTo>
                  <a:lnTo>
                    <a:pt x="101" y="101"/>
                  </a:lnTo>
                  <a:lnTo>
                    <a:pt x="101" y="169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0" y="808"/>
                  </a:lnTo>
                  <a:lnTo>
                    <a:pt x="34" y="1414"/>
                  </a:lnTo>
                  <a:lnTo>
                    <a:pt x="101" y="2020"/>
                  </a:lnTo>
                  <a:lnTo>
                    <a:pt x="202" y="2626"/>
                  </a:lnTo>
                  <a:lnTo>
                    <a:pt x="236" y="2660"/>
                  </a:lnTo>
                  <a:lnTo>
                    <a:pt x="303" y="2694"/>
                  </a:lnTo>
                  <a:lnTo>
                    <a:pt x="404" y="2660"/>
                  </a:lnTo>
                  <a:lnTo>
                    <a:pt x="404" y="2559"/>
                  </a:lnTo>
                  <a:lnTo>
                    <a:pt x="404" y="2492"/>
                  </a:lnTo>
                  <a:lnTo>
                    <a:pt x="876" y="2593"/>
                  </a:lnTo>
                  <a:lnTo>
                    <a:pt x="1852" y="2593"/>
                  </a:lnTo>
                  <a:lnTo>
                    <a:pt x="2088" y="2559"/>
                  </a:lnTo>
                  <a:lnTo>
                    <a:pt x="2290" y="2492"/>
                  </a:lnTo>
                  <a:lnTo>
                    <a:pt x="2357" y="2458"/>
                  </a:lnTo>
                  <a:lnTo>
                    <a:pt x="2357" y="2391"/>
                  </a:lnTo>
                  <a:lnTo>
                    <a:pt x="2424" y="2391"/>
                  </a:lnTo>
                  <a:lnTo>
                    <a:pt x="2458" y="2357"/>
                  </a:lnTo>
                  <a:lnTo>
                    <a:pt x="2492" y="2323"/>
                  </a:lnTo>
                  <a:lnTo>
                    <a:pt x="2492" y="1785"/>
                  </a:lnTo>
                  <a:lnTo>
                    <a:pt x="2492" y="1246"/>
                  </a:lnTo>
                  <a:lnTo>
                    <a:pt x="2458" y="707"/>
                  </a:lnTo>
                  <a:lnTo>
                    <a:pt x="2391" y="169"/>
                  </a:lnTo>
                  <a:lnTo>
                    <a:pt x="2424" y="101"/>
                  </a:lnTo>
                  <a:lnTo>
                    <a:pt x="2424" y="68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4" name="Google Shape;934;p6"/>
            <p:cNvSpPr/>
            <p:nvPr/>
          </p:nvSpPr>
          <p:spPr>
            <a:xfrm>
              <a:off x="6826650" y="4567825"/>
              <a:ext cx="297975" cy="292925"/>
            </a:xfrm>
            <a:custGeom>
              <a:rect b="b" l="l" r="r" t="t"/>
              <a:pathLst>
                <a:path extrusionOk="0" h="11717" w="11919">
                  <a:moveTo>
                    <a:pt x="270" y="6532"/>
                  </a:moveTo>
                  <a:lnTo>
                    <a:pt x="303" y="6734"/>
                  </a:lnTo>
                  <a:lnTo>
                    <a:pt x="371" y="6936"/>
                  </a:lnTo>
                  <a:lnTo>
                    <a:pt x="573" y="7273"/>
                  </a:lnTo>
                  <a:lnTo>
                    <a:pt x="808" y="7609"/>
                  </a:lnTo>
                  <a:lnTo>
                    <a:pt x="977" y="7744"/>
                  </a:lnTo>
                  <a:lnTo>
                    <a:pt x="1111" y="7845"/>
                  </a:lnTo>
                  <a:lnTo>
                    <a:pt x="1078" y="8148"/>
                  </a:lnTo>
                  <a:lnTo>
                    <a:pt x="1078" y="8451"/>
                  </a:lnTo>
                  <a:lnTo>
                    <a:pt x="1111" y="8721"/>
                  </a:lnTo>
                  <a:lnTo>
                    <a:pt x="1145" y="9024"/>
                  </a:lnTo>
                  <a:lnTo>
                    <a:pt x="1212" y="9158"/>
                  </a:lnTo>
                  <a:lnTo>
                    <a:pt x="943" y="8956"/>
                  </a:lnTo>
                  <a:lnTo>
                    <a:pt x="707" y="8687"/>
                  </a:lnTo>
                  <a:lnTo>
                    <a:pt x="505" y="8418"/>
                  </a:lnTo>
                  <a:lnTo>
                    <a:pt x="371" y="8115"/>
                  </a:lnTo>
                  <a:lnTo>
                    <a:pt x="270" y="7811"/>
                  </a:lnTo>
                  <a:lnTo>
                    <a:pt x="236" y="7508"/>
                  </a:lnTo>
                  <a:lnTo>
                    <a:pt x="202" y="7205"/>
                  </a:lnTo>
                  <a:lnTo>
                    <a:pt x="236" y="6869"/>
                  </a:lnTo>
                  <a:lnTo>
                    <a:pt x="270" y="6532"/>
                  </a:lnTo>
                  <a:close/>
                  <a:moveTo>
                    <a:pt x="2593" y="1"/>
                  </a:moveTo>
                  <a:lnTo>
                    <a:pt x="2559" y="34"/>
                  </a:lnTo>
                  <a:lnTo>
                    <a:pt x="2222" y="607"/>
                  </a:lnTo>
                  <a:lnTo>
                    <a:pt x="1953" y="1179"/>
                  </a:lnTo>
                  <a:lnTo>
                    <a:pt x="1650" y="1785"/>
                  </a:lnTo>
                  <a:lnTo>
                    <a:pt x="1414" y="2391"/>
                  </a:lnTo>
                  <a:lnTo>
                    <a:pt x="943" y="3637"/>
                  </a:lnTo>
                  <a:lnTo>
                    <a:pt x="539" y="4849"/>
                  </a:lnTo>
                  <a:lnTo>
                    <a:pt x="236" y="5825"/>
                  </a:lnTo>
                  <a:lnTo>
                    <a:pt x="101" y="6364"/>
                  </a:lnTo>
                  <a:lnTo>
                    <a:pt x="0" y="6869"/>
                  </a:lnTo>
                  <a:lnTo>
                    <a:pt x="0" y="7374"/>
                  </a:lnTo>
                  <a:lnTo>
                    <a:pt x="0" y="7643"/>
                  </a:lnTo>
                  <a:lnTo>
                    <a:pt x="68" y="7879"/>
                  </a:lnTo>
                  <a:lnTo>
                    <a:pt x="135" y="8148"/>
                  </a:lnTo>
                  <a:lnTo>
                    <a:pt x="236" y="8384"/>
                  </a:lnTo>
                  <a:lnTo>
                    <a:pt x="371" y="8586"/>
                  </a:lnTo>
                  <a:lnTo>
                    <a:pt x="539" y="8822"/>
                  </a:lnTo>
                  <a:lnTo>
                    <a:pt x="909" y="9192"/>
                  </a:lnTo>
                  <a:lnTo>
                    <a:pt x="1347" y="9562"/>
                  </a:lnTo>
                  <a:lnTo>
                    <a:pt x="1818" y="9865"/>
                  </a:lnTo>
                  <a:lnTo>
                    <a:pt x="2323" y="10135"/>
                  </a:lnTo>
                  <a:lnTo>
                    <a:pt x="2828" y="10370"/>
                  </a:lnTo>
                  <a:lnTo>
                    <a:pt x="3367" y="10572"/>
                  </a:lnTo>
                  <a:lnTo>
                    <a:pt x="4411" y="10909"/>
                  </a:lnTo>
                  <a:lnTo>
                    <a:pt x="5050" y="11077"/>
                  </a:lnTo>
                  <a:lnTo>
                    <a:pt x="5690" y="11212"/>
                  </a:lnTo>
                  <a:lnTo>
                    <a:pt x="6970" y="11414"/>
                  </a:lnTo>
                  <a:lnTo>
                    <a:pt x="8249" y="11582"/>
                  </a:lnTo>
                  <a:lnTo>
                    <a:pt x="9528" y="11717"/>
                  </a:lnTo>
                  <a:lnTo>
                    <a:pt x="9596" y="11717"/>
                  </a:lnTo>
                  <a:lnTo>
                    <a:pt x="9629" y="11650"/>
                  </a:lnTo>
                  <a:lnTo>
                    <a:pt x="9596" y="11549"/>
                  </a:lnTo>
                  <a:lnTo>
                    <a:pt x="9528" y="11515"/>
                  </a:lnTo>
                  <a:lnTo>
                    <a:pt x="7576" y="11313"/>
                  </a:lnTo>
                  <a:lnTo>
                    <a:pt x="6566" y="11178"/>
                  </a:lnTo>
                  <a:lnTo>
                    <a:pt x="5555" y="11010"/>
                  </a:lnTo>
                  <a:lnTo>
                    <a:pt x="4579" y="10774"/>
                  </a:lnTo>
                  <a:lnTo>
                    <a:pt x="4074" y="10640"/>
                  </a:lnTo>
                  <a:lnTo>
                    <a:pt x="3603" y="10471"/>
                  </a:lnTo>
                  <a:lnTo>
                    <a:pt x="3131" y="10303"/>
                  </a:lnTo>
                  <a:lnTo>
                    <a:pt x="2660" y="10067"/>
                  </a:lnTo>
                  <a:lnTo>
                    <a:pt x="2222" y="9865"/>
                  </a:lnTo>
                  <a:lnTo>
                    <a:pt x="1818" y="9596"/>
                  </a:lnTo>
                  <a:lnTo>
                    <a:pt x="1549" y="9226"/>
                  </a:lnTo>
                  <a:lnTo>
                    <a:pt x="1448" y="9057"/>
                  </a:lnTo>
                  <a:lnTo>
                    <a:pt x="1347" y="8822"/>
                  </a:lnTo>
                  <a:lnTo>
                    <a:pt x="1313" y="8620"/>
                  </a:lnTo>
                  <a:lnTo>
                    <a:pt x="1313" y="8384"/>
                  </a:lnTo>
                  <a:lnTo>
                    <a:pt x="1280" y="8148"/>
                  </a:lnTo>
                  <a:lnTo>
                    <a:pt x="1246" y="7912"/>
                  </a:lnTo>
                  <a:lnTo>
                    <a:pt x="1313" y="7879"/>
                  </a:lnTo>
                  <a:lnTo>
                    <a:pt x="1347" y="7811"/>
                  </a:lnTo>
                  <a:lnTo>
                    <a:pt x="1313" y="7744"/>
                  </a:lnTo>
                  <a:lnTo>
                    <a:pt x="1280" y="7710"/>
                  </a:lnTo>
                  <a:lnTo>
                    <a:pt x="1044" y="7542"/>
                  </a:lnTo>
                  <a:lnTo>
                    <a:pt x="876" y="7340"/>
                  </a:lnTo>
                  <a:lnTo>
                    <a:pt x="707" y="7104"/>
                  </a:lnTo>
                  <a:lnTo>
                    <a:pt x="539" y="6869"/>
                  </a:lnTo>
                  <a:lnTo>
                    <a:pt x="472" y="6633"/>
                  </a:lnTo>
                  <a:lnTo>
                    <a:pt x="404" y="6431"/>
                  </a:lnTo>
                  <a:lnTo>
                    <a:pt x="404" y="5960"/>
                  </a:lnTo>
                  <a:lnTo>
                    <a:pt x="640" y="5185"/>
                  </a:lnTo>
                  <a:lnTo>
                    <a:pt x="909" y="4445"/>
                  </a:lnTo>
                  <a:lnTo>
                    <a:pt x="1313" y="3367"/>
                  </a:lnTo>
                  <a:lnTo>
                    <a:pt x="1751" y="2290"/>
                  </a:lnTo>
                  <a:lnTo>
                    <a:pt x="2189" y="1246"/>
                  </a:lnTo>
                  <a:lnTo>
                    <a:pt x="2593" y="169"/>
                  </a:lnTo>
                  <a:lnTo>
                    <a:pt x="2727" y="304"/>
                  </a:lnTo>
                  <a:lnTo>
                    <a:pt x="2896" y="405"/>
                  </a:lnTo>
                  <a:lnTo>
                    <a:pt x="3098" y="506"/>
                  </a:lnTo>
                  <a:lnTo>
                    <a:pt x="3266" y="573"/>
                  </a:lnTo>
                  <a:lnTo>
                    <a:pt x="3670" y="640"/>
                  </a:lnTo>
                  <a:lnTo>
                    <a:pt x="4074" y="708"/>
                  </a:lnTo>
                  <a:lnTo>
                    <a:pt x="4714" y="842"/>
                  </a:lnTo>
                  <a:lnTo>
                    <a:pt x="5353" y="1011"/>
                  </a:lnTo>
                  <a:lnTo>
                    <a:pt x="6599" y="1415"/>
                  </a:lnTo>
                  <a:lnTo>
                    <a:pt x="7879" y="1785"/>
                  </a:lnTo>
                  <a:lnTo>
                    <a:pt x="9192" y="2088"/>
                  </a:lnTo>
                  <a:lnTo>
                    <a:pt x="10505" y="2324"/>
                  </a:lnTo>
                  <a:lnTo>
                    <a:pt x="11818" y="2492"/>
                  </a:lnTo>
                  <a:lnTo>
                    <a:pt x="11885" y="2492"/>
                  </a:lnTo>
                  <a:lnTo>
                    <a:pt x="11919" y="2425"/>
                  </a:lnTo>
                  <a:lnTo>
                    <a:pt x="11885" y="2324"/>
                  </a:lnTo>
                  <a:lnTo>
                    <a:pt x="11818" y="2290"/>
                  </a:lnTo>
                  <a:lnTo>
                    <a:pt x="10572" y="2122"/>
                  </a:lnTo>
                  <a:lnTo>
                    <a:pt x="9326" y="1920"/>
                  </a:lnTo>
                  <a:lnTo>
                    <a:pt x="8114" y="1650"/>
                  </a:lnTo>
                  <a:lnTo>
                    <a:pt x="6902" y="1314"/>
                  </a:lnTo>
                  <a:lnTo>
                    <a:pt x="5825" y="977"/>
                  </a:lnTo>
                  <a:lnTo>
                    <a:pt x="4781" y="674"/>
                  </a:lnTo>
                  <a:lnTo>
                    <a:pt x="4242" y="539"/>
                  </a:lnTo>
                  <a:lnTo>
                    <a:pt x="3670" y="438"/>
                  </a:lnTo>
                  <a:lnTo>
                    <a:pt x="3165" y="304"/>
                  </a:lnTo>
                  <a:lnTo>
                    <a:pt x="2896" y="236"/>
                  </a:lnTo>
                  <a:lnTo>
                    <a:pt x="2626" y="102"/>
                  </a:lnTo>
                  <a:lnTo>
                    <a:pt x="2626" y="68"/>
                  </a:lnTo>
                  <a:lnTo>
                    <a:pt x="2626" y="34"/>
                  </a:lnTo>
                  <a:lnTo>
                    <a:pt x="262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5" name="Google Shape;935;p6"/>
            <p:cNvSpPr/>
            <p:nvPr/>
          </p:nvSpPr>
          <p:spPr>
            <a:xfrm>
              <a:off x="4570050" y="3149550"/>
              <a:ext cx="64825" cy="75775"/>
            </a:xfrm>
            <a:custGeom>
              <a:rect b="b" l="l" r="r" t="t"/>
              <a:pathLst>
                <a:path extrusionOk="0" h="3031" w="2593">
                  <a:moveTo>
                    <a:pt x="2424" y="1"/>
                  </a:moveTo>
                  <a:lnTo>
                    <a:pt x="2391" y="34"/>
                  </a:lnTo>
                  <a:lnTo>
                    <a:pt x="2357" y="68"/>
                  </a:lnTo>
                  <a:lnTo>
                    <a:pt x="2054" y="68"/>
                  </a:lnTo>
                  <a:lnTo>
                    <a:pt x="1785" y="102"/>
                  </a:lnTo>
                  <a:lnTo>
                    <a:pt x="1212" y="203"/>
                  </a:lnTo>
                  <a:lnTo>
                    <a:pt x="909" y="203"/>
                  </a:lnTo>
                  <a:lnTo>
                    <a:pt x="606" y="135"/>
                  </a:lnTo>
                  <a:lnTo>
                    <a:pt x="303" y="135"/>
                  </a:lnTo>
                  <a:lnTo>
                    <a:pt x="169" y="169"/>
                  </a:lnTo>
                  <a:lnTo>
                    <a:pt x="34" y="236"/>
                  </a:lnTo>
                  <a:lnTo>
                    <a:pt x="0" y="270"/>
                  </a:lnTo>
                  <a:lnTo>
                    <a:pt x="0" y="304"/>
                  </a:lnTo>
                  <a:lnTo>
                    <a:pt x="68" y="338"/>
                  </a:lnTo>
                  <a:lnTo>
                    <a:pt x="303" y="371"/>
                  </a:lnTo>
                  <a:lnTo>
                    <a:pt x="539" y="405"/>
                  </a:lnTo>
                  <a:lnTo>
                    <a:pt x="1044" y="439"/>
                  </a:lnTo>
                  <a:lnTo>
                    <a:pt x="1381" y="439"/>
                  </a:lnTo>
                  <a:lnTo>
                    <a:pt x="1684" y="371"/>
                  </a:lnTo>
                  <a:lnTo>
                    <a:pt x="2020" y="304"/>
                  </a:lnTo>
                  <a:lnTo>
                    <a:pt x="2357" y="304"/>
                  </a:lnTo>
                  <a:lnTo>
                    <a:pt x="2323" y="809"/>
                  </a:lnTo>
                  <a:lnTo>
                    <a:pt x="2357" y="1314"/>
                  </a:lnTo>
                  <a:lnTo>
                    <a:pt x="2357" y="1954"/>
                  </a:lnTo>
                  <a:lnTo>
                    <a:pt x="2357" y="2290"/>
                  </a:lnTo>
                  <a:lnTo>
                    <a:pt x="2424" y="2627"/>
                  </a:lnTo>
                  <a:lnTo>
                    <a:pt x="2357" y="2593"/>
                  </a:lnTo>
                  <a:lnTo>
                    <a:pt x="1751" y="2661"/>
                  </a:lnTo>
                  <a:lnTo>
                    <a:pt x="1111" y="2728"/>
                  </a:lnTo>
                  <a:lnTo>
                    <a:pt x="606" y="2795"/>
                  </a:lnTo>
                  <a:lnTo>
                    <a:pt x="337" y="2863"/>
                  </a:lnTo>
                  <a:lnTo>
                    <a:pt x="101" y="2964"/>
                  </a:lnTo>
                  <a:lnTo>
                    <a:pt x="371" y="3031"/>
                  </a:lnTo>
                  <a:lnTo>
                    <a:pt x="606" y="2997"/>
                  </a:lnTo>
                  <a:lnTo>
                    <a:pt x="1111" y="2930"/>
                  </a:lnTo>
                  <a:lnTo>
                    <a:pt x="1751" y="2863"/>
                  </a:lnTo>
                  <a:lnTo>
                    <a:pt x="2357" y="2795"/>
                  </a:lnTo>
                  <a:lnTo>
                    <a:pt x="2424" y="2762"/>
                  </a:lnTo>
                  <a:lnTo>
                    <a:pt x="2458" y="2728"/>
                  </a:lnTo>
                  <a:lnTo>
                    <a:pt x="2458" y="2762"/>
                  </a:lnTo>
                  <a:lnTo>
                    <a:pt x="2525" y="2762"/>
                  </a:lnTo>
                  <a:lnTo>
                    <a:pt x="2559" y="2728"/>
                  </a:lnTo>
                  <a:lnTo>
                    <a:pt x="2593" y="2425"/>
                  </a:lnTo>
                  <a:lnTo>
                    <a:pt x="2593" y="2122"/>
                  </a:lnTo>
                  <a:lnTo>
                    <a:pt x="2593" y="1516"/>
                  </a:lnTo>
                  <a:lnTo>
                    <a:pt x="2559" y="775"/>
                  </a:lnTo>
                  <a:lnTo>
                    <a:pt x="2559" y="439"/>
                  </a:lnTo>
                  <a:lnTo>
                    <a:pt x="2492" y="68"/>
                  </a:lnTo>
                  <a:lnTo>
                    <a:pt x="2492" y="34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6" name="Google Shape;936;p6"/>
            <p:cNvSpPr/>
            <p:nvPr/>
          </p:nvSpPr>
          <p:spPr>
            <a:xfrm>
              <a:off x="4134050" y="3160500"/>
              <a:ext cx="342600" cy="82500"/>
            </a:xfrm>
            <a:custGeom>
              <a:rect b="b" l="l" r="r" t="t"/>
              <a:pathLst>
                <a:path extrusionOk="0" h="3300" w="13704">
                  <a:moveTo>
                    <a:pt x="13366" y="337"/>
                  </a:moveTo>
                  <a:lnTo>
                    <a:pt x="13366" y="674"/>
                  </a:lnTo>
                  <a:lnTo>
                    <a:pt x="13366" y="1011"/>
                  </a:lnTo>
                  <a:lnTo>
                    <a:pt x="13434" y="2593"/>
                  </a:lnTo>
                  <a:lnTo>
                    <a:pt x="13400" y="2559"/>
                  </a:lnTo>
                  <a:lnTo>
                    <a:pt x="13030" y="2492"/>
                  </a:lnTo>
                  <a:lnTo>
                    <a:pt x="12659" y="2458"/>
                  </a:lnTo>
                  <a:lnTo>
                    <a:pt x="11986" y="2458"/>
                  </a:lnTo>
                  <a:lnTo>
                    <a:pt x="11279" y="2526"/>
                  </a:lnTo>
                  <a:lnTo>
                    <a:pt x="10572" y="2627"/>
                  </a:lnTo>
                  <a:lnTo>
                    <a:pt x="9697" y="2728"/>
                  </a:lnTo>
                  <a:lnTo>
                    <a:pt x="8855" y="2795"/>
                  </a:lnTo>
                  <a:lnTo>
                    <a:pt x="7171" y="2862"/>
                  </a:lnTo>
                  <a:lnTo>
                    <a:pt x="5488" y="2896"/>
                  </a:lnTo>
                  <a:lnTo>
                    <a:pt x="3805" y="2930"/>
                  </a:lnTo>
                  <a:lnTo>
                    <a:pt x="2088" y="2963"/>
                  </a:lnTo>
                  <a:lnTo>
                    <a:pt x="1246" y="2997"/>
                  </a:lnTo>
                  <a:lnTo>
                    <a:pt x="438" y="3064"/>
                  </a:lnTo>
                  <a:lnTo>
                    <a:pt x="404" y="2761"/>
                  </a:lnTo>
                  <a:lnTo>
                    <a:pt x="371" y="2425"/>
                  </a:lnTo>
                  <a:lnTo>
                    <a:pt x="270" y="1751"/>
                  </a:lnTo>
                  <a:lnTo>
                    <a:pt x="202" y="1145"/>
                  </a:lnTo>
                  <a:lnTo>
                    <a:pt x="135" y="842"/>
                  </a:lnTo>
                  <a:lnTo>
                    <a:pt x="68" y="573"/>
                  </a:lnTo>
                  <a:lnTo>
                    <a:pt x="1751" y="573"/>
                  </a:lnTo>
                  <a:lnTo>
                    <a:pt x="3434" y="539"/>
                  </a:lnTo>
                  <a:lnTo>
                    <a:pt x="6801" y="438"/>
                  </a:lnTo>
                  <a:lnTo>
                    <a:pt x="13366" y="337"/>
                  </a:lnTo>
                  <a:close/>
                  <a:moveTo>
                    <a:pt x="13467" y="1"/>
                  </a:moveTo>
                  <a:lnTo>
                    <a:pt x="13400" y="68"/>
                  </a:lnTo>
                  <a:lnTo>
                    <a:pt x="6801" y="236"/>
                  </a:lnTo>
                  <a:lnTo>
                    <a:pt x="3434" y="270"/>
                  </a:lnTo>
                  <a:lnTo>
                    <a:pt x="1751" y="304"/>
                  </a:lnTo>
                  <a:lnTo>
                    <a:pt x="68" y="371"/>
                  </a:lnTo>
                  <a:lnTo>
                    <a:pt x="34" y="405"/>
                  </a:lnTo>
                  <a:lnTo>
                    <a:pt x="0" y="438"/>
                  </a:lnTo>
                  <a:lnTo>
                    <a:pt x="0" y="506"/>
                  </a:lnTo>
                  <a:lnTo>
                    <a:pt x="0" y="842"/>
                  </a:lnTo>
                  <a:lnTo>
                    <a:pt x="0" y="1145"/>
                  </a:lnTo>
                  <a:lnTo>
                    <a:pt x="68" y="1751"/>
                  </a:lnTo>
                  <a:lnTo>
                    <a:pt x="135" y="2526"/>
                  </a:lnTo>
                  <a:lnTo>
                    <a:pt x="169" y="2896"/>
                  </a:lnTo>
                  <a:lnTo>
                    <a:pt x="270" y="3266"/>
                  </a:lnTo>
                  <a:lnTo>
                    <a:pt x="303" y="3300"/>
                  </a:lnTo>
                  <a:lnTo>
                    <a:pt x="337" y="3300"/>
                  </a:lnTo>
                  <a:lnTo>
                    <a:pt x="404" y="3266"/>
                  </a:lnTo>
                  <a:lnTo>
                    <a:pt x="404" y="3233"/>
                  </a:lnTo>
                  <a:lnTo>
                    <a:pt x="1212" y="3266"/>
                  </a:lnTo>
                  <a:lnTo>
                    <a:pt x="2054" y="3266"/>
                  </a:lnTo>
                  <a:lnTo>
                    <a:pt x="3670" y="3233"/>
                  </a:lnTo>
                  <a:lnTo>
                    <a:pt x="6936" y="3098"/>
                  </a:lnTo>
                  <a:lnTo>
                    <a:pt x="8518" y="3031"/>
                  </a:lnTo>
                  <a:lnTo>
                    <a:pt x="9326" y="2997"/>
                  </a:lnTo>
                  <a:lnTo>
                    <a:pt x="10101" y="2930"/>
                  </a:lnTo>
                  <a:lnTo>
                    <a:pt x="10909" y="2829"/>
                  </a:lnTo>
                  <a:lnTo>
                    <a:pt x="11717" y="2728"/>
                  </a:lnTo>
                  <a:lnTo>
                    <a:pt x="12525" y="2728"/>
                  </a:lnTo>
                  <a:lnTo>
                    <a:pt x="12929" y="2761"/>
                  </a:lnTo>
                  <a:lnTo>
                    <a:pt x="13333" y="2795"/>
                  </a:lnTo>
                  <a:lnTo>
                    <a:pt x="13434" y="2795"/>
                  </a:lnTo>
                  <a:lnTo>
                    <a:pt x="13467" y="2694"/>
                  </a:lnTo>
                  <a:lnTo>
                    <a:pt x="13535" y="2728"/>
                  </a:lnTo>
                  <a:lnTo>
                    <a:pt x="13602" y="2728"/>
                  </a:lnTo>
                  <a:lnTo>
                    <a:pt x="13669" y="2660"/>
                  </a:lnTo>
                  <a:lnTo>
                    <a:pt x="13703" y="2593"/>
                  </a:lnTo>
                  <a:lnTo>
                    <a:pt x="13636" y="1179"/>
                  </a:lnTo>
                  <a:lnTo>
                    <a:pt x="13636" y="741"/>
                  </a:lnTo>
                  <a:lnTo>
                    <a:pt x="13636" y="539"/>
                  </a:lnTo>
                  <a:lnTo>
                    <a:pt x="13602" y="304"/>
                  </a:lnTo>
                  <a:lnTo>
                    <a:pt x="13636" y="270"/>
                  </a:lnTo>
                  <a:lnTo>
                    <a:pt x="13669" y="169"/>
                  </a:lnTo>
                  <a:lnTo>
                    <a:pt x="13602" y="102"/>
                  </a:lnTo>
                  <a:lnTo>
                    <a:pt x="13535" y="68"/>
                  </a:lnTo>
                  <a:lnTo>
                    <a:pt x="13501" y="68"/>
                  </a:lnTo>
                  <a:lnTo>
                    <a:pt x="1346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7" name="Google Shape;937;p6"/>
            <p:cNvSpPr/>
            <p:nvPr/>
          </p:nvSpPr>
          <p:spPr>
            <a:xfrm>
              <a:off x="4573400" y="3096525"/>
              <a:ext cx="17700" cy="16025"/>
            </a:xfrm>
            <a:custGeom>
              <a:rect b="b" l="l" r="r" t="t"/>
              <a:pathLst>
                <a:path extrusionOk="0" h="641" w="708">
                  <a:moveTo>
                    <a:pt x="68" y="1"/>
                  </a:moveTo>
                  <a:lnTo>
                    <a:pt x="1" y="34"/>
                  </a:lnTo>
                  <a:lnTo>
                    <a:pt x="1" y="68"/>
                  </a:lnTo>
                  <a:lnTo>
                    <a:pt x="35" y="102"/>
                  </a:lnTo>
                  <a:lnTo>
                    <a:pt x="169" y="203"/>
                  </a:lnTo>
                  <a:lnTo>
                    <a:pt x="371" y="270"/>
                  </a:lnTo>
                  <a:lnTo>
                    <a:pt x="102" y="472"/>
                  </a:lnTo>
                  <a:lnTo>
                    <a:pt x="68" y="539"/>
                  </a:lnTo>
                  <a:lnTo>
                    <a:pt x="102" y="607"/>
                  </a:lnTo>
                  <a:lnTo>
                    <a:pt x="169" y="640"/>
                  </a:lnTo>
                  <a:lnTo>
                    <a:pt x="237" y="640"/>
                  </a:lnTo>
                  <a:lnTo>
                    <a:pt x="439" y="472"/>
                  </a:lnTo>
                  <a:lnTo>
                    <a:pt x="641" y="304"/>
                  </a:lnTo>
                  <a:lnTo>
                    <a:pt x="674" y="270"/>
                  </a:lnTo>
                  <a:lnTo>
                    <a:pt x="708" y="203"/>
                  </a:lnTo>
                  <a:lnTo>
                    <a:pt x="674" y="169"/>
                  </a:lnTo>
                  <a:lnTo>
                    <a:pt x="607" y="135"/>
                  </a:lnTo>
                  <a:lnTo>
                    <a:pt x="338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8" name="Google Shape;938;p6"/>
            <p:cNvSpPr/>
            <p:nvPr/>
          </p:nvSpPr>
          <p:spPr>
            <a:xfrm>
              <a:off x="3843650" y="3111675"/>
              <a:ext cx="69900" cy="65675"/>
            </a:xfrm>
            <a:custGeom>
              <a:rect b="b" l="l" r="r" t="t"/>
              <a:pathLst>
                <a:path extrusionOk="0" h="2627" w="2796">
                  <a:moveTo>
                    <a:pt x="2627" y="1"/>
                  </a:moveTo>
                  <a:lnTo>
                    <a:pt x="2593" y="34"/>
                  </a:lnTo>
                  <a:lnTo>
                    <a:pt x="2560" y="68"/>
                  </a:lnTo>
                  <a:lnTo>
                    <a:pt x="2492" y="236"/>
                  </a:lnTo>
                  <a:lnTo>
                    <a:pt x="1819" y="169"/>
                  </a:lnTo>
                  <a:lnTo>
                    <a:pt x="1145" y="135"/>
                  </a:lnTo>
                  <a:lnTo>
                    <a:pt x="573" y="135"/>
                  </a:lnTo>
                  <a:lnTo>
                    <a:pt x="1" y="169"/>
                  </a:lnTo>
                  <a:lnTo>
                    <a:pt x="1" y="371"/>
                  </a:lnTo>
                  <a:lnTo>
                    <a:pt x="1684" y="371"/>
                  </a:lnTo>
                  <a:lnTo>
                    <a:pt x="2458" y="405"/>
                  </a:lnTo>
                  <a:lnTo>
                    <a:pt x="2425" y="876"/>
                  </a:lnTo>
                  <a:lnTo>
                    <a:pt x="2458" y="1347"/>
                  </a:lnTo>
                  <a:lnTo>
                    <a:pt x="2526" y="2257"/>
                  </a:lnTo>
                  <a:lnTo>
                    <a:pt x="1953" y="2324"/>
                  </a:lnTo>
                  <a:lnTo>
                    <a:pt x="1179" y="2358"/>
                  </a:lnTo>
                  <a:lnTo>
                    <a:pt x="472" y="2391"/>
                  </a:lnTo>
                  <a:lnTo>
                    <a:pt x="169" y="2358"/>
                  </a:lnTo>
                  <a:lnTo>
                    <a:pt x="1" y="2324"/>
                  </a:lnTo>
                  <a:lnTo>
                    <a:pt x="1" y="2492"/>
                  </a:lnTo>
                  <a:lnTo>
                    <a:pt x="640" y="2593"/>
                  </a:lnTo>
                  <a:lnTo>
                    <a:pt x="1314" y="2627"/>
                  </a:lnTo>
                  <a:lnTo>
                    <a:pt x="1987" y="2560"/>
                  </a:lnTo>
                  <a:lnTo>
                    <a:pt x="2627" y="2459"/>
                  </a:lnTo>
                  <a:lnTo>
                    <a:pt x="2728" y="2459"/>
                  </a:lnTo>
                  <a:lnTo>
                    <a:pt x="2795" y="2391"/>
                  </a:lnTo>
                  <a:lnTo>
                    <a:pt x="2795" y="2324"/>
                  </a:lnTo>
                  <a:lnTo>
                    <a:pt x="2728" y="1718"/>
                  </a:lnTo>
                  <a:lnTo>
                    <a:pt x="2694" y="1112"/>
                  </a:lnTo>
                  <a:lnTo>
                    <a:pt x="2728" y="573"/>
                  </a:lnTo>
                  <a:lnTo>
                    <a:pt x="2728" y="337"/>
                  </a:lnTo>
                  <a:lnTo>
                    <a:pt x="2694" y="68"/>
                  </a:lnTo>
                  <a:lnTo>
                    <a:pt x="2661" y="34"/>
                  </a:lnTo>
                  <a:lnTo>
                    <a:pt x="262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39" name="Google Shape;939;p6"/>
            <p:cNvSpPr/>
            <p:nvPr/>
          </p:nvSpPr>
          <p:spPr>
            <a:xfrm>
              <a:off x="3974950" y="2891150"/>
              <a:ext cx="60650" cy="10125"/>
            </a:xfrm>
            <a:custGeom>
              <a:rect b="b" l="l" r="r" t="t"/>
              <a:pathLst>
                <a:path extrusionOk="0" h="405" w="2426">
                  <a:moveTo>
                    <a:pt x="2189" y="1"/>
                  </a:moveTo>
                  <a:lnTo>
                    <a:pt x="2223" y="169"/>
                  </a:lnTo>
                  <a:lnTo>
                    <a:pt x="1684" y="169"/>
                  </a:lnTo>
                  <a:lnTo>
                    <a:pt x="1112" y="203"/>
                  </a:lnTo>
                  <a:lnTo>
                    <a:pt x="540" y="169"/>
                  </a:lnTo>
                  <a:lnTo>
                    <a:pt x="270" y="169"/>
                  </a:lnTo>
                  <a:lnTo>
                    <a:pt x="1" y="236"/>
                  </a:lnTo>
                  <a:lnTo>
                    <a:pt x="237" y="304"/>
                  </a:lnTo>
                  <a:lnTo>
                    <a:pt x="472" y="337"/>
                  </a:lnTo>
                  <a:lnTo>
                    <a:pt x="977" y="371"/>
                  </a:lnTo>
                  <a:lnTo>
                    <a:pt x="1651" y="405"/>
                  </a:lnTo>
                  <a:lnTo>
                    <a:pt x="1954" y="371"/>
                  </a:lnTo>
                  <a:lnTo>
                    <a:pt x="2290" y="270"/>
                  </a:lnTo>
                  <a:lnTo>
                    <a:pt x="2358" y="270"/>
                  </a:lnTo>
                  <a:lnTo>
                    <a:pt x="2391" y="236"/>
                  </a:lnTo>
                  <a:lnTo>
                    <a:pt x="2425" y="203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0" name="Google Shape;940;p6"/>
            <p:cNvSpPr/>
            <p:nvPr/>
          </p:nvSpPr>
          <p:spPr>
            <a:xfrm>
              <a:off x="3843650" y="3181550"/>
              <a:ext cx="53900" cy="69875"/>
            </a:xfrm>
            <a:custGeom>
              <a:rect b="b" l="l" r="r" t="t"/>
              <a:pathLst>
                <a:path extrusionOk="0" h="2795" w="2156">
                  <a:moveTo>
                    <a:pt x="1583" y="0"/>
                  </a:moveTo>
                  <a:lnTo>
                    <a:pt x="1179" y="34"/>
                  </a:lnTo>
                  <a:lnTo>
                    <a:pt x="607" y="68"/>
                  </a:lnTo>
                  <a:lnTo>
                    <a:pt x="304" y="68"/>
                  </a:lnTo>
                  <a:lnTo>
                    <a:pt x="1" y="101"/>
                  </a:lnTo>
                  <a:lnTo>
                    <a:pt x="1" y="270"/>
                  </a:lnTo>
                  <a:lnTo>
                    <a:pt x="741" y="270"/>
                  </a:lnTo>
                  <a:lnTo>
                    <a:pt x="1785" y="202"/>
                  </a:lnTo>
                  <a:lnTo>
                    <a:pt x="1819" y="236"/>
                  </a:lnTo>
                  <a:lnTo>
                    <a:pt x="1886" y="236"/>
                  </a:lnTo>
                  <a:lnTo>
                    <a:pt x="1886" y="270"/>
                  </a:lnTo>
                  <a:lnTo>
                    <a:pt x="1920" y="236"/>
                  </a:lnTo>
                  <a:lnTo>
                    <a:pt x="1886" y="573"/>
                  </a:lnTo>
                  <a:lnTo>
                    <a:pt x="1886" y="909"/>
                  </a:lnTo>
                  <a:lnTo>
                    <a:pt x="1920" y="1684"/>
                  </a:lnTo>
                  <a:lnTo>
                    <a:pt x="1953" y="2458"/>
                  </a:lnTo>
                  <a:lnTo>
                    <a:pt x="1482" y="2458"/>
                  </a:lnTo>
                  <a:lnTo>
                    <a:pt x="1011" y="2492"/>
                  </a:lnTo>
                  <a:lnTo>
                    <a:pt x="506" y="2492"/>
                  </a:lnTo>
                  <a:lnTo>
                    <a:pt x="236" y="2525"/>
                  </a:lnTo>
                  <a:lnTo>
                    <a:pt x="102" y="2559"/>
                  </a:lnTo>
                  <a:lnTo>
                    <a:pt x="1" y="2593"/>
                  </a:lnTo>
                  <a:lnTo>
                    <a:pt x="1" y="2727"/>
                  </a:lnTo>
                  <a:lnTo>
                    <a:pt x="102" y="2761"/>
                  </a:lnTo>
                  <a:lnTo>
                    <a:pt x="203" y="2795"/>
                  </a:lnTo>
                  <a:lnTo>
                    <a:pt x="438" y="2795"/>
                  </a:lnTo>
                  <a:lnTo>
                    <a:pt x="876" y="2761"/>
                  </a:lnTo>
                  <a:lnTo>
                    <a:pt x="1415" y="2761"/>
                  </a:lnTo>
                  <a:lnTo>
                    <a:pt x="1718" y="2727"/>
                  </a:lnTo>
                  <a:lnTo>
                    <a:pt x="1987" y="2694"/>
                  </a:lnTo>
                  <a:lnTo>
                    <a:pt x="2021" y="2727"/>
                  </a:lnTo>
                  <a:lnTo>
                    <a:pt x="2088" y="2727"/>
                  </a:lnTo>
                  <a:lnTo>
                    <a:pt x="2155" y="2694"/>
                  </a:lnTo>
                  <a:lnTo>
                    <a:pt x="2155" y="2626"/>
                  </a:lnTo>
                  <a:lnTo>
                    <a:pt x="2088" y="1078"/>
                  </a:lnTo>
                  <a:lnTo>
                    <a:pt x="2088" y="539"/>
                  </a:lnTo>
                  <a:lnTo>
                    <a:pt x="2088" y="303"/>
                  </a:lnTo>
                  <a:lnTo>
                    <a:pt x="2021" y="68"/>
                  </a:lnTo>
                  <a:lnTo>
                    <a:pt x="2021" y="34"/>
                  </a:lnTo>
                  <a:lnTo>
                    <a:pt x="1987" y="68"/>
                  </a:lnTo>
                  <a:lnTo>
                    <a:pt x="1987" y="101"/>
                  </a:lnTo>
                  <a:lnTo>
                    <a:pt x="1953" y="68"/>
                  </a:lnTo>
                  <a:lnTo>
                    <a:pt x="1886" y="34"/>
                  </a:lnTo>
                  <a:lnTo>
                    <a:pt x="178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1" name="Google Shape;941;p6"/>
            <p:cNvSpPr/>
            <p:nvPr/>
          </p:nvSpPr>
          <p:spPr>
            <a:xfrm>
              <a:off x="3921100" y="3108325"/>
              <a:ext cx="62300" cy="67350"/>
            </a:xfrm>
            <a:custGeom>
              <a:rect b="b" l="l" r="r" t="t"/>
              <a:pathLst>
                <a:path extrusionOk="0" h="2694" w="2492">
                  <a:moveTo>
                    <a:pt x="2290" y="202"/>
                  </a:moveTo>
                  <a:lnTo>
                    <a:pt x="2222" y="707"/>
                  </a:lnTo>
                  <a:lnTo>
                    <a:pt x="2189" y="1246"/>
                  </a:lnTo>
                  <a:lnTo>
                    <a:pt x="2222" y="1784"/>
                  </a:lnTo>
                  <a:lnTo>
                    <a:pt x="2290" y="2323"/>
                  </a:lnTo>
                  <a:lnTo>
                    <a:pt x="1818" y="2323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279"/>
                  </a:lnTo>
                  <a:lnTo>
                    <a:pt x="169" y="236"/>
                  </a:lnTo>
                  <a:lnTo>
                    <a:pt x="707" y="269"/>
                  </a:lnTo>
                  <a:lnTo>
                    <a:pt x="1246" y="269"/>
                  </a:lnTo>
                  <a:lnTo>
                    <a:pt x="2290" y="202"/>
                  </a:lnTo>
                  <a:close/>
                  <a:moveTo>
                    <a:pt x="1751" y="0"/>
                  </a:moveTo>
                  <a:lnTo>
                    <a:pt x="1212" y="34"/>
                  </a:lnTo>
                  <a:lnTo>
                    <a:pt x="674" y="34"/>
                  </a:lnTo>
                  <a:lnTo>
                    <a:pt x="135" y="67"/>
                  </a:lnTo>
                  <a:lnTo>
                    <a:pt x="101" y="101"/>
                  </a:lnTo>
                  <a:lnTo>
                    <a:pt x="68" y="135"/>
                  </a:lnTo>
                  <a:lnTo>
                    <a:pt x="34" y="168"/>
                  </a:lnTo>
                  <a:lnTo>
                    <a:pt x="34" y="202"/>
                  </a:lnTo>
                  <a:lnTo>
                    <a:pt x="0" y="808"/>
                  </a:lnTo>
                  <a:lnTo>
                    <a:pt x="0" y="1414"/>
                  </a:lnTo>
                  <a:lnTo>
                    <a:pt x="68" y="2020"/>
                  </a:lnTo>
                  <a:lnTo>
                    <a:pt x="169" y="2626"/>
                  </a:lnTo>
                  <a:lnTo>
                    <a:pt x="236" y="2660"/>
                  </a:lnTo>
                  <a:lnTo>
                    <a:pt x="303" y="2694"/>
                  </a:lnTo>
                  <a:lnTo>
                    <a:pt x="371" y="2660"/>
                  </a:lnTo>
                  <a:lnTo>
                    <a:pt x="404" y="2559"/>
                  </a:lnTo>
                  <a:lnTo>
                    <a:pt x="371" y="2492"/>
                  </a:lnTo>
                  <a:lnTo>
                    <a:pt x="842" y="2559"/>
                  </a:lnTo>
                  <a:lnTo>
                    <a:pt x="1347" y="2593"/>
                  </a:lnTo>
                  <a:lnTo>
                    <a:pt x="1818" y="2593"/>
                  </a:lnTo>
                  <a:lnTo>
                    <a:pt x="2054" y="2559"/>
                  </a:lnTo>
                  <a:lnTo>
                    <a:pt x="2290" y="2492"/>
                  </a:lnTo>
                  <a:lnTo>
                    <a:pt x="2323" y="2458"/>
                  </a:lnTo>
                  <a:lnTo>
                    <a:pt x="2323" y="2391"/>
                  </a:lnTo>
                  <a:lnTo>
                    <a:pt x="2424" y="2391"/>
                  </a:lnTo>
                  <a:lnTo>
                    <a:pt x="2458" y="2357"/>
                  </a:lnTo>
                  <a:lnTo>
                    <a:pt x="2458" y="2290"/>
                  </a:lnTo>
                  <a:lnTo>
                    <a:pt x="2492" y="1784"/>
                  </a:lnTo>
                  <a:lnTo>
                    <a:pt x="2458" y="1246"/>
                  </a:lnTo>
                  <a:lnTo>
                    <a:pt x="2424" y="707"/>
                  </a:lnTo>
                  <a:lnTo>
                    <a:pt x="2357" y="168"/>
                  </a:lnTo>
                  <a:lnTo>
                    <a:pt x="2391" y="101"/>
                  </a:lnTo>
                  <a:lnTo>
                    <a:pt x="2391" y="67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2" name="Google Shape;942;p6"/>
            <p:cNvSpPr/>
            <p:nvPr/>
          </p:nvSpPr>
          <p:spPr>
            <a:xfrm>
              <a:off x="4639075" y="3015725"/>
              <a:ext cx="6750" cy="58100"/>
            </a:xfrm>
            <a:custGeom>
              <a:rect b="b" l="l" r="r" t="t"/>
              <a:pathLst>
                <a:path extrusionOk="0" h="2324" w="270">
                  <a:moveTo>
                    <a:pt x="67" y="1"/>
                  </a:moveTo>
                  <a:lnTo>
                    <a:pt x="34" y="34"/>
                  </a:lnTo>
                  <a:lnTo>
                    <a:pt x="34" y="304"/>
                  </a:lnTo>
                  <a:lnTo>
                    <a:pt x="34" y="539"/>
                  </a:lnTo>
                  <a:lnTo>
                    <a:pt x="34" y="1078"/>
                  </a:lnTo>
                  <a:lnTo>
                    <a:pt x="0" y="1684"/>
                  </a:lnTo>
                  <a:lnTo>
                    <a:pt x="0" y="1987"/>
                  </a:lnTo>
                  <a:lnTo>
                    <a:pt x="34" y="2256"/>
                  </a:lnTo>
                  <a:lnTo>
                    <a:pt x="67" y="2324"/>
                  </a:lnTo>
                  <a:lnTo>
                    <a:pt x="168" y="2324"/>
                  </a:lnTo>
                  <a:lnTo>
                    <a:pt x="202" y="2290"/>
                  </a:lnTo>
                  <a:lnTo>
                    <a:pt x="236" y="1987"/>
                  </a:lnTo>
                  <a:lnTo>
                    <a:pt x="269" y="1684"/>
                  </a:lnTo>
                  <a:lnTo>
                    <a:pt x="236" y="1078"/>
                  </a:lnTo>
                  <a:lnTo>
                    <a:pt x="236" y="539"/>
                  </a:lnTo>
                  <a:lnTo>
                    <a:pt x="202" y="270"/>
                  </a:lnTo>
                  <a:lnTo>
                    <a:pt x="135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3" name="Google Shape;943;p6"/>
            <p:cNvSpPr/>
            <p:nvPr/>
          </p:nvSpPr>
          <p:spPr>
            <a:xfrm>
              <a:off x="4113850" y="3054450"/>
              <a:ext cx="18525" cy="26125"/>
            </a:xfrm>
            <a:custGeom>
              <a:rect b="b" l="l" r="r" t="t"/>
              <a:pathLst>
                <a:path extrusionOk="0" h="1045" w="741">
                  <a:moveTo>
                    <a:pt x="438" y="270"/>
                  </a:moveTo>
                  <a:lnTo>
                    <a:pt x="539" y="303"/>
                  </a:lnTo>
                  <a:lnTo>
                    <a:pt x="573" y="371"/>
                  </a:lnTo>
                  <a:lnTo>
                    <a:pt x="606" y="438"/>
                  </a:lnTo>
                  <a:lnTo>
                    <a:pt x="606" y="606"/>
                  </a:lnTo>
                  <a:lnTo>
                    <a:pt x="539" y="674"/>
                  </a:lnTo>
                  <a:lnTo>
                    <a:pt x="505" y="741"/>
                  </a:lnTo>
                  <a:lnTo>
                    <a:pt x="337" y="842"/>
                  </a:lnTo>
                  <a:lnTo>
                    <a:pt x="303" y="842"/>
                  </a:lnTo>
                  <a:lnTo>
                    <a:pt x="270" y="472"/>
                  </a:lnTo>
                  <a:lnTo>
                    <a:pt x="303" y="270"/>
                  </a:lnTo>
                  <a:lnTo>
                    <a:pt x="337" y="303"/>
                  </a:lnTo>
                  <a:lnTo>
                    <a:pt x="438" y="270"/>
                  </a:lnTo>
                  <a:close/>
                  <a:moveTo>
                    <a:pt x="270" y="0"/>
                  </a:moveTo>
                  <a:lnTo>
                    <a:pt x="270" y="34"/>
                  </a:lnTo>
                  <a:lnTo>
                    <a:pt x="202" y="101"/>
                  </a:lnTo>
                  <a:lnTo>
                    <a:pt x="135" y="202"/>
                  </a:lnTo>
                  <a:lnTo>
                    <a:pt x="101" y="404"/>
                  </a:lnTo>
                  <a:lnTo>
                    <a:pt x="101" y="640"/>
                  </a:lnTo>
                  <a:lnTo>
                    <a:pt x="135" y="876"/>
                  </a:lnTo>
                  <a:lnTo>
                    <a:pt x="34" y="876"/>
                  </a:lnTo>
                  <a:lnTo>
                    <a:pt x="0" y="909"/>
                  </a:lnTo>
                  <a:lnTo>
                    <a:pt x="0" y="943"/>
                  </a:lnTo>
                  <a:lnTo>
                    <a:pt x="0" y="1010"/>
                  </a:lnTo>
                  <a:lnTo>
                    <a:pt x="34" y="1010"/>
                  </a:lnTo>
                  <a:lnTo>
                    <a:pt x="135" y="1044"/>
                  </a:lnTo>
                  <a:lnTo>
                    <a:pt x="236" y="1044"/>
                  </a:lnTo>
                  <a:lnTo>
                    <a:pt x="337" y="1010"/>
                  </a:lnTo>
                  <a:lnTo>
                    <a:pt x="438" y="977"/>
                  </a:lnTo>
                  <a:lnTo>
                    <a:pt x="606" y="808"/>
                  </a:lnTo>
                  <a:lnTo>
                    <a:pt x="741" y="640"/>
                  </a:lnTo>
                  <a:lnTo>
                    <a:pt x="741" y="539"/>
                  </a:lnTo>
                  <a:lnTo>
                    <a:pt x="741" y="438"/>
                  </a:lnTo>
                  <a:lnTo>
                    <a:pt x="707" y="337"/>
                  </a:lnTo>
                  <a:lnTo>
                    <a:pt x="674" y="236"/>
                  </a:lnTo>
                  <a:lnTo>
                    <a:pt x="606" y="169"/>
                  </a:lnTo>
                  <a:lnTo>
                    <a:pt x="303" y="169"/>
                  </a:lnTo>
                  <a:lnTo>
                    <a:pt x="303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4" name="Google Shape;944;p6"/>
            <p:cNvSpPr/>
            <p:nvPr/>
          </p:nvSpPr>
          <p:spPr>
            <a:xfrm>
              <a:off x="3974125" y="3175650"/>
              <a:ext cx="63150" cy="69050"/>
            </a:xfrm>
            <a:custGeom>
              <a:rect b="b" l="l" r="r" t="t"/>
              <a:pathLst>
                <a:path extrusionOk="0" h="2762" w="2526">
                  <a:moveTo>
                    <a:pt x="2256" y="236"/>
                  </a:moveTo>
                  <a:lnTo>
                    <a:pt x="2256" y="640"/>
                  </a:lnTo>
                  <a:lnTo>
                    <a:pt x="2290" y="1078"/>
                  </a:lnTo>
                  <a:lnTo>
                    <a:pt x="2290" y="1785"/>
                  </a:lnTo>
                  <a:lnTo>
                    <a:pt x="2323" y="2492"/>
                  </a:lnTo>
                  <a:lnTo>
                    <a:pt x="1448" y="2492"/>
                  </a:lnTo>
                  <a:lnTo>
                    <a:pt x="909" y="2526"/>
                  </a:lnTo>
                  <a:lnTo>
                    <a:pt x="640" y="2559"/>
                  </a:lnTo>
                  <a:lnTo>
                    <a:pt x="371" y="2593"/>
                  </a:lnTo>
                  <a:lnTo>
                    <a:pt x="337" y="1886"/>
                  </a:lnTo>
                  <a:lnTo>
                    <a:pt x="236" y="1145"/>
                  </a:lnTo>
                  <a:lnTo>
                    <a:pt x="202" y="708"/>
                  </a:lnTo>
                  <a:lnTo>
                    <a:pt x="135" y="270"/>
                  </a:lnTo>
                  <a:lnTo>
                    <a:pt x="1179" y="270"/>
                  </a:lnTo>
                  <a:lnTo>
                    <a:pt x="2256" y="236"/>
                  </a:lnTo>
                  <a:close/>
                  <a:moveTo>
                    <a:pt x="2222" y="1"/>
                  </a:moveTo>
                  <a:lnTo>
                    <a:pt x="1179" y="34"/>
                  </a:lnTo>
                  <a:lnTo>
                    <a:pt x="640" y="34"/>
                  </a:lnTo>
                  <a:lnTo>
                    <a:pt x="135" y="68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0" y="438"/>
                  </a:lnTo>
                  <a:lnTo>
                    <a:pt x="0" y="674"/>
                  </a:lnTo>
                  <a:lnTo>
                    <a:pt x="34" y="1145"/>
                  </a:lnTo>
                  <a:lnTo>
                    <a:pt x="101" y="1920"/>
                  </a:lnTo>
                  <a:lnTo>
                    <a:pt x="135" y="2357"/>
                  </a:lnTo>
                  <a:lnTo>
                    <a:pt x="236" y="2694"/>
                  </a:lnTo>
                  <a:lnTo>
                    <a:pt x="236" y="2728"/>
                  </a:lnTo>
                  <a:lnTo>
                    <a:pt x="270" y="2761"/>
                  </a:lnTo>
                  <a:lnTo>
                    <a:pt x="337" y="2728"/>
                  </a:lnTo>
                  <a:lnTo>
                    <a:pt x="371" y="2728"/>
                  </a:lnTo>
                  <a:lnTo>
                    <a:pt x="606" y="2761"/>
                  </a:lnTo>
                  <a:lnTo>
                    <a:pt x="842" y="2761"/>
                  </a:lnTo>
                  <a:lnTo>
                    <a:pt x="1313" y="2728"/>
                  </a:lnTo>
                  <a:lnTo>
                    <a:pt x="2088" y="2728"/>
                  </a:lnTo>
                  <a:lnTo>
                    <a:pt x="2357" y="2694"/>
                  </a:lnTo>
                  <a:lnTo>
                    <a:pt x="2492" y="2694"/>
                  </a:lnTo>
                  <a:lnTo>
                    <a:pt x="2492" y="2660"/>
                  </a:lnTo>
                  <a:lnTo>
                    <a:pt x="2525" y="2324"/>
                  </a:lnTo>
                  <a:lnTo>
                    <a:pt x="2525" y="1953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4" y="337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5" name="Google Shape;945;p6"/>
            <p:cNvSpPr/>
            <p:nvPr/>
          </p:nvSpPr>
          <p:spPr>
            <a:xfrm>
              <a:off x="4091950" y="3033400"/>
              <a:ext cx="62325" cy="65675"/>
            </a:xfrm>
            <a:custGeom>
              <a:rect b="b" l="l" r="r" t="t"/>
              <a:pathLst>
                <a:path extrusionOk="0" h="2627" w="2493">
                  <a:moveTo>
                    <a:pt x="2223" y="135"/>
                  </a:moveTo>
                  <a:lnTo>
                    <a:pt x="2257" y="1213"/>
                  </a:lnTo>
                  <a:lnTo>
                    <a:pt x="2223" y="2290"/>
                  </a:lnTo>
                  <a:lnTo>
                    <a:pt x="1752" y="2324"/>
                  </a:lnTo>
                  <a:lnTo>
                    <a:pt x="1247" y="2357"/>
                  </a:lnTo>
                  <a:lnTo>
                    <a:pt x="775" y="2357"/>
                  </a:lnTo>
                  <a:lnTo>
                    <a:pt x="539" y="2391"/>
                  </a:lnTo>
                  <a:lnTo>
                    <a:pt x="337" y="2425"/>
                  </a:lnTo>
                  <a:lnTo>
                    <a:pt x="304" y="2425"/>
                  </a:lnTo>
                  <a:lnTo>
                    <a:pt x="304" y="2391"/>
                  </a:lnTo>
                  <a:lnTo>
                    <a:pt x="337" y="1886"/>
                  </a:lnTo>
                  <a:lnTo>
                    <a:pt x="304" y="1347"/>
                  </a:lnTo>
                  <a:lnTo>
                    <a:pt x="236" y="809"/>
                  </a:lnTo>
                  <a:lnTo>
                    <a:pt x="135" y="270"/>
                  </a:lnTo>
                  <a:lnTo>
                    <a:pt x="1213" y="270"/>
                  </a:lnTo>
                  <a:lnTo>
                    <a:pt x="1718" y="236"/>
                  </a:lnTo>
                  <a:lnTo>
                    <a:pt x="2223" y="135"/>
                  </a:lnTo>
                  <a:close/>
                  <a:moveTo>
                    <a:pt x="1718" y="1"/>
                  </a:moveTo>
                  <a:lnTo>
                    <a:pt x="1179" y="34"/>
                  </a:lnTo>
                  <a:lnTo>
                    <a:pt x="640" y="68"/>
                  </a:lnTo>
                  <a:lnTo>
                    <a:pt x="102" y="68"/>
                  </a:lnTo>
                  <a:lnTo>
                    <a:pt x="34" y="102"/>
                  </a:lnTo>
                  <a:lnTo>
                    <a:pt x="1" y="135"/>
                  </a:lnTo>
                  <a:lnTo>
                    <a:pt x="1" y="203"/>
                  </a:lnTo>
                  <a:lnTo>
                    <a:pt x="34" y="270"/>
                  </a:lnTo>
                  <a:lnTo>
                    <a:pt x="34" y="775"/>
                  </a:lnTo>
                  <a:lnTo>
                    <a:pt x="34" y="1347"/>
                  </a:lnTo>
                  <a:lnTo>
                    <a:pt x="68" y="1886"/>
                  </a:lnTo>
                  <a:lnTo>
                    <a:pt x="135" y="2391"/>
                  </a:lnTo>
                  <a:lnTo>
                    <a:pt x="169" y="2458"/>
                  </a:lnTo>
                  <a:lnTo>
                    <a:pt x="203" y="2458"/>
                  </a:lnTo>
                  <a:lnTo>
                    <a:pt x="236" y="2492"/>
                  </a:lnTo>
                  <a:lnTo>
                    <a:pt x="270" y="2458"/>
                  </a:lnTo>
                  <a:lnTo>
                    <a:pt x="270" y="2526"/>
                  </a:lnTo>
                  <a:lnTo>
                    <a:pt x="337" y="2559"/>
                  </a:lnTo>
                  <a:lnTo>
                    <a:pt x="539" y="2593"/>
                  </a:lnTo>
                  <a:lnTo>
                    <a:pt x="775" y="2627"/>
                  </a:lnTo>
                  <a:lnTo>
                    <a:pt x="1280" y="2593"/>
                  </a:lnTo>
                  <a:lnTo>
                    <a:pt x="1752" y="2526"/>
                  </a:lnTo>
                  <a:lnTo>
                    <a:pt x="2223" y="2425"/>
                  </a:lnTo>
                  <a:lnTo>
                    <a:pt x="2223" y="2492"/>
                  </a:lnTo>
                  <a:lnTo>
                    <a:pt x="2257" y="2559"/>
                  </a:lnTo>
                  <a:lnTo>
                    <a:pt x="2324" y="2593"/>
                  </a:lnTo>
                  <a:lnTo>
                    <a:pt x="2391" y="2593"/>
                  </a:lnTo>
                  <a:lnTo>
                    <a:pt x="2425" y="2526"/>
                  </a:lnTo>
                  <a:lnTo>
                    <a:pt x="2492" y="1920"/>
                  </a:lnTo>
                  <a:lnTo>
                    <a:pt x="2492" y="1314"/>
                  </a:lnTo>
                  <a:lnTo>
                    <a:pt x="2492" y="708"/>
                  </a:lnTo>
                  <a:lnTo>
                    <a:pt x="2391" y="102"/>
                  </a:lnTo>
                  <a:lnTo>
                    <a:pt x="2391" y="68"/>
                  </a:lnTo>
                  <a:lnTo>
                    <a:pt x="2324" y="68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6" name="Google Shape;946;p6"/>
            <p:cNvSpPr/>
            <p:nvPr/>
          </p:nvSpPr>
          <p:spPr>
            <a:xfrm>
              <a:off x="4132350" y="3104100"/>
              <a:ext cx="8450" cy="58100"/>
            </a:xfrm>
            <a:custGeom>
              <a:rect b="b" l="l" r="r" t="t"/>
              <a:pathLst>
                <a:path extrusionOk="0" h="2324" w="338">
                  <a:moveTo>
                    <a:pt x="68" y="1"/>
                  </a:moveTo>
                  <a:lnTo>
                    <a:pt x="35" y="34"/>
                  </a:lnTo>
                  <a:lnTo>
                    <a:pt x="1" y="304"/>
                  </a:lnTo>
                  <a:lnTo>
                    <a:pt x="1" y="573"/>
                  </a:lnTo>
                  <a:lnTo>
                    <a:pt x="35" y="1078"/>
                  </a:lnTo>
                  <a:lnTo>
                    <a:pt x="68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4"/>
                  </a:lnTo>
                  <a:lnTo>
                    <a:pt x="304" y="2324"/>
                  </a:lnTo>
                  <a:lnTo>
                    <a:pt x="304" y="2257"/>
                  </a:lnTo>
                  <a:lnTo>
                    <a:pt x="338" y="1987"/>
                  </a:lnTo>
                  <a:lnTo>
                    <a:pt x="304" y="1684"/>
                  </a:lnTo>
                  <a:lnTo>
                    <a:pt x="237" y="1078"/>
                  </a:lnTo>
                  <a:lnTo>
                    <a:pt x="203" y="539"/>
                  </a:lnTo>
                  <a:lnTo>
                    <a:pt x="169" y="304"/>
                  </a:lnTo>
                  <a:lnTo>
                    <a:pt x="136" y="34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7" name="Google Shape;947;p6"/>
            <p:cNvSpPr/>
            <p:nvPr/>
          </p:nvSpPr>
          <p:spPr>
            <a:xfrm>
              <a:off x="4015375" y="3126825"/>
              <a:ext cx="18525" cy="21925"/>
            </a:xfrm>
            <a:custGeom>
              <a:rect b="b" l="l" r="r" t="t"/>
              <a:pathLst>
                <a:path extrusionOk="0" h="877" w="741">
                  <a:moveTo>
                    <a:pt x="101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69"/>
                  </a:lnTo>
                  <a:lnTo>
                    <a:pt x="135" y="203"/>
                  </a:lnTo>
                  <a:lnTo>
                    <a:pt x="337" y="270"/>
                  </a:lnTo>
                  <a:lnTo>
                    <a:pt x="168" y="472"/>
                  </a:lnTo>
                  <a:lnTo>
                    <a:pt x="34" y="708"/>
                  </a:lnTo>
                  <a:lnTo>
                    <a:pt x="0" y="775"/>
                  </a:lnTo>
                  <a:lnTo>
                    <a:pt x="34" y="842"/>
                  </a:lnTo>
                  <a:lnTo>
                    <a:pt x="101" y="876"/>
                  </a:lnTo>
                  <a:lnTo>
                    <a:pt x="168" y="876"/>
                  </a:lnTo>
                  <a:lnTo>
                    <a:pt x="505" y="775"/>
                  </a:lnTo>
                  <a:lnTo>
                    <a:pt x="673" y="741"/>
                  </a:lnTo>
                  <a:lnTo>
                    <a:pt x="707" y="708"/>
                  </a:lnTo>
                  <a:lnTo>
                    <a:pt x="741" y="640"/>
                  </a:lnTo>
                  <a:lnTo>
                    <a:pt x="741" y="573"/>
                  </a:lnTo>
                  <a:lnTo>
                    <a:pt x="673" y="539"/>
                  </a:lnTo>
                  <a:lnTo>
                    <a:pt x="640" y="539"/>
                  </a:lnTo>
                  <a:lnTo>
                    <a:pt x="505" y="573"/>
                  </a:lnTo>
                  <a:lnTo>
                    <a:pt x="370" y="607"/>
                  </a:lnTo>
                  <a:lnTo>
                    <a:pt x="640" y="236"/>
                  </a:lnTo>
                  <a:lnTo>
                    <a:pt x="673" y="169"/>
                  </a:lnTo>
                  <a:lnTo>
                    <a:pt x="640" y="135"/>
                  </a:lnTo>
                  <a:lnTo>
                    <a:pt x="606" y="102"/>
                  </a:lnTo>
                  <a:lnTo>
                    <a:pt x="539" y="68"/>
                  </a:lnTo>
                  <a:lnTo>
                    <a:pt x="236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8" name="Google Shape;948;p6"/>
            <p:cNvSpPr/>
            <p:nvPr/>
          </p:nvSpPr>
          <p:spPr>
            <a:xfrm>
              <a:off x="3990950" y="3106625"/>
              <a:ext cx="63150" cy="59800"/>
            </a:xfrm>
            <a:custGeom>
              <a:rect b="b" l="l" r="r" t="t"/>
              <a:pathLst>
                <a:path extrusionOk="0" h="2392" w="2526">
                  <a:moveTo>
                    <a:pt x="2256" y="236"/>
                  </a:moveTo>
                  <a:lnTo>
                    <a:pt x="2256" y="674"/>
                  </a:lnTo>
                  <a:lnTo>
                    <a:pt x="2290" y="1112"/>
                  </a:lnTo>
                  <a:lnTo>
                    <a:pt x="2290" y="1617"/>
                  </a:lnTo>
                  <a:lnTo>
                    <a:pt x="2324" y="2122"/>
                  </a:lnTo>
                  <a:lnTo>
                    <a:pt x="1448" y="2122"/>
                  </a:lnTo>
                  <a:lnTo>
                    <a:pt x="910" y="2156"/>
                  </a:lnTo>
                  <a:lnTo>
                    <a:pt x="640" y="2156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8"/>
                  </a:lnTo>
                  <a:lnTo>
                    <a:pt x="169" y="270"/>
                  </a:lnTo>
                  <a:lnTo>
                    <a:pt x="169" y="270"/>
                  </a:lnTo>
                  <a:lnTo>
                    <a:pt x="674" y="304"/>
                  </a:lnTo>
                  <a:lnTo>
                    <a:pt x="1213" y="270"/>
                  </a:lnTo>
                  <a:lnTo>
                    <a:pt x="2256" y="236"/>
                  </a:lnTo>
                  <a:close/>
                  <a:moveTo>
                    <a:pt x="2256" y="1"/>
                  </a:moveTo>
                  <a:lnTo>
                    <a:pt x="1179" y="34"/>
                  </a:lnTo>
                  <a:lnTo>
                    <a:pt x="674" y="68"/>
                  </a:lnTo>
                  <a:lnTo>
                    <a:pt x="135" y="102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79"/>
                  </a:lnTo>
                  <a:lnTo>
                    <a:pt x="102" y="1751"/>
                  </a:lnTo>
                  <a:lnTo>
                    <a:pt x="135" y="2055"/>
                  </a:lnTo>
                  <a:lnTo>
                    <a:pt x="203" y="2324"/>
                  </a:lnTo>
                  <a:lnTo>
                    <a:pt x="236" y="2358"/>
                  </a:lnTo>
                  <a:lnTo>
                    <a:pt x="371" y="2358"/>
                  </a:lnTo>
                  <a:lnTo>
                    <a:pt x="573" y="2391"/>
                  </a:lnTo>
                  <a:lnTo>
                    <a:pt x="842" y="2391"/>
                  </a:lnTo>
                  <a:lnTo>
                    <a:pt x="1314" y="2358"/>
                  </a:lnTo>
                  <a:lnTo>
                    <a:pt x="2088" y="2358"/>
                  </a:lnTo>
                  <a:lnTo>
                    <a:pt x="2357" y="2324"/>
                  </a:lnTo>
                  <a:lnTo>
                    <a:pt x="2458" y="2324"/>
                  </a:lnTo>
                  <a:lnTo>
                    <a:pt x="2492" y="2290"/>
                  </a:lnTo>
                  <a:lnTo>
                    <a:pt x="2526" y="2021"/>
                  </a:lnTo>
                  <a:lnTo>
                    <a:pt x="2526" y="1785"/>
                  </a:lnTo>
                  <a:lnTo>
                    <a:pt x="2492" y="1246"/>
                  </a:lnTo>
                  <a:lnTo>
                    <a:pt x="2458" y="674"/>
                  </a:lnTo>
                  <a:lnTo>
                    <a:pt x="2425" y="371"/>
                  </a:lnTo>
                  <a:lnTo>
                    <a:pt x="2357" y="68"/>
                  </a:lnTo>
                  <a:lnTo>
                    <a:pt x="2324" y="34"/>
                  </a:lnTo>
                  <a:lnTo>
                    <a:pt x="2290" y="34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49" name="Google Shape;949;p6"/>
            <p:cNvSpPr/>
            <p:nvPr/>
          </p:nvSpPr>
          <p:spPr>
            <a:xfrm>
              <a:off x="4412650" y="3088950"/>
              <a:ext cx="64825" cy="60625"/>
            </a:xfrm>
            <a:custGeom>
              <a:rect b="b" l="l" r="r" t="t"/>
              <a:pathLst>
                <a:path extrusionOk="0" h="2425" w="2593">
                  <a:moveTo>
                    <a:pt x="2391" y="1"/>
                  </a:moveTo>
                  <a:lnTo>
                    <a:pt x="2357" y="34"/>
                  </a:lnTo>
                  <a:lnTo>
                    <a:pt x="2323" y="135"/>
                  </a:lnTo>
                  <a:lnTo>
                    <a:pt x="1751" y="102"/>
                  </a:lnTo>
                  <a:lnTo>
                    <a:pt x="1179" y="68"/>
                  </a:lnTo>
                  <a:lnTo>
                    <a:pt x="674" y="34"/>
                  </a:lnTo>
                  <a:lnTo>
                    <a:pt x="404" y="68"/>
                  </a:lnTo>
                  <a:lnTo>
                    <a:pt x="303" y="135"/>
                  </a:lnTo>
                  <a:lnTo>
                    <a:pt x="202" y="169"/>
                  </a:lnTo>
                  <a:lnTo>
                    <a:pt x="202" y="203"/>
                  </a:lnTo>
                  <a:lnTo>
                    <a:pt x="371" y="270"/>
                  </a:lnTo>
                  <a:lnTo>
                    <a:pt x="573" y="304"/>
                  </a:lnTo>
                  <a:lnTo>
                    <a:pt x="1684" y="304"/>
                  </a:lnTo>
                  <a:lnTo>
                    <a:pt x="2323" y="337"/>
                  </a:lnTo>
                  <a:lnTo>
                    <a:pt x="2323" y="708"/>
                  </a:lnTo>
                  <a:lnTo>
                    <a:pt x="2323" y="1078"/>
                  </a:lnTo>
                  <a:lnTo>
                    <a:pt x="2323" y="1583"/>
                  </a:lnTo>
                  <a:lnTo>
                    <a:pt x="2357" y="1852"/>
                  </a:lnTo>
                  <a:lnTo>
                    <a:pt x="2387" y="2088"/>
                  </a:lnTo>
                  <a:lnTo>
                    <a:pt x="2387" y="2088"/>
                  </a:lnTo>
                  <a:lnTo>
                    <a:pt x="1347" y="2122"/>
                  </a:lnTo>
                  <a:lnTo>
                    <a:pt x="808" y="2155"/>
                  </a:lnTo>
                  <a:lnTo>
                    <a:pt x="539" y="2189"/>
                  </a:lnTo>
                  <a:lnTo>
                    <a:pt x="303" y="2256"/>
                  </a:lnTo>
                  <a:lnTo>
                    <a:pt x="270" y="1751"/>
                  </a:lnTo>
                  <a:lnTo>
                    <a:pt x="236" y="1246"/>
                  </a:lnTo>
                  <a:lnTo>
                    <a:pt x="270" y="708"/>
                  </a:lnTo>
                  <a:lnTo>
                    <a:pt x="236" y="438"/>
                  </a:lnTo>
                  <a:lnTo>
                    <a:pt x="202" y="304"/>
                  </a:lnTo>
                  <a:lnTo>
                    <a:pt x="169" y="203"/>
                  </a:lnTo>
                  <a:lnTo>
                    <a:pt x="68" y="337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88"/>
                  </a:lnTo>
                  <a:lnTo>
                    <a:pt x="68" y="2189"/>
                  </a:lnTo>
                  <a:lnTo>
                    <a:pt x="101" y="2290"/>
                  </a:lnTo>
                  <a:lnTo>
                    <a:pt x="169" y="2391"/>
                  </a:lnTo>
                  <a:lnTo>
                    <a:pt x="270" y="2425"/>
                  </a:lnTo>
                  <a:lnTo>
                    <a:pt x="303" y="2425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42" y="2425"/>
                  </a:lnTo>
                  <a:lnTo>
                    <a:pt x="1347" y="2391"/>
                  </a:lnTo>
                  <a:lnTo>
                    <a:pt x="2391" y="2324"/>
                  </a:lnTo>
                  <a:lnTo>
                    <a:pt x="2458" y="2290"/>
                  </a:lnTo>
                  <a:lnTo>
                    <a:pt x="2492" y="2324"/>
                  </a:lnTo>
                  <a:lnTo>
                    <a:pt x="2525" y="2324"/>
                  </a:lnTo>
                  <a:lnTo>
                    <a:pt x="2559" y="2290"/>
                  </a:lnTo>
                  <a:lnTo>
                    <a:pt x="2593" y="2021"/>
                  </a:lnTo>
                  <a:lnTo>
                    <a:pt x="2559" y="1785"/>
                  </a:lnTo>
                  <a:lnTo>
                    <a:pt x="2525" y="1246"/>
                  </a:lnTo>
                  <a:lnTo>
                    <a:pt x="2525" y="640"/>
                  </a:lnTo>
                  <a:lnTo>
                    <a:pt x="2492" y="337"/>
                  </a:lnTo>
                  <a:lnTo>
                    <a:pt x="2458" y="34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0" name="Google Shape;950;p6"/>
            <p:cNvSpPr/>
            <p:nvPr/>
          </p:nvSpPr>
          <p:spPr>
            <a:xfrm>
              <a:off x="6994975" y="3960950"/>
              <a:ext cx="296300" cy="452025"/>
            </a:xfrm>
            <a:custGeom>
              <a:rect b="b" l="l" r="r" t="t"/>
              <a:pathLst>
                <a:path extrusionOk="0" h="18081" w="11852">
                  <a:moveTo>
                    <a:pt x="8721" y="1"/>
                  </a:moveTo>
                  <a:lnTo>
                    <a:pt x="6431" y="506"/>
                  </a:lnTo>
                  <a:lnTo>
                    <a:pt x="4142" y="1045"/>
                  </a:lnTo>
                  <a:lnTo>
                    <a:pt x="1886" y="1651"/>
                  </a:lnTo>
                  <a:lnTo>
                    <a:pt x="977" y="1886"/>
                  </a:lnTo>
                  <a:lnTo>
                    <a:pt x="742" y="1954"/>
                  </a:lnTo>
                  <a:lnTo>
                    <a:pt x="540" y="2055"/>
                  </a:lnTo>
                  <a:lnTo>
                    <a:pt x="338" y="2156"/>
                  </a:lnTo>
                  <a:lnTo>
                    <a:pt x="169" y="2290"/>
                  </a:lnTo>
                  <a:lnTo>
                    <a:pt x="169" y="2324"/>
                  </a:lnTo>
                  <a:lnTo>
                    <a:pt x="136" y="2257"/>
                  </a:lnTo>
                  <a:lnTo>
                    <a:pt x="68" y="2223"/>
                  </a:lnTo>
                  <a:lnTo>
                    <a:pt x="1" y="2223"/>
                  </a:lnTo>
                  <a:lnTo>
                    <a:pt x="1" y="2290"/>
                  </a:lnTo>
                  <a:lnTo>
                    <a:pt x="35" y="2762"/>
                  </a:lnTo>
                  <a:lnTo>
                    <a:pt x="136" y="3233"/>
                  </a:lnTo>
                  <a:lnTo>
                    <a:pt x="371" y="4176"/>
                  </a:lnTo>
                  <a:lnTo>
                    <a:pt x="641" y="5118"/>
                  </a:lnTo>
                  <a:lnTo>
                    <a:pt x="876" y="6061"/>
                  </a:lnTo>
                  <a:lnTo>
                    <a:pt x="1785" y="10068"/>
                  </a:lnTo>
                  <a:lnTo>
                    <a:pt x="2223" y="12054"/>
                  </a:lnTo>
                  <a:lnTo>
                    <a:pt x="2728" y="14040"/>
                  </a:lnTo>
                  <a:lnTo>
                    <a:pt x="3267" y="16027"/>
                  </a:lnTo>
                  <a:lnTo>
                    <a:pt x="3536" y="17037"/>
                  </a:lnTo>
                  <a:lnTo>
                    <a:pt x="3873" y="17980"/>
                  </a:lnTo>
                  <a:lnTo>
                    <a:pt x="3940" y="18081"/>
                  </a:lnTo>
                  <a:lnTo>
                    <a:pt x="4007" y="18081"/>
                  </a:lnTo>
                  <a:lnTo>
                    <a:pt x="4075" y="18047"/>
                  </a:lnTo>
                  <a:lnTo>
                    <a:pt x="4142" y="17980"/>
                  </a:lnTo>
                  <a:lnTo>
                    <a:pt x="4681" y="17879"/>
                  </a:lnTo>
                  <a:lnTo>
                    <a:pt x="5253" y="17710"/>
                  </a:lnTo>
                  <a:lnTo>
                    <a:pt x="6330" y="17374"/>
                  </a:lnTo>
                  <a:lnTo>
                    <a:pt x="7576" y="17003"/>
                  </a:lnTo>
                  <a:lnTo>
                    <a:pt x="8856" y="16667"/>
                  </a:lnTo>
                  <a:lnTo>
                    <a:pt x="10337" y="16296"/>
                  </a:lnTo>
                  <a:lnTo>
                    <a:pt x="11111" y="16128"/>
                  </a:lnTo>
                  <a:lnTo>
                    <a:pt x="11852" y="15892"/>
                  </a:lnTo>
                  <a:lnTo>
                    <a:pt x="11852" y="15656"/>
                  </a:lnTo>
                  <a:lnTo>
                    <a:pt x="11044" y="15892"/>
                  </a:lnTo>
                  <a:lnTo>
                    <a:pt x="10202" y="16094"/>
                  </a:lnTo>
                  <a:lnTo>
                    <a:pt x="8519" y="16532"/>
                  </a:lnTo>
                  <a:lnTo>
                    <a:pt x="6263" y="17172"/>
                  </a:lnTo>
                  <a:lnTo>
                    <a:pt x="5152" y="17475"/>
                  </a:lnTo>
                  <a:lnTo>
                    <a:pt x="4613" y="17643"/>
                  </a:lnTo>
                  <a:lnTo>
                    <a:pt x="4108" y="17879"/>
                  </a:lnTo>
                  <a:lnTo>
                    <a:pt x="3536" y="15926"/>
                  </a:lnTo>
                  <a:lnTo>
                    <a:pt x="2997" y="13939"/>
                  </a:lnTo>
                  <a:lnTo>
                    <a:pt x="2526" y="11987"/>
                  </a:lnTo>
                  <a:lnTo>
                    <a:pt x="2055" y="9967"/>
                  </a:lnTo>
                  <a:lnTo>
                    <a:pt x="1146" y="5960"/>
                  </a:lnTo>
                  <a:lnTo>
                    <a:pt x="742" y="4108"/>
                  </a:lnTo>
                  <a:lnTo>
                    <a:pt x="506" y="3199"/>
                  </a:lnTo>
                  <a:lnTo>
                    <a:pt x="338" y="2762"/>
                  </a:lnTo>
                  <a:lnTo>
                    <a:pt x="182" y="2358"/>
                  </a:lnTo>
                  <a:lnTo>
                    <a:pt x="405" y="2358"/>
                  </a:lnTo>
                  <a:lnTo>
                    <a:pt x="641" y="2324"/>
                  </a:lnTo>
                  <a:lnTo>
                    <a:pt x="1078" y="2223"/>
                  </a:lnTo>
                  <a:lnTo>
                    <a:pt x="1954" y="1920"/>
                  </a:lnTo>
                  <a:lnTo>
                    <a:pt x="4209" y="1314"/>
                  </a:lnTo>
                  <a:lnTo>
                    <a:pt x="6465" y="775"/>
                  </a:lnTo>
                  <a:lnTo>
                    <a:pt x="8755" y="304"/>
                  </a:lnTo>
                  <a:lnTo>
                    <a:pt x="8889" y="977"/>
                  </a:lnTo>
                  <a:lnTo>
                    <a:pt x="9024" y="1651"/>
                  </a:lnTo>
                  <a:lnTo>
                    <a:pt x="9394" y="3031"/>
                  </a:lnTo>
                  <a:lnTo>
                    <a:pt x="10303" y="6330"/>
                  </a:lnTo>
                  <a:lnTo>
                    <a:pt x="11280" y="9664"/>
                  </a:lnTo>
                  <a:lnTo>
                    <a:pt x="11549" y="10674"/>
                  </a:lnTo>
                  <a:lnTo>
                    <a:pt x="11852" y="11717"/>
                  </a:lnTo>
                  <a:lnTo>
                    <a:pt x="11852" y="10640"/>
                  </a:lnTo>
                  <a:lnTo>
                    <a:pt x="11583" y="9832"/>
                  </a:lnTo>
                  <a:lnTo>
                    <a:pt x="10640" y="6532"/>
                  </a:lnTo>
                  <a:lnTo>
                    <a:pt x="9798" y="3469"/>
                  </a:lnTo>
                  <a:lnTo>
                    <a:pt x="9394" y="1785"/>
                  </a:lnTo>
                  <a:lnTo>
                    <a:pt x="9159" y="944"/>
                  </a:lnTo>
                  <a:lnTo>
                    <a:pt x="8923" y="136"/>
                  </a:lnTo>
                  <a:lnTo>
                    <a:pt x="8889" y="102"/>
                  </a:lnTo>
                  <a:lnTo>
                    <a:pt x="8822" y="35"/>
                  </a:lnTo>
                  <a:lnTo>
                    <a:pt x="878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1" name="Google Shape;951;p6"/>
            <p:cNvSpPr/>
            <p:nvPr/>
          </p:nvSpPr>
          <p:spPr>
            <a:xfrm>
              <a:off x="5857000" y="2891150"/>
              <a:ext cx="1266800" cy="381325"/>
            </a:xfrm>
            <a:custGeom>
              <a:rect b="b" l="l" r="r" t="t"/>
              <a:pathLst>
                <a:path extrusionOk="0" h="15253" w="50672">
                  <a:moveTo>
                    <a:pt x="22592" y="5219"/>
                  </a:moveTo>
                  <a:lnTo>
                    <a:pt x="22558" y="5859"/>
                  </a:lnTo>
                  <a:lnTo>
                    <a:pt x="22154" y="5893"/>
                  </a:lnTo>
                  <a:lnTo>
                    <a:pt x="22188" y="5825"/>
                  </a:lnTo>
                  <a:lnTo>
                    <a:pt x="22188" y="5758"/>
                  </a:lnTo>
                  <a:lnTo>
                    <a:pt x="22154" y="5623"/>
                  </a:lnTo>
                  <a:lnTo>
                    <a:pt x="22121" y="5421"/>
                  </a:lnTo>
                  <a:lnTo>
                    <a:pt x="22087" y="5253"/>
                  </a:lnTo>
                  <a:lnTo>
                    <a:pt x="22558" y="5219"/>
                  </a:lnTo>
                  <a:close/>
                  <a:moveTo>
                    <a:pt x="21919" y="5253"/>
                  </a:moveTo>
                  <a:lnTo>
                    <a:pt x="21919" y="5590"/>
                  </a:lnTo>
                  <a:lnTo>
                    <a:pt x="21952" y="5758"/>
                  </a:lnTo>
                  <a:lnTo>
                    <a:pt x="21952" y="5859"/>
                  </a:lnTo>
                  <a:lnTo>
                    <a:pt x="21986" y="5926"/>
                  </a:lnTo>
                  <a:lnTo>
                    <a:pt x="21750" y="5960"/>
                  </a:lnTo>
                  <a:lnTo>
                    <a:pt x="21717" y="5792"/>
                  </a:lnTo>
                  <a:lnTo>
                    <a:pt x="21649" y="5623"/>
                  </a:lnTo>
                  <a:lnTo>
                    <a:pt x="21616" y="5455"/>
                  </a:lnTo>
                  <a:lnTo>
                    <a:pt x="21515" y="5287"/>
                  </a:lnTo>
                  <a:lnTo>
                    <a:pt x="21919" y="5253"/>
                  </a:lnTo>
                  <a:close/>
                  <a:moveTo>
                    <a:pt x="21447" y="5287"/>
                  </a:moveTo>
                  <a:lnTo>
                    <a:pt x="21447" y="5455"/>
                  </a:lnTo>
                  <a:lnTo>
                    <a:pt x="21481" y="5623"/>
                  </a:lnTo>
                  <a:lnTo>
                    <a:pt x="21515" y="5792"/>
                  </a:lnTo>
                  <a:lnTo>
                    <a:pt x="21548" y="5960"/>
                  </a:lnTo>
                  <a:lnTo>
                    <a:pt x="21313" y="5994"/>
                  </a:lnTo>
                  <a:lnTo>
                    <a:pt x="21313" y="5859"/>
                  </a:lnTo>
                  <a:lnTo>
                    <a:pt x="21279" y="5724"/>
                  </a:lnTo>
                  <a:lnTo>
                    <a:pt x="21178" y="5287"/>
                  </a:lnTo>
                  <a:close/>
                  <a:moveTo>
                    <a:pt x="21111" y="5287"/>
                  </a:moveTo>
                  <a:lnTo>
                    <a:pt x="21144" y="5691"/>
                  </a:lnTo>
                  <a:lnTo>
                    <a:pt x="21178" y="5859"/>
                  </a:lnTo>
                  <a:lnTo>
                    <a:pt x="21212" y="5994"/>
                  </a:lnTo>
                  <a:lnTo>
                    <a:pt x="20909" y="6027"/>
                  </a:lnTo>
                  <a:lnTo>
                    <a:pt x="20909" y="5960"/>
                  </a:lnTo>
                  <a:lnTo>
                    <a:pt x="20909" y="5859"/>
                  </a:lnTo>
                  <a:lnTo>
                    <a:pt x="20841" y="5724"/>
                  </a:lnTo>
                  <a:lnTo>
                    <a:pt x="20774" y="5320"/>
                  </a:lnTo>
                  <a:lnTo>
                    <a:pt x="21111" y="5287"/>
                  </a:lnTo>
                  <a:close/>
                  <a:moveTo>
                    <a:pt x="20673" y="5320"/>
                  </a:moveTo>
                  <a:lnTo>
                    <a:pt x="20673" y="5724"/>
                  </a:lnTo>
                  <a:lnTo>
                    <a:pt x="20673" y="5893"/>
                  </a:lnTo>
                  <a:lnTo>
                    <a:pt x="20707" y="5994"/>
                  </a:lnTo>
                  <a:lnTo>
                    <a:pt x="20740" y="6061"/>
                  </a:lnTo>
                  <a:lnTo>
                    <a:pt x="20471" y="6061"/>
                  </a:lnTo>
                  <a:lnTo>
                    <a:pt x="20471" y="5926"/>
                  </a:lnTo>
                  <a:lnTo>
                    <a:pt x="20437" y="5758"/>
                  </a:lnTo>
                  <a:lnTo>
                    <a:pt x="20404" y="5522"/>
                  </a:lnTo>
                  <a:lnTo>
                    <a:pt x="20370" y="5320"/>
                  </a:lnTo>
                  <a:close/>
                  <a:moveTo>
                    <a:pt x="20201" y="5320"/>
                  </a:moveTo>
                  <a:lnTo>
                    <a:pt x="20201" y="5522"/>
                  </a:lnTo>
                  <a:lnTo>
                    <a:pt x="20235" y="5691"/>
                  </a:lnTo>
                  <a:lnTo>
                    <a:pt x="20269" y="5893"/>
                  </a:lnTo>
                  <a:lnTo>
                    <a:pt x="20269" y="5994"/>
                  </a:lnTo>
                  <a:lnTo>
                    <a:pt x="20302" y="6095"/>
                  </a:lnTo>
                  <a:lnTo>
                    <a:pt x="20033" y="6128"/>
                  </a:lnTo>
                  <a:lnTo>
                    <a:pt x="19999" y="5893"/>
                  </a:lnTo>
                  <a:lnTo>
                    <a:pt x="19966" y="5623"/>
                  </a:lnTo>
                  <a:lnTo>
                    <a:pt x="19898" y="5354"/>
                  </a:lnTo>
                  <a:lnTo>
                    <a:pt x="20201" y="5320"/>
                  </a:lnTo>
                  <a:close/>
                  <a:moveTo>
                    <a:pt x="19730" y="5354"/>
                  </a:moveTo>
                  <a:lnTo>
                    <a:pt x="19764" y="5623"/>
                  </a:lnTo>
                  <a:lnTo>
                    <a:pt x="19764" y="5859"/>
                  </a:lnTo>
                  <a:lnTo>
                    <a:pt x="19797" y="5994"/>
                  </a:lnTo>
                  <a:lnTo>
                    <a:pt x="19831" y="6162"/>
                  </a:lnTo>
                  <a:lnTo>
                    <a:pt x="19528" y="6196"/>
                  </a:lnTo>
                  <a:lnTo>
                    <a:pt x="19494" y="5994"/>
                  </a:lnTo>
                  <a:lnTo>
                    <a:pt x="19461" y="5825"/>
                  </a:lnTo>
                  <a:lnTo>
                    <a:pt x="19427" y="5590"/>
                  </a:lnTo>
                  <a:lnTo>
                    <a:pt x="19360" y="5388"/>
                  </a:lnTo>
                  <a:lnTo>
                    <a:pt x="19730" y="5354"/>
                  </a:lnTo>
                  <a:close/>
                  <a:moveTo>
                    <a:pt x="22592" y="6095"/>
                  </a:moveTo>
                  <a:lnTo>
                    <a:pt x="22626" y="7071"/>
                  </a:lnTo>
                  <a:lnTo>
                    <a:pt x="22693" y="7778"/>
                  </a:lnTo>
                  <a:lnTo>
                    <a:pt x="22121" y="7778"/>
                  </a:lnTo>
                  <a:lnTo>
                    <a:pt x="21582" y="7845"/>
                  </a:lnTo>
                  <a:lnTo>
                    <a:pt x="20505" y="8014"/>
                  </a:lnTo>
                  <a:lnTo>
                    <a:pt x="19427" y="8115"/>
                  </a:lnTo>
                  <a:lnTo>
                    <a:pt x="18888" y="8182"/>
                  </a:lnTo>
                  <a:lnTo>
                    <a:pt x="18350" y="8317"/>
                  </a:lnTo>
                  <a:lnTo>
                    <a:pt x="18249" y="7441"/>
                  </a:lnTo>
                  <a:lnTo>
                    <a:pt x="18181" y="7037"/>
                  </a:lnTo>
                  <a:lnTo>
                    <a:pt x="18114" y="6633"/>
                  </a:lnTo>
                  <a:lnTo>
                    <a:pt x="18653" y="6600"/>
                  </a:lnTo>
                  <a:lnTo>
                    <a:pt x="19225" y="6532"/>
                  </a:lnTo>
                  <a:lnTo>
                    <a:pt x="20336" y="6398"/>
                  </a:lnTo>
                  <a:lnTo>
                    <a:pt x="21481" y="6229"/>
                  </a:lnTo>
                  <a:lnTo>
                    <a:pt x="22592" y="6095"/>
                  </a:lnTo>
                  <a:close/>
                  <a:moveTo>
                    <a:pt x="22693" y="7946"/>
                  </a:moveTo>
                  <a:lnTo>
                    <a:pt x="22760" y="8283"/>
                  </a:lnTo>
                  <a:lnTo>
                    <a:pt x="22828" y="8653"/>
                  </a:lnTo>
                  <a:lnTo>
                    <a:pt x="22356" y="8721"/>
                  </a:lnTo>
                  <a:lnTo>
                    <a:pt x="22289" y="8485"/>
                  </a:lnTo>
                  <a:lnTo>
                    <a:pt x="22222" y="8047"/>
                  </a:lnTo>
                  <a:lnTo>
                    <a:pt x="22693" y="7946"/>
                  </a:lnTo>
                  <a:close/>
                  <a:moveTo>
                    <a:pt x="22121" y="8047"/>
                  </a:moveTo>
                  <a:lnTo>
                    <a:pt x="22121" y="8249"/>
                  </a:lnTo>
                  <a:lnTo>
                    <a:pt x="22121" y="8451"/>
                  </a:lnTo>
                  <a:lnTo>
                    <a:pt x="22154" y="8721"/>
                  </a:lnTo>
                  <a:lnTo>
                    <a:pt x="21784" y="8788"/>
                  </a:lnTo>
                  <a:lnTo>
                    <a:pt x="21750" y="8586"/>
                  </a:lnTo>
                  <a:lnTo>
                    <a:pt x="21717" y="8418"/>
                  </a:lnTo>
                  <a:lnTo>
                    <a:pt x="21683" y="8249"/>
                  </a:lnTo>
                  <a:lnTo>
                    <a:pt x="21616" y="8115"/>
                  </a:lnTo>
                  <a:lnTo>
                    <a:pt x="22121" y="8047"/>
                  </a:lnTo>
                  <a:close/>
                  <a:moveTo>
                    <a:pt x="21481" y="8115"/>
                  </a:moveTo>
                  <a:lnTo>
                    <a:pt x="21481" y="8283"/>
                  </a:lnTo>
                  <a:lnTo>
                    <a:pt x="21515" y="8418"/>
                  </a:lnTo>
                  <a:lnTo>
                    <a:pt x="21548" y="8620"/>
                  </a:lnTo>
                  <a:lnTo>
                    <a:pt x="21582" y="8788"/>
                  </a:lnTo>
                  <a:lnTo>
                    <a:pt x="21313" y="8822"/>
                  </a:lnTo>
                  <a:lnTo>
                    <a:pt x="21245" y="8350"/>
                  </a:lnTo>
                  <a:lnTo>
                    <a:pt x="21178" y="8148"/>
                  </a:lnTo>
                  <a:lnTo>
                    <a:pt x="21481" y="8115"/>
                  </a:lnTo>
                  <a:close/>
                  <a:moveTo>
                    <a:pt x="20976" y="8182"/>
                  </a:moveTo>
                  <a:lnTo>
                    <a:pt x="21010" y="8384"/>
                  </a:lnTo>
                  <a:lnTo>
                    <a:pt x="21077" y="8855"/>
                  </a:lnTo>
                  <a:lnTo>
                    <a:pt x="20774" y="8889"/>
                  </a:lnTo>
                  <a:lnTo>
                    <a:pt x="20774" y="8721"/>
                  </a:lnTo>
                  <a:lnTo>
                    <a:pt x="20740" y="8552"/>
                  </a:lnTo>
                  <a:lnTo>
                    <a:pt x="20707" y="8384"/>
                  </a:lnTo>
                  <a:lnTo>
                    <a:pt x="20639" y="8216"/>
                  </a:lnTo>
                  <a:lnTo>
                    <a:pt x="20976" y="8182"/>
                  </a:lnTo>
                  <a:close/>
                  <a:moveTo>
                    <a:pt x="20505" y="8216"/>
                  </a:moveTo>
                  <a:lnTo>
                    <a:pt x="20505" y="8418"/>
                  </a:lnTo>
                  <a:lnTo>
                    <a:pt x="20538" y="8586"/>
                  </a:lnTo>
                  <a:lnTo>
                    <a:pt x="20538" y="8754"/>
                  </a:lnTo>
                  <a:lnTo>
                    <a:pt x="20606" y="8923"/>
                  </a:lnTo>
                  <a:lnTo>
                    <a:pt x="20336" y="8956"/>
                  </a:lnTo>
                  <a:lnTo>
                    <a:pt x="20336" y="8889"/>
                  </a:lnTo>
                  <a:lnTo>
                    <a:pt x="20336" y="8788"/>
                  </a:lnTo>
                  <a:lnTo>
                    <a:pt x="20302" y="8653"/>
                  </a:lnTo>
                  <a:lnTo>
                    <a:pt x="20235" y="8249"/>
                  </a:lnTo>
                  <a:lnTo>
                    <a:pt x="20505" y="8216"/>
                  </a:lnTo>
                  <a:close/>
                  <a:moveTo>
                    <a:pt x="20134" y="8283"/>
                  </a:moveTo>
                  <a:lnTo>
                    <a:pt x="20100" y="8451"/>
                  </a:lnTo>
                  <a:lnTo>
                    <a:pt x="20100" y="8620"/>
                  </a:lnTo>
                  <a:lnTo>
                    <a:pt x="20134" y="8822"/>
                  </a:lnTo>
                  <a:lnTo>
                    <a:pt x="20168" y="8889"/>
                  </a:lnTo>
                  <a:lnTo>
                    <a:pt x="20235" y="8956"/>
                  </a:lnTo>
                  <a:lnTo>
                    <a:pt x="19865" y="8990"/>
                  </a:lnTo>
                  <a:lnTo>
                    <a:pt x="19831" y="8788"/>
                  </a:lnTo>
                  <a:lnTo>
                    <a:pt x="19764" y="8552"/>
                  </a:lnTo>
                  <a:lnTo>
                    <a:pt x="19730" y="8350"/>
                  </a:lnTo>
                  <a:lnTo>
                    <a:pt x="20134" y="8283"/>
                  </a:lnTo>
                  <a:close/>
                  <a:moveTo>
                    <a:pt x="19629" y="8350"/>
                  </a:moveTo>
                  <a:lnTo>
                    <a:pt x="19595" y="8552"/>
                  </a:lnTo>
                  <a:lnTo>
                    <a:pt x="19595" y="8754"/>
                  </a:lnTo>
                  <a:lnTo>
                    <a:pt x="19629" y="9024"/>
                  </a:lnTo>
                  <a:lnTo>
                    <a:pt x="19292" y="9024"/>
                  </a:lnTo>
                  <a:lnTo>
                    <a:pt x="19326" y="8956"/>
                  </a:lnTo>
                  <a:lnTo>
                    <a:pt x="19326" y="8889"/>
                  </a:lnTo>
                  <a:lnTo>
                    <a:pt x="19292" y="8754"/>
                  </a:lnTo>
                  <a:lnTo>
                    <a:pt x="19259" y="8586"/>
                  </a:lnTo>
                  <a:lnTo>
                    <a:pt x="19191" y="8418"/>
                  </a:lnTo>
                  <a:lnTo>
                    <a:pt x="19629" y="8350"/>
                  </a:lnTo>
                  <a:close/>
                  <a:moveTo>
                    <a:pt x="809" y="8855"/>
                  </a:moveTo>
                  <a:lnTo>
                    <a:pt x="842" y="9024"/>
                  </a:lnTo>
                  <a:lnTo>
                    <a:pt x="842" y="9226"/>
                  </a:lnTo>
                  <a:lnTo>
                    <a:pt x="640" y="9259"/>
                  </a:lnTo>
                  <a:lnTo>
                    <a:pt x="438" y="9327"/>
                  </a:lnTo>
                  <a:lnTo>
                    <a:pt x="337" y="9091"/>
                  </a:lnTo>
                  <a:lnTo>
                    <a:pt x="203" y="8855"/>
                  </a:lnTo>
                  <a:lnTo>
                    <a:pt x="405" y="8855"/>
                  </a:lnTo>
                  <a:lnTo>
                    <a:pt x="607" y="8889"/>
                  </a:lnTo>
                  <a:lnTo>
                    <a:pt x="708" y="8889"/>
                  </a:lnTo>
                  <a:lnTo>
                    <a:pt x="809" y="8855"/>
                  </a:lnTo>
                  <a:close/>
                  <a:moveTo>
                    <a:pt x="876" y="8586"/>
                  </a:moveTo>
                  <a:lnTo>
                    <a:pt x="1078" y="8620"/>
                  </a:lnTo>
                  <a:lnTo>
                    <a:pt x="1448" y="8620"/>
                  </a:lnTo>
                  <a:lnTo>
                    <a:pt x="1482" y="8855"/>
                  </a:lnTo>
                  <a:lnTo>
                    <a:pt x="1516" y="9091"/>
                  </a:lnTo>
                  <a:lnTo>
                    <a:pt x="1516" y="9293"/>
                  </a:lnTo>
                  <a:lnTo>
                    <a:pt x="1213" y="9360"/>
                  </a:lnTo>
                  <a:lnTo>
                    <a:pt x="1044" y="9360"/>
                  </a:lnTo>
                  <a:lnTo>
                    <a:pt x="1044" y="9259"/>
                  </a:lnTo>
                  <a:lnTo>
                    <a:pt x="1044" y="9226"/>
                  </a:lnTo>
                  <a:lnTo>
                    <a:pt x="1011" y="9024"/>
                  </a:lnTo>
                  <a:lnTo>
                    <a:pt x="977" y="8788"/>
                  </a:lnTo>
                  <a:lnTo>
                    <a:pt x="876" y="8586"/>
                  </a:lnTo>
                  <a:close/>
                  <a:moveTo>
                    <a:pt x="19191" y="5388"/>
                  </a:moveTo>
                  <a:lnTo>
                    <a:pt x="19191" y="5590"/>
                  </a:lnTo>
                  <a:lnTo>
                    <a:pt x="19225" y="5825"/>
                  </a:lnTo>
                  <a:lnTo>
                    <a:pt x="19259" y="6027"/>
                  </a:lnTo>
                  <a:lnTo>
                    <a:pt x="19326" y="6229"/>
                  </a:lnTo>
                  <a:lnTo>
                    <a:pt x="18686" y="6330"/>
                  </a:lnTo>
                  <a:lnTo>
                    <a:pt x="18047" y="6465"/>
                  </a:lnTo>
                  <a:lnTo>
                    <a:pt x="18013" y="6465"/>
                  </a:lnTo>
                  <a:lnTo>
                    <a:pt x="17979" y="6499"/>
                  </a:lnTo>
                  <a:lnTo>
                    <a:pt x="17946" y="6532"/>
                  </a:lnTo>
                  <a:lnTo>
                    <a:pt x="17946" y="6566"/>
                  </a:lnTo>
                  <a:lnTo>
                    <a:pt x="17979" y="6600"/>
                  </a:lnTo>
                  <a:lnTo>
                    <a:pt x="17979" y="7105"/>
                  </a:lnTo>
                  <a:lnTo>
                    <a:pt x="18013" y="7576"/>
                  </a:lnTo>
                  <a:lnTo>
                    <a:pt x="18181" y="8552"/>
                  </a:lnTo>
                  <a:lnTo>
                    <a:pt x="18215" y="8586"/>
                  </a:lnTo>
                  <a:lnTo>
                    <a:pt x="18249" y="8620"/>
                  </a:lnTo>
                  <a:lnTo>
                    <a:pt x="18316" y="8620"/>
                  </a:lnTo>
                  <a:lnTo>
                    <a:pt x="18383" y="8586"/>
                  </a:lnTo>
                  <a:lnTo>
                    <a:pt x="18383" y="8485"/>
                  </a:lnTo>
                  <a:lnTo>
                    <a:pt x="18383" y="8418"/>
                  </a:lnTo>
                  <a:lnTo>
                    <a:pt x="18754" y="8451"/>
                  </a:lnTo>
                  <a:lnTo>
                    <a:pt x="19124" y="8418"/>
                  </a:lnTo>
                  <a:lnTo>
                    <a:pt x="19124" y="8552"/>
                  </a:lnTo>
                  <a:lnTo>
                    <a:pt x="19124" y="8721"/>
                  </a:lnTo>
                  <a:lnTo>
                    <a:pt x="19124" y="8889"/>
                  </a:lnTo>
                  <a:lnTo>
                    <a:pt x="19158" y="8990"/>
                  </a:lnTo>
                  <a:lnTo>
                    <a:pt x="19191" y="9057"/>
                  </a:lnTo>
                  <a:lnTo>
                    <a:pt x="18855" y="9091"/>
                  </a:lnTo>
                  <a:lnTo>
                    <a:pt x="18552" y="9158"/>
                  </a:lnTo>
                  <a:lnTo>
                    <a:pt x="18249" y="9226"/>
                  </a:lnTo>
                  <a:lnTo>
                    <a:pt x="17979" y="9360"/>
                  </a:lnTo>
                  <a:lnTo>
                    <a:pt x="17946" y="9327"/>
                  </a:lnTo>
                  <a:lnTo>
                    <a:pt x="17744" y="8182"/>
                  </a:lnTo>
                  <a:lnTo>
                    <a:pt x="17676" y="7576"/>
                  </a:lnTo>
                  <a:lnTo>
                    <a:pt x="17643" y="7004"/>
                  </a:lnTo>
                  <a:lnTo>
                    <a:pt x="17643" y="6667"/>
                  </a:lnTo>
                  <a:lnTo>
                    <a:pt x="17643" y="6297"/>
                  </a:lnTo>
                  <a:lnTo>
                    <a:pt x="17643" y="5893"/>
                  </a:lnTo>
                  <a:lnTo>
                    <a:pt x="17575" y="5556"/>
                  </a:lnTo>
                  <a:lnTo>
                    <a:pt x="18215" y="5489"/>
                  </a:lnTo>
                  <a:lnTo>
                    <a:pt x="18821" y="5421"/>
                  </a:lnTo>
                  <a:lnTo>
                    <a:pt x="18821" y="5590"/>
                  </a:lnTo>
                  <a:lnTo>
                    <a:pt x="18821" y="6128"/>
                  </a:lnTo>
                  <a:lnTo>
                    <a:pt x="18821" y="6196"/>
                  </a:lnTo>
                  <a:lnTo>
                    <a:pt x="18888" y="6229"/>
                  </a:lnTo>
                  <a:lnTo>
                    <a:pt x="18922" y="6263"/>
                  </a:lnTo>
                  <a:lnTo>
                    <a:pt x="18989" y="6229"/>
                  </a:lnTo>
                  <a:lnTo>
                    <a:pt x="19023" y="6196"/>
                  </a:lnTo>
                  <a:lnTo>
                    <a:pt x="19023" y="6128"/>
                  </a:lnTo>
                  <a:lnTo>
                    <a:pt x="19023" y="5792"/>
                  </a:lnTo>
                  <a:lnTo>
                    <a:pt x="18989" y="5421"/>
                  </a:lnTo>
                  <a:lnTo>
                    <a:pt x="19191" y="5388"/>
                  </a:lnTo>
                  <a:close/>
                  <a:moveTo>
                    <a:pt x="3401" y="7441"/>
                  </a:moveTo>
                  <a:lnTo>
                    <a:pt x="3367" y="7744"/>
                  </a:lnTo>
                  <a:lnTo>
                    <a:pt x="3334" y="8047"/>
                  </a:lnTo>
                  <a:lnTo>
                    <a:pt x="3300" y="8687"/>
                  </a:lnTo>
                  <a:lnTo>
                    <a:pt x="3334" y="9360"/>
                  </a:lnTo>
                  <a:lnTo>
                    <a:pt x="3401" y="10000"/>
                  </a:lnTo>
                  <a:lnTo>
                    <a:pt x="2862" y="9865"/>
                  </a:lnTo>
                  <a:lnTo>
                    <a:pt x="2627" y="9764"/>
                  </a:lnTo>
                  <a:lnTo>
                    <a:pt x="2391" y="9663"/>
                  </a:lnTo>
                  <a:lnTo>
                    <a:pt x="2189" y="9529"/>
                  </a:lnTo>
                  <a:lnTo>
                    <a:pt x="1953" y="9394"/>
                  </a:lnTo>
                  <a:lnTo>
                    <a:pt x="1785" y="9360"/>
                  </a:lnTo>
                  <a:lnTo>
                    <a:pt x="1785" y="9327"/>
                  </a:lnTo>
                  <a:lnTo>
                    <a:pt x="1751" y="9293"/>
                  </a:lnTo>
                  <a:lnTo>
                    <a:pt x="1718" y="9091"/>
                  </a:lnTo>
                  <a:lnTo>
                    <a:pt x="1718" y="8923"/>
                  </a:lnTo>
                  <a:lnTo>
                    <a:pt x="1684" y="8586"/>
                  </a:lnTo>
                  <a:lnTo>
                    <a:pt x="1785" y="8586"/>
                  </a:lnTo>
                  <a:lnTo>
                    <a:pt x="1852" y="8552"/>
                  </a:lnTo>
                  <a:lnTo>
                    <a:pt x="1852" y="8485"/>
                  </a:lnTo>
                  <a:lnTo>
                    <a:pt x="1819" y="8451"/>
                  </a:lnTo>
                  <a:lnTo>
                    <a:pt x="1785" y="8418"/>
                  </a:lnTo>
                  <a:lnTo>
                    <a:pt x="1617" y="8451"/>
                  </a:lnTo>
                  <a:lnTo>
                    <a:pt x="1852" y="8317"/>
                  </a:lnTo>
                  <a:lnTo>
                    <a:pt x="2054" y="8216"/>
                  </a:lnTo>
                  <a:lnTo>
                    <a:pt x="2458" y="7946"/>
                  </a:lnTo>
                  <a:lnTo>
                    <a:pt x="3401" y="7441"/>
                  </a:lnTo>
                  <a:close/>
                  <a:moveTo>
                    <a:pt x="4176" y="6970"/>
                  </a:moveTo>
                  <a:lnTo>
                    <a:pt x="4176" y="7845"/>
                  </a:lnTo>
                  <a:lnTo>
                    <a:pt x="4209" y="8721"/>
                  </a:lnTo>
                  <a:lnTo>
                    <a:pt x="4209" y="9394"/>
                  </a:lnTo>
                  <a:lnTo>
                    <a:pt x="4243" y="9731"/>
                  </a:lnTo>
                  <a:lnTo>
                    <a:pt x="4277" y="10067"/>
                  </a:lnTo>
                  <a:lnTo>
                    <a:pt x="4176" y="9966"/>
                  </a:lnTo>
                  <a:lnTo>
                    <a:pt x="4142" y="9798"/>
                  </a:lnTo>
                  <a:lnTo>
                    <a:pt x="4108" y="9630"/>
                  </a:lnTo>
                  <a:lnTo>
                    <a:pt x="4108" y="9428"/>
                  </a:lnTo>
                  <a:lnTo>
                    <a:pt x="4108" y="8721"/>
                  </a:lnTo>
                  <a:lnTo>
                    <a:pt x="4075" y="8014"/>
                  </a:lnTo>
                  <a:lnTo>
                    <a:pt x="4041" y="7307"/>
                  </a:lnTo>
                  <a:lnTo>
                    <a:pt x="4075" y="7307"/>
                  </a:lnTo>
                  <a:lnTo>
                    <a:pt x="4108" y="7273"/>
                  </a:lnTo>
                  <a:lnTo>
                    <a:pt x="4075" y="7239"/>
                  </a:lnTo>
                  <a:lnTo>
                    <a:pt x="4041" y="7172"/>
                  </a:lnTo>
                  <a:lnTo>
                    <a:pt x="4007" y="6970"/>
                  </a:lnTo>
                  <a:close/>
                  <a:moveTo>
                    <a:pt x="3637" y="7307"/>
                  </a:moveTo>
                  <a:lnTo>
                    <a:pt x="3872" y="7340"/>
                  </a:lnTo>
                  <a:lnTo>
                    <a:pt x="3839" y="8014"/>
                  </a:lnTo>
                  <a:lnTo>
                    <a:pt x="3872" y="8721"/>
                  </a:lnTo>
                  <a:lnTo>
                    <a:pt x="3974" y="10135"/>
                  </a:lnTo>
                  <a:lnTo>
                    <a:pt x="3805" y="10168"/>
                  </a:lnTo>
                  <a:lnTo>
                    <a:pt x="3771" y="10168"/>
                  </a:lnTo>
                  <a:lnTo>
                    <a:pt x="3771" y="10101"/>
                  </a:lnTo>
                  <a:lnTo>
                    <a:pt x="3738" y="10067"/>
                  </a:lnTo>
                  <a:lnTo>
                    <a:pt x="3704" y="10034"/>
                  </a:lnTo>
                  <a:lnTo>
                    <a:pt x="3637" y="10034"/>
                  </a:lnTo>
                  <a:lnTo>
                    <a:pt x="3603" y="9360"/>
                  </a:lnTo>
                  <a:lnTo>
                    <a:pt x="3569" y="8687"/>
                  </a:lnTo>
                  <a:lnTo>
                    <a:pt x="3569" y="8014"/>
                  </a:lnTo>
                  <a:lnTo>
                    <a:pt x="3536" y="7374"/>
                  </a:lnTo>
                  <a:lnTo>
                    <a:pt x="3569" y="7340"/>
                  </a:lnTo>
                  <a:lnTo>
                    <a:pt x="3603" y="7307"/>
                  </a:lnTo>
                  <a:close/>
                  <a:moveTo>
                    <a:pt x="17340" y="5556"/>
                  </a:moveTo>
                  <a:lnTo>
                    <a:pt x="17340" y="6532"/>
                  </a:lnTo>
                  <a:lnTo>
                    <a:pt x="17373" y="7475"/>
                  </a:lnTo>
                  <a:lnTo>
                    <a:pt x="17508" y="8418"/>
                  </a:lnTo>
                  <a:lnTo>
                    <a:pt x="17676" y="9360"/>
                  </a:lnTo>
                  <a:lnTo>
                    <a:pt x="16027" y="9596"/>
                  </a:lnTo>
                  <a:lnTo>
                    <a:pt x="14377" y="9764"/>
                  </a:lnTo>
                  <a:lnTo>
                    <a:pt x="12727" y="9899"/>
                  </a:lnTo>
                  <a:lnTo>
                    <a:pt x="11077" y="10000"/>
                  </a:lnTo>
                  <a:lnTo>
                    <a:pt x="7610" y="10236"/>
                  </a:lnTo>
                  <a:lnTo>
                    <a:pt x="6869" y="10236"/>
                  </a:lnTo>
                  <a:lnTo>
                    <a:pt x="6095" y="10269"/>
                  </a:lnTo>
                  <a:lnTo>
                    <a:pt x="5320" y="10303"/>
                  </a:lnTo>
                  <a:lnTo>
                    <a:pt x="4916" y="10370"/>
                  </a:lnTo>
                  <a:lnTo>
                    <a:pt x="4546" y="10438"/>
                  </a:lnTo>
                  <a:lnTo>
                    <a:pt x="4546" y="10404"/>
                  </a:lnTo>
                  <a:lnTo>
                    <a:pt x="4546" y="10303"/>
                  </a:lnTo>
                  <a:lnTo>
                    <a:pt x="4580" y="10236"/>
                  </a:lnTo>
                  <a:lnTo>
                    <a:pt x="4546" y="10168"/>
                  </a:lnTo>
                  <a:lnTo>
                    <a:pt x="4479" y="9360"/>
                  </a:lnTo>
                  <a:lnTo>
                    <a:pt x="4445" y="8552"/>
                  </a:lnTo>
                  <a:lnTo>
                    <a:pt x="4411" y="7744"/>
                  </a:lnTo>
                  <a:lnTo>
                    <a:pt x="4344" y="6936"/>
                  </a:lnTo>
                  <a:lnTo>
                    <a:pt x="4378" y="6936"/>
                  </a:lnTo>
                  <a:lnTo>
                    <a:pt x="4411" y="6903"/>
                  </a:lnTo>
                  <a:lnTo>
                    <a:pt x="4411" y="6869"/>
                  </a:lnTo>
                  <a:lnTo>
                    <a:pt x="4411" y="6802"/>
                  </a:lnTo>
                  <a:lnTo>
                    <a:pt x="5152" y="6734"/>
                  </a:lnTo>
                  <a:lnTo>
                    <a:pt x="5859" y="6667"/>
                  </a:lnTo>
                  <a:lnTo>
                    <a:pt x="7307" y="6465"/>
                  </a:lnTo>
                  <a:lnTo>
                    <a:pt x="9024" y="6229"/>
                  </a:lnTo>
                  <a:lnTo>
                    <a:pt x="10741" y="6061"/>
                  </a:lnTo>
                  <a:lnTo>
                    <a:pt x="12391" y="5893"/>
                  </a:lnTo>
                  <a:lnTo>
                    <a:pt x="14040" y="5758"/>
                  </a:lnTo>
                  <a:lnTo>
                    <a:pt x="15690" y="5657"/>
                  </a:lnTo>
                  <a:lnTo>
                    <a:pt x="17340" y="5556"/>
                  </a:lnTo>
                  <a:close/>
                  <a:moveTo>
                    <a:pt x="10606" y="1"/>
                  </a:moveTo>
                  <a:lnTo>
                    <a:pt x="10471" y="674"/>
                  </a:lnTo>
                  <a:lnTo>
                    <a:pt x="10370" y="1347"/>
                  </a:lnTo>
                  <a:lnTo>
                    <a:pt x="10202" y="2661"/>
                  </a:lnTo>
                  <a:lnTo>
                    <a:pt x="10067" y="3671"/>
                  </a:lnTo>
                  <a:lnTo>
                    <a:pt x="9933" y="4647"/>
                  </a:lnTo>
                  <a:lnTo>
                    <a:pt x="9798" y="5287"/>
                  </a:lnTo>
                  <a:lnTo>
                    <a:pt x="9731" y="5623"/>
                  </a:lnTo>
                  <a:lnTo>
                    <a:pt x="9697" y="5960"/>
                  </a:lnTo>
                  <a:lnTo>
                    <a:pt x="8350" y="6095"/>
                  </a:lnTo>
                  <a:lnTo>
                    <a:pt x="7004" y="6229"/>
                  </a:lnTo>
                  <a:lnTo>
                    <a:pt x="5657" y="6431"/>
                  </a:lnTo>
                  <a:lnTo>
                    <a:pt x="4984" y="6566"/>
                  </a:lnTo>
                  <a:lnTo>
                    <a:pt x="4344" y="6701"/>
                  </a:lnTo>
                  <a:lnTo>
                    <a:pt x="4310" y="6667"/>
                  </a:lnTo>
                  <a:lnTo>
                    <a:pt x="4310" y="6633"/>
                  </a:lnTo>
                  <a:lnTo>
                    <a:pt x="4243" y="6600"/>
                  </a:lnTo>
                  <a:lnTo>
                    <a:pt x="4209" y="6633"/>
                  </a:lnTo>
                  <a:lnTo>
                    <a:pt x="4209" y="6667"/>
                  </a:lnTo>
                  <a:lnTo>
                    <a:pt x="4209" y="6734"/>
                  </a:lnTo>
                  <a:lnTo>
                    <a:pt x="4142" y="6734"/>
                  </a:lnTo>
                  <a:lnTo>
                    <a:pt x="4108" y="6768"/>
                  </a:lnTo>
                  <a:lnTo>
                    <a:pt x="4108" y="6802"/>
                  </a:lnTo>
                  <a:lnTo>
                    <a:pt x="4007" y="6835"/>
                  </a:lnTo>
                  <a:lnTo>
                    <a:pt x="3940" y="6903"/>
                  </a:lnTo>
                  <a:lnTo>
                    <a:pt x="3906" y="6936"/>
                  </a:lnTo>
                  <a:lnTo>
                    <a:pt x="3940" y="6970"/>
                  </a:lnTo>
                  <a:lnTo>
                    <a:pt x="3906" y="7138"/>
                  </a:lnTo>
                  <a:lnTo>
                    <a:pt x="3502" y="7138"/>
                  </a:lnTo>
                  <a:lnTo>
                    <a:pt x="3435" y="7172"/>
                  </a:lnTo>
                  <a:lnTo>
                    <a:pt x="3435" y="7206"/>
                  </a:lnTo>
                  <a:lnTo>
                    <a:pt x="2357" y="7778"/>
                  </a:lnTo>
                  <a:lnTo>
                    <a:pt x="1920" y="8047"/>
                  </a:lnTo>
                  <a:lnTo>
                    <a:pt x="1718" y="8216"/>
                  </a:lnTo>
                  <a:lnTo>
                    <a:pt x="1549" y="8418"/>
                  </a:lnTo>
                  <a:lnTo>
                    <a:pt x="1482" y="8451"/>
                  </a:lnTo>
                  <a:lnTo>
                    <a:pt x="1280" y="8485"/>
                  </a:lnTo>
                  <a:lnTo>
                    <a:pt x="1078" y="8485"/>
                  </a:lnTo>
                  <a:lnTo>
                    <a:pt x="977" y="8519"/>
                  </a:lnTo>
                  <a:lnTo>
                    <a:pt x="876" y="8552"/>
                  </a:lnTo>
                  <a:lnTo>
                    <a:pt x="842" y="8519"/>
                  </a:lnTo>
                  <a:lnTo>
                    <a:pt x="809" y="8519"/>
                  </a:lnTo>
                  <a:lnTo>
                    <a:pt x="809" y="8721"/>
                  </a:lnTo>
                  <a:lnTo>
                    <a:pt x="472" y="8721"/>
                  </a:lnTo>
                  <a:lnTo>
                    <a:pt x="270" y="8687"/>
                  </a:lnTo>
                  <a:lnTo>
                    <a:pt x="68" y="8721"/>
                  </a:lnTo>
                  <a:lnTo>
                    <a:pt x="68" y="8687"/>
                  </a:lnTo>
                  <a:lnTo>
                    <a:pt x="34" y="8721"/>
                  </a:lnTo>
                  <a:lnTo>
                    <a:pt x="1" y="8721"/>
                  </a:lnTo>
                  <a:lnTo>
                    <a:pt x="1" y="8754"/>
                  </a:lnTo>
                  <a:lnTo>
                    <a:pt x="34" y="8788"/>
                  </a:lnTo>
                  <a:lnTo>
                    <a:pt x="68" y="8956"/>
                  </a:lnTo>
                  <a:lnTo>
                    <a:pt x="135" y="9158"/>
                  </a:lnTo>
                  <a:lnTo>
                    <a:pt x="304" y="9495"/>
                  </a:lnTo>
                  <a:lnTo>
                    <a:pt x="371" y="9529"/>
                  </a:lnTo>
                  <a:lnTo>
                    <a:pt x="405" y="9529"/>
                  </a:lnTo>
                  <a:lnTo>
                    <a:pt x="640" y="9461"/>
                  </a:lnTo>
                  <a:lnTo>
                    <a:pt x="876" y="9394"/>
                  </a:lnTo>
                  <a:lnTo>
                    <a:pt x="910" y="9428"/>
                  </a:lnTo>
                  <a:lnTo>
                    <a:pt x="876" y="9461"/>
                  </a:lnTo>
                  <a:lnTo>
                    <a:pt x="943" y="9529"/>
                  </a:lnTo>
                  <a:lnTo>
                    <a:pt x="1011" y="9562"/>
                  </a:lnTo>
                  <a:lnTo>
                    <a:pt x="1246" y="9596"/>
                  </a:lnTo>
                  <a:lnTo>
                    <a:pt x="1448" y="9562"/>
                  </a:lnTo>
                  <a:lnTo>
                    <a:pt x="1650" y="9495"/>
                  </a:lnTo>
                  <a:lnTo>
                    <a:pt x="1718" y="9495"/>
                  </a:lnTo>
                  <a:lnTo>
                    <a:pt x="2122" y="9731"/>
                  </a:lnTo>
                  <a:lnTo>
                    <a:pt x="2559" y="9933"/>
                  </a:lnTo>
                  <a:lnTo>
                    <a:pt x="2997" y="10101"/>
                  </a:lnTo>
                  <a:lnTo>
                    <a:pt x="3435" y="10202"/>
                  </a:lnTo>
                  <a:lnTo>
                    <a:pt x="3468" y="10370"/>
                  </a:lnTo>
                  <a:lnTo>
                    <a:pt x="3502" y="10438"/>
                  </a:lnTo>
                  <a:lnTo>
                    <a:pt x="3603" y="10438"/>
                  </a:lnTo>
                  <a:lnTo>
                    <a:pt x="3637" y="10370"/>
                  </a:lnTo>
                  <a:lnTo>
                    <a:pt x="3738" y="10404"/>
                  </a:lnTo>
                  <a:lnTo>
                    <a:pt x="3872" y="10404"/>
                  </a:lnTo>
                  <a:lnTo>
                    <a:pt x="4075" y="10370"/>
                  </a:lnTo>
                  <a:lnTo>
                    <a:pt x="4310" y="10337"/>
                  </a:lnTo>
                  <a:lnTo>
                    <a:pt x="4344" y="10438"/>
                  </a:lnTo>
                  <a:lnTo>
                    <a:pt x="4378" y="10471"/>
                  </a:lnTo>
                  <a:lnTo>
                    <a:pt x="4378" y="10505"/>
                  </a:lnTo>
                  <a:lnTo>
                    <a:pt x="4411" y="10539"/>
                  </a:lnTo>
                  <a:lnTo>
                    <a:pt x="4782" y="10572"/>
                  </a:lnTo>
                  <a:lnTo>
                    <a:pt x="5186" y="10606"/>
                  </a:lnTo>
                  <a:lnTo>
                    <a:pt x="5994" y="10572"/>
                  </a:lnTo>
                  <a:lnTo>
                    <a:pt x="7610" y="10438"/>
                  </a:lnTo>
                  <a:lnTo>
                    <a:pt x="11077" y="10202"/>
                  </a:lnTo>
                  <a:lnTo>
                    <a:pt x="12828" y="10101"/>
                  </a:lnTo>
                  <a:lnTo>
                    <a:pt x="14545" y="9966"/>
                  </a:lnTo>
                  <a:lnTo>
                    <a:pt x="14579" y="9966"/>
                  </a:lnTo>
                  <a:lnTo>
                    <a:pt x="14949" y="10135"/>
                  </a:lnTo>
                  <a:lnTo>
                    <a:pt x="15387" y="10303"/>
                  </a:lnTo>
                  <a:lnTo>
                    <a:pt x="15791" y="10438"/>
                  </a:lnTo>
                  <a:lnTo>
                    <a:pt x="16229" y="10539"/>
                  </a:lnTo>
                  <a:lnTo>
                    <a:pt x="17104" y="10707"/>
                  </a:lnTo>
                  <a:lnTo>
                    <a:pt x="18013" y="10808"/>
                  </a:lnTo>
                  <a:lnTo>
                    <a:pt x="18922" y="10876"/>
                  </a:lnTo>
                  <a:lnTo>
                    <a:pt x="19831" y="10943"/>
                  </a:lnTo>
                  <a:lnTo>
                    <a:pt x="20707" y="11010"/>
                  </a:lnTo>
                  <a:lnTo>
                    <a:pt x="21582" y="11078"/>
                  </a:lnTo>
                  <a:lnTo>
                    <a:pt x="22626" y="11212"/>
                  </a:lnTo>
                  <a:lnTo>
                    <a:pt x="23636" y="11347"/>
                  </a:lnTo>
                  <a:lnTo>
                    <a:pt x="25689" y="11684"/>
                  </a:lnTo>
                  <a:lnTo>
                    <a:pt x="27743" y="12054"/>
                  </a:lnTo>
                  <a:lnTo>
                    <a:pt x="29797" y="12391"/>
                  </a:lnTo>
                  <a:lnTo>
                    <a:pt x="29427" y="14882"/>
                  </a:lnTo>
                  <a:lnTo>
                    <a:pt x="29460" y="14949"/>
                  </a:lnTo>
                  <a:lnTo>
                    <a:pt x="29460" y="14983"/>
                  </a:lnTo>
                  <a:lnTo>
                    <a:pt x="29528" y="15017"/>
                  </a:lnTo>
                  <a:lnTo>
                    <a:pt x="29629" y="14983"/>
                  </a:lnTo>
                  <a:lnTo>
                    <a:pt x="29629" y="14949"/>
                  </a:lnTo>
                  <a:lnTo>
                    <a:pt x="29662" y="14916"/>
                  </a:lnTo>
                  <a:lnTo>
                    <a:pt x="29797" y="14815"/>
                  </a:lnTo>
                  <a:lnTo>
                    <a:pt x="29932" y="14680"/>
                  </a:lnTo>
                  <a:lnTo>
                    <a:pt x="30066" y="14545"/>
                  </a:lnTo>
                  <a:lnTo>
                    <a:pt x="30201" y="14444"/>
                  </a:lnTo>
                  <a:lnTo>
                    <a:pt x="30268" y="14613"/>
                  </a:lnTo>
                  <a:lnTo>
                    <a:pt x="30369" y="14747"/>
                  </a:lnTo>
                  <a:lnTo>
                    <a:pt x="30470" y="14882"/>
                  </a:lnTo>
                  <a:lnTo>
                    <a:pt x="30605" y="15017"/>
                  </a:lnTo>
                  <a:lnTo>
                    <a:pt x="30571" y="15151"/>
                  </a:lnTo>
                  <a:lnTo>
                    <a:pt x="30571" y="15219"/>
                  </a:lnTo>
                  <a:lnTo>
                    <a:pt x="30605" y="15252"/>
                  </a:lnTo>
                  <a:lnTo>
                    <a:pt x="30740" y="15252"/>
                  </a:lnTo>
                  <a:lnTo>
                    <a:pt x="30773" y="15219"/>
                  </a:lnTo>
                  <a:lnTo>
                    <a:pt x="30807" y="15151"/>
                  </a:lnTo>
                  <a:lnTo>
                    <a:pt x="30807" y="14949"/>
                  </a:lnTo>
                  <a:lnTo>
                    <a:pt x="31076" y="12492"/>
                  </a:lnTo>
                  <a:lnTo>
                    <a:pt x="31682" y="12593"/>
                  </a:lnTo>
                  <a:lnTo>
                    <a:pt x="32288" y="12694"/>
                  </a:lnTo>
                  <a:lnTo>
                    <a:pt x="33467" y="12795"/>
                  </a:lnTo>
                  <a:lnTo>
                    <a:pt x="34241" y="12896"/>
                  </a:lnTo>
                  <a:lnTo>
                    <a:pt x="34611" y="12963"/>
                  </a:lnTo>
                  <a:lnTo>
                    <a:pt x="34982" y="13064"/>
                  </a:lnTo>
                  <a:lnTo>
                    <a:pt x="35251" y="13131"/>
                  </a:lnTo>
                  <a:lnTo>
                    <a:pt x="35520" y="13165"/>
                  </a:lnTo>
                  <a:lnTo>
                    <a:pt x="35756" y="13199"/>
                  </a:lnTo>
                  <a:lnTo>
                    <a:pt x="36025" y="13165"/>
                  </a:lnTo>
                  <a:lnTo>
                    <a:pt x="36665" y="13165"/>
                  </a:lnTo>
                  <a:lnTo>
                    <a:pt x="36968" y="13232"/>
                  </a:lnTo>
                  <a:lnTo>
                    <a:pt x="37238" y="13300"/>
                  </a:lnTo>
                  <a:lnTo>
                    <a:pt x="37844" y="13434"/>
                  </a:lnTo>
                  <a:lnTo>
                    <a:pt x="38147" y="13502"/>
                  </a:lnTo>
                  <a:lnTo>
                    <a:pt x="38450" y="13502"/>
                  </a:lnTo>
                  <a:lnTo>
                    <a:pt x="39190" y="13569"/>
                  </a:lnTo>
                  <a:lnTo>
                    <a:pt x="39965" y="13670"/>
                  </a:lnTo>
                  <a:lnTo>
                    <a:pt x="41446" y="13872"/>
                  </a:lnTo>
                  <a:lnTo>
                    <a:pt x="44274" y="14377"/>
                  </a:lnTo>
                  <a:lnTo>
                    <a:pt x="45520" y="14646"/>
                  </a:lnTo>
                  <a:lnTo>
                    <a:pt x="46160" y="14714"/>
                  </a:lnTo>
                  <a:lnTo>
                    <a:pt x="46799" y="14747"/>
                  </a:lnTo>
                  <a:lnTo>
                    <a:pt x="47069" y="14714"/>
                  </a:lnTo>
                  <a:lnTo>
                    <a:pt x="47338" y="14646"/>
                  </a:lnTo>
                  <a:lnTo>
                    <a:pt x="47540" y="14579"/>
                  </a:lnTo>
                  <a:lnTo>
                    <a:pt x="47742" y="14444"/>
                  </a:lnTo>
                  <a:lnTo>
                    <a:pt x="47910" y="14310"/>
                  </a:lnTo>
                  <a:lnTo>
                    <a:pt x="48079" y="14141"/>
                  </a:lnTo>
                  <a:lnTo>
                    <a:pt x="48213" y="13939"/>
                  </a:lnTo>
                  <a:lnTo>
                    <a:pt x="48314" y="13737"/>
                  </a:lnTo>
                  <a:lnTo>
                    <a:pt x="48382" y="13535"/>
                  </a:lnTo>
                  <a:lnTo>
                    <a:pt x="48449" y="13300"/>
                  </a:lnTo>
                  <a:lnTo>
                    <a:pt x="48550" y="12828"/>
                  </a:lnTo>
                  <a:lnTo>
                    <a:pt x="48584" y="12323"/>
                  </a:lnTo>
                  <a:lnTo>
                    <a:pt x="48584" y="11852"/>
                  </a:lnTo>
                  <a:lnTo>
                    <a:pt x="48752" y="11111"/>
                  </a:lnTo>
                  <a:lnTo>
                    <a:pt x="48887" y="10404"/>
                  </a:lnTo>
                  <a:lnTo>
                    <a:pt x="49122" y="8956"/>
                  </a:lnTo>
                  <a:lnTo>
                    <a:pt x="49695" y="5522"/>
                  </a:lnTo>
                  <a:lnTo>
                    <a:pt x="50671" y="1"/>
                  </a:lnTo>
                  <a:lnTo>
                    <a:pt x="50402" y="1"/>
                  </a:lnTo>
                  <a:lnTo>
                    <a:pt x="49425" y="5455"/>
                  </a:lnTo>
                  <a:lnTo>
                    <a:pt x="48853" y="8855"/>
                  </a:lnTo>
                  <a:lnTo>
                    <a:pt x="48651" y="10269"/>
                  </a:lnTo>
                  <a:lnTo>
                    <a:pt x="48550" y="10977"/>
                  </a:lnTo>
                  <a:lnTo>
                    <a:pt x="48483" y="11684"/>
                  </a:lnTo>
                  <a:lnTo>
                    <a:pt x="48415" y="11684"/>
                  </a:lnTo>
                  <a:lnTo>
                    <a:pt x="48382" y="11785"/>
                  </a:lnTo>
                  <a:lnTo>
                    <a:pt x="48382" y="12492"/>
                  </a:lnTo>
                  <a:lnTo>
                    <a:pt x="48348" y="12828"/>
                  </a:lnTo>
                  <a:lnTo>
                    <a:pt x="48281" y="13199"/>
                  </a:lnTo>
                  <a:lnTo>
                    <a:pt x="48180" y="13502"/>
                  </a:lnTo>
                  <a:lnTo>
                    <a:pt x="48011" y="13805"/>
                  </a:lnTo>
                  <a:lnTo>
                    <a:pt x="47776" y="14074"/>
                  </a:lnTo>
                  <a:lnTo>
                    <a:pt x="47641" y="14209"/>
                  </a:lnTo>
                  <a:lnTo>
                    <a:pt x="47473" y="14310"/>
                  </a:lnTo>
                  <a:lnTo>
                    <a:pt x="47338" y="14377"/>
                  </a:lnTo>
                  <a:lnTo>
                    <a:pt x="47203" y="14444"/>
                  </a:lnTo>
                  <a:lnTo>
                    <a:pt x="46867" y="14512"/>
                  </a:lnTo>
                  <a:lnTo>
                    <a:pt x="46530" y="14512"/>
                  </a:lnTo>
                  <a:lnTo>
                    <a:pt x="46160" y="14478"/>
                  </a:lnTo>
                  <a:lnTo>
                    <a:pt x="45486" y="14377"/>
                  </a:lnTo>
                  <a:lnTo>
                    <a:pt x="44847" y="14242"/>
                  </a:lnTo>
                  <a:lnTo>
                    <a:pt x="42288" y="13771"/>
                  </a:lnTo>
                  <a:lnTo>
                    <a:pt x="39729" y="13367"/>
                  </a:lnTo>
                  <a:lnTo>
                    <a:pt x="39224" y="13300"/>
                  </a:lnTo>
                  <a:lnTo>
                    <a:pt x="38685" y="13266"/>
                  </a:lnTo>
                  <a:lnTo>
                    <a:pt x="38180" y="13232"/>
                  </a:lnTo>
                  <a:lnTo>
                    <a:pt x="37911" y="13199"/>
                  </a:lnTo>
                  <a:lnTo>
                    <a:pt x="37642" y="13098"/>
                  </a:lnTo>
                  <a:lnTo>
                    <a:pt x="37406" y="13030"/>
                  </a:lnTo>
                  <a:lnTo>
                    <a:pt x="37170" y="12997"/>
                  </a:lnTo>
                  <a:lnTo>
                    <a:pt x="36665" y="12963"/>
                  </a:lnTo>
                  <a:lnTo>
                    <a:pt x="36160" y="12963"/>
                  </a:lnTo>
                  <a:lnTo>
                    <a:pt x="35655" y="12997"/>
                  </a:lnTo>
                  <a:lnTo>
                    <a:pt x="35487" y="12997"/>
                  </a:lnTo>
                  <a:lnTo>
                    <a:pt x="35352" y="12963"/>
                  </a:lnTo>
                  <a:lnTo>
                    <a:pt x="35015" y="12862"/>
                  </a:lnTo>
                  <a:lnTo>
                    <a:pt x="34712" y="12761"/>
                  </a:lnTo>
                  <a:lnTo>
                    <a:pt x="34409" y="12694"/>
                  </a:lnTo>
                  <a:lnTo>
                    <a:pt x="33938" y="12626"/>
                  </a:lnTo>
                  <a:lnTo>
                    <a:pt x="33467" y="12559"/>
                  </a:lnTo>
                  <a:lnTo>
                    <a:pt x="32288" y="12424"/>
                  </a:lnTo>
                  <a:lnTo>
                    <a:pt x="31682" y="12391"/>
                  </a:lnTo>
                  <a:lnTo>
                    <a:pt x="31110" y="12357"/>
                  </a:lnTo>
                  <a:lnTo>
                    <a:pt x="31211" y="11482"/>
                  </a:lnTo>
                  <a:lnTo>
                    <a:pt x="31783" y="11650"/>
                  </a:lnTo>
                  <a:lnTo>
                    <a:pt x="32389" y="11785"/>
                  </a:lnTo>
                  <a:lnTo>
                    <a:pt x="33601" y="12020"/>
                  </a:lnTo>
                  <a:lnTo>
                    <a:pt x="36025" y="12424"/>
                  </a:lnTo>
                  <a:lnTo>
                    <a:pt x="38483" y="12828"/>
                  </a:lnTo>
                  <a:lnTo>
                    <a:pt x="40941" y="13165"/>
                  </a:lnTo>
                  <a:lnTo>
                    <a:pt x="43533" y="13502"/>
                  </a:lnTo>
                  <a:lnTo>
                    <a:pt x="44644" y="13603"/>
                  </a:lnTo>
                  <a:lnTo>
                    <a:pt x="45217" y="13636"/>
                  </a:lnTo>
                  <a:lnTo>
                    <a:pt x="45486" y="13636"/>
                  </a:lnTo>
                  <a:lnTo>
                    <a:pt x="45789" y="13603"/>
                  </a:lnTo>
                  <a:lnTo>
                    <a:pt x="46193" y="13502"/>
                  </a:lnTo>
                  <a:lnTo>
                    <a:pt x="46530" y="13333"/>
                  </a:lnTo>
                  <a:lnTo>
                    <a:pt x="46833" y="13131"/>
                  </a:lnTo>
                  <a:lnTo>
                    <a:pt x="47069" y="12896"/>
                  </a:lnTo>
                  <a:lnTo>
                    <a:pt x="47271" y="12593"/>
                  </a:lnTo>
                  <a:lnTo>
                    <a:pt x="47405" y="12256"/>
                  </a:lnTo>
                  <a:lnTo>
                    <a:pt x="47473" y="11886"/>
                  </a:lnTo>
                  <a:lnTo>
                    <a:pt x="47506" y="11448"/>
                  </a:lnTo>
                  <a:lnTo>
                    <a:pt x="47473" y="11414"/>
                  </a:lnTo>
                  <a:lnTo>
                    <a:pt x="47708" y="10707"/>
                  </a:lnTo>
                  <a:lnTo>
                    <a:pt x="47843" y="10000"/>
                  </a:lnTo>
                  <a:lnTo>
                    <a:pt x="48112" y="8552"/>
                  </a:lnTo>
                  <a:lnTo>
                    <a:pt x="48382" y="6970"/>
                  </a:lnTo>
                  <a:lnTo>
                    <a:pt x="48617" y="5388"/>
                  </a:lnTo>
                  <a:lnTo>
                    <a:pt x="48954" y="2694"/>
                  </a:lnTo>
                  <a:lnTo>
                    <a:pt x="49257" y="1"/>
                  </a:lnTo>
                  <a:lnTo>
                    <a:pt x="48988" y="1"/>
                  </a:lnTo>
                  <a:lnTo>
                    <a:pt x="48685" y="2795"/>
                  </a:lnTo>
                  <a:lnTo>
                    <a:pt x="48314" y="5590"/>
                  </a:lnTo>
                  <a:lnTo>
                    <a:pt x="48079" y="7172"/>
                  </a:lnTo>
                  <a:lnTo>
                    <a:pt x="47843" y="8721"/>
                  </a:lnTo>
                  <a:lnTo>
                    <a:pt x="47574" y="10034"/>
                  </a:lnTo>
                  <a:lnTo>
                    <a:pt x="47473" y="10707"/>
                  </a:lnTo>
                  <a:lnTo>
                    <a:pt x="47405" y="11381"/>
                  </a:lnTo>
                  <a:lnTo>
                    <a:pt x="47338" y="11381"/>
                  </a:lnTo>
                  <a:lnTo>
                    <a:pt x="47304" y="11448"/>
                  </a:lnTo>
                  <a:lnTo>
                    <a:pt x="47304" y="11785"/>
                  </a:lnTo>
                  <a:lnTo>
                    <a:pt x="47237" y="12088"/>
                  </a:lnTo>
                  <a:lnTo>
                    <a:pt x="47170" y="12357"/>
                  </a:lnTo>
                  <a:lnTo>
                    <a:pt x="47035" y="12593"/>
                  </a:lnTo>
                  <a:lnTo>
                    <a:pt x="46900" y="12828"/>
                  </a:lnTo>
                  <a:lnTo>
                    <a:pt x="46698" y="12997"/>
                  </a:lnTo>
                  <a:lnTo>
                    <a:pt x="46429" y="13165"/>
                  </a:lnTo>
                  <a:lnTo>
                    <a:pt x="46126" y="13300"/>
                  </a:lnTo>
                  <a:lnTo>
                    <a:pt x="45890" y="13367"/>
                  </a:lnTo>
                  <a:lnTo>
                    <a:pt x="45621" y="13434"/>
                  </a:lnTo>
                  <a:lnTo>
                    <a:pt x="45116" y="13434"/>
                  </a:lnTo>
                  <a:lnTo>
                    <a:pt x="44577" y="13401"/>
                  </a:lnTo>
                  <a:lnTo>
                    <a:pt x="44072" y="13333"/>
                  </a:lnTo>
                  <a:lnTo>
                    <a:pt x="41749" y="13064"/>
                  </a:lnTo>
                  <a:lnTo>
                    <a:pt x="39426" y="12761"/>
                  </a:lnTo>
                  <a:lnTo>
                    <a:pt x="37339" y="12458"/>
                  </a:lnTo>
                  <a:lnTo>
                    <a:pt x="35285" y="12121"/>
                  </a:lnTo>
                  <a:lnTo>
                    <a:pt x="34275" y="11919"/>
                  </a:lnTo>
                  <a:lnTo>
                    <a:pt x="33265" y="11717"/>
                  </a:lnTo>
                  <a:lnTo>
                    <a:pt x="32221" y="11515"/>
                  </a:lnTo>
                  <a:lnTo>
                    <a:pt x="31211" y="11347"/>
                  </a:lnTo>
                  <a:lnTo>
                    <a:pt x="31480" y="9192"/>
                  </a:lnTo>
                  <a:lnTo>
                    <a:pt x="31750" y="7037"/>
                  </a:lnTo>
                  <a:lnTo>
                    <a:pt x="32322" y="3132"/>
                  </a:lnTo>
                  <a:lnTo>
                    <a:pt x="32457" y="2357"/>
                  </a:lnTo>
                  <a:lnTo>
                    <a:pt x="32591" y="1583"/>
                  </a:lnTo>
                  <a:lnTo>
                    <a:pt x="32726" y="775"/>
                  </a:lnTo>
                  <a:lnTo>
                    <a:pt x="32827" y="1"/>
                  </a:lnTo>
                  <a:lnTo>
                    <a:pt x="32625" y="1"/>
                  </a:lnTo>
                  <a:lnTo>
                    <a:pt x="32457" y="809"/>
                  </a:lnTo>
                  <a:lnTo>
                    <a:pt x="32322" y="1650"/>
                  </a:lnTo>
                  <a:lnTo>
                    <a:pt x="32086" y="3334"/>
                  </a:lnTo>
                  <a:lnTo>
                    <a:pt x="31783" y="5287"/>
                  </a:lnTo>
                  <a:lnTo>
                    <a:pt x="31514" y="7273"/>
                  </a:lnTo>
                  <a:lnTo>
                    <a:pt x="31043" y="10977"/>
                  </a:lnTo>
                  <a:lnTo>
                    <a:pt x="30639" y="14680"/>
                  </a:lnTo>
                  <a:lnTo>
                    <a:pt x="30504" y="14478"/>
                  </a:lnTo>
                  <a:lnTo>
                    <a:pt x="30403" y="14242"/>
                  </a:lnTo>
                  <a:lnTo>
                    <a:pt x="30336" y="14175"/>
                  </a:lnTo>
                  <a:lnTo>
                    <a:pt x="30235" y="14175"/>
                  </a:lnTo>
                  <a:lnTo>
                    <a:pt x="30134" y="14209"/>
                  </a:lnTo>
                  <a:lnTo>
                    <a:pt x="30033" y="14276"/>
                  </a:lnTo>
                  <a:lnTo>
                    <a:pt x="29831" y="14444"/>
                  </a:lnTo>
                  <a:lnTo>
                    <a:pt x="29696" y="14613"/>
                  </a:lnTo>
                  <a:lnTo>
                    <a:pt x="29999" y="12424"/>
                  </a:lnTo>
                  <a:lnTo>
                    <a:pt x="30066" y="12391"/>
                  </a:lnTo>
                  <a:lnTo>
                    <a:pt x="30066" y="12323"/>
                  </a:lnTo>
                  <a:lnTo>
                    <a:pt x="30066" y="12256"/>
                  </a:lnTo>
                  <a:lnTo>
                    <a:pt x="30033" y="12222"/>
                  </a:lnTo>
                  <a:lnTo>
                    <a:pt x="30740" y="7206"/>
                  </a:lnTo>
                  <a:lnTo>
                    <a:pt x="31009" y="5421"/>
                  </a:lnTo>
                  <a:lnTo>
                    <a:pt x="31312" y="3603"/>
                  </a:lnTo>
                  <a:lnTo>
                    <a:pt x="31581" y="1819"/>
                  </a:lnTo>
                  <a:lnTo>
                    <a:pt x="31682" y="910"/>
                  </a:lnTo>
                  <a:lnTo>
                    <a:pt x="31783" y="1"/>
                  </a:lnTo>
                  <a:lnTo>
                    <a:pt x="31615" y="1"/>
                  </a:lnTo>
                  <a:lnTo>
                    <a:pt x="31413" y="876"/>
                  </a:lnTo>
                  <a:lnTo>
                    <a:pt x="31278" y="1785"/>
                  </a:lnTo>
                  <a:lnTo>
                    <a:pt x="31009" y="3570"/>
                  </a:lnTo>
                  <a:lnTo>
                    <a:pt x="30773" y="5354"/>
                  </a:lnTo>
                  <a:lnTo>
                    <a:pt x="30538" y="7138"/>
                  </a:lnTo>
                  <a:lnTo>
                    <a:pt x="29965" y="11145"/>
                  </a:lnTo>
                  <a:lnTo>
                    <a:pt x="29427" y="11111"/>
                  </a:lnTo>
                  <a:lnTo>
                    <a:pt x="30033" y="5421"/>
                  </a:lnTo>
                  <a:lnTo>
                    <a:pt x="30201" y="4075"/>
                  </a:lnTo>
                  <a:lnTo>
                    <a:pt x="30369" y="2728"/>
                  </a:lnTo>
                  <a:lnTo>
                    <a:pt x="30571" y="1347"/>
                  </a:lnTo>
                  <a:lnTo>
                    <a:pt x="30706" y="1"/>
                  </a:lnTo>
                  <a:lnTo>
                    <a:pt x="30470" y="1"/>
                  </a:lnTo>
                  <a:lnTo>
                    <a:pt x="30268" y="1280"/>
                  </a:lnTo>
                  <a:lnTo>
                    <a:pt x="30100" y="2593"/>
                  </a:lnTo>
                  <a:lnTo>
                    <a:pt x="29965" y="3873"/>
                  </a:lnTo>
                  <a:lnTo>
                    <a:pt x="29831" y="5152"/>
                  </a:lnTo>
                  <a:lnTo>
                    <a:pt x="29494" y="8115"/>
                  </a:lnTo>
                  <a:lnTo>
                    <a:pt x="29157" y="11111"/>
                  </a:lnTo>
                  <a:lnTo>
                    <a:pt x="27709" y="11010"/>
                  </a:lnTo>
                  <a:lnTo>
                    <a:pt x="26228" y="10909"/>
                  </a:lnTo>
                  <a:lnTo>
                    <a:pt x="25487" y="10808"/>
                  </a:lnTo>
                  <a:lnTo>
                    <a:pt x="24780" y="10741"/>
                  </a:lnTo>
                  <a:lnTo>
                    <a:pt x="24040" y="10606"/>
                  </a:lnTo>
                  <a:lnTo>
                    <a:pt x="23333" y="10438"/>
                  </a:lnTo>
                  <a:lnTo>
                    <a:pt x="21750" y="10101"/>
                  </a:lnTo>
                  <a:lnTo>
                    <a:pt x="20942" y="9933"/>
                  </a:lnTo>
                  <a:lnTo>
                    <a:pt x="20134" y="9798"/>
                  </a:lnTo>
                  <a:lnTo>
                    <a:pt x="19562" y="9731"/>
                  </a:lnTo>
                  <a:lnTo>
                    <a:pt x="19259" y="9697"/>
                  </a:lnTo>
                  <a:lnTo>
                    <a:pt x="18989" y="9596"/>
                  </a:lnTo>
                  <a:lnTo>
                    <a:pt x="18754" y="9529"/>
                  </a:lnTo>
                  <a:lnTo>
                    <a:pt x="18518" y="9495"/>
                  </a:lnTo>
                  <a:lnTo>
                    <a:pt x="18282" y="9495"/>
                  </a:lnTo>
                  <a:lnTo>
                    <a:pt x="18047" y="9562"/>
                  </a:lnTo>
                  <a:lnTo>
                    <a:pt x="18013" y="9596"/>
                  </a:lnTo>
                  <a:lnTo>
                    <a:pt x="17979" y="9663"/>
                  </a:lnTo>
                  <a:lnTo>
                    <a:pt x="18013" y="9697"/>
                  </a:lnTo>
                  <a:lnTo>
                    <a:pt x="18417" y="9697"/>
                  </a:lnTo>
                  <a:lnTo>
                    <a:pt x="18754" y="9731"/>
                  </a:lnTo>
                  <a:lnTo>
                    <a:pt x="18922" y="9832"/>
                  </a:lnTo>
                  <a:lnTo>
                    <a:pt x="19023" y="9865"/>
                  </a:lnTo>
                  <a:lnTo>
                    <a:pt x="19124" y="9899"/>
                  </a:lnTo>
                  <a:lnTo>
                    <a:pt x="19966" y="10034"/>
                  </a:lnTo>
                  <a:lnTo>
                    <a:pt x="20841" y="10135"/>
                  </a:lnTo>
                  <a:lnTo>
                    <a:pt x="21616" y="10303"/>
                  </a:lnTo>
                  <a:lnTo>
                    <a:pt x="22424" y="10471"/>
                  </a:lnTo>
                  <a:lnTo>
                    <a:pt x="23972" y="10842"/>
                  </a:lnTo>
                  <a:lnTo>
                    <a:pt x="24612" y="10977"/>
                  </a:lnTo>
                  <a:lnTo>
                    <a:pt x="25252" y="11078"/>
                  </a:lnTo>
                  <a:lnTo>
                    <a:pt x="26531" y="11212"/>
                  </a:lnTo>
                  <a:lnTo>
                    <a:pt x="27844" y="11280"/>
                  </a:lnTo>
                  <a:lnTo>
                    <a:pt x="29124" y="11347"/>
                  </a:lnTo>
                  <a:lnTo>
                    <a:pt x="29124" y="11482"/>
                  </a:lnTo>
                  <a:lnTo>
                    <a:pt x="29124" y="11549"/>
                  </a:lnTo>
                  <a:lnTo>
                    <a:pt x="29157" y="11583"/>
                  </a:lnTo>
                  <a:lnTo>
                    <a:pt x="29225" y="11616"/>
                  </a:lnTo>
                  <a:lnTo>
                    <a:pt x="29326" y="11583"/>
                  </a:lnTo>
                  <a:lnTo>
                    <a:pt x="29359" y="11549"/>
                  </a:lnTo>
                  <a:lnTo>
                    <a:pt x="29359" y="11482"/>
                  </a:lnTo>
                  <a:lnTo>
                    <a:pt x="29393" y="11381"/>
                  </a:lnTo>
                  <a:lnTo>
                    <a:pt x="29932" y="11414"/>
                  </a:lnTo>
                  <a:lnTo>
                    <a:pt x="29797" y="12189"/>
                  </a:lnTo>
                  <a:lnTo>
                    <a:pt x="27945" y="11818"/>
                  </a:lnTo>
                  <a:lnTo>
                    <a:pt x="26093" y="11515"/>
                  </a:lnTo>
                  <a:lnTo>
                    <a:pt x="24242" y="11246"/>
                  </a:lnTo>
                  <a:lnTo>
                    <a:pt x="22356" y="10977"/>
                  </a:lnTo>
                  <a:lnTo>
                    <a:pt x="21414" y="10876"/>
                  </a:lnTo>
                  <a:lnTo>
                    <a:pt x="20471" y="10775"/>
                  </a:lnTo>
                  <a:lnTo>
                    <a:pt x="18585" y="10606"/>
                  </a:lnTo>
                  <a:lnTo>
                    <a:pt x="17643" y="10505"/>
                  </a:lnTo>
                  <a:lnTo>
                    <a:pt x="16734" y="10337"/>
                  </a:lnTo>
                  <a:lnTo>
                    <a:pt x="15825" y="10168"/>
                  </a:lnTo>
                  <a:lnTo>
                    <a:pt x="14916" y="9933"/>
                  </a:lnTo>
                  <a:lnTo>
                    <a:pt x="16330" y="9764"/>
                  </a:lnTo>
                  <a:lnTo>
                    <a:pt x="17744" y="9562"/>
                  </a:lnTo>
                  <a:lnTo>
                    <a:pt x="17777" y="9596"/>
                  </a:lnTo>
                  <a:lnTo>
                    <a:pt x="17845" y="9630"/>
                  </a:lnTo>
                  <a:lnTo>
                    <a:pt x="17912" y="9596"/>
                  </a:lnTo>
                  <a:lnTo>
                    <a:pt x="17946" y="9529"/>
                  </a:lnTo>
                  <a:lnTo>
                    <a:pt x="17979" y="9529"/>
                  </a:lnTo>
                  <a:lnTo>
                    <a:pt x="18013" y="9495"/>
                  </a:lnTo>
                  <a:lnTo>
                    <a:pt x="18047" y="9461"/>
                  </a:lnTo>
                  <a:lnTo>
                    <a:pt x="18282" y="9428"/>
                  </a:lnTo>
                  <a:lnTo>
                    <a:pt x="18552" y="9394"/>
                  </a:lnTo>
                  <a:lnTo>
                    <a:pt x="19023" y="9327"/>
                  </a:lnTo>
                  <a:lnTo>
                    <a:pt x="20505" y="9158"/>
                  </a:lnTo>
                  <a:lnTo>
                    <a:pt x="22289" y="8956"/>
                  </a:lnTo>
                  <a:lnTo>
                    <a:pt x="22323" y="8956"/>
                  </a:lnTo>
                  <a:lnTo>
                    <a:pt x="22356" y="8923"/>
                  </a:lnTo>
                  <a:lnTo>
                    <a:pt x="23030" y="8855"/>
                  </a:lnTo>
                  <a:lnTo>
                    <a:pt x="23097" y="8822"/>
                  </a:lnTo>
                  <a:lnTo>
                    <a:pt x="23097" y="8754"/>
                  </a:lnTo>
                  <a:lnTo>
                    <a:pt x="23097" y="8721"/>
                  </a:lnTo>
                  <a:lnTo>
                    <a:pt x="23063" y="8653"/>
                  </a:lnTo>
                  <a:lnTo>
                    <a:pt x="22962" y="8216"/>
                  </a:lnTo>
                  <a:lnTo>
                    <a:pt x="22895" y="7744"/>
                  </a:lnTo>
                  <a:lnTo>
                    <a:pt x="22828" y="6835"/>
                  </a:lnTo>
                  <a:lnTo>
                    <a:pt x="22794" y="5893"/>
                  </a:lnTo>
                  <a:lnTo>
                    <a:pt x="22760" y="5421"/>
                  </a:lnTo>
                  <a:lnTo>
                    <a:pt x="22659" y="4984"/>
                  </a:lnTo>
                  <a:lnTo>
                    <a:pt x="22659" y="4950"/>
                  </a:lnTo>
                  <a:lnTo>
                    <a:pt x="22626" y="4950"/>
                  </a:lnTo>
                  <a:lnTo>
                    <a:pt x="22592" y="4984"/>
                  </a:lnTo>
                  <a:lnTo>
                    <a:pt x="22592" y="5017"/>
                  </a:lnTo>
                  <a:lnTo>
                    <a:pt x="22558" y="5017"/>
                  </a:lnTo>
                  <a:lnTo>
                    <a:pt x="19764" y="5152"/>
                  </a:lnTo>
                  <a:lnTo>
                    <a:pt x="19191" y="5152"/>
                  </a:lnTo>
                  <a:lnTo>
                    <a:pt x="18653" y="5186"/>
                  </a:lnTo>
                  <a:lnTo>
                    <a:pt x="18080" y="5287"/>
                  </a:lnTo>
                  <a:lnTo>
                    <a:pt x="17811" y="5354"/>
                  </a:lnTo>
                  <a:lnTo>
                    <a:pt x="17542" y="5455"/>
                  </a:lnTo>
                  <a:lnTo>
                    <a:pt x="17542" y="5421"/>
                  </a:lnTo>
                  <a:lnTo>
                    <a:pt x="17508" y="5388"/>
                  </a:lnTo>
                  <a:lnTo>
                    <a:pt x="17474" y="5388"/>
                  </a:lnTo>
                  <a:lnTo>
                    <a:pt x="17441" y="5354"/>
                  </a:lnTo>
                  <a:lnTo>
                    <a:pt x="17373" y="5354"/>
                  </a:lnTo>
                  <a:lnTo>
                    <a:pt x="14040" y="5556"/>
                  </a:lnTo>
                  <a:lnTo>
                    <a:pt x="12391" y="5691"/>
                  </a:lnTo>
                  <a:lnTo>
                    <a:pt x="10741" y="5859"/>
                  </a:lnTo>
                  <a:lnTo>
                    <a:pt x="9865" y="5926"/>
                  </a:lnTo>
                  <a:lnTo>
                    <a:pt x="10000" y="5657"/>
                  </a:lnTo>
                  <a:lnTo>
                    <a:pt x="10067" y="5320"/>
                  </a:lnTo>
                  <a:lnTo>
                    <a:pt x="10168" y="4714"/>
                  </a:lnTo>
                  <a:lnTo>
                    <a:pt x="10303" y="3940"/>
                  </a:lnTo>
                  <a:lnTo>
                    <a:pt x="10404" y="3166"/>
                  </a:lnTo>
                  <a:lnTo>
                    <a:pt x="10505" y="2391"/>
                  </a:lnTo>
                  <a:lnTo>
                    <a:pt x="10640" y="1583"/>
                  </a:lnTo>
                  <a:lnTo>
                    <a:pt x="10774" y="809"/>
                  </a:lnTo>
                  <a:lnTo>
                    <a:pt x="1090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2" name="Google Shape;952;p6"/>
            <p:cNvSpPr/>
            <p:nvPr/>
          </p:nvSpPr>
          <p:spPr>
            <a:xfrm>
              <a:off x="7126300" y="4418850"/>
              <a:ext cx="32850" cy="23575"/>
            </a:xfrm>
            <a:custGeom>
              <a:rect b="b" l="l" r="r" t="t"/>
              <a:pathLst>
                <a:path extrusionOk="0" h="943" w="1314">
                  <a:moveTo>
                    <a:pt x="943" y="0"/>
                  </a:moveTo>
                  <a:lnTo>
                    <a:pt x="471" y="169"/>
                  </a:lnTo>
                  <a:lnTo>
                    <a:pt x="236" y="236"/>
                  </a:lnTo>
                  <a:lnTo>
                    <a:pt x="168" y="270"/>
                  </a:lnTo>
                  <a:lnTo>
                    <a:pt x="101" y="270"/>
                  </a:lnTo>
                  <a:lnTo>
                    <a:pt x="101" y="236"/>
                  </a:lnTo>
                  <a:lnTo>
                    <a:pt x="34" y="236"/>
                  </a:lnTo>
                  <a:lnTo>
                    <a:pt x="34" y="270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67" y="404"/>
                  </a:lnTo>
                  <a:lnTo>
                    <a:pt x="101" y="404"/>
                  </a:lnTo>
                  <a:lnTo>
                    <a:pt x="168" y="438"/>
                  </a:lnTo>
                  <a:lnTo>
                    <a:pt x="269" y="438"/>
                  </a:lnTo>
                  <a:lnTo>
                    <a:pt x="572" y="404"/>
                  </a:lnTo>
                  <a:lnTo>
                    <a:pt x="875" y="303"/>
                  </a:lnTo>
                  <a:lnTo>
                    <a:pt x="909" y="472"/>
                  </a:lnTo>
                  <a:lnTo>
                    <a:pt x="976" y="606"/>
                  </a:lnTo>
                  <a:lnTo>
                    <a:pt x="875" y="606"/>
                  </a:lnTo>
                  <a:lnTo>
                    <a:pt x="808" y="674"/>
                  </a:lnTo>
                  <a:lnTo>
                    <a:pt x="640" y="741"/>
                  </a:lnTo>
                  <a:lnTo>
                    <a:pt x="572" y="775"/>
                  </a:lnTo>
                  <a:lnTo>
                    <a:pt x="539" y="775"/>
                  </a:lnTo>
                  <a:lnTo>
                    <a:pt x="572" y="741"/>
                  </a:lnTo>
                  <a:lnTo>
                    <a:pt x="707" y="674"/>
                  </a:lnTo>
                  <a:lnTo>
                    <a:pt x="842" y="573"/>
                  </a:lnTo>
                  <a:lnTo>
                    <a:pt x="842" y="539"/>
                  </a:lnTo>
                  <a:lnTo>
                    <a:pt x="842" y="505"/>
                  </a:lnTo>
                  <a:lnTo>
                    <a:pt x="808" y="472"/>
                  </a:lnTo>
                  <a:lnTo>
                    <a:pt x="741" y="438"/>
                  </a:lnTo>
                  <a:lnTo>
                    <a:pt x="572" y="539"/>
                  </a:lnTo>
                  <a:lnTo>
                    <a:pt x="370" y="640"/>
                  </a:lnTo>
                  <a:lnTo>
                    <a:pt x="269" y="741"/>
                  </a:lnTo>
                  <a:lnTo>
                    <a:pt x="236" y="775"/>
                  </a:lnTo>
                  <a:lnTo>
                    <a:pt x="269" y="842"/>
                  </a:lnTo>
                  <a:lnTo>
                    <a:pt x="303" y="876"/>
                  </a:lnTo>
                  <a:lnTo>
                    <a:pt x="337" y="876"/>
                  </a:lnTo>
                  <a:lnTo>
                    <a:pt x="438" y="808"/>
                  </a:lnTo>
                  <a:lnTo>
                    <a:pt x="438" y="876"/>
                  </a:lnTo>
                  <a:lnTo>
                    <a:pt x="471" y="909"/>
                  </a:lnTo>
                  <a:lnTo>
                    <a:pt x="539" y="943"/>
                  </a:lnTo>
                  <a:lnTo>
                    <a:pt x="707" y="909"/>
                  </a:lnTo>
                  <a:lnTo>
                    <a:pt x="875" y="808"/>
                  </a:lnTo>
                  <a:lnTo>
                    <a:pt x="976" y="741"/>
                  </a:lnTo>
                  <a:lnTo>
                    <a:pt x="1044" y="674"/>
                  </a:lnTo>
                  <a:lnTo>
                    <a:pt x="1111" y="741"/>
                  </a:lnTo>
                  <a:lnTo>
                    <a:pt x="1212" y="741"/>
                  </a:lnTo>
                  <a:lnTo>
                    <a:pt x="1279" y="707"/>
                  </a:lnTo>
                  <a:lnTo>
                    <a:pt x="1313" y="640"/>
                  </a:lnTo>
                  <a:lnTo>
                    <a:pt x="1279" y="573"/>
                  </a:lnTo>
                  <a:lnTo>
                    <a:pt x="1246" y="505"/>
                  </a:lnTo>
                  <a:lnTo>
                    <a:pt x="1145" y="303"/>
                  </a:lnTo>
                  <a:lnTo>
                    <a:pt x="1111" y="135"/>
                  </a:lnTo>
                  <a:lnTo>
                    <a:pt x="1111" y="68"/>
                  </a:lnTo>
                  <a:lnTo>
                    <a:pt x="107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3" name="Google Shape;953;p6"/>
            <p:cNvSpPr/>
            <p:nvPr/>
          </p:nvSpPr>
          <p:spPr>
            <a:xfrm>
              <a:off x="7000875" y="3964325"/>
              <a:ext cx="17700" cy="17700"/>
            </a:xfrm>
            <a:custGeom>
              <a:rect b="b" l="l" r="r" t="t"/>
              <a:pathLst>
                <a:path extrusionOk="0" h="708" w="708">
                  <a:moveTo>
                    <a:pt x="438" y="203"/>
                  </a:moveTo>
                  <a:lnTo>
                    <a:pt x="506" y="236"/>
                  </a:lnTo>
                  <a:lnTo>
                    <a:pt x="539" y="304"/>
                  </a:lnTo>
                  <a:lnTo>
                    <a:pt x="539" y="405"/>
                  </a:lnTo>
                  <a:lnTo>
                    <a:pt x="506" y="472"/>
                  </a:lnTo>
                  <a:lnTo>
                    <a:pt x="438" y="539"/>
                  </a:lnTo>
                  <a:lnTo>
                    <a:pt x="270" y="539"/>
                  </a:lnTo>
                  <a:lnTo>
                    <a:pt x="203" y="506"/>
                  </a:lnTo>
                  <a:lnTo>
                    <a:pt x="169" y="405"/>
                  </a:lnTo>
                  <a:lnTo>
                    <a:pt x="236" y="304"/>
                  </a:lnTo>
                  <a:lnTo>
                    <a:pt x="270" y="270"/>
                  </a:lnTo>
                  <a:lnTo>
                    <a:pt x="337" y="236"/>
                  </a:lnTo>
                  <a:lnTo>
                    <a:pt x="371" y="203"/>
                  </a:lnTo>
                  <a:close/>
                  <a:moveTo>
                    <a:pt x="337" y="1"/>
                  </a:moveTo>
                  <a:lnTo>
                    <a:pt x="270" y="34"/>
                  </a:lnTo>
                  <a:lnTo>
                    <a:pt x="203" y="68"/>
                  </a:lnTo>
                  <a:lnTo>
                    <a:pt x="135" y="135"/>
                  </a:lnTo>
                  <a:lnTo>
                    <a:pt x="102" y="203"/>
                  </a:lnTo>
                  <a:lnTo>
                    <a:pt x="102" y="236"/>
                  </a:lnTo>
                  <a:lnTo>
                    <a:pt x="34" y="337"/>
                  </a:lnTo>
                  <a:lnTo>
                    <a:pt x="1" y="438"/>
                  </a:lnTo>
                  <a:lnTo>
                    <a:pt x="34" y="539"/>
                  </a:lnTo>
                  <a:lnTo>
                    <a:pt x="68" y="607"/>
                  </a:lnTo>
                  <a:lnTo>
                    <a:pt x="135" y="674"/>
                  </a:lnTo>
                  <a:lnTo>
                    <a:pt x="203" y="708"/>
                  </a:lnTo>
                  <a:lnTo>
                    <a:pt x="371" y="708"/>
                  </a:lnTo>
                  <a:lnTo>
                    <a:pt x="506" y="674"/>
                  </a:lnTo>
                  <a:lnTo>
                    <a:pt x="607" y="640"/>
                  </a:lnTo>
                  <a:lnTo>
                    <a:pt x="640" y="573"/>
                  </a:lnTo>
                  <a:lnTo>
                    <a:pt x="708" y="438"/>
                  </a:lnTo>
                  <a:lnTo>
                    <a:pt x="708" y="270"/>
                  </a:lnTo>
                  <a:lnTo>
                    <a:pt x="674" y="169"/>
                  </a:lnTo>
                  <a:lnTo>
                    <a:pt x="640" y="102"/>
                  </a:lnTo>
                  <a:lnTo>
                    <a:pt x="573" y="68"/>
                  </a:lnTo>
                  <a:lnTo>
                    <a:pt x="506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4" name="Google Shape;954;p6"/>
            <p:cNvSpPr/>
            <p:nvPr/>
          </p:nvSpPr>
          <p:spPr>
            <a:xfrm>
              <a:off x="7124600" y="4429775"/>
              <a:ext cx="8450" cy="15175"/>
            </a:xfrm>
            <a:custGeom>
              <a:rect b="b" l="l" r="r" t="t"/>
              <a:pathLst>
                <a:path extrusionOk="0" h="607" w="338">
                  <a:moveTo>
                    <a:pt x="34" y="1"/>
                  </a:moveTo>
                  <a:lnTo>
                    <a:pt x="1" y="35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34" y="540"/>
                  </a:lnTo>
                  <a:lnTo>
                    <a:pt x="102" y="607"/>
                  </a:lnTo>
                  <a:lnTo>
                    <a:pt x="304" y="607"/>
                  </a:lnTo>
                  <a:lnTo>
                    <a:pt x="337" y="540"/>
                  </a:lnTo>
                  <a:lnTo>
                    <a:pt x="337" y="472"/>
                  </a:lnTo>
                  <a:lnTo>
                    <a:pt x="270" y="405"/>
                  </a:lnTo>
                  <a:lnTo>
                    <a:pt x="236" y="405"/>
                  </a:lnTo>
                  <a:lnTo>
                    <a:pt x="203" y="169"/>
                  </a:lnTo>
                  <a:lnTo>
                    <a:pt x="135" y="102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5" name="Google Shape;955;p6"/>
            <p:cNvSpPr/>
            <p:nvPr/>
          </p:nvSpPr>
          <p:spPr>
            <a:xfrm>
              <a:off x="6900725" y="2972800"/>
              <a:ext cx="58925" cy="9275"/>
            </a:xfrm>
            <a:custGeom>
              <a:rect b="b" l="l" r="r" t="t"/>
              <a:pathLst>
                <a:path extrusionOk="0" h="371" w="2357">
                  <a:moveTo>
                    <a:pt x="1448" y="1"/>
                  </a:moveTo>
                  <a:lnTo>
                    <a:pt x="741" y="34"/>
                  </a:lnTo>
                  <a:lnTo>
                    <a:pt x="370" y="68"/>
                  </a:lnTo>
                  <a:lnTo>
                    <a:pt x="34" y="135"/>
                  </a:lnTo>
                  <a:lnTo>
                    <a:pt x="0" y="169"/>
                  </a:lnTo>
                  <a:lnTo>
                    <a:pt x="34" y="169"/>
                  </a:lnTo>
                  <a:lnTo>
                    <a:pt x="303" y="203"/>
                  </a:lnTo>
                  <a:lnTo>
                    <a:pt x="606" y="203"/>
                  </a:lnTo>
                  <a:lnTo>
                    <a:pt x="1178" y="169"/>
                  </a:lnTo>
                  <a:lnTo>
                    <a:pt x="1448" y="169"/>
                  </a:lnTo>
                  <a:lnTo>
                    <a:pt x="1717" y="203"/>
                  </a:lnTo>
                  <a:lnTo>
                    <a:pt x="1986" y="236"/>
                  </a:lnTo>
                  <a:lnTo>
                    <a:pt x="2256" y="371"/>
                  </a:lnTo>
                  <a:lnTo>
                    <a:pt x="2323" y="371"/>
                  </a:lnTo>
                  <a:lnTo>
                    <a:pt x="2357" y="337"/>
                  </a:lnTo>
                  <a:lnTo>
                    <a:pt x="2357" y="304"/>
                  </a:lnTo>
                  <a:lnTo>
                    <a:pt x="2357" y="236"/>
                  </a:lnTo>
                  <a:lnTo>
                    <a:pt x="2256" y="169"/>
                  </a:lnTo>
                  <a:lnTo>
                    <a:pt x="2155" y="102"/>
                  </a:lnTo>
                  <a:lnTo>
                    <a:pt x="1919" y="34"/>
                  </a:lnTo>
                  <a:lnTo>
                    <a:pt x="168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6" name="Google Shape;956;p6"/>
            <p:cNvSpPr/>
            <p:nvPr/>
          </p:nvSpPr>
          <p:spPr>
            <a:xfrm>
              <a:off x="6748375" y="3072975"/>
              <a:ext cx="106900" cy="36200"/>
            </a:xfrm>
            <a:custGeom>
              <a:rect b="b" l="l" r="r" t="t"/>
              <a:pathLst>
                <a:path extrusionOk="0" h="1448" w="4276">
                  <a:moveTo>
                    <a:pt x="4108" y="0"/>
                  </a:moveTo>
                  <a:lnTo>
                    <a:pt x="3872" y="67"/>
                  </a:lnTo>
                  <a:lnTo>
                    <a:pt x="3502" y="168"/>
                  </a:lnTo>
                  <a:lnTo>
                    <a:pt x="3131" y="303"/>
                  </a:lnTo>
                  <a:lnTo>
                    <a:pt x="2424" y="539"/>
                  </a:lnTo>
                  <a:lnTo>
                    <a:pt x="1212" y="943"/>
                  </a:lnTo>
                  <a:lnTo>
                    <a:pt x="606" y="1145"/>
                  </a:lnTo>
                  <a:lnTo>
                    <a:pt x="34" y="1380"/>
                  </a:lnTo>
                  <a:lnTo>
                    <a:pt x="0" y="1414"/>
                  </a:lnTo>
                  <a:lnTo>
                    <a:pt x="0" y="1448"/>
                  </a:lnTo>
                  <a:lnTo>
                    <a:pt x="34" y="1448"/>
                  </a:lnTo>
                  <a:lnTo>
                    <a:pt x="606" y="1347"/>
                  </a:lnTo>
                  <a:lnTo>
                    <a:pt x="1145" y="1178"/>
                  </a:lnTo>
                  <a:lnTo>
                    <a:pt x="2222" y="842"/>
                  </a:lnTo>
                  <a:lnTo>
                    <a:pt x="3266" y="539"/>
                  </a:lnTo>
                  <a:lnTo>
                    <a:pt x="3805" y="337"/>
                  </a:lnTo>
                  <a:lnTo>
                    <a:pt x="4040" y="236"/>
                  </a:lnTo>
                  <a:lnTo>
                    <a:pt x="4242" y="101"/>
                  </a:lnTo>
                  <a:lnTo>
                    <a:pt x="4276" y="67"/>
                  </a:lnTo>
                  <a:lnTo>
                    <a:pt x="4242" y="34"/>
                  </a:lnTo>
                  <a:lnTo>
                    <a:pt x="417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7" name="Google Shape;957;p6"/>
            <p:cNvSpPr/>
            <p:nvPr/>
          </p:nvSpPr>
          <p:spPr>
            <a:xfrm>
              <a:off x="7065675" y="3940750"/>
              <a:ext cx="53075" cy="20225"/>
            </a:xfrm>
            <a:custGeom>
              <a:rect b="b" l="l" r="r" t="t"/>
              <a:pathLst>
                <a:path extrusionOk="0" h="809" w="2123">
                  <a:moveTo>
                    <a:pt x="1920" y="1"/>
                  </a:moveTo>
                  <a:lnTo>
                    <a:pt x="1853" y="34"/>
                  </a:lnTo>
                  <a:lnTo>
                    <a:pt x="1617" y="102"/>
                  </a:lnTo>
                  <a:lnTo>
                    <a:pt x="1381" y="169"/>
                  </a:lnTo>
                  <a:lnTo>
                    <a:pt x="944" y="270"/>
                  </a:lnTo>
                  <a:lnTo>
                    <a:pt x="472" y="371"/>
                  </a:lnTo>
                  <a:lnTo>
                    <a:pt x="270" y="472"/>
                  </a:lnTo>
                  <a:lnTo>
                    <a:pt x="35" y="573"/>
                  </a:lnTo>
                  <a:lnTo>
                    <a:pt x="1" y="674"/>
                  </a:lnTo>
                  <a:lnTo>
                    <a:pt x="1" y="741"/>
                  </a:lnTo>
                  <a:lnTo>
                    <a:pt x="68" y="809"/>
                  </a:lnTo>
                  <a:lnTo>
                    <a:pt x="136" y="809"/>
                  </a:lnTo>
                  <a:lnTo>
                    <a:pt x="1112" y="640"/>
                  </a:lnTo>
                  <a:lnTo>
                    <a:pt x="1583" y="506"/>
                  </a:lnTo>
                  <a:lnTo>
                    <a:pt x="2021" y="337"/>
                  </a:lnTo>
                  <a:lnTo>
                    <a:pt x="2088" y="304"/>
                  </a:lnTo>
                  <a:lnTo>
                    <a:pt x="2122" y="236"/>
                  </a:lnTo>
                  <a:lnTo>
                    <a:pt x="2122" y="169"/>
                  </a:lnTo>
                  <a:lnTo>
                    <a:pt x="2088" y="102"/>
                  </a:lnTo>
                  <a:lnTo>
                    <a:pt x="2055" y="68"/>
                  </a:lnTo>
                  <a:lnTo>
                    <a:pt x="1987" y="34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8" name="Google Shape;958;p6"/>
            <p:cNvSpPr/>
            <p:nvPr/>
          </p:nvSpPr>
          <p:spPr>
            <a:xfrm>
              <a:off x="4645800" y="3178175"/>
              <a:ext cx="64825" cy="42100"/>
            </a:xfrm>
            <a:custGeom>
              <a:rect b="b" l="l" r="r" t="t"/>
              <a:pathLst>
                <a:path extrusionOk="0" h="1684" w="2593">
                  <a:moveTo>
                    <a:pt x="2222" y="304"/>
                  </a:moveTo>
                  <a:lnTo>
                    <a:pt x="2290" y="910"/>
                  </a:lnTo>
                  <a:lnTo>
                    <a:pt x="2357" y="1381"/>
                  </a:lnTo>
                  <a:lnTo>
                    <a:pt x="2121" y="1347"/>
                  </a:lnTo>
                  <a:lnTo>
                    <a:pt x="1886" y="1347"/>
                  </a:lnTo>
                  <a:lnTo>
                    <a:pt x="1414" y="1381"/>
                  </a:lnTo>
                  <a:lnTo>
                    <a:pt x="808" y="1381"/>
                  </a:lnTo>
                  <a:lnTo>
                    <a:pt x="539" y="1415"/>
                  </a:lnTo>
                  <a:lnTo>
                    <a:pt x="270" y="1482"/>
                  </a:lnTo>
                  <a:lnTo>
                    <a:pt x="236" y="876"/>
                  </a:lnTo>
                  <a:lnTo>
                    <a:pt x="202" y="573"/>
                  </a:lnTo>
                  <a:lnTo>
                    <a:pt x="202" y="438"/>
                  </a:lnTo>
                  <a:lnTo>
                    <a:pt x="169" y="304"/>
                  </a:lnTo>
                  <a:lnTo>
                    <a:pt x="404" y="371"/>
                  </a:lnTo>
                  <a:lnTo>
                    <a:pt x="674" y="405"/>
                  </a:lnTo>
                  <a:lnTo>
                    <a:pt x="1684" y="405"/>
                  </a:lnTo>
                  <a:lnTo>
                    <a:pt x="1953" y="371"/>
                  </a:lnTo>
                  <a:lnTo>
                    <a:pt x="2222" y="304"/>
                  </a:lnTo>
                  <a:close/>
                  <a:moveTo>
                    <a:pt x="2256" y="1"/>
                  </a:moveTo>
                  <a:lnTo>
                    <a:pt x="2222" y="34"/>
                  </a:lnTo>
                  <a:lnTo>
                    <a:pt x="2222" y="68"/>
                  </a:lnTo>
                  <a:lnTo>
                    <a:pt x="2222" y="169"/>
                  </a:lnTo>
                  <a:lnTo>
                    <a:pt x="1785" y="169"/>
                  </a:lnTo>
                  <a:lnTo>
                    <a:pt x="1347" y="203"/>
                  </a:lnTo>
                  <a:lnTo>
                    <a:pt x="438" y="203"/>
                  </a:lnTo>
                  <a:lnTo>
                    <a:pt x="135" y="236"/>
                  </a:lnTo>
                  <a:lnTo>
                    <a:pt x="101" y="236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0" y="506"/>
                  </a:lnTo>
                  <a:lnTo>
                    <a:pt x="34" y="775"/>
                  </a:lnTo>
                  <a:lnTo>
                    <a:pt x="34" y="1549"/>
                  </a:lnTo>
                  <a:lnTo>
                    <a:pt x="68" y="1617"/>
                  </a:lnTo>
                  <a:lnTo>
                    <a:pt x="135" y="1650"/>
                  </a:lnTo>
                  <a:lnTo>
                    <a:pt x="202" y="1617"/>
                  </a:lnTo>
                  <a:lnTo>
                    <a:pt x="236" y="1583"/>
                  </a:lnTo>
                  <a:lnTo>
                    <a:pt x="505" y="1617"/>
                  </a:lnTo>
                  <a:lnTo>
                    <a:pt x="741" y="1617"/>
                  </a:lnTo>
                  <a:lnTo>
                    <a:pt x="1246" y="1583"/>
                  </a:lnTo>
                  <a:lnTo>
                    <a:pt x="1818" y="1583"/>
                  </a:lnTo>
                  <a:lnTo>
                    <a:pt x="2121" y="1549"/>
                  </a:lnTo>
                  <a:lnTo>
                    <a:pt x="2391" y="1482"/>
                  </a:lnTo>
                  <a:lnTo>
                    <a:pt x="2458" y="1684"/>
                  </a:lnTo>
                  <a:lnTo>
                    <a:pt x="2525" y="1684"/>
                  </a:lnTo>
                  <a:lnTo>
                    <a:pt x="2559" y="1650"/>
                  </a:lnTo>
                  <a:lnTo>
                    <a:pt x="2593" y="1482"/>
                  </a:lnTo>
                  <a:lnTo>
                    <a:pt x="2559" y="1280"/>
                  </a:lnTo>
                  <a:lnTo>
                    <a:pt x="2492" y="910"/>
                  </a:lnTo>
                  <a:lnTo>
                    <a:pt x="2391" y="270"/>
                  </a:lnTo>
                  <a:lnTo>
                    <a:pt x="2424" y="236"/>
                  </a:lnTo>
                  <a:lnTo>
                    <a:pt x="2424" y="203"/>
                  </a:lnTo>
                  <a:lnTo>
                    <a:pt x="2391" y="169"/>
                  </a:lnTo>
                  <a:lnTo>
                    <a:pt x="2357" y="169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59" name="Google Shape;959;p6"/>
            <p:cNvSpPr/>
            <p:nvPr/>
          </p:nvSpPr>
          <p:spPr>
            <a:xfrm>
              <a:off x="6748375" y="3108325"/>
              <a:ext cx="73250" cy="25275"/>
            </a:xfrm>
            <a:custGeom>
              <a:rect b="b" l="l" r="r" t="t"/>
              <a:pathLst>
                <a:path extrusionOk="0" h="1011" w="2930">
                  <a:moveTo>
                    <a:pt x="2862" y="0"/>
                  </a:moveTo>
                  <a:lnTo>
                    <a:pt x="2492" y="67"/>
                  </a:lnTo>
                  <a:lnTo>
                    <a:pt x="2121" y="168"/>
                  </a:lnTo>
                  <a:lnTo>
                    <a:pt x="1414" y="404"/>
                  </a:lnTo>
                  <a:lnTo>
                    <a:pt x="707" y="640"/>
                  </a:lnTo>
                  <a:lnTo>
                    <a:pt x="337" y="774"/>
                  </a:lnTo>
                  <a:lnTo>
                    <a:pt x="34" y="976"/>
                  </a:lnTo>
                  <a:lnTo>
                    <a:pt x="0" y="1010"/>
                  </a:lnTo>
                  <a:lnTo>
                    <a:pt x="34" y="1010"/>
                  </a:lnTo>
                  <a:lnTo>
                    <a:pt x="404" y="943"/>
                  </a:lnTo>
                  <a:lnTo>
                    <a:pt x="774" y="842"/>
                  </a:lnTo>
                  <a:lnTo>
                    <a:pt x="1448" y="572"/>
                  </a:lnTo>
                  <a:lnTo>
                    <a:pt x="2189" y="370"/>
                  </a:lnTo>
                  <a:lnTo>
                    <a:pt x="2559" y="269"/>
                  </a:lnTo>
                  <a:lnTo>
                    <a:pt x="2896" y="135"/>
                  </a:lnTo>
                  <a:lnTo>
                    <a:pt x="2896" y="101"/>
                  </a:lnTo>
                  <a:lnTo>
                    <a:pt x="2929" y="67"/>
                  </a:lnTo>
                  <a:lnTo>
                    <a:pt x="2896" y="34"/>
                  </a:lnTo>
                  <a:lnTo>
                    <a:pt x="286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0" name="Google Shape;960;p6"/>
            <p:cNvSpPr/>
            <p:nvPr/>
          </p:nvSpPr>
          <p:spPr>
            <a:xfrm>
              <a:off x="6743325" y="3060350"/>
              <a:ext cx="93450" cy="21900"/>
            </a:xfrm>
            <a:custGeom>
              <a:rect b="b" l="l" r="r" t="t"/>
              <a:pathLst>
                <a:path extrusionOk="0" h="876" w="3738">
                  <a:moveTo>
                    <a:pt x="3266" y="0"/>
                  </a:moveTo>
                  <a:lnTo>
                    <a:pt x="3098" y="34"/>
                  </a:lnTo>
                  <a:lnTo>
                    <a:pt x="2795" y="168"/>
                  </a:lnTo>
                  <a:lnTo>
                    <a:pt x="2492" y="269"/>
                  </a:lnTo>
                  <a:lnTo>
                    <a:pt x="1886" y="471"/>
                  </a:lnTo>
                  <a:lnTo>
                    <a:pt x="1280" y="572"/>
                  </a:lnTo>
                  <a:lnTo>
                    <a:pt x="34" y="741"/>
                  </a:lnTo>
                  <a:lnTo>
                    <a:pt x="0" y="774"/>
                  </a:lnTo>
                  <a:lnTo>
                    <a:pt x="34" y="808"/>
                  </a:lnTo>
                  <a:lnTo>
                    <a:pt x="269" y="842"/>
                  </a:lnTo>
                  <a:lnTo>
                    <a:pt x="505" y="875"/>
                  </a:lnTo>
                  <a:lnTo>
                    <a:pt x="976" y="875"/>
                  </a:lnTo>
                  <a:lnTo>
                    <a:pt x="1414" y="774"/>
                  </a:lnTo>
                  <a:lnTo>
                    <a:pt x="1886" y="640"/>
                  </a:lnTo>
                  <a:lnTo>
                    <a:pt x="2761" y="337"/>
                  </a:lnTo>
                  <a:lnTo>
                    <a:pt x="3232" y="236"/>
                  </a:lnTo>
                  <a:lnTo>
                    <a:pt x="3704" y="202"/>
                  </a:lnTo>
                  <a:lnTo>
                    <a:pt x="3737" y="168"/>
                  </a:lnTo>
                  <a:lnTo>
                    <a:pt x="3737" y="135"/>
                  </a:lnTo>
                  <a:lnTo>
                    <a:pt x="3704" y="101"/>
                  </a:lnTo>
                  <a:lnTo>
                    <a:pt x="3569" y="34"/>
                  </a:lnTo>
                  <a:lnTo>
                    <a:pt x="34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1" name="Google Shape;961;p6"/>
            <p:cNvSpPr/>
            <p:nvPr/>
          </p:nvSpPr>
          <p:spPr>
            <a:xfrm>
              <a:off x="7182675" y="4392750"/>
              <a:ext cx="76625" cy="40425"/>
            </a:xfrm>
            <a:custGeom>
              <a:rect b="b" l="l" r="r" t="t"/>
              <a:pathLst>
                <a:path extrusionOk="0" h="1617" w="3065">
                  <a:moveTo>
                    <a:pt x="2896" y="1"/>
                  </a:moveTo>
                  <a:lnTo>
                    <a:pt x="1482" y="371"/>
                  </a:lnTo>
                  <a:lnTo>
                    <a:pt x="68" y="809"/>
                  </a:lnTo>
                  <a:lnTo>
                    <a:pt x="1" y="842"/>
                  </a:lnTo>
                  <a:lnTo>
                    <a:pt x="1" y="910"/>
                  </a:lnTo>
                  <a:lnTo>
                    <a:pt x="35" y="977"/>
                  </a:lnTo>
                  <a:lnTo>
                    <a:pt x="102" y="977"/>
                  </a:lnTo>
                  <a:lnTo>
                    <a:pt x="775" y="842"/>
                  </a:lnTo>
                  <a:lnTo>
                    <a:pt x="1449" y="674"/>
                  </a:lnTo>
                  <a:lnTo>
                    <a:pt x="2762" y="304"/>
                  </a:lnTo>
                  <a:lnTo>
                    <a:pt x="2762" y="405"/>
                  </a:lnTo>
                  <a:lnTo>
                    <a:pt x="2762" y="506"/>
                  </a:lnTo>
                  <a:lnTo>
                    <a:pt x="2728" y="607"/>
                  </a:lnTo>
                  <a:lnTo>
                    <a:pt x="2694" y="708"/>
                  </a:lnTo>
                  <a:lnTo>
                    <a:pt x="2526" y="842"/>
                  </a:lnTo>
                  <a:lnTo>
                    <a:pt x="2290" y="977"/>
                  </a:lnTo>
                  <a:lnTo>
                    <a:pt x="2021" y="1078"/>
                  </a:lnTo>
                  <a:lnTo>
                    <a:pt x="1785" y="1145"/>
                  </a:lnTo>
                  <a:lnTo>
                    <a:pt x="1348" y="1246"/>
                  </a:lnTo>
                  <a:lnTo>
                    <a:pt x="573" y="1381"/>
                  </a:lnTo>
                  <a:lnTo>
                    <a:pt x="439" y="1347"/>
                  </a:lnTo>
                  <a:lnTo>
                    <a:pt x="338" y="1280"/>
                  </a:lnTo>
                  <a:lnTo>
                    <a:pt x="237" y="1213"/>
                  </a:lnTo>
                  <a:lnTo>
                    <a:pt x="136" y="1145"/>
                  </a:lnTo>
                  <a:lnTo>
                    <a:pt x="102" y="1179"/>
                  </a:lnTo>
                  <a:lnTo>
                    <a:pt x="136" y="1280"/>
                  </a:lnTo>
                  <a:lnTo>
                    <a:pt x="169" y="1381"/>
                  </a:lnTo>
                  <a:lnTo>
                    <a:pt x="304" y="1583"/>
                  </a:lnTo>
                  <a:lnTo>
                    <a:pt x="371" y="1617"/>
                  </a:lnTo>
                  <a:lnTo>
                    <a:pt x="439" y="1617"/>
                  </a:lnTo>
                  <a:lnTo>
                    <a:pt x="1550" y="1448"/>
                  </a:lnTo>
                  <a:lnTo>
                    <a:pt x="2088" y="1314"/>
                  </a:lnTo>
                  <a:lnTo>
                    <a:pt x="2358" y="1213"/>
                  </a:lnTo>
                  <a:lnTo>
                    <a:pt x="2627" y="1112"/>
                  </a:lnTo>
                  <a:lnTo>
                    <a:pt x="2728" y="1044"/>
                  </a:lnTo>
                  <a:lnTo>
                    <a:pt x="2795" y="943"/>
                  </a:lnTo>
                  <a:lnTo>
                    <a:pt x="2930" y="741"/>
                  </a:lnTo>
                  <a:lnTo>
                    <a:pt x="2997" y="472"/>
                  </a:lnTo>
                  <a:lnTo>
                    <a:pt x="2997" y="337"/>
                  </a:lnTo>
                  <a:lnTo>
                    <a:pt x="2964" y="236"/>
                  </a:lnTo>
                  <a:lnTo>
                    <a:pt x="3031" y="203"/>
                  </a:lnTo>
                  <a:lnTo>
                    <a:pt x="3065" y="169"/>
                  </a:lnTo>
                  <a:lnTo>
                    <a:pt x="3065" y="68"/>
                  </a:lnTo>
                  <a:lnTo>
                    <a:pt x="299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2" name="Google Shape;962;p6"/>
            <p:cNvSpPr/>
            <p:nvPr/>
          </p:nvSpPr>
          <p:spPr>
            <a:xfrm>
              <a:off x="6135600" y="2891150"/>
              <a:ext cx="26975" cy="145650"/>
            </a:xfrm>
            <a:custGeom>
              <a:rect b="b" l="l" r="r" t="t"/>
              <a:pathLst>
                <a:path extrusionOk="0" h="5826" w="1079">
                  <a:moveTo>
                    <a:pt x="842" y="1"/>
                  </a:moveTo>
                  <a:lnTo>
                    <a:pt x="405" y="2896"/>
                  </a:lnTo>
                  <a:lnTo>
                    <a:pt x="135" y="4479"/>
                  </a:lnTo>
                  <a:lnTo>
                    <a:pt x="34" y="5152"/>
                  </a:lnTo>
                  <a:lnTo>
                    <a:pt x="1" y="5489"/>
                  </a:lnTo>
                  <a:lnTo>
                    <a:pt x="34" y="5792"/>
                  </a:lnTo>
                  <a:lnTo>
                    <a:pt x="68" y="5825"/>
                  </a:lnTo>
                  <a:lnTo>
                    <a:pt x="203" y="5522"/>
                  </a:lnTo>
                  <a:lnTo>
                    <a:pt x="270" y="5186"/>
                  </a:lnTo>
                  <a:lnTo>
                    <a:pt x="371" y="4546"/>
                  </a:lnTo>
                  <a:lnTo>
                    <a:pt x="640" y="2964"/>
                  </a:lnTo>
                  <a:lnTo>
                    <a:pt x="107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3" name="Google Shape;963;p6"/>
            <p:cNvSpPr/>
            <p:nvPr/>
          </p:nvSpPr>
          <p:spPr>
            <a:xfrm>
              <a:off x="3843650" y="2891150"/>
              <a:ext cx="1028600" cy="388050"/>
            </a:xfrm>
            <a:custGeom>
              <a:rect b="b" l="l" r="r" t="t"/>
              <a:pathLst>
                <a:path extrusionOk="0" h="15522" w="41144">
                  <a:moveTo>
                    <a:pt x="40604" y="1"/>
                  </a:moveTo>
                  <a:lnTo>
                    <a:pt x="40705" y="2425"/>
                  </a:lnTo>
                  <a:lnTo>
                    <a:pt x="40773" y="4849"/>
                  </a:lnTo>
                  <a:lnTo>
                    <a:pt x="40806" y="7374"/>
                  </a:lnTo>
                  <a:lnTo>
                    <a:pt x="40806" y="9899"/>
                  </a:lnTo>
                  <a:lnTo>
                    <a:pt x="40773" y="11078"/>
                  </a:lnTo>
                  <a:lnTo>
                    <a:pt x="40705" y="12256"/>
                  </a:lnTo>
                  <a:lnTo>
                    <a:pt x="40705" y="12626"/>
                  </a:lnTo>
                  <a:lnTo>
                    <a:pt x="40638" y="12997"/>
                  </a:lnTo>
                  <a:lnTo>
                    <a:pt x="40604" y="13199"/>
                  </a:lnTo>
                  <a:lnTo>
                    <a:pt x="40503" y="13367"/>
                  </a:lnTo>
                  <a:lnTo>
                    <a:pt x="40369" y="13468"/>
                  </a:lnTo>
                  <a:lnTo>
                    <a:pt x="40200" y="13535"/>
                  </a:lnTo>
                  <a:lnTo>
                    <a:pt x="39998" y="13569"/>
                  </a:lnTo>
                  <a:lnTo>
                    <a:pt x="39830" y="13603"/>
                  </a:lnTo>
                  <a:lnTo>
                    <a:pt x="29629" y="13939"/>
                  </a:lnTo>
                  <a:lnTo>
                    <a:pt x="19461" y="14276"/>
                  </a:lnTo>
                  <a:lnTo>
                    <a:pt x="14276" y="14478"/>
                  </a:lnTo>
                  <a:lnTo>
                    <a:pt x="9091" y="14714"/>
                  </a:lnTo>
                  <a:lnTo>
                    <a:pt x="6499" y="14882"/>
                  </a:lnTo>
                  <a:lnTo>
                    <a:pt x="3940" y="15050"/>
                  </a:lnTo>
                  <a:lnTo>
                    <a:pt x="1179" y="15252"/>
                  </a:lnTo>
                  <a:lnTo>
                    <a:pt x="607" y="15286"/>
                  </a:lnTo>
                  <a:lnTo>
                    <a:pt x="304" y="15320"/>
                  </a:lnTo>
                  <a:lnTo>
                    <a:pt x="1" y="15286"/>
                  </a:lnTo>
                  <a:lnTo>
                    <a:pt x="1" y="15522"/>
                  </a:lnTo>
                  <a:lnTo>
                    <a:pt x="910" y="15522"/>
                  </a:lnTo>
                  <a:lnTo>
                    <a:pt x="3671" y="15320"/>
                  </a:lnTo>
                  <a:lnTo>
                    <a:pt x="6398" y="15118"/>
                  </a:lnTo>
                  <a:lnTo>
                    <a:pt x="9226" y="14949"/>
                  </a:lnTo>
                  <a:lnTo>
                    <a:pt x="12020" y="14815"/>
                  </a:lnTo>
                  <a:lnTo>
                    <a:pt x="17676" y="14579"/>
                  </a:lnTo>
                  <a:lnTo>
                    <a:pt x="23164" y="14377"/>
                  </a:lnTo>
                  <a:lnTo>
                    <a:pt x="28619" y="14209"/>
                  </a:lnTo>
                  <a:lnTo>
                    <a:pt x="39594" y="13872"/>
                  </a:lnTo>
                  <a:lnTo>
                    <a:pt x="39662" y="13939"/>
                  </a:lnTo>
                  <a:lnTo>
                    <a:pt x="39729" y="13973"/>
                  </a:lnTo>
                  <a:lnTo>
                    <a:pt x="39763" y="13939"/>
                  </a:lnTo>
                  <a:lnTo>
                    <a:pt x="39897" y="13906"/>
                  </a:lnTo>
                  <a:lnTo>
                    <a:pt x="40066" y="13872"/>
                  </a:lnTo>
                  <a:lnTo>
                    <a:pt x="40167" y="13872"/>
                  </a:lnTo>
                  <a:lnTo>
                    <a:pt x="40234" y="13838"/>
                  </a:lnTo>
                  <a:lnTo>
                    <a:pt x="40402" y="13805"/>
                  </a:lnTo>
                  <a:lnTo>
                    <a:pt x="40571" y="13737"/>
                  </a:lnTo>
                  <a:lnTo>
                    <a:pt x="40705" y="13636"/>
                  </a:lnTo>
                  <a:lnTo>
                    <a:pt x="40806" y="13468"/>
                  </a:lnTo>
                  <a:lnTo>
                    <a:pt x="40907" y="13232"/>
                  </a:lnTo>
                  <a:lnTo>
                    <a:pt x="40975" y="12997"/>
                  </a:lnTo>
                  <a:lnTo>
                    <a:pt x="41042" y="12458"/>
                  </a:lnTo>
                  <a:lnTo>
                    <a:pt x="41076" y="11414"/>
                  </a:lnTo>
                  <a:lnTo>
                    <a:pt x="41109" y="10000"/>
                  </a:lnTo>
                  <a:lnTo>
                    <a:pt x="41143" y="8586"/>
                  </a:lnTo>
                  <a:lnTo>
                    <a:pt x="41109" y="5758"/>
                  </a:lnTo>
                  <a:lnTo>
                    <a:pt x="41042" y="3065"/>
                  </a:lnTo>
                  <a:lnTo>
                    <a:pt x="40907" y="337"/>
                  </a:lnTo>
                  <a:lnTo>
                    <a:pt x="409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4" name="Google Shape;964;p6"/>
            <p:cNvSpPr/>
            <p:nvPr/>
          </p:nvSpPr>
          <p:spPr>
            <a:xfrm>
              <a:off x="6583400" y="4932275"/>
              <a:ext cx="707875" cy="436025"/>
            </a:xfrm>
            <a:custGeom>
              <a:rect b="b" l="l" r="r" t="t"/>
              <a:pathLst>
                <a:path extrusionOk="0" h="17441" w="28315">
                  <a:moveTo>
                    <a:pt x="2929" y="1011"/>
                  </a:moveTo>
                  <a:lnTo>
                    <a:pt x="2997" y="1112"/>
                  </a:lnTo>
                  <a:lnTo>
                    <a:pt x="3064" y="1145"/>
                  </a:lnTo>
                  <a:lnTo>
                    <a:pt x="3098" y="1179"/>
                  </a:lnTo>
                  <a:lnTo>
                    <a:pt x="3199" y="1145"/>
                  </a:lnTo>
                  <a:lnTo>
                    <a:pt x="3199" y="1213"/>
                  </a:lnTo>
                  <a:lnTo>
                    <a:pt x="3232" y="1280"/>
                  </a:lnTo>
                  <a:lnTo>
                    <a:pt x="3232" y="1280"/>
                  </a:lnTo>
                  <a:lnTo>
                    <a:pt x="3098" y="1213"/>
                  </a:lnTo>
                  <a:lnTo>
                    <a:pt x="2997" y="1145"/>
                  </a:lnTo>
                  <a:lnTo>
                    <a:pt x="2929" y="1011"/>
                  </a:lnTo>
                  <a:close/>
                  <a:moveTo>
                    <a:pt x="2088" y="236"/>
                  </a:moveTo>
                  <a:lnTo>
                    <a:pt x="2492" y="304"/>
                  </a:lnTo>
                  <a:lnTo>
                    <a:pt x="2492" y="371"/>
                  </a:lnTo>
                  <a:lnTo>
                    <a:pt x="2458" y="472"/>
                  </a:lnTo>
                  <a:lnTo>
                    <a:pt x="2458" y="573"/>
                  </a:lnTo>
                  <a:lnTo>
                    <a:pt x="2492" y="842"/>
                  </a:lnTo>
                  <a:lnTo>
                    <a:pt x="2593" y="1044"/>
                  </a:lnTo>
                  <a:lnTo>
                    <a:pt x="2727" y="1246"/>
                  </a:lnTo>
                  <a:lnTo>
                    <a:pt x="2896" y="1415"/>
                  </a:lnTo>
                  <a:lnTo>
                    <a:pt x="2997" y="1482"/>
                  </a:lnTo>
                  <a:lnTo>
                    <a:pt x="3098" y="1550"/>
                  </a:lnTo>
                  <a:lnTo>
                    <a:pt x="3199" y="1550"/>
                  </a:lnTo>
                  <a:lnTo>
                    <a:pt x="3333" y="1583"/>
                  </a:lnTo>
                  <a:lnTo>
                    <a:pt x="3434" y="1550"/>
                  </a:lnTo>
                  <a:lnTo>
                    <a:pt x="3468" y="1516"/>
                  </a:lnTo>
                  <a:lnTo>
                    <a:pt x="3502" y="1482"/>
                  </a:lnTo>
                  <a:lnTo>
                    <a:pt x="3468" y="1886"/>
                  </a:lnTo>
                  <a:lnTo>
                    <a:pt x="3367" y="2257"/>
                  </a:lnTo>
                  <a:lnTo>
                    <a:pt x="3030" y="2156"/>
                  </a:lnTo>
                  <a:lnTo>
                    <a:pt x="2727" y="2055"/>
                  </a:lnTo>
                  <a:lnTo>
                    <a:pt x="2458" y="1853"/>
                  </a:lnTo>
                  <a:lnTo>
                    <a:pt x="2189" y="1617"/>
                  </a:lnTo>
                  <a:lnTo>
                    <a:pt x="2088" y="1482"/>
                  </a:lnTo>
                  <a:lnTo>
                    <a:pt x="1987" y="1314"/>
                  </a:lnTo>
                  <a:lnTo>
                    <a:pt x="1852" y="977"/>
                  </a:lnTo>
                  <a:lnTo>
                    <a:pt x="1751" y="640"/>
                  </a:lnTo>
                  <a:lnTo>
                    <a:pt x="1684" y="270"/>
                  </a:lnTo>
                  <a:lnTo>
                    <a:pt x="2088" y="236"/>
                  </a:lnTo>
                  <a:close/>
                  <a:moveTo>
                    <a:pt x="1583" y="304"/>
                  </a:moveTo>
                  <a:lnTo>
                    <a:pt x="1583" y="674"/>
                  </a:lnTo>
                  <a:lnTo>
                    <a:pt x="1650" y="1078"/>
                  </a:lnTo>
                  <a:lnTo>
                    <a:pt x="1818" y="1449"/>
                  </a:lnTo>
                  <a:lnTo>
                    <a:pt x="2020" y="1785"/>
                  </a:lnTo>
                  <a:lnTo>
                    <a:pt x="2290" y="2055"/>
                  </a:lnTo>
                  <a:lnTo>
                    <a:pt x="2626" y="2324"/>
                  </a:lnTo>
                  <a:lnTo>
                    <a:pt x="2761" y="2391"/>
                  </a:lnTo>
                  <a:lnTo>
                    <a:pt x="2929" y="2425"/>
                  </a:lnTo>
                  <a:lnTo>
                    <a:pt x="3232" y="2459"/>
                  </a:lnTo>
                  <a:lnTo>
                    <a:pt x="3064" y="2728"/>
                  </a:lnTo>
                  <a:lnTo>
                    <a:pt x="2896" y="2896"/>
                  </a:lnTo>
                  <a:lnTo>
                    <a:pt x="2727" y="2997"/>
                  </a:lnTo>
                  <a:lnTo>
                    <a:pt x="2525" y="3065"/>
                  </a:lnTo>
                  <a:lnTo>
                    <a:pt x="2290" y="3132"/>
                  </a:lnTo>
                  <a:lnTo>
                    <a:pt x="1987" y="3166"/>
                  </a:lnTo>
                  <a:lnTo>
                    <a:pt x="1785" y="3166"/>
                  </a:lnTo>
                  <a:lnTo>
                    <a:pt x="1684" y="3132"/>
                  </a:lnTo>
                  <a:lnTo>
                    <a:pt x="1650" y="3098"/>
                  </a:lnTo>
                  <a:lnTo>
                    <a:pt x="1616" y="3098"/>
                  </a:lnTo>
                  <a:lnTo>
                    <a:pt x="1616" y="3132"/>
                  </a:lnTo>
                  <a:lnTo>
                    <a:pt x="1616" y="3199"/>
                  </a:lnTo>
                  <a:lnTo>
                    <a:pt x="1650" y="3267"/>
                  </a:lnTo>
                  <a:lnTo>
                    <a:pt x="1751" y="3334"/>
                  </a:lnTo>
                  <a:lnTo>
                    <a:pt x="2189" y="3334"/>
                  </a:lnTo>
                  <a:lnTo>
                    <a:pt x="2525" y="3267"/>
                  </a:lnTo>
                  <a:lnTo>
                    <a:pt x="2525" y="3300"/>
                  </a:lnTo>
                  <a:lnTo>
                    <a:pt x="2694" y="3502"/>
                  </a:lnTo>
                  <a:lnTo>
                    <a:pt x="2896" y="3738"/>
                  </a:lnTo>
                  <a:lnTo>
                    <a:pt x="3367" y="4108"/>
                  </a:lnTo>
                  <a:lnTo>
                    <a:pt x="3771" y="4479"/>
                  </a:lnTo>
                  <a:lnTo>
                    <a:pt x="3973" y="4681"/>
                  </a:lnTo>
                  <a:lnTo>
                    <a:pt x="4141" y="4950"/>
                  </a:lnTo>
                  <a:lnTo>
                    <a:pt x="4276" y="5152"/>
                  </a:lnTo>
                  <a:lnTo>
                    <a:pt x="4444" y="5354"/>
                  </a:lnTo>
                  <a:lnTo>
                    <a:pt x="4781" y="5758"/>
                  </a:lnTo>
                  <a:lnTo>
                    <a:pt x="5185" y="6128"/>
                  </a:lnTo>
                  <a:lnTo>
                    <a:pt x="5589" y="6499"/>
                  </a:lnTo>
                  <a:lnTo>
                    <a:pt x="5421" y="6701"/>
                  </a:lnTo>
                  <a:lnTo>
                    <a:pt x="5252" y="6936"/>
                  </a:lnTo>
                  <a:lnTo>
                    <a:pt x="5118" y="7138"/>
                  </a:lnTo>
                  <a:lnTo>
                    <a:pt x="3300" y="5388"/>
                  </a:lnTo>
                  <a:lnTo>
                    <a:pt x="2424" y="4546"/>
                  </a:lnTo>
                  <a:lnTo>
                    <a:pt x="1953" y="4142"/>
                  </a:lnTo>
                  <a:lnTo>
                    <a:pt x="1482" y="3805"/>
                  </a:lnTo>
                  <a:lnTo>
                    <a:pt x="909" y="3469"/>
                  </a:lnTo>
                  <a:lnTo>
                    <a:pt x="674" y="3267"/>
                  </a:lnTo>
                  <a:lnTo>
                    <a:pt x="573" y="3132"/>
                  </a:lnTo>
                  <a:lnTo>
                    <a:pt x="472" y="2997"/>
                  </a:lnTo>
                  <a:lnTo>
                    <a:pt x="371" y="2829"/>
                  </a:lnTo>
                  <a:lnTo>
                    <a:pt x="337" y="2661"/>
                  </a:lnTo>
                  <a:lnTo>
                    <a:pt x="270" y="2290"/>
                  </a:lnTo>
                  <a:lnTo>
                    <a:pt x="270" y="1954"/>
                  </a:lnTo>
                  <a:lnTo>
                    <a:pt x="303" y="1583"/>
                  </a:lnTo>
                  <a:lnTo>
                    <a:pt x="371" y="1314"/>
                  </a:lnTo>
                  <a:lnTo>
                    <a:pt x="472" y="1078"/>
                  </a:lnTo>
                  <a:lnTo>
                    <a:pt x="606" y="876"/>
                  </a:lnTo>
                  <a:lnTo>
                    <a:pt x="775" y="708"/>
                  </a:lnTo>
                  <a:lnTo>
                    <a:pt x="943" y="573"/>
                  </a:lnTo>
                  <a:lnTo>
                    <a:pt x="1145" y="438"/>
                  </a:lnTo>
                  <a:lnTo>
                    <a:pt x="1347" y="337"/>
                  </a:lnTo>
                  <a:lnTo>
                    <a:pt x="1583" y="304"/>
                  </a:lnTo>
                  <a:close/>
                  <a:moveTo>
                    <a:pt x="21548" y="6701"/>
                  </a:moveTo>
                  <a:lnTo>
                    <a:pt x="21682" y="6903"/>
                  </a:lnTo>
                  <a:lnTo>
                    <a:pt x="21548" y="7037"/>
                  </a:lnTo>
                  <a:lnTo>
                    <a:pt x="21447" y="7206"/>
                  </a:lnTo>
                  <a:lnTo>
                    <a:pt x="21346" y="7071"/>
                  </a:lnTo>
                  <a:lnTo>
                    <a:pt x="21278" y="7004"/>
                  </a:lnTo>
                  <a:lnTo>
                    <a:pt x="21413" y="6869"/>
                  </a:lnTo>
                  <a:lnTo>
                    <a:pt x="21480" y="6802"/>
                  </a:lnTo>
                  <a:lnTo>
                    <a:pt x="21514" y="6734"/>
                  </a:lnTo>
                  <a:lnTo>
                    <a:pt x="21548" y="6701"/>
                  </a:lnTo>
                  <a:close/>
                  <a:moveTo>
                    <a:pt x="22086" y="7004"/>
                  </a:moveTo>
                  <a:lnTo>
                    <a:pt x="22288" y="7037"/>
                  </a:lnTo>
                  <a:lnTo>
                    <a:pt x="22490" y="7105"/>
                  </a:lnTo>
                  <a:lnTo>
                    <a:pt x="22692" y="7206"/>
                  </a:lnTo>
                  <a:lnTo>
                    <a:pt x="22894" y="7307"/>
                  </a:lnTo>
                  <a:lnTo>
                    <a:pt x="23063" y="7475"/>
                  </a:lnTo>
                  <a:lnTo>
                    <a:pt x="23770" y="8115"/>
                  </a:lnTo>
                  <a:lnTo>
                    <a:pt x="24477" y="8754"/>
                  </a:lnTo>
                  <a:lnTo>
                    <a:pt x="25117" y="9428"/>
                  </a:lnTo>
                  <a:lnTo>
                    <a:pt x="25723" y="10101"/>
                  </a:lnTo>
                  <a:lnTo>
                    <a:pt x="26295" y="10842"/>
                  </a:lnTo>
                  <a:lnTo>
                    <a:pt x="26800" y="11549"/>
                  </a:lnTo>
                  <a:lnTo>
                    <a:pt x="26733" y="11583"/>
                  </a:lnTo>
                  <a:lnTo>
                    <a:pt x="26699" y="11616"/>
                  </a:lnTo>
                  <a:lnTo>
                    <a:pt x="26665" y="11684"/>
                  </a:lnTo>
                  <a:lnTo>
                    <a:pt x="26665" y="11751"/>
                  </a:lnTo>
                  <a:lnTo>
                    <a:pt x="26699" y="11785"/>
                  </a:lnTo>
                  <a:lnTo>
                    <a:pt x="26733" y="11852"/>
                  </a:lnTo>
                  <a:lnTo>
                    <a:pt x="26800" y="11987"/>
                  </a:lnTo>
                  <a:lnTo>
                    <a:pt x="26564" y="12290"/>
                  </a:lnTo>
                  <a:lnTo>
                    <a:pt x="26531" y="12357"/>
                  </a:lnTo>
                  <a:lnTo>
                    <a:pt x="26463" y="12391"/>
                  </a:lnTo>
                  <a:lnTo>
                    <a:pt x="26329" y="12391"/>
                  </a:lnTo>
                  <a:lnTo>
                    <a:pt x="26160" y="12357"/>
                  </a:lnTo>
                  <a:lnTo>
                    <a:pt x="25992" y="12256"/>
                  </a:lnTo>
                  <a:lnTo>
                    <a:pt x="25655" y="12020"/>
                  </a:lnTo>
                  <a:lnTo>
                    <a:pt x="25453" y="11852"/>
                  </a:lnTo>
                  <a:lnTo>
                    <a:pt x="25083" y="11549"/>
                  </a:lnTo>
                  <a:lnTo>
                    <a:pt x="24746" y="11246"/>
                  </a:lnTo>
                  <a:lnTo>
                    <a:pt x="24107" y="10573"/>
                  </a:lnTo>
                  <a:lnTo>
                    <a:pt x="23433" y="9832"/>
                  </a:lnTo>
                  <a:lnTo>
                    <a:pt x="22793" y="9057"/>
                  </a:lnTo>
                  <a:lnTo>
                    <a:pt x="22120" y="8317"/>
                  </a:lnTo>
                  <a:lnTo>
                    <a:pt x="21783" y="7946"/>
                  </a:lnTo>
                  <a:lnTo>
                    <a:pt x="21413" y="7610"/>
                  </a:lnTo>
                  <a:lnTo>
                    <a:pt x="21548" y="7408"/>
                  </a:lnTo>
                  <a:lnTo>
                    <a:pt x="21716" y="7206"/>
                  </a:lnTo>
                  <a:lnTo>
                    <a:pt x="21884" y="7071"/>
                  </a:lnTo>
                  <a:lnTo>
                    <a:pt x="22086" y="7004"/>
                  </a:lnTo>
                  <a:close/>
                  <a:moveTo>
                    <a:pt x="26935" y="12088"/>
                  </a:moveTo>
                  <a:lnTo>
                    <a:pt x="27271" y="12222"/>
                  </a:lnTo>
                  <a:lnTo>
                    <a:pt x="27406" y="12323"/>
                  </a:lnTo>
                  <a:lnTo>
                    <a:pt x="27507" y="12424"/>
                  </a:lnTo>
                  <a:lnTo>
                    <a:pt x="27339" y="12694"/>
                  </a:lnTo>
                  <a:lnTo>
                    <a:pt x="27137" y="12896"/>
                  </a:lnTo>
                  <a:lnTo>
                    <a:pt x="26800" y="12424"/>
                  </a:lnTo>
                  <a:lnTo>
                    <a:pt x="26867" y="12256"/>
                  </a:lnTo>
                  <a:lnTo>
                    <a:pt x="26935" y="12088"/>
                  </a:lnTo>
                  <a:close/>
                  <a:moveTo>
                    <a:pt x="1650" y="1"/>
                  </a:moveTo>
                  <a:lnTo>
                    <a:pt x="1414" y="68"/>
                  </a:lnTo>
                  <a:lnTo>
                    <a:pt x="1179" y="135"/>
                  </a:lnTo>
                  <a:lnTo>
                    <a:pt x="977" y="236"/>
                  </a:lnTo>
                  <a:lnTo>
                    <a:pt x="775" y="371"/>
                  </a:lnTo>
                  <a:lnTo>
                    <a:pt x="539" y="607"/>
                  </a:lnTo>
                  <a:lnTo>
                    <a:pt x="371" y="842"/>
                  </a:lnTo>
                  <a:lnTo>
                    <a:pt x="236" y="1078"/>
                  </a:lnTo>
                  <a:lnTo>
                    <a:pt x="101" y="1347"/>
                  </a:lnTo>
                  <a:lnTo>
                    <a:pt x="34" y="1651"/>
                  </a:lnTo>
                  <a:lnTo>
                    <a:pt x="0" y="1920"/>
                  </a:lnTo>
                  <a:lnTo>
                    <a:pt x="0" y="2223"/>
                  </a:lnTo>
                  <a:lnTo>
                    <a:pt x="34" y="2526"/>
                  </a:lnTo>
                  <a:lnTo>
                    <a:pt x="101" y="2728"/>
                  </a:lnTo>
                  <a:lnTo>
                    <a:pt x="135" y="2930"/>
                  </a:lnTo>
                  <a:lnTo>
                    <a:pt x="236" y="3098"/>
                  </a:lnTo>
                  <a:lnTo>
                    <a:pt x="337" y="3233"/>
                  </a:lnTo>
                  <a:lnTo>
                    <a:pt x="573" y="3502"/>
                  </a:lnTo>
                  <a:lnTo>
                    <a:pt x="842" y="3738"/>
                  </a:lnTo>
                  <a:lnTo>
                    <a:pt x="1482" y="4142"/>
                  </a:lnTo>
                  <a:lnTo>
                    <a:pt x="1785" y="4378"/>
                  </a:lnTo>
                  <a:lnTo>
                    <a:pt x="2088" y="4613"/>
                  </a:lnTo>
                  <a:lnTo>
                    <a:pt x="3535" y="5994"/>
                  </a:lnTo>
                  <a:lnTo>
                    <a:pt x="4949" y="7374"/>
                  </a:lnTo>
                  <a:lnTo>
                    <a:pt x="5017" y="7408"/>
                  </a:lnTo>
                  <a:lnTo>
                    <a:pt x="5084" y="7408"/>
                  </a:lnTo>
                  <a:lnTo>
                    <a:pt x="5151" y="7340"/>
                  </a:lnTo>
                  <a:lnTo>
                    <a:pt x="5185" y="7307"/>
                  </a:lnTo>
                  <a:lnTo>
                    <a:pt x="5320" y="7172"/>
                  </a:lnTo>
                  <a:lnTo>
                    <a:pt x="5421" y="7037"/>
                  </a:lnTo>
                  <a:lnTo>
                    <a:pt x="5488" y="7037"/>
                  </a:lnTo>
                  <a:lnTo>
                    <a:pt x="5757" y="7374"/>
                  </a:lnTo>
                  <a:lnTo>
                    <a:pt x="5993" y="7643"/>
                  </a:lnTo>
                  <a:lnTo>
                    <a:pt x="6363" y="8014"/>
                  </a:lnTo>
                  <a:lnTo>
                    <a:pt x="6801" y="8384"/>
                  </a:lnTo>
                  <a:lnTo>
                    <a:pt x="7205" y="8687"/>
                  </a:lnTo>
                  <a:lnTo>
                    <a:pt x="7643" y="8956"/>
                  </a:lnTo>
                  <a:lnTo>
                    <a:pt x="8114" y="9192"/>
                  </a:lnTo>
                  <a:lnTo>
                    <a:pt x="8619" y="9360"/>
                  </a:lnTo>
                  <a:lnTo>
                    <a:pt x="8922" y="9428"/>
                  </a:lnTo>
                  <a:lnTo>
                    <a:pt x="9259" y="9461"/>
                  </a:lnTo>
                  <a:lnTo>
                    <a:pt x="9899" y="9529"/>
                  </a:lnTo>
                  <a:lnTo>
                    <a:pt x="10202" y="9563"/>
                  </a:lnTo>
                  <a:lnTo>
                    <a:pt x="10505" y="9664"/>
                  </a:lnTo>
                  <a:lnTo>
                    <a:pt x="10774" y="9832"/>
                  </a:lnTo>
                  <a:lnTo>
                    <a:pt x="11043" y="10034"/>
                  </a:lnTo>
                  <a:lnTo>
                    <a:pt x="11245" y="10303"/>
                  </a:lnTo>
                  <a:lnTo>
                    <a:pt x="11414" y="10606"/>
                  </a:lnTo>
                  <a:lnTo>
                    <a:pt x="11515" y="10977"/>
                  </a:lnTo>
                  <a:lnTo>
                    <a:pt x="11616" y="11347"/>
                  </a:lnTo>
                  <a:lnTo>
                    <a:pt x="11717" y="12088"/>
                  </a:lnTo>
                  <a:lnTo>
                    <a:pt x="11784" y="12761"/>
                  </a:lnTo>
                  <a:lnTo>
                    <a:pt x="11885" y="13805"/>
                  </a:lnTo>
                  <a:lnTo>
                    <a:pt x="11919" y="14310"/>
                  </a:lnTo>
                  <a:lnTo>
                    <a:pt x="11986" y="14781"/>
                  </a:lnTo>
                  <a:lnTo>
                    <a:pt x="12121" y="15252"/>
                  </a:lnTo>
                  <a:lnTo>
                    <a:pt x="12188" y="15488"/>
                  </a:lnTo>
                  <a:lnTo>
                    <a:pt x="12289" y="15690"/>
                  </a:lnTo>
                  <a:lnTo>
                    <a:pt x="12424" y="15892"/>
                  </a:lnTo>
                  <a:lnTo>
                    <a:pt x="12592" y="16094"/>
                  </a:lnTo>
                  <a:lnTo>
                    <a:pt x="12760" y="16296"/>
                  </a:lnTo>
                  <a:lnTo>
                    <a:pt x="12962" y="16464"/>
                  </a:lnTo>
                  <a:lnTo>
                    <a:pt x="13164" y="16599"/>
                  </a:lnTo>
                  <a:lnTo>
                    <a:pt x="13400" y="16734"/>
                  </a:lnTo>
                  <a:lnTo>
                    <a:pt x="13838" y="16936"/>
                  </a:lnTo>
                  <a:lnTo>
                    <a:pt x="14309" y="17070"/>
                  </a:lnTo>
                  <a:lnTo>
                    <a:pt x="14780" y="17205"/>
                  </a:lnTo>
                  <a:lnTo>
                    <a:pt x="15252" y="17306"/>
                  </a:lnTo>
                  <a:lnTo>
                    <a:pt x="15757" y="17373"/>
                  </a:lnTo>
                  <a:lnTo>
                    <a:pt x="16296" y="17441"/>
                  </a:lnTo>
                  <a:lnTo>
                    <a:pt x="16531" y="17407"/>
                  </a:lnTo>
                  <a:lnTo>
                    <a:pt x="16767" y="17407"/>
                  </a:lnTo>
                  <a:lnTo>
                    <a:pt x="17205" y="17340"/>
                  </a:lnTo>
                  <a:lnTo>
                    <a:pt x="17609" y="17239"/>
                  </a:lnTo>
                  <a:lnTo>
                    <a:pt x="18013" y="17070"/>
                  </a:lnTo>
                  <a:lnTo>
                    <a:pt x="18383" y="16902"/>
                  </a:lnTo>
                  <a:lnTo>
                    <a:pt x="18753" y="16700"/>
                  </a:lnTo>
                  <a:lnTo>
                    <a:pt x="19090" y="16464"/>
                  </a:lnTo>
                  <a:lnTo>
                    <a:pt x="19393" y="16161"/>
                  </a:lnTo>
                  <a:lnTo>
                    <a:pt x="19629" y="15791"/>
                  </a:lnTo>
                  <a:lnTo>
                    <a:pt x="19763" y="15555"/>
                  </a:lnTo>
                  <a:lnTo>
                    <a:pt x="19831" y="15320"/>
                  </a:lnTo>
                  <a:lnTo>
                    <a:pt x="19898" y="15084"/>
                  </a:lnTo>
                  <a:lnTo>
                    <a:pt x="19898" y="14815"/>
                  </a:lnTo>
                  <a:lnTo>
                    <a:pt x="19898" y="14579"/>
                  </a:lnTo>
                  <a:lnTo>
                    <a:pt x="19831" y="14343"/>
                  </a:lnTo>
                  <a:lnTo>
                    <a:pt x="19763" y="14108"/>
                  </a:lnTo>
                  <a:lnTo>
                    <a:pt x="19696" y="13872"/>
                  </a:lnTo>
                  <a:lnTo>
                    <a:pt x="19460" y="13367"/>
                  </a:lnTo>
                  <a:lnTo>
                    <a:pt x="19225" y="12929"/>
                  </a:lnTo>
                  <a:lnTo>
                    <a:pt x="18922" y="12492"/>
                  </a:lnTo>
                  <a:lnTo>
                    <a:pt x="18652" y="12121"/>
                  </a:lnTo>
                  <a:lnTo>
                    <a:pt x="18248" y="11549"/>
                  </a:lnTo>
                  <a:lnTo>
                    <a:pt x="17878" y="10909"/>
                  </a:lnTo>
                  <a:lnTo>
                    <a:pt x="17575" y="10202"/>
                  </a:lnTo>
                  <a:lnTo>
                    <a:pt x="17339" y="9529"/>
                  </a:lnTo>
                  <a:lnTo>
                    <a:pt x="17238" y="9158"/>
                  </a:lnTo>
                  <a:lnTo>
                    <a:pt x="17171" y="8788"/>
                  </a:lnTo>
                  <a:lnTo>
                    <a:pt x="17104" y="8418"/>
                  </a:lnTo>
                  <a:lnTo>
                    <a:pt x="17070" y="8047"/>
                  </a:lnTo>
                  <a:lnTo>
                    <a:pt x="17070" y="7711"/>
                  </a:lnTo>
                  <a:lnTo>
                    <a:pt x="17104" y="7340"/>
                  </a:lnTo>
                  <a:lnTo>
                    <a:pt x="17137" y="6970"/>
                  </a:lnTo>
                  <a:lnTo>
                    <a:pt x="17238" y="6633"/>
                  </a:lnTo>
                  <a:lnTo>
                    <a:pt x="17339" y="6297"/>
                  </a:lnTo>
                  <a:lnTo>
                    <a:pt x="17541" y="5960"/>
                  </a:lnTo>
                  <a:lnTo>
                    <a:pt x="17777" y="5691"/>
                  </a:lnTo>
                  <a:lnTo>
                    <a:pt x="18046" y="5455"/>
                  </a:lnTo>
                  <a:lnTo>
                    <a:pt x="18349" y="5253"/>
                  </a:lnTo>
                  <a:lnTo>
                    <a:pt x="18686" y="5152"/>
                  </a:lnTo>
                  <a:lnTo>
                    <a:pt x="19023" y="5085"/>
                  </a:lnTo>
                  <a:lnTo>
                    <a:pt x="19393" y="5085"/>
                  </a:lnTo>
                  <a:lnTo>
                    <a:pt x="19696" y="5186"/>
                  </a:lnTo>
                  <a:lnTo>
                    <a:pt x="19965" y="5320"/>
                  </a:lnTo>
                  <a:lnTo>
                    <a:pt x="20235" y="5489"/>
                  </a:lnTo>
                  <a:lnTo>
                    <a:pt x="20470" y="5724"/>
                  </a:lnTo>
                  <a:lnTo>
                    <a:pt x="20672" y="5960"/>
                  </a:lnTo>
                  <a:lnTo>
                    <a:pt x="20874" y="6196"/>
                  </a:lnTo>
                  <a:lnTo>
                    <a:pt x="21211" y="6734"/>
                  </a:lnTo>
                  <a:lnTo>
                    <a:pt x="21076" y="6936"/>
                  </a:lnTo>
                  <a:lnTo>
                    <a:pt x="21043" y="6936"/>
                  </a:lnTo>
                  <a:lnTo>
                    <a:pt x="21043" y="7037"/>
                  </a:lnTo>
                  <a:lnTo>
                    <a:pt x="21076" y="7071"/>
                  </a:lnTo>
                  <a:lnTo>
                    <a:pt x="21144" y="7071"/>
                  </a:lnTo>
                  <a:lnTo>
                    <a:pt x="21177" y="7138"/>
                  </a:lnTo>
                  <a:lnTo>
                    <a:pt x="21245" y="7273"/>
                  </a:lnTo>
                  <a:lnTo>
                    <a:pt x="21278" y="7340"/>
                  </a:lnTo>
                  <a:lnTo>
                    <a:pt x="21346" y="7374"/>
                  </a:lnTo>
                  <a:lnTo>
                    <a:pt x="21312" y="7542"/>
                  </a:lnTo>
                  <a:lnTo>
                    <a:pt x="21245" y="7576"/>
                  </a:lnTo>
                  <a:lnTo>
                    <a:pt x="21211" y="7643"/>
                  </a:lnTo>
                  <a:lnTo>
                    <a:pt x="21245" y="7677"/>
                  </a:lnTo>
                  <a:lnTo>
                    <a:pt x="21649" y="8216"/>
                  </a:lnTo>
                  <a:lnTo>
                    <a:pt x="22086" y="8721"/>
                  </a:lnTo>
                  <a:lnTo>
                    <a:pt x="22962" y="9697"/>
                  </a:lnTo>
                  <a:lnTo>
                    <a:pt x="23837" y="10674"/>
                  </a:lnTo>
                  <a:lnTo>
                    <a:pt x="24275" y="11145"/>
                  </a:lnTo>
                  <a:lnTo>
                    <a:pt x="24746" y="11583"/>
                  </a:lnTo>
                  <a:lnTo>
                    <a:pt x="25049" y="11886"/>
                  </a:lnTo>
                  <a:lnTo>
                    <a:pt x="25453" y="12256"/>
                  </a:lnTo>
                  <a:lnTo>
                    <a:pt x="25689" y="12424"/>
                  </a:lnTo>
                  <a:lnTo>
                    <a:pt x="25925" y="12593"/>
                  </a:lnTo>
                  <a:lnTo>
                    <a:pt x="26127" y="12660"/>
                  </a:lnTo>
                  <a:lnTo>
                    <a:pt x="26295" y="12694"/>
                  </a:lnTo>
                  <a:lnTo>
                    <a:pt x="26497" y="12660"/>
                  </a:lnTo>
                  <a:lnTo>
                    <a:pt x="26665" y="12593"/>
                  </a:lnTo>
                  <a:lnTo>
                    <a:pt x="26699" y="12559"/>
                  </a:lnTo>
                  <a:lnTo>
                    <a:pt x="27036" y="13064"/>
                  </a:lnTo>
                  <a:lnTo>
                    <a:pt x="27103" y="13098"/>
                  </a:lnTo>
                  <a:lnTo>
                    <a:pt x="27170" y="13098"/>
                  </a:lnTo>
                  <a:lnTo>
                    <a:pt x="27440" y="12862"/>
                  </a:lnTo>
                  <a:lnTo>
                    <a:pt x="27608" y="13030"/>
                  </a:lnTo>
                  <a:lnTo>
                    <a:pt x="27810" y="13165"/>
                  </a:lnTo>
                  <a:lnTo>
                    <a:pt x="28046" y="13232"/>
                  </a:lnTo>
                  <a:lnTo>
                    <a:pt x="28315" y="13266"/>
                  </a:lnTo>
                  <a:lnTo>
                    <a:pt x="28315" y="12862"/>
                  </a:lnTo>
                  <a:lnTo>
                    <a:pt x="27978" y="12795"/>
                  </a:lnTo>
                  <a:lnTo>
                    <a:pt x="27608" y="12660"/>
                  </a:lnTo>
                  <a:lnTo>
                    <a:pt x="27709" y="12525"/>
                  </a:lnTo>
                  <a:lnTo>
                    <a:pt x="27743" y="12458"/>
                  </a:lnTo>
                  <a:lnTo>
                    <a:pt x="27709" y="12357"/>
                  </a:lnTo>
                  <a:lnTo>
                    <a:pt x="27574" y="12189"/>
                  </a:lnTo>
                  <a:lnTo>
                    <a:pt x="27372" y="12020"/>
                  </a:lnTo>
                  <a:lnTo>
                    <a:pt x="27170" y="11919"/>
                  </a:lnTo>
                  <a:lnTo>
                    <a:pt x="27204" y="11852"/>
                  </a:lnTo>
                  <a:lnTo>
                    <a:pt x="27204" y="11751"/>
                  </a:lnTo>
                  <a:lnTo>
                    <a:pt x="27137" y="11650"/>
                  </a:lnTo>
                  <a:lnTo>
                    <a:pt x="27137" y="11616"/>
                  </a:lnTo>
                  <a:lnTo>
                    <a:pt x="27137" y="11583"/>
                  </a:lnTo>
                  <a:lnTo>
                    <a:pt x="27137" y="11549"/>
                  </a:lnTo>
                  <a:lnTo>
                    <a:pt x="27069" y="11549"/>
                  </a:lnTo>
                  <a:lnTo>
                    <a:pt x="26733" y="10977"/>
                  </a:lnTo>
                  <a:lnTo>
                    <a:pt x="26362" y="10438"/>
                  </a:lnTo>
                  <a:lnTo>
                    <a:pt x="25958" y="9933"/>
                  </a:lnTo>
                  <a:lnTo>
                    <a:pt x="25521" y="9428"/>
                  </a:lnTo>
                  <a:lnTo>
                    <a:pt x="25049" y="8956"/>
                  </a:lnTo>
                  <a:lnTo>
                    <a:pt x="24578" y="8519"/>
                  </a:lnTo>
                  <a:lnTo>
                    <a:pt x="23601" y="7610"/>
                  </a:lnTo>
                  <a:lnTo>
                    <a:pt x="23298" y="7307"/>
                  </a:lnTo>
                  <a:lnTo>
                    <a:pt x="22928" y="6970"/>
                  </a:lnTo>
                  <a:lnTo>
                    <a:pt x="22726" y="6835"/>
                  </a:lnTo>
                  <a:lnTo>
                    <a:pt x="22524" y="6734"/>
                  </a:lnTo>
                  <a:lnTo>
                    <a:pt x="22288" y="6667"/>
                  </a:lnTo>
                  <a:lnTo>
                    <a:pt x="22086" y="6701"/>
                  </a:lnTo>
                  <a:lnTo>
                    <a:pt x="21884" y="6768"/>
                  </a:lnTo>
                  <a:lnTo>
                    <a:pt x="21783" y="6600"/>
                  </a:lnTo>
                  <a:lnTo>
                    <a:pt x="21682" y="6431"/>
                  </a:lnTo>
                  <a:lnTo>
                    <a:pt x="21649" y="6398"/>
                  </a:lnTo>
                  <a:lnTo>
                    <a:pt x="21581" y="6364"/>
                  </a:lnTo>
                  <a:lnTo>
                    <a:pt x="21514" y="6364"/>
                  </a:lnTo>
                  <a:lnTo>
                    <a:pt x="21480" y="6398"/>
                  </a:lnTo>
                  <a:lnTo>
                    <a:pt x="21413" y="6499"/>
                  </a:lnTo>
                  <a:lnTo>
                    <a:pt x="21177" y="6162"/>
                  </a:lnTo>
                  <a:lnTo>
                    <a:pt x="20942" y="5825"/>
                  </a:lnTo>
                  <a:lnTo>
                    <a:pt x="20639" y="5522"/>
                  </a:lnTo>
                  <a:lnTo>
                    <a:pt x="20336" y="5219"/>
                  </a:lnTo>
                  <a:lnTo>
                    <a:pt x="19999" y="4984"/>
                  </a:lnTo>
                  <a:lnTo>
                    <a:pt x="19831" y="4916"/>
                  </a:lnTo>
                  <a:lnTo>
                    <a:pt x="19662" y="4849"/>
                  </a:lnTo>
                  <a:lnTo>
                    <a:pt x="19460" y="4782"/>
                  </a:lnTo>
                  <a:lnTo>
                    <a:pt x="19258" y="4748"/>
                  </a:lnTo>
                  <a:lnTo>
                    <a:pt x="19056" y="4748"/>
                  </a:lnTo>
                  <a:lnTo>
                    <a:pt x="18854" y="4782"/>
                  </a:lnTo>
                  <a:lnTo>
                    <a:pt x="18585" y="4849"/>
                  </a:lnTo>
                  <a:lnTo>
                    <a:pt x="18383" y="4916"/>
                  </a:lnTo>
                  <a:lnTo>
                    <a:pt x="18147" y="5017"/>
                  </a:lnTo>
                  <a:lnTo>
                    <a:pt x="17945" y="5152"/>
                  </a:lnTo>
                  <a:lnTo>
                    <a:pt x="17777" y="5287"/>
                  </a:lnTo>
                  <a:lnTo>
                    <a:pt x="17609" y="5421"/>
                  </a:lnTo>
                  <a:lnTo>
                    <a:pt x="17474" y="5590"/>
                  </a:lnTo>
                  <a:lnTo>
                    <a:pt x="17339" y="5792"/>
                  </a:lnTo>
                  <a:lnTo>
                    <a:pt x="17104" y="6162"/>
                  </a:lnTo>
                  <a:lnTo>
                    <a:pt x="16935" y="6600"/>
                  </a:lnTo>
                  <a:lnTo>
                    <a:pt x="16834" y="7071"/>
                  </a:lnTo>
                  <a:lnTo>
                    <a:pt x="16767" y="7542"/>
                  </a:lnTo>
                  <a:lnTo>
                    <a:pt x="16767" y="8148"/>
                  </a:lnTo>
                  <a:lnTo>
                    <a:pt x="16834" y="8754"/>
                  </a:lnTo>
                  <a:lnTo>
                    <a:pt x="16969" y="9360"/>
                  </a:lnTo>
                  <a:lnTo>
                    <a:pt x="17137" y="9933"/>
                  </a:lnTo>
                  <a:lnTo>
                    <a:pt x="17339" y="10505"/>
                  </a:lnTo>
                  <a:lnTo>
                    <a:pt x="17609" y="11078"/>
                  </a:lnTo>
                  <a:lnTo>
                    <a:pt x="17912" y="11616"/>
                  </a:lnTo>
                  <a:lnTo>
                    <a:pt x="18248" y="12088"/>
                  </a:lnTo>
                  <a:lnTo>
                    <a:pt x="18652" y="12626"/>
                  </a:lnTo>
                  <a:lnTo>
                    <a:pt x="18989" y="13165"/>
                  </a:lnTo>
                  <a:lnTo>
                    <a:pt x="19157" y="13434"/>
                  </a:lnTo>
                  <a:lnTo>
                    <a:pt x="19292" y="13737"/>
                  </a:lnTo>
                  <a:lnTo>
                    <a:pt x="19427" y="14040"/>
                  </a:lnTo>
                  <a:lnTo>
                    <a:pt x="19528" y="14377"/>
                  </a:lnTo>
                  <a:lnTo>
                    <a:pt x="19561" y="14579"/>
                  </a:lnTo>
                  <a:lnTo>
                    <a:pt x="19595" y="14781"/>
                  </a:lnTo>
                  <a:lnTo>
                    <a:pt x="19561" y="14983"/>
                  </a:lnTo>
                  <a:lnTo>
                    <a:pt x="19528" y="15185"/>
                  </a:lnTo>
                  <a:lnTo>
                    <a:pt x="19494" y="15353"/>
                  </a:lnTo>
                  <a:lnTo>
                    <a:pt x="19427" y="15522"/>
                  </a:lnTo>
                  <a:lnTo>
                    <a:pt x="19225" y="15858"/>
                  </a:lnTo>
                  <a:lnTo>
                    <a:pt x="18955" y="16161"/>
                  </a:lnTo>
                  <a:lnTo>
                    <a:pt x="18652" y="16397"/>
                  </a:lnTo>
                  <a:lnTo>
                    <a:pt x="18316" y="16599"/>
                  </a:lnTo>
                  <a:lnTo>
                    <a:pt x="17945" y="16767"/>
                  </a:lnTo>
                  <a:lnTo>
                    <a:pt x="17676" y="16902"/>
                  </a:lnTo>
                  <a:lnTo>
                    <a:pt x="17373" y="16969"/>
                  </a:lnTo>
                  <a:lnTo>
                    <a:pt x="17070" y="17037"/>
                  </a:lnTo>
                  <a:lnTo>
                    <a:pt x="16733" y="17070"/>
                  </a:lnTo>
                  <a:lnTo>
                    <a:pt x="16094" y="17104"/>
                  </a:lnTo>
                  <a:lnTo>
                    <a:pt x="15420" y="17070"/>
                  </a:lnTo>
                  <a:lnTo>
                    <a:pt x="14747" y="16936"/>
                  </a:lnTo>
                  <a:lnTo>
                    <a:pt x="14444" y="16868"/>
                  </a:lnTo>
                  <a:lnTo>
                    <a:pt x="14141" y="16734"/>
                  </a:lnTo>
                  <a:lnTo>
                    <a:pt x="13838" y="16633"/>
                  </a:lnTo>
                  <a:lnTo>
                    <a:pt x="13535" y="16464"/>
                  </a:lnTo>
                  <a:lnTo>
                    <a:pt x="13299" y="16330"/>
                  </a:lnTo>
                  <a:lnTo>
                    <a:pt x="13030" y="16128"/>
                  </a:lnTo>
                  <a:lnTo>
                    <a:pt x="12760" y="15892"/>
                  </a:lnTo>
                  <a:lnTo>
                    <a:pt x="12558" y="15589"/>
                  </a:lnTo>
                  <a:lnTo>
                    <a:pt x="12390" y="15286"/>
                  </a:lnTo>
                  <a:lnTo>
                    <a:pt x="12323" y="14949"/>
                  </a:lnTo>
                  <a:lnTo>
                    <a:pt x="12255" y="14613"/>
                  </a:lnTo>
                  <a:lnTo>
                    <a:pt x="12188" y="14276"/>
                  </a:lnTo>
                  <a:lnTo>
                    <a:pt x="12154" y="13535"/>
                  </a:lnTo>
                  <a:lnTo>
                    <a:pt x="12087" y="12862"/>
                  </a:lnTo>
                  <a:lnTo>
                    <a:pt x="12020" y="12222"/>
                  </a:lnTo>
                  <a:lnTo>
                    <a:pt x="11919" y="11549"/>
                  </a:lnTo>
                  <a:lnTo>
                    <a:pt x="11784" y="10909"/>
                  </a:lnTo>
                  <a:lnTo>
                    <a:pt x="11649" y="10539"/>
                  </a:lnTo>
                  <a:lnTo>
                    <a:pt x="11481" y="10135"/>
                  </a:lnTo>
                  <a:lnTo>
                    <a:pt x="11380" y="9967"/>
                  </a:lnTo>
                  <a:lnTo>
                    <a:pt x="11245" y="9798"/>
                  </a:lnTo>
                  <a:lnTo>
                    <a:pt x="11111" y="9664"/>
                  </a:lnTo>
                  <a:lnTo>
                    <a:pt x="10942" y="9563"/>
                  </a:lnTo>
                  <a:lnTo>
                    <a:pt x="10673" y="9428"/>
                  </a:lnTo>
                  <a:lnTo>
                    <a:pt x="10404" y="9327"/>
                  </a:lnTo>
                  <a:lnTo>
                    <a:pt x="10134" y="9259"/>
                  </a:lnTo>
                  <a:lnTo>
                    <a:pt x="9831" y="9192"/>
                  </a:lnTo>
                  <a:lnTo>
                    <a:pt x="9259" y="9158"/>
                  </a:lnTo>
                  <a:lnTo>
                    <a:pt x="8687" y="9057"/>
                  </a:lnTo>
                  <a:lnTo>
                    <a:pt x="8350" y="8990"/>
                  </a:lnTo>
                  <a:lnTo>
                    <a:pt x="8013" y="8855"/>
                  </a:lnTo>
                  <a:lnTo>
                    <a:pt x="7710" y="8687"/>
                  </a:lnTo>
                  <a:lnTo>
                    <a:pt x="7407" y="8485"/>
                  </a:lnTo>
                  <a:lnTo>
                    <a:pt x="6835" y="8047"/>
                  </a:lnTo>
                  <a:lnTo>
                    <a:pt x="6296" y="7576"/>
                  </a:lnTo>
                  <a:lnTo>
                    <a:pt x="6128" y="7408"/>
                  </a:lnTo>
                  <a:lnTo>
                    <a:pt x="5993" y="7206"/>
                  </a:lnTo>
                  <a:lnTo>
                    <a:pt x="5825" y="7004"/>
                  </a:lnTo>
                  <a:lnTo>
                    <a:pt x="5656" y="6869"/>
                  </a:lnTo>
                  <a:lnTo>
                    <a:pt x="5589" y="6835"/>
                  </a:lnTo>
                  <a:lnTo>
                    <a:pt x="5724" y="6667"/>
                  </a:lnTo>
                  <a:lnTo>
                    <a:pt x="5757" y="6600"/>
                  </a:lnTo>
                  <a:lnTo>
                    <a:pt x="5825" y="6600"/>
                  </a:lnTo>
                  <a:lnTo>
                    <a:pt x="5892" y="6566"/>
                  </a:lnTo>
                  <a:lnTo>
                    <a:pt x="5892" y="6499"/>
                  </a:lnTo>
                  <a:lnTo>
                    <a:pt x="5858" y="6431"/>
                  </a:lnTo>
                  <a:lnTo>
                    <a:pt x="4983" y="5590"/>
                  </a:lnTo>
                  <a:lnTo>
                    <a:pt x="4579" y="5152"/>
                  </a:lnTo>
                  <a:lnTo>
                    <a:pt x="4411" y="4916"/>
                  </a:lnTo>
                  <a:lnTo>
                    <a:pt x="4242" y="4681"/>
                  </a:lnTo>
                  <a:lnTo>
                    <a:pt x="4108" y="4445"/>
                  </a:lnTo>
                  <a:lnTo>
                    <a:pt x="3939" y="4243"/>
                  </a:lnTo>
                  <a:lnTo>
                    <a:pt x="3737" y="4041"/>
                  </a:lnTo>
                  <a:lnTo>
                    <a:pt x="3502" y="3873"/>
                  </a:lnTo>
                  <a:lnTo>
                    <a:pt x="3064" y="3536"/>
                  </a:lnTo>
                  <a:lnTo>
                    <a:pt x="2626" y="3233"/>
                  </a:lnTo>
                  <a:lnTo>
                    <a:pt x="2896" y="3132"/>
                  </a:lnTo>
                  <a:lnTo>
                    <a:pt x="3030" y="3065"/>
                  </a:lnTo>
                  <a:lnTo>
                    <a:pt x="3165" y="2964"/>
                  </a:lnTo>
                  <a:lnTo>
                    <a:pt x="3367" y="2728"/>
                  </a:lnTo>
                  <a:lnTo>
                    <a:pt x="3502" y="2459"/>
                  </a:lnTo>
                  <a:lnTo>
                    <a:pt x="3636" y="2156"/>
                  </a:lnTo>
                  <a:lnTo>
                    <a:pt x="3704" y="1819"/>
                  </a:lnTo>
                  <a:lnTo>
                    <a:pt x="3737" y="1516"/>
                  </a:lnTo>
                  <a:lnTo>
                    <a:pt x="3737" y="1179"/>
                  </a:lnTo>
                  <a:lnTo>
                    <a:pt x="3704" y="876"/>
                  </a:lnTo>
                  <a:lnTo>
                    <a:pt x="3670" y="775"/>
                  </a:lnTo>
                  <a:lnTo>
                    <a:pt x="3535" y="775"/>
                  </a:lnTo>
                  <a:lnTo>
                    <a:pt x="3502" y="809"/>
                  </a:lnTo>
                  <a:lnTo>
                    <a:pt x="3502" y="876"/>
                  </a:lnTo>
                  <a:lnTo>
                    <a:pt x="3502" y="1145"/>
                  </a:lnTo>
                  <a:lnTo>
                    <a:pt x="3401" y="876"/>
                  </a:lnTo>
                  <a:lnTo>
                    <a:pt x="3232" y="674"/>
                  </a:lnTo>
                  <a:lnTo>
                    <a:pt x="3030" y="539"/>
                  </a:lnTo>
                  <a:lnTo>
                    <a:pt x="2963" y="472"/>
                  </a:lnTo>
                  <a:lnTo>
                    <a:pt x="2896" y="337"/>
                  </a:lnTo>
                  <a:lnTo>
                    <a:pt x="2862" y="236"/>
                  </a:lnTo>
                  <a:lnTo>
                    <a:pt x="2761" y="203"/>
                  </a:lnTo>
                  <a:lnTo>
                    <a:pt x="2694" y="169"/>
                  </a:lnTo>
                  <a:lnTo>
                    <a:pt x="2593" y="169"/>
                  </a:lnTo>
                  <a:lnTo>
                    <a:pt x="2559" y="203"/>
                  </a:lnTo>
                  <a:lnTo>
                    <a:pt x="2357" y="102"/>
                  </a:lnTo>
                  <a:lnTo>
                    <a:pt x="2121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5" name="Google Shape;965;p6"/>
            <p:cNvSpPr/>
            <p:nvPr/>
          </p:nvSpPr>
          <p:spPr>
            <a:xfrm>
              <a:off x="4783000" y="3183225"/>
              <a:ext cx="5075" cy="33700"/>
            </a:xfrm>
            <a:custGeom>
              <a:rect b="b" l="l" r="r" t="t"/>
              <a:pathLst>
                <a:path extrusionOk="0" h="1348" w="203">
                  <a:moveTo>
                    <a:pt x="101" y="1"/>
                  </a:moveTo>
                  <a:lnTo>
                    <a:pt x="34" y="102"/>
                  </a:lnTo>
                  <a:lnTo>
                    <a:pt x="0" y="236"/>
                  </a:lnTo>
                  <a:lnTo>
                    <a:pt x="34" y="506"/>
                  </a:lnTo>
                  <a:lnTo>
                    <a:pt x="34" y="1280"/>
                  </a:lnTo>
                  <a:lnTo>
                    <a:pt x="68" y="1347"/>
                  </a:lnTo>
                  <a:lnTo>
                    <a:pt x="135" y="1347"/>
                  </a:lnTo>
                  <a:lnTo>
                    <a:pt x="169" y="1314"/>
                  </a:lnTo>
                  <a:lnTo>
                    <a:pt x="202" y="1280"/>
                  </a:lnTo>
                  <a:lnTo>
                    <a:pt x="169" y="472"/>
                  </a:lnTo>
                  <a:lnTo>
                    <a:pt x="169" y="236"/>
                  </a:lnTo>
                  <a:lnTo>
                    <a:pt x="169" y="102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6" name="Google Shape;966;p6"/>
            <p:cNvSpPr/>
            <p:nvPr/>
          </p:nvSpPr>
          <p:spPr>
            <a:xfrm>
              <a:off x="4735025" y="2891150"/>
              <a:ext cx="100175" cy="42125"/>
            </a:xfrm>
            <a:custGeom>
              <a:rect b="b" l="l" r="r" t="t"/>
              <a:pathLst>
                <a:path extrusionOk="0" h="1685" w="4007">
                  <a:moveTo>
                    <a:pt x="0" y="1"/>
                  </a:moveTo>
                  <a:lnTo>
                    <a:pt x="0" y="539"/>
                  </a:lnTo>
                  <a:lnTo>
                    <a:pt x="0" y="1011"/>
                  </a:lnTo>
                  <a:lnTo>
                    <a:pt x="68" y="1246"/>
                  </a:lnTo>
                  <a:lnTo>
                    <a:pt x="135" y="1448"/>
                  </a:lnTo>
                  <a:lnTo>
                    <a:pt x="202" y="1482"/>
                  </a:lnTo>
                  <a:lnTo>
                    <a:pt x="202" y="1516"/>
                  </a:lnTo>
                  <a:lnTo>
                    <a:pt x="236" y="1549"/>
                  </a:lnTo>
                  <a:lnTo>
                    <a:pt x="674" y="1617"/>
                  </a:lnTo>
                  <a:lnTo>
                    <a:pt x="1111" y="1650"/>
                  </a:lnTo>
                  <a:lnTo>
                    <a:pt x="2020" y="1684"/>
                  </a:lnTo>
                  <a:lnTo>
                    <a:pt x="2929" y="1650"/>
                  </a:lnTo>
                  <a:lnTo>
                    <a:pt x="3805" y="1549"/>
                  </a:lnTo>
                  <a:lnTo>
                    <a:pt x="3872" y="1583"/>
                  </a:lnTo>
                  <a:lnTo>
                    <a:pt x="3906" y="1583"/>
                  </a:lnTo>
                  <a:lnTo>
                    <a:pt x="3973" y="1549"/>
                  </a:lnTo>
                  <a:lnTo>
                    <a:pt x="4007" y="1482"/>
                  </a:lnTo>
                  <a:lnTo>
                    <a:pt x="3906" y="1"/>
                  </a:lnTo>
                  <a:lnTo>
                    <a:pt x="3704" y="1"/>
                  </a:lnTo>
                  <a:lnTo>
                    <a:pt x="3771" y="1347"/>
                  </a:lnTo>
                  <a:lnTo>
                    <a:pt x="2020" y="1381"/>
                  </a:lnTo>
                  <a:lnTo>
                    <a:pt x="1111" y="1381"/>
                  </a:lnTo>
                  <a:lnTo>
                    <a:pt x="236" y="1448"/>
                  </a:lnTo>
                  <a:lnTo>
                    <a:pt x="236" y="1415"/>
                  </a:lnTo>
                  <a:lnTo>
                    <a:pt x="270" y="1213"/>
                  </a:lnTo>
                  <a:lnTo>
                    <a:pt x="236" y="977"/>
                  </a:lnTo>
                  <a:lnTo>
                    <a:pt x="169" y="539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7" name="Google Shape;967;p6"/>
            <p:cNvSpPr/>
            <p:nvPr/>
          </p:nvSpPr>
          <p:spPr>
            <a:xfrm>
              <a:off x="6612850" y="4974375"/>
              <a:ext cx="14325" cy="15175"/>
            </a:xfrm>
            <a:custGeom>
              <a:rect b="b" l="l" r="r" t="t"/>
              <a:pathLst>
                <a:path extrusionOk="0" h="607" w="573">
                  <a:moveTo>
                    <a:pt x="405" y="0"/>
                  </a:moveTo>
                  <a:lnTo>
                    <a:pt x="337" y="34"/>
                  </a:lnTo>
                  <a:lnTo>
                    <a:pt x="270" y="68"/>
                  </a:lnTo>
                  <a:lnTo>
                    <a:pt x="102" y="303"/>
                  </a:lnTo>
                  <a:lnTo>
                    <a:pt x="34" y="438"/>
                  </a:lnTo>
                  <a:lnTo>
                    <a:pt x="1" y="573"/>
                  </a:lnTo>
                  <a:lnTo>
                    <a:pt x="34" y="606"/>
                  </a:lnTo>
                  <a:lnTo>
                    <a:pt x="169" y="573"/>
                  </a:lnTo>
                  <a:lnTo>
                    <a:pt x="304" y="505"/>
                  </a:lnTo>
                  <a:lnTo>
                    <a:pt x="506" y="303"/>
                  </a:lnTo>
                  <a:lnTo>
                    <a:pt x="539" y="236"/>
                  </a:lnTo>
                  <a:lnTo>
                    <a:pt x="573" y="169"/>
                  </a:lnTo>
                  <a:lnTo>
                    <a:pt x="539" y="135"/>
                  </a:lnTo>
                  <a:lnTo>
                    <a:pt x="506" y="68"/>
                  </a:lnTo>
                  <a:lnTo>
                    <a:pt x="438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8" name="Google Shape;968;p6"/>
            <p:cNvSpPr/>
            <p:nvPr/>
          </p:nvSpPr>
          <p:spPr>
            <a:xfrm>
              <a:off x="6971425" y="3905400"/>
              <a:ext cx="319850" cy="567325"/>
            </a:xfrm>
            <a:custGeom>
              <a:rect b="b" l="l" r="r" t="t"/>
              <a:pathLst>
                <a:path extrusionOk="0" h="22693" w="12794">
                  <a:moveTo>
                    <a:pt x="10774" y="3334"/>
                  </a:moveTo>
                  <a:lnTo>
                    <a:pt x="10841" y="3368"/>
                  </a:lnTo>
                  <a:lnTo>
                    <a:pt x="11178" y="4209"/>
                  </a:lnTo>
                  <a:lnTo>
                    <a:pt x="11245" y="4378"/>
                  </a:lnTo>
                  <a:lnTo>
                    <a:pt x="11346" y="4580"/>
                  </a:lnTo>
                  <a:lnTo>
                    <a:pt x="11346" y="4681"/>
                  </a:lnTo>
                  <a:lnTo>
                    <a:pt x="11346" y="4748"/>
                  </a:lnTo>
                  <a:lnTo>
                    <a:pt x="11313" y="4815"/>
                  </a:lnTo>
                  <a:lnTo>
                    <a:pt x="11212" y="4849"/>
                  </a:lnTo>
                  <a:lnTo>
                    <a:pt x="11111" y="4546"/>
                  </a:lnTo>
                  <a:lnTo>
                    <a:pt x="10774" y="3334"/>
                  </a:lnTo>
                  <a:close/>
                  <a:moveTo>
                    <a:pt x="6868" y="1"/>
                  </a:moveTo>
                  <a:lnTo>
                    <a:pt x="6363" y="34"/>
                  </a:lnTo>
                  <a:lnTo>
                    <a:pt x="5892" y="102"/>
                  </a:lnTo>
                  <a:lnTo>
                    <a:pt x="5387" y="169"/>
                  </a:lnTo>
                  <a:lnTo>
                    <a:pt x="4882" y="270"/>
                  </a:lnTo>
                  <a:lnTo>
                    <a:pt x="3939" y="506"/>
                  </a:lnTo>
                  <a:lnTo>
                    <a:pt x="2963" y="809"/>
                  </a:lnTo>
                  <a:lnTo>
                    <a:pt x="2492" y="977"/>
                  </a:lnTo>
                  <a:lnTo>
                    <a:pt x="2020" y="1145"/>
                  </a:lnTo>
                  <a:lnTo>
                    <a:pt x="1583" y="1381"/>
                  </a:lnTo>
                  <a:lnTo>
                    <a:pt x="1145" y="1617"/>
                  </a:lnTo>
                  <a:lnTo>
                    <a:pt x="876" y="1819"/>
                  </a:lnTo>
                  <a:lnTo>
                    <a:pt x="640" y="2021"/>
                  </a:lnTo>
                  <a:lnTo>
                    <a:pt x="438" y="2257"/>
                  </a:lnTo>
                  <a:lnTo>
                    <a:pt x="236" y="2560"/>
                  </a:lnTo>
                  <a:lnTo>
                    <a:pt x="101" y="2829"/>
                  </a:lnTo>
                  <a:lnTo>
                    <a:pt x="0" y="3132"/>
                  </a:lnTo>
                  <a:lnTo>
                    <a:pt x="0" y="3469"/>
                  </a:lnTo>
                  <a:lnTo>
                    <a:pt x="34" y="3772"/>
                  </a:lnTo>
                  <a:lnTo>
                    <a:pt x="34" y="3805"/>
                  </a:lnTo>
                  <a:lnTo>
                    <a:pt x="34" y="3839"/>
                  </a:lnTo>
                  <a:lnTo>
                    <a:pt x="101" y="4378"/>
                  </a:lnTo>
                  <a:lnTo>
                    <a:pt x="236" y="4883"/>
                  </a:lnTo>
                  <a:lnTo>
                    <a:pt x="505" y="5893"/>
                  </a:lnTo>
                  <a:lnTo>
                    <a:pt x="808" y="6903"/>
                  </a:lnTo>
                  <a:lnTo>
                    <a:pt x="1111" y="7946"/>
                  </a:lnTo>
                  <a:lnTo>
                    <a:pt x="1583" y="10101"/>
                  </a:lnTo>
                  <a:lnTo>
                    <a:pt x="2020" y="12256"/>
                  </a:lnTo>
                  <a:lnTo>
                    <a:pt x="2559" y="14478"/>
                  </a:lnTo>
                  <a:lnTo>
                    <a:pt x="3131" y="16700"/>
                  </a:lnTo>
                  <a:lnTo>
                    <a:pt x="3704" y="18889"/>
                  </a:lnTo>
                  <a:lnTo>
                    <a:pt x="4377" y="21077"/>
                  </a:lnTo>
                  <a:lnTo>
                    <a:pt x="4411" y="21144"/>
                  </a:lnTo>
                  <a:lnTo>
                    <a:pt x="4411" y="21346"/>
                  </a:lnTo>
                  <a:lnTo>
                    <a:pt x="4478" y="21481"/>
                  </a:lnTo>
                  <a:lnTo>
                    <a:pt x="4613" y="21649"/>
                  </a:lnTo>
                  <a:lnTo>
                    <a:pt x="4747" y="21818"/>
                  </a:lnTo>
                  <a:lnTo>
                    <a:pt x="5084" y="22087"/>
                  </a:lnTo>
                  <a:lnTo>
                    <a:pt x="5421" y="22255"/>
                  </a:lnTo>
                  <a:lnTo>
                    <a:pt x="5724" y="22424"/>
                  </a:lnTo>
                  <a:lnTo>
                    <a:pt x="6027" y="22525"/>
                  </a:lnTo>
                  <a:lnTo>
                    <a:pt x="6363" y="22626"/>
                  </a:lnTo>
                  <a:lnTo>
                    <a:pt x="6734" y="22659"/>
                  </a:lnTo>
                  <a:lnTo>
                    <a:pt x="7070" y="22693"/>
                  </a:lnTo>
                  <a:lnTo>
                    <a:pt x="7407" y="22693"/>
                  </a:lnTo>
                  <a:lnTo>
                    <a:pt x="8114" y="22659"/>
                  </a:lnTo>
                  <a:lnTo>
                    <a:pt x="8720" y="22592"/>
                  </a:lnTo>
                  <a:lnTo>
                    <a:pt x="9293" y="22491"/>
                  </a:lnTo>
                  <a:lnTo>
                    <a:pt x="9899" y="22390"/>
                  </a:lnTo>
                  <a:lnTo>
                    <a:pt x="10471" y="22255"/>
                  </a:lnTo>
                  <a:lnTo>
                    <a:pt x="11649" y="21919"/>
                  </a:lnTo>
                  <a:lnTo>
                    <a:pt x="12794" y="21515"/>
                  </a:lnTo>
                  <a:lnTo>
                    <a:pt x="12794" y="21212"/>
                  </a:lnTo>
                  <a:lnTo>
                    <a:pt x="11313" y="21717"/>
                  </a:lnTo>
                  <a:lnTo>
                    <a:pt x="10538" y="21919"/>
                  </a:lnTo>
                  <a:lnTo>
                    <a:pt x="9798" y="22121"/>
                  </a:lnTo>
                  <a:lnTo>
                    <a:pt x="9124" y="22255"/>
                  </a:lnTo>
                  <a:lnTo>
                    <a:pt x="8485" y="22390"/>
                  </a:lnTo>
                  <a:lnTo>
                    <a:pt x="7811" y="22424"/>
                  </a:lnTo>
                  <a:lnTo>
                    <a:pt x="7138" y="22457"/>
                  </a:lnTo>
                  <a:lnTo>
                    <a:pt x="6801" y="22424"/>
                  </a:lnTo>
                  <a:lnTo>
                    <a:pt x="6498" y="22390"/>
                  </a:lnTo>
                  <a:lnTo>
                    <a:pt x="6195" y="22289"/>
                  </a:lnTo>
                  <a:lnTo>
                    <a:pt x="5858" y="22188"/>
                  </a:lnTo>
                  <a:lnTo>
                    <a:pt x="5522" y="22053"/>
                  </a:lnTo>
                  <a:lnTo>
                    <a:pt x="5320" y="21919"/>
                  </a:lnTo>
                  <a:lnTo>
                    <a:pt x="5084" y="21784"/>
                  </a:lnTo>
                  <a:lnTo>
                    <a:pt x="4916" y="21616"/>
                  </a:lnTo>
                  <a:lnTo>
                    <a:pt x="4747" y="21447"/>
                  </a:lnTo>
                  <a:lnTo>
                    <a:pt x="4646" y="21279"/>
                  </a:lnTo>
                  <a:lnTo>
                    <a:pt x="4613" y="21077"/>
                  </a:lnTo>
                  <a:lnTo>
                    <a:pt x="4613" y="21043"/>
                  </a:lnTo>
                  <a:lnTo>
                    <a:pt x="4007" y="18889"/>
                  </a:lnTo>
                  <a:lnTo>
                    <a:pt x="3434" y="16734"/>
                  </a:lnTo>
                  <a:lnTo>
                    <a:pt x="2862" y="14579"/>
                  </a:lnTo>
                  <a:lnTo>
                    <a:pt x="2323" y="12424"/>
                  </a:lnTo>
                  <a:lnTo>
                    <a:pt x="1852" y="10269"/>
                  </a:lnTo>
                  <a:lnTo>
                    <a:pt x="1414" y="8115"/>
                  </a:lnTo>
                  <a:lnTo>
                    <a:pt x="1280" y="7576"/>
                  </a:lnTo>
                  <a:lnTo>
                    <a:pt x="1145" y="7037"/>
                  </a:lnTo>
                  <a:lnTo>
                    <a:pt x="808" y="5960"/>
                  </a:lnTo>
                  <a:lnTo>
                    <a:pt x="472" y="4883"/>
                  </a:lnTo>
                  <a:lnTo>
                    <a:pt x="303" y="4344"/>
                  </a:lnTo>
                  <a:lnTo>
                    <a:pt x="169" y="3805"/>
                  </a:lnTo>
                  <a:lnTo>
                    <a:pt x="135" y="3772"/>
                  </a:lnTo>
                  <a:lnTo>
                    <a:pt x="202" y="3368"/>
                  </a:lnTo>
                  <a:lnTo>
                    <a:pt x="303" y="2997"/>
                  </a:lnTo>
                  <a:lnTo>
                    <a:pt x="472" y="2694"/>
                  </a:lnTo>
                  <a:lnTo>
                    <a:pt x="674" y="2391"/>
                  </a:lnTo>
                  <a:lnTo>
                    <a:pt x="909" y="2122"/>
                  </a:lnTo>
                  <a:lnTo>
                    <a:pt x="1179" y="1920"/>
                  </a:lnTo>
                  <a:lnTo>
                    <a:pt x="1482" y="1684"/>
                  </a:lnTo>
                  <a:lnTo>
                    <a:pt x="1818" y="1516"/>
                  </a:lnTo>
                  <a:lnTo>
                    <a:pt x="2155" y="1347"/>
                  </a:lnTo>
                  <a:lnTo>
                    <a:pt x="2525" y="1213"/>
                  </a:lnTo>
                  <a:lnTo>
                    <a:pt x="3266" y="943"/>
                  </a:lnTo>
                  <a:lnTo>
                    <a:pt x="4007" y="741"/>
                  </a:lnTo>
                  <a:lnTo>
                    <a:pt x="4714" y="573"/>
                  </a:lnTo>
                  <a:lnTo>
                    <a:pt x="5555" y="405"/>
                  </a:lnTo>
                  <a:lnTo>
                    <a:pt x="5959" y="337"/>
                  </a:lnTo>
                  <a:lnTo>
                    <a:pt x="6397" y="304"/>
                  </a:lnTo>
                  <a:lnTo>
                    <a:pt x="6801" y="270"/>
                  </a:lnTo>
                  <a:lnTo>
                    <a:pt x="7239" y="304"/>
                  </a:lnTo>
                  <a:lnTo>
                    <a:pt x="7643" y="304"/>
                  </a:lnTo>
                  <a:lnTo>
                    <a:pt x="8080" y="371"/>
                  </a:lnTo>
                  <a:lnTo>
                    <a:pt x="8518" y="472"/>
                  </a:lnTo>
                  <a:lnTo>
                    <a:pt x="8922" y="607"/>
                  </a:lnTo>
                  <a:lnTo>
                    <a:pt x="9326" y="809"/>
                  </a:lnTo>
                  <a:lnTo>
                    <a:pt x="9495" y="943"/>
                  </a:lnTo>
                  <a:lnTo>
                    <a:pt x="9697" y="1078"/>
                  </a:lnTo>
                  <a:lnTo>
                    <a:pt x="9831" y="1246"/>
                  </a:lnTo>
                  <a:lnTo>
                    <a:pt x="9966" y="1448"/>
                  </a:lnTo>
                  <a:lnTo>
                    <a:pt x="10101" y="1650"/>
                  </a:lnTo>
                  <a:lnTo>
                    <a:pt x="10202" y="1852"/>
                  </a:lnTo>
                  <a:lnTo>
                    <a:pt x="10168" y="1886"/>
                  </a:lnTo>
                  <a:lnTo>
                    <a:pt x="10168" y="2088"/>
                  </a:lnTo>
                  <a:lnTo>
                    <a:pt x="10202" y="2223"/>
                  </a:lnTo>
                  <a:lnTo>
                    <a:pt x="10303" y="2593"/>
                  </a:lnTo>
                  <a:lnTo>
                    <a:pt x="10707" y="4108"/>
                  </a:lnTo>
                  <a:lnTo>
                    <a:pt x="11616" y="7138"/>
                  </a:lnTo>
                  <a:lnTo>
                    <a:pt x="12491" y="10168"/>
                  </a:lnTo>
                  <a:lnTo>
                    <a:pt x="12794" y="11347"/>
                  </a:lnTo>
                  <a:lnTo>
                    <a:pt x="12794" y="10337"/>
                  </a:lnTo>
                  <a:lnTo>
                    <a:pt x="12727" y="10101"/>
                  </a:lnTo>
                  <a:lnTo>
                    <a:pt x="11919" y="7340"/>
                  </a:lnTo>
                  <a:lnTo>
                    <a:pt x="11582" y="6196"/>
                  </a:lnTo>
                  <a:lnTo>
                    <a:pt x="11279" y="5085"/>
                  </a:lnTo>
                  <a:lnTo>
                    <a:pt x="11346" y="5085"/>
                  </a:lnTo>
                  <a:lnTo>
                    <a:pt x="11414" y="5051"/>
                  </a:lnTo>
                  <a:lnTo>
                    <a:pt x="11447" y="5017"/>
                  </a:lnTo>
                  <a:lnTo>
                    <a:pt x="11515" y="4916"/>
                  </a:lnTo>
                  <a:lnTo>
                    <a:pt x="11582" y="4849"/>
                  </a:lnTo>
                  <a:lnTo>
                    <a:pt x="11616" y="4815"/>
                  </a:lnTo>
                  <a:lnTo>
                    <a:pt x="11616" y="4748"/>
                  </a:lnTo>
                  <a:lnTo>
                    <a:pt x="11346" y="3974"/>
                  </a:lnTo>
                  <a:lnTo>
                    <a:pt x="11043" y="3233"/>
                  </a:lnTo>
                  <a:lnTo>
                    <a:pt x="10976" y="3166"/>
                  </a:lnTo>
                  <a:lnTo>
                    <a:pt x="10707" y="3166"/>
                  </a:lnTo>
                  <a:lnTo>
                    <a:pt x="10471" y="2560"/>
                  </a:lnTo>
                  <a:lnTo>
                    <a:pt x="10639" y="2560"/>
                  </a:lnTo>
                  <a:lnTo>
                    <a:pt x="10673" y="2492"/>
                  </a:lnTo>
                  <a:lnTo>
                    <a:pt x="10673" y="2425"/>
                  </a:lnTo>
                  <a:lnTo>
                    <a:pt x="10538" y="2054"/>
                  </a:lnTo>
                  <a:lnTo>
                    <a:pt x="10404" y="1718"/>
                  </a:lnTo>
                  <a:lnTo>
                    <a:pt x="10235" y="1415"/>
                  </a:lnTo>
                  <a:lnTo>
                    <a:pt x="10033" y="1112"/>
                  </a:lnTo>
                  <a:lnTo>
                    <a:pt x="9798" y="876"/>
                  </a:lnTo>
                  <a:lnTo>
                    <a:pt x="9528" y="640"/>
                  </a:lnTo>
                  <a:lnTo>
                    <a:pt x="9225" y="472"/>
                  </a:lnTo>
                  <a:lnTo>
                    <a:pt x="8855" y="304"/>
                  </a:lnTo>
                  <a:lnTo>
                    <a:pt x="8384" y="169"/>
                  </a:lnTo>
                  <a:lnTo>
                    <a:pt x="7878" y="68"/>
                  </a:lnTo>
                  <a:lnTo>
                    <a:pt x="7373" y="34"/>
                  </a:lnTo>
                  <a:lnTo>
                    <a:pt x="68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69" name="Google Shape;969;p6"/>
            <p:cNvSpPr/>
            <p:nvPr/>
          </p:nvSpPr>
          <p:spPr>
            <a:xfrm>
              <a:off x="7159950" y="3928975"/>
              <a:ext cx="10975" cy="10125"/>
            </a:xfrm>
            <a:custGeom>
              <a:rect b="b" l="l" r="r" t="t"/>
              <a:pathLst>
                <a:path extrusionOk="0" h="405" w="439">
                  <a:moveTo>
                    <a:pt x="135" y="0"/>
                  </a:moveTo>
                  <a:lnTo>
                    <a:pt x="34" y="101"/>
                  </a:lnTo>
                  <a:lnTo>
                    <a:pt x="34" y="169"/>
                  </a:lnTo>
                  <a:lnTo>
                    <a:pt x="1" y="236"/>
                  </a:lnTo>
                  <a:lnTo>
                    <a:pt x="34" y="337"/>
                  </a:lnTo>
                  <a:lnTo>
                    <a:pt x="68" y="371"/>
                  </a:lnTo>
                  <a:lnTo>
                    <a:pt x="135" y="404"/>
                  </a:lnTo>
                  <a:lnTo>
                    <a:pt x="203" y="404"/>
                  </a:lnTo>
                  <a:lnTo>
                    <a:pt x="270" y="371"/>
                  </a:lnTo>
                  <a:lnTo>
                    <a:pt x="371" y="337"/>
                  </a:lnTo>
                  <a:lnTo>
                    <a:pt x="405" y="270"/>
                  </a:lnTo>
                  <a:lnTo>
                    <a:pt x="438" y="169"/>
                  </a:lnTo>
                  <a:lnTo>
                    <a:pt x="405" y="101"/>
                  </a:lnTo>
                  <a:lnTo>
                    <a:pt x="337" y="34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0" name="Google Shape;970;p6"/>
            <p:cNvSpPr/>
            <p:nvPr/>
          </p:nvSpPr>
          <p:spPr>
            <a:xfrm>
              <a:off x="7158275" y="5139350"/>
              <a:ext cx="67350" cy="65675"/>
            </a:xfrm>
            <a:custGeom>
              <a:rect b="b" l="l" r="r" t="t"/>
              <a:pathLst>
                <a:path extrusionOk="0" h="2627" w="2694">
                  <a:moveTo>
                    <a:pt x="505" y="337"/>
                  </a:moveTo>
                  <a:lnTo>
                    <a:pt x="775" y="539"/>
                  </a:lnTo>
                  <a:lnTo>
                    <a:pt x="1044" y="741"/>
                  </a:lnTo>
                  <a:lnTo>
                    <a:pt x="977" y="842"/>
                  </a:lnTo>
                  <a:lnTo>
                    <a:pt x="910" y="943"/>
                  </a:lnTo>
                  <a:lnTo>
                    <a:pt x="842" y="1077"/>
                  </a:lnTo>
                  <a:lnTo>
                    <a:pt x="606" y="842"/>
                  </a:lnTo>
                  <a:lnTo>
                    <a:pt x="674" y="741"/>
                  </a:lnTo>
                  <a:lnTo>
                    <a:pt x="707" y="539"/>
                  </a:lnTo>
                  <a:lnTo>
                    <a:pt x="707" y="505"/>
                  </a:lnTo>
                  <a:lnTo>
                    <a:pt x="573" y="640"/>
                  </a:lnTo>
                  <a:lnTo>
                    <a:pt x="505" y="774"/>
                  </a:lnTo>
                  <a:lnTo>
                    <a:pt x="135" y="471"/>
                  </a:lnTo>
                  <a:lnTo>
                    <a:pt x="337" y="370"/>
                  </a:lnTo>
                  <a:lnTo>
                    <a:pt x="438" y="337"/>
                  </a:lnTo>
                  <a:close/>
                  <a:moveTo>
                    <a:pt x="1179" y="875"/>
                  </a:moveTo>
                  <a:lnTo>
                    <a:pt x="1415" y="1077"/>
                  </a:lnTo>
                  <a:lnTo>
                    <a:pt x="1482" y="1178"/>
                  </a:lnTo>
                  <a:lnTo>
                    <a:pt x="1381" y="1313"/>
                  </a:lnTo>
                  <a:lnTo>
                    <a:pt x="1280" y="1515"/>
                  </a:lnTo>
                  <a:lnTo>
                    <a:pt x="1145" y="1381"/>
                  </a:lnTo>
                  <a:lnTo>
                    <a:pt x="977" y="1212"/>
                  </a:lnTo>
                  <a:lnTo>
                    <a:pt x="1044" y="1111"/>
                  </a:lnTo>
                  <a:lnTo>
                    <a:pt x="1112" y="976"/>
                  </a:lnTo>
                  <a:lnTo>
                    <a:pt x="1179" y="875"/>
                  </a:lnTo>
                  <a:close/>
                  <a:moveTo>
                    <a:pt x="1583" y="1246"/>
                  </a:moveTo>
                  <a:lnTo>
                    <a:pt x="1852" y="1583"/>
                  </a:lnTo>
                  <a:lnTo>
                    <a:pt x="1751" y="1717"/>
                  </a:lnTo>
                  <a:lnTo>
                    <a:pt x="1684" y="1886"/>
                  </a:lnTo>
                  <a:lnTo>
                    <a:pt x="1448" y="1650"/>
                  </a:lnTo>
                  <a:lnTo>
                    <a:pt x="1516" y="1414"/>
                  </a:lnTo>
                  <a:lnTo>
                    <a:pt x="1583" y="1246"/>
                  </a:lnTo>
                  <a:close/>
                  <a:moveTo>
                    <a:pt x="1920" y="1684"/>
                  </a:moveTo>
                  <a:lnTo>
                    <a:pt x="2122" y="1919"/>
                  </a:lnTo>
                  <a:lnTo>
                    <a:pt x="2021" y="2020"/>
                  </a:lnTo>
                  <a:lnTo>
                    <a:pt x="2021" y="2088"/>
                  </a:lnTo>
                  <a:lnTo>
                    <a:pt x="2021" y="2155"/>
                  </a:lnTo>
                  <a:lnTo>
                    <a:pt x="1819" y="1987"/>
                  </a:lnTo>
                  <a:lnTo>
                    <a:pt x="1852" y="1919"/>
                  </a:lnTo>
                  <a:lnTo>
                    <a:pt x="1886" y="1818"/>
                  </a:lnTo>
                  <a:lnTo>
                    <a:pt x="1920" y="1684"/>
                  </a:lnTo>
                  <a:close/>
                  <a:moveTo>
                    <a:pt x="2122" y="1953"/>
                  </a:moveTo>
                  <a:lnTo>
                    <a:pt x="2324" y="2155"/>
                  </a:lnTo>
                  <a:lnTo>
                    <a:pt x="2223" y="2357"/>
                  </a:lnTo>
                  <a:lnTo>
                    <a:pt x="2054" y="2189"/>
                  </a:lnTo>
                  <a:lnTo>
                    <a:pt x="2054" y="2054"/>
                  </a:lnTo>
                  <a:lnTo>
                    <a:pt x="2088" y="1987"/>
                  </a:lnTo>
                  <a:lnTo>
                    <a:pt x="2122" y="1953"/>
                  </a:lnTo>
                  <a:close/>
                  <a:moveTo>
                    <a:pt x="404" y="0"/>
                  </a:moveTo>
                  <a:lnTo>
                    <a:pt x="303" y="34"/>
                  </a:lnTo>
                  <a:lnTo>
                    <a:pt x="135" y="202"/>
                  </a:lnTo>
                  <a:lnTo>
                    <a:pt x="68" y="337"/>
                  </a:lnTo>
                  <a:lnTo>
                    <a:pt x="34" y="438"/>
                  </a:lnTo>
                  <a:lnTo>
                    <a:pt x="0" y="471"/>
                  </a:lnTo>
                  <a:lnTo>
                    <a:pt x="34" y="505"/>
                  </a:lnTo>
                  <a:lnTo>
                    <a:pt x="236" y="808"/>
                  </a:lnTo>
                  <a:lnTo>
                    <a:pt x="472" y="1077"/>
                  </a:lnTo>
                  <a:lnTo>
                    <a:pt x="1011" y="1616"/>
                  </a:lnTo>
                  <a:lnTo>
                    <a:pt x="1617" y="2121"/>
                  </a:lnTo>
                  <a:lnTo>
                    <a:pt x="2189" y="2593"/>
                  </a:lnTo>
                  <a:lnTo>
                    <a:pt x="2223" y="2626"/>
                  </a:lnTo>
                  <a:lnTo>
                    <a:pt x="2290" y="2626"/>
                  </a:lnTo>
                  <a:lnTo>
                    <a:pt x="2324" y="2593"/>
                  </a:lnTo>
                  <a:lnTo>
                    <a:pt x="2357" y="2559"/>
                  </a:lnTo>
                  <a:lnTo>
                    <a:pt x="2458" y="2290"/>
                  </a:lnTo>
                  <a:lnTo>
                    <a:pt x="2593" y="2391"/>
                  </a:lnTo>
                  <a:lnTo>
                    <a:pt x="2627" y="2424"/>
                  </a:lnTo>
                  <a:lnTo>
                    <a:pt x="2694" y="2391"/>
                  </a:lnTo>
                  <a:lnTo>
                    <a:pt x="2694" y="2357"/>
                  </a:lnTo>
                  <a:lnTo>
                    <a:pt x="2694" y="2290"/>
                  </a:lnTo>
                  <a:lnTo>
                    <a:pt x="2559" y="1987"/>
                  </a:lnTo>
                  <a:lnTo>
                    <a:pt x="2324" y="1717"/>
                  </a:lnTo>
                  <a:lnTo>
                    <a:pt x="1852" y="1145"/>
                  </a:lnTo>
                  <a:lnTo>
                    <a:pt x="1583" y="875"/>
                  </a:lnTo>
                  <a:lnTo>
                    <a:pt x="1280" y="606"/>
                  </a:lnTo>
                  <a:lnTo>
                    <a:pt x="1280" y="539"/>
                  </a:lnTo>
                  <a:lnTo>
                    <a:pt x="1246" y="539"/>
                  </a:lnTo>
                  <a:lnTo>
                    <a:pt x="1213" y="572"/>
                  </a:lnTo>
                  <a:lnTo>
                    <a:pt x="842" y="269"/>
                  </a:lnTo>
                  <a:lnTo>
                    <a:pt x="472" y="3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1" name="Google Shape;971;p6"/>
            <p:cNvSpPr/>
            <p:nvPr/>
          </p:nvSpPr>
          <p:spPr>
            <a:xfrm>
              <a:off x="6637250" y="5024025"/>
              <a:ext cx="49700" cy="49675"/>
            </a:xfrm>
            <a:custGeom>
              <a:rect b="b" l="l" r="r" t="t"/>
              <a:pathLst>
                <a:path extrusionOk="0" h="1987" w="1988">
                  <a:moveTo>
                    <a:pt x="35" y="1"/>
                  </a:moveTo>
                  <a:lnTo>
                    <a:pt x="1" y="34"/>
                  </a:lnTo>
                  <a:lnTo>
                    <a:pt x="68" y="203"/>
                  </a:lnTo>
                  <a:lnTo>
                    <a:pt x="169" y="371"/>
                  </a:lnTo>
                  <a:lnTo>
                    <a:pt x="439" y="640"/>
                  </a:lnTo>
                  <a:lnTo>
                    <a:pt x="1112" y="1314"/>
                  </a:lnTo>
                  <a:lnTo>
                    <a:pt x="1348" y="1583"/>
                  </a:lnTo>
                  <a:lnTo>
                    <a:pt x="1583" y="1852"/>
                  </a:lnTo>
                  <a:lnTo>
                    <a:pt x="1651" y="1920"/>
                  </a:lnTo>
                  <a:lnTo>
                    <a:pt x="1752" y="1953"/>
                  </a:lnTo>
                  <a:lnTo>
                    <a:pt x="1819" y="1987"/>
                  </a:lnTo>
                  <a:lnTo>
                    <a:pt x="1920" y="1953"/>
                  </a:lnTo>
                  <a:lnTo>
                    <a:pt x="1987" y="1886"/>
                  </a:lnTo>
                  <a:lnTo>
                    <a:pt x="1954" y="1819"/>
                  </a:lnTo>
                  <a:lnTo>
                    <a:pt x="1954" y="1785"/>
                  </a:lnTo>
                  <a:lnTo>
                    <a:pt x="1718" y="1583"/>
                  </a:lnTo>
                  <a:lnTo>
                    <a:pt x="1516" y="1381"/>
                  </a:lnTo>
                  <a:lnTo>
                    <a:pt x="1112" y="943"/>
                  </a:lnTo>
                  <a:lnTo>
                    <a:pt x="540" y="371"/>
                  </a:lnTo>
                  <a:lnTo>
                    <a:pt x="304" y="135"/>
                  </a:lnTo>
                  <a:lnTo>
                    <a:pt x="169" y="68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2" name="Google Shape;972;p6"/>
            <p:cNvSpPr/>
            <p:nvPr/>
          </p:nvSpPr>
          <p:spPr>
            <a:xfrm>
              <a:off x="7121250" y="4706700"/>
              <a:ext cx="170025" cy="420875"/>
            </a:xfrm>
            <a:custGeom>
              <a:rect b="b" l="l" r="r" t="t"/>
              <a:pathLst>
                <a:path extrusionOk="0" h="16835" w="6801">
                  <a:moveTo>
                    <a:pt x="6195" y="472"/>
                  </a:moveTo>
                  <a:lnTo>
                    <a:pt x="5892" y="943"/>
                  </a:lnTo>
                  <a:lnTo>
                    <a:pt x="5825" y="910"/>
                  </a:lnTo>
                  <a:lnTo>
                    <a:pt x="5791" y="842"/>
                  </a:lnTo>
                  <a:lnTo>
                    <a:pt x="5757" y="809"/>
                  </a:lnTo>
                  <a:lnTo>
                    <a:pt x="6195" y="472"/>
                  </a:lnTo>
                  <a:close/>
                  <a:moveTo>
                    <a:pt x="5589" y="977"/>
                  </a:moveTo>
                  <a:lnTo>
                    <a:pt x="5656" y="1078"/>
                  </a:lnTo>
                  <a:lnTo>
                    <a:pt x="5724" y="1145"/>
                  </a:lnTo>
                  <a:lnTo>
                    <a:pt x="5589" y="1381"/>
                  </a:lnTo>
                  <a:lnTo>
                    <a:pt x="5387" y="1246"/>
                  </a:lnTo>
                  <a:lnTo>
                    <a:pt x="5488" y="1112"/>
                  </a:lnTo>
                  <a:lnTo>
                    <a:pt x="5589" y="977"/>
                  </a:lnTo>
                  <a:close/>
                  <a:moveTo>
                    <a:pt x="5252" y="1381"/>
                  </a:moveTo>
                  <a:lnTo>
                    <a:pt x="5353" y="1482"/>
                  </a:lnTo>
                  <a:lnTo>
                    <a:pt x="5454" y="1549"/>
                  </a:lnTo>
                  <a:lnTo>
                    <a:pt x="5320" y="1819"/>
                  </a:lnTo>
                  <a:lnTo>
                    <a:pt x="5286" y="1785"/>
                  </a:lnTo>
                  <a:lnTo>
                    <a:pt x="5084" y="1684"/>
                  </a:lnTo>
                  <a:lnTo>
                    <a:pt x="5050" y="1684"/>
                  </a:lnTo>
                  <a:lnTo>
                    <a:pt x="5252" y="1381"/>
                  </a:lnTo>
                  <a:close/>
                  <a:moveTo>
                    <a:pt x="4949" y="1886"/>
                  </a:moveTo>
                  <a:lnTo>
                    <a:pt x="5084" y="1920"/>
                  </a:lnTo>
                  <a:lnTo>
                    <a:pt x="5219" y="1987"/>
                  </a:lnTo>
                  <a:lnTo>
                    <a:pt x="5084" y="2223"/>
                  </a:lnTo>
                  <a:lnTo>
                    <a:pt x="4815" y="1987"/>
                  </a:lnTo>
                  <a:lnTo>
                    <a:pt x="4882" y="1886"/>
                  </a:lnTo>
                  <a:close/>
                  <a:moveTo>
                    <a:pt x="4411" y="1920"/>
                  </a:moveTo>
                  <a:lnTo>
                    <a:pt x="4680" y="2189"/>
                  </a:lnTo>
                  <a:lnTo>
                    <a:pt x="4815" y="2324"/>
                  </a:lnTo>
                  <a:lnTo>
                    <a:pt x="4983" y="2459"/>
                  </a:lnTo>
                  <a:lnTo>
                    <a:pt x="4949" y="2459"/>
                  </a:lnTo>
                  <a:lnTo>
                    <a:pt x="4949" y="2526"/>
                  </a:lnTo>
                  <a:lnTo>
                    <a:pt x="4983" y="2593"/>
                  </a:lnTo>
                  <a:lnTo>
                    <a:pt x="5050" y="2593"/>
                  </a:lnTo>
                  <a:lnTo>
                    <a:pt x="5084" y="2560"/>
                  </a:lnTo>
                  <a:lnTo>
                    <a:pt x="5118" y="2526"/>
                  </a:lnTo>
                  <a:lnTo>
                    <a:pt x="4040" y="3704"/>
                  </a:lnTo>
                  <a:lnTo>
                    <a:pt x="3973" y="3839"/>
                  </a:lnTo>
                  <a:lnTo>
                    <a:pt x="3872" y="4041"/>
                  </a:lnTo>
                  <a:lnTo>
                    <a:pt x="3737" y="4176"/>
                  </a:lnTo>
                  <a:lnTo>
                    <a:pt x="3670" y="4209"/>
                  </a:lnTo>
                  <a:lnTo>
                    <a:pt x="3603" y="4209"/>
                  </a:lnTo>
                  <a:lnTo>
                    <a:pt x="3266" y="3940"/>
                  </a:lnTo>
                  <a:lnTo>
                    <a:pt x="2862" y="3570"/>
                  </a:lnTo>
                  <a:lnTo>
                    <a:pt x="3098" y="3401"/>
                  </a:lnTo>
                  <a:lnTo>
                    <a:pt x="3300" y="3199"/>
                  </a:lnTo>
                  <a:lnTo>
                    <a:pt x="3704" y="2762"/>
                  </a:lnTo>
                  <a:lnTo>
                    <a:pt x="4074" y="2357"/>
                  </a:lnTo>
                  <a:lnTo>
                    <a:pt x="4242" y="2155"/>
                  </a:lnTo>
                  <a:lnTo>
                    <a:pt x="4411" y="1920"/>
                  </a:lnTo>
                  <a:close/>
                  <a:moveTo>
                    <a:pt x="2963" y="4041"/>
                  </a:moveTo>
                  <a:lnTo>
                    <a:pt x="3030" y="4108"/>
                  </a:lnTo>
                  <a:lnTo>
                    <a:pt x="2997" y="4142"/>
                  </a:lnTo>
                  <a:lnTo>
                    <a:pt x="2862" y="4277"/>
                  </a:lnTo>
                  <a:lnTo>
                    <a:pt x="2694" y="4479"/>
                  </a:lnTo>
                  <a:lnTo>
                    <a:pt x="2593" y="4647"/>
                  </a:lnTo>
                  <a:lnTo>
                    <a:pt x="2559" y="4782"/>
                  </a:lnTo>
                  <a:lnTo>
                    <a:pt x="2525" y="4883"/>
                  </a:lnTo>
                  <a:lnTo>
                    <a:pt x="2391" y="4748"/>
                  </a:lnTo>
                  <a:lnTo>
                    <a:pt x="2256" y="4647"/>
                  </a:lnTo>
                  <a:lnTo>
                    <a:pt x="2424" y="4512"/>
                  </a:lnTo>
                  <a:lnTo>
                    <a:pt x="2559" y="4344"/>
                  </a:lnTo>
                  <a:lnTo>
                    <a:pt x="2761" y="4176"/>
                  </a:lnTo>
                  <a:lnTo>
                    <a:pt x="2963" y="4041"/>
                  </a:lnTo>
                  <a:close/>
                  <a:moveTo>
                    <a:pt x="6565" y="1"/>
                  </a:moveTo>
                  <a:lnTo>
                    <a:pt x="6498" y="34"/>
                  </a:lnTo>
                  <a:lnTo>
                    <a:pt x="5959" y="371"/>
                  </a:lnTo>
                  <a:lnTo>
                    <a:pt x="5690" y="573"/>
                  </a:lnTo>
                  <a:lnTo>
                    <a:pt x="5454" y="809"/>
                  </a:lnTo>
                  <a:lnTo>
                    <a:pt x="5219" y="1078"/>
                  </a:lnTo>
                  <a:lnTo>
                    <a:pt x="5017" y="1347"/>
                  </a:lnTo>
                  <a:lnTo>
                    <a:pt x="4848" y="1650"/>
                  </a:lnTo>
                  <a:lnTo>
                    <a:pt x="4747" y="1953"/>
                  </a:lnTo>
                  <a:lnTo>
                    <a:pt x="4613" y="1785"/>
                  </a:lnTo>
                  <a:lnTo>
                    <a:pt x="4444" y="1650"/>
                  </a:lnTo>
                  <a:lnTo>
                    <a:pt x="4377" y="1617"/>
                  </a:lnTo>
                  <a:lnTo>
                    <a:pt x="4343" y="1650"/>
                  </a:lnTo>
                  <a:lnTo>
                    <a:pt x="4276" y="1684"/>
                  </a:lnTo>
                  <a:lnTo>
                    <a:pt x="4108" y="1953"/>
                  </a:lnTo>
                  <a:lnTo>
                    <a:pt x="3939" y="2189"/>
                  </a:lnTo>
                  <a:lnTo>
                    <a:pt x="3535" y="2627"/>
                  </a:lnTo>
                  <a:lnTo>
                    <a:pt x="3131" y="3031"/>
                  </a:lnTo>
                  <a:lnTo>
                    <a:pt x="2929" y="3267"/>
                  </a:lnTo>
                  <a:lnTo>
                    <a:pt x="2795" y="3536"/>
                  </a:lnTo>
                  <a:lnTo>
                    <a:pt x="2761" y="3536"/>
                  </a:lnTo>
                  <a:lnTo>
                    <a:pt x="2761" y="3570"/>
                  </a:lnTo>
                  <a:lnTo>
                    <a:pt x="2795" y="3704"/>
                  </a:lnTo>
                  <a:lnTo>
                    <a:pt x="2862" y="3839"/>
                  </a:lnTo>
                  <a:lnTo>
                    <a:pt x="2626" y="3974"/>
                  </a:lnTo>
                  <a:lnTo>
                    <a:pt x="2458" y="4142"/>
                  </a:lnTo>
                  <a:lnTo>
                    <a:pt x="2222" y="4378"/>
                  </a:lnTo>
                  <a:lnTo>
                    <a:pt x="2155" y="4479"/>
                  </a:lnTo>
                  <a:lnTo>
                    <a:pt x="2087" y="4613"/>
                  </a:lnTo>
                  <a:lnTo>
                    <a:pt x="2087" y="4681"/>
                  </a:lnTo>
                  <a:lnTo>
                    <a:pt x="2121" y="4714"/>
                  </a:lnTo>
                  <a:lnTo>
                    <a:pt x="2188" y="4849"/>
                  </a:lnTo>
                  <a:lnTo>
                    <a:pt x="2256" y="4984"/>
                  </a:lnTo>
                  <a:lnTo>
                    <a:pt x="2188" y="5017"/>
                  </a:lnTo>
                  <a:lnTo>
                    <a:pt x="1953" y="5186"/>
                  </a:lnTo>
                  <a:lnTo>
                    <a:pt x="1717" y="5388"/>
                  </a:lnTo>
                  <a:lnTo>
                    <a:pt x="1515" y="5590"/>
                  </a:lnTo>
                  <a:lnTo>
                    <a:pt x="1313" y="5792"/>
                  </a:lnTo>
                  <a:lnTo>
                    <a:pt x="976" y="6263"/>
                  </a:lnTo>
                  <a:lnTo>
                    <a:pt x="707" y="6768"/>
                  </a:lnTo>
                  <a:lnTo>
                    <a:pt x="505" y="7307"/>
                  </a:lnTo>
                  <a:lnTo>
                    <a:pt x="337" y="7879"/>
                  </a:lnTo>
                  <a:lnTo>
                    <a:pt x="202" y="8451"/>
                  </a:lnTo>
                  <a:lnTo>
                    <a:pt x="101" y="9024"/>
                  </a:lnTo>
                  <a:lnTo>
                    <a:pt x="34" y="9663"/>
                  </a:lnTo>
                  <a:lnTo>
                    <a:pt x="0" y="10303"/>
                  </a:lnTo>
                  <a:lnTo>
                    <a:pt x="0" y="10943"/>
                  </a:lnTo>
                  <a:lnTo>
                    <a:pt x="34" y="11583"/>
                  </a:lnTo>
                  <a:lnTo>
                    <a:pt x="135" y="12189"/>
                  </a:lnTo>
                  <a:lnTo>
                    <a:pt x="202" y="12492"/>
                  </a:lnTo>
                  <a:lnTo>
                    <a:pt x="303" y="12795"/>
                  </a:lnTo>
                  <a:lnTo>
                    <a:pt x="404" y="13064"/>
                  </a:lnTo>
                  <a:lnTo>
                    <a:pt x="572" y="13367"/>
                  </a:lnTo>
                  <a:lnTo>
                    <a:pt x="741" y="13636"/>
                  </a:lnTo>
                  <a:lnTo>
                    <a:pt x="909" y="13906"/>
                  </a:lnTo>
                  <a:lnTo>
                    <a:pt x="1347" y="14377"/>
                  </a:lnTo>
                  <a:lnTo>
                    <a:pt x="1784" y="14848"/>
                  </a:lnTo>
                  <a:lnTo>
                    <a:pt x="2289" y="15286"/>
                  </a:lnTo>
                  <a:lnTo>
                    <a:pt x="2761" y="15690"/>
                  </a:lnTo>
                  <a:lnTo>
                    <a:pt x="3266" y="16027"/>
                  </a:lnTo>
                  <a:lnTo>
                    <a:pt x="3535" y="16161"/>
                  </a:lnTo>
                  <a:lnTo>
                    <a:pt x="3805" y="16296"/>
                  </a:lnTo>
                  <a:lnTo>
                    <a:pt x="4108" y="16363"/>
                  </a:lnTo>
                  <a:lnTo>
                    <a:pt x="4377" y="16431"/>
                  </a:lnTo>
                  <a:lnTo>
                    <a:pt x="4680" y="16397"/>
                  </a:lnTo>
                  <a:lnTo>
                    <a:pt x="4983" y="16330"/>
                  </a:lnTo>
                  <a:lnTo>
                    <a:pt x="5151" y="16262"/>
                  </a:lnTo>
                  <a:lnTo>
                    <a:pt x="5320" y="16195"/>
                  </a:lnTo>
                  <a:lnTo>
                    <a:pt x="5623" y="15926"/>
                  </a:lnTo>
                  <a:lnTo>
                    <a:pt x="5858" y="16161"/>
                  </a:lnTo>
                  <a:lnTo>
                    <a:pt x="6094" y="16397"/>
                  </a:lnTo>
                  <a:lnTo>
                    <a:pt x="6229" y="16532"/>
                  </a:lnTo>
                  <a:lnTo>
                    <a:pt x="6431" y="16633"/>
                  </a:lnTo>
                  <a:lnTo>
                    <a:pt x="6801" y="16835"/>
                  </a:lnTo>
                  <a:lnTo>
                    <a:pt x="6801" y="16532"/>
                  </a:lnTo>
                  <a:lnTo>
                    <a:pt x="6532" y="16330"/>
                  </a:lnTo>
                  <a:lnTo>
                    <a:pt x="6296" y="16128"/>
                  </a:lnTo>
                  <a:lnTo>
                    <a:pt x="6060" y="15926"/>
                  </a:lnTo>
                  <a:lnTo>
                    <a:pt x="5858" y="15690"/>
                  </a:lnTo>
                  <a:lnTo>
                    <a:pt x="6262" y="15151"/>
                  </a:lnTo>
                  <a:lnTo>
                    <a:pt x="6599" y="14714"/>
                  </a:lnTo>
                  <a:lnTo>
                    <a:pt x="6801" y="14411"/>
                  </a:lnTo>
                  <a:lnTo>
                    <a:pt x="6801" y="13906"/>
                  </a:lnTo>
                  <a:lnTo>
                    <a:pt x="6229" y="14680"/>
                  </a:lnTo>
                  <a:lnTo>
                    <a:pt x="5623" y="15387"/>
                  </a:lnTo>
                  <a:lnTo>
                    <a:pt x="5252" y="14815"/>
                  </a:lnTo>
                  <a:lnTo>
                    <a:pt x="4882" y="14175"/>
                  </a:lnTo>
                  <a:lnTo>
                    <a:pt x="4613" y="13636"/>
                  </a:lnTo>
                  <a:lnTo>
                    <a:pt x="4343" y="13064"/>
                  </a:lnTo>
                  <a:lnTo>
                    <a:pt x="4141" y="12525"/>
                  </a:lnTo>
                  <a:lnTo>
                    <a:pt x="3973" y="11987"/>
                  </a:lnTo>
                  <a:lnTo>
                    <a:pt x="3838" y="11414"/>
                  </a:lnTo>
                  <a:lnTo>
                    <a:pt x="3771" y="10842"/>
                  </a:lnTo>
                  <a:lnTo>
                    <a:pt x="3771" y="10236"/>
                  </a:lnTo>
                  <a:lnTo>
                    <a:pt x="3838" y="9630"/>
                  </a:lnTo>
                  <a:lnTo>
                    <a:pt x="3939" y="9057"/>
                  </a:lnTo>
                  <a:lnTo>
                    <a:pt x="4007" y="8754"/>
                  </a:lnTo>
                  <a:lnTo>
                    <a:pt x="4108" y="8519"/>
                  </a:lnTo>
                  <a:lnTo>
                    <a:pt x="4242" y="8249"/>
                  </a:lnTo>
                  <a:lnTo>
                    <a:pt x="4411" y="8047"/>
                  </a:lnTo>
                  <a:lnTo>
                    <a:pt x="4613" y="7845"/>
                  </a:lnTo>
                  <a:lnTo>
                    <a:pt x="4882" y="7677"/>
                  </a:lnTo>
                  <a:lnTo>
                    <a:pt x="5084" y="7576"/>
                  </a:lnTo>
                  <a:lnTo>
                    <a:pt x="5320" y="7509"/>
                  </a:lnTo>
                  <a:lnTo>
                    <a:pt x="5555" y="7441"/>
                  </a:lnTo>
                  <a:lnTo>
                    <a:pt x="5791" y="7408"/>
                  </a:lnTo>
                  <a:lnTo>
                    <a:pt x="6262" y="7374"/>
                  </a:lnTo>
                  <a:lnTo>
                    <a:pt x="6734" y="7374"/>
                  </a:lnTo>
                  <a:lnTo>
                    <a:pt x="6801" y="7408"/>
                  </a:lnTo>
                  <a:lnTo>
                    <a:pt x="6801" y="7004"/>
                  </a:lnTo>
                  <a:lnTo>
                    <a:pt x="6128" y="7004"/>
                  </a:lnTo>
                  <a:lnTo>
                    <a:pt x="5791" y="7037"/>
                  </a:lnTo>
                  <a:lnTo>
                    <a:pt x="5454" y="7105"/>
                  </a:lnTo>
                  <a:lnTo>
                    <a:pt x="5151" y="7206"/>
                  </a:lnTo>
                  <a:lnTo>
                    <a:pt x="4848" y="7340"/>
                  </a:lnTo>
                  <a:lnTo>
                    <a:pt x="4579" y="7475"/>
                  </a:lnTo>
                  <a:lnTo>
                    <a:pt x="4377" y="7610"/>
                  </a:lnTo>
                  <a:lnTo>
                    <a:pt x="4175" y="7812"/>
                  </a:lnTo>
                  <a:lnTo>
                    <a:pt x="4007" y="8014"/>
                  </a:lnTo>
                  <a:lnTo>
                    <a:pt x="3872" y="8249"/>
                  </a:lnTo>
                  <a:lnTo>
                    <a:pt x="3771" y="8485"/>
                  </a:lnTo>
                  <a:lnTo>
                    <a:pt x="3704" y="8721"/>
                  </a:lnTo>
                  <a:lnTo>
                    <a:pt x="3636" y="8990"/>
                  </a:lnTo>
                  <a:lnTo>
                    <a:pt x="3502" y="9529"/>
                  </a:lnTo>
                  <a:lnTo>
                    <a:pt x="3434" y="10202"/>
                  </a:lnTo>
                  <a:lnTo>
                    <a:pt x="3434" y="10876"/>
                  </a:lnTo>
                  <a:lnTo>
                    <a:pt x="3434" y="11212"/>
                  </a:lnTo>
                  <a:lnTo>
                    <a:pt x="3502" y="11549"/>
                  </a:lnTo>
                  <a:lnTo>
                    <a:pt x="3569" y="11886"/>
                  </a:lnTo>
                  <a:lnTo>
                    <a:pt x="3636" y="12222"/>
                  </a:lnTo>
                  <a:lnTo>
                    <a:pt x="3872" y="12795"/>
                  </a:lnTo>
                  <a:lnTo>
                    <a:pt x="4108" y="13401"/>
                  </a:lnTo>
                  <a:lnTo>
                    <a:pt x="4714" y="14512"/>
                  </a:lnTo>
                  <a:lnTo>
                    <a:pt x="5017" y="15084"/>
                  </a:lnTo>
                  <a:lnTo>
                    <a:pt x="5387" y="15623"/>
                  </a:lnTo>
                  <a:lnTo>
                    <a:pt x="5320" y="15690"/>
                  </a:lnTo>
                  <a:lnTo>
                    <a:pt x="5084" y="15926"/>
                  </a:lnTo>
                  <a:lnTo>
                    <a:pt x="4815" y="16027"/>
                  </a:lnTo>
                  <a:lnTo>
                    <a:pt x="4545" y="16094"/>
                  </a:lnTo>
                  <a:lnTo>
                    <a:pt x="4276" y="16094"/>
                  </a:lnTo>
                  <a:lnTo>
                    <a:pt x="3973" y="16027"/>
                  </a:lnTo>
                  <a:lnTo>
                    <a:pt x="3670" y="15892"/>
                  </a:lnTo>
                  <a:lnTo>
                    <a:pt x="3367" y="15724"/>
                  </a:lnTo>
                  <a:lnTo>
                    <a:pt x="3098" y="15522"/>
                  </a:lnTo>
                  <a:lnTo>
                    <a:pt x="2795" y="15286"/>
                  </a:lnTo>
                  <a:lnTo>
                    <a:pt x="2525" y="15050"/>
                  </a:lnTo>
                  <a:lnTo>
                    <a:pt x="1986" y="14545"/>
                  </a:lnTo>
                  <a:lnTo>
                    <a:pt x="1549" y="14040"/>
                  </a:lnTo>
                  <a:lnTo>
                    <a:pt x="1178" y="13636"/>
                  </a:lnTo>
                  <a:lnTo>
                    <a:pt x="1010" y="13401"/>
                  </a:lnTo>
                  <a:lnTo>
                    <a:pt x="842" y="13165"/>
                  </a:lnTo>
                  <a:lnTo>
                    <a:pt x="741" y="12929"/>
                  </a:lnTo>
                  <a:lnTo>
                    <a:pt x="606" y="12660"/>
                  </a:lnTo>
                  <a:lnTo>
                    <a:pt x="539" y="12391"/>
                  </a:lnTo>
                  <a:lnTo>
                    <a:pt x="471" y="12121"/>
                  </a:lnTo>
                  <a:lnTo>
                    <a:pt x="370" y="11549"/>
                  </a:lnTo>
                  <a:lnTo>
                    <a:pt x="337" y="10977"/>
                  </a:lnTo>
                  <a:lnTo>
                    <a:pt x="370" y="10404"/>
                  </a:lnTo>
                  <a:lnTo>
                    <a:pt x="471" y="9259"/>
                  </a:lnTo>
                  <a:lnTo>
                    <a:pt x="539" y="8687"/>
                  </a:lnTo>
                  <a:lnTo>
                    <a:pt x="640" y="8148"/>
                  </a:lnTo>
                  <a:lnTo>
                    <a:pt x="808" y="7610"/>
                  </a:lnTo>
                  <a:lnTo>
                    <a:pt x="976" y="7071"/>
                  </a:lnTo>
                  <a:lnTo>
                    <a:pt x="1246" y="6566"/>
                  </a:lnTo>
                  <a:lnTo>
                    <a:pt x="1549" y="6095"/>
                  </a:lnTo>
                  <a:lnTo>
                    <a:pt x="1717" y="5893"/>
                  </a:lnTo>
                  <a:lnTo>
                    <a:pt x="1919" y="5691"/>
                  </a:lnTo>
                  <a:lnTo>
                    <a:pt x="2155" y="5489"/>
                  </a:lnTo>
                  <a:lnTo>
                    <a:pt x="2391" y="5320"/>
                  </a:lnTo>
                  <a:lnTo>
                    <a:pt x="2458" y="5253"/>
                  </a:lnTo>
                  <a:lnTo>
                    <a:pt x="2458" y="5186"/>
                  </a:lnTo>
                  <a:lnTo>
                    <a:pt x="2593" y="5287"/>
                  </a:lnTo>
                  <a:lnTo>
                    <a:pt x="2626" y="5320"/>
                  </a:lnTo>
                  <a:lnTo>
                    <a:pt x="2660" y="5320"/>
                  </a:lnTo>
                  <a:lnTo>
                    <a:pt x="2727" y="5287"/>
                  </a:lnTo>
                  <a:lnTo>
                    <a:pt x="3199" y="4883"/>
                  </a:lnTo>
                  <a:lnTo>
                    <a:pt x="3333" y="4748"/>
                  </a:lnTo>
                  <a:lnTo>
                    <a:pt x="3401" y="4681"/>
                  </a:lnTo>
                  <a:lnTo>
                    <a:pt x="3434" y="4580"/>
                  </a:lnTo>
                  <a:lnTo>
                    <a:pt x="3401" y="4512"/>
                  </a:lnTo>
                  <a:lnTo>
                    <a:pt x="3266" y="4512"/>
                  </a:lnTo>
                  <a:lnTo>
                    <a:pt x="3165" y="4580"/>
                  </a:lnTo>
                  <a:lnTo>
                    <a:pt x="3030" y="4714"/>
                  </a:lnTo>
                  <a:lnTo>
                    <a:pt x="2660" y="5051"/>
                  </a:lnTo>
                  <a:lnTo>
                    <a:pt x="2559" y="4916"/>
                  </a:lnTo>
                  <a:lnTo>
                    <a:pt x="2727" y="4782"/>
                  </a:lnTo>
                  <a:lnTo>
                    <a:pt x="2828" y="4613"/>
                  </a:lnTo>
                  <a:lnTo>
                    <a:pt x="2997" y="4445"/>
                  </a:lnTo>
                  <a:lnTo>
                    <a:pt x="3131" y="4277"/>
                  </a:lnTo>
                  <a:lnTo>
                    <a:pt x="3165" y="4243"/>
                  </a:lnTo>
                  <a:lnTo>
                    <a:pt x="3333" y="4411"/>
                  </a:lnTo>
                  <a:lnTo>
                    <a:pt x="3502" y="4512"/>
                  </a:lnTo>
                  <a:lnTo>
                    <a:pt x="3670" y="4546"/>
                  </a:lnTo>
                  <a:lnTo>
                    <a:pt x="3838" y="4546"/>
                  </a:lnTo>
                  <a:lnTo>
                    <a:pt x="3939" y="4479"/>
                  </a:lnTo>
                  <a:lnTo>
                    <a:pt x="3973" y="4445"/>
                  </a:lnTo>
                  <a:lnTo>
                    <a:pt x="4007" y="4411"/>
                  </a:lnTo>
                  <a:lnTo>
                    <a:pt x="4108" y="4176"/>
                  </a:lnTo>
                  <a:lnTo>
                    <a:pt x="4242" y="3974"/>
                  </a:lnTo>
                  <a:lnTo>
                    <a:pt x="4411" y="3772"/>
                  </a:lnTo>
                  <a:lnTo>
                    <a:pt x="4613" y="3603"/>
                  </a:lnTo>
                  <a:lnTo>
                    <a:pt x="4882" y="3334"/>
                  </a:lnTo>
                  <a:lnTo>
                    <a:pt x="5118" y="3031"/>
                  </a:lnTo>
                  <a:lnTo>
                    <a:pt x="5353" y="2762"/>
                  </a:lnTo>
                  <a:lnTo>
                    <a:pt x="5555" y="2425"/>
                  </a:lnTo>
                  <a:lnTo>
                    <a:pt x="5589" y="2324"/>
                  </a:lnTo>
                  <a:lnTo>
                    <a:pt x="5522" y="2256"/>
                  </a:lnTo>
                  <a:lnTo>
                    <a:pt x="5454" y="2256"/>
                  </a:lnTo>
                  <a:lnTo>
                    <a:pt x="5387" y="2290"/>
                  </a:lnTo>
                  <a:lnTo>
                    <a:pt x="5286" y="2391"/>
                  </a:lnTo>
                  <a:lnTo>
                    <a:pt x="5252" y="2357"/>
                  </a:lnTo>
                  <a:lnTo>
                    <a:pt x="5623" y="1852"/>
                  </a:lnTo>
                  <a:lnTo>
                    <a:pt x="5993" y="1280"/>
                  </a:lnTo>
                  <a:lnTo>
                    <a:pt x="6666" y="169"/>
                  </a:lnTo>
                  <a:lnTo>
                    <a:pt x="6666" y="102"/>
                  </a:lnTo>
                  <a:lnTo>
                    <a:pt x="6633" y="34"/>
                  </a:lnTo>
                  <a:lnTo>
                    <a:pt x="656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3" name="Google Shape;973;p6"/>
            <p:cNvSpPr/>
            <p:nvPr/>
          </p:nvSpPr>
          <p:spPr>
            <a:xfrm>
              <a:off x="4027150" y="2993850"/>
              <a:ext cx="23600" cy="16850"/>
            </a:xfrm>
            <a:custGeom>
              <a:rect b="b" l="l" r="r" t="t"/>
              <a:pathLst>
                <a:path extrusionOk="0" h="674" w="944">
                  <a:moveTo>
                    <a:pt x="876" y="0"/>
                  </a:moveTo>
                  <a:lnTo>
                    <a:pt x="808" y="34"/>
                  </a:lnTo>
                  <a:lnTo>
                    <a:pt x="741" y="135"/>
                  </a:lnTo>
                  <a:lnTo>
                    <a:pt x="707" y="236"/>
                  </a:lnTo>
                  <a:lnTo>
                    <a:pt x="640" y="505"/>
                  </a:lnTo>
                  <a:lnTo>
                    <a:pt x="539" y="371"/>
                  </a:lnTo>
                  <a:lnTo>
                    <a:pt x="472" y="270"/>
                  </a:lnTo>
                  <a:lnTo>
                    <a:pt x="539" y="169"/>
                  </a:lnTo>
                  <a:lnTo>
                    <a:pt x="539" y="101"/>
                  </a:lnTo>
                  <a:lnTo>
                    <a:pt x="505" y="68"/>
                  </a:lnTo>
                  <a:lnTo>
                    <a:pt x="438" y="68"/>
                  </a:lnTo>
                  <a:lnTo>
                    <a:pt x="371" y="101"/>
                  </a:lnTo>
                  <a:lnTo>
                    <a:pt x="202" y="404"/>
                  </a:lnTo>
                  <a:lnTo>
                    <a:pt x="202" y="371"/>
                  </a:lnTo>
                  <a:lnTo>
                    <a:pt x="169" y="236"/>
                  </a:lnTo>
                  <a:lnTo>
                    <a:pt x="135" y="202"/>
                  </a:lnTo>
                  <a:lnTo>
                    <a:pt x="101" y="169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0" y="270"/>
                  </a:lnTo>
                  <a:lnTo>
                    <a:pt x="34" y="371"/>
                  </a:lnTo>
                  <a:lnTo>
                    <a:pt x="101" y="606"/>
                  </a:lnTo>
                  <a:lnTo>
                    <a:pt x="135" y="674"/>
                  </a:lnTo>
                  <a:lnTo>
                    <a:pt x="202" y="674"/>
                  </a:lnTo>
                  <a:lnTo>
                    <a:pt x="270" y="640"/>
                  </a:lnTo>
                  <a:lnTo>
                    <a:pt x="404" y="404"/>
                  </a:lnTo>
                  <a:lnTo>
                    <a:pt x="438" y="472"/>
                  </a:lnTo>
                  <a:lnTo>
                    <a:pt x="505" y="606"/>
                  </a:lnTo>
                  <a:lnTo>
                    <a:pt x="640" y="674"/>
                  </a:lnTo>
                  <a:lnTo>
                    <a:pt x="707" y="674"/>
                  </a:lnTo>
                  <a:lnTo>
                    <a:pt x="741" y="640"/>
                  </a:lnTo>
                  <a:lnTo>
                    <a:pt x="842" y="371"/>
                  </a:lnTo>
                  <a:lnTo>
                    <a:pt x="943" y="101"/>
                  </a:lnTo>
                  <a:lnTo>
                    <a:pt x="943" y="34"/>
                  </a:lnTo>
                  <a:lnTo>
                    <a:pt x="90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4" name="Google Shape;974;p6"/>
            <p:cNvSpPr/>
            <p:nvPr/>
          </p:nvSpPr>
          <p:spPr>
            <a:xfrm>
              <a:off x="4005250" y="2970275"/>
              <a:ext cx="63175" cy="59775"/>
            </a:xfrm>
            <a:custGeom>
              <a:rect b="b" l="l" r="r" t="t"/>
              <a:pathLst>
                <a:path extrusionOk="0" h="2391" w="2527">
                  <a:moveTo>
                    <a:pt x="2257" y="236"/>
                  </a:moveTo>
                  <a:lnTo>
                    <a:pt x="2257" y="674"/>
                  </a:lnTo>
                  <a:lnTo>
                    <a:pt x="2257" y="1078"/>
                  </a:lnTo>
                  <a:lnTo>
                    <a:pt x="2290" y="1617"/>
                  </a:lnTo>
                  <a:lnTo>
                    <a:pt x="2324" y="2122"/>
                  </a:lnTo>
                  <a:lnTo>
                    <a:pt x="2088" y="2088"/>
                  </a:lnTo>
                  <a:lnTo>
                    <a:pt x="1886" y="2088"/>
                  </a:lnTo>
                  <a:lnTo>
                    <a:pt x="1449" y="2122"/>
                  </a:lnTo>
                  <a:lnTo>
                    <a:pt x="910" y="2122"/>
                  </a:lnTo>
                  <a:lnTo>
                    <a:pt x="641" y="2155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7" y="1145"/>
                  </a:lnTo>
                  <a:lnTo>
                    <a:pt x="203" y="708"/>
                  </a:lnTo>
                  <a:lnTo>
                    <a:pt x="136" y="270"/>
                  </a:lnTo>
                  <a:lnTo>
                    <a:pt x="1179" y="270"/>
                  </a:lnTo>
                  <a:lnTo>
                    <a:pt x="2257" y="236"/>
                  </a:lnTo>
                  <a:close/>
                  <a:moveTo>
                    <a:pt x="2223" y="1"/>
                  </a:moveTo>
                  <a:lnTo>
                    <a:pt x="1179" y="34"/>
                  </a:lnTo>
                  <a:lnTo>
                    <a:pt x="641" y="34"/>
                  </a:lnTo>
                  <a:lnTo>
                    <a:pt x="136" y="102"/>
                  </a:lnTo>
                  <a:lnTo>
                    <a:pt x="68" y="135"/>
                  </a:lnTo>
                  <a:lnTo>
                    <a:pt x="35" y="203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5" y="1145"/>
                  </a:lnTo>
                  <a:lnTo>
                    <a:pt x="68" y="1751"/>
                  </a:lnTo>
                  <a:lnTo>
                    <a:pt x="136" y="2021"/>
                  </a:lnTo>
                  <a:lnTo>
                    <a:pt x="203" y="2324"/>
                  </a:lnTo>
                  <a:lnTo>
                    <a:pt x="237" y="2357"/>
                  </a:lnTo>
                  <a:lnTo>
                    <a:pt x="338" y="2357"/>
                  </a:lnTo>
                  <a:lnTo>
                    <a:pt x="573" y="2391"/>
                  </a:lnTo>
                  <a:lnTo>
                    <a:pt x="809" y="2391"/>
                  </a:lnTo>
                  <a:lnTo>
                    <a:pt x="1280" y="2357"/>
                  </a:lnTo>
                  <a:lnTo>
                    <a:pt x="2088" y="2357"/>
                  </a:lnTo>
                  <a:lnTo>
                    <a:pt x="2358" y="2290"/>
                  </a:lnTo>
                  <a:lnTo>
                    <a:pt x="2391" y="2324"/>
                  </a:lnTo>
                  <a:lnTo>
                    <a:pt x="2459" y="2324"/>
                  </a:lnTo>
                  <a:lnTo>
                    <a:pt x="2492" y="2256"/>
                  </a:lnTo>
                  <a:lnTo>
                    <a:pt x="2526" y="2021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9" y="640"/>
                  </a:lnTo>
                  <a:lnTo>
                    <a:pt x="2425" y="371"/>
                  </a:lnTo>
                  <a:lnTo>
                    <a:pt x="2358" y="68"/>
                  </a:lnTo>
                  <a:lnTo>
                    <a:pt x="2324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5" name="Google Shape;975;p6"/>
            <p:cNvSpPr/>
            <p:nvPr/>
          </p:nvSpPr>
          <p:spPr>
            <a:xfrm>
              <a:off x="4969000" y="2997200"/>
              <a:ext cx="16875" cy="10125"/>
            </a:xfrm>
            <a:custGeom>
              <a:rect b="b" l="l" r="r" t="t"/>
              <a:pathLst>
                <a:path extrusionOk="0" h="405" w="675">
                  <a:moveTo>
                    <a:pt x="68" y="1"/>
                  </a:moveTo>
                  <a:lnTo>
                    <a:pt x="35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35" y="136"/>
                  </a:lnTo>
                  <a:lnTo>
                    <a:pt x="102" y="237"/>
                  </a:lnTo>
                  <a:lnTo>
                    <a:pt x="237" y="304"/>
                  </a:lnTo>
                  <a:lnTo>
                    <a:pt x="371" y="371"/>
                  </a:lnTo>
                  <a:lnTo>
                    <a:pt x="506" y="405"/>
                  </a:lnTo>
                  <a:lnTo>
                    <a:pt x="607" y="405"/>
                  </a:lnTo>
                  <a:lnTo>
                    <a:pt x="674" y="338"/>
                  </a:lnTo>
                  <a:lnTo>
                    <a:pt x="674" y="237"/>
                  </a:lnTo>
                  <a:lnTo>
                    <a:pt x="607" y="136"/>
                  </a:lnTo>
                  <a:lnTo>
                    <a:pt x="472" y="68"/>
                  </a:lnTo>
                  <a:lnTo>
                    <a:pt x="338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6" name="Google Shape;976;p6"/>
            <p:cNvSpPr/>
            <p:nvPr/>
          </p:nvSpPr>
          <p:spPr>
            <a:xfrm>
              <a:off x="3979175" y="3059500"/>
              <a:ext cx="15175" cy="21900"/>
            </a:xfrm>
            <a:custGeom>
              <a:rect b="b" l="l" r="r" t="t"/>
              <a:pathLst>
                <a:path extrusionOk="0" h="876" w="607">
                  <a:moveTo>
                    <a:pt x="303" y="0"/>
                  </a:moveTo>
                  <a:lnTo>
                    <a:pt x="236" y="34"/>
                  </a:lnTo>
                  <a:lnTo>
                    <a:pt x="202" y="68"/>
                  </a:lnTo>
                  <a:lnTo>
                    <a:pt x="101" y="472"/>
                  </a:lnTo>
                  <a:lnTo>
                    <a:pt x="34" y="640"/>
                  </a:lnTo>
                  <a:lnTo>
                    <a:pt x="0" y="741"/>
                  </a:lnTo>
                  <a:lnTo>
                    <a:pt x="0" y="808"/>
                  </a:lnTo>
                  <a:lnTo>
                    <a:pt x="34" y="842"/>
                  </a:lnTo>
                  <a:lnTo>
                    <a:pt x="68" y="842"/>
                  </a:lnTo>
                  <a:lnTo>
                    <a:pt x="169" y="775"/>
                  </a:lnTo>
                  <a:lnTo>
                    <a:pt x="202" y="707"/>
                  </a:lnTo>
                  <a:lnTo>
                    <a:pt x="371" y="707"/>
                  </a:lnTo>
                  <a:lnTo>
                    <a:pt x="438" y="842"/>
                  </a:lnTo>
                  <a:lnTo>
                    <a:pt x="472" y="876"/>
                  </a:lnTo>
                  <a:lnTo>
                    <a:pt x="505" y="876"/>
                  </a:lnTo>
                  <a:lnTo>
                    <a:pt x="573" y="842"/>
                  </a:lnTo>
                  <a:lnTo>
                    <a:pt x="573" y="808"/>
                  </a:lnTo>
                  <a:lnTo>
                    <a:pt x="573" y="674"/>
                  </a:lnTo>
                  <a:lnTo>
                    <a:pt x="573" y="640"/>
                  </a:lnTo>
                  <a:lnTo>
                    <a:pt x="606" y="606"/>
                  </a:lnTo>
                  <a:lnTo>
                    <a:pt x="573" y="573"/>
                  </a:lnTo>
                  <a:lnTo>
                    <a:pt x="539" y="573"/>
                  </a:lnTo>
                  <a:lnTo>
                    <a:pt x="505" y="438"/>
                  </a:lnTo>
                  <a:lnTo>
                    <a:pt x="371" y="68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7" name="Google Shape;977;p6"/>
            <p:cNvSpPr/>
            <p:nvPr/>
          </p:nvSpPr>
          <p:spPr>
            <a:xfrm>
              <a:off x="3935400" y="2971125"/>
              <a:ext cx="61475" cy="67350"/>
            </a:xfrm>
            <a:custGeom>
              <a:rect b="b" l="l" r="r" t="t"/>
              <a:pathLst>
                <a:path extrusionOk="0" h="2694" w="2459">
                  <a:moveTo>
                    <a:pt x="2290" y="236"/>
                  </a:moveTo>
                  <a:lnTo>
                    <a:pt x="2223" y="741"/>
                  </a:lnTo>
                  <a:lnTo>
                    <a:pt x="2189" y="1280"/>
                  </a:lnTo>
                  <a:lnTo>
                    <a:pt x="2223" y="1818"/>
                  </a:lnTo>
                  <a:lnTo>
                    <a:pt x="2290" y="2323"/>
                  </a:lnTo>
                  <a:lnTo>
                    <a:pt x="2290" y="2357"/>
                  </a:lnTo>
                  <a:lnTo>
                    <a:pt x="1819" y="2357"/>
                  </a:lnTo>
                  <a:lnTo>
                    <a:pt x="1347" y="2391"/>
                  </a:lnTo>
                  <a:lnTo>
                    <a:pt x="371" y="2391"/>
                  </a:lnTo>
                  <a:lnTo>
                    <a:pt x="270" y="1313"/>
                  </a:lnTo>
                  <a:lnTo>
                    <a:pt x="169" y="270"/>
                  </a:lnTo>
                  <a:lnTo>
                    <a:pt x="708" y="303"/>
                  </a:lnTo>
                  <a:lnTo>
                    <a:pt x="1213" y="303"/>
                  </a:lnTo>
                  <a:lnTo>
                    <a:pt x="2290" y="236"/>
                  </a:lnTo>
                  <a:close/>
                  <a:moveTo>
                    <a:pt x="2290" y="0"/>
                  </a:moveTo>
                  <a:lnTo>
                    <a:pt x="1751" y="34"/>
                  </a:lnTo>
                  <a:lnTo>
                    <a:pt x="1213" y="68"/>
                  </a:lnTo>
                  <a:lnTo>
                    <a:pt x="674" y="68"/>
                  </a:lnTo>
                  <a:lnTo>
                    <a:pt x="135" y="101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1" y="236"/>
                  </a:lnTo>
                  <a:lnTo>
                    <a:pt x="1" y="842"/>
                  </a:lnTo>
                  <a:lnTo>
                    <a:pt x="1" y="1448"/>
                  </a:lnTo>
                  <a:lnTo>
                    <a:pt x="68" y="2054"/>
                  </a:lnTo>
                  <a:lnTo>
                    <a:pt x="169" y="2626"/>
                  </a:lnTo>
                  <a:lnTo>
                    <a:pt x="236" y="2694"/>
                  </a:lnTo>
                  <a:lnTo>
                    <a:pt x="304" y="2694"/>
                  </a:lnTo>
                  <a:lnTo>
                    <a:pt x="371" y="2660"/>
                  </a:lnTo>
                  <a:lnTo>
                    <a:pt x="405" y="2593"/>
                  </a:lnTo>
                  <a:lnTo>
                    <a:pt x="371" y="2525"/>
                  </a:lnTo>
                  <a:lnTo>
                    <a:pt x="842" y="2593"/>
                  </a:lnTo>
                  <a:lnTo>
                    <a:pt x="1347" y="2626"/>
                  </a:lnTo>
                  <a:lnTo>
                    <a:pt x="1819" y="2593"/>
                  </a:lnTo>
                  <a:lnTo>
                    <a:pt x="2054" y="2559"/>
                  </a:lnTo>
                  <a:lnTo>
                    <a:pt x="2290" y="2525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357" y="2424"/>
                  </a:lnTo>
                  <a:lnTo>
                    <a:pt x="2391" y="2424"/>
                  </a:lnTo>
                  <a:lnTo>
                    <a:pt x="2425" y="2391"/>
                  </a:lnTo>
                  <a:lnTo>
                    <a:pt x="2458" y="2323"/>
                  </a:lnTo>
                  <a:lnTo>
                    <a:pt x="2458" y="1818"/>
                  </a:lnTo>
                  <a:lnTo>
                    <a:pt x="2458" y="1246"/>
                  </a:lnTo>
                  <a:lnTo>
                    <a:pt x="2425" y="707"/>
                  </a:lnTo>
                  <a:lnTo>
                    <a:pt x="2357" y="202"/>
                  </a:lnTo>
                  <a:lnTo>
                    <a:pt x="2391" y="135"/>
                  </a:lnTo>
                  <a:lnTo>
                    <a:pt x="2391" y="68"/>
                  </a:lnTo>
                  <a:lnTo>
                    <a:pt x="2357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8" name="Google Shape;978;p6"/>
            <p:cNvSpPr/>
            <p:nvPr/>
          </p:nvSpPr>
          <p:spPr>
            <a:xfrm>
              <a:off x="4085225" y="3125150"/>
              <a:ext cx="19375" cy="19375"/>
            </a:xfrm>
            <a:custGeom>
              <a:rect b="b" l="l" r="r" t="t"/>
              <a:pathLst>
                <a:path extrusionOk="0" h="775" w="775">
                  <a:moveTo>
                    <a:pt x="674" y="0"/>
                  </a:moveTo>
                  <a:lnTo>
                    <a:pt x="505" y="135"/>
                  </a:lnTo>
                  <a:lnTo>
                    <a:pt x="371" y="236"/>
                  </a:lnTo>
                  <a:lnTo>
                    <a:pt x="169" y="135"/>
                  </a:lnTo>
                  <a:lnTo>
                    <a:pt x="135" y="101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101" y="236"/>
                  </a:lnTo>
                  <a:lnTo>
                    <a:pt x="236" y="371"/>
                  </a:lnTo>
                  <a:lnTo>
                    <a:pt x="135" y="472"/>
                  </a:lnTo>
                  <a:lnTo>
                    <a:pt x="68" y="573"/>
                  </a:lnTo>
                  <a:lnTo>
                    <a:pt x="34" y="606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01" y="775"/>
                  </a:lnTo>
                  <a:lnTo>
                    <a:pt x="202" y="707"/>
                  </a:lnTo>
                  <a:lnTo>
                    <a:pt x="270" y="640"/>
                  </a:lnTo>
                  <a:lnTo>
                    <a:pt x="404" y="472"/>
                  </a:lnTo>
                  <a:lnTo>
                    <a:pt x="640" y="573"/>
                  </a:lnTo>
                  <a:lnTo>
                    <a:pt x="741" y="539"/>
                  </a:lnTo>
                  <a:lnTo>
                    <a:pt x="775" y="472"/>
                  </a:lnTo>
                  <a:lnTo>
                    <a:pt x="775" y="404"/>
                  </a:lnTo>
                  <a:lnTo>
                    <a:pt x="707" y="371"/>
                  </a:lnTo>
                  <a:lnTo>
                    <a:pt x="539" y="337"/>
                  </a:lnTo>
                  <a:lnTo>
                    <a:pt x="606" y="270"/>
                  </a:lnTo>
                  <a:lnTo>
                    <a:pt x="707" y="34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79" name="Google Shape;979;p6"/>
            <p:cNvSpPr/>
            <p:nvPr/>
          </p:nvSpPr>
          <p:spPr>
            <a:xfrm>
              <a:off x="4075975" y="2966900"/>
              <a:ext cx="63975" cy="60625"/>
            </a:xfrm>
            <a:custGeom>
              <a:rect b="b" l="l" r="r" t="t"/>
              <a:pathLst>
                <a:path extrusionOk="0" h="2425" w="2559">
                  <a:moveTo>
                    <a:pt x="168" y="169"/>
                  </a:moveTo>
                  <a:lnTo>
                    <a:pt x="370" y="270"/>
                  </a:lnTo>
                  <a:lnTo>
                    <a:pt x="572" y="304"/>
                  </a:lnTo>
                  <a:lnTo>
                    <a:pt x="1010" y="270"/>
                  </a:lnTo>
                  <a:lnTo>
                    <a:pt x="1650" y="304"/>
                  </a:lnTo>
                  <a:lnTo>
                    <a:pt x="2290" y="338"/>
                  </a:lnTo>
                  <a:lnTo>
                    <a:pt x="2290" y="708"/>
                  </a:lnTo>
                  <a:lnTo>
                    <a:pt x="2323" y="1078"/>
                  </a:lnTo>
                  <a:lnTo>
                    <a:pt x="2323" y="1583"/>
                  </a:lnTo>
                  <a:lnTo>
                    <a:pt x="2323" y="1853"/>
                  </a:lnTo>
                  <a:lnTo>
                    <a:pt x="2391" y="2088"/>
                  </a:lnTo>
                  <a:lnTo>
                    <a:pt x="2357" y="2088"/>
                  </a:lnTo>
                  <a:lnTo>
                    <a:pt x="1313" y="2122"/>
                  </a:lnTo>
                  <a:lnTo>
                    <a:pt x="808" y="2156"/>
                  </a:lnTo>
                  <a:lnTo>
                    <a:pt x="539" y="2189"/>
                  </a:lnTo>
                  <a:lnTo>
                    <a:pt x="303" y="2223"/>
                  </a:lnTo>
                  <a:lnTo>
                    <a:pt x="236" y="1718"/>
                  </a:lnTo>
                  <a:lnTo>
                    <a:pt x="236" y="1213"/>
                  </a:lnTo>
                  <a:lnTo>
                    <a:pt x="269" y="708"/>
                  </a:lnTo>
                  <a:lnTo>
                    <a:pt x="236" y="439"/>
                  </a:lnTo>
                  <a:lnTo>
                    <a:pt x="202" y="304"/>
                  </a:lnTo>
                  <a:lnTo>
                    <a:pt x="168" y="169"/>
                  </a:lnTo>
                  <a:close/>
                  <a:moveTo>
                    <a:pt x="2357" y="1"/>
                  </a:moveTo>
                  <a:lnTo>
                    <a:pt x="2357" y="35"/>
                  </a:lnTo>
                  <a:lnTo>
                    <a:pt x="2323" y="136"/>
                  </a:lnTo>
                  <a:lnTo>
                    <a:pt x="1751" y="68"/>
                  </a:lnTo>
                  <a:lnTo>
                    <a:pt x="1178" y="68"/>
                  </a:lnTo>
                  <a:lnTo>
                    <a:pt x="640" y="35"/>
                  </a:lnTo>
                  <a:lnTo>
                    <a:pt x="404" y="68"/>
                  </a:lnTo>
                  <a:lnTo>
                    <a:pt x="269" y="102"/>
                  </a:lnTo>
                  <a:lnTo>
                    <a:pt x="168" y="169"/>
                  </a:lnTo>
                  <a:lnTo>
                    <a:pt x="135" y="169"/>
                  </a:lnTo>
                  <a:lnTo>
                    <a:pt x="67" y="338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55"/>
                  </a:lnTo>
                  <a:lnTo>
                    <a:pt x="34" y="2189"/>
                  </a:lnTo>
                  <a:lnTo>
                    <a:pt x="67" y="2290"/>
                  </a:lnTo>
                  <a:lnTo>
                    <a:pt x="135" y="2358"/>
                  </a:lnTo>
                  <a:lnTo>
                    <a:pt x="236" y="2425"/>
                  </a:lnTo>
                  <a:lnTo>
                    <a:pt x="303" y="2425"/>
                  </a:lnTo>
                  <a:lnTo>
                    <a:pt x="303" y="2358"/>
                  </a:lnTo>
                  <a:lnTo>
                    <a:pt x="572" y="2391"/>
                  </a:lnTo>
                  <a:lnTo>
                    <a:pt x="808" y="2425"/>
                  </a:lnTo>
                  <a:lnTo>
                    <a:pt x="1347" y="2391"/>
                  </a:lnTo>
                  <a:lnTo>
                    <a:pt x="2357" y="2324"/>
                  </a:lnTo>
                  <a:lnTo>
                    <a:pt x="2424" y="2290"/>
                  </a:lnTo>
                  <a:lnTo>
                    <a:pt x="2492" y="2324"/>
                  </a:lnTo>
                  <a:lnTo>
                    <a:pt x="2525" y="2324"/>
                  </a:lnTo>
                  <a:lnTo>
                    <a:pt x="2525" y="2290"/>
                  </a:lnTo>
                  <a:lnTo>
                    <a:pt x="2559" y="2021"/>
                  </a:lnTo>
                  <a:lnTo>
                    <a:pt x="2559" y="1752"/>
                  </a:lnTo>
                  <a:lnTo>
                    <a:pt x="2525" y="1247"/>
                  </a:lnTo>
                  <a:lnTo>
                    <a:pt x="2492" y="641"/>
                  </a:lnTo>
                  <a:lnTo>
                    <a:pt x="2492" y="338"/>
                  </a:lnTo>
                  <a:lnTo>
                    <a:pt x="2458" y="35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0" name="Google Shape;980;p6"/>
            <p:cNvSpPr/>
            <p:nvPr/>
          </p:nvSpPr>
          <p:spPr>
            <a:xfrm>
              <a:off x="4101225" y="2991325"/>
              <a:ext cx="16000" cy="19375"/>
            </a:xfrm>
            <a:custGeom>
              <a:rect b="b" l="l" r="r" t="t"/>
              <a:pathLst>
                <a:path extrusionOk="0" h="775" w="640">
                  <a:moveTo>
                    <a:pt x="101" y="0"/>
                  </a:moveTo>
                  <a:lnTo>
                    <a:pt x="67" y="34"/>
                  </a:lnTo>
                  <a:lnTo>
                    <a:pt x="34" y="337"/>
                  </a:lnTo>
                  <a:lnTo>
                    <a:pt x="34" y="606"/>
                  </a:lnTo>
                  <a:lnTo>
                    <a:pt x="67" y="640"/>
                  </a:lnTo>
                  <a:lnTo>
                    <a:pt x="67" y="674"/>
                  </a:lnTo>
                  <a:lnTo>
                    <a:pt x="0" y="674"/>
                  </a:lnTo>
                  <a:lnTo>
                    <a:pt x="0" y="707"/>
                  </a:lnTo>
                  <a:lnTo>
                    <a:pt x="168" y="775"/>
                  </a:lnTo>
                  <a:lnTo>
                    <a:pt x="370" y="775"/>
                  </a:lnTo>
                  <a:lnTo>
                    <a:pt x="505" y="741"/>
                  </a:lnTo>
                  <a:lnTo>
                    <a:pt x="573" y="707"/>
                  </a:lnTo>
                  <a:lnTo>
                    <a:pt x="640" y="674"/>
                  </a:lnTo>
                  <a:lnTo>
                    <a:pt x="640" y="640"/>
                  </a:lnTo>
                  <a:lnTo>
                    <a:pt x="606" y="606"/>
                  </a:lnTo>
                  <a:lnTo>
                    <a:pt x="539" y="573"/>
                  </a:lnTo>
                  <a:lnTo>
                    <a:pt x="472" y="606"/>
                  </a:lnTo>
                  <a:lnTo>
                    <a:pt x="337" y="640"/>
                  </a:lnTo>
                  <a:lnTo>
                    <a:pt x="168" y="674"/>
                  </a:lnTo>
                  <a:lnTo>
                    <a:pt x="168" y="606"/>
                  </a:lnTo>
                  <a:lnTo>
                    <a:pt x="168" y="371"/>
                  </a:lnTo>
                  <a:lnTo>
                    <a:pt x="236" y="404"/>
                  </a:lnTo>
                  <a:lnTo>
                    <a:pt x="472" y="404"/>
                  </a:lnTo>
                  <a:lnTo>
                    <a:pt x="505" y="337"/>
                  </a:lnTo>
                  <a:lnTo>
                    <a:pt x="505" y="303"/>
                  </a:lnTo>
                  <a:lnTo>
                    <a:pt x="472" y="236"/>
                  </a:lnTo>
                  <a:lnTo>
                    <a:pt x="202" y="236"/>
                  </a:lnTo>
                  <a:lnTo>
                    <a:pt x="168" y="270"/>
                  </a:lnTo>
                  <a:lnTo>
                    <a:pt x="135" y="34"/>
                  </a:lnTo>
                  <a:lnTo>
                    <a:pt x="101" y="3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1" name="Google Shape;981;p6"/>
            <p:cNvSpPr/>
            <p:nvPr/>
          </p:nvSpPr>
          <p:spPr>
            <a:xfrm>
              <a:off x="4046500" y="3060350"/>
              <a:ext cx="15175" cy="21900"/>
            </a:xfrm>
            <a:custGeom>
              <a:rect b="b" l="l" r="r" t="t"/>
              <a:pathLst>
                <a:path extrusionOk="0" h="876" w="607">
                  <a:moveTo>
                    <a:pt x="371" y="0"/>
                  </a:moveTo>
                  <a:lnTo>
                    <a:pt x="304" y="34"/>
                  </a:lnTo>
                  <a:lnTo>
                    <a:pt x="169" y="67"/>
                  </a:lnTo>
                  <a:lnTo>
                    <a:pt x="102" y="135"/>
                  </a:lnTo>
                  <a:lnTo>
                    <a:pt x="102" y="168"/>
                  </a:lnTo>
                  <a:lnTo>
                    <a:pt x="68" y="269"/>
                  </a:lnTo>
                  <a:lnTo>
                    <a:pt x="68" y="337"/>
                  </a:lnTo>
                  <a:lnTo>
                    <a:pt x="135" y="438"/>
                  </a:lnTo>
                  <a:lnTo>
                    <a:pt x="270" y="505"/>
                  </a:lnTo>
                  <a:lnTo>
                    <a:pt x="405" y="539"/>
                  </a:lnTo>
                  <a:lnTo>
                    <a:pt x="405" y="606"/>
                  </a:lnTo>
                  <a:lnTo>
                    <a:pt x="337" y="673"/>
                  </a:lnTo>
                  <a:lnTo>
                    <a:pt x="304" y="707"/>
                  </a:lnTo>
                  <a:lnTo>
                    <a:pt x="236" y="673"/>
                  </a:lnTo>
                  <a:lnTo>
                    <a:pt x="135" y="640"/>
                  </a:lnTo>
                  <a:lnTo>
                    <a:pt x="34" y="640"/>
                  </a:lnTo>
                  <a:lnTo>
                    <a:pt x="1" y="673"/>
                  </a:lnTo>
                  <a:lnTo>
                    <a:pt x="1" y="741"/>
                  </a:lnTo>
                  <a:lnTo>
                    <a:pt x="34" y="774"/>
                  </a:lnTo>
                  <a:lnTo>
                    <a:pt x="135" y="842"/>
                  </a:lnTo>
                  <a:lnTo>
                    <a:pt x="236" y="875"/>
                  </a:lnTo>
                  <a:lnTo>
                    <a:pt x="337" y="875"/>
                  </a:lnTo>
                  <a:lnTo>
                    <a:pt x="438" y="808"/>
                  </a:lnTo>
                  <a:lnTo>
                    <a:pt x="539" y="741"/>
                  </a:lnTo>
                  <a:lnTo>
                    <a:pt x="573" y="640"/>
                  </a:lnTo>
                  <a:lnTo>
                    <a:pt x="607" y="539"/>
                  </a:lnTo>
                  <a:lnTo>
                    <a:pt x="573" y="438"/>
                  </a:lnTo>
                  <a:lnTo>
                    <a:pt x="539" y="404"/>
                  </a:lnTo>
                  <a:lnTo>
                    <a:pt x="472" y="370"/>
                  </a:lnTo>
                  <a:lnTo>
                    <a:pt x="337" y="337"/>
                  </a:lnTo>
                  <a:lnTo>
                    <a:pt x="304" y="303"/>
                  </a:lnTo>
                  <a:lnTo>
                    <a:pt x="270" y="269"/>
                  </a:lnTo>
                  <a:lnTo>
                    <a:pt x="270" y="202"/>
                  </a:lnTo>
                  <a:lnTo>
                    <a:pt x="337" y="168"/>
                  </a:lnTo>
                  <a:lnTo>
                    <a:pt x="506" y="168"/>
                  </a:lnTo>
                  <a:lnTo>
                    <a:pt x="506" y="135"/>
                  </a:lnTo>
                  <a:lnTo>
                    <a:pt x="472" y="67"/>
                  </a:lnTo>
                  <a:lnTo>
                    <a:pt x="438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2" name="Google Shape;982;p6"/>
            <p:cNvSpPr/>
            <p:nvPr/>
          </p:nvSpPr>
          <p:spPr>
            <a:xfrm>
              <a:off x="4022100" y="3037600"/>
              <a:ext cx="61475" cy="60650"/>
            </a:xfrm>
            <a:custGeom>
              <a:rect b="b" l="l" r="r" t="t"/>
              <a:pathLst>
                <a:path extrusionOk="0" h="2426" w="2459">
                  <a:moveTo>
                    <a:pt x="2290" y="203"/>
                  </a:moveTo>
                  <a:lnTo>
                    <a:pt x="2256" y="641"/>
                  </a:lnTo>
                  <a:lnTo>
                    <a:pt x="2256" y="1078"/>
                  </a:lnTo>
                  <a:lnTo>
                    <a:pt x="2222" y="1617"/>
                  </a:lnTo>
                  <a:lnTo>
                    <a:pt x="2222" y="2156"/>
                  </a:lnTo>
                  <a:lnTo>
                    <a:pt x="1953" y="2122"/>
                  </a:lnTo>
                  <a:lnTo>
                    <a:pt x="1684" y="2088"/>
                  </a:lnTo>
                  <a:lnTo>
                    <a:pt x="1145" y="2122"/>
                  </a:lnTo>
                  <a:lnTo>
                    <a:pt x="707" y="2156"/>
                  </a:lnTo>
                  <a:lnTo>
                    <a:pt x="472" y="2156"/>
                  </a:lnTo>
                  <a:lnTo>
                    <a:pt x="270" y="2223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02" y="742"/>
                  </a:lnTo>
                  <a:lnTo>
                    <a:pt x="202" y="304"/>
                  </a:lnTo>
                  <a:lnTo>
                    <a:pt x="1246" y="270"/>
                  </a:lnTo>
                  <a:lnTo>
                    <a:pt x="1751" y="237"/>
                  </a:lnTo>
                  <a:lnTo>
                    <a:pt x="2290" y="203"/>
                  </a:lnTo>
                  <a:close/>
                  <a:moveTo>
                    <a:pt x="1751" y="1"/>
                  </a:moveTo>
                  <a:lnTo>
                    <a:pt x="1212" y="35"/>
                  </a:lnTo>
                  <a:lnTo>
                    <a:pt x="169" y="102"/>
                  </a:lnTo>
                  <a:lnTo>
                    <a:pt x="135" y="102"/>
                  </a:lnTo>
                  <a:lnTo>
                    <a:pt x="101" y="136"/>
                  </a:lnTo>
                  <a:lnTo>
                    <a:pt x="68" y="169"/>
                  </a:lnTo>
                  <a:lnTo>
                    <a:pt x="0" y="439"/>
                  </a:lnTo>
                  <a:lnTo>
                    <a:pt x="0" y="742"/>
                  </a:lnTo>
                  <a:lnTo>
                    <a:pt x="34" y="1348"/>
                  </a:lnTo>
                  <a:lnTo>
                    <a:pt x="34" y="1853"/>
                  </a:lnTo>
                  <a:lnTo>
                    <a:pt x="68" y="2122"/>
                  </a:lnTo>
                  <a:lnTo>
                    <a:pt x="101" y="2358"/>
                  </a:lnTo>
                  <a:lnTo>
                    <a:pt x="135" y="2391"/>
                  </a:lnTo>
                  <a:lnTo>
                    <a:pt x="169" y="2425"/>
                  </a:lnTo>
                  <a:lnTo>
                    <a:pt x="202" y="2425"/>
                  </a:lnTo>
                  <a:lnTo>
                    <a:pt x="236" y="2391"/>
                  </a:lnTo>
                  <a:lnTo>
                    <a:pt x="775" y="2391"/>
                  </a:lnTo>
                  <a:lnTo>
                    <a:pt x="1313" y="2358"/>
                  </a:lnTo>
                  <a:lnTo>
                    <a:pt x="1785" y="2358"/>
                  </a:lnTo>
                  <a:lnTo>
                    <a:pt x="2020" y="2324"/>
                  </a:lnTo>
                  <a:lnTo>
                    <a:pt x="2256" y="2290"/>
                  </a:lnTo>
                  <a:lnTo>
                    <a:pt x="2256" y="2257"/>
                  </a:lnTo>
                  <a:lnTo>
                    <a:pt x="2323" y="2290"/>
                  </a:lnTo>
                  <a:lnTo>
                    <a:pt x="2357" y="2257"/>
                  </a:lnTo>
                  <a:lnTo>
                    <a:pt x="2391" y="2223"/>
                  </a:lnTo>
                  <a:lnTo>
                    <a:pt x="2424" y="1954"/>
                  </a:lnTo>
                  <a:lnTo>
                    <a:pt x="2458" y="1651"/>
                  </a:lnTo>
                  <a:lnTo>
                    <a:pt x="2458" y="1045"/>
                  </a:lnTo>
                  <a:lnTo>
                    <a:pt x="2458" y="573"/>
                  </a:lnTo>
                  <a:lnTo>
                    <a:pt x="2424" y="338"/>
                  </a:lnTo>
                  <a:lnTo>
                    <a:pt x="2357" y="102"/>
                  </a:lnTo>
                  <a:lnTo>
                    <a:pt x="2357" y="35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3" name="Google Shape;983;p6"/>
            <p:cNvSpPr/>
            <p:nvPr/>
          </p:nvSpPr>
          <p:spPr>
            <a:xfrm>
              <a:off x="4972375" y="2979525"/>
              <a:ext cx="17700" cy="9300"/>
            </a:xfrm>
            <a:custGeom>
              <a:rect b="b" l="l" r="r" t="t"/>
              <a:pathLst>
                <a:path extrusionOk="0" h="372" w="708">
                  <a:moveTo>
                    <a:pt x="169" y="1"/>
                  </a:moveTo>
                  <a:lnTo>
                    <a:pt x="34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34" y="203"/>
                  </a:lnTo>
                  <a:lnTo>
                    <a:pt x="135" y="270"/>
                  </a:lnTo>
                  <a:lnTo>
                    <a:pt x="236" y="304"/>
                  </a:lnTo>
                  <a:lnTo>
                    <a:pt x="506" y="371"/>
                  </a:lnTo>
                  <a:lnTo>
                    <a:pt x="640" y="371"/>
                  </a:lnTo>
                  <a:lnTo>
                    <a:pt x="674" y="338"/>
                  </a:lnTo>
                  <a:lnTo>
                    <a:pt x="708" y="270"/>
                  </a:lnTo>
                  <a:lnTo>
                    <a:pt x="708" y="203"/>
                  </a:lnTo>
                  <a:lnTo>
                    <a:pt x="674" y="169"/>
                  </a:lnTo>
                  <a:lnTo>
                    <a:pt x="640" y="102"/>
                  </a:lnTo>
                  <a:lnTo>
                    <a:pt x="573" y="68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4" name="Google Shape;984;p6"/>
            <p:cNvSpPr/>
            <p:nvPr/>
          </p:nvSpPr>
          <p:spPr>
            <a:xfrm>
              <a:off x="4949650" y="2944175"/>
              <a:ext cx="274425" cy="118725"/>
            </a:xfrm>
            <a:custGeom>
              <a:rect b="b" l="l" r="r" t="t"/>
              <a:pathLst>
                <a:path extrusionOk="0" h="4749" w="10977">
                  <a:moveTo>
                    <a:pt x="438" y="843"/>
                  </a:moveTo>
                  <a:lnTo>
                    <a:pt x="674" y="910"/>
                  </a:lnTo>
                  <a:lnTo>
                    <a:pt x="876" y="977"/>
                  </a:lnTo>
                  <a:lnTo>
                    <a:pt x="1145" y="944"/>
                  </a:lnTo>
                  <a:lnTo>
                    <a:pt x="1415" y="944"/>
                  </a:lnTo>
                  <a:lnTo>
                    <a:pt x="1684" y="977"/>
                  </a:lnTo>
                  <a:lnTo>
                    <a:pt x="1920" y="1078"/>
                  </a:lnTo>
                  <a:lnTo>
                    <a:pt x="1852" y="1651"/>
                  </a:lnTo>
                  <a:lnTo>
                    <a:pt x="1718" y="2829"/>
                  </a:lnTo>
                  <a:lnTo>
                    <a:pt x="1482" y="2762"/>
                  </a:lnTo>
                  <a:lnTo>
                    <a:pt x="1280" y="2694"/>
                  </a:lnTo>
                  <a:lnTo>
                    <a:pt x="1044" y="2627"/>
                  </a:lnTo>
                  <a:lnTo>
                    <a:pt x="809" y="2560"/>
                  </a:lnTo>
                  <a:lnTo>
                    <a:pt x="573" y="2560"/>
                  </a:lnTo>
                  <a:lnTo>
                    <a:pt x="304" y="2526"/>
                  </a:lnTo>
                  <a:lnTo>
                    <a:pt x="236" y="2526"/>
                  </a:lnTo>
                  <a:lnTo>
                    <a:pt x="270" y="2257"/>
                  </a:lnTo>
                  <a:lnTo>
                    <a:pt x="304" y="1987"/>
                  </a:lnTo>
                  <a:lnTo>
                    <a:pt x="371" y="1449"/>
                  </a:lnTo>
                  <a:lnTo>
                    <a:pt x="438" y="1146"/>
                  </a:lnTo>
                  <a:lnTo>
                    <a:pt x="438" y="977"/>
                  </a:lnTo>
                  <a:lnTo>
                    <a:pt x="438" y="843"/>
                  </a:lnTo>
                  <a:close/>
                  <a:moveTo>
                    <a:pt x="3031" y="236"/>
                  </a:moveTo>
                  <a:lnTo>
                    <a:pt x="3367" y="337"/>
                  </a:lnTo>
                  <a:lnTo>
                    <a:pt x="3704" y="405"/>
                  </a:lnTo>
                  <a:lnTo>
                    <a:pt x="4377" y="438"/>
                  </a:lnTo>
                  <a:lnTo>
                    <a:pt x="6229" y="607"/>
                  </a:lnTo>
                  <a:lnTo>
                    <a:pt x="7980" y="775"/>
                  </a:lnTo>
                  <a:lnTo>
                    <a:pt x="9697" y="977"/>
                  </a:lnTo>
                  <a:lnTo>
                    <a:pt x="9764" y="977"/>
                  </a:lnTo>
                  <a:lnTo>
                    <a:pt x="9933" y="1045"/>
                  </a:lnTo>
                  <a:lnTo>
                    <a:pt x="10067" y="1146"/>
                  </a:lnTo>
                  <a:lnTo>
                    <a:pt x="10303" y="1381"/>
                  </a:lnTo>
                  <a:lnTo>
                    <a:pt x="10471" y="1583"/>
                  </a:lnTo>
                  <a:lnTo>
                    <a:pt x="10572" y="1752"/>
                  </a:lnTo>
                  <a:lnTo>
                    <a:pt x="10640" y="1920"/>
                  </a:lnTo>
                  <a:lnTo>
                    <a:pt x="10707" y="2088"/>
                  </a:lnTo>
                  <a:lnTo>
                    <a:pt x="10741" y="2290"/>
                  </a:lnTo>
                  <a:lnTo>
                    <a:pt x="10741" y="2492"/>
                  </a:lnTo>
                  <a:lnTo>
                    <a:pt x="10673" y="2964"/>
                  </a:lnTo>
                  <a:lnTo>
                    <a:pt x="10640" y="3199"/>
                  </a:lnTo>
                  <a:lnTo>
                    <a:pt x="10572" y="3435"/>
                  </a:lnTo>
                  <a:lnTo>
                    <a:pt x="10471" y="3671"/>
                  </a:lnTo>
                  <a:lnTo>
                    <a:pt x="10337" y="3873"/>
                  </a:lnTo>
                  <a:lnTo>
                    <a:pt x="10202" y="4041"/>
                  </a:lnTo>
                  <a:lnTo>
                    <a:pt x="10067" y="4209"/>
                  </a:lnTo>
                  <a:lnTo>
                    <a:pt x="9865" y="4344"/>
                  </a:lnTo>
                  <a:lnTo>
                    <a:pt x="9663" y="4445"/>
                  </a:lnTo>
                  <a:lnTo>
                    <a:pt x="8687" y="4445"/>
                  </a:lnTo>
                  <a:lnTo>
                    <a:pt x="8249" y="4378"/>
                  </a:lnTo>
                  <a:lnTo>
                    <a:pt x="7778" y="4310"/>
                  </a:lnTo>
                  <a:lnTo>
                    <a:pt x="6902" y="4176"/>
                  </a:lnTo>
                  <a:lnTo>
                    <a:pt x="5993" y="4041"/>
                  </a:lnTo>
                  <a:lnTo>
                    <a:pt x="5118" y="3940"/>
                  </a:lnTo>
                  <a:lnTo>
                    <a:pt x="4243" y="3839"/>
                  </a:lnTo>
                  <a:lnTo>
                    <a:pt x="2896" y="3839"/>
                  </a:lnTo>
                  <a:lnTo>
                    <a:pt x="2492" y="3873"/>
                  </a:lnTo>
                  <a:lnTo>
                    <a:pt x="2458" y="3805"/>
                  </a:lnTo>
                  <a:lnTo>
                    <a:pt x="2391" y="3704"/>
                  </a:lnTo>
                  <a:lnTo>
                    <a:pt x="2256" y="3570"/>
                  </a:lnTo>
                  <a:lnTo>
                    <a:pt x="2088" y="3368"/>
                  </a:lnTo>
                  <a:lnTo>
                    <a:pt x="1987" y="3267"/>
                  </a:lnTo>
                  <a:lnTo>
                    <a:pt x="1920" y="3132"/>
                  </a:lnTo>
                  <a:lnTo>
                    <a:pt x="1886" y="3132"/>
                  </a:lnTo>
                  <a:lnTo>
                    <a:pt x="2021" y="1853"/>
                  </a:lnTo>
                  <a:lnTo>
                    <a:pt x="2054" y="1482"/>
                  </a:lnTo>
                  <a:lnTo>
                    <a:pt x="2122" y="1078"/>
                  </a:lnTo>
                  <a:lnTo>
                    <a:pt x="2122" y="1011"/>
                  </a:lnTo>
                  <a:lnTo>
                    <a:pt x="2122" y="910"/>
                  </a:lnTo>
                  <a:lnTo>
                    <a:pt x="2088" y="843"/>
                  </a:lnTo>
                  <a:lnTo>
                    <a:pt x="2256" y="775"/>
                  </a:lnTo>
                  <a:lnTo>
                    <a:pt x="2391" y="708"/>
                  </a:lnTo>
                  <a:lnTo>
                    <a:pt x="2660" y="506"/>
                  </a:lnTo>
                  <a:lnTo>
                    <a:pt x="3031" y="270"/>
                  </a:lnTo>
                  <a:lnTo>
                    <a:pt x="3031" y="236"/>
                  </a:lnTo>
                  <a:close/>
                  <a:moveTo>
                    <a:pt x="2930" y="1"/>
                  </a:moveTo>
                  <a:lnTo>
                    <a:pt x="2862" y="34"/>
                  </a:lnTo>
                  <a:lnTo>
                    <a:pt x="2324" y="405"/>
                  </a:lnTo>
                  <a:lnTo>
                    <a:pt x="2088" y="573"/>
                  </a:lnTo>
                  <a:lnTo>
                    <a:pt x="2021" y="641"/>
                  </a:lnTo>
                  <a:lnTo>
                    <a:pt x="1953" y="775"/>
                  </a:lnTo>
                  <a:lnTo>
                    <a:pt x="1987" y="809"/>
                  </a:lnTo>
                  <a:lnTo>
                    <a:pt x="1987" y="843"/>
                  </a:lnTo>
                  <a:lnTo>
                    <a:pt x="1785" y="742"/>
                  </a:lnTo>
                  <a:lnTo>
                    <a:pt x="1549" y="708"/>
                  </a:lnTo>
                  <a:lnTo>
                    <a:pt x="910" y="708"/>
                  </a:lnTo>
                  <a:lnTo>
                    <a:pt x="741" y="674"/>
                  </a:lnTo>
                  <a:lnTo>
                    <a:pt x="573" y="641"/>
                  </a:lnTo>
                  <a:lnTo>
                    <a:pt x="405" y="674"/>
                  </a:lnTo>
                  <a:lnTo>
                    <a:pt x="405" y="641"/>
                  </a:lnTo>
                  <a:lnTo>
                    <a:pt x="371" y="607"/>
                  </a:lnTo>
                  <a:lnTo>
                    <a:pt x="371" y="641"/>
                  </a:lnTo>
                  <a:lnTo>
                    <a:pt x="270" y="843"/>
                  </a:lnTo>
                  <a:lnTo>
                    <a:pt x="203" y="1078"/>
                  </a:lnTo>
                  <a:lnTo>
                    <a:pt x="102" y="1516"/>
                  </a:lnTo>
                  <a:lnTo>
                    <a:pt x="34" y="2021"/>
                  </a:lnTo>
                  <a:lnTo>
                    <a:pt x="1" y="2290"/>
                  </a:lnTo>
                  <a:lnTo>
                    <a:pt x="1" y="2560"/>
                  </a:lnTo>
                  <a:lnTo>
                    <a:pt x="68" y="2627"/>
                  </a:lnTo>
                  <a:lnTo>
                    <a:pt x="135" y="2661"/>
                  </a:lnTo>
                  <a:lnTo>
                    <a:pt x="203" y="2728"/>
                  </a:lnTo>
                  <a:lnTo>
                    <a:pt x="337" y="2762"/>
                  </a:lnTo>
                  <a:lnTo>
                    <a:pt x="607" y="2795"/>
                  </a:lnTo>
                  <a:lnTo>
                    <a:pt x="876" y="2829"/>
                  </a:lnTo>
                  <a:lnTo>
                    <a:pt x="1145" y="2930"/>
                  </a:lnTo>
                  <a:lnTo>
                    <a:pt x="1415" y="2997"/>
                  </a:lnTo>
                  <a:lnTo>
                    <a:pt x="1718" y="3065"/>
                  </a:lnTo>
                  <a:lnTo>
                    <a:pt x="1684" y="3267"/>
                  </a:lnTo>
                  <a:lnTo>
                    <a:pt x="1684" y="3334"/>
                  </a:lnTo>
                  <a:lnTo>
                    <a:pt x="1718" y="3334"/>
                  </a:lnTo>
                  <a:lnTo>
                    <a:pt x="1785" y="3368"/>
                  </a:lnTo>
                  <a:lnTo>
                    <a:pt x="1920" y="3536"/>
                  </a:lnTo>
                  <a:lnTo>
                    <a:pt x="2155" y="3839"/>
                  </a:lnTo>
                  <a:lnTo>
                    <a:pt x="2256" y="3974"/>
                  </a:lnTo>
                  <a:lnTo>
                    <a:pt x="2324" y="4007"/>
                  </a:lnTo>
                  <a:lnTo>
                    <a:pt x="2458" y="4007"/>
                  </a:lnTo>
                  <a:lnTo>
                    <a:pt x="2930" y="4075"/>
                  </a:lnTo>
                  <a:lnTo>
                    <a:pt x="3401" y="4142"/>
                  </a:lnTo>
                  <a:lnTo>
                    <a:pt x="4344" y="4176"/>
                  </a:lnTo>
                  <a:lnTo>
                    <a:pt x="5253" y="4209"/>
                  </a:lnTo>
                  <a:lnTo>
                    <a:pt x="5724" y="4243"/>
                  </a:lnTo>
                  <a:lnTo>
                    <a:pt x="6195" y="4277"/>
                  </a:lnTo>
                  <a:lnTo>
                    <a:pt x="7711" y="4546"/>
                  </a:lnTo>
                  <a:lnTo>
                    <a:pt x="8451" y="4647"/>
                  </a:lnTo>
                  <a:lnTo>
                    <a:pt x="9192" y="4681"/>
                  </a:lnTo>
                  <a:lnTo>
                    <a:pt x="9226" y="4748"/>
                  </a:lnTo>
                  <a:lnTo>
                    <a:pt x="9495" y="4748"/>
                  </a:lnTo>
                  <a:lnTo>
                    <a:pt x="9697" y="4714"/>
                  </a:lnTo>
                  <a:lnTo>
                    <a:pt x="9865" y="4647"/>
                  </a:lnTo>
                  <a:lnTo>
                    <a:pt x="10034" y="4580"/>
                  </a:lnTo>
                  <a:lnTo>
                    <a:pt x="10168" y="4445"/>
                  </a:lnTo>
                  <a:lnTo>
                    <a:pt x="10303" y="4344"/>
                  </a:lnTo>
                  <a:lnTo>
                    <a:pt x="10505" y="4007"/>
                  </a:lnTo>
                  <a:lnTo>
                    <a:pt x="10707" y="3671"/>
                  </a:lnTo>
                  <a:lnTo>
                    <a:pt x="10808" y="3267"/>
                  </a:lnTo>
                  <a:lnTo>
                    <a:pt x="10909" y="2896"/>
                  </a:lnTo>
                  <a:lnTo>
                    <a:pt x="10976" y="2560"/>
                  </a:lnTo>
                  <a:lnTo>
                    <a:pt x="10976" y="2290"/>
                  </a:lnTo>
                  <a:lnTo>
                    <a:pt x="10943" y="2021"/>
                  </a:lnTo>
                  <a:lnTo>
                    <a:pt x="10842" y="1752"/>
                  </a:lnTo>
                  <a:lnTo>
                    <a:pt x="10673" y="1482"/>
                  </a:lnTo>
                  <a:lnTo>
                    <a:pt x="10505" y="1213"/>
                  </a:lnTo>
                  <a:lnTo>
                    <a:pt x="10303" y="1045"/>
                  </a:lnTo>
                  <a:lnTo>
                    <a:pt x="10168" y="944"/>
                  </a:lnTo>
                  <a:lnTo>
                    <a:pt x="10067" y="910"/>
                  </a:lnTo>
                  <a:lnTo>
                    <a:pt x="9933" y="876"/>
                  </a:lnTo>
                  <a:lnTo>
                    <a:pt x="9798" y="876"/>
                  </a:lnTo>
                  <a:lnTo>
                    <a:pt x="9798" y="775"/>
                  </a:lnTo>
                  <a:lnTo>
                    <a:pt x="9697" y="742"/>
                  </a:lnTo>
                  <a:lnTo>
                    <a:pt x="6229" y="405"/>
                  </a:lnTo>
                  <a:lnTo>
                    <a:pt x="5455" y="304"/>
                  </a:lnTo>
                  <a:lnTo>
                    <a:pt x="4647" y="203"/>
                  </a:lnTo>
                  <a:lnTo>
                    <a:pt x="4243" y="169"/>
                  </a:lnTo>
                  <a:lnTo>
                    <a:pt x="3839" y="135"/>
                  </a:lnTo>
                  <a:lnTo>
                    <a:pt x="3468" y="169"/>
                  </a:lnTo>
                  <a:lnTo>
                    <a:pt x="3098" y="203"/>
                  </a:lnTo>
                  <a:lnTo>
                    <a:pt x="3098" y="102"/>
                  </a:lnTo>
                  <a:lnTo>
                    <a:pt x="3098" y="34"/>
                  </a:lnTo>
                  <a:lnTo>
                    <a:pt x="303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5" name="Google Shape;985;p6"/>
            <p:cNvSpPr/>
            <p:nvPr/>
          </p:nvSpPr>
          <p:spPr>
            <a:xfrm>
              <a:off x="3969075" y="2891150"/>
              <a:ext cx="5075" cy="8450"/>
            </a:xfrm>
            <a:custGeom>
              <a:rect b="b" l="l" r="r" t="t"/>
              <a:pathLst>
                <a:path extrusionOk="0" h="338" w="203">
                  <a:moveTo>
                    <a:pt x="0" y="1"/>
                  </a:moveTo>
                  <a:lnTo>
                    <a:pt x="68" y="270"/>
                  </a:lnTo>
                  <a:lnTo>
                    <a:pt x="101" y="304"/>
                  </a:lnTo>
                  <a:lnTo>
                    <a:pt x="135" y="337"/>
                  </a:lnTo>
                  <a:lnTo>
                    <a:pt x="202" y="304"/>
                  </a:lnTo>
                  <a:lnTo>
                    <a:pt x="202" y="236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6" name="Google Shape;986;p6"/>
            <p:cNvSpPr/>
            <p:nvPr/>
          </p:nvSpPr>
          <p:spPr>
            <a:xfrm>
              <a:off x="3843650" y="2908000"/>
              <a:ext cx="42125" cy="65675"/>
            </a:xfrm>
            <a:custGeom>
              <a:rect b="b" l="l" r="r" t="t"/>
              <a:pathLst>
                <a:path extrusionOk="0" h="2627" w="1685">
                  <a:moveTo>
                    <a:pt x="1516" y="0"/>
                  </a:moveTo>
                  <a:lnTo>
                    <a:pt x="775" y="34"/>
                  </a:lnTo>
                  <a:lnTo>
                    <a:pt x="1" y="67"/>
                  </a:lnTo>
                  <a:lnTo>
                    <a:pt x="1" y="269"/>
                  </a:lnTo>
                  <a:lnTo>
                    <a:pt x="741" y="269"/>
                  </a:lnTo>
                  <a:lnTo>
                    <a:pt x="1516" y="202"/>
                  </a:lnTo>
                  <a:lnTo>
                    <a:pt x="1448" y="741"/>
                  </a:lnTo>
                  <a:lnTo>
                    <a:pt x="1415" y="1279"/>
                  </a:lnTo>
                  <a:lnTo>
                    <a:pt x="1448" y="1818"/>
                  </a:lnTo>
                  <a:lnTo>
                    <a:pt x="1516" y="2323"/>
                  </a:lnTo>
                  <a:lnTo>
                    <a:pt x="1516" y="2357"/>
                  </a:lnTo>
                  <a:lnTo>
                    <a:pt x="1482" y="2357"/>
                  </a:lnTo>
                  <a:lnTo>
                    <a:pt x="1280" y="2323"/>
                  </a:lnTo>
                  <a:lnTo>
                    <a:pt x="1044" y="2357"/>
                  </a:lnTo>
                  <a:lnTo>
                    <a:pt x="1" y="2357"/>
                  </a:lnTo>
                  <a:lnTo>
                    <a:pt x="1" y="2593"/>
                  </a:lnTo>
                  <a:lnTo>
                    <a:pt x="371" y="2626"/>
                  </a:lnTo>
                  <a:lnTo>
                    <a:pt x="775" y="2626"/>
                  </a:lnTo>
                  <a:lnTo>
                    <a:pt x="1145" y="2593"/>
                  </a:lnTo>
                  <a:lnTo>
                    <a:pt x="1516" y="2492"/>
                  </a:lnTo>
                  <a:lnTo>
                    <a:pt x="1549" y="2458"/>
                  </a:lnTo>
                  <a:lnTo>
                    <a:pt x="1549" y="2391"/>
                  </a:lnTo>
                  <a:lnTo>
                    <a:pt x="1650" y="2391"/>
                  </a:lnTo>
                  <a:lnTo>
                    <a:pt x="1684" y="2357"/>
                  </a:lnTo>
                  <a:lnTo>
                    <a:pt x="1684" y="2323"/>
                  </a:lnTo>
                  <a:lnTo>
                    <a:pt x="1684" y="1784"/>
                  </a:lnTo>
                  <a:lnTo>
                    <a:pt x="1684" y="1246"/>
                  </a:lnTo>
                  <a:lnTo>
                    <a:pt x="1650" y="707"/>
                  </a:lnTo>
                  <a:lnTo>
                    <a:pt x="1583" y="168"/>
                  </a:lnTo>
                  <a:lnTo>
                    <a:pt x="1617" y="135"/>
                  </a:lnTo>
                  <a:lnTo>
                    <a:pt x="1617" y="67"/>
                  </a:lnTo>
                  <a:lnTo>
                    <a:pt x="158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7" name="Google Shape;987;p6"/>
            <p:cNvSpPr/>
            <p:nvPr/>
          </p:nvSpPr>
          <p:spPr>
            <a:xfrm>
              <a:off x="3843650" y="3008150"/>
              <a:ext cx="26975" cy="21900"/>
            </a:xfrm>
            <a:custGeom>
              <a:rect b="b" l="l" r="r" t="t"/>
              <a:pathLst>
                <a:path extrusionOk="0" h="876" w="1079">
                  <a:moveTo>
                    <a:pt x="943" y="1"/>
                  </a:moveTo>
                  <a:lnTo>
                    <a:pt x="910" y="34"/>
                  </a:lnTo>
                  <a:lnTo>
                    <a:pt x="910" y="203"/>
                  </a:lnTo>
                  <a:lnTo>
                    <a:pt x="910" y="405"/>
                  </a:lnTo>
                  <a:lnTo>
                    <a:pt x="910" y="472"/>
                  </a:lnTo>
                  <a:lnTo>
                    <a:pt x="876" y="438"/>
                  </a:lnTo>
                  <a:lnTo>
                    <a:pt x="708" y="337"/>
                  </a:lnTo>
                  <a:lnTo>
                    <a:pt x="573" y="169"/>
                  </a:lnTo>
                  <a:lnTo>
                    <a:pt x="438" y="169"/>
                  </a:lnTo>
                  <a:lnTo>
                    <a:pt x="405" y="236"/>
                  </a:lnTo>
                  <a:lnTo>
                    <a:pt x="405" y="304"/>
                  </a:lnTo>
                  <a:lnTo>
                    <a:pt x="438" y="337"/>
                  </a:lnTo>
                  <a:lnTo>
                    <a:pt x="539" y="472"/>
                  </a:lnTo>
                  <a:lnTo>
                    <a:pt x="539" y="472"/>
                  </a:lnTo>
                  <a:lnTo>
                    <a:pt x="337" y="438"/>
                  </a:lnTo>
                  <a:lnTo>
                    <a:pt x="68" y="438"/>
                  </a:lnTo>
                  <a:lnTo>
                    <a:pt x="1" y="472"/>
                  </a:lnTo>
                  <a:lnTo>
                    <a:pt x="1" y="539"/>
                  </a:lnTo>
                  <a:lnTo>
                    <a:pt x="135" y="607"/>
                  </a:lnTo>
                  <a:lnTo>
                    <a:pt x="270" y="607"/>
                  </a:lnTo>
                  <a:lnTo>
                    <a:pt x="573" y="640"/>
                  </a:lnTo>
                  <a:lnTo>
                    <a:pt x="438" y="708"/>
                  </a:lnTo>
                  <a:lnTo>
                    <a:pt x="371" y="741"/>
                  </a:lnTo>
                  <a:lnTo>
                    <a:pt x="405" y="809"/>
                  </a:lnTo>
                  <a:lnTo>
                    <a:pt x="438" y="876"/>
                  </a:lnTo>
                  <a:lnTo>
                    <a:pt x="506" y="876"/>
                  </a:lnTo>
                  <a:lnTo>
                    <a:pt x="708" y="775"/>
                  </a:lnTo>
                  <a:lnTo>
                    <a:pt x="910" y="607"/>
                  </a:lnTo>
                  <a:lnTo>
                    <a:pt x="910" y="809"/>
                  </a:lnTo>
                  <a:lnTo>
                    <a:pt x="943" y="842"/>
                  </a:lnTo>
                  <a:lnTo>
                    <a:pt x="1011" y="876"/>
                  </a:lnTo>
                  <a:lnTo>
                    <a:pt x="1078" y="842"/>
                  </a:lnTo>
                  <a:lnTo>
                    <a:pt x="1078" y="775"/>
                  </a:lnTo>
                  <a:lnTo>
                    <a:pt x="1078" y="371"/>
                  </a:lnTo>
                  <a:lnTo>
                    <a:pt x="1044" y="203"/>
                  </a:lnTo>
                  <a:lnTo>
                    <a:pt x="1011" y="34"/>
                  </a:lnTo>
                  <a:lnTo>
                    <a:pt x="101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8" name="Google Shape;988;p6"/>
            <p:cNvSpPr/>
            <p:nvPr/>
          </p:nvSpPr>
          <p:spPr>
            <a:xfrm>
              <a:off x="3990950" y="2931550"/>
              <a:ext cx="19375" cy="22750"/>
            </a:xfrm>
            <a:custGeom>
              <a:rect b="b" l="l" r="r" t="t"/>
              <a:pathLst>
                <a:path extrusionOk="0" h="910" w="775">
                  <a:moveTo>
                    <a:pt x="371" y="1"/>
                  </a:moveTo>
                  <a:lnTo>
                    <a:pt x="270" y="34"/>
                  </a:lnTo>
                  <a:lnTo>
                    <a:pt x="135" y="102"/>
                  </a:lnTo>
                  <a:lnTo>
                    <a:pt x="102" y="135"/>
                  </a:lnTo>
                  <a:lnTo>
                    <a:pt x="102" y="203"/>
                  </a:lnTo>
                  <a:lnTo>
                    <a:pt x="102" y="270"/>
                  </a:lnTo>
                  <a:lnTo>
                    <a:pt x="169" y="270"/>
                  </a:lnTo>
                  <a:lnTo>
                    <a:pt x="371" y="203"/>
                  </a:lnTo>
                  <a:lnTo>
                    <a:pt x="371" y="203"/>
                  </a:lnTo>
                  <a:lnTo>
                    <a:pt x="203" y="472"/>
                  </a:lnTo>
                  <a:lnTo>
                    <a:pt x="34" y="741"/>
                  </a:lnTo>
                  <a:lnTo>
                    <a:pt x="1" y="775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102" y="910"/>
                  </a:lnTo>
                  <a:lnTo>
                    <a:pt x="438" y="842"/>
                  </a:lnTo>
                  <a:lnTo>
                    <a:pt x="573" y="842"/>
                  </a:lnTo>
                  <a:lnTo>
                    <a:pt x="741" y="775"/>
                  </a:lnTo>
                  <a:lnTo>
                    <a:pt x="775" y="741"/>
                  </a:lnTo>
                  <a:lnTo>
                    <a:pt x="775" y="708"/>
                  </a:lnTo>
                  <a:lnTo>
                    <a:pt x="741" y="674"/>
                  </a:lnTo>
                  <a:lnTo>
                    <a:pt x="708" y="640"/>
                  </a:lnTo>
                  <a:lnTo>
                    <a:pt x="573" y="640"/>
                  </a:lnTo>
                  <a:lnTo>
                    <a:pt x="405" y="674"/>
                  </a:lnTo>
                  <a:lnTo>
                    <a:pt x="304" y="674"/>
                  </a:lnTo>
                  <a:lnTo>
                    <a:pt x="472" y="405"/>
                  </a:lnTo>
                  <a:lnTo>
                    <a:pt x="573" y="135"/>
                  </a:lnTo>
                  <a:lnTo>
                    <a:pt x="573" y="68"/>
                  </a:lnTo>
                  <a:lnTo>
                    <a:pt x="506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89" name="Google Shape;989;p6"/>
            <p:cNvSpPr/>
            <p:nvPr/>
          </p:nvSpPr>
          <p:spPr>
            <a:xfrm>
              <a:off x="3964850" y="2903775"/>
              <a:ext cx="64000" cy="60625"/>
            </a:xfrm>
            <a:custGeom>
              <a:rect b="b" l="l" r="r" t="t"/>
              <a:pathLst>
                <a:path extrusionOk="0" h="2425" w="2560">
                  <a:moveTo>
                    <a:pt x="169" y="169"/>
                  </a:moveTo>
                  <a:lnTo>
                    <a:pt x="371" y="236"/>
                  </a:lnTo>
                  <a:lnTo>
                    <a:pt x="573" y="270"/>
                  </a:lnTo>
                  <a:lnTo>
                    <a:pt x="1011" y="270"/>
                  </a:lnTo>
                  <a:lnTo>
                    <a:pt x="1651" y="304"/>
                  </a:lnTo>
                  <a:lnTo>
                    <a:pt x="2290" y="304"/>
                  </a:lnTo>
                  <a:lnTo>
                    <a:pt x="2290" y="674"/>
                  </a:lnTo>
                  <a:lnTo>
                    <a:pt x="2324" y="1078"/>
                  </a:lnTo>
                  <a:lnTo>
                    <a:pt x="2324" y="1583"/>
                  </a:lnTo>
                  <a:lnTo>
                    <a:pt x="2358" y="1819"/>
                  </a:lnTo>
                  <a:lnTo>
                    <a:pt x="2391" y="2088"/>
                  </a:lnTo>
                  <a:lnTo>
                    <a:pt x="1314" y="2088"/>
                  </a:lnTo>
                  <a:lnTo>
                    <a:pt x="809" y="2122"/>
                  </a:lnTo>
                  <a:lnTo>
                    <a:pt x="540" y="2156"/>
                  </a:lnTo>
                  <a:lnTo>
                    <a:pt x="304" y="2223"/>
                  </a:lnTo>
                  <a:lnTo>
                    <a:pt x="270" y="1718"/>
                  </a:lnTo>
                  <a:lnTo>
                    <a:pt x="237" y="1213"/>
                  </a:lnTo>
                  <a:lnTo>
                    <a:pt x="270" y="674"/>
                  </a:lnTo>
                  <a:lnTo>
                    <a:pt x="237" y="405"/>
                  </a:lnTo>
                  <a:lnTo>
                    <a:pt x="203" y="304"/>
                  </a:lnTo>
                  <a:lnTo>
                    <a:pt x="169" y="169"/>
                  </a:lnTo>
                  <a:close/>
                  <a:moveTo>
                    <a:pt x="2358" y="1"/>
                  </a:moveTo>
                  <a:lnTo>
                    <a:pt x="2358" y="34"/>
                  </a:lnTo>
                  <a:lnTo>
                    <a:pt x="2324" y="102"/>
                  </a:lnTo>
                  <a:lnTo>
                    <a:pt x="1752" y="68"/>
                  </a:lnTo>
                  <a:lnTo>
                    <a:pt x="1179" y="34"/>
                  </a:lnTo>
                  <a:lnTo>
                    <a:pt x="641" y="34"/>
                  </a:lnTo>
                  <a:lnTo>
                    <a:pt x="405" y="68"/>
                  </a:lnTo>
                  <a:lnTo>
                    <a:pt x="270" y="102"/>
                  </a:lnTo>
                  <a:lnTo>
                    <a:pt x="169" y="169"/>
                  </a:lnTo>
                  <a:lnTo>
                    <a:pt x="136" y="169"/>
                  </a:lnTo>
                  <a:lnTo>
                    <a:pt x="68" y="304"/>
                  </a:lnTo>
                  <a:lnTo>
                    <a:pt x="35" y="472"/>
                  </a:lnTo>
                  <a:lnTo>
                    <a:pt x="1" y="842"/>
                  </a:lnTo>
                  <a:lnTo>
                    <a:pt x="35" y="1583"/>
                  </a:lnTo>
                  <a:lnTo>
                    <a:pt x="35" y="1785"/>
                  </a:lnTo>
                  <a:lnTo>
                    <a:pt x="35" y="2054"/>
                  </a:lnTo>
                  <a:lnTo>
                    <a:pt x="35" y="2156"/>
                  </a:lnTo>
                  <a:lnTo>
                    <a:pt x="68" y="2290"/>
                  </a:lnTo>
                  <a:lnTo>
                    <a:pt x="136" y="2358"/>
                  </a:lnTo>
                  <a:lnTo>
                    <a:pt x="237" y="2425"/>
                  </a:lnTo>
                  <a:lnTo>
                    <a:pt x="304" y="2391"/>
                  </a:lnTo>
                  <a:lnTo>
                    <a:pt x="304" y="2358"/>
                  </a:lnTo>
                  <a:lnTo>
                    <a:pt x="573" y="2391"/>
                  </a:lnTo>
                  <a:lnTo>
                    <a:pt x="1348" y="2391"/>
                  </a:lnTo>
                  <a:lnTo>
                    <a:pt x="2391" y="2290"/>
                  </a:lnTo>
                  <a:lnTo>
                    <a:pt x="2526" y="2290"/>
                  </a:lnTo>
                  <a:lnTo>
                    <a:pt x="2526" y="2257"/>
                  </a:lnTo>
                  <a:lnTo>
                    <a:pt x="2560" y="2021"/>
                  </a:lnTo>
                  <a:lnTo>
                    <a:pt x="2560" y="1751"/>
                  </a:lnTo>
                  <a:lnTo>
                    <a:pt x="2526" y="1213"/>
                  </a:lnTo>
                  <a:lnTo>
                    <a:pt x="2492" y="607"/>
                  </a:lnTo>
                  <a:lnTo>
                    <a:pt x="2492" y="304"/>
                  </a:lnTo>
                  <a:lnTo>
                    <a:pt x="2459" y="34"/>
                  </a:lnTo>
                  <a:lnTo>
                    <a:pt x="242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0" name="Google Shape;990;p6"/>
            <p:cNvSpPr/>
            <p:nvPr/>
          </p:nvSpPr>
          <p:spPr>
            <a:xfrm>
              <a:off x="4104575" y="2989625"/>
              <a:ext cx="13500" cy="5075"/>
            </a:xfrm>
            <a:custGeom>
              <a:rect b="b" l="l" r="r" t="t"/>
              <a:pathLst>
                <a:path extrusionOk="0" h="203" w="540">
                  <a:moveTo>
                    <a:pt x="405" y="1"/>
                  </a:moveTo>
                  <a:lnTo>
                    <a:pt x="338" y="35"/>
                  </a:lnTo>
                  <a:lnTo>
                    <a:pt x="68" y="35"/>
                  </a:lnTo>
                  <a:lnTo>
                    <a:pt x="34" y="68"/>
                  </a:lnTo>
                  <a:lnTo>
                    <a:pt x="1" y="102"/>
                  </a:lnTo>
                  <a:lnTo>
                    <a:pt x="34" y="136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71" y="203"/>
                  </a:lnTo>
                  <a:lnTo>
                    <a:pt x="439" y="169"/>
                  </a:lnTo>
                  <a:lnTo>
                    <a:pt x="506" y="136"/>
                  </a:lnTo>
                  <a:lnTo>
                    <a:pt x="540" y="102"/>
                  </a:lnTo>
                  <a:lnTo>
                    <a:pt x="540" y="68"/>
                  </a:lnTo>
                  <a:lnTo>
                    <a:pt x="540" y="35"/>
                  </a:lnTo>
                  <a:lnTo>
                    <a:pt x="506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1" name="Google Shape;991;p6"/>
            <p:cNvSpPr/>
            <p:nvPr/>
          </p:nvSpPr>
          <p:spPr>
            <a:xfrm>
              <a:off x="3843650" y="2891150"/>
              <a:ext cx="46325" cy="13500"/>
            </a:xfrm>
            <a:custGeom>
              <a:rect b="b" l="l" r="r" t="t"/>
              <a:pathLst>
                <a:path extrusionOk="0" h="540" w="1853">
                  <a:moveTo>
                    <a:pt x="1583" y="1"/>
                  </a:moveTo>
                  <a:lnTo>
                    <a:pt x="1617" y="236"/>
                  </a:lnTo>
                  <a:lnTo>
                    <a:pt x="809" y="270"/>
                  </a:lnTo>
                  <a:lnTo>
                    <a:pt x="1" y="304"/>
                  </a:lnTo>
                  <a:lnTo>
                    <a:pt x="1" y="539"/>
                  </a:lnTo>
                  <a:lnTo>
                    <a:pt x="842" y="472"/>
                  </a:lnTo>
                  <a:lnTo>
                    <a:pt x="1684" y="405"/>
                  </a:lnTo>
                  <a:lnTo>
                    <a:pt x="1718" y="438"/>
                  </a:lnTo>
                  <a:lnTo>
                    <a:pt x="1751" y="405"/>
                  </a:lnTo>
                  <a:lnTo>
                    <a:pt x="1819" y="371"/>
                  </a:lnTo>
                  <a:lnTo>
                    <a:pt x="1852" y="337"/>
                  </a:lnTo>
                  <a:lnTo>
                    <a:pt x="1819" y="270"/>
                  </a:lnTo>
                  <a:lnTo>
                    <a:pt x="1785" y="236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2" name="Google Shape;992;p6"/>
            <p:cNvSpPr/>
            <p:nvPr/>
          </p:nvSpPr>
          <p:spPr>
            <a:xfrm>
              <a:off x="3843650" y="3044350"/>
              <a:ext cx="101875" cy="60625"/>
            </a:xfrm>
            <a:custGeom>
              <a:rect b="b" l="l" r="r" t="t"/>
              <a:pathLst>
                <a:path extrusionOk="0" h="2425" w="4075">
                  <a:moveTo>
                    <a:pt x="2694" y="0"/>
                  </a:moveTo>
                  <a:lnTo>
                    <a:pt x="1448" y="34"/>
                  </a:lnTo>
                  <a:lnTo>
                    <a:pt x="371" y="34"/>
                  </a:lnTo>
                  <a:lnTo>
                    <a:pt x="1" y="101"/>
                  </a:lnTo>
                  <a:lnTo>
                    <a:pt x="1" y="303"/>
                  </a:lnTo>
                  <a:lnTo>
                    <a:pt x="943" y="270"/>
                  </a:lnTo>
                  <a:lnTo>
                    <a:pt x="1920" y="270"/>
                  </a:lnTo>
                  <a:lnTo>
                    <a:pt x="3805" y="236"/>
                  </a:lnTo>
                  <a:lnTo>
                    <a:pt x="3772" y="404"/>
                  </a:lnTo>
                  <a:lnTo>
                    <a:pt x="3772" y="606"/>
                  </a:lnTo>
                  <a:lnTo>
                    <a:pt x="3805" y="977"/>
                  </a:lnTo>
                  <a:lnTo>
                    <a:pt x="3805" y="1515"/>
                  </a:lnTo>
                  <a:lnTo>
                    <a:pt x="3839" y="2088"/>
                  </a:lnTo>
                  <a:lnTo>
                    <a:pt x="1852" y="2088"/>
                  </a:lnTo>
                  <a:lnTo>
                    <a:pt x="910" y="2155"/>
                  </a:lnTo>
                  <a:lnTo>
                    <a:pt x="438" y="2189"/>
                  </a:lnTo>
                  <a:lnTo>
                    <a:pt x="1" y="2290"/>
                  </a:lnTo>
                  <a:lnTo>
                    <a:pt x="1" y="2391"/>
                  </a:lnTo>
                  <a:lnTo>
                    <a:pt x="405" y="2424"/>
                  </a:lnTo>
                  <a:lnTo>
                    <a:pt x="809" y="2391"/>
                  </a:lnTo>
                  <a:lnTo>
                    <a:pt x="1617" y="2323"/>
                  </a:lnTo>
                  <a:lnTo>
                    <a:pt x="2728" y="2290"/>
                  </a:lnTo>
                  <a:lnTo>
                    <a:pt x="3873" y="2290"/>
                  </a:lnTo>
                  <a:lnTo>
                    <a:pt x="3873" y="2357"/>
                  </a:lnTo>
                  <a:lnTo>
                    <a:pt x="3906" y="2424"/>
                  </a:lnTo>
                  <a:lnTo>
                    <a:pt x="4041" y="2424"/>
                  </a:lnTo>
                  <a:lnTo>
                    <a:pt x="4075" y="2323"/>
                  </a:lnTo>
                  <a:lnTo>
                    <a:pt x="4075" y="1751"/>
                  </a:lnTo>
                  <a:lnTo>
                    <a:pt x="4041" y="1145"/>
                  </a:lnTo>
                  <a:lnTo>
                    <a:pt x="4041" y="674"/>
                  </a:lnTo>
                  <a:lnTo>
                    <a:pt x="4007" y="438"/>
                  </a:lnTo>
                  <a:lnTo>
                    <a:pt x="3974" y="236"/>
                  </a:lnTo>
                  <a:lnTo>
                    <a:pt x="4007" y="202"/>
                  </a:lnTo>
                  <a:lnTo>
                    <a:pt x="4007" y="135"/>
                  </a:lnTo>
                  <a:lnTo>
                    <a:pt x="3974" y="68"/>
                  </a:lnTo>
                  <a:lnTo>
                    <a:pt x="3906" y="34"/>
                  </a:lnTo>
                  <a:lnTo>
                    <a:pt x="330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3" name="Google Shape;993;p6"/>
            <p:cNvSpPr/>
            <p:nvPr/>
          </p:nvSpPr>
          <p:spPr>
            <a:xfrm>
              <a:off x="3894150" y="2907150"/>
              <a:ext cx="63150" cy="58950"/>
            </a:xfrm>
            <a:custGeom>
              <a:rect b="b" l="l" r="r" t="t"/>
              <a:pathLst>
                <a:path extrusionOk="0" h="2358" w="2526">
                  <a:moveTo>
                    <a:pt x="2257" y="202"/>
                  </a:moveTo>
                  <a:lnTo>
                    <a:pt x="2257" y="640"/>
                  </a:lnTo>
                  <a:lnTo>
                    <a:pt x="2290" y="1078"/>
                  </a:lnTo>
                  <a:lnTo>
                    <a:pt x="2290" y="1616"/>
                  </a:lnTo>
                  <a:lnTo>
                    <a:pt x="2324" y="2155"/>
                  </a:lnTo>
                  <a:lnTo>
                    <a:pt x="2088" y="2122"/>
                  </a:lnTo>
                  <a:lnTo>
                    <a:pt x="1886" y="2155"/>
                  </a:lnTo>
                  <a:lnTo>
                    <a:pt x="1449" y="2189"/>
                  </a:lnTo>
                  <a:lnTo>
                    <a:pt x="1449" y="2122"/>
                  </a:lnTo>
                  <a:lnTo>
                    <a:pt x="1449" y="1919"/>
                  </a:lnTo>
                  <a:lnTo>
                    <a:pt x="1449" y="1717"/>
                  </a:lnTo>
                  <a:lnTo>
                    <a:pt x="1415" y="1313"/>
                  </a:lnTo>
                  <a:lnTo>
                    <a:pt x="1381" y="1246"/>
                  </a:lnTo>
                  <a:lnTo>
                    <a:pt x="1348" y="1212"/>
                  </a:lnTo>
                  <a:lnTo>
                    <a:pt x="1280" y="1246"/>
                  </a:lnTo>
                  <a:lnTo>
                    <a:pt x="1247" y="1313"/>
                  </a:lnTo>
                  <a:lnTo>
                    <a:pt x="1247" y="1717"/>
                  </a:lnTo>
                  <a:lnTo>
                    <a:pt x="1247" y="1919"/>
                  </a:lnTo>
                  <a:lnTo>
                    <a:pt x="1314" y="2088"/>
                  </a:lnTo>
                  <a:lnTo>
                    <a:pt x="1348" y="2122"/>
                  </a:lnTo>
                  <a:lnTo>
                    <a:pt x="843" y="2122"/>
                  </a:lnTo>
                  <a:lnTo>
                    <a:pt x="607" y="2155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7"/>
                  </a:lnTo>
                  <a:lnTo>
                    <a:pt x="135" y="270"/>
                  </a:lnTo>
                  <a:lnTo>
                    <a:pt x="1179" y="270"/>
                  </a:lnTo>
                  <a:lnTo>
                    <a:pt x="2257" y="202"/>
                  </a:lnTo>
                  <a:close/>
                  <a:moveTo>
                    <a:pt x="1179" y="0"/>
                  </a:moveTo>
                  <a:lnTo>
                    <a:pt x="641" y="34"/>
                  </a:lnTo>
                  <a:lnTo>
                    <a:pt x="135" y="68"/>
                  </a:lnTo>
                  <a:lnTo>
                    <a:pt x="68" y="101"/>
                  </a:lnTo>
                  <a:lnTo>
                    <a:pt x="34" y="169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45"/>
                  </a:lnTo>
                  <a:lnTo>
                    <a:pt x="102" y="1717"/>
                  </a:lnTo>
                  <a:lnTo>
                    <a:pt x="135" y="2021"/>
                  </a:lnTo>
                  <a:lnTo>
                    <a:pt x="203" y="2290"/>
                  </a:lnTo>
                  <a:lnTo>
                    <a:pt x="236" y="2324"/>
                  </a:lnTo>
                  <a:lnTo>
                    <a:pt x="270" y="2357"/>
                  </a:lnTo>
                  <a:lnTo>
                    <a:pt x="337" y="2324"/>
                  </a:lnTo>
                  <a:lnTo>
                    <a:pt x="337" y="2357"/>
                  </a:lnTo>
                  <a:lnTo>
                    <a:pt x="1314" y="2357"/>
                  </a:lnTo>
                  <a:lnTo>
                    <a:pt x="1819" y="2324"/>
                  </a:lnTo>
                  <a:lnTo>
                    <a:pt x="2088" y="2324"/>
                  </a:lnTo>
                  <a:lnTo>
                    <a:pt x="2358" y="2290"/>
                  </a:lnTo>
                  <a:lnTo>
                    <a:pt x="2391" y="2324"/>
                  </a:lnTo>
                  <a:lnTo>
                    <a:pt x="2425" y="2324"/>
                  </a:lnTo>
                  <a:lnTo>
                    <a:pt x="2459" y="2290"/>
                  </a:lnTo>
                  <a:lnTo>
                    <a:pt x="2492" y="2256"/>
                  </a:lnTo>
                  <a:lnTo>
                    <a:pt x="2526" y="1987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9" y="640"/>
                  </a:lnTo>
                  <a:lnTo>
                    <a:pt x="2425" y="337"/>
                  </a:lnTo>
                  <a:lnTo>
                    <a:pt x="2358" y="68"/>
                  </a:lnTo>
                  <a:lnTo>
                    <a:pt x="2324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4" name="Google Shape;994;p6"/>
            <p:cNvSpPr/>
            <p:nvPr/>
          </p:nvSpPr>
          <p:spPr>
            <a:xfrm>
              <a:off x="3957275" y="2992150"/>
              <a:ext cx="20225" cy="25275"/>
            </a:xfrm>
            <a:custGeom>
              <a:rect b="b" l="l" r="r" t="t"/>
              <a:pathLst>
                <a:path extrusionOk="0" h="1011" w="809">
                  <a:moveTo>
                    <a:pt x="439" y="237"/>
                  </a:moveTo>
                  <a:lnTo>
                    <a:pt x="472" y="270"/>
                  </a:lnTo>
                  <a:lnTo>
                    <a:pt x="472" y="338"/>
                  </a:lnTo>
                  <a:lnTo>
                    <a:pt x="439" y="439"/>
                  </a:lnTo>
                  <a:lnTo>
                    <a:pt x="338" y="540"/>
                  </a:lnTo>
                  <a:lnTo>
                    <a:pt x="203" y="573"/>
                  </a:lnTo>
                  <a:lnTo>
                    <a:pt x="237" y="439"/>
                  </a:lnTo>
                  <a:lnTo>
                    <a:pt x="270" y="338"/>
                  </a:lnTo>
                  <a:lnTo>
                    <a:pt x="338" y="270"/>
                  </a:lnTo>
                  <a:lnTo>
                    <a:pt x="371" y="270"/>
                  </a:lnTo>
                  <a:lnTo>
                    <a:pt x="439" y="237"/>
                  </a:lnTo>
                  <a:close/>
                  <a:moveTo>
                    <a:pt x="405" y="1"/>
                  </a:moveTo>
                  <a:lnTo>
                    <a:pt x="304" y="35"/>
                  </a:lnTo>
                  <a:lnTo>
                    <a:pt x="237" y="102"/>
                  </a:lnTo>
                  <a:lnTo>
                    <a:pt x="136" y="169"/>
                  </a:lnTo>
                  <a:lnTo>
                    <a:pt x="35" y="338"/>
                  </a:lnTo>
                  <a:lnTo>
                    <a:pt x="1" y="506"/>
                  </a:lnTo>
                  <a:lnTo>
                    <a:pt x="1" y="674"/>
                  </a:lnTo>
                  <a:lnTo>
                    <a:pt x="68" y="742"/>
                  </a:lnTo>
                  <a:lnTo>
                    <a:pt x="136" y="775"/>
                  </a:lnTo>
                  <a:lnTo>
                    <a:pt x="304" y="775"/>
                  </a:lnTo>
                  <a:lnTo>
                    <a:pt x="439" y="742"/>
                  </a:lnTo>
                  <a:lnTo>
                    <a:pt x="439" y="775"/>
                  </a:lnTo>
                  <a:lnTo>
                    <a:pt x="506" y="843"/>
                  </a:lnTo>
                  <a:lnTo>
                    <a:pt x="540" y="910"/>
                  </a:lnTo>
                  <a:lnTo>
                    <a:pt x="708" y="1011"/>
                  </a:lnTo>
                  <a:lnTo>
                    <a:pt x="742" y="1011"/>
                  </a:lnTo>
                  <a:lnTo>
                    <a:pt x="775" y="977"/>
                  </a:lnTo>
                  <a:lnTo>
                    <a:pt x="809" y="944"/>
                  </a:lnTo>
                  <a:lnTo>
                    <a:pt x="775" y="876"/>
                  </a:lnTo>
                  <a:lnTo>
                    <a:pt x="641" y="809"/>
                  </a:lnTo>
                  <a:lnTo>
                    <a:pt x="607" y="742"/>
                  </a:lnTo>
                  <a:lnTo>
                    <a:pt x="540" y="674"/>
                  </a:lnTo>
                  <a:lnTo>
                    <a:pt x="607" y="573"/>
                  </a:lnTo>
                  <a:lnTo>
                    <a:pt x="674" y="472"/>
                  </a:lnTo>
                  <a:lnTo>
                    <a:pt x="708" y="371"/>
                  </a:lnTo>
                  <a:lnTo>
                    <a:pt x="708" y="270"/>
                  </a:lnTo>
                  <a:lnTo>
                    <a:pt x="708" y="203"/>
                  </a:lnTo>
                  <a:lnTo>
                    <a:pt x="641" y="102"/>
                  </a:lnTo>
                  <a:lnTo>
                    <a:pt x="607" y="35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5" name="Google Shape;995;p6"/>
            <p:cNvSpPr/>
            <p:nvPr/>
          </p:nvSpPr>
          <p:spPr>
            <a:xfrm>
              <a:off x="3843650" y="2973650"/>
              <a:ext cx="82525" cy="63975"/>
            </a:xfrm>
            <a:custGeom>
              <a:rect b="b" l="l" r="r" t="t"/>
              <a:pathLst>
                <a:path extrusionOk="0" h="2559" w="3301">
                  <a:moveTo>
                    <a:pt x="3098" y="0"/>
                  </a:moveTo>
                  <a:lnTo>
                    <a:pt x="3031" y="34"/>
                  </a:lnTo>
                  <a:lnTo>
                    <a:pt x="2997" y="101"/>
                  </a:lnTo>
                  <a:lnTo>
                    <a:pt x="2997" y="169"/>
                  </a:lnTo>
                  <a:lnTo>
                    <a:pt x="2189" y="101"/>
                  </a:lnTo>
                  <a:lnTo>
                    <a:pt x="337" y="101"/>
                  </a:lnTo>
                  <a:lnTo>
                    <a:pt x="1" y="135"/>
                  </a:lnTo>
                  <a:lnTo>
                    <a:pt x="1" y="337"/>
                  </a:lnTo>
                  <a:lnTo>
                    <a:pt x="573" y="303"/>
                  </a:lnTo>
                  <a:lnTo>
                    <a:pt x="2088" y="303"/>
                  </a:lnTo>
                  <a:lnTo>
                    <a:pt x="2997" y="371"/>
                  </a:lnTo>
                  <a:lnTo>
                    <a:pt x="3065" y="1381"/>
                  </a:lnTo>
                  <a:lnTo>
                    <a:pt x="3031" y="1818"/>
                  </a:lnTo>
                  <a:lnTo>
                    <a:pt x="3031" y="2256"/>
                  </a:lnTo>
                  <a:lnTo>
                    <a:pt x="2930" y="2222"/>
                  </a:lnTo>
                  <a:lnTo>
                    <a:pt x="2795" y="2155"/>
                  </a:lnTo>
                  <a:lnTo>
                    <a:pt x="2155" y="2155"/>
                  </a:lnTo>
                  <a:lnTo>
                    <a:pt x="1920" y="2189"/>
                  </a:lnTo>
                  <a:lnTo>
                    <a:pt x="1381" y="2256"/>
                  </a:lnTo>
                  <a:lnTo>
                    <a:pt x="842" y="2357"/>
                  </a:lnTo>
                  <a:lnTo>
                    <a:pt x="1" y="2357"/>
                  </a:lnTo>
                  <a:lnTo>
                    <a:pt x="1" y="2525"/>
                  </a:lnTo>
                  <a:lnTo>
                    <a:pt x="304" y="2559"/>
                  </a:lnTo>
                  <a:lnTo>
                    <a:pt x="640" y="2559"/>
                  </a:lnTo>
                  <a:lnTo>
                    <a:pt x="1280" y="2492"/>
                  </a:lnTo>
                  <a:lnTo>
                    <a:pt x="1718" y="2458"/>
                  </a:lnTo>
                  <a:lnTo>
                    <a:pt x="2155" y="2424"/>
                  </a:lnTo>
                  <a:lnTo>
                    <a:pt x="2593" y="2458"/>
                  </a:lnTo>
                  <a:lnTo>
                    <a:pt x="3065" y="2458"/>
                  </a:lnTo>
                  <a:lnTo>
                    <a:pt x="3065" y="2492"/>
                  </a:lnTo>
                  <a:lnTo>
                    <a:pt x="3098" y="2525"/>
                  </a:lnTo>
                  <a:lnTo>
                    <a:pt x="3132" y="2559"/>
                  </a:lnTo>
                  <a:lnTo>
                    <a:pt x="3199" y="2525"/>
                  </a:lnTo>
                  <a:lnTo>
                    <a:pt x="3233" y="2492"/>
                  </a:lnTo>
                  <a:lnTo>
                    <a:pt x="3300" y="2222"/>
                  </a:lnTo>
                  <a:lnTo>
                    <a:pt x="3300" y="1919"/>
                  </a:lnTo>
                  <a:lnTo>
                    <a:pt x="3300" y="1381"/>
                  </a:lnTo>
                  <a:lnTo>
                    <a:pt x="3300" y="707"/>
                  </a:lnTo>
                  <a:lnTo>
                    <a:pt x="3267" y="404"/>
                  </a:lnTo>
                  <a:lnTo>
                    <a:pt x="3233" y="68"/>
                  </a:lnTo>
                  <a:lnTo>
                    <a:pt x="316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6" name="Google Shape;996;p6"/>
            <p:cNvSpPr/>
            <p:nvPr/>
          </p:nvSpPr>
          <p:spPr>
            <a:xfrm>
              <a:off x="4394975" y="3045175"/>
              <a:ext cx="14325" cy="19400"/>
            </a:xfrm>
            <a:custGeom>
              <a:rect b="b" l="l" r="r" t="t"/>
              <a:pathLst>
                <a:path extrusionOk="0" h="776" w="573">
                  <a:moveTo>
                    <a:pt x="404" y="1"/>
                  </a:moveTo>
                  <a:lnTo>
                    <a:pt x="438" y="203"/>
                  </a:lnTo>
                  <a:lnTo>
                    <a:pt x="438" y="405"/>
                  </a:lnTo>
                  <a:lnTo>
                    <a:pt x="438" y="472"/>
                  </a:lnTo>
                  <a:lnTo>
                    <a:pt x="371" y="540"/>
                  </a:lnTo>
                  <a:lnTo>
                    <a:pt x="303" y="607"/>
                  </a:lnTo>
                  <a:lnTo>
                    <a:pt x="236" y="607"/>
                  </a:lnTo>
                  <a:lnTo>
                    <a:pt x="236" y="506"/>
                  </a:lnTo>
                  <a:lnTo>
                    <a:pt x="169" y="439"/>
                  </a:lnTo>
                  <a:lnTo>
                    <a:pt x="101" y="405"/>
                  </a:lnTo>
                  <a:lnTo>
                    <a:pt x="68" y="405"/>
                  </a:lnTo>
                  <a:lnTo>
                    <a:pt x="0" y="472"/>
                  </a:lnTo>
                  <a:lnTo>
                    <a:pt x="34" y="540"/>
                  </a:lnTo>
                  <a:lnTo>
                    <a:pt x="68" y="573"/>
                  </a:lnTo>
                  <a:lnTo>
                    <a:pt x="68" y="641"/>
                  </a:lnTo>
                  <a:lnTo>
                    <a:pt x="68" y="708"/>
                  </a:lnTo>
                  <a:lnTo>
                    <a:pt x="135" y="742"/>
                  </a:lnTo>
                  <a:lnTo>
                    <a:pt x="236" y="775"/>
                  </a:lnTo>
                  <a:lnTo>
                    <a:pt x="337" y="742"/>
                  </a:lnTo>
                  <a:lnTo>
                    <a:pt x="438" y="674"/>
                  </a:lnTo>
                  <a:lnTo>
                    <a:pt x="505" y="573"/>
                  </a:lnTo>
                  <a:lnTo>
                    <a:pt x="573" y="439"/>
                  </a:lnTo>
                  <a:lnTo>
                    <a:pt x="573" y="270"/>
                  </a:lnTo>
                  <a:lnTo>
                    <a:pt x="539" y="136"/>
                  </a:lnTo>
                  <a:lnTo>
                    <a:pt x="43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7" name="Google Shape;997;p6"/>
            <p:cNvSpPr/>
            <p:nvPr/>
          </p:nvSpPr>
          <p:spPr>
            <a:xfrm>
              <a:off x="4464000" y="2891150"/>
              <a:ext cx="55575" cy="53050"/>
            </a:xfrm>
            <a:custGeom>
              <a:rect b="b" l="l" r="r" t="t"/>
              <a:pathLst>
                <a:path extrusionOk="0" h="2122" w="2223">
                  <a:moveTo>
                    <a:pt x="1986" y="1"/>
                  </a:moveTo>
                  <a:lnTo>
                    <a:pt x="1986" y="304"/>
                  </a:lnTo>
                  <a:lnTo>
                    <a:pt x="1986" y="640"/>
                  </a:lnTo>
                  <a:lnTo>
                    <a:pt x="2020" y="1819"/>
                  </a:lnTo>
                  <a:lnTo>
                    <a:pt x="1784" y="1785"/>
                  </a:lnTo>
                  <a:lnTo>
                    <a:pt x="1549" y="1785"/>
                  </a:lnTo>
                  <a:lnTo>
                    <a:pt x="1077" y="1819"/>
                  </a:lnTo>
                  <a:lnTo>
                    <a:pt x="505" y="1819"/>
                  </a:lnTo>
                  <a:lnTo>
                    <a:pt x="337" y="1852"/>
                  </a:lnTo>
                  <a:lnTo>
                    <a:pt x="202" y="1852"/>
                  </a:lnTo>
                  <a:lnTo>
                    <a:pt x="101" y="1920"/>
                  </a:lnTo>
                  <a:lnTo>
                    <a:pt x="0" y="1987"/>
                  </a:lnTo>
                  <a:lnTo>
                    <a:pt x="0" y="2021"/>
                  </a:lnTo>
                  <a:lnTo>
                    <a:pt x="101" y="2088"/>
                  </a:lnTo>
                  <a:lnTo>
                    <a:pt x="202" y="2122"/>
                  </a:lnTo>
                  <a:lnTo>
                    <a:pt x="438" y="2122"/>
                  </a:lnTo>
                  <a:lnTo>
                    <a:pt x="943" y="2088"/>
                  </a:lnTo>
                  <a:lnTo>
                    <a:pt x="1784" y="2088"/>
                  </a:lnTo>
                  <a:lnTo>
                    <a:pt x="2054" y="2021"/>
                  </a:lnTo>
                  <a:lnTo>
                    <a:pt x="2087" y="2054"/>
                  </a:lnTo>
                  <a:lnTo>
                    <a:pt x="2155" y="2054"/>
                  </a:lnTo>
                  <a:lnTo>
                    <a:pt x="2222" y="2021"/>
                  </a:lnTo>
                  <a:lnTo>
                    <a:pt x="2222" y="1953"/>
                  </a:lnTo>
                  <a:lnTo>
                    <a:pt x="2188" y="775"/>
                  </a:lnTo>
                  <a:lnTo>
                    <a:pt x="2188" y="405"/>
                  </a:lnTo>
                  <a:lnTo>
                    <a:pt x="2188" y="203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8" name="Google Shape;998;p6"/>
            <p:cNvSpPr/>
            <p:nvPr/>
          </p:nvSpPr>
          <p:spPr>
            <a:xfrm>
              <a:off x="4452200" y="2976175"/>
              <a:ext cx="5925" cy="17700"/>
            </a:xfrm>
            <a:custGeom>
              <a:rect b="b" l="l" r="r" t="t"/>
              <a:pathLst>
                <a:path extrusionOk="0" h="708" w="237">
                  <a:moveTo>
                    <a:pt x="102" y="0"/>
                  </a:moveTo>
                  <a:lnTo>
                    <a:pt x="68" y="34"/>
                  </a:lnTo>
                  <a:lnTo>
                    <a:pt x="1" y="202"/>
                  </a:lnTo>
                  <a:lnTo>
                    <a:pt x="1" y="337"/>
                  </a:lnTo>
                  <a:lnTo>
                    <a:pt x="1" y="505"/>
                  </a:lnTo>
                  <a:lnTo>
                    <a:pt x="1" y="640"/>
                  </a:lnTo>
                  <a:lnTo>
                    <a:pt x="34" y="674"/>
                  </a:lnTo>
                  <a:lnTo>
                    <a:pt x="102" y="707"/>
                  </a:lnTo>
                  <a:lnTo>
                    <a:pt x="169" y="707"/>
                  </a:lnTo>
                  <a:lnTo>
                    <a:pt x="203" y="640"/>
                  </a:lnTo>
                  <a:lnTo>
                    <a:pt x="203" y="606"/>
                  </a:lnTo>
                  <a:lnTo>
                    <a:pt x="203" y="337"/>
                  </a:lnTo>
                  <a:lnTo>
                    <a:pt x="236" y="68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999" name="Google Shape;999;p6"/>
            <p:cNvSpPr/>
            <p:nvPr/>
          </p:nvSpPr>
          <p:spPr>
            <a:xfrm>
              <a:off x="4373075" y="3023300"/>
              <a:ext cx="61475" cy="60625"/>
            </a:xfrm>
            <a:custGeom>
              <a:rect b="b" l="l" r="r" t="t"/>
              <a:pathLst>
                <a:path extrusionOk="0" h="2425" w="2459">
                  <a:moveTo>
                    <a:pt x="2290" y="203"/>
                  </a:moveTo>
                  <a:lnTo>
                    <a:pt x="2257" y="640"/>
                  </a:lnTo>
                  <a:lnTo>
                    <a:pt x="2257" y="1078"/>
                  </a:lnTo>
                  <a:lnTo>
                    <a:pt x="2223" y="1617"/>
                  </a:lnTo>
                  <a:lnTo>
                    <a:pt x="2223" y="2155"/>
                  </a:lnTo>
                  <a:lnTo>
                    <a:pt x="1954" y="2122"/>
                  </a:lnTo>
                  <a:lnTo>
                    <a:pt x="1684" y="2088"/>
                  </a:lnTo>
                  <a:lnTo>
                    <a:pt x="1146" y="2122"/>
                  </a:lnTo>
                  <a:lnTo>
                    <a:pt x="708" y="2155"/>
                  </a:lnTo>
                  <a:lnTo>
                    <a:pt x="506" y="2155"/>
                  </a:lnTo>
                  <a:lnTo>
                    <a:pt x="270" y="2223"/>
                  </a:lnTo>
                  <a:lnTo>
                    <a:pt x="270" y="1684"/>
                  </a:lnTo>
                  <a:lnTo>
                    <a:pt x="237" y="1179"/>
                  </a:lnTo>
                  <a:lnTo>
                    <a:pt x="237" y="741"/>
                  </a:lnTo>
                  <a:lnTo>
                    <a:pt x="203" y="304"/>
                  </a:lnTo>
                  <a:lnTo>
                    <a:pt x="1247" y="270"/>
                  </a:lnTo>
                  <a:lnTo>
                    <a:pt x="1752" y="236"/>
                  </a:lnTo>
                  <a:lnTo>
                    <a:pt x="2290" y="203"/>
                  </a:lnTo>
                  <a:close/>
                  <a:moveTo>
                    <a:pt x="1752" y="1"/>
                  </a:moveTo>
                  <a:lnTo>
                    <a:pt x="1247" y="34"/>
                  </a:lnTo>
                  <a:lnTo>
                    <a:pt x="169" y="102"/>
                  </a:lnTo>
                  <a:lnTo>
                    <a:pt x="136" y="102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5" y="472"/>
                  </a:lnTo>
                  <a:lnTo>
                    <a:pt x="1" y="741"/>
                  </a:lnTo>
                  <a:lnTo>
                    <a:pt x="35" y="1347"/>
                  </a:lnTo>
                  <a:lnTo>
                    <a:pt x="35" y="1852"/>
                  </a:lnTo>
                  <a:lnTo>
                    <a:pt x="68" y="2122"/>
                  </a:lnTo>
                  <a:lnTo>
                    <a:pt x="136" y="2357"/>
                  </a:lnTo>
                  <a:lnTo>
                    <a:pt x="136" y="2391"/>
                  </a:lnTo>
                  <a:lnTo>
                    <a:pt x="169" y="2425"/>
                  </a:lnTo>
                  <a:lnTo>
                    <a:pt x="237" y="2425"/>
                  </a:lnTo>
                  <a:lnTo>
                    <a:pt x="270" y="2391"/>
                  </a:lnTo>
                  <a:lnTo>
                    <a:pt x="775" y="2391"/>
                  </a:lnTo>
                  <a:lnTo>
                    <a:pt x="1314" y="2357"/>
                  </a:lnTo>
                  <a:lnTo>
                    <a:pt x="1785" y="2357"/>
                  </a:lnTo>
                  <a:lnTo>
                    <a:pt x="2021" y="2324"/>
                  </a:lnTo>
                  <a:lnTo>
                    <a:pt x="2257" y="2290"/>
                  </a:lnTo>
                  <a:lnTo>
                    <a:pt x="2324" y="2290"/>
                  </a:lnTo>
                  <a:lnTo>
                    <a:pt x="2358" y="2256"/>
                  </a:lnTo>
                  <a:lnTo>
                    <a:pt x="2391" y="2223"/>
                  </a:lnTo>
                  <a:lnTo>
                    <a:pt x="2459" y="1953"/>
                  </a:lnTo>
                  <a:lnTo>
                    <a:pt x="2459" y="1650"/>
                  </a:lnTo>
                  <a:lnTo>
                    <a:pt x="2459" y="1044"/>
                  </a:lnTo>
                  <a:lnTo>
                    <a:pt x="2459" y="573"/>
                  </a:lnTo>
                  <a:lnTo>
                    <a:pt x="2425" y="337"/>
                  </a:lnTo>
                  <a:lnTo>
                    <a:pt x="2391" y="102"/>
                  </a:lnTo>
                  <a:lnTo>
                    <a:pt x="2358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0" name="Google Shape;1000;p6"/>
            <p:cNvSpPr/>
            <p:nvPr/>
          </p:nvSpPr>
          <p:spPr>
            <a:xfrm>
              <a:off x="7067375" y="4626750"/>
              <a:ext cx="59775" cy="239900"/>
            </a:xfrm>
            <a:custGeom>
              <a:rect b="b" l="l" r="r" t="t"/>
              <a:pathLst>
                <a:path extrusionOk="0" h="9596" w="2391">
                  <a:moveTo>
                    <a:pt x="2323" y="0"/>
                  </a:moveTo>
                  <a:lnTo>
                    <a:pt x="2323" y="34"/>
                  </a:lnTo>
                  <a:lnTo>
                    <a:pt x="2155" y="606"/>
                  </a:lnTo>
                  <a:lnTo>
                    <a:pt x="1987" y="1179"/>
                  </a:lnTo>
                  <a:lnTo>
                    <a:pt x="1751" y="2323"/>
                  </a:lnTo>
                  <a:lnTo>
                    <a:pt x="1515" y="3502"/>
                  </a:lnTo>
                  <a:lnTo>
                    <a:pt x="1246" y="4646"/>
                  </a:lnTo>
                  <a:lnTo>
                    <a:pt x="640" y="7071"/>
                  </a:lnTo>
                  <a:lnTo>
                    <a:pt x="0" y="9495"/>
                  </a:lnTo>
                  <a:lnTo>
                    <a:pt x="0" y="9562"/>
                  </a:lnTo>
                  <a:lnTo>
                    <a:pt x="68" y="9596"/>
                  </a:lnTo>
                  <a:lnTo>
                    <a:pt x="135" y="9596"/>
                  </a:lnTo>
                  <a:lnTo>
                    <a:pt x="169" y="9528"/>
                  </a:lnTo>
                  <a:lnTo>
                    <a:pt x="842" y="7138"/>
                  </a:lnTo>
                  <a:lnTo>
                    <a:pt x="1414" y="4680"/>
                  </a:lnTo>
                  <a:lnTo>
                    <a:pt x="1987" y="2391"/>
                  </a:lnTo>
                  <a:lnTo>
                    <a:pt x="2256" y="1212"/>
                  </a:lnTo>
                  <a:lnTo>
                    <a:pt x="2323" y="640"/>
                  </a:lnTo>
                  <a:lnTo>
                    <a:pt x="2391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1" name="Google Shape;1001;p6"/>
            <p:cNvSpPr/>
            <p:nvPr/>
          </p:nvSpPr>
          <p:spPr>
            <a:xfrm>
              <a:off x="4497650" y="2953450"/>
              <a:ext cx="8450" cy="58100"/>
            </a:xfrm>
            <a:custGeom>
              <a:rect b="b" l="l" r="r" t="t"/>
              <a:pathLst>
                <a:path extrusionOk="0" h="2324" w="338">
                  <a:moveTo>
                    <a:pt x="68" y="0"/>
                  </a:moveTo>
                  <a:lnTo>
                    <a:pt x="34" y="34"/>
                  </a:lnTo>
                  <a:lnTo>
                    <a:pt x="1" y="303"/>
                  </a:lnTo>
                  <a:lnTo>
                    <a:pt x="1" y="539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3"/>
                  </a:lnTo>
                  <a:lnTo>
                    <a:pt x="304" y="2323"/>
                  </a:lnTo>
                  <a:lnTo>
                    <a:pt x="304" y="2256"/>
                  </a:lnTo>
                  <a:lnTo>
                    <a:pt x="337" y="1953"/>
                  </a:lnTo>
                  <a:lnTo>
                    <a:pt x="304" y="1650"/>
                  </a:lnTo>
                  <a:lnTo>
                    <a:pt x="236" y="1078"/>
                  </a:lnTo>
                  <a:lnTo>
                    <a:pt x="203" y="539"/>
                  </a:lnTo>
                  <a:lnTo>
                    <a:pt x="169" y="303"/>
                  </a:lnTo>
                  <a:lnTo>
                    <a:pt x="135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2" name="Google Shape;1002;p6"/>
            <p:cNvSpPr/>
            <p:nvPr/>
          </p:nvSpPr>
          <p:spPr>
            <a:xfrm>
              <a:off x="4487550" y="3155450"/>
              <a:ext cx="68200" cy="7600"/>
            </a:xfrm>
            <a:custGeom>
              <a:rect b="b" l="l" r="r" t="t"/>
              <a:pathLst>
                <a:path extrusionOk="0" h="304" w="2728">
                  <a:moveTo>
                    <a:pt x="708" y="0"/>
                  </a:moveTo>
                  <a:lnTo>
                    <a:pt x="337" y="34"/>
                  </a:lnTo>
                  <a:lnTo>
                    <a:pt x="169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135" y="236"/>
                  </a:lnTo>
                  <a:lnTo>
                    <a:pt x="304" y="270"/>
                  </a:lnTo>
                  <a:lnTo>
                    <a:pt x="607" y="304"/>
                  </a:lnTo>
                  <a:lnTo>
                    <a:pt x="1246" y="270"/>
                  </a:lnTo>
                  <a:lnTo>
                    <a:pt x="2358" y="270"/>
                  </a:lnTo>
                  <a:lnTo>
                    <a:pt x="2694" y="169"/>
                  </a:lnTo>
                  <a:lnTo>
                    <a:pt x="2728" y="135"/>
                  </a:lnTo>
                  <a:lnTo>
                    <a:pt x="2694" y="102"/>
                  </a:lnTo>
                  <a:lnTo>
                    <a:pt x="2391" y="34"/>
                  </a:lnTo>
                  <a:lnTo>
                    <a:pt x="1415" y="34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3" name="Google Shape;1003;p6"/>
            <p:cNvSpPr/>
            <p:nvPr/>
          </p:nvSpPr>
          <p:spPr>
            <a:xfrm>
              <a:off x="4487550" y="3087275"/>
              <a:ext cx="58100" cy="60625"/>
            </a:xfrm>
            <a:custGeom>
              <a:rect b="b" l="l" r="r" t="t"/>
              <a:pathLst>
                <a:path extrusionOk="0" h="2425" w="2324">
                  <a:moveTo>
                    <a:pt x="2122" y="0"/>
                  </a:moveTo>
                  <a:lnTo>
                    <a:pt x="1516" y="34"/>
                  </a:lnTo>
                  <a:lnTo>
                    <a:pt x="203" y="34"/>
                  </a:lnTo>
                  <a:lnTo>
                    <a:pt x="1" y="135"/>
                  </a:lnTo>
                  <a:lnTo>
                    <a:pt x="68" y="202"/>
                  </a:lnTo>
                  <a:lnTo>
                    <a:pt x="169" y="236"/>
                  </a:lnTo>
                  <a:lnTo>
                    <a:pt x="371" y="270"/>
                  </a:lnTo>
                  <a:lnTo>
                    <a:pt x="1415" y="270"/>
                  </a:lnTo>
                  <a:lnTo>
                    <a:pt x="2021" y="236"/>
                  </a:lnTo>
                  <a:lnTo>
                    <a:pt x="2021" y="438"/>
                  </a:lnTo>
                  <a:lnTo>
                    <a:pt x="2021" y="640"/>
                  </a:lnTo>
                  <a:lnTo>
                    <a:pt x="2055" y="1078"/>
                  </a:lnTo>
                  <a:lnTo>
                    <a:pt x="2055" y="1616"/>
                  </a:lnTo>
                  <a:lnTo>
                    <a:pt x="2088" y="1852"/>
                  </a:lnTo>
                  <a:lnTo>
                    <a:pt x="2122" y="2121"/>
                  </a:lnTo>
                  <a:lnTo>
                    <a:pt x="977" y="2155"/>
                  </a:lnTo>
                  <a:lnTo>
                    <a:pt x="573" y="2155"/>
                  </a:lnTo>
                  <a:lnTo>
                    <a:pt x="371" y="2189"/>
                  </a:lnTo>
                  <a:lnTo>
                    <a:pt x="270" y="2222"/>
                  </a:lnTo>
                  <a:lnTo>
                    <a:pt x="203" y="2290"/>
                  </a:lnTo>
                  <a:lnTo>
                    <a:pt x="270" y="2357"/>
                  </a:lnTo>
                  <a:lnTo>
                    <a:pt x="371" y="2391"/>
                  </a:lnTo>
                  <a:lnTo>
                    <a:pt x="573" y="2424"/>
                  </a:lnTo>
                  <a:lnTo>
                    <a:pt x="977" y="2391"/>
                  </a:lnTo>
                  <a:lnTo>
                    <a:pt x="1617" y="2391"/>
                  </a:lnTo>
                  <a:lnTo>
                    <a:pt x="2223" y="2357"/>
                  </a:lnTo>
                  <a:lnTo>
                    <a:pt x="2290" y="2357"/>
                  </a:lnTo>
                  <a:lnTo>
                    <a:pt x="2324" y="2290"/>
                  </a:lnTo>
                  <a:lnTo>
                    <a:pt x="2324" y="2222"/>
                  </a:lnTo>
                  <a:lnTo>
                    <a:pt x="2290" y="2155"/>
                  </a:lnTo>
                  <a:lnTo>
                    <a:pt x="2324" y="1886"/>
                  </a:lnTo>
                  <a:lnTo>
                    <a:pt x="2290" y="1616"/>
                  </a:lnTo>
                  <a:lnTo>
                    <a:pt x="2257" y="1078"/>
                  </a:lnTo>
                  <a:lnTo>
                    <a:pt x="2257" y="640"/>
                  </a:lnTo>
                  <a:lnTo>
                    <a:pt x="2223" y="404"/>
                  </a:lnTo>
                  <a:lnTo>
                    <a:pt x="2189" y="202"/>
                  </a:lnTo>
                  <a:lnTo>
                    <a:pt x="2223" y="135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4" name="Google Shape;1004;p6"/>
            <p:cNvSpPr/>
            <p:nvPr/>
          </p:nvSpPr>
          <p:spPr>
            <a:xfrm>
              <a:off x="4341950" y="3092325"/>
              <a:ext cx="63150" cy="59775"/>
            </a:xfrm>
            <a:custGeom>
              <a:rect b="b" l="l" r="r" t="t"/>
              <a:pathLst>
                <a:path extrusionOk="0" h="2391" w="2526">
                  <a:moveTo>
                    <a:pt x="2256" y="236"/>
                  </a:moveTo>
                  <a:lnTo>
                    <a:pt x="2256" y="674"/>
                  </a:lnTo>
                  <a:lnTo>
                    <a:pt x="2290" y="1111"/>
                  </a:lnTo>
                  <a:lnTo>
                    <a:pt x="2290" y="1616"/>
                  </a:lnTo>
                  <a:lnTo>
                    <a:pt x="2323" y="2121"/>
                  </a:lnTo>
                  <a:lnTo>
                    <a:pt x="1448" y="2121"/>
                  </a:lnTo>
                  <a:lnTo>
                    <a:pt x="909" y="2155"/>
                  </a:lnTo>
                  <a:lnTo>
                    <a:pt x="640" y="2189"/>
                  </a:lnTo>
                  <a:lnTo>
                    <a:pt x="371" y="2222"/>
                  </a:lnTo>
                  <a:lnTo>
                    <a:pt x="337" y="1684"/>
                  </a:lnTo>
                  <a:lnTo>
                    <a:pt x="270" y="1145"/>
                  </a:lnTo>
                  <a:lnTo>
                    <a:pt x="202" y="707"/>
                  </a:lnTo>
                  <a:lnTo>
                    <a:pt x="169" y="303"/>
                  </a:lnTo>
                  <a:lnTo>
                    <a:pt x="674" y="303"/>
                  </a:lnTo>
                  <a:lnTo>
                    <a:pt x="1212" y="270"/>
                  </a:lnTo>
                  <a:lnTo>
                    <a:pt x="2256" y="236"/>
                  </a:lnTo>
                  <a:close/>
                  <a:moveTo>
                    <a:pt x="2256" y="0"/>
                  </a:moveTo>
                  <a:lnTo>
                    <a:pt x="1179" y="34"/>
                  </a:lnTo>
                  <a:lnTo>
                    <a:pt x="674" y="68"/>
                  </a:lnTo>
                  <a:lnTo>
                    <a:pt x="135" y="101"/>
                  </a:lnTo>
                  <a:lnTo>
                    <a:pt x="68" y="135"/>
                  </a:lnTo>
                  <a:lnTo>
                    <a:pt x="68" y="202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1179"/>
                  </a:lnTo>
                  <a:lnTo>
                    <a:pt x="101" y="1751"/>
                  </a:lnTo>
                  <a:lnTo>
                    <a:pt x="135" y="2054"/>
                  </a:lnTo>
                  <a:lnTo>
                    <a:pt x="236" y="2323"/>
                  </a:lnTo>
                  <a:lnTo>
                    <a:pt x="236" y="2357"/>
                  </a:lnTo>
                  <a:lnTo>
                    <a:pt x="371" y="2357"/>
                  </a:lnTo>
                  <a:lnTo>
                    <a:pt x="606" y="2391"/>
                  </a:lnTo>
                  <a:lnTo>
                    <a:pt x="842" y="2391"/>
                  </a:lnTo>
                  <a:lnTo>
                    <a:pt x="1313" y="2357"/>
                  </a:lnTo>
                  <a:lnTo>
                    <a:pt x="2088" y="2357"/>
                  </a:lnTo>
                  <a:lnTo>
                    <a:pt x="2357" y="2323"/>
                  </a:lnTo>
                  <a:lnTo>
                    <a:pt x="2458" y="2323"/>
                  </a:lnTo>
                  <a:lnTo>
                    <a:pt x="2492" y="2290"/>
                  </a:lnTo>
                  <a:lnTo>
                    <a:pt x="2525" y="2020"/>
                  </a:lnTo>
                  <a:lnTo>
                    <a:pt x="2525" y="1785"/>
                  </a:lnTo>
                  <a:lnTo>
                    <a:pt x="2492" y="1246"/>
                  </a:lnTo>
                  <a:lnTo>
                    <a:pt x="2458" y="674"/>
                  </a:lnTo>
                  <a:lnTo>
                    <a:pt x="2424" y="37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34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5" name="Google Shape;1005;p6"/>
            <p:cNvSpPr/>
            <p:nvPr/>
          </p:nvSpPr>
          <p:spPr>
            <a:xfrm>
              <a:off x="4566675" y="2947550"/>
              <a:ext cx="64000" cy="60625"/>
            </a:xfrm>
            <a:custGeom>
              <a:rect b="b" l="l" r="r" t="t"/>
              <a:pathLst>
                <a:path extrusionOk="0" h="2425" w="2560">
                  <a:moveTo>
                    <a:pt x="2021" y="0"/>
                  </a:moveTo>
                  <a:lnTo>
                    <a:pt x="1617" y="68"/>
                  </a:lnTo>
                  <a:lnTo>
                    <a:pt x="910" y="68"/>
                  </a:lnTo>
                  <a:lnTo>
                    <a:pt x="539" y="101"/>
                  </a:lnTo>
                  <a:lnTo>
                    <a:pt x="203" y="135"/>
                  </a:lnTo>
                  <a:lnTo>
                    <a:pt x="169" y="68"/>
                  </a:lnTo>
                  <a:lnTo>
                    <a:pt x="169" y="34"/>
                  </a:lnTo>
                  <a:lnTo>
                    <a:pt x="102" y="34"/>
                  </a:lnTo>
                  <a:lnTo>
                    <a:pt x="68" y="68"/>
                  </a:lnTo>
                  <a:lnTo>
                    <a:pt x="34" y="303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34" y="1718"/>
                  </a:lnTo>
                  <a:lnTo>
                    <a:pt x="102" y="2021"/>
                  </a:lnTo>
                  <a:lnTo>
                    <a:pt x="169" y="2324"/>
                  </a:lnTo>
                  <a:lnTo>
                    <a:pt x="203" y="2357"/>
                  </a:lnTo>
                  <a:lnTo>
                    <a:pt x="304" y="2357"/>
                  </a:lnTo>
                  <a:lnTo>
                    <a:pt x="337" y="2290"/>
                  </a:lnTo>
                  <a:lnTo>
                    <a:pt x="337" y="1987"/>
                  </a:lnTo>
                  <a:lnTo>
                    <a:pt x="304" y="1684"/>
                  </a:lnTo>
                  <a:lnTo>
                    <a:pt x="236" y="1078"/>
                  </a:lnTo>
                  <a:lnTo>
                    <a:pt x="236" y="674"/>
                  </a:lnTo>
                  <a:lnTo>
                    <a:pt x="203" y="236"/>
                  </a:lnTo>
                  <a:lnTo>
                    <a:pt x="438" y="270"/>
                  </a:lnTo>
                  <a:lnTo>
                    <a:pt x="1145" y="270"/>
                  </a:lnTo>
                  <a:lnTo>
                    <a:pt x="2223" y="202"/>
                  </a:lnTo>
                  <a:lnTo>
                    <a:pt x="2256" y="236"/>
                  </a:lnTo>
                  <a:lnTo>
                    <a:pt x="2290" y="270"/>
                  </a:lnTo>
                  <a:lnTo>
                    <a:pt x="2357" y="270"/>
                  </a:lnTo>
                  <a:lnTo>
                    <a:pt x="2324" y="573"/>
                  </a:lnTo>
                  <a:lnTo>
                    <a:pt x="2324" y="910"/>
                  </a:lnTo>
                  <a:lnTo>
                    <a:pt x="2357" y="2088"/>
                  </a:lnTo>
                  <a:lnTo>
                    <a:pt x="2122" y="2054"/>
                  </a:lnTo>
                  <a:lnTo>
                    <a:pt x="1886" y="2088"/>
                  </a:lnTo>
                  <a:lnTo>
                    <a:pt x="1415" y="2122"/>
                  </a:lnTo>
                  <a:lnTo>
                    <a:pt x="674" y="2122"/>
                  </a:lnTo>
                  <a:lnTo>
                    <a:pt x="539" y="2155"/>
                  </a:lnTo>
                  <a:lnTo>
                    <a:pt x="438" y="2189"/>
                  </a:lnTo>
                  <a:lnTo>
                    <a:pt x="337" y="2290"/>
                  </a:lnTo>
                  <a:lnTo>
                    <a:pt x="438" y="2357"/>
                  </a:lnTo>
                  <a:lnTo>
                    <a:pt x="539" y="2391"/>
                  </a:lnTo>
                  <a:lnTo>
                    <a:pt x="775" y="2425"/>
                  </a:lnTo>
                  <a:lnTo>
                    <a:pt x="1280" y="2357"/>
                  </a:lnTo>
                  <a:lnTo>
                    <a:pt x="2122" y="2357"/>
                  </a:lnTo>
                  <a:lnTo>
                    <a:pt x="2391" y="2290"/>
                  </a:lnTo>
                  <a:lnTo>
                    <a:pt x="2425" y="2324"/>
                  </a:lnTo>
                  <a:lnTo>
                    <a:pt x="2492" y="2357"/>
                  </a:lnTo>
                  <a:lnTo>
                    <a:pt x="2559" y="2324"/>
                  </a:lnTo>
                  <a:lnTo>
                    <a:pt x="2559" y="2256"/>
                  </a:lnTo>
                  <a:lnTo>
                    <a:pt x="2526" y="1078"/>
                  </a:lnTo>
                  <a:lnTo>
                    <a:pt x="2526" y="573"/>
                  </a:lnTo>
                  <a:lnTo>
                    <a:pt x="2492" y="303"/>
                  </a:lnTo>
                  <a:lnTo>
                    <a:pt x="2425" y="68"/>
                  </a:lnTo>
                  <a:lnTo>
                    <a:pt x="2391" y="68"/>
                  </a:lnTo>
                  <a:lnTo>
                    <a:pt x="2391" y="101"/>
                  </a:lnTo>
                  <a:lnTo>
                    <a:pt x="2324" y="34"/>
                  </a:lnTo>
                  <a:lnTo>
                    <a:pt x="2223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6" name="Google Shape;1006;p6"/>
            <p:cNvSpPr/>
            <p:nvPr/>
          </p:nvSpPr>
          <p:spPr>
            <a:xfrm>
              <a:off x="4483350" y="3089800"/>
              <a:ext cx="8450" cy="58950"/>
            </a:xfrm>
            <a:custGeom>
              <a:rect b="b" l="l" r="r" t="t"/>
              <a:pathLst>
                <a:path extrusionOk="0" h="2358" w="338">
                  <a:moveTo>
                    <a:pt x="68" y="0"/>
                  </a:moveTo>
                  <a:lnTo>
                    <a:pt x="34" y="34"/>
                  </a:lnTo>
                  <a:lnTo>
                    <a:pt x="0" y="303"/>
                  </a:lnTo>
                  <a:lnTo>
                    <a:pt x="0" y="573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3"/>
                  </a:lnTo>
                  <a:lnTo>
                    <a:pt x="270" y="2357"/>
                  </a:lnTo>
                  <a:lnTo>
                    <a:pt x="303" y="2323"/>
                  </a:lnTo>
                  <a:lnTo>
                    <a:pt x="337" y="2256"/>
                  </a:lnTo>
                  <a:lnTo>
                    <a:pt x="337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02" y="539"/>
                  </a:lnTo>
                  <a:lnTo>
                    <a:pt x="202" y="303"/>
                  </a:lnTo>
                  <a:lnTo>
                    <a:pt x="135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7" name="Google Shape;1007;p6"/>
            <p:cNvSpPr/>
            <p:nvPr/>
          </p:nvSpPr>
          <p:spPr>
            <a:xfrm>
              <a:off x="4104575" y="2898725"/>
              <a:ext cx="64000" cy="59800"/>
            </a:xfrm>
            <a:custGeom>
              <a:rect b="b" l="l" r="r" t="t"/>
              <a:pathLst>
                <a:path extrusionOk="0" h="2392" w="2560">
                  <a:moveTo>
                    <a:pt x="135" y="1"/>
                  </a:moveTo>
                  <a:lnTo>
                    <a:pt x="102" y="34"/>
                  </a:lnTo>
                  <a:lnTo>
                    <a:pt x="68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078"/>
                  </a:lnTo>
                  <a:lnTo>
                    <a:pt x="34" y="1684"/>
                  </a:lnTo>
                  <a:lnTo>
                    <a:pt x="68" y="2021"/>
                  </a:lnTo>
                  <a:lnTo>
                    <a:pt x="169" y="2290"/>
                  </a:lnTo>
                  <a:lnTo>
                    <a:pt x="203" y="2358"/>
                  </a:lnTo>
                  <a:lnTo>
                    <a:pt x="236" y="2358"/>
                  </a:lnTo>
                  <a:lnTo>
                    <a:pt x="304" y="2324"/>
                  </a:lnTo>
                  <a:lnTo>
                    <a:pt x="338" y="2256"/>
                  </a:lnTo>
                  <a:lnTo>
                    <a:pt x="304" y="1987"/>
                  </a:lnTo>
                  <a:lnTo>
                    <a:pt x="304" y="1684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3" y="236"/>
                  </a:lnTo>
                  <a:lnTo>
                    <a:pt x="439" y="236"/>
                  </a:lnTo>
                  <a:lnTo>
                    <a:pt x="674" y="270"/>
                  </a:lnTo>
                  <a:lnTo>
                    <a:pt x="1146" y="236"/>
                  </a:lnTo>
                  <a:lnTo>
                    <a:pt x="2223" y="203"/>
                  </a:lnTo>
                  <a:lnTo>
                    <a:pt x="2257" y="236"/>
                  </a:lnTo>
                  <a:lnTo>
                    <a:pt x="2324" y="236"/>
                  </a:lnTo>
                  <a:lnTo>
                    <a:pt x="2290" y="573"/>
                  </a:lnTo>
                  <a:lnTo>
                    <a:pt x="2324" y="910"/>
                  </a:lnTo>
                  <a:lnTo>
                    <a:pt x="2358" y="2088"/>
                  </a:lnTo>
                  <a:lnTo>
                    <a:pt x="2122" y="2054"/>
                  </a:lnTo>
                  <a:lnTo>
                    <a:pt x="1886" y="2054"/>
                  </a:lnTo>
                  <a:lnTo>
                    <a:pt x="1415" y="2088"/>
                  </a:lnTo>
                  <a:lnTo>
                    <a:pt x="843" y="2088"/>
                  </a:lnTo>
                  <a:lnTo>
                    <a:pt x="674" y="2122"/>
                  </a:lnTo>
                  <a:lnTo>
                    <a:pt x="540" y="2122"/>
                  </a:lnTo>
                  <a:lnTo>
                    <a:pt x="405" y="2189"/>
                  </a:lnTo>
                  <a:lnTo>
                    <a:pt x="338" y="2256"/>
                  </a:lnTo>
                  <a:lnTo>
                    <a:pt x="338" y="2290"/>
                  </a:lnTo>
                  <a:lnTo>
                    <a:pt x="405" y="2358"/>
                  </a:lnTo>
                  <a:lnTo>
                    <a:pt x="540" y="2391"/>
                  </a:lnTo>
                  <a:lnTo>
                    <a:pt x="775" y="2391"/>
                  </a:lnTo>
                  <a:lnTo>
                    <a:pt x="1280" y="2358"/>
                  </a:lnTo>
                  <a:lnTo>
                    <a:pt x="2088" y="2358"/>
                  </a:lnTo>
                  <a:lnTo>
                    <a:pt x="2358" y="2290"/>
                  </a:lnTo>
                  <a:lnTo>
                    <a:pt x="2425" y="2324"/>
                  </a:lnTo>
                  <a:lnTo>
                    <a:pt x="2492" y="2324"/>
                  </a:lnTo>
                  <a:lnTo>
                    <a:pt x="2526" y="2290"/>
                  </a:lnTo>
                  <a:lnTo>
                    <a:pt x="2560" y="2223"/>
                  </a:lnTo>
                  <a:lnTo>
                    <a:pt x="2526" y="1044"/>
                  </a:lnTo>
                  <a:lnTo>
                    <a:pt x="2526" y="539"/>
                  </a:lnTo>
                  <a:lnTo>
                    <a:pt x="2492" y="304"/>
                  </a:lnTo>
                  <a:lnTo>
                    <a:pt x="2425" y="68"/>
                  </a:lnTo>
                  <a:lnTo>
                    <a:pt x="2425" y="34"/>
                  </a:lnTo>
                  <a:lnTo>
                    <a:pt x="2391" y="34"/>
                  </a:lnTo>
                  <a:lnTo>
                    <a:pt x="2391" y="102"/>
                  </a:lnTo>
                  <a:lnTo>
                    <a:pt x="2358" y="68"/>
                  </a:lnTo>
                  <a:lnTo>
                    <a:pt x="2290" y="34"/>
                  </a:lnTo>
                  <a:lnTo>
                    <a:pt x="2223" y="1"/>
                  </a:lnTo>
                  <a:lnTo>
                    <a:pt x="1987" y="1"/>
                  </a:lnTo>
                  <a:lnTo>
                    <a:pt x="1617" y="34"/>
                  </a:lnTo>
                  <a:lnTo>
                    <a:pt x="910" y="34"/>
                  </a:lnTo>
                  <a:lnTo>
                    <a:pt x="540" y="68"/>
                  </a:lnTo>
                  <a:lnTo>
                    <a:pt x="203" y="135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8" name="Google Shape;1008;p6"/>
            <p:cNvSpPr/>
            <p:nvPr/>
          </p:nvSpPr>
          <p:spPr>
            <a:xfrm>
              <a:off x="4501875" y="3099900"/>
              <a:ext cx="22750" cy="12650"/>
            </a:xfrm>
            <a:custGeom>
              <a:rect b="b" l="l" r="r" t="t"/>
              <a:pathLst>
                <a:path extrusionOk="0" h="506" w="910">
                  <a:moveTo>
                    <a:pt x="572" y="0"/>
                  </a:moveTo>
                  <a:lnTo>
                    <a:pt x="404" y="68"/>
                  </a:lnTo>
                  <a:lnTo>
                    <a:pt x="101" y="236"/>
                  </a:lnTo>
                  <a:lnTo>
                    <a:pt x="34" y="270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101" y="404"/>
                  </a:lnTo>
                  <a:lnTo>
                    <a:pt x="774" y="505"/>
                  </a:lnTo>
                  <a:lnTo>
                    <a:pt x="842" y="472"/>
                  </a:lnTo>
                  <a:lnTo>
                    <a:pt x="909" y="404"/>
                  </a:lnTo>
                  <a:lnTo>
                    <a:pt x="876" y="337"/>
                  </a:lnTo>
                  <a:lnTo>
                    <a:pt x="808" y="303"/>
                  </a:lnTo>
                  <a:lnTo>
                    <a:pt x="505" y="270"/>
                  </a:lnTo>
                  <a:lnTo>
                    <a:pt x="640" y="169"/>
                  </a:lnTo>
                  <a:lnTo>
                    <a:pt x="774" y="68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09" name="Google Shape;1009;p6"/>
            <p:cNvSpPr/>
            <p:nvPr/>
          </p:nvSpPr>
          <p:spPr>
            <a:xfrm>
              <a:off x="5144925" y="2978700"/>
              <a:ext cx="56425" cy="56400"/>
            </a:xfrm>
            <a:custGeom>
              <a:rect b="b" l="l" r="r" t="t"/>
              <a:pathLst>
                <a:path extrusionOk="0" h="2256" w="2257">
                  <a:moveTo>
                    <a:pt x="1213" y="169"/>
                  </a:moveTo>
                  <a:lnTo>
                    <a:pt x="1179" y="202"/>
                  </a:lnTo>
                  <a:lnTo>
                    <a:pt x="1179" y="270"/>
                  </a:lnTo>
                  <a:lnTo>
                    <a:pt x="1213" y="337"/>
                  </a:lnTo>
                  <a:lnTo>
                    <a:pt x="1516" y="337"/>
                  </a:lnTo>
                  <a:lnTo>
                    <a:pt x="1684" y="371"/>
                  </a:lnTo>
                  <a:lnTo>
                    <a:pt x="1819" y="505"/>
                  </a:lnTo>
                  <a:lnTo>
                    <a:pt x="1920" y="640"/>
                  </a:lnTo>
                  <a:lnTo>
                    <a:pt x="1987" y="842"/>
                  </a:lnTo>
                  <a:lnTo>
                    <a:pt x="2021" y="1044"/>
                  </a:lnTo>
                  <a:lnTo>
                    <a:pt x="2021" y="1212"/>
                  </a:lnTo>
                  <a:lnTo>
                    <a:pt x="1987" y="1414"/>
                  </a:lnTo>
                  <a:lnTo>
                    <a:pt x="1920" y="1616"/>
                  </a:lnTo>
                  <a:lnTo>
                    <a:pt x="1819" y="1785"/>
                  </a:lnTo>
                  <a:lnTo>
                    <a:pt x="1650" y="1886"/>
                  </a:lnTo>
                  <a:lnTo>
                    <a:pt x="1482" y="1987"/>
                  </a:lnTo>
                  <a:lnTo>
                    <a:pt x="1314" y="2020"/>
                  </a:lnTo>
                  <a:lnTo>
                    <a:pt x="1112" y="2020"/>
                  </a:lnTo>
                  <a:lnTo>
                    <a:pt x="943" y="1987"/>
                  </a:lnTo>
                  <a:lnTo>
                    <a:pt x="741" y="1886"/>
                  </a:lnTo>
                  <a:lnTo>
                    <a:pt x="573" y="1751"/>
                  </a:lnTo>
                  <a:lnTo>
                    <a:pt x="438" y="1616"/>
                  </a:lnTo>
                  <a:lnTo>
                    <a:pt x="337" y="1448"/>
                  </a:lnTo>
                  <a:lnTo>
                    <a:pt x="270" y="1280"/>
                  </a:lnTo>
                  <a:lnTo>
                    <a:pt x="236" y="1111"/>
                  </a:lnTo>
                  <a:lnTo>
                    <a:pt x="270" y="909"/>
                  </a:lnTo>
                  <a:lnTo>
                    <a:pt x="337" y="741"/>
                  </a:lnTo>
                  <a:lnTo>
                    <a:pt x="472" y="539"/>
                  </a:lnTo>
                  <a:lnTo>
                    <a:pt x="640" y="371"/>
                  </a:lnTo>
                  <a:lnTo>
                    <a:pt x="809" y="270"/>
                  </a:lnTo>
                  <a:lnTo>
                    <a:pt x="1011" y="202"/>
                  </a:lnTo>
                  <a:lnTo>
                    <a:pt x="1213" y="169"/>
                  </a:lnTo>
                  <a:close/>
                  <a:moveTo>
                    <a:pt x="1179" y="0"/>
                  </a:moveTo>
                  <a:lnTo>
                    <a:pt x="1011" y="34"/>
                  </a:lnTo>
                  <a:lnTo>
                    <a:pt x="842" y="101"/>
                  </a:lnTo>
                  <a:lnTo>
                    <a:pt x="674" y="169"/>
                  </a:lnTo>
                  <a:lnTo>
                    <a:pt x="506" y="270"/>
                  </a:lnTo>
                  <a:lnTo>
                    <a:pt x="371" y="404"/>
                  </a:lnTo>
                  <a:lnTo>
                    <a:pt x="270" y="539"/>
                  </a:lnTo>
                  <a:lnTo>
                    <a:pt x="135" y="741"/>
                  </a:lnTo>
                  <a:lnTo>
                    <a:pt x="34" y="943"/>
                  </a:lnTo>
                  <a:lnTo>
                    <a:pt x="1" y="1179"/>
                  </a:lnTo>
                  <a:lnTo>
                    <a:pt x="1" y="1313"/>
                  </a:lnTo>
                  <a:lnTo>
                    <a:pt x="68" y="1414"/>
                  </a:lnTo>
                  <a:lnTo>
                    <a:pt x="203" y="1650"/>
                  </a:lnTo>
                  <a:lnTo>
                    <a:pt x="371" y="1886"/>
                  </a:lnTo>
                  <a:lnTo>
                    <a:pt x="607" y="2088"/>
                  </a:lnTo>
                  <a:lnTo>
                    <a:pt x="876" y="2222"/>
                  </a:lnTo>
                  <a:lnTo>
                    <a:pt x="1112" y="2256"/>
                  </a:lnTo>
                  <a:lnTo>
                    <a:pt x="1347" y="2256"/>
                  </a:lnTo>
                  <a:lnTo>
                    <a:pt x="1549" y="2222"/>
                  </a:lnTo>
                  <a:lnTo>
                    <a:pt x="1785" y="2121"/>
                  </a:lnTo>
                  <a:lnTo>
                    <a:pt x="1953" y="1953"/>
                  </a:lnTo>
                  <a:lnTo>
                    <a:pt x="2088" y="1785"/>
                  </a:lnTo>
                  <a:lnTo>
                    <a:pt x="2189" y="1583"/>
                  </a:lnTo>
                  <a:lnTo>
                    <a:pt x="2256" y="1313"/>
                  </a:lnTo>
                  <a:lnTo>
                    <a:pt x="2256" y="1145"/>
                  </a:lnTo>
                  <a:lnTo>
                    <a:pt x="2223" y="943"/>
                  </a:lnTo>
                  <a:lnTo>
                    <a:pt x="2189" y="707"/>
                  </a:lnTo>
                  <a:lnTo>
                    <a:pt x="2088" y="505"/>
                  </a:lnTo>
                  <a:lnTo>
                    <a:pt x="1987" y="303"/>
                  </a:lnTo>
                  <a:lnTo>
                    <a:pt x="1852" y="169"/>
                  </a:lnTo>
                  <a:lnTo>
                    <a:pt x="1684" y="68"/>
                  </a:lnTo>
                  <a:lnTo>
                    <a:pt x="1516" y="68"/>
                  </a:lnTo>
                  <a:lnTo>
                    <a:pt x="1347" y="34"/>
                  </a:lnTo>
                  <a:lnTo>
                    <a:pt x="117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0" name="Google Shape;1010;p6"/>
            <p:cNvSpPr/>
            <p:nvPr/>
          </p:nvSpPr>
          <p:spPr>
            <a:xfrm>
              <a:off x="4186225" y="3053600"/>
              <a:ext cx="17700" cy="26125"/>
            </a:xfrm>
            <a:custGeom>
              <a:rect b="b" l="l" r="r" t="t"/>
              <a:pathLst>
                <a:path extrusionOk="0" h="1045" w="708">
                  <a:moveTo>
                    <a:pt x="506" y="1"/>
                  </a:moveTo>
                  <a:lnTo>
                    <a:pt x="371" y="34"/>
                  </a:lnTo>
                  <a:lnTo>
                    <a:pt x="135" y="34"/>
                  </a:lnTo>
                  <a:lnTo>
                    <a:pt x="102" y="68"/>
                  </a:lnTo>
                  <a:lnTo>
                    <a:pt x="34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3"/>
                  </a:lnTo>
                  <a:lnTo>
                    <a:pt x="68" y="203"/>
                  </a:lnTo>
                  <a:lnTo>
                    <a:pt x="68" y="607"/>
                  </a:lnTo>
                  <a:lnTo>
                    <a:pt x="169" y="977"/>
                  </a:lnTo>
                  <a:lnTo>
                    <a:pt x="203" y="1044"/>
                  </a:lnTo>
                  <a:lnTo>
                    <a:pt x="270" y="1044"/>
                  </a:lnTo>
                  <a:lnTo>
                    <a:pt x="337" y="1011"/>
                  </a:lnTo>
                  <a:lnTo>
                    <a:pt x="337" y="943"/>
                  </a:lnTo>
                  <a:lnTo>
                    <a:pt x="304" y="573"/>
                  </a:lnTo>
                  <a:lnTo>
                    <a:pt x="371" y="607"/>
                  </a:lnTo>
                  <a:lnTo>
                    <a:pt x="472" y="573"/>
                  </a:lnTo>
                  <a:lnTo>
                    <a:pt x="573" y="539"/>
                  </a:lnTo>
                  <a:lnTo>
                    <a:pt x="607" y="506"/>
                  </a:lnTo>
                  <a:lnTo>
                    <a:pt x="607" y="472"/>
                  </a:lnTo>
                  <a:lnTo>
                    <a:pt x="573" y="405"/>
                  </a:lnTo>
                  <a:lnTo>
                    <a:pt x="506" y="405"/>
                  </a:lnTo>
                  <a:lnTo>
                    <a:pt x="337" y="438"/>
                  </a:lnTo>
                  <a:lnTo>
                    <a:pt x="270" y="472"/>
                  </a:lnTo>
                  <a:lnTo>
                    <a:pt x="236" y="236"/>
                  </a:lnTo>
                  <a:lnTo>
                    <a:pt x="371" y="236"/>
                  </a:lnTo>
                  <a:lnTo>
                    <a:pt x="539" y="203"/>
                  </a:lnTo>
                  <a:lnTo>
                    <a:pt x="607" y="169"/>
                  </a:lnTo>
                  <a:lnTo>
                    <a:pt x="674" y="135"/>
                  </a:lnTo>
                  <a:lnTo>
                    <a:pt x="708" y="102"/>
                  </a:lnTo>
                  <a:lnTo>
                    <a:pt x="708" y="68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1" name="Google Shape;1011;p6"/>
            <p:cNvSpPr/>
            <p:nvPr/>
          </p:nvSpPr>
          <p:spPr>
            <a:xfrm>
              <a:off x="4127300" y="2927350"/>
              <a:ext cx="19400" cy="21900"/>
            </a:xfrm>
            <a:custGeom>
              <a:rect b="b" l="l" r="r" t="t"/>
              <a:pathLst>
                <a:path extrusionOk="0" h="876" w="776">
                  <a:moveTo>
                    <a:pt x="405" y="0"/>
                  </a:moveTo>
                  <a:lnTo>
                    <a:pt x="270" y="135"/>
                  </a:lnTo>
                  <a:lnTo>
                    <a:pt x="169" y="270"/>
                  </a:lnTo>
                  <a:lnTo>
                    <a:pt x="1" y="606"/>
                  </a:lnTo>
                  <a:lnTo>
                    <a:pt x="1" y="640"/>
                  </a:lnTo>
                  <a:lnTo>
                    <a:pt x="1" y="674"/>
                  </a:lnTo>
                  <a:lnTo>
                    <a:pt x="35" y="707"/>
                  </a:lnTo>
                  <a:lnTo>
                    <a:pt x="102" y="741"/>
                  </a:lnTo>
                  <a:lnTo>
                    <a:pt x="338" y="741"/>
                  </a:lnTo>
                  <a:lnTo>
                    <a:pt x="573" y="707"/>
                  </a:lnTo>
                  <a:lnTo>
                    <a:pt x="573" y="808"/>
                  </a:lnTo>
                  <a:lnTo>
                    <a:pt x="607" y="876"/>
                  </a:lnTo>
                  <a:lnTo>
                    <a:pt x="708" y="876"/>
                  </a:lnTo>
                  <a:lnTo>
                    <a:pt x="708" y="775"/>
                  </a:lnTo>
                  <a:lnTo>
                    <a:pt x="708" y="674"/>
                  </a:lnTo>
                  <a:lnTo>
                    <a:pt x="775" y="674"/>
                  </a:lnTo>
                  <a:lnTo>
                    <a:pt x="775" y="606"/>
                  </a:lnTo>
                  <a:lnTo>
                    <a:pt x="775" y="539"/>
                  </a:lnTo>
                  <a:lnTo>
                    <a:pt x="708" y="505"/>
                  </a:lnTo>
                  <a:lnTo>
                    <a:pt x="742" y="337"/>
                  </a:lnTo>
                  <a:lnTo>
                    <a:pt x="742" y="270"/>
                  </a:lnTo>
                  <a:lnTo>
                    <a:pt x="708" y="303"/>
                  </a:lnTo>
                  <a:lnTo>
                    <a:pt x="607" y="505"/>
                  </a:lnTo>
                  <a:lnTo>
                    <a:pt x="237" y="539"/>
                  </a:lnTo>
                  <a:lnTo>
                    <a:pt x="237" y="539"/>
                  </a:lnTo>
                  <a:lnTo>
                    <a:pt x="371" y="303"/>
                  </a:lnTo>
                  <a:lnTo>
                    <a:pt x="472" y="68"/>
                  </a:lnTo>
                  <a:lnTo>
                    <a:pt x="472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2" name="Google Shape;1012;p6"/>
            <p:cNvSpPr/>
            <p:nvPr/>
          </p:nvSpPr>
          <p:spPr>
            <a:xfrm>
              <a:off x="4232525" y="3029200"/>
              <a:ext cx="55575" cy="61475"/>
            </a:xfrm>
            <a:custGeom>
              <a:rect b="b" l="l" r="r" t="t"/>
              <a:pathLst>
                <a:path extrusionOk="0" h="2459" w="2223">
                  <a:moveTo>
                    <a:pt x="1785" y="0"/>
                  </a:moveTo>
                  <a:lnTo>
                    <a:pt x="1313" y="68"/>
                  </a:lnTo>
                  <a:lnTo>
                    <a:pt x="707" y="68"/>
                  </a:lnTo>
                  <a:lnTo>
                    <a:pt x="101" y="101"/>
                  </a:lnTo>
                  <a:lnTo>
                    <a:pt x="34" y="135"/>
                  </a:lnTo>
                  <a:lnTo>
                    <a:pt x="0" y="202"/>
                  </a:lnTo>
                  <a:lnTo>
                    <a:pt x="34" y="236"/>
                  </a:lnTo>
                  <a:lnTo>
                    <a:pt x="68" y="303"/>
                  </a:lnTo>
                  <a:lnTo>
                    <a:pt x="34" y="505"/>
                  </a:lnTo>
                  <a:lnTo>
                    <a:pt x="34" y="741"/>
                  </a:lnTo>
                  <a:lnTo>
                    <a:pt x="68" y="1179"/>
                  </a:lnTo>
                  <a:lnTo>
                    <a:pt x="68" y="1717"/>
                  </a:lnTo>
                  <a:lnTo>
                    <a:pt x="68" y="2020"/>
                  </a:lnTo>
                  <a:lnTo>
                    <a:pt x="101" y="2290"/>
                  </a:lnTo>
                  <a:lnTo>
                    <a:pt x="68" y="2323"/>
                  </a:lnTo>
                  <a:lnTo>
                    <a:pt x="101" y="2391"/>
                  </a:lnTo>
                  <a:lnTo>
                    <a:pt x="135" y="2458"/>
                  </a:lnTo>
                  <a:lnTo>
                    <a:pt x="202" y="2458"/>
                  </a:lnTo>
                  <a:lnTo>
                    <a:pt x="808" y="2424"/>
                  </a:lnTo>
                  <a:lnTo>
                    <a:pt x="1448" y="2391"/>
                  </a:lnTo>
                  <a:lnTo>
                    <a:pt x="1852" y="2391"/>
                  </a:lnTo>
                  <a:lnTo>
                    <a:pt x="2054" y="2323"/>
                  </a:lnTo>
                  <a:lnTo>
                    <a:pt x="2121" y="2290"/>
                  </a:lnTo>
                  <a:lnTo>
                    <a:pt x="2222" y="2222"/>
                  </a:lnTo>
                  <a:lnTo>
                    <a:pt x="2121" y="2155"/>
                  </a:lnTo>
                  <a:lnTo>
                    <a:pt x="2020" y="2121"/>
                  </a:lnTo>
                  <a:lnTo>
                    <a:pt x="1852" y="2121"/>
                  </a:lnTo>
                  <a:lnTo>
                    <a:pt x="1414" y="2155"/>
                  </a:lnTo>
                  <a:lnTo>
                    <a:pt x="303" y="2222"/>
                  </a:lnTo>
                  <a:lnTo>
                    <a:pt x="303" y="1953"/>
                  </a:lnTo>
                  <a:lnTo>
                    <a:pt x="303" y="1684"/>
                  </a:lnTo>
                  <a:lnTo>
                    <a:pt x="270" y="1179"/>
                  </a:lnTo>
                  <a:lnTo>
                    <a:pt x="270" y="741"/>
                  </a:lnTo>
                  <a:lnTo>
                    <a:pt x="270" y="505"/>
                  </a:lnTo>
                  <a:lnTo>
                    <a:pt x="202" y="303"/>
                  </a:lnTo>
                  <a:lnTo>
                    <a:pt x="842" y="303"/>
                  </a:lnTo>
                  <a:lnTo>
                    <a:pt x="1482" y="270"/>
                  </a:lnTo>
                  <a:lnTo>
                    <a:pt x="1886" y="236"/>
                  </a:lnTo>
                  <a:lnTo>
                    <a:pt x="2088" y="169"/>
                  </a:lnTo>
                  <a:lnTo>
                    <a:pt x="2155" y="135"/>
                  </a:lnTo>
                  <a:lnTo>
                    <a:pt x="2222" y="68"/>
                  </a:lnTo>
                  <a:lnTo>
                    <a:pt x="2222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3" name="Google Shape;1013;p6"/>
            <p:cNvSpPr/>
            <p:nvPr/>
          </p:nvSpPr>
          <p:spPr>
            <a:xfrm>
              <a:off x="4146675" y="2967750"/>
              <a:ext cx="7600" cy="58100"/>
            </a:xfrm>
            <a:custGeom>
              <a:rect b="b" l="l" r="r" t="t"/>
              <a:pathLst>
                <a:path extrusionOk="0" h="2324" w="304">
                  <a:moveTo>
                    <a:pt x="34" y="1"/>
                  </a:moveTo>
                  <a:lnTo>
                    <a:pt x="34" y="34"/>
                  </a:lnTo>
                  <a:lnTo>
                    <a:pt x="0" y="304"/>
                  </a:lnTo>
                  <a:lnTo>
                    <a:pt x="0" y="539"/>
                  </a:lnTo>
                  <a:lnTo>
                    <a:pt x="0" y="1078"/>
                  </a:lnTo>
                  <a:lnTo>
                    <a:pt x="34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4"/>
                  </a:lnTo>
                  <a:lnTo>
                    <a:pt x="303" y="2324"/>
                  </a:lnTo>
                  <a:lnTo>
                    <a:pt x="303" y="2256"/>
                  </a:lnTo>
                  <a:lnTo>
                    <a:pt x="303" y="1953"/>
                  </a:lnTo>
                  <a:lnTo>
                    <a:pt x="303" y="1650"/>
                  </a:lnTo>
                  <a:lnTo>
                    <a:pt x="236" y="1078"/>
                  </a:lnTo>
                  <a:lnTo>
                    <a:pt x="202" y="539"/>
                  </a:lnTo>
                  <a:lnTo>
                    <a:pt x="169" y="270"/>
                  </a:lnTo>
                  <a:lnTo>
                    <a:pt x="135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4" name="Google Shape;1014;p6"/>
            <p:cNvSpPr/>
            <p:nvPr/>
          </p:nvSpPr>
          <p:spPr>
            <a:xfrm>
              <a:off x="4160975" y="3030025"/>
              <a:ext cx="64850" cy="63175"/>
            </a:xfrm>
            <a:custGeom>
              <a:rect b="b" l="l" r="r" t="t"/>
              <a:pathLst>
                <a:path extrusionOk="0" h="2527" w="2594">
                  <a:moveTo>
                    <a:pt x="2290" y="237"/>
                  </a:moveTo>
                  <a:lnTo>
                    <a:pt x="2324" y="674"/>
                  </a:lnTo>
                  <a:lnTo>
                    <a:pt x="2324" y="1078"/>
                  </a:lnTo>
                  <a:lnTo>
                    <a:pt x="2324" y="1684"/>
                  </a:lnTo>
                  <a:lnTo>
                    <a:pt x="2324" y="1987"/>
                  </a:lnTo>
                  <a:lnTo>
                    <a:pt x="2357" y="2290"/>
                  </a:lnTo>
                  <a:lnTo>
                    <a:pt x="2357" y="2290"/>
                  </a:lnTo>
                  <a:lnTo>
                    <a:pt x="2223" y="2223"/>
                  </a:lnTo>
                  <a:lnTo>
                    <a:pt x="2122" y="2156"/>
                  </a:lnTo>
                  <a:lnTo>
                    <a:pt x="1819" y="2156"/>
                  </a:lnTo>
                  <a:lnTo>
                    <a:pt x="1246" y="2189"/>
                  </a:lnTo>
                  <a:lnTo>
                    <a:pt x="775" y="2189"/>
                  </a:lnTo>
                  <a:lnTo>
                    <a:pt x="539" y="2223"/>
                  </a:lnTo>
                  <a:lnTo>
                    <a:pt x="304" y="2257"/>
                  </a:lnTo>
                  <a:lnTo>
                    <a:pt x="236" y="1078"/>
                  </a:lnTo>
                  <a:lnTo>
                    <a:pt x="236" y="742"/>
                  </a:lnTo>
                  <a:lnTo>
                    <a:pt x="169" y="439"/>
                  </a:lnTo>
                  <a:lnTo>
                    <a:pt x="236" y="439"/>
                  </a:lnTo>
                  <a:lnTo>
                    <a:pt x="270" y="405"/>
                  </a:lnTo>
                  <a:lnTo>
                    <a:pt x="304" y="371"/>
                  </a:lnTo>
                  <a:lnTo>
                    <a:pt x="1347" y="338"/>
                  </a:lnTo>
                  <a:lnTo>
                    <a:pt x="1819" y="304"/>
                  </a:lnTo>
                  <a:lnTo>
                    <a:pt x="2054" y="270"/>
                  </a:lnTo>
                  <a:lnTo>
                    <a:pt x="2290" y="237"/>
                  </a:lnTo>
                  <a:close/>
                  <a:moveTo>
                    <a:pt x="2357" y="1"/>
                  </a:moveTo>
                  <a:lnTo>
                    <a:pt x="2324" y="35"/>
                  </a:lnTo>
                  <a:lnTo>
                    <a:pt x="2290" y="35"/>
                  </a:lnTo>
                  <a:lnTo>
                    <a:pt x="2290" y="136"/>
                  </a:lnTo>
                  <a:lnTo>
                    <a:pt x="1953" y="102"/>
                  </a:lnTo>
                  <a:lnTo>
                    <a:pt x="1583" y="102"/>
                  </a:lnTo>
                  <a:lnTo>
                    <a:pt x="876" y="169"/>
                  </a:lnTo>
                  <a:lnTo>
                    <a:pt x="270" y="169"/>
                  </a:lnTo>
                  <a:lnTo>
                    <a:pt x="203" y="203"/>
                  </a:lnTo>
                  <a:lnTo>
                    <a:pt x="135" y="270"/>
                  </a:lnTo>
                  <a:lnTo>
                    <a:pt x="102" y="270"/>
                  </a:lnTo>
                  <a:lnTo>
                    <a:pt x="102" y="237"/>
                  </a:lnTo>
                  <a:lnTo>
                    <a:pt x="68" y="237"/>
                  </a:lnTo>
                  <a:lnTo>
                    <a:pt x="1" y="506"/>
                  </a:lnTo>
                  <a:lnTo>
                    <a:pt x="1" y="742"/>
                  </a:lnTo>
                  <a:lnTo>
                    <a:pt x="68" y="1247"/>
                  </a:lnTo>
                  <a:lnTo>
                    <a:pt x="102" y="2425"/>
                  </a:lnTo>
                  <a:lnTo>
                    <a:pt x="135" y="2492"/>
                  </a:lnTo>
                  <a:lnTo>
                    <a:pt x="203" y="2526"/>
                  </a:lnTo>
                  <a:lnTo>
                    <a:pt x="270" y="2492"/>
                  </a:lnTo>
                  <a:lnTo>
                    <a:pt x="304" y="2459"/>
                  </a:lnTo>
                  <a:lnTo>
                    <a:pt x="573" y="2492"/>
                  </a:lnTo>
                  <a:lnTo>
                    <a:pt x="842" y="2492"/>
                  </a:lnTo>
                  <a:lnTo>
                    <a:pt x="1415" y="2459"/>
                  </a:lnTo>
                  <a:lnTo>
                    <a:pt x="1920" y="2459"/>
                  </a:lnTo>
                  <a:lnTo>
                    <a:pt x="2155" y="2425"/>
                  </a:lnTo>
                  <a:lnTo>
                    <a:pt x="2256" y="2358"/>
                  </a:lnTo>
                  <a:lnTo>
                    <a:pt x="2357" y="2290"/>
                  </a:lnTo>
                  <a:lnTo>
                    <a:pt x="2357" y="2324"/>
                  </a:lnTo>
                  <a:lnTo>
                    <a:pt x="2425" y="2358"/>
                  </a:lnTo>
                  <a:lnTo>
                    <a:pt x="2492" y="2358"/>
                  </a:lnTo>
                  <a:lnTo>
                    <a:pt x="2526" y="2290"/>
                  </a:lnTo>
                  <a:lnTo>
                    <a:pt x="2559" y="1987"/>
                  </a:lnTo>
                  <a:lnTo>
                    <a:pt x="2593" y="1684"/>
                  </a:lnTo>
                  <a:lnTo>
                    <a:pt x="2559" y="1078"/>
                  </a:lnTo>
                  <a:lnTo>
                    <a:pt x="2526" y="540"/>
                  </a:lnTo>
                  <a:lnTo>
                    <a:pt x="2492" y="304"/>
                  </a:lnTo>
                  <a:lnTo>
                    <a:pt x="2425" y="35"/>
                  </a:lnTo>
                  <a:lnTo>
                    <a:pt x="2391" y="35"/>
                  </a:lnTo>
                  <a:lnTo>
                    <a:pt x="235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5" name="Google Shape;1015;p6"/>
            <p:cNvSpPr/>
            <p:nvPr/>
          </p:nvSpPr>
          <p:spPr>
            <a:xfrm>
              <a:off x="4328475" y="3051075"/>
              <a:ext cx="19375" cy="17700"/>
            </a:xfrm>
            <a:custGeom>
              <a:rect b="b" l="l" r="r" t="t"/>
              <a:pathLst>
                <a:path extrusionOk="0" h="708" w="775">
                  <a:moveTo>
                    <a:pt x="573" y="1"/>
                  </a:moveTo>
                  <a:lnTo>
                    <a:pt x="506" y="34"/>
                  </a:lnTo>
                  <a:lnTo>
                    <a:pt x="472" y="102"/>
                  </a:lnTo>
                  <a:lnTo>
                    <a:pt x="438" y="236"/>
                  </a:lnTo>
                  <a:lnTo>
                    <a:pt x="438" y="270"/>
                  </a:lnTo>
                  <a:lnTo>
                    <a:pt x="203" y="304"/>
                  </a:lnTo>
                  <a:lnTo>
                    <a:pt x="169" y="135"/>
                  </a:lnTo>
                  <a:lnTo>
                    <a:pt x="135" y="102"/>
                  </a:lnTo>
                  <a:lnTo>
                    <a:pt x="68" y="102"/>
                  </a:lnTo>
                  <a:lnTo>
                    <a:pt x="68" y="135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34" y="438"/>
                  </a:lnTo>
                  <a:lnTo>
                    <a:pt x="68" y="640"/>
                  </a:lnTo>
                  <a:lnTo>
                    <a:pt x="102" y="674"/>
                  </a:lnTo>
                  <a:lnTo>
                    <a:pt x="169" y="674"/>
                  </a:lnTo>
                  <a:lnTo>
                    <a:pt x="203" y="640"/>
                  </a:lnTo>
                  <a:lnTo>
                    <a:pt x="236" y="573"/>
                  </a:lnTo>
                  <a:lnTo>
                    <a:pt x="203" y="472"/>
                  </a:lnTo>
                  <a:lnTo>
                    <a:pt x="472" y="472"/>
                  </a:lnTo>
                  <a:lnTo>
                    <a:pt x="506" y="607"/>
                  </a:lnTo>
                  <a:lnTo>
                    <a:pt x="506" y="640"/>
                  </a:lnTo>
                  <a:lnTo>
                    <a:pt x="573" y="708"/>
                  </a:lnTo>
                  <a:lnTo>
                    <a:pt x="607" y="708"/>
                  </a:lnTo>
                  <a:lnTo>
                    <a:pt x="640" y="674"/>
                  </a:lnTo>
                  <a:lnTo>
                    <a:pt x="640" y="640"/>
                  </a:lnTo>
                  <a:lnTo>
                    <a:pt x="674" y="573"/>
                  </a:lnTo>
                  <a:lnTo>
                    <a:pt x="640" y="438"/>
                  </a:lnTo>
                  <a:lnTo>
                    <a:pt x="741" y="371"/>
                  </a:lnTo>
                  <a:lnTo>
                    <a:pt x="775" y="304"/>
                  </a:lnTo>
                  <a:lnTo>
                    <a:pt x="775" y="270"/>
                  </a:lnTo>
                  <a:lnTo>
                    <a:pt x="741" y="236"/>
                  </a:lnTo>
                  <a:lnTo>
                    <a:pt x="674" y="203"/>
                  </a:lnTo>
                  <a:lnTo>
                    <a:pt x="607" y="236"/>
                  </a:lnTo>
                  <a:lnTo>
                    <a:pt x="607" y="135"/>
                  </a:lnTo>
                  <a:lnTo>
                    <a:pt x="640" y="68"/>
                  </a:lnTo>
                  <a:lnTo>
                    <a:pt x="640" y="34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6" name="Google Shape;1016;p6"/>
            <p:cNvSpPr/>
            <p:nvPr/>
          </p:nvSpPr>
          <p:spPr>
            <a:xfrm>
              <a:off x="4254400" y="3051075"/>
              <a:ext cx="25275" cy="22750"/>
            </a:xfrm>
            <a:custGeom>
              <a:rect b="b" l="l" r="r" t="t"/>
              <a:pathLst>
                <a:path extrusionOk="0" h="910" w="1011">
                  <a:moveTo>
                    <a:pt x="371" y="1"/>
                  </a:moveTo>
                  <a:lnTo>
                    <a:pt x="270" y="34"/>
                  </a:lnTo>
                  <a:lnTo>
                    <a:pt x="169" y="135"/>
                  </a:lnTo>
                  <a:lnTo>
                    <a:pt x="68" y="203"/>
                  </a:lnTo>
                  <a:lnTo>
                    <a:pt x="34" y="337"/>
                  </a:lnTo>
                  <a:lnTo>
                    <a:pt x="1" y="472"/>
                  </a:lnTo>
                  <a:lnTo>
                    <a:pt x="34" y="573"/>
                  </a:lnTo>
                  <a:lnTo>
                    <a:pt x="68" y="674"/>
                  </a:lnTo>
                  <a:lnTo>
                    <a:pt x="135" y="741"/>
                  </a:lnTo>
                  <a:lnTo>
                    <a:pt x="203" y="809"/>
                  </a:lnTo>
                  <a:lnTo>
                    <a:pt x="304" y="842"/>
                  </a:lnTo>
                  <a:lnTo>
                    <a:pt x="405" y="876"/>
                  </a:lnTo>
                  <a:lnTo>
                    <a:pt x="506" y="876"/>
                  </a:lnTo>
                  <a:lnTo>
                    <a:pt x="607" y="809"/>
                  </a:lnTo>
                  <a:lnTo>
                    <a:pt x="607" y="876"/>
                  </a:lnTo>
                  <a:lnTo>
                    <a:pt x="640" y="910"/>
                  </a:lnTo>
                  <a:lnTo>
                    <a:pt x="674" y="910"/>
                  </a:lnTo>
                  <a:lnTo>
                    <a:pt x="708" y="876"/>
                  </a:lnTo>
                  <a:lnTo>
                    <a:pt x="708" y="842"/>
                  </a:lnTo>
                  <a:lnTo>
                    <a:pt x="708" y="741"/>
                  </a:lnTo>
                  <a:lnTo>
                    <a:pt x="708" y="607"/>
                  </a:lnTo>
                  <a:lnTo>
                    <a:pt x="708" y="573"/>
                  </a:lnTo>
                  <a:lnTo>
                    <a:pt x="943" y="539"/>
                  </a:lnTo>
                  <a:lnTo>
                    <a:pt x="977" y="506"/>
                  </a:lnTo>
                  <a:lnTo>
                    <a:pt x="1011" y="438"/>
                  </a:lnTo>
                  <a:lnTo>
                    <a:pt x="977" y="371"/>
                  </a:lnTo>
                  <a:lnTo>
                    <a:pt x="910" y="337"/>
                  </a:lnTo>
                  <a:lnTo>
                    <a:pt x="674" y="337"/>
                  </a:lnTo>
                  <a:lnTo>
                    <a:pt x="539" y="371"/>
                  </a:lnTo>
                  <a:lnTo>
                    <a:pt x="438" y="438"/>
                  </a:lnTo>
                  <a:lnTo>
                    <a:pt x="405" y="472"/>
                  </a:lnTo>
                  <a:lnTo>
                    <a:pt x="438" y="506"/>
                  </a:lnTo>
                  <a:lnTo>
                    <a:pt x="607" y="539"/>
                  </a:lnTo>
                  <a:lnTo>
                    <a:pt x="607" y="573"/>
                  </a:lnTo>
                  <a:lnTo>
                    <a:pt x="607" y="640"/>
                  </a:lnTo>
                  <a:lnTo>
                    <a:pt x="506" y="674"/>
                  </a:lnTo>
                  <a:lnTo>
                    <a:pt x="405" y="674"/>
                  </a:lnTo>
                  <a:lnTo>
                    <a:pt x="304" y="640"/>
                  </a:lnTo>
                  <a:lnTo>
                    <a:pt x="236" y="607"/>
                  </a:lnTo>
                  <a:lnTo>
                    <a:pt x="203" y="539"/>
                  </a:lnTo>
                  <a:lnTo>
                    <a:pt x="203" y="438"/>
                  </a:lnTo>
                  <a:lnTo>
                    <a:pt x="203" y="337"/>
                  </a:lnTo>
                  <a:lnTo>
                    <a:pt x="270" y="270"/>
                  </a:lnTo>
                  <a:lnTo>
                    <a:pt x="337" y="203"/>
                  </a:lnTo>
                  <a:lnTo>
                    <a:pt x="539" y="135"/>
                  </a:lnTo>
                  <a:lnTo>
                    <a:pt x="741" y="102"/>
                  </a:lnTo>
                  <a:lnTo>
                    <a:pt x="741" y="68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7" name="Google Shape;1017;p6"/>
            <p:cNvSpPr/>
            <p:nvPr/>
          </p:nvSpPr>
          <p:spPr>
            <a:xfrm>
              <a:off x="4365500" y="3115050"/>
              <a:ext cx="19400" cy="16850"/>
            </a:xfrm>
            <a:custGeom>
              <a:rect b="b" l="l" r="r" t="t"/>
              <a:pathLst>
                <a:path extrusionOk="0" h="674" w="776">
                  <a:moveTo>
                    <a:pt x="102" y="0"/>
                  </a:moveTo>
                  <a:lnTo>
                    <a:pt x="35" y="34"/>
                  </a:lnTo>
                  <a:lnTo>
                    <a:pt x="35" y="101"/>
                  </a:lnTo>
                  <a:lnTo>
                    <a:pt x="35" y="135"/>
                  </a:lnTo>
                  <a:lnTo>
                    <a:pt x="1" y="270"/>
                  </a:lnTo>
                  <a:lnTo>
                    <a:pt x="1" y="573"/>
                  </a:lnTo>
                  <a:lnTo>
                    <a:pt x="35" y="640"/>
                  </a:lnTo>
                  <a:lnTo>
                    <a:pt x="102" y="674"/>
                  </a:lnTo>
                  <a:lnTo>
                    <a:pt x="136" y="640"/>
                  </a:lnTo>
                  <a:lnTo>
                    <a:pt x="203" y="606"/>
                  </a:lnTo>
                  <a:lnTo>
                    <a:pt x="203" y="371"/>
                  </a:lnTo>
                  <a:lnTo>
                    <a:pt x="405" y="573"/>
                  </a:lnTo>
                  <a:lnTo>
                    <a:pt x="472" y="606"/>
                  </a:lnTo>
                  <a:lnTo>
                    <a:pt x="573" y="640"/>
                  </a:lnTo>
                  <a:lnTo>
                    <a:pt x="674" y="640"/>
                  </a:lnTo>
                  <a:lnTo>
                    <a:pt x="742" y="573"/>
                  </a:lnTo>
                  <a:lnTo>
                    <a:pt x="775" y="505"/>
                  </a:lnTo>
                  <a:lnTo>
                    <a:pt x="775" y="438"/>
                  </a:lnTo>
                  <a:lnTo>
                    <a:pt x="742" y="270"/>
                  </a:lnTo>
                  <a:lnTo>
                    <a:pt x="708" y="135"/>
                  </a:lnTo>
                  <a:lnTo>
                    <a:pt x="708" y="68"/>
                  </a:lnTo>
                  <a:lnTo>
                    <a:pt x="641" y="34"/>
                  </a:lnTo>
                  <a:lnTo>
                    <a:pt x="607" y="34"/>
                  </a:lnTo>
                  <a:lnTo>
                    <a:pt x="540" y="68"/>
                  </a:lnTo>
                  <a:lnTo>
                    <a:pt x="506" y="169"/>
                  </a:lnTo>
                  <a:lnTo>
                    <a:pt x="506" y="236"/>
                  </a:lnTo>
                  <a:lnTo>
                    <a:pt x="573" y="438"/>
                  </a:lnTo>
                  <a:lnTo>
                    <a:pt x="506" y="404"/>
                  </a:lnTo>
                  <a:lnTo>
                    <a:pt x="439" y="337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18" name="Google Shape;1018;p6"/>
            <p:cNvSpPr/>
            <p:nvPr/>
          </p:nvSpPr>
          <p:spPr>
            <a:xfrm>
              <a:off x="4301550" y="3025825"/>
              <a:ext cx="64825" cy="60625"/>
            </a:xfrm>
            <a:custGeom>
              <a:rect b="b" l="l" r="r" t="t"/>
              <a:pathLst>
                <a:path extrusionOk="0" h="2425" w="2593">
                  <a:moveTo>
                    <a:pt x="1785" y="1"/>
                  </a:moveTo>
                  <a:lnTo>
                    <a:pt x="1280" y="68"/>
                  </a:lnTo>
                  <a:lnTo>
                    <a:pt x="707" y="102"/>
                  </a:lnTo>
                  <a:lnTo>
                    <a:pt x="135" y="203"/>
                  </a:lnTo>
                  <a:lnTo>
                    <a:pt x="101" y="135"/>
                  </a:lnTo>
                  <a:lnTo>
                    <a:pt x="101" y="102"/>
                  </a:lnTo>
                  <a:lnTo>
                    <a:pt x="34" y="102"/>
                  </a:lnTo>
                  <a:lnTo>
                    <a:pt x="0" y="135"/>
                  </a:lnTo>
                  <a:lnTo>
                    <a:pt x="0" y="438"/>
                  </a:lnTo>
                  <a:lnTo>
                    <a:pt x="0" y="741"/>
                  </a:lnTo>
                  <a:lnTo>
                    <a:pt x="34" y="1347"/>
                  </a:lnTo>
                  <a:lnTo>
                    <a:pt x="34" y="1852"/>
                  </a:lnTo>
                  <a:lnTo>
                    <a:pt x="67" y="2122"/>
                  </a:lnTo>
                  <a:lnTo>
                    <a:pt x="101" y="2391"/>
                  </a:lnTo>
                  <a:lnTo>
                    <a:pt x="135" y="2391"/>
                  </a:lnTo>
                  <a:lnTo>
                    <a:pt x="135" y="2425"/>
                  </a:lnTo>
                  <a:lnTo>
                    <a:pt x="202" y="2391"/>
                  </a:lnTo>
                  <a:lnTo>
                    <a:pt x="1313" y="2391"/>
                  </a:lnTo>
                  <a:lnTo>
                    <a:pt x="1818" y="2357"/>
                  </a:lnTo>
                  <a:lnTo>
                    <a:pt x="2088" y="2324"/>
                  </a:lnTo>
                  <a:lnTo>
                    <a:pt x="2323" y="2290"/>
                  </a:lnTo>
                  <a:lnTo>
                    <a:pt x="2357" y="2324"/>
                  </a:lnTo>
                  <a:lnTo>
                    <a:pt x="2391" y="2324"/>
                  </a:lnTo>
                  <a:lnTo>
                    <a:pt x="2492" y="2290"/>
                  </a:lnTo>
                  <a:lnTo>
                    <a:pt x="2559" y="2189"/>
                  </a:lnTo>
                  <a:lnTo>
                    <a:pt x="2559" y="2088"/>
                  </a:lnTo>
                  <a:lnTo>
                    <a:pt x="2593" y="1953"/>
                  </a:lnTo>
                  <a:lnTo>
                    <a:pt x="2559" y="1718"/>
                  </a:lnTo>
                  <a:lnTo>
                    <a:pt x="2525" y="1482"/>
                  </a:lnTo>
                  <a:lnTo>
                    <a:pt x="2525" y="741"/>
                  </a:lnTo>
                  <a:lnTo>
                    <a:pt x="2458" y="405"/>
                  </a:lnTo>
                  <a:lnTo>
                    <a:pt x="2391" y="236"/>
                  </a:lnTo>
                  <a:lnTo>
                    <a:pt x="2323" y="102"/>
                  </a:lnTo>
                  <a:lnTo>
                    <a:pt x="2290" y="102"/>
                  </a:lnTo>
                  <a:lnTo>
                    <a:pt x="2256" y="203"/>
                  </a:lnTo>
                  <a:lnTo>
                    <a:pt x="2256" y="337"/>
                  </a:lnTo>
                  <a:lnTo>
                    <a:pt x="2256" y="607"/>
                  </a:lnTo>
                  <a:lnTo>
                    <a:pt x="2290" y="1145"/>
                  </a:lnTo>
                  <a:lnTo>
                    <a:pt x="2323" y="1650"/>
                  </a:lnTo>
                  <a:lnTo>
                    <a:pt x="2323" y="2155"/>
                  </a:lnTo>
                  <a:lnTo>
                    <a:pt x="2088" y="2122"/>
                  </a:lnTo>
                  <a:lnTo>
                    <a:pt x="1818" y="2088"/>
                  </a:lnTo>
                  <a:lnTo>
                    <a:pt x="1280" y="2088"/>
                  </a:lnTo>
                  <a:lnTo>
                    <a:pt x="269" y="2189"/>
                  </a:lnTo>
                  <a:lnTo>
                    <a:pt x="236" y="2189"/>
                  </a:lnTo>
                  <a:lnTo>
                    <a:pt x="269" y="1920"/>
                  </a:lnTo>
                  <a:lnTo>
                    <a:pt x="269" y="1684"/>
                  </a:lnTo>
                  <a:lnTo>
                    <a:pt x="236" y="1145"/>
                  </a:lnTo>
                  <a:lnTo>
                    <a:pt x="202" y="775"/>
                  </a:lnTo>
                  <a:lnTo>
                    <a:pt x="168" y="405"/>
                  </a:lnTo>
                  <a:lnTo>
                    <a:pt x="808" y="337"/>
                  </a:lnTo>
                  <a:lnTo>
                    <a:pt x="1448" y="270"/>
                  </a:lnTo>
                  <a:lnTo>
                    <a:pt x="1886" y="236"/>
                  </a:lnTo>
                  <a:lnTo>
                    <a:pt x="2088" y="203"/>
                  </a:lnTo>
                  <a:lnTo>
                    <a:pt x="2290" y="102"/>
                  </a:lnTo>
                  <a:lnTo>
                    <a:pt x="2290" y="68"/>
                  </a:lnTo>
                  <a:lnTo>
                    <a:pt x="2155" y="34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019" name="Google Shape;1019;p6"/>
          <p:cNvSpPr txBox="1"/>
          <p:nvPr>
            <p:ph type="title"/>
          </p:nvPr>
        </p:nvSpPr>
        <p:spPr>
          <a:xfrm>
            <a:off x="1131750" y="623025"/>
            <a:ext cx="6880500" cy="58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020" name="Google Shape;1020;p6"/>
          <p:cNvSpPr txBox="1"/>
          <p:nvPr>
            <p:ph idx="1" type="body"/>
          </p:nvPr>
        </p:nvSpPr>
        <p:spPr>
          <a:xfrm>
            <a:off x="1131725" y="1329863"/>
            <a:ext cx="3339600" cy="348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>
              <a:spcBef>
                <a:spcPts val="600"/>
              </a:spcBef>
              <a:spcAft>
                <a:spcPts val="0"/>
              </a:spcAft>
              <a:buSzPts val="2200"/>
              <a:buChar char="✖"/>
              <a:defRPr sz="2200"/>
            </a:lvl1pPr>
            <a:lvl2pPr indent="-368300" lvl="1" marL="914400"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2pPr>
            <a:lvl3pPr indent="-368300" lvl="2" marL="13716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indent="-368300" lvl="3" marL="18288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indent="-368300" lvl="4" marL="22860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indent="-368300" lvl="5" marL="27432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indent="-368300" lvl="6" marL="32004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indent="-368300" lvl="7" marL="36576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indent="-368300" lvl="8" marL="41148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/>
        </p:txBody>
      </p:sp>
      <p:sp>
        <p:nvSpPr>
          <p:cNvPr id="1021" name="Google Shape;1021;p6"/>
          <p:cNvSpPr txBox="1"/>
          <p:nvPr>
            <p:ph idx="2" type="body"/>
          </p:nvPr>
        </p:nvSpPr>
        <p:spPr>
          <a:xfrm>
            <a:off x="4672553" y="1329863"/>
            <a:ext cx="3339600" cy="348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68300" lvl="0" marL="457200">
              <a:spcBef>
                <a:spcPts val="600"/>
              </a:spcBef>
              <a:spcAft>
                <a:spcPts val="0"/>
              </a:spcAft>
              <a:buSzPts val="2200"/>
              <a:buChar char="✖"/>
              <a:defRPr sz="2200"/>
            </a:lvl1pPr>
            <a:lvl2pPr indent="-368300" lvl="1" marL="914400">
              <a:spcBef>
                <a:spcPts val="0"/>
              </a:spcBef>
              <a:spcAft>
                <a:spcPts val="0"/>
              </a:spcAft>
              <a:buSzPts val="2200"/>
              <a:buChar char="○"/>
              <a:defRPr/>
            </a:lvl2pPr>
            <a:lvl3pPr indent="-368300" lvl="2" marL="13716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3pPr>
            <a:lvl4pPr indent="-368300" lvl="3" marL="18288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4pPr>
            <a:lvl5pPr indent="-368300" lvl="4" marL="22860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5pPr>
            <a:lvl6pPr indent="-368300" lvl="5" marL="27432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6pPr>
            <a:lvl7pPr indent="-368300" lvl="6" marL="3200400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200"/>
            </a:lvl7pPr>
            <a:lvl8pPr indent="-368300" lvl="7" marL="3657600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200"/>
            </a:lvl8pPr>
            <a:lvl9pPr indent="-368300" lvl="8" marL="4114800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200"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+ 3 columns">
  <p:cSld name="TITLE_AND_TWO_COLUMNS_1">
    <p:spTree>
      <p:nvGrpSpPr>
        <p:cNvPr id="1022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3" name="Google Shape;1023;p7"/>
          <p:cNvGrpSpPr/>
          <p:nvPr/>
        </p:nvGrpSpPr>
        <p:grpSpPr>
          <a:xfrm>
            <a:off x="139" y="151"/>
            <a:ext cx="9159995" cy="5152574"/>
            <a:chOff x="3843650" y="2891150"/>
            <a:chExt cx="3447625" cy="2585725"/>
          </a:xfrm>
        </p:grpSpPr>
        <p:sp>
          <p:nvSpPr>
            <p:cNvPr id="1024" name="Google Shape;1024;p7"/>
            <p:cNvSpPr/>
            <p:nvPr/>
          </p:nvSpPr>
          <p:spPr>
            <a:xfrm>
              <a:off x="6911650" y="2942500"/>
              <a:ext cx="56425" cy="5075"/>
            </a:xfrm>
            <a:custGeom>
              <a:rect b="b" l="l" r="r" t="t"/>
              <a:pathLst>
                <a:path extrusionOk="0" h="203" w="2257">
                  <a:moveTo>
                    <a:pt x="304" y="0"/>
                  </a:moveTo>
                  <a:lnTo>
                    <a:pt x="34" y="68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70" y="202"/>
                  </a:lnTo>
                  <a:lnTo>
                    <a:pt x="1920" y="202"/>
                  </a:lnTo>
                  <a:lnTo>
                    <a:pt x="2189" y="169"/>
                  </a:lnTo>
                  <a:lnTo>
                    <a:pt x="2223" y="135"/>
                  </a:lnTo>
                  <a:lnTo>
                    <a:pt x="2256" y="101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5" name="Google Shape;1025;p7"/>
            <p:cNvSpPr/>
            <p:nvPr/>
          </p:nvSpPr>
          <p:spPr>
            <a:xfrm>
              <a:off x="4378125" y="2979525"/>
              <a:ext cx="20225" cy="17700"/>
            </a:xfrm>
            <a:custGeom>
              <a:rect b="b" l="l" r="r" t="t"/>
              <a:pathLst>
                <a:path extrusionOk="0" h="708" w="809">
                  <a:moveTo>
                    <a:pt x="641" y="1"/>
                  </a:moveTo>
                  <a:lnTo>
                    <a:pt x="573" y="35"/>
                  </a:lnTo>
                  <a:lnTo>
                    <a:pt x="573" y="102"/>
                  </a:lnTo>
                  <a:lnTo>
                    <a:pt x="607" y="237"/>
                  </a:lnTo>
                  <a:lnTo>
                    <a:pt x="573" y="371"/>
                  </a:lnTo>
                  <a:lnTo>
                    <a:pt x="540" y="439"/>
                  </a:lnTo>
                  <a:lnTo>
                    <a:pt x="472" y="472"/>
                  </a:lnTo>
                  <a:lnTo>
                    <a:pt x="338" y="506"/>
                  </a:lnTo>
                  <a:lnTo>
                    <a:pt x="270" y="506"/>
                  </a:lnTo>
                  <a:lnTo>
                    <a:pt x="237" y="472"/>
                  </a:lnTo>
                  <a:lnTo>
                    <a:pt x="203" y="405"/>
                  </a:lnTo>
                  <a:lnTo>
                    <a:pt x="169" y="371"/>
                  </a:lnTo>
                  <a:lnTo>
                    <a:pt x="169" y="304"/>
                  </a:lnTo>
                  <a:lnTo>
                    <a:pt x="203" y="270"/>
                  </a:lnTo>
                  <a:lnTo>
                    <a:pt x="237" y="169"/>
                  </a:lnTo>
                  <a:lnTo>
                    <a:pt x="237" y="102"/>
                  </a:lnTo>
                  <a:lnTo>
                    <a:pt x="102" y="102"/>
                  </a:lnTo>
                  <a:lnTo>
                    <a:pt x="35" y="169"/>
                  </a:lnTo>
                  <a:lnTo>
                    <a:pt x="1" y="270"/>
                  </a:lnTo>
                  <a:lnTo>
                    <a:pt x="1" y="371"/>
                  </a:lnTo>
                  <a:lnTo>
                    <a:pt x="1" y="472"/>
                  </a:lnTo>
                  <a:lnTo>
                    <a:pt x="68" y="573"/>
                  </a:lnTo>
                  <a:lnTo>
                    <a:pt x="169" y="641"/>
                  </a:lnTo>
                  <a:lnTo>
                    <a:pt x="270" y="674"/>
                  </a:lnTo>
                  <a:lnTo>
                    <a:pt x="405" y="708"/>
                  </a:lnTo>
                  <a:lnTo>
                    <a:pt x="506" y="674"/>
                  </a:lnTo>
                  <a:lnTo>
                    <a:pt x="641" y="607"/>
                  </a:lnTo>
                  <a:lnTo>
                    <a:pt x="708" y="506"/>
                  </a:lnTo>
                  <a:lnTo>
                    <a:pt x="775" y="405"/>
                  </a:lnTo>
                  <a:lnTo>
                    <a:pt x="809" y="270"/>
                  </a:lnTo>
                  <a:lnTo>
                    <a:pt x="809" y="136"/>
                  </a:lnTo>
                  <a:lnTo>
                    <a:pt x="742" y="3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6" name="Google Shape;1026;p7"/>
            <p:cNvSpPr/>
            <p:nvPr/>
          </p:nvSpPr>
          <p:spPr>
            <a:xfrm>
              <a:off x="4356250" y="2955975"/>
              <a:ext cx="63150" cy="59775"/>
            </a:xfrm>
            <a:custGeom>
              <a:rect b="b" l="l" r="r" t="t"/>
              <a:pathLst>
                <a:path extrusionOk="0" h="2391" w="2526">
                  <a:moveTo>
                    <a:pt x="2256" y="236"/>
                  </a:moveTo>
                  <a:lnTo>
                    <a:pt x="2256" y="674"/>
                  </a:lnTo>
                  <a:lnTo>
                    <a:pt x="2290" y="1078"/>
                  </a:lnTo>
                  <a:lnTo>
                    <a:pt x="2290" y="1616"/>
                  </a:lnTo>
                  <a:lnTo>
                    <a:pt x="2324" y="2121"/>
                  </a:lnTo>
                  <a:lnTo>
                    <a:pt x="2088" y="2088"/>
                  </a:lnTo>
                  <a:lnTo>
                    <a:pt x="1886" y="2088"/>
                  </a:lnTo>
                  <a:lnTo>
                    <a:pt x="1448" y="2121"/>
                  </a:lnTo>
                  <a:lnTo>
                    <a:pt x="910" y="2121"/>
                  </a:lnTo>
                  <a:lnTo>
                    <a:pt x="640" y="2155"/>
                  </a:lnTo>
                  <a:lnTo>
                    <a:pt x="371" y="2222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7"/>
                  </a:lnTo>
                  <a:lnTo>
                    <a:pt x="169" y="270"/>
                  </a:lnTo>
                  <a:lnTo>
                    <a:pt x="1213" y="270"/>
                  </a:lnTo>
                  <a:lnTo>
                    <a:pt x="2256" y="236"/>
                  </a:lnTo>
                  <a:close/>
                  <a:moveTo>
                    <a:pt x="2256" y="0"/>
                  </a:moveTo>
                  <a:lnTo>
                    <a:pt x="1179" y="34"/>
                  </a:lnTo>
                  <a:lnTo>
                    <a:pt x="674" y="34"/>
                  </a:lnTo>
                  <a:lnTo>
                    <a:pt x="135" y="101"/>
                  </a:lnTo>
                  <a:lnTo>
                    <a:pt x="68" y="135"/>
                  </a:lnTo>
                  <a:lnTo>
                    <a:pt x="68" y="202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45"/>
                  </a:lnTo>
                  <a:lnTo>
                    <a:pt x="102" y="1751"/>
                  </a:lnTo>
                  <a:lnTo>
                    <a:pt x="135" y="2020"/>
                  </a:lnTo>
                  <a:lnTo>
                    <a:pt x="203" y="2323"/>
                  </a:lnTo>
                  <a:lnTo>
                    <a:pt x="236" y="2357"/>
                  </a:lnTo>
                  <a:lnTo>
                    <a:pt x="371" y="2357"/>
                  </a:lnTo>
                  <a:lnTo>
                    <a:pt x="607" y="2391"/>
                  </a:lnTo>
                  <a:lnTo>
                    <a:pt x="842" y="2391"/>
                  </a:lnTo>
                  <a:lnTo>
                    <a:pt x="1314" y="2357"/>
                  </a:lnTo>
                  <a:lnTo>
                    <a:pt x="2088" y="2357"/>
                  </a:lnTo>
                  <a:lnTo>
                    <a:pt x="2357" y="2290"/>
                  </a:lnTo>
                  <a:lnTo>
                    <a:pt x="2391" y="2323"/>
                  </a:lnTo>
                  <a:lnTo>
                    <a:pt x="2458" y="2323"/>
                  </a:lnTo>
                  <a:lnTo>
                    <a:pt x="2492" y="2256"/>
                  </a:lnTo>
                  <a:lnTo>
                    <a:pt x="2526" y="2020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5" y="371"/>
                  </a:lnTo>
                  <a:lnTo>
                    <a:pt x="2357" y="68"/>
                  </a:lnTo>
                  <a:lnTo>
                    <a:pt x="2324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7" name="Google Shape;1027;p7"/>
            <p:cNvSpPr/>
            <p:nvPr/>
          </p:nvSpPr>
          <p:spPr>
            <a:xfrm>
              <a:off x="4518700" y="2973650"/>
              <a:ext cx="18550" cy="19375"/>
            </a:xfrm>
            <a:custGeom>
              <a:rect b="b" l="l" r="r" t="t"/>
              <a:pathLst>
                <a:path extrusionOk="0" h="775" w="742">
                  <a:moveTo>
                    <a:pt x="304" y="169"/>
                  </a:moveTo>
                  <a:lnTo>
                    <a:pt x="337" y="202"/>
                  </a:lnTo>
                  <a:lnTo>
                    <a:pt x="371" y="236"/>
                  </a:lnTo>
                  <a:lnTo>
                    <a:pt x="506" y="236"/>
                  </a:lnTo>
                  <a:lnTo>
                    <a:pt x="539" y="404"/>
                  </a:lnTo>
                  <a:lnTo>
                    <a:pt x="506" y="472"/>
                  </a:lnTo>
                  <a:lnTo>
                    <a:pt x="472" y="539"/>
                  </a:lnTo>
                  <a:lnTo>
                    <a:pt x="438" y="573"/>
                  </a:lnTo>
                  <a:lnTo>
                    <a:pt x="371" y="606"/>
                  </a:lnTo>
                  <a:lnTo>
                    <a:pt x="304" y="573"/>
                  </a:lnTo>
                  <a:lnTo>
                    <a:pt x="236" y="539"/>
                  </a:lnTo>
                  <a:lnTo>
                    <a:pt x="203" y="472"/>
                  </a:lnTo>
                  <a:lnTo>
                    <a:pt x="169" y="404"/>
                  </a:lnTo>
                  <a:lnTo>
                    <a:pt x="203" y="270"/>
                  </a:lnTo>
                  <a:lnTo>
                    <a:pt x="304" y="169"/>
                  </a:lnTo>
                  <a:close/>
                  <a:moveTo>
                    <a:pt x="304" y="0"/>
                  </a:moveTo>
                  <a:lnTo>
                    <a:pt x="169" y="68"/>
                  </a:lnTo>
                  <a:lnTo>
                    <a:pt x="68" y="169"/>
                  </a:lnTo>
                  <a:lnTo>
                    <a:pt x="0" y="303"/>
                  </a:lnTo>
                  <a:lnTo>
                    <a:pt x="0" y="438"/>
                  </a:lnTo>
                  <a:lnTo>
                    <a:pt x="34" y="573"/>
                  </a:lnTo>
                  <a:lnTo>
                    <a:pt x="101" y="707"/>
                  </a:lnTo>
                  <a:lnTo>
                    <a:pt x="236" y="775"/>
                  </a:lnTo>
                  <a:lnTo>
                    <a:pt x="506" y="775"/>
                  </a:lnTo>
                  <a:lnTo>
                    <a:pt x="607" y="707"/>
                  </a:lnTo>
                  <a:lnTo>
                    <a:pt x="708" y="573"/>
                  </a:lnTo>
                  <a:lnTo>
                    <a:pt x="741" y="404"/>
                  </a:lnTo>
                  <a:lnTo>
                    <a:pt x="708" y="236"/>
                  </a:lnTo>
                  <a:lnTo>
                    <a:pt x="674" y="101"/>
                  </a:lnTo>
                  <a:lnTo>
                    <a:pt x="607" y="68"/>
                  </a:lnTo>
                  <a:lnTo>
                    <a:pt x="573" y="34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8" name="Google Shape;1028;p7"/>
            <p:cNvSpPr/>
            <p:nvPr/>
          </p:nvSpPr>
          <p:spPr>
            <a:xfrm>
              <a:off x="4386550" y="2891150"/>
              <a:ext cx="8450" cy="57275"/>
            </a:xfrm>
            <a:custGeom>
              <a:rect b="b" l="l" r="r" t="t"/>
              <a:pathLst>
                <a:path extrusionOk="0" h="2291" w="338">
                  <a:moveTo>
                    <a:pt x="34" y="1"/>
                  </a:moveTo>
                  <a:lnTo>
                    <a:pt x="1" y="270"/>
                  </a:lnTo>
                  <a:lnTo>
                    <a:pt x="1" y="506"/>
                  </a:lnTo>
                  <a:lnTo>
                    <a:pt x="34" y="1044"/>
                  </a:lnTo>
                  <a:lnTo>
                    <a:pt x="68" y="1650"/>
                  </a:lnTo>
                  <a:lnTo>
                    <a:pt x="102" y="1953"/>
                  </a:lnTo>
                  <a:lnTo>
                    <a:pt x="169" y="2223"/>
                  </a:lnTo>
                  <a:lnTo>
                    <a:pt x="203" y="2290"/>
                  </a:lnTo>
                  <a:lnTo>
                    <a:pt x="270" y="2290"/>
                  </a:lnTo>
                  <a:lnTo>
                    <a:pt x="304" y="2256"/>
                  </a:lnTo>
                  <a:lnTo>
                    <a:pt x="304" y="2223"/>
                  </a:lnTo>
                  <a:lnTo>
                    <a:pt x="337" y="1920"/>
                  </a:lnTo>
                  <a:lnTo>
                    <a:pt x="304" y="1617"/>
                  </a:lnTo>
                  <a:lnTo>
                    <a:pt x="236" y="1011"/>
                  </a:lnTo>
                  <a:lnTo>
                    <a:pt x="203" y="506"/>
                  </a:lnTo>
                  <a:lnTo>
                    <a:pt x="203" y="236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29" name="Google Shape;1029;p7"/>
            <p:cNvSpPr/>
            <p:nvPr/>
          </p:nvSpPr>
          <p:spPr>
            <a:xfrm>
              <a:off x="4526275" y="2891150"/>
              <a:ext cx="62300" cy="55575"/>
            </a:xfrm>
            <a:custGeom>
              <a:rect b="b" l="l" r="r" t="t"/>
              <a:pathLst>
                <a:path extrusionOk="0" h="2223" w="2492">
                  <a:moveTo>
                    <a:pt x="1" y="1"/>
                  </a:moveTo>
                  <a:lnTo>
                    <a:pt x="1" y="539"/>
                  </a:lnTo>
                  <a:lnTo>
                    <a:pt x="34" y="1078"/>
                  </a:lnTo>
                  <a:lnTo>
                    <a:pt x="102" y="1617"/>
                  </a:lnTo>
                  <a:lnTo>
                    <a:pt x="203" y="2155"/>
                  </a:lnTo>
                  <a:lnTo>
                    <a:pt x="236" y="2223"/>
                  </a:lnTo>
                  <a:lnTo>
                    <a:pt x="304" y="2223"/>
                  </a:lnTo>
                  <a:lnTo>
                    <a:pt x="371" y="2189"/>
                  </a:lnTo>
                  <a:lnTo>
                    <a:pt x="405" y="2122"/>
                  </a:lnTo>
                  <a:lnTo>
                    <a:pt x="405" y="2054"/>
                  </a:lnTo>
                  <a:lnTo>
                    <a:pt x="876" y="2122"/>
                  </a:lnTo>
                  <a:lnTo>
                    <a:pt x="1347" y="2155"/>
                  </a:lnTo>
                  <a:lnTo>
                    <a:pt x="1852" y="2122"/>
                  </a:lnTo>
                  <a:lnTo>
                    <a:pt x="2088" y="2088"/>
                  </a:lnTo>
                  <a:lnTo>
                    <a:pt x="2290" y="2054"/>
                  </a:lnTo>
                  <a:lnTo>
                    <a:pt x="2357" y="1987"/>
                  </a:lnTo>
                  <a:lnTo>
                    <a:pt x="2357" y="1920"/>
                  </a:lnTo>
                  <a:lnTo>
                    <a:pt x="2425" y="1920"/>
                  </a:lnTo>
                  <a:lnTo>
                    <a:pt x="2458" y="1886"/>
                  </a:lnTo>
                  <a:lnTo>
                    <a:pt x="2458" y="1852"/>
                  </a:lnTo>
                  <a:lnTo>
                    <a:pt x="2492" y="943"/>
                  </a:lnTo>
                  <a:lnTo>
                    <a:pt x="2425" y="1"/>
                  </a:lnTo>
                  <a:lnTo>
                    <a:pt x="2256" y="1"/>
                  </a:lnTo>
                  <a:lnTo>
                    <a:pt x="2223" y="472"/>
                  </a:lnTo>
                  <a:lnTo>
                    <a:pt x="2223" y="943"/>
                  </a:lnTo>
                  <a:lnTo>
                    <a:pt x="2256" y="1415"/>
                  </a:lnTo>
                  <a:lnTo>
                    <a:pt x="2290" y="1852"/>
                  </a:lnTo>
                  <a:lnTo>
                    <a:pt x="2324" y="1886"/>
                  </a:lnTo>
                  <a:lnTo>
                    <a:pt x="2290" y="1886"/>
                  </a:lnTo>
                  <a:lnTo>
                    <a:pt x="2054" y="1852"/>
                  </a:lnTo>
                  <a:lnTo>
                    <a:pt x="1819" y="1886"/>
                  </a:lnTo>
                  <a:lnTo>
                    <a:pt x="371" y="1886"/>
                  </a:lnTo>
                  <a:lnTo>
                    <a:pt x="270" y="943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0" name="Google Shape;1030;p7"/>
            <p:cNvSpPr/>
            <p:nvPr/>
          </p:nvSpPr>
          <p:spPr>
            <a:xfrm>
              <a:off x="3896675" y="2891150"/>
              <a:ext cx="62325" cy="11825"/>
            </a:xfrm>
            <a:custGeom>
              <a:rect b="b" l="l" r="r" t="t"/>
              <a:pathLst>
                <a:path extrusionOk="0" h="473" w="2493">
                  <a:moveTo>
                    <a:pt x="1" y="1"/>
                  </a:moveTo>
                  <a:lnTo>
                    <a:pt x="34" y="337"/>
                  </a:lnTo>
                  <a:lnTo>
                    <a:pt x="68" y="405"/>
                  </a:lnTo>
                  <a:lnTo>
                    <a:pt x="169" y="405"/>
                  </a:lnTo>
                  <a:lnTo>
                    <a:pt x="203" y="371"/>
                  </a:lnTo>
                  <a:lnTo>
                    <a:pt x="439" y="438"/>
                  </a:lnTo>
                  <a:lnTo>
                    <a:pt x="674" y="472"/>
                  </a:lnTo>
                  <a:lnTo>
                    <a:pt x="1213" y="472"/>
                  </a:lnTo>
                  <a:lnTo>
                    <a:pt x="1752" y="405"/>
                  </a:lnTo>
                  <a:lnTo>
                    <a:pt x="2257" y="304"/>
                  </a:lnTo>
                  <a:lnTo>
                    <a:pt x="2257" y="337"/>
                  </a:lnTo>
                  <a:lnTo>
                    <a:pt x="2324" y="405"/>
                  </a:lnTo>
                  <a:lnTo>
                    <a:pt x="2391" y="438"/>
                  </a:lnTo>
                  <a:lnTo>
                    <a:pt x="2459" y="405"/>
                  </a:lnTo>
                  <a:lnTo>
                    <a:pt x="2492" y="371"/>
                  </a:lnTo>
                  <a:lnTo>
                    <a:pt x="2492" y="304"/>
                  </a:lnTo>
                  <a:lnTo>
                    <a:pt x="2425" y="1"/>
                  </a:lnTo>
                  <a:lnTo>
                    <a:pt x="2223" y="1"/>
                  </a:lnTo>
                  <a:lnTo>
                    <a:pt x="2257" y="135"/>
                  </a:lnTo>
                  <a:lnTo>
                    <a:pt x="1179" y="236"/>
                  </a:lnTo>
                  <a:lnTo>
                    <a:pt x="708" y="270"/>
                  </a:lnTo>
                  <a:lnTo>
                    <a:pt x="439" y="270"/>
                  </a:lnTo>
                  <a:lnTo>
                    <a:pt x="203" y="30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1" name="Google Shape;1031;p7"/>
            <p:cNvSpPr/>
            <p:nvPr/>
          </p:nvSpPr>
          <p:spPr>
            <a:xfrm>
              <a:off x="4501875" y="2950925"/>
              <a:ext cx="58100" cy="59775"/>
            </a:xfrm>
            <a:custGeom>
              <a:rect b="b" l="l" r="r" t="t"/>
              <a:pathLst>
                <a:path extrusionOk="0" h="2391" w="2324">
                  <a:moveTo>
                    <a:pt x="1515" y="0"/>
                  </a:moveTo>
                  <a:lnTo>
                    <a:pt x="909" y="34"/>
                  </a:lnTo>
                  <a:lnTo>
                    <a:pt x="202" y="34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67" y="202"/>
                  </a:lnTo>
                  <a:lnTo>
                    <a:pt x="168" y="236"/>
                  </a:lnTo>
                  <a:lnTo>
                    <a:pt x="370" y="270"/>
                  </a:lnTo>
                  <a:lnTo>
                    <a:pt x="1414" y="270"/>
                  </a:lnTo>
                  <a:lnTo>
                    <a:pt x="2020" y="202"/>
                  </a:lnTo>
                  <a:lnTo>
                    <a:pt x="2020" y="202"/>
                  </a:lnTo>
                  <a:lnTo>
                    <a:pt x="1987" y="438"/>
                  </a:lnTo>
                  <a:lnTo>
                    <a:pt x="2020" y="640"/>
                  </a:lnTo>
                  <a:lnTo>
                    <a:pt x="2054" y="1078"/>
                  </a:lnTo>
                  <a:lnTo>
                    <a:pt x="2054" y="1583"/>
                  </a:lnTo>
                  <a:lnTo>
                    <a:pt x="2088" y="1852"/>
                  </a:lnTo>
                  <a:lnTo>
                    <a:pt x="2121" y="2121"/>
                  </a:lnTo>
                  <a:lnTo>
                    <a:pt x="977" y="2155"/>
                  </a:lnTo>
                  <a:lnTo>
                    <a:pt x="539" y="2121"/>
                  </a:lnTo>
                  <a:lnTo>
                    <a:pt x="370" y="2155"/>
                  </a:lnTo>
                  <a:lnTo>
                    <a:pt x="269" y="2222"/>
                  </a:lnTo>
                  <a:lnTo>
                    <a:pt x="202" y="2256"/>
                  </a:lnTo>
                  <a:lnTo>
                    <a:pt x="202" y="2290"/>
                  </a:lnTo>
                  <a:lnTo>
                    <a:pt x="269" y="2323"/>
                  </a:lnTo>
                  <a:lnTo>
                    <a:pt x="370" y="2357"/>
                  </a:lnTo>
                  <a:lnTo>
                    <a:pt x="572" y="2391"/>
                  </a:lnTo>
                  <a:lnTo>
                    <a:pt x="1583" y="2391"/>
                  </a:lnTo>
                  <a:lnTo>
                    <a:pt x="2222" y="2357"/>
                  </a:lnTo>
                  <a:lnTo>
                    <a:pt x="2290" y="2323"/>
                  </a:lnTo>
                  <a:lnTo>
                    <a:pt x="2323" y="2290"/>
                  </a:lnTo>
                  <a:lnTo>
                    <a:pt x="2323" y="2222"/>
                  </a:lnTo>
                  <a:lnTo>
                    <a:pt x="2290" y="2155"/>
                  </a:lnTo>
                  <a:lnTo>
                    <a:pt x="2323" y="1886"/>
                  </a:lnTo>
                  <a:lnTo>
                    <a:pt x="2290" y="1616"/>
                  </a:lnTo>
                  <a:lnTo>
                    <a:pt x="2256" y="1044"/>
                  </a:lnTo>
                  <a:lnTo>
                    <a:pt x="2256" y="606"/>
                  </a:lnTo>
                  <a:lnTo>
                    <a:pt x="2222" y="404"/>
                  </a:lnTo>
                  <a:lnTo>
                    <a:pt x="2189" y="202"/>
                  </a:lnTo>
                  <a:lnTo>
                    <a:pt x="2222" y="135"/>
                  </a:lnTo>
                  <a:lnTo>
                    <a:pt x="2222" y="67"/>
                  </a:lnTo>
                  <a:lnTo>
                    <a:pt x="2189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2" name="Google Shape;1032;p7"/>
            <p:cNvSpPr/>
            <p:nvPr/>
          </p:nvSpPr>
          <p:spPr>
            <a:xfrm>
              <a:off x="4484200" y="2917250"/>
              <a:ext cx="15175" cy="16850"/>
            </a:xfrm>
            <a:custGeom>
              <a:rect b="b" l="l" r="r" t="t"/>
              <a:pathLst>
                <a:path extrusionOk="0" h="674" w="607">
                  <a:moveTo>
                    <a:pt x="202" y="0"/>
                  </a:moveTo>
                  <a:lnTo>
                    <a:pt x="101" y="34"/>
                  </a:lnTo>
                  <a:lnTo>
                    <a:pt x="34" y="101"/>
                  </a:lnTo>
                  <a:lnTo>
                    <a:pt x="0" y="202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101" y="371"/>
                  </a:lnTo>
                  <a:lnTo>
                    <a:pt x="202" y="404"/>
                  </a:lnTo>
                  <a:lnTo>
                    <a:pt x="438" y="404"/>
                  </a:lnTo>
                  <a:lnTo>
                    <a:pt x="438" y="472"/>
                  </a:lnTo>
                  <a:lnTo>
                    <a:pt x="404" y="573"/>
                  </a:lnTo>
                  <a:lnTo>
                    <a:pt x="438" y="640"/>
                  </a:lnTo>
                  <a:lnTo>
                    <a:pt x="471" y="674"/>
                  </a:lnTo>
                  <a:lnTo>
                    <a:pt x="505" y="674"/>
                  </a:lnTo>
                  <a:lnTo>
                    <a:pt x="572" y="573"/>
                  </a:lnTo>
                  <a:lnTo>
                    <a:pt x="606" y="472"/>
                  </a:lnTo>
                  <a:lnTo>
                    <a:pt x="606" y="270"/>
                  </a:lnTo>
                  <a:lnTo>
                    <a:pt x="606" y="202"/>
                  </a:lnTo>
                  <a:lnTo>
                    <a:pt x="539" y="169"/>
                  </a:lnTo>
                  <a:lnTo>
                    <a:pt x="505" y="202"/>
                  </a:lnTo>
                  <a:lnTo>
                    <a:pt x="337" y="270"/>
                  </a:lnTo>
                  <a:lnTo>
                    <a:pt x="168" y="270"/>
                  </a:lnTo>
                  <a:lnTo>
                    <a:pt x="135" y="236"/>
                  </a:lnTo>
                  <a:lnTo>
                    <a:pt x="168" y="169"/>
                  </a:lnTo>
                  <a:lnTo>
                    <a:pt x="202" y="135"/>
                  </a:lnTo>
                  <a:lnTo>
                    <a:pt x="505" y="135"/>
                  </a:lnTo>
                  <a:lnTo>
                    <a:pt x="505" y="169"/>
                  </a:lnTo>
                  <a:lnTo>
                    <a:pt x="572" y="169"/>
                  </a:lnTo>
                  <a:lnTo>
                    <a:pt x="606" y="135"/>
                  </a:lnTo>
                  <a:lnTo>
                    <a:pt x="539" y="68"/>
                  </a:lnTo>
                  <a:lnTo>
                    <a:pt x="471" y="3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3" name="Google Shape;1033;p7"/>
            <p:cNvSpPr/>
            <p:nvPr/>
          </p:nvSpPr>
          <p:spPr>
            <a:xfrm>
              <a:off x="4390750" y="2891150"/>
              <a:ext cx="58125" cy="56425"/>
            </a:xfrm>
            <a:custGeom>
              <a:rect b="b" l="l" r="r" t="t"/>
              <a:pathLst>
                <a:path extrusionOk="0" h="2257" w="2325">
                  <a:moveTo>
                    <a:pt x="1" y="1"/>
                  </a:moveTo>
                  <a:lnTo>
                    <a:pt x="169" y="102"/>
                  </a:lnTo>
                  <a:lnTo>
                    <a:pt x="371" y="135"/>
                  </a:lnTo>
                  <a:lnTo>
                    <a:pt x="775" y="135"/>
                  </a:lnTo>
                  <a:lnTo>
                    <a:pt x="1415" y="102"/>
                  </a:lnTo>
                  <a:lnTo>
                    <a:pt x="2021" y="68"/>
                  </a:lnTo>
                  <a:lnTo>
                    <a:pt x="2021" y="68"/>
                  </a:lnTo>
                  <a:lnTo>
                    <a:pt x="1987" y="270"/>
                  </a:lnTo>
                  <a:lnTo>
                    <a:pt x="2021" y="506"/>
                  </a:lnTo>
                  <a:lnTo>
                    <a:pt x="2055" y="910"/>
                  </a:lnTo>
                  <a:lnTo>
                    <a:pt x="2055" y="1448"/>
                  </a:lnTo>
                  <a:lnTo>
                    <a:pt x="2088" y="1718"/>
                  </a:lnTo>
                  <a:lnTo>
                    <a:pt x="2122" y="1987"/>
                  </a:lnTo>
                  <a:lnTo>
                    <a:pt x="573" y="1987"/>
                  </a:lnTo>
                  <a:lnTo>
                    <a:pt x="371" y="2021"/>
                  </a:lnTo>
                  <a:lnTo>
                    <a:pt x="270" y="2054"/>
                  </a:lnTo>
                  <a:lnTo>
                    <a:pt x="203" y="2122"/>
                  </a:lnTo>
                  <a:lnTo>
                    <a:pt x="270" y="2189"/>
                  </a:lnTo>
                  <a:lnTo>
                    <a:pt x="371" y="2223"/>
                  </a:lnTo>
                  <a:lnTo>
                    <a:pt x="573" y="2256"/>
                  </a:lnTo>
                  <a:lnTo>
                    <a:pt x="977" y="2223"/>
                  </a:lnTo>
                  <a:lnTo>
                    <a:pt x="2223" y="2223"/>
                  </a:lnTo>
                  <a:lnTo>
                    <a:pt x="2290" y="2189"/>
                  </a:lnTo>
                  <a:lnTo>
                    <a:pt x="2324" y="2122"/>
                  </a:lnTo>
                  <a:lnTo>
                    <a:pt x="2324" y="2088"/>
                  </a:lnTo>
                  <a:lnTo>
                    <a:pt x="2290" y="2021"/>
                  </a:lnTo>
                  <a:lnTo>
                    <a:pt x="2324" y="1751"/>
                  </a:lnTo>
                  <a:lnTo>
                    <a:pt x="2290" y="1448"/>
                  </a:lnTo>
                  <a:lnTo>
                    <a:pt x="2257" y="910"/>
                  </a:lnTo>
                  <a:lnTo>
                    <a:pt x="2257" y="472"/>
                  </a:lnTo>
                  <a:lnTo>
                    <a:pt x="2223" y="236"/>
                  </a:lnTo>
                  <a:lnTo>
                    <a:pt x="2189" y="34"/>
                  </a:lnTo>
                  <a:lnTo>
                    <a:pt x="22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4" name="Google Shape;1034;p7"/>
            <p:cNvSpPr/>
            <p:nvPr/>
          </p:nvSpPr>
          <p:spPr>
            <a:xfrm>
              <a:off x="4455575" y="2891150"/>
              <a:ext cx="8450" cy="52225"/>
            </a:xfrm>
            <a:custGeom>
              <a:rect b="b" l="l" r="r" t="t"/>
              <a:pathLst>
                <a:path extrusionOk="0" h="2089" w="338">
                  <a:moveTo>
                    <a:pt x="34" y="1"/>
                  </a:moveTo>
                  <a:lnTo>
                    <a:pt x="0" y="405"/>
                  </a:lnTo>
                  <a:lnTo>
                    <a:pt x="0" y="809"/>
                  </a:lnTo>
                  <a:lnTo>
                    <a:pt x="34" y="1448"/>
                  </a:lnTo>
                  <a:lnTo>
                    <a:pt x="101" y="1751"/>
                  </a:lnTo>
                  <a:lnTo>
                    <a:pt x="169" y="2021"/>
                  </a:lnTo>
                  <a:lnTo>
                    <a:pt x="202" y="2088"/>
                  </a:lnTo>
                  <a:lnTo>
                    <a:pt x="270" y="2088"/>
                  </a:lnTo>
                  <a:lnTo>
                    <a:pt x="303" y="2054"/>
                  </a:lnTo>
                  <a:lnTo>
                    <a:pt x="337" y="1987"/>
                  </a:lnTo>
                  <a:lnTo>
                    <a:pt x="337" y="1718"/>
                  </a:lnTo>
                  <a:lnTo>
                    <a:pt x="303" y="1415"/>
                  </a:lnTo>
                  <a:lnTo>
                    <a:pt x="236" y="809"/>
                  </a:lnTo>
                  <a:lnTo>
                    <a:pt x="236" y="40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5" name="Google Shape;1035;p7"/>
            <p:cNvSpPr/>
            <p:nvPr/>
          </p:nvSpPr>
          <p:spPr>
            <a:xfrm>
              <a:off x="4596975" y="2891150"/>
              <a:ext cx="62325" cy="47175"/>
            </a:xfrm>
            <a:custGeom>
              <a:rect b="b" l="l" r="r" t="t"/>
              <a:pathLst>
                <a:path extrusionOk="0" h="1887" w="2493">
                  <a:moveTo>
                    <a:pt x="1" y="1"/>
                  </a:moveTo>
                  <a:lnTo>
                    <a:pt x="1" y="304"/>
                  </a:lnTo>
                  <a:lnTo>
                    <a:pt x="1" y="640"/>
                  </a:lnTo>
                  <a:lnTo>
                    <a:pt x="68" y="1213"/>
                  </a:lnTo>
                  <a:lnTo>
                    <a:pt x="102" y="1516"/>
                  </a:lnTo>
                  <a:lnTo>
                    <a:pt x="203" y="1785"/>
                  </a:lnTo>
                  <a:lnTo>
                    <a:pt x="203" y="1819"/>
                  </a:lnTo>
                  <a:lnTo>
                    <a:pt x="236" y="1852"/>
                  </a:lnTo>
                  <a:lnTo>
                    <a:pt x="304" y="1819"/>
                  </a:lnTo>
                  <a:lnTo>
                    <a:pt x="337" y="1852"/>
                  </a:lnTo>
                  <a:lnTo>
                    <a:pt x="573" y="1886"/>
                  </a:lnTo>
                  <a:lnTo>
                    <a:pt x="809" y="1852"/>
                  </a:lnTo>
                  <a:lnTo>
                    <a:pt x="1280" y="1852"/>
                  </a:lnTo>
                  <a:lnTo>
                    <a:pt x="1819" y="1819"/>
                  </a:lnTo>
                  <a:lnTo>
                    <a:pt x="2054" y="1819"/>
                  </a:lnTo>
                  <a:lnTo>
                    <a:pt x="2324" y="1785"/>
                  </a:lnTo>
                  <a:lnTo>
                    <a:pt x="2357" y="1819"/>
                  </a:lnTo>
                  <a:lnTo>
                    <a:pt x="2391" y="1819"/>
                  </a:lnTo>
                  <a:lnTo>
                    <a:pt x="2458" y="1785"/>
                  </a:lnTo>
                  <a:lnTo>
                    <a:pt x="2458" y="1751"/>
                  </a:lnTo>
                  <a:lnTo>
                    <a:pt x="2492" y="1516"/>
                  </a:lnTo>
                  <a:lnTo>
                    <a:pt x="2492" y="1246"/>
                  </a:lnTo>
                  <a:lnTo>
                    <a:pt x="2458" y="741"/>
                  </a:lnTo>
                  <a:lnTo>
                    <a:pt x="2425" y="1"/>
                  </a:lnTo>
                  <a:lnTo>
                    <a:pt x="2223" y="1"/>
                  </a:lnTo>
                  <a:lnTo>
                    <a:pt x="2256" y="573"/>
                  </a:lnTo>
                  <a:lnTo>
                    <a:pt x="2256" y="1078"/>
                  </a:lnTo>
                  <a:lnTo>
                    <a:pt x="2290" y="1617"/>
                  </a:lnTo>
                  <a:lnTo>
                    <a:pt x="2088" y="1583"/>
                  </a:lnTo>
                  <a:lnTo>
                    <a:pt x="1852" y="1583"/>
                  </a:lnTo>
                  <a:lnTo>
                    <a:pt x="1415" y="1617"/>
                  </a:lnTo>
                  <a:lnTo>
                    <a:pt x="876" y="1617"/>
                  </a:lnTo>
                  <a:lnTo>
                    <a:pt x="607" y="1650"/>
                  </a:lnTo>
                  <a:lnTo>
                    <a:pt x="337" y="1718"/>
                  </a:lnTo>
                  <a:lnTo>
                    <a:pt x="304" y="1179"/>
                  </a:lnTo>
                  <a:lnTo>
                    <a:pt x="236" y="640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6" name="Google Shape;1036;p7"/>
            <p:cNvSpPr/>
            <p:nvPr/>
          </p:nvSpPr>
          <p:spPr>
            <a:xfrm>
              <a:off x="4245150" y="2892850"/>
              <a:ext cx="63150" cy="58925"/>
            </a:xfrm>
            <a:custGeom>
              <a:rect b="b" l="l" r="r" t="t"/>
              <a:pathLst>
                <a:path extrusionOk="0" h="2357" w="2526">
                  <a:moveTo>
                    <a:pt x="2256" y="202"/>
                  </a:moveTo>
                  <a:lnTo>
                    <a:pt x="2256" y="640"/>
                  </a:lnTo>
                  <a:lnTo>
                    <a:pt x="2290" y="1077"/>
                  </a:lnTo>
                  <a:lnTo>
                    <a:pt x="2290" y="1582"/>
                  </a:lnTo>
                  <a:lnTo>
                    <a:pt x="2323" y="2121"/>
                  </a:lnTo>
                  <a:lnTo>
                    <a:pt x="2088" y="2087"/>
                  </a:lnTo>
                  <a:lnTo>
                    <a:pt x="1886" y="2087"/>
                  </a:lnTo>
                  <a:lnTo>
                    <a:pt x="1448" y="2121"/>
                  </a:lnTo>
                  <a:lnTo>
                    <a:pt x="909" y="2121"/>
                  </a:lnTo>
                  <a:lnTo>
                    <a:pt x="640" y="2155"/>
                  </a:lnTo>
                  <a:lnTo>
                    <a:pt x="371" y="2222"/>
                  </a:lnTo>
                  <a:lnTo>
                    <a:pt x="337" y="1683"/>
                  </a:lnTo>
                  <a:lnTo>
                    <a:pt x="236" y="1145"/>
                  </a:lnTo>
                  <a:lnTo>
                    <a:pt x="202" y="707"/>
                  </a:lnTo>
                  <a:lnTo>
                    <a:pt x="169" y="269"/>
                  </a:lnTo>
                  <a:lnTo>
                    <a:pt x="1212" y="269"/>
                  </a:lnTo>
                  <a:lnTo>
                    <a:pt x="2256" y="202"/>
                  </a:lnTo>
                  <a:close/>
                  <a:moveTo>
                    <a:pt x="1179" y="0"/>
                  </a:moveTo>
                  <a:lnTo>
                    <a:pt x="674" y="34"/>
                  </a:lnTo>
                  <a:lnTo>
                    <a:pt x="135" y="67"/>
                  </a:lnTo>
                  <a:lnTo>
                    <a:pt x="68" y="101"/>
                  </a:lnTo>
                  <a:lnTo>
                    <a:pt x="68" y="168"/>
                  </a:lnTo>
                  <a:lnTo>
                    <a:pt x="34" y="438"/>
                  </a:lnTo>
                  <a:lnTo>
                    <a:pt x="0" y="673"/>
                  </a:lnTo>
                  <a:lnTo>
                    <a:pt x="34" y="1145"/>
                  </a:lnTo>
                  <a:lnTo>
                    <a:pt x="101" y="1717"/>
                  </a:lnTo>
                  <a:lnTo>
                    <a:pt x="135" y="2020"/>
                  </a:lnTo>
                  <a:lnTo>
                    <a:pt x="202" y="2289"/>
                  </a:lnTo>
                  <a:lnTo>
                    <a:pt x="236" y="2323"/>
                  </a:lnTo>
                  <a:lnTo>
                    <a:pt x="270" y="2357"/>
                  </a:lnTo>
                  <a:lnTo>
                    <a:pt x="337" y="2323"/>
                  </a:lnTo>
                  <a:lnTo>
                    <a:pt x="371" y="2357"/>
                  </a:lnTo>
                  <a:lnTo>
                    <a:pt x="1313" y="2357"/>
                  </a:lnTo>
                  <a:lnTo>
                    <a:pt x="1818" y="2323"/>
                  </a:lnTo>
                  <a:lnTo>
                    <a:pt x="2088" y="2323"/>
                  </a:lnTo>
                  <a:lnTo>
                    <a:pt x="2357" y="2289"/>
                  </a:lnTo>
                  <a:lnTo>
                    <a:pt x="2391" y="2323"/>
                  </a:lnTo>
                  <a:lnTo>
                    <a:pt x="2424" y="2323"/>
                  </a:lnTo>
                  <a:lnTo>
                    <a:pt x="2458" y="2289"/>
                  </a:lnTo>
                  <a:lnTo>
                    <a:pt x="2492" y="2256"/>
                  </a:lnTo>
                  <a:lnTo>
                    <a:pt x="2525" y="2020"/>
                  </a:lnTo>
                  <a:lnTo>
                    <a:pt x="2525" y="1751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4" y="337"/>
                  </a:lnTo>
                  <a:lnTo>
                    <a:pt x="2357" y="67"/>
                  </a:lnTo>
                  <a:lnTo>
                    <a:pt x="2323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7" name="Google Shape;1037;p7"/>
            <p:cNvSpPr/>
            <p:nvPr/>
          </p:nvSpPr>
          <p:spPr>
            <a:xfrm>
              <a:off x="4341950" y="2923150"/>
              <a:ext cx="10950" cy="17700"/>
            </a:xfrm>
            <a:custGeom>
              <a:rect b="b" l="l" r="r" t="t"/>
              <a:pathLst>
                <a:path extrusionOk="0" h="708" w="438">
                  <a:moveTo>
                    <a:pt x="303" y="0"/>
                  </a:moveTo>
                  <a:lnTo>
                    <a:pt x="169" y="34"/>
                  </a:lnTo>
                  <a:lnTo>
                    <a:pt x="34" y="101"/>
                  </a:lnTo>
                  <a:lnTo>
                    <a:pt x="0" y="135"/>
                  </a:lnTo>
                  <a:lnTo>
                    <a:pt x="0" y="168"/>
                  </a:lnTo>
                  <a:lnTo>
                    <a:pt x="0" y="202"/>
                  </a:lnTo>
                  <a:lnTo>
                    <a:pt x="270" y="202"/>
                  </a:lnTo>
                  <a:lnTo>
                    <a:pt x="236" y="404"/>
                  </a:lnTo>
                  <a:lnTo>
                    <a:pt x="169" y="572"/>
                  </a:lnTo>
                  <a:lnTo>
                    <a:pt x="135" y="640"/>
                  </a:lnTo>
                  <a:lnTo>
                    <a:pt x="202" y="707"/>
                  </a:lnTo>
                  <a:lnTo>
                    <a:pt x="270" y="707"/>
                  </a:lnTo>
                  <a:lnTo>
                    <a:pt x="337" y="673"/>
                  </a:lnTo>
                  <a:lnTo>
                    <a:pt x="404" y="539"/>
                  </a:lnTo>
                  <a:lnTo>
                    <a:pt x="438" y="370"/>
                  </a:lnTo>
                  <a:lnTo>
                    <a:pt x="438" y="236"/>
                  </a:lnTo>
                  <a:lnTo>
                    <a:pt x="438" y="67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8" name="Google Shape;1038;p7"/>
            <p:cNvSpPr/>
            <p:nvPr/>
          </p:nvSpPr>
          <p:spPr>
            <a:xfrm>
              <a:off x="4272075" y="2926500"/>
              <a:ext cx="14350" cy="17700"/>
            </a:xfrm>
            <a:custGeom>
              <a:rect b="b" l="l" r="r" t="t"/>
              <a:pathLst>
                <a:path extrusionOk="0" h="708" w="574">
                  <a:moveTo>
                    <a:pt x="337" y="1"/>
                  </a:moveTo>
                  <a:lnTo>
                    <a:pt x="270" y="34"/>
                  </a:lnTo>
                  <a:lnTo>
                    <a:pt x="169" y="68"/>
                  </a:lnTo>
                  <a:lnTo>
                    <a:pt x="68" y="203"/>
                  </a:lnTo>
                  <a:lnTo>
                    <a:pt x="34" y="270"/>
                  </a:lnTo>
                  <a:lnTo>
                    <a:pt x="1" y="371"/>
                  </a:lnTo>
                  <a:lnTo>
                    <a:pt x="1" y="438"/>
                  </a:lnTo>
                  <a:lnTo>
                    <a:pt x="34" y="539"/>
                  </a:lnTo>
                  <a:lnTo>
                    <a:pt x="135" y="640"/>
                  </a:lnTo>
                  <a:lnTo>
                    <a:pt x="270" y="708"/>
                  </a:lnTo>
                  <a:lnTo>
                    <a:pt x="371" y="708"/>
                  </a:lnTo>
                  <a:lnTo>
                    <a:pt x="438" y="640"/>
                  </a:lnTo>
                  <a:lnTo>
                    <a:pt x="573" y="506"/>
                  </a:lnTo>
                  <a:lnTo>
                    <a:pt x="573" y="472"/>
                  </a:lnTo>
                  <a:lnTo>
                    <a:pt x="573" y="405"/>
                  </a:lnTo>
                  <a:lnTo>
                    <a:pt x="539" y="371"/>
                  </a:lnTo>
                  <a:lnTo>
                    <a:pt x="135" y="371"/>
                  </a:lnTo>
                  <a:lnTo>
                    <a:pt x="169" y="270"/>
                  </a:lnTo>
                  <a:lnTo>
                    <a:pt x="236" y="203"/>
                  </a:lnTo>
                  <a:lnTo>
                    <a:pt x="304" y="1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39" name="Google Shape;1039;p7"/>
            <p:cNvSpPr/>
            <p:nvPr/>
          </p:nvSpPr>
          <p:spPr>
            <a:xfrm>
              <a:off x="4124775" y="2891150"/>
              <a:ext cx="10125" cy="25"/>
            </a:xfrm>
            <a:custGeom>
              <a:rect b="b" l="l" r="r" t="t"/>
              <a:pathLst>
                <a:path extrusionOk="0" h="1" w="405">
                  <a:moveTo>
                    <a:pt x="405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05" y="1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0" name="Google Shape;1040;p7"/>
            <p:cNvSpPr/>
            <p:nvPr/>
          </p:nvSpPr>
          <p:spPr>
            <a:xfrm>
              <a:off x="3843650" y="3535050"/>
              <a:ext cx="196150" cy="301350"/>
            </a:xfrm>
            <a:custGeom>
              <a:rect b="b" l="l" r="r" t="t"/>
              <a:pathLst>
                <a:path extrusionOk="0" h="12054" w="7846">
                  <a:moveTo>
                    <a:pt x="1" y="1"/>
                  </a:moveTo>
                  <a:lnTo>
                    <a:pt x="1" y="203"/>
                  </a:lnTo>
                  <a:lnTo>
                    <a:pt x="405" y="304"/>
                  </a:lnTo>
                  <a:lnTo>
                    <a:pt x="842" y="371"/>
                  </a:lnTo>
                  <a:lnTo>
                    <a:pt x="1953" y="438"/>
                  </a:lnTo>
                  <a:lnTo>
                    <a:pt x="3065" y="539"/>
                  </a:lnTo>
                  <a:lnTo>
                    <a:pt x="4209" y="640"/>
                  </a:lnTo>
                  <a:lnTo>
                    <a:pt x="5354" y="809"/>
                  </a:lnTo>
                  <a:lnTo>
                    <a:pt x="6499" y="977"/>
                  </a:lnTo>
                  <a:lnTo>
                    <a:pt x="7643" y="1179"/>
                  </a:lnTo>
                  <a:lnTo>
                    <a:pt x="7542" y="1684"/>
                  </a:lnTo>
                  <a:lnTo>
                    <a:pt x="7441" y="2223"/>
                  </a:lnTo>
                  <a:lnTo>
                    <a:pt x="7340" y="3334"/>
                  </a:lnTo>
                  <a:lnTo>
                    <a:pt x="6903" y="6431"/>
                  </a:lnTo>
                  <a:lnTo>
                    <a:pt x="6532" y="9091"/>
                  </a:lnTo>
                  <a:lnTo>
                    <a:pt x="6128" y="11751"/>
                  </a:lnTo>
                  <a:lnTo>
                    <a:pt x="6095" y="11751"/>
                  </a:lnTo>
                  <a:lnTo>
                    <a:pt x="5691" y="11650"/>
                  </a:lnTo>
                  <a:lnTo>
                    <a:pt x="5320" y="11583"/>
                  </a:lnTo>
                  <a:lnTo>
                    <a:pt x="4546" y="11482"/>
                  </a:lnTo>
                  <a:lnTo>
                    <a:pt x="2964" y="11381"/>
                  </a:lnTo>
                  <a:lnTo>
                    <a:pt x="2593" y="11313"/>
                  </a:lnTo>
                  <a:lnTo>
                    <a:pt x="2223" y="11280"/>
                  </a:lnTo>
                  <a:lnTo>
                    <a:pt x="1482" y="11111"/>
                  </a:lnTo>
                  <a:lnTo>
                    <a:pt x="741" y="10943"/>
                  </a:lnTo>
                  <a:lnTo>
                    <a:pt x="371" y="10876"/>
                  </a:lnTo>
                  <a:lnTo>
                    <a:pt x="1" y="10842"/>
                  </a:lnTo>
                  <a:lnTo>
                    <a:pt x="1" y="11111"/>
                  </a:lnTo>
                  <a:lnTo>
                    <a:pt x="607" y="11212"/>
                  </a:lnTo>
                  <a:lnTo>
                    <a:pt x="1246" y="11347"/>
                  </a:lnTo>
                  <a:lnTo>
                    <a:pt x="1852" y="11482"/>
                  </a:lnTo>
                  <a:lnTo>
                    <a:pt x="2458" y="11583"/>
                  </a:lnTo>
                  <a:lnTo>
                    <a:pt x="3368" y="11650"/>
                  </a:lnTo>
                  <a:lnTo>
                    <a:pt x="4243" y="11717"/>
                  </a:lnTo>
                  <a:lnTo>
                    <a:pt x="5152" y="11818"/>
                  </a:lnTo>
                  <a:lnTo>
                    <a:pt x="5590" y="11886"/>
                  </a:lnTo>
                  <a:lnTo>
                    <a:pt x="6027" y="12020"/>
                  </a:lnTo>
                  <a:lnTo>
                    <a:pt x="6095" y="11987"/>
                  </a:lnTo>
                  <a:lnTo>
                    <a:pt x="6162" y="12054"/>
                  </a:lnTo>
                  <a:lnTo>
                    <a:pt x="6229" y="12054"/>
                  </a:lnTo>
                  <a:lnTo>
                    <a:pt x="6263" y="12020"/>
                  </a:lnTo>
                  <a:lnTo>
                    <a:pt x="6297" y="11987"/>
                  </a:lnTo>
                  <a:lnTo>
                    <a:pt x="6734" y="9226"/>
                  </a:lnTo>
                  <a:lnTo>
                    <a:pt x="7138" y="6499"/>
                  </a:lnTo>
                  <a:lnTo>
                    <a:pt x="7475" y="3839"/>
                  </a:lnTo>
                  <a:lnTo>
                    <a:pt x="7677" y="2492"/>
                  </a:lnTo>
                  <a:lnTo>
                    <a:pt x="7778" y="1819"/>
                  </a:lnTo>
                  <a:lnTo>
                    <a:pt x="7778" y="1146"/>
                  </a:lnTo>
                  <a:lnTo>
                    <a:pt x="7812" y="1112"/>
                  </a:lnTo>
                  <a:lnTo>
                    <a:pt x="7845" y="1078"/>
                  </a:lnTo>
                  <a:lnTo>
                    <a:pt x="7812" y="1011"/>
                  </a:lnTo>
                  <a:lnTo>
                    <a:pt x="7778" y="977"/>
                  </a:lnTo>
                  <a:lnTo>
                    <a:pt x="7778" y="944"/>
                  </a:lnTo>
                  <a:lnTo>
                    <a:pt x="7744" y="910"/>
                  </a:lnTo>
                  <a:lnTo>
                    <a:pt x="7711" y="910"/>
                  </a:lnTo>
                  <a:lnTo>
                    <a:pt x="7711" y="944"/>
                  </a:lnTo>
                  <a:lnTo>
                    <a:pt x="7677" y="977"/>
                  </a:lnTo>
                  <a:lnTo>
                    <a:pt x="6734" y="775"/>
                  </a:lnTo>
                  <a:lnTo>
                    <a:pt x="5792" y="640"/>
                  </a:lnTo>
                  <a:lnTo>
                    <a:pt x="3873" y="405"/>
                  </a:lnTo>
                  <a:lnTo>
                    <a:pt x="2896" y="304"/>
                  </a:lnTo>
                  <a:lnTo>
                    <a:pt x="1920" y="270"/>
                  </a:lnTo>
                  <a:lnTo>
                    <a:pt x="943" y="169"/>
                  </a:lnTo>
                  <a:lnTo>
                    <a:pt x="472" y="1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1" name="Google Shape;1041;p7"/>
            <p:cNvSpPr/>
            <p:nvPr/>
          </p:nvSpPr>
          <p:spPr>
            <a:xfrm>
              <a:off x="4035575" y="2903775"/>
              <a:ext cx="7600" cy="58950"/>
            </a:xfrm>
            <a:custGeom>
              <a:rect b="b" l="l" r="r" t="t"/>
              <a:pathLst>
                <a:path extrusionOk="0" h="2358" w="304">
                  <a:moveTo>
                    <a:pt x="67" y="1"/>
                  </a:moveTo>
                  <a:lnTo>
                    <a:pt x="34" y="34"/>
                  </a:lnTo>
                  <a:lnTo>
                    <a:pt x="34" y="68"/>
                  </a:lnTo>
                  <a:lnTo>
                    <a:pt x="0" y="304"/>
                  </a:lnTo>
                  <a:lnTo>
                    <a:pt x="0" y="573"/>
                  </a:lnTo>
                  <a:lnTo>
                    <a:pt x="0" y="1078"/>
                  </a:lnTo>
                  <a:lnTo>
                    <a:pt x="34" y="1718"/>
                  </a:lnTo>
                  <a:lnTo>
                    <a:pt x="101" y="2021"/>
                  </a:lnTo>
                  <a:lnTo>
                    <a:pt x="168" y="2290"/>
                  </a:lnTo>
                  <a:lnTo>
                    <a:pt x="202" y="2358"/>
                  </a:lnTo>
                  <a:lnTo>
                    <a:pt x="236" y="2358"/>
                  </a:lnTo>
                  <a:lnTo>
                    <a:pt x="303" y="2324"/>
                  </a:lnTo>
                  <a:lnTo>
                    <a:pt x="303" y="2290"/>
                  </a:lnTo>
                  <a:lnTo>
                    <a:pt x="303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02" y="573"/>
                  </a:lnTo>
                  <a:lnTo>
                    <a:pt x="168" y="304"/>
                  </a:lnTo>
                  <a:lnTo>
                    <a:pt x="135" y="34"/>
                  </a:lnTo>
                  <a:lnTo>
                    <a:pt x="101" y="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2" name="Google Shape;1042;p7"/>
            <p:cNvSpPr/>
            <p:nvPr/>
          </p:nvSpPr>
          <p:spPr>
            <a:xfrm>
              <a:off x="4414325" y="2920625"/>
              <a:ext cx="12650" cy="19375"/>
            </a:xfrm>
            <a:custGeom>
              <a:rect b="b" l="l" r="r" t="t"/>
              <a:pathLst>
                <a:path extrusionOk="0" h="775" w="506">
                  <a:moveTo>
                    <a:pt x="270" y="168"/>
                  </a:moveTo>
                  <a:lnTo>
                    <a:pt x="304" y="202"/>
                  </a:lnTo>
                  <a:lnTo>
                    <a:pt x="337" y="269"/>
                  </a:lnTo>
                  <a:lnTo>
                    <a:pt x="304" y="370"/>
                  </a:lnTo>
                  <a:lnTo>
                    <a:pt x="236" y="303"/>
                  </a:lnTo>
                  <a:lnTo>
                    <a:pt x="203" y="236"/>
                  </a:lnTo>
                  <a:lnTo>
                    <a:pt x="203" y="202"/>
                  </a:lnTo>
                  <a:lnTo>
                    <a:pt x="236" y="168"/>
                  </a:lnTo>
                  <a:close/>
                  <a:moveTo>
                    <a:pt x="203" y="0"/>
                  </a:moveTo>
                  <a:lnTo>
                    <a:pt x="102" y="67"/>
                  </a:lnTo>
                  <a:lnTo>
                    <a:pt x="34" y="135"/>
                  </a:lnTo>
                  <a:lnTo>
                    <a:pt x="1" y="236"/>
                  </a:lnTo>
                  <a:lnTo>
                    <a:pt x="34" y="337"/>
                  </a:lnTo>
                  <a:lnTo>
                    <a:pt x="102" y="404"/>
                  </a:lnTo>
                  <a:lnTo>
                    <a:pt x="169" y="471"/>
                  </a:lnTo>
                  <a:lnTo>
                    <a:pt x="68" y="539"/>
                  </a:lnTo>
                  <a:lnTo>
                    <a:pt x="34" y="606"/>
                  </a:lnTo>
                  <a:lnTo>
                    <a:pt x="68" y="673"/>
                  </a:lnTo>
                  <a:lnTo>
                    <a:pt x="135" y="741"/>
                  </a:lnTo>
                  <a:lnTo>
                    <a:pt x="203" y="774"/>
                  </a:lnTo>
                  <a:lnTo>
                    <a:pt x="304" y="774"/>
                  </a:lnTo>
                  <a:lnTo>
                    <a:pt x="371" y="741"/>
                  </a:lnTo>
                  <a:lnTo>
                    <a:pt x="438" y="707"/>
                  </a:lnTo>
                  <a:lnTo>
                    <a:pt x="506" y="640"/>
                  </a:lnTo>
                  <a:lnTo>
                    <a:pt x="506" y="572"/>
                  </a:lnTo>
                  <a:lnTo>
                    <a:pt x="438" y="471"/>
                  </a:lnTo>
                  <a:lnTo>
                    <a:pt x="472" y="471"/>
                  </a:lnTo>
                  <a:lnTo>
                    <a:pt x="472" y="438"/>
                  </a:lnTo>
                  <a:lnTo>
                    <a:pt x="472" y="404"/>
                  </a:lnTo>
                  <a:lnTo>
                    <a:pt x="438" y="337"/>
                  </a:lnTo>
                  <a:lnTo>
                    <a:pt x="472" y="269"/>
                  </a:lnTo>
                  <a:lnTo>
                    <a:pt x="472" y="168"/>
                  </a:lnTo>
                  <a:lnTo>
                    <a:pt x="472" y="101"/>
                  </a:lnTo>
                  <a:lnTo>
                    <a:pt x="371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3" name="Google Shape;1043;p7"/>
            <p:cNvSpPr/>
            <p:nvPr/>
          </p:nvSpPr>
          <p:spPr>
            <a:xfrm>
              <a:off x="4049025" y="2891150"/>
              <a:ext cx="56425" cy="4250"/>
            </a:xfrm>
            <a:custGeom>
              <a:rect b="b" l="l" r="r" t="t"/>
              <a:pathLst>
                <a:path extrusionOk="0" h="170" w="2257">
                  <a:moveTo>
                    <a:pt x="304" y="1"/>
                  </a:moveTo>
                  <a:lnTo>
                    <a:pt x="1" y="68"/>
                  </a:lnTo>
                  <a:lnTo>
                    <a:pt x="1" y="102"/>
                  </a:lnTo>
                  <a:lnTo>
                    <a:pt x="236" y="135"/>
                  </a:lnTo>
                  <a:lnTo>
                    <a:pt x="472" y="169"/>
                  </a:lnTo>
                  <a:lnTo>
                    <a:pt x="977" y="135"/>
                  </a:lnTo>
                  <a:lnTo>
                    <a:pt x="1549" y="135"/>
                  </a:lnTo>
                  <a:lnTo>
                    <a:pt x="2021" y="102"/>
                  </a:lnTo>
                  <a:lnTo>
                    <a:pt x="2054" y="135"/>
                  </a:lnTo>
                  <a:lnTo>
                    <a:pt x="2122" y="169"/>
                  </a:lnTo>
                  <a:lnTo>
                    <a:pt x="2189" y="135"/>
                  </a:lnTo>
                  <a:lnTo>
                    <a:pt x="2223" y="68"/>
                  </a:lnTo>
                  <a:lnTo>
                    <a:pt x="2256" y="34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4" name="Google Shape;1044;p7"/>
            <p:cNvSpPr/>
            <p:nvPr/>
          </p:nvSpPr>
          <p:spPr>
            <a:xfrm>
              <a:off x="4175275" y="2893675"/>
              <a:ext cx="62325" cy="67375"/>
            </a:xfrm>
            <a:custGeom>
              <a:rect b="b" l="l" r="r" t="t"/>
              <a:pathLst>
                <a:path extrusionOk="0" h="2695" w="2493">
                  <a:moveTo>
                    <a:pt x="2290" y="203"/>
                  </a:moveTo>
                  <a:lnTo>
                    <a:pt x="2223" y="741"/>
                  </a:lnTo>
                  <a:lnTo>
                    <a:pt x="2223" y="1280"/>
                  </a:lnTo>
                  <a:lnTo>
                    <a:pt x="2223" y="1819"/>
                  </a:lnTo>
                  <a:lnTo>
                    <a:pt x="2290" y="2324"/>
                  </a:lnTo>
                  <a:lnTo>
                    <a:pt x="2290" y="2357"/>
                  </a:lnTo>
                  <a:lnTo>
                    <a:pt x="2055" y="2324"/>
                  </a:lnTo>
                  <a:lnTo>
                    <a:pt x="1819" y="2357"/>
                  </a:lnTo>
                  <a:lnTo>
                    <a:pt x="371" y="2357"/>
                  </a:lnTo>
                  <a:lnTo>
                    <a:pt x="270" y="1314"/>
                  </a:lnTo>
                  <a:lnTo>
                    <a:pt x="203" y="236"/>
                  </a:lnTo>
                  <a:lnTo>
                    <a:pt x="203" y="236"/>
                  </a:lnTo>
                  <a:lnTo>
                    <a:pt x="708" y="270"/>
                  </a:lnTo>
                  <a:lnTo>
                    <a:pt x="1247" y="270"/>
                  </a:lnTo>
                  <a:lnTo>
                    <a:pt x="2290" y="203"/>
                  </a:lnTo>
                  <a:close/>
                  <a:moveTo>
                    <a:pt x="2324" y="1"/>
                  </a:moveTo>
                  <a:lnTo>
                    <a:pt x="1785" y="34"/>
                  </a:lnTo>
                  <a:lnTo>
                    <a:pt x="1213" y="34"/>
                  </a:lnTo>
                  <a:lnTo>
                    <a:pt x="674" y="68"/>
                  </a:lnTo>
                  <a:lnTo>
                    <a:pt x="169" y="102"/>
                  </a:lnTo>
                  <a:lnTo>
                    <a:pt x="102" y="102"/>
                  </a:lnTo>
                  <a:lnTo>
                    <a:pt x="68" y="169"/>
                  </a:lnTo>
                  <a:lnTo>
                    <a:pt x="35" y="169"/>
                  </a:lnTo>
                  <a:lnTo>
                    <a:pt x="35" y="236"/>
                  </a:lnTo>
                  <a:lnTo>
                    <a:pt x="1" y="809"/>
                  </a:lnTo>
                  <a:lnTo>
                    <a:pt x="1" y="1415"/>
                  </a:lnTo>
                  <a:lnTo>
                    <a:pt x="68" y="2021"/>
                  </a:lnTo>
                  <a:lnTo>
                    <a:pt x="169" y="2627"/>
                  </a:lnTo>
                  <a:lnTo>
                    <a:pt x="237" y="2694"/>
                  </a:lnTo>
                  <a:lnTo>
                    <a:pt x="304" y="2694"/>
                  </a:lnTo>
                  <a:lnTo>
                    <a:pt x="371" y="2661"/>
                  </a:lnTo>
                  <a:lnTo>
                    <a:pt x="405" y="2593"/>
                  </a:lnTo>
                  <a:lnTo>
                    <a:pt x="405" y="2492"/>
                  </a:lnTo>
                  <a:lnTo>
                    <a:pt x="843" y="2593"/>
                  </a:lnTo>
                  <a:lnTo>
                    <a:pt x="1348" y="2627"/>
                  </a:lnTo>
                  <a:lnTo>
                    <a:pt x="1853" y="2593"/>
                  </a:lnTo>
                  <a:lnTo>
                    <a:pt x="2055" y="2560"/>
                  </a:lnTo>
                  <a:lnTo>
                    <a:pt x="2290" y="2492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425" y="2391"/>
                  </a:lnTo>
                  <a:lnTo>
                    <a:pt x="2459" y="2357"/>
                  </a:lnTo>
                  <a:lnTo>
                    <a:pt x="2459" y="2324"/>
                  </a:lnTo>
                  <a:lnTo>
                    <a:pt x="2492" y="1785"/>
                  </a:lnTo>
                  <a:lnTo>
                    <a:pt x="2459" y="1246"/>
                  </a:lnTo>
                  <a:lnTo>
                    <a:pt x="2425" y="708"/>
                  </a:lnTo>
                  <a:lnTo>
                    <a:pt x="2391" y="169"/>
                  </a:lnTo>
                  <a:lnTo>
                    <a:pt x="2425" y="135"/>
                  </a:lnTo>
                  <a:lnTo>
                    <a:pt x="2391" y="68"/>
                  </a:lnTo>
                  <a:lnTo>
                    <a:pt x="235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5" name="Google Shape;1045;p7"/>
            <p:cNvSpPr/>
            <p:nvPr/>
          </p:nvSpPr>
          <p:spPr>
            <a:xfrm>
              <a:off x="4060825" y="2929025"/>
              <a:ext cx="17700" cy="26125"/>
            </a:xfrm>
            <a:custGeom>
              <a:rect b="b" l="l" r="r" t="t"/>
              <a:pathLst>
                <a:path extrusionOk="0" h="1045" w="708">
                  <a:moveTo>
                    <a:pt x="269" y="1"/>
                  </a:moveTo>
                  <a:lnTo>
                    <a:pt x="202" y="68"/>
                  </a:lnTo>
                  <a:lnTo>
                    <a:pt x="101" y="102"/>
                  </a:lnTo>
                  <a:lnTo>
                    <a:pt x="0" y="203"/>
                  </a:lnTo>
                  <a:lnTo>
                    <a:pt x="0" y="236"/>
                  </a:lnTo>
                  <a:lnTo>
                    <a:pt x="0" y="304"/>
                  </a:lnTo>
                  <a:lnTo>
                    <a:pt x="34" y="337"/>
                  </a:lnTo>
                  <a:lnTo>
                    <a:pt x="101" y="304"/>
                  </a:lnTo>
                  <a:lnTo>
                    <a:pt x="202" y="236"/>
                  </a:lnTo>
                  <a:lnTo>
                    <a:pt x="303" y="169"/>
                  </a:lnTo>
                  <a:lnTo>
                    <a:pt x="337" y="169"/>
                  </a:lnTo>
                  <a:lnTo>
                    <a:pt x="404" y="203"/>
                  </a:lnTo>
                  <a:lnTo>
                    <a:pt x="404" y="236"/>
                  </a:lnTo>
                  <a:lnTo>
                    <a:pt x="438" y="270"/>
                  </a:lnTo>
                  <a:lnTo>
                    <a:pt x="370" y="371"/>
                  </a:lnTo>
                  <a:lnTo>
                    <a:pt x="236" y="506"/>
                  </a:lnTo>
                  <a:lnTo>
                    <a:pt x="168" y="640"/>
                  </a:lnTo>
                  <a:lnTo>
                    <a:pt x="168" y="708"/>
                  </a:lnTo>
                  <a:lnTo>
                    <a:pt x="168" y="741"/>
                  </a:lnTo>
                  <a:lnTo>
                    <a:pt x="236" y="775"/>
                  </a:lnTo>
                  <a:lnTo>
                    <a:pt x="269" y="775"/>
                  </a:lnTo>
                  <a:lnTo>
                    <a:pt x="337" y="741"/>
                  </a:lnTo>
                  <a:lnTo>
                    <a:pt x="471" y="741"/>
                  </a:lnTo>
                  <a:lnTo>
                    <a:pt x="438" y="842"/>
                  </a:lnTo>
                  <a:lnTo>
                    <a:pt x="404" y="876"/>
                  </a:lnTo>
                  <a:lnTo>
                    <a:pt x="202" y="876"/>
                  </a:lnTo>
                  <a:lnTo>
                    <a:pt x="168" y="910"/>
                  </a:lnTo>
                  <a:lnTo>
                    <a:pt x="168" y="977"/>
                  </a:lnTo>
                  <a:lnTo>
                    <a:pt x="236" y="1011"/>
                  </a:lnTo>
                  <a:lnTo>
                    <a:pt x="337" y="1044"/>
                  </a:lnTo>
                  <a:lnTo>
                    <a:pt x="505" y="1011"/>
                  </a:lnTo>
                  <a:lnTo>
                    <a:pt x="606" y="977"/>
                  </a:lnTo>
                  <a:lnTo>
                    <a:pt x="673" y="943"/>
                  </a:lnTo>
                  <a:lnTo>
                    <a:pt x="707" y="876"/>
                  </a:lnTo>
                  <a:lnTo>
                    <a:pt x="707" y="775"/>
                  </a:lnTo>
                  <a:lnTo>
                    <a:pt x="673" y="674"/>
                  </a:lnTo>
                  <a:lnTo>
                    <a:pt x="606" y="607"/>
                  </a:lnTo>
                  <a:lnTo>
                    <a:pt x="539" y="573"/>
                  </a:lnTo>
                  <a:lnTo>
                    <a:pt x="438" y="539"/>
                  </a:lnTo>
                  <a:lnTo>
                    <a:pt x="505" y="472"/>
                  </a:lnTo>
                  <a:lnTo>
                    <a:pt x="572" y="371"/>
                  </a:lnTo>
                  <a:lnTo>
                    <a:pt x="606" y="236"/>
                  </a:lnTo>
                  <a:lnTo>
                    <a:pt x="572" y="102"/>
                  </a:lnTo>
                  <a:lnTo>
                    <a:pt x="505" y="68"/>
                  </a:lnTo>
                  <a:lnTo>
                    <a:pt x="438" y="34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6" name="Google Shape;1046;p7"/>
            <p:cNvSpPr/>
            <p:nvPr/>
          </p:nvSpPr>
          <p:spPr>
            <a:xfrm>
              <a:off x="4039775" y="2901250"/>
              <a:ext cx="58100" cy="60625"/>
            </a:xfrm>
            <a:custGeom>
              <a:rect b="b" l="l" r="r" t="t"/>
              <a:pathLst>
                <a:path extrusionOk="0" h="2425" w="2324">
                  <a:moveTo>
                    <a:pt x="2121" y="1"/>
                  </a:moveTo>
                  <a:lnTo>
                    <a:pt x="1515" y="34"/>
                  </a:lnTo>
                  <a:lnTo>
                    <a:pt x="909" y="68"/>
                  </a:lnTo>
                  <a:lnTo>
                    <a:pt x="438" y="34"/>
                  </a:lnTo>
                  <a:lnTo>
                    <a:pt x="202" y="68"/>
                  </a:lnTo>
                  <a:lnTo>
                    <a:pt x="0" y="135"/>
                  </a:lnTo>
                  <a:lnTo>
                    <a:pt x="68" y="203"/>
                  </a:lnTo>
                  <a:lnTo>
                    <a:pt x="169" y="236"/>
                  </a:lnTo>
                  <a:lnTo>
                    <a:pt x="337" y="304"/>
                  </a:lnTo>
                  <a:lnTo>
                    <a:pt x="775" y="304"/>
                  </a:lnTo>
                  <a:lnTo>
                    <a:pt x="1381" y="270"/>
                  </a:lnTo>
                  <a:lnTo>
                    <a:pt x="2020" y="236"/>
                  </a:lnTo>
                  <a:lnTo>
                    <a:pt x="1987" y="438"/>
                  </a:lnTo>
                  <a:lnTo>
                    <a:pt x="1987" y="674"/>
                  </a:lnTo>
                  <a:lnTo>
                    <a:pt x="2020" y="1078"/>
                  </a:lnTo>
                  <a:lnTo>
                    <a:pt x="2054" y="1617"/>
                  </a:lnTo>
                  <a:lnTo>
                    <a:pt x="2054" y="1886"/>
                  </a:lnTo>
                  <a:lnTo>
                    <a:pt x="2088" y="2155"/>
                  </a:lnTo>
                  <a:lnTo>
                    <a:pt x="539" y="2155"/>
                  </a:lnTo>
                  <a:lnTo>
                    <a:pt x="371" y="2189"/>
                  </a:lnTo>
                  <a:lnTo>
                    <a:pt x="270" y="2223"/>
                  </a:lnTo>
                  <a:lnTo>
                    <a:pt x="169" y="2290"/>
                  </a:lnTo>
                  <a:lnTo>
                    <a:pt x="202" y="2290"/>
                  </a:lnTo>
                  <a:lnTo>
                    <a:pt x="270" y="2358"/>
                  </a:lnTo>
                  <a:lnTo>
                    <a:pt x="371" y="2391"/>
                  </a:lnTo>
                  <a:lnTo>
                    <a:pt x="573" y="2425"/>
                  </a:lnTo>
                  <a:lnTo>
                    <a:pt x="977" y="2391"/>
                  </a:lnTo>
                  <a:lnTo>
                    <a:pt x="2222" y="2391"/>
                  </a:lnTo>
                  <a:lnTo>
                    <a:pt x="2290" y="2358"/>
                  </a:lnTo>
                  <a:lnTo>
                    <a:pt x="2323" y="2290"/>
                  </a:lnTo>
                  <a:lnTo>
                    <a:pt x="2323" y="2223"/>
                  </a:lnTo>
                  <a:lnTo>
                    <a:pt x="2290" y="2189"/>
                  </a:lnTo>
                  <a:lnTo>
                    <a:pt x="2290" y="1920"/>
                  </a:lnTo>
                  <a:lnTo>
                    <a:pt x="2290" y="1617"/>
                  </a:lnTo>
                  <a:lnTo>
                    <a:pt x="2256" y="1078"/>
                  </a:lnTo>
                  <a:lnTo>
                    <a:pt x="2256" y="640"/>
                  </a:lnTo>
                  <a:lnTo>
                    <a:pt x="2222" y="405"/>
                  </a:lnTo>
                  <a:lnTo>
                    <a:pt x="2189" y="203"/>
                  </a:lnTo>
                  <a:lnTo>
                    <a:pt x="2222" y="169"/>
                  </a:lnTo>
                  <a:lnTo>
                    <a:pt x="2222" y="102"/>
                  </a:lnTo>
                  <a:lnTo>
                    <a:pt x="2189" y="34"/>
                  </a:lnTo>
                  <a:lnTo>
                    <a:pt x="212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7" name="Google Shape;1047;p7"/>
            <p:cNvSpPr/>
            <p:nvPr/>
          </p:nvSpPr>
          <p:spPr>
            <a:xfrm>
              <a:off x="4114675" y="2891150"/>
              <a:ext cx="4250" cy="875"/>
            </a:xfrm>
            <a:custGeom>
              <a:rect b="b" l="l" r="r" t="t"/>
              <a:pathLst>
                <a:path extrusionOk="0" h="35" w="170">
                  <a:moveTo>
                    <a:pt x="1" y="1"/>
                  </a:moveTo>
                  <a:lnTo>
                    <a:pt x="35" y="34"/>
                  </a:lnTo>
                  <a:lnTo>
                    <a:pt x="136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8" name="Google Shape;1048;p7"/>
            <p:cNvSpPr/>
            <p:nvPr/>
          </p:nvSpPr>
          <p:spPr>
            <a:xfrm>
              <a:off x="4286400" y="2956800"/>
              <a:ext cx="62300" cy="67375"/>
            </a:xfrm>
            <a:custGeom>
              <a:rect b="b" l="l" r="r" t="t"/>
              <a:pathLst>
                <a:path extrusionOk="0" h="2695" w="2492">
                  <a:moveTo>
                    <a:pt x="2290" y="237"/>
                  </a:moveTo>
                  <a:lnTo>
                    <a:pt x="2222" y="742"/>
                  </a:lnTo>
                  <a:lnTo>
                    <a:pt x="2189" y="1280"/>
                  </a:lnTo>
                  <a:lnTo>
                    <a:pt x="2222" y="1819"/>
                  </a:lnTo>
                  <a:lnTo>
                    <a:pt x="2290" y="2324"/>
                  </a:lnTo>
                  <a:lnTo>
                    <a:pt x="2290" y="2358"/>
                  </a:lnTo>
                  <a:lnTo>
                    <a:pt x="1818" y="2358"/>
                  </a:lnTo>
                  <a:lnTo>
                    <a:pt x="1347" y="2391"/>
                  </a:lnTo>
                  <a:lnTo>
                    <a:pt x="370" y="2391"/>
                  </a:lnTo>
                  <a:lnTo>
                    <a:pt x="269" y="1314"/>
                  </a:lnTo>
                  <a:lnTo>
                    <a:pt x="202" y="270"/>
                  </a:lnTo>
                  <a:lnTo>
                    <a:pt x="202" y="270"/>
                  </a:lnTo>
                  <a:lnTo>
                    <a:pt x="707" y="304"/>
                  </a:lnTo>
                  <a:lnTo>
                    <a:pt x="1246" y="304"/>
                  </a:lnTo>
                  <a:lnTo>
                    <a:pt x="2290" y="237"/>
                  </a:lnTo>
                  <a:close/>
                  <a:moveTo>
                    <a:pt x="2323" y="1"/>
                  </a:moveTo>
                  <a:lnTo>
                    <a:pt x="1785" y="35"/>
                  </a:lnTo>
                  <a:lnTo>
                    <a:pt x="1212" y="68"/>
                  </a:lnTo>
                  <a:lnTo>
                    <a:pt x="673" y="68"/>
                  </a:lnTo>
                  <a:lnTo>
                    <a:pt x="135" y="102"/>
                  </a:lnTo>
                  <a:lnTo>
                    <a:pt x="101" y="136"/>
                  </a:lnTo>
                  <a:lnTo>
                    <a:pt x="67" y="169"/>
                  </a:lnTo>
                  <a:lnTo>
                    <a:pt x="34" y="203"/>
                  </a:lnTo>
                  <a:lnTo>
                    <a:pt x="34" y="237"/>
                  </a:lnTo>
                  <a:lnTo>
                    <a:pt x="0" y="843"/>
                  </a:lnTo>
                  <a:lnTo>
                    <a:pt x="0" y="1449"/>
                  </a:lnTo>
                  <a:lnTo>
                    <a:pt x="67" y="2055"/>
                  </a:lnTo>
                  <a:lnTo>
                    <a:pt x="168" y="2627"/>
                  </a:lnTo>
                  <a:lnTo>
                    <a:pt x="236" y="2694"/>
                  </a:lnTo>
                  <a:lnTo>
                    <a:pt x="303" y="2694"/>
                  </a:lnTo>
                  <a:lnTo>
                    <a:pt x="370" y="2661"/>
                  </a:lnTo>
                  <a:lnTo>
                    <a:pt x="404" y="2593"/>
                  </a:lnTo>
                  <a:lnTo>
                    <a:pt x="404" y="2526"/>
                  </a:lnTo>
                  <a:lnTo>
                    <a:pt x="842" y="2593"/>
                  </a:lnTo>
                  <a:lnTo>
                    <a:pt x="1347" y="2627"/>
                  </a:lnTo>
                  <a:lnTo>
                    <a:pt x="1852" y="2627"/>
                  </a:lnTo>
                  <a:lnTo>
                    <a:pt x="2054" y="2560"/>
                  </a:lnTo>
                  <a:lnTo>
                    <a:pt x="2290" y="2526"/>
                  </a:lnTo>
                  <a:lnTo>
                    <a:pt x="2323" y="2459"/>
                  </a:lnTo>
                  <a:lnTo>
                    <a:pt x="2323" y="2391"/>
                  </a:lnTo>
                  <a:lnTo>
                    <a:pt x="2357" y="2425"/>
                  </a:lnTo>
                  <a:lnTo>
                    <a:pt x="2424" y="2425"/>
                  </a:lnTo>
                  <a:lnTo>
                    <a:pt x="2458" y="2391"/>
                  </a:lnTo>
                  <a:lnTo>
                    <a:pt x="2458" y="2324"/>
                  </a:lnTo>
                  <a:lnTo>
                    <a:pt x="2492" y="1819"/>
                  </a:lnTo>
                  <a:lnTo>
                    <a:pt x="2458" y="1280"/>
                  </a:lnTo>
                  <a:lnTo>
                    <a:pt x="2424" y="708"/>
                  </a:lnTo>
                  <a:lnTo>
                    <a:pt x="2391" y="203"/>
                  </a:lnTo>
                  <a:lnTo>
                    <a:pt x="2391" y="136"/>
                  </a:lnTo>
                  <a:lnTo>
                    <a:pt x="2391" y="68"/>
                  </a:lnTo>
                  <a:lnTo>
                    <a:pt x="2357" y="35"/>
                  </a:lnTo>
                  <a:lnTo>
                    <a:pt x="23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49" name="Google Shape;1049;p7"/>
            <p:cNvSpPr/>
            <p:nvPr/>
          </p:nvSpPr>
          <p:spPr>
            <a:xfrm>
              <a:off x="4288075" y="3030025"/>
              <a:ext cx="6750" cy="58125"/>
            </a:xfrm>
            <a:custGeom>
              <a:rect b="b" l="l" r="r" t="t"/>
              <a:pathLst>
                <a:path extrusionOk="0" h="2325" w="270">
                  <a:moveTo>
                    <a:pt x="68" y="1"/>
                  </a:moveTo>
                  <a:lnTo>
                    <a:pt x="34" y="35"/>
                  </a:lnTo>
                  <a:lnTo>
                    <a:pt x="0" y="304"/>
                  </a:lnTo>
                  <a:lnTo>
                    <a:pt x="0" y="540"/>
                  </a:lnTo>
                  <a:lnTo>
                    <a:pt x="34" y="1078"/>
                  </a:lnTo>
                  <a:lnTo>
                    <a:pt x="0" y="1684"/>
                  </a:lnTo>
                  <a:lnTo>
                    <a:pt x="0" y="1987"/>
                  </a:lnTo>
                  <a:lnTo>
                    <a:pt x="34" y="2257"/>
                  </a:lnTo>
                  <a:lnTo>
                    <a:pt x="68" y="2324"/>
                  </a:lnTo>
                  <a:lnTo>
                    <a:pt x="169" y="2324"/>
                  </a:lnTo>
                  <a:lnTo>
                    <a:pt x="169" y="2290"/>
                  </a:lnTo>
                  <a:lnTo>
                    <a:pt x="236" y="1987"/>
                  </a:lnTo>
                  <a:lnTo>
                    <a:pt x="270" y="1684"/>
                  </a:lnTo>
                  <a:lnTo>
                    <a:pt x="236" y="1078"/>
                  </a:lnTo>
                  <a:lnTo>
                    <a:pt x="236" y="540"/>
                  </a:lnTo>
                  <a:lnTo>
                    <a:pt x="202" y="270"/>
                  </a:lnTo>
                  <a:lnTo>
                    <a:pt x="135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0" name="Google Shape;1050;p7"/>
            <p:cNvSpPr/>
            <p:nvPr/>
          </p:nvSpPr>
          <p:spPr>
            <a:xfrm>
              <a:off x="4312475" y="2982050"/>
              <a:ext cx="15175" cy="17700"/>
            </a:xfrm>
            <a:custGeom>
              <a:rect b="b" l="l" r="r" t="t"/>
              <a:pathLst>
                <a:path extrusionOk="0" h="708" w="607">
                  <a:moveTo>
                    <a:pt x="573" y="1"/>
                  </a:moveTo>
                  <a:lnTo>
                    <a:pt x="439" y="102"/>
                  </a:lnTo>
                  <a:lnTo>
                    <a:pt x="304" y="203"/>
                  </a:lnTo>
                  <a:lnTo>
                    <a:pt x="237" y="169"/>
                  </a:lnTo>
                  <a:lnTo>
                    <a:pt x="169" y="102"/>
                  </a:lnTo>
                  <a:lnTo>
                    <a:pt x="68" y="35"/>
                  </a:lnTo>
                  <a:lnTo>
                    <a:pt x="1" y="35"/>
                  </a:lnTo>
                  <a:lnTo>
                    <a:pt x="1" y="68"/>
                  </a:lnTo>
                  <a:lnTo>
                    <a:pt x="34" y="169"/>
                  </a:lnTo>
                  <a:lnTo>
                    <a:pt x="135" y="304"/>
                  </a:lnTo>
                  <a:lnTo>
                    <a:pt x="169" y="338"/>
                  </a:lnTo>
                  <a:lnTo>
                    <a:pt x="34" y="573"/>
                  </a:lnTo>
                  <a:lnTo>
                    <a:pt x="34" y="641"/>
                  </a:lnTo>
                  <a:lnTo>
                    <a:pt x="68" y="708"/>
                  </a:lnTo>
                  <a:lnTo>
                    <a:pt x="169" y="708"/>
                  </a:lnTo>
                  <a:lnTo>
                    <a:pt x="203" y="674"/>
                  </a:lnTo>
                  <a:lnTo>
                    <a:pt x="371" y="371"/>
                  </a:lnTo>
                  <a:lnTo>
                    <a:pt x="439" y="371"/>
                  </a:lnTo>
                  <a:lnTo>
                    <a:pt x="472" y="338"/>
                  </a:lnTo>
                  <a:lnTo>
                    <a:pt x="439" y="270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1" name="Google Shape;1051;p7"/>
            <p:cNvSpPr/>
            <p:nvPr/>
          </p:nvSpPr>
          <p:spPr>
            <a:xfrm>
              <a:off x="4315850" y="2891150"/>
              <a:ext cx="64000" cy="58950"/>
            </a:xfrm>
            <a:custGeom>
              <a:rect b="b" l="l" r="r" t="t"/>
              <a:pathLst>
                <a:path extrusionOk="0" h="2358" w="2560">
                  <a:moveTo>
                    <a:pt x="169" y="102"/>
                  </a:moveTo>
                  <a:lnTo>
                    <a:pt x="371" y="169"/>
                  </a:lnTo>
                  <a:lnTo>
                    <a:pt x="573" y="203"/>
                  </a:lnTo>
                  <a:lnTo>
                    <a:pt x="1011" y="203"/>
                  </a:lnTo>
                  <a:lnTo>
                    <a:pt x="1650" y="236"/>
                  </a:lnTo>
                  <a:lnTo>
                    <a:pt x="2324" y="236"/>
                  </a:lnTo>
                  <a:lnTo>
                    <a:pt x="2324" y="607"/>
                  </a:lnTo>
                  <a:lnTo>
                    <a:pt x="2324" y="1011"/>
                  </a:lnTo>
                  <a:lnTo>
                    <a:pt x="2324" y="1516"/>
                  </a:lnTo>
                  <a:lnTo>
                    <a:pt x="2357" y="1751"/>
                  </a:lnTo>
                  <a:lnTo>
                    <a:pt x="2391" y="2021"/>
                  </a:lnTo>
                  <a:lnTo>
                    <a:pt x="1347" y="2021"/>
                  </a:lnTo>
                  <a:lnTo>
                    <a:pt x="809" y="2054"/>
                  </a:lnTo>
                  <a:lnTo>
                    <a:pt x="539" y="2088"/>
                  </a:lnTo>
                  <a:lnTo>
                    <a:pt x="304" y="2155"/>
                  </a:lnTo>
                  <a:lnTo>
                    <a:pt x="270" y="1650"/>
                  </a:lnTo>
                  <a:lnTo>
                    <a:pt x="236" y="1145"/>
                  </a:lnTo>
                  <a:lnTo>
                    <a:pt x="270" y="607"/>
                  </a:lnTo>
                  <a:lnTo>
                    <a:pt x="236" y="337"/>
                  </a:lnTo>
                  <a:lnTo>
                    <a:pt x="203" y="236"/>
                  </a:lnTo>
                  <a:lnTo>
                    <a:pt x="169" y="102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169" y="102"/>
                  </a:lnTo>
                  <a:lnTo>
                    <a:pt x="135" y="102"/>
                  </a:lnTo>
                  <a:lnTo>
                    <a:pt x="68" y="270"/>
                  </a:lnTo>
                  <a:lnTo>
                    <a:pt x="34" y="405"/>
                  </a:lnTo>
                  <a:lnTo>
                    <a:pt x="0" y="775"/>
                  </a:lnTo>
                  <a:lnTo>
                    <a:pt x="34" y="1516"/>
                  </a:lnTo>
                  <a:lnTo>
                    <a:pt x="34" y="1718"/>
                  </a:lnTo>
                  <a:lnTo>
                    <a:pt x="34" y="1987"/>
                  </a:lnTo>
                  <a:lnTo>
                    <a:pt x="68" y="2088"/>
                  </a:lnTo>
                  <a:lnTo>
                    <a:pt x="102" y="2223"/>
                  </a:lnTo>
                  <a:lnTo>
                    <a:pt x="169" y="2290"/>
                  </a:lnTo>
                  <a:lnTo>
                    <a:pt x="270" y="2357"/>
                  </a:lnTo>
                  <a:lnTo>
                    <a:pt x="304" y="2324"/>
                  </a:lnTo>
                  <a:lnTo>
                    <a:pt x="337" y="2290"/>
                  </a:lnTo>
                  <a:lnTo>
                    <a:pt x="573" y="2324"/>
                  </a:lnTo>
                  <a:lnTo>
                    <a:pt x="1347" y="2324"/>
                  </a:lnTo>
                  <a:lnTo>
                    <a:pt x="2391" y="2223"/>
                  </a:lnTo>
                  <a:lnTo>
                    <a:pt x="2526" y="2223"/>
                  </a:lnTo>
                  <a:lnTo>
                    <a:pt x="2526" y="2189"/>
                  </a:lnTo>
                  <a:lnTo>
                    <a:pt x="2559" y="1953"/>
                  </a:lnTo>
                  <a:lnTo>
                    <a:pt x="2559" y="1684"/>
                  </a:lnTo>
                  <a:lnTo>
                    <a:pt x="2526" y="1179"/>
                  </a:lnTo>
                  <a:lnTo>
                    <a:pt x="2526" y="573"/>
                  </a:lnTo>
                  <a:lnTo>
                    <a:pt x="2492" y="304"/>
                  </a:lnTo>
                  <a:lnTo>
                    <a:pt x="2458" y="1"/>
                  </a:lnTo>
                  <a:lnTo>
                    <a:pt x="2357" y="1"/>
                  </a:lnTo>
                  <a:lnTo>
                    <a:pt x="2324" y="34"/>
                  </a:lnTo>
                  <a:lnTo>
                    <a:pt x="181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2" name="Google Shape;1052;p7"/>
            <p:cNvSpPr/>
            <p:nvPr/>
          </p:nvSpPr>
          <p:spPr>
            <a:xfrm>
              <a:off x="4552375" y="2915575"/>
              <a:ext cx="15175" cy="17700"/>
            </a:xfrm>
            <a:custGeom>
              <a:rect b="b" l="l" r="r" t="t"/>
              <a:pathLst>
                <a:path extrusionOk="0" h="708" w="607">
                  <a:moveTo>
                    <a:pt x="371" y="370"/>
                  </a:moveTo>
                  <a:lnTo>
                    <a:pt x="371" y="438"/>
                  </a:lnTo>
                  <a:lnTo>
                    <a:pt x="337" y="471"/>
                  </a:lnTo>
                  <a:lnTo>
                    <a:pt x="270" y="505"/>
                  </a:lnTo>
                  <a:lnTo>
                    <a:pt x="169" y="505"/>
                  </a:lnTo>
                  <a:lnTo>
                    <a:pt x="202" y="438"/>
                  </a:lnTo>
                  <a:lnTo>
                    <a:pt x="236" y="404"/>
                  </a:lnTo>
                  <a:lnTo>
                    <a:pt x="337" y="370"/>
                  </a:lnTo>
                  <a:close/>
                  <a:moveTo>
                    <a:pt x="371" y="0"/>
                  </a:moveTo>
                  <a:lnTo>
                    <a:pt x="236" y="34"/>
                  </a:lnTo>
                  <a:lnTo>
                    <a:pt x="202" y="67"/>
                  </a:lnTo>
                  <a:lnTo>
                    <a:pt x="169" y="135"/>
                  </a:lnTo>
                  <a:lnTo>
                    <a:pt x="169" y="168"/>
                  </a:lnTo>
                  <a:lnTo>
                    <a:pt x="169" y="236"/>
                  </a:lnTo>
                  <a:lnTo>
                    <a:pt x="202" y="236"/>
                  </a:lnTo>
                  <a:lnTo>
                    <a:pt x="135" y="269"/>
                  </a:lnTo>
                  <a:lnTo>
                    <a:pt x="34" y="337"/>
                  </a:lnTo>
                  <a:lnTo>
                    <a:pt x="0" y="471"/>
                  </a:lnTo>
                  <a:lnTo>
                    <a:pt x="0" y="572"/>
                  </a:lnTo>
                  <a:lnTo>
                    <a:pt x="34" y="673"/>
                  </a:lnTo>
                  <a:lnTo>
                    <a:pt x="135" y="707"/>
                  </a:lnTo>
                  <a:lnTo>
                    <a:pt x="371" y="707"/>
                  </a:lnTo>
                  <a:lnTo>
                    <a:pt x="472" y="640"/>
                  </a:lnTo>
                  <a:lnTo>
                    <a:pt x="573" y="505"/>
                  </a:lnTo>
                  <a:lnTo>
                    <a:pt x="606" y="370"/>
                  </a:lnTo>
                  <a:lnTo>
                    <a:pt x="606" y="236"/>
                  </a:lnTo>
                  <a:lnTo>
                    <a:pt x="573" y="101"/>
                  </a:lnTo>
                  <a:lnTo>
                    <a:pt x="539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3" name="Google Shape;1053;p7"/>
            <p:cNvSpPr/>
            <p:nvPr/>
          </p:nvSpPr>
          <p:spPr>
            <a:xfrm>
              <a:off x="4171925" y="2986275"/>
              <a:ext cx="14325" cy="21050"/>
            </a:xfrm>
            <a:custGeom>
              <a:rect b="b" l="l" r="r" t="t"/>
              <a:pathLst>
                <a:path extrusionOk="0" h="842" w="573">
                  <a:moveTo>
                    <a:pt x="371" y="202"/>
                  </a:moveTo>
                  <a:lnTo>
                    <a:pt x="337" y="337"/>
                  </a:lnTo>
                  <a:lnTo>
                    <a:pt x="270" y="371"/>
                  </a:lnTo>
                  <a:lnTo>
                    <a:pt x="202" y="404"/>
                  </a:lnTo>
                  <a:lnTo>
                    <a:pt x="169" y="472"/>
                  </a:lnTo>
                  <a:lnTo>
                    <a:pt x="169" y="438"/>
                  </a:lnTo>
                  <a:lnTo>
                    <a:pt x="169" y="371"/>
                  </a:lnTo>
                  <a:lnTo>
                    <a:pt x="202" y="303"/>
                  </a:lnTo>
                  <a:lnTo>
                    <a:pt x="236" y="236"/>
                  </a:lnTo>
                  <a:lnTo>
                    <a:pt x="303" y="202"/>
                  </a:lnTo>
                  <a:close/>
                  <a:moveTo>
                    <a:pt x="371" y="0"/>
                  </a:moveTo>
                  <a:lnTo>
                    <a:pt x="236" y="68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34" y="169"/>
                  </a:lnTo>
                  <a:lnTo>
                    <a:pt x="34" y="236"/>
                  </a:lnTo>
                  <a:lnTo>
                    <a:pt x="0" y="371"/>
                  </a:lnTo>
                  <a:lnTo>
                    <a:pt x="0" y="505"/>
                  </a:lnTo>
                  <a:lnTo>
                    <a:pt x="68" y="775"/>
                  </a:lnTo>
                  <a:lnTo>
                    <a:pt x="68" y="808"/>
                  </a:lnTo>
                  <a:lnTo>
                    <a:pt x="135" y="808"/>
                  </a:lnTo>
                  <a:lnTo>
                    <a:pt x="169" y="775"/>
                  </a:lnTo>
                  <a:lnTo>
                    <a:pt x="169" y="741"/>
                  </a:lnTo>
                  <a:lnTo>
                    <a:pt x="169" y="606"/>
                  </a:lnTo>
                  <a:lnTo>
                    <a:pt x="236" y="674"/>
                  </a:lnTo>
                  <a:lnTo>
                    <a:pt x="303" y="775"/>
                  </a:lnTo>
                  <a:lnTo>
                    <a:pt x="371" y="808"/>
                  </a:lnTo>
                  <a:lnTo>
                    <a:pt x="472" y="842"/>
                  </a:lnTo>
                  <a:lnTo>
                    <a:pt x="539" y="842"/>
                  </a:lnTo>
                  <a:lnTo>
                    <a:pt x="573" y="775"/>
                  </a:lnTo>
                  <a:lnTo>
                    <a:pt x="573" y="741"/>
                  </a:lnTo>
                  <a:lnTo>
                    <a:pt x="505" y="674"/>
                  </a:lnTo>
                  <a:lnTo>
                    <a:pt x="404" y="640"/>
                  </a:lnTo>
                  <a:lnTo>
                    <a:pt x="337" y="539"/>
                  </a:lnTo>
                  <a:lnTo>
                    <a:pt x="472" y="438"/>
                  </a:lnTo>
                  <a:lnTo>
                    <a:pt x="539" y="270"/>
                  </a:lnTo>
                  <a:lnTo>
                    <a:pt x="573" y="169"/>
                  </a:lnTo>
                  <a:lnTo>
                    <a:pt x="539" y="101"/>
                  </a:lnTo>
                  <a:lnTo>
                    <a:pt x="472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4" name="Google Shape;1054;p7"/>
            <p:cNvSpPr/>
            <p:nvPr/>
          </p:nvSpPr>
          <p:spPr>
            <a:xfrm>
              <a:off x="4150025" y="2965225"/>
              <a:ext cx="58950" cy="59775"/>
            </a:xfrm>
            <a:custGeom>
              <a:rect b="b" l="l" r="r" t="t"/>
              <a:pathLst>
                <a:path extrusionOk="0" h="2391" w="2358">
                  <a:moveTo>
                    <a:pt x="1550" y="1"/>
                  </a:moveTo>
                  <a:lnTo>
                    <a:pt x="944" y="34"/>
                  </a:lnTo>
                  <a:lnTo>
                    <a:pt x="237" y="34"/>
                  </a:lnTo>
                  <a:lnTo>
                    <a:pt x="35" y="102"/>
                  </a:lnTo>
                  <a:lnTo>
                    <a:pt x="1" y="135"/>
                  </a:lnTo>
                  <a:lnTo>
                    <a:pt x="102" y="203"/>
                  </a:lnTo>
                  <a:lnTo>
                    <a:pt x="203" y="236"/>
                  </a:lnTo>
                  <a:lnTo>
                    <a:pt x="371" y="270"/>
                  </a:lnTo>
                  <a:lnTo>
                    <a:pt x="1415" y="270"/>
                  </a:lnTo>
                  <a:lnTo>
                    <a:pt x="2055" y="203"/>
                  </a:lnTo>
                  <a:lnTo>
                    <a:pt x="2021" y="438"/>
                  </a:lnTo>
                  <a:lnTo>
                    <a:pt x="2021" y="640"/>
                  </a:lnTo>
                  <a:lnTo>
                    <a:pt x="2055" y="1078"/>
                  </a:lnTo>
                  <a:lnTo>
                    <a:pt x="2088" y="1583"/>
                  </a:lnTo>
                  <a:lnTo>
                    <a:pt x="2088" y="1852"/>
                  </a:lnTo>
                  <a:lnTo>
                    <a:pt x="2122" y="2122"/>
                  </a:lnTo>
                  <a:lnTo>
                    <a:pt x="977" y="2155"/>
                  </a:lnTo>
                  <a:lnTo>
                    <a:pt x="573" y="2122"/>
                  </a:lnTo>
                  <a:lnTo>
                    <a:pt x="371" y="2155"/>
                  </a:lnTo>
                  <a:lnTo>
                    <a:pt x="304" y="2223"/>
                  </a:lnTo>
                  <a:lnTo>
                    <a:pt x="203" y="2256"/>
                  </a:lnTo>
                  <a:lnTo>
                    <a:pt x="203" y="2290"/>
                  </a:lnTo>
                  <a:lnTo>
                    <a:pt x="304" y="2324"/>
                  </a:lnTo>
                  <a:lnTo>
                    <a:pt x="405" y="2357"/>
                  </a:lnTo>
                  <a:lnTo>
                    <a:pt x="573" y="2391"/>
                  </a:lnTo>
                  <a:lnTo>
                    <a:pt x="1617" y="2391"/>
                  </a:lnTo>
                  <a:lnTo>
                    <a:pt x="2257" y="2357"/>
                  </a:lnTo>
                  <a:lnTo>
                    <a:pt x="2324" y="2324"/>
                  </a:lnTo>
                  <a:lnTo>
                    <a:pt x="2358" y="2290"/>
                  </a:lnTo>
                  <a:lnTo>
                    <a:pt x="2358" y="2223"/>
                  </a:lnTo>
                  <a:lnTo>
                    <a:pt x="2324" y="2155"/>
                  </a:lnTo>
                  <a:lnTo>
                    <a:pt x="2324" y="1886"/>
                  </a:lnTo>
                  <a:lnTo>
                    <a:pt x="2324" y="1617"/>
                  </a:lnTo>
                  <a:lnTo>
                    <a:pt x="2290" y="1044"/>
                  </a:lnTo>
                  <a:lnTo>
                    <a:pt x="2290" y="607"/>
                  </a:lnTo>
                  <a:lnTo>
                    <a:pt x="2257" y="405"/>
                  </a:lnTo>
                  <a:lnTo>
                    <a:pt x="2223" y="169"/>
                  </a:lnTo>
                  <a:lnTo>
                    <a:pt x="2257" y="135"/>
                  </a:lnTo>
                  <a:lnTo>
                    <a:pt x="2257" y="68"/>
                  </a:lnTo>
                  <a:lnTo>
                    <a:pt x="2223" y="34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5" name="Google Shape;1055;p7"/>
            <p:cNvSpPr/>
            <p:nvPr/>
          </p:nvSpPr>
          <p:spPr>
            <a:xfrm>
              <a:off x="4238425" y="2984575"/>
              <a:ext cx="21050" cy="18550"/>
            </a:xfrm>
            <a:custGeom>
              <a:rect b="b" l="l" r="r" t="t"/>
              <a:pathLst>
                <a:path extrusionOk="0" h="742" w="842">
                  <a:moveTo>
                    <a:pt x="34" y="1"/>
                  </a:moveTo>
                  <a:lnTo>
                    <a:pt x="0" y="35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02"/>
                  </a:lnTo>
                  <a:lnTo>
                    <a:pt x="135" y="169"/>
                  </a:lnTo>
                  <a:lnTo>
                    <a:pt x="236" y="203"/>
                  </a:lnTo>
                  <a:lnTo>
                    <a:pt x="168" y="405"/>
                  </a:lnTo>
                  <a:lnTo>
                    <a:pt x="135" y="607"/>
                  </a:lnTo>
                  <a:lnTo>
                    <a:pt x="168" y="674"/>
                  </a:lnTo>
                  <a:lnTo>
                    <a:pt x="236" y="708"/>
                  </a:lnTo>
                  <a:lnTo>
                    <a:pt x="269" y="742"/>
                  </a:lnTo>
                  <a:lnTo>
                    <a:pt x="303" y="674"/>
                  </a:lnTo>
                  <a:lnTo>
                    <a:pt x="337" y="506"/>
                  </a:lnTo>
                  <a:lnTo>
                    <a:pt x="370" y="304"/>
                  </a:lnTo>
                  <a:lnTo>
                    <a:pt x="606" y="304"/>
                  </a:lnTo>
                  <a:lnTo>
                    <a:pt x="741" y="270"/>
                  </a:lnTo>
                  <a:lnTo>
                    <a:pt x="808" y="203"/>
                  </a:lnTo>
                  <a:lnTo>
                    <a:pt x="842" y="169"/>
                  </a:lnTo>
                  <a:lnTo>
                    <a:pt x="842" y="136"/>
                  </a:lnTo>
                  <a:lnTo>
                    <a:pt x="842" y="68"/>
                  </a:lnTo>
                  <a:lnTo>
                    <a:pt x="808" y="35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6" name="Google Shape;1056;p7"/>
            <p:cNvSpPr/>
            <p:nvPr/>
          </p:nvSpPr>
          <p:spPr>
            <a:xfrm>
              <a:off x="4199700" y="2927350"/>
              <a:ext cx="17700" cy="24425"/>
            </a:xfrm>
            <a:custGeom>
              <a:rect b="b" l="l" r="r" t="t"/>
              <a:pathLst>
                <a:path extrusionOk="0" h="977" w="708">
                  <a:moveTo>
                    <a:pt x="505" y="0"/>
                  </a:moveTo>
                  <a:lnTo>
                    <a:pt x="371" y="34"/>
                  </a:lnTo>
                  <a:lnTo>
                    <a:pt x="68" y="135"/>
                  </a:lnTo>
                  <a:lnTo>
                    <a:pt x="34" y="202"/>
                  </a:lnTo>
                  <a:lnTo>
                    <a:pt x="34" y="236"/>
                  </a:lnTo>
                  <a:lnTo>
                    <a:pt x="135" y="539"/>
                  </a:lnTo>
                  <a:lnTo>
                    <a:pt x="202" y="606"/>
                  </a:lnTo>
                  <a:lnTo>
                    <a:pt x="270" y="573"/>
                  </a:lnTo>
                  <a:lnTo>
                    <a:pt x="404" y="539"/>
                  </a:lnTo>
                  <a:lnTo>
                    <a:pt x="505" y="539"/>
                  </a:lnTo>
                  <a:lnTo>
                    <a:pt x="573" y="606"/>
                  </a:lnTo>
                  <a:lnTo>
                    <a:pt x="539" y="640"/>
                  </a:lnTo>
                  <a:lnTo>
                    <a:pt x="438" y="674"/>
                  </a:lnTo>
                  <a:lnTo>
                    <a:pt x="236" y="707"/>
                  </a:lnTo>
                  <a:lnTo>
                    <a:pt x="101" y="741"/>
                  </a:lnTo>
                  <a:lnTo>
                    <a:pt x="34" y="808"/>
                  </a:lnTo>
                  <a:lnTo>
                    <a:pt x="0" y="876"/>
                  </a:lnTo>
                  <a:lnTo>
                    <a:pt x="0" y="909"/>
                  </a:lnTo>
                  <a:lnTo>
                    <a:pt x="34" y="943"/>
                  </a:lnTo>
                  <a:lnTo>
                    <a:pt x="68" y="977"/>
                  </a:lnTo>
                  <a:lnTo>
                    <a:pt x="101" y="943"/>
                  </a:lnTo>
                  <a:lnTo>
                    <a:pt x="169" y="909"/>
                  </a:lnTo>
                  <a:lnTo>
                    <a:pt x="270" y="876"/>
                  </a:lnTo>
                  <a:lnTo>
                    <a:pt x="438" y="876"/>
                  </a:lnTo>
                  <a:lnTo>
                    <a:pt x="573" y="808"/>
                  </a:lnTo>
                  <a:lnTo>
                    <a:pt x="640" y="775"/>
                  </a:lnTo>
                  <a:lnTo>
                    <a:pt x="707" y="707"/>
                  </a:lnTo>
                  <a:lnTo>
                    <a:pt x="707" y="640"/>
                  </a:lnTo>
                  <a:lnTo>
                    <a:pt x="707" y="539"/>
                  </a:lnTo>
                  <a:lnTo>
                    <a:pt x="674" y="472"/>
                  </a:lnTo>
                  <a:lnTo>
                    <a:pt x="606" y="404"/>
                  </a:lnTo>
                  <a:lnTo>
                    <a:pt x="539" y="371"/>
                  </a:lnTo>
                  <a:lnTo>
                    <a:pt x="438" y="371"/>
                  </a:lnTo>
                  <a:lnTo>
                    <a:pt x="270" y="404"/>
                  </a:lnTo>
                  <a:lnTo>
                    <a:pt x="236" y="270"/>
                  </a:lnTo>
                  <a:lnTo>
                    <a:pt x="472" y="169"/>
                  </a:lnTo>
                  <a:lnTo>
                    <a:pt x="674" y="101"/>
                  </a:lnTo>
                  <a:lnTo>
                    <a:pt x="674" y="34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7" name="Google Shape;1057;p7"/>
            <p:cNvSpPr/>
            <p:nvPr/>
          </p:nvSpPr>
          <p:spPr>
            <a:xfrm>
              <a:off x="3843650" y="3509800"/>
              <a:ext cx="220550" cy="34550"/>
            </a:xfrm>
            <a:custGeom>
              <a:rect b="b" l="l" r="r" t="t"/>
              <a:pathLst>
                <a:path extrusionOk="0" h="1382" w="8822">
                  <a:moveTo>
                    <a:pt x="1" y="1"/>
                  </a:moveTo>
                  <a:lnTo>
                    <a:pt x="1" y="270"/>
                  </a:lnTo>
                  <a:lnTo>
                    <a:pt x="1078" y="472"/>
                  </a:lnTo>
                  <a:lnTo>
                    <a:pt x="2155" y="607"/>
                  </a:lnTo>
                  <a:lnTo>
                    <a:pt x="3233" y="708"/>
                  </a:lnTo>
                  <a:lnTo>
                    <a:pt x="4344" y="775"/>
                  </a:lnTo>
                  <a:lnTo>
                    <a:pt x="5421" y="876"/>
                  </a:lnTo>
                  <a:lnTo>
                    <a:pt x="6499" y="977"/>
                  </a:lnTo>
                  <a:lnTo>
                    <a:pt x="7576" y="1145"/>
                  </a:lnTo>
                  <a:lnTo>
                    <a:pt x="8115" y="1246"/>
                  </a:lnTo>
                  <a:lnTo>
                    <a:pt x="8653" y="1381"/>
                  </a:lnTo>
                  <a:lnTo>
                    <a:pt x="8754" y="1381"/>
                  </a:lnTo>
                  <a:lnTo>
                    <a:pt x="8822" y="1280"/>
                  </a:lnTo>
                  <a:lnTo>
                    <a:pt x="8788" y="1179"/>
                  </a:lnTo>
                  <a:lnTo>
                    <a:pt x="8754" y="1145"/>
                  </a:lnTo>
                  <a:lnTo>
                    <a:pt x="8721" y="1112"/>
                  </a:lnTo>
                  <a:lnTo>
                    <a:pt x="8182" y="1011"/>
                  </a:lnTo>
                  <a:lnTo>
                    <a:pt x="7643" y="876"/>
                  </a:lnTo>
                  <a:lnTo>
                    <a:pt x="6566" y="741"/>
                  </a:lnTo>
                  <a:lnTo>
                    <a:pt x="5455" y="607"/>
                  </a:lnTo>
                  <a:lnTo>
                    <a:pt x="4378" y="539"/>
                  </a:lnTo>
                  <a:lnTo>
                    <a:pt x="3267" y="438"/>
                  </a:lnTo>
                  <a:lnTo>
                    <a:pt x="2155" y="337"/>
                  </a:lnTo>
                  <a:lnTo>
                    <a:pt x="1078" y="203"/>
                  </a:lnTo>
                  <a:lnTo>
                    <a:pt x="539" y="1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8" name="Google Shape;1058;p7"/>
            <p:cNvSpPr/>
            <p:nvPr/>
          </p:nvSpPr>
          <p:spPr>
            <a:xfrm>
              <a:off x="4215700" y="2961850"/>
              <a:ext cx="63975" cy="60625"/>
            </a:xfrm>
            <a:custGeom>
              <a:rect b="b" l="l" r="r" t="t"/>
              <a:pathLst>
                <a:path extrusionOk="0" h="2425" w="2559">
                  <a:moveTo>
                    <a:pt x="1986" y="1"/>
                  </a:moveTo>
                  <a:lnTo>
                    <a:pt x="1616" y="68"/>
                  </a:lnTo>
                  <a:lnTo>
                    <a:pt x="909" y="68"/>
                  </a:lnTo>
                  <a:lnTo>
                    <a:pt x="539" y="102"/>
                  </a:lnTo>
                  <a:lnTo>
                    <a:pt x="202" y="136"/>
                  </a:lnTo>
                  <a:lnTo>
                    <a:pt x="168" y="68"/>
                  </a:lnTo>
                  <a:lnTo>
                    <a:pt x="168" y="35"/>
                  </a:lnTo>
                  <a:lnTo>
                    <a:pt x="101" y="35"/>
                  </a:lnTo>
                  <a:lnTo>
                    <a:pt x="67" y="68"/>
                  </a:lnTo>
                  <a:lnTo>
                    <a:pt x="34" y="304"/>
                  </a:lnTo>
                  <a:lnTo>
                    <a:pt x="0" y="573"/>
                  </a:lnTo>
                  <a:lnTo>
                    <a:pt x="0" y="1112"/>
                  </a:lnTo>
                  <a:lnTo>
                    <a:pt x="34" y="1718"/>
                  </a:lnTo>
                  <a:lnTo>
                    <a:pt x="67" y="2021"/>
                  </a:lnTo>
                  <a:lnTo>
                    <a:pt x="168" y="2324"/>
                  </a:lnTo>
                  <a:lnTo>
                    <a:pt x="202" y="2358"/>
                  </a:lnTo>
                  <a:lnTo>
                    <a:pt x="303" y="2358"/>
                  </a:lnTo>
                  <a:lnTo>
                    <a:pt x="337" y="2290"/>
                  </a:lnTo>
                  <a:lnTo>
                    <a:pt x="303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36" y="674"/>
                  </a:lnTo>
                  <a:lnTo>
                    <a:pt x="202" y="237"/>
                  </a:lnTo>
                  <a:lnTo>
                    <a:pt x="438" y="270"/>
                  </a:lnTo>
                  <a:lnTo>
                    <a:pt x="1145" y="270"/>
                  </a:lnTo>
                  <a:lnTo>
                    <a:pt x="2222" y="203"/>
                  </a:lnTo>
                  <a:lnTo>
                    <a:pt x="2256" y="237"/>
                  </a:lnTo>
                  <a:lnTo>
                    <a:pt x="2289" y="270"/>
                  </a:lnTo>
                  <a:lnTo>
                    <a:pt x="2323" y="270"/>
                  </a:lnTo>
                  <a:lnTo>
                    <a:pt x="2289" y="573"/>
                  </a:lnTo>
                  <a:lnTo>
                    <a:pt x="2323" y="910"/>
                  </a:lnTo>
                  <a:lnTo>
                    <a:pt x="2357" y="2088"/>
                  </a:lnTo>
                  <a:lnTo>
                    <a:pt x="2121" y="2055"/>
                  </a:lnTo>
                  <a:lnTo>
                    <a:pt x="1885" y="2088"/>
                  </a:lnTo>
                  <a:lnTo>
                    <a:pt x="1414" y="2122"/>
                  </a:lnTo>
                  <a:lnTo>
                    <a:pt x="673" y="2122"/>
                  </a:lnTo>
                  <a:lnTo>
                    <a:pt x="539" y="2156"/>
                  </a:lnTo>
                  <a:lnTo>
                    <a:pt x="404" y="2189"/>
                  </a:lnTo>
                  <a:lnTo>
                    <a:pt x="337" y="2290"/>
                  </a:lnTo>
                  <a:lnTo>
                    <a:pt x="404" y="2358"/>
                  </a:lnTo>
                  <a:lnTo>
                    <a:pt x="505" y="2391"/>
                  </a:lnTo>
                  <a:lnTo>
                    <a:pt x="774" y="2425"/>
                  </a:lnTo>
                  <a:lnTo>
                    <a:pt x="1279" y="2358"/>
                  </a:lnTo>
                  <a:lnTo>
                    <a:pt x="2087" y="2358"/>
                  </a:lnTo>
                  <a:lnTo>
                    <a:pt x="2357" y="2290"/>
                  </a:lnTo>
                  <a:lnTo>
                    <a:pt x="2424" y="2324"/>
                  </a:lnTo>
                  <a:lnTo>
                    <a:pt x="2525" y="2324"/>
                  </a:lnTo>
                  <a:lnTo>
                    <a:pt x="2559" y="2257"/>
                  </a:lnTo>
                  <a:lnTo>
                    <a:pt x="2491" y="1078"/>
                  </a:lnTo>
                  <a:lnTo>
                    <a:pt x="2525" y="573"/>
                  </a:lnTo>
                  <a:lnTo>
                    <a:pt x="2491" y="304"/>
                  </a:lnTo>
                  <a:lnTo>
                    <a:pt x="2424" y="68"/>
                  </a:lnTo>
                  <a:lnTo>
                    <a:pt x="2390" y="68"/>
                  </a:lnTo>
                  <a:lnTo>
                    <a:pt x="2390" y="102"/>
                  </a:lnTo>
                  <a:lnTo>
                    <a:pt x="2357" y="102"/>
                  </a:lnTo>
                  <a:lnTo>
                    <a:pt x="2289" y="35"/>
                  </a:lnTo>
                  <a:lnTo>
                    <a:pt x="2222" y="35"/>
                  </a:lnTo>
                  <a:lnTo>
                    <a:pt x="198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59" name="Google Shape;1059;p7"/>
            <p:cNvSpPr/>
            <p:nvPr/>
          </p:nvSpPr>
          <p:spPr>
            <a:xfrm>
              <a:off x="4347000" y="5169650"/>
              <a:ext cx="557225" cy="307225"/>
            </a:xfrm>
            <a:custGeom>
              <a:rect b="b" l="l" r="r" t="t"/>
              <a:pathLst>
                <a:path extrusionOk="0" h="12289" w="22289">
                  <a:moveTo>
                    <a:pt x="472" y="5757"/>
                  </a:moveTo>
                  <a:lnTo>
                    <a:pt x="674" y="6262"/>
                  </a:lnTo>
                  <a:lnTo>
                    <a:pt x="943" y="6734"/>
                  </a:lnTo>
                  <a:lnTo>
                    <a:pt x="606" y="6734"/>
                  </a:lnTo>
                  <a:lnTo>
                    <a:pt x="438" y="6666"/>
                  </a:lnTo>
                  <a:lnTo>
                    <a:pt x="270" y="6565"/>
                  </a:lnTo>
                  <a:lnTo>
                    <a:pt x="169" y="6464"/>
                  </a:lnTo>
                  <a:lnTo>
                    <a:pt x="135" y="6363"/>
                  </a:lnTo>
                  <a:lnTo>
                    <a:pt x="135" y="6262"/>
                  </a:lnTo>
                  <a:lnTo>
                    <a:pt x="169" y="6128"/>
                  </a:lnTo>
                  <a:lnTo>
                    <a:pt x="303" y="5926"/>
                  </a:lnTo>
                  <a:lnTo>
                    <a:pt x="472" y="5757"/>
                  </a:lnTo>
                  <a:close/>
                  <a:moveTo>
                    <a:pt x="11414" y="6094"/>
                  </a:moveTo>
                  <a:lnTo>
                    <a:pt x="11548" y="6161"/>
                  </a:lnTo>
                  <a:lnTo>
                    <a:pt x="11717" y="6565"/>
                  </a:lnTo>
                  <a:lnTo>
                    <a:pt x="11784" y="6969"/>
                  </a:lnTo>
                  <a:lnTo>
                    <a:pt x="11548" y="6835"/>
                  </a:lnTo>
                  <a:lnTo>
                    <a:pt x="11245" y="6734"/>
                  </a:lnTo>
                  <a:lnTo>
                    <a:pt x="10976" y="6633"/>
                  </a:lnTo>
                  <a:lnTo>
                    <a:pt x="10673" y="6565"/>
                  </a:lnTo>
                  <a:lnTo>
                    <a:pt x="10875" y="6363"/>
                  </a:lnTo>
                  <a:lnTo>
                    <a:pt x="11077" y="6195"/>
                  </a:lnTo>
                  <a:lnTo>
                    <a:pt x="11178" y="6128"/>
                  </a:lnTo>
                  <a:lnTo>
                    <a:pt x="11279" y="6094"/>
                  </a:lnTo>
                  <a:close/>
                  <a:moveTo>
                    <a:pt x="1852" y="0"/>
                  </a:moveTo>
                  <a:lnTo>
                    <a:pt x="1785" y="34"/>
                  </a:lnTo>
                  <a:lnTo>
                    <a:pt x="1751" y="101"/>
                  </a:lnTo>
                  <a:lnTo>
                    <a:pt x="1549" y="741"/>
                  </a:lnTo>
                  <a:lnTo>
                    <a:pt x="1280" y="1347"/>
                  </a:lnTo>
                  <a:lnTo>
                    <a:pt x="775" y="2559"/>
                  </a:lnTo>
                  <a:lnTo>
                    <a:pt x="573" y="3199"/>
                  </a:lnTo>
                  <a:lnTo>
                    <a:pt x="404" y="3805"/>
                  </a:lnTo>
                  <a:lnTo>
                    <a:pt x="337" y="4141"/>
                  </a:lnTo>
                  <a:lnTo>
                    <a:pt x="303" y="4478"/>
                  </a:lnTo>
                  <a:lnTo>
                    <a:pt x="303" y="4781"/>
                  </a:lnTo>
                  <a:lnTo>
                    <a:pt x="303" y="5151"/>
                  </a:lnTo>
                  <a:lnTo>
                    <a:pt x="371" y="5421"/>
                  </a:lnTo>
                  <a:lnTo>
                    <a:pt x="438" y="5690"/>
                  </a:lnTo>
                  <a:lnTo>
                    <a:pt x="202" y="5825"/>
                  </a:lnTo>
                  <a:lnTo>
                    <a:pt x="135" y="5926"/>
                  </a:lnTo>
                  <a:lnTo>
                    <a:pt x="68" y="6027"/>
                  </a:lnTo>
                  <a:lnTo>
                    <a:pt x="0" y="6128"/>
                  </a:lnTo>
                  <a:lnTo>
                    <a:pt x="0" y="6262"/>
                  </a:lnTo>
                  <a:lnTo>
                    <a:pt x="0" y="6363"/>
                  </a:lnTo>
                  <a:lnTo>
                    <a:pt x="34" y="6498"/>
                  </a:lnTo>
                  <a:lnTo>
                    <a:pt x="101" y="6633"/>
                  </a:lnTo>
                  <a:lnTo>
                    <a:pt x="202" y="6734"/>
                  </a:lnTo>
                  <a:lnTo>
                    <a:pt x="337" y="6801"/>
                  </a:lnTo>
                  <a:lnTo>
                    <a:pt x="472" y="6868"/>
                  </a:lnTo>
                  <a:lnTo>
                    <a:pt x="775" y="6902"/>
                  </a:lnTo>
                  <a:lnTo>
                    <a:pt x="1078" y="6902"/>
                  </a:lnTo>
                  <a:lnTo>
                    <a:pt x="1414" y="7340"/>
                  </a:lnTo>
                  <a:lnTo>
                    <a:pt x="1818" y="7744"/>
                  </a:lnTo>
                  <a:lnTo>
                    <a:pt x="2256" y="8047"/>
                  </a:lnTo>
                  <a:lnTo>
                    <a:pt x="2458" y="8182"/>
                  </a:lnTo>
                  <a:lnTo>
                    <a:pt x="2694" y="8283"/>
                  </a:lnTo>
                  <a:lnTo>
                    <a:pt x="3300" y="8485"/>
                  </a:lnTo>
                  <a:lnTo>
                    <a:pt x="3939" y="8653"/>
                  </a:lnTo>
                  <a:lnTo>
                    <a:pt x="5252" y="8956"/>
                  </a:lnTo>
                  <a:lnTo>
                    <a:pt x="5825" y="9057"/>
                  </a:lnTo>
                  <a:lnTo>
                    <a:pt x="6397" y="9091"/>
                  </a:lnTo>
                  <a:lnTo>
                    <a:pt x="6700" y="9091"/>
                  </a:lnTo>
                  <a:lnTo>
                    <a:pt x="6969" y="9057"/>
                  </a:lnTo>
                  <a:lnTo>
                    <a:pt x="7273" y="9023"/>
                  </a:lnTo>
                  <a:lnTo>
                    <a:pt x="7542" y="8922"/>
                  </a:lnTo>
                  <a:lnTo>
                    <a:pt x="7845" y="8821"/>
                  </a:lnTo>
                  <a:lnTo>
                    <a:pt x="8081" y="8720"/>
                  </a:lnTo>
                  <a:lnTo>
                    <a:pt x="8586" y="8417"/>
                  </a:lnTo>
                  <a:lnTo>
                    <a:pt x="9091" y="8081"/>
                  </a:lnTo>
                  <a:lnTo>
                    <a:pt x="9528" y="7710"/>
                  </a:lnTo>
                  <a:lnTo>
                    <a:pt x="10067" y="7205"/>
                  </a:lnTo>
                  <a:lnTo>
                    <a:pt x="10572" y="6700"/>
                  </a:lnTo>
                  <a:lnTo>
                    <a:pt x="11178" y="6902"/>
                  </a:lnTo>
                  <a:lnTo>
                    <a:pt x="11515" y="7070"/>
                  </a:lnTo>
                  <a:lnTo>
                    <a:pt x="11818" y="7205"/>
                  </a:lnTo>
                  <a:lnTo>
                    <a:pt x="11851" y="7609"/>
                  </a:lnTo>
                  <a:lnTo>
                    <a:pt x="11851" y="8013"/>
                  </a:lnTo>
                  <a:lnTo>
                    <a:pt x="11818" y="8855"/>
                  </a:lnTo>
                  <a:lnTo>
                    <a:pt x="11851" y="9326"/>
                  </a:lnTo>
                  <a:lnTo>
                    <a:pt x="11986" y="9798"/>
                  </a:lnTo>
                  <a:lnTo>
                    <a:pt x="12121" y="10269"/>
                  </a:lnTo>
                  <a:lnTo>
                    <a:pt x="12323" y="10707"/>
                  </a:lnTo>
                  <a:lnTo>
                    <a:pt x="12592" y="11144"/>
                  </a:lnTo>
                  <a:lnTo>
                    <a:pt x="12895" y="11515"/>
                  </a:lnTo>
                  <a:lnTo>
                    <a:pt x="13232" y="11885"/>
                  </a:lnTo>
                  <a:lnTo>
                    <a:pt x="13636" y="12188"/>
                  </a:lnTo>
                  <a:lnTo>
                    <a:pt x="13737" y="12289"/>
                  </a:lnTo>
                  <a:lnTo>
                    <a:pt x="14073" y="12289"/>
                  </a:lnTo>
                  <a:lnTo>
                    <a:pt x="13501" y="11818"/>
                  </a:lnTo>
                  <a:lnTo>
                    <a:pt x="13265" y="11548"/>
                  </a:lnTo>
                  <a:lnTo>
                    <a:pt x="12996" y="11279"/>
                  </a:lnTo>
                  <a:lnTo>
                    <a:pt x="12794" y="11010"/>
                  </a:lnTo>
                  <a:lnTo>
                    <a:pt x="12592" y="10707"/>
                  </a:lnTo>
                  <a:lnTo>
                    <a:pt x="12424" y="10404"/>
                  </a:lnTo>
                  <a:lnTo>
                    <a:pt x="12255" y="10067"/>
                  </a:lnTo>
                  <a:lnTo>
                    <a:pt x="12188" y="9798"/>
                  </a:lnTo>
                  <a:lnTo>
                    <a:pt x="12121" y="9562"/>
                  </a:lnTo>
                  <a:lnTo>
                    <a:pt x="12087" y="9023"/>
                  </a:lnTo>
                  <a:lnTo>
                    <a:pt x="12087" y="8451"/>
                  </a:lnTo>
                  <a:lnTo>
                    <a:pt x="12087" y="7912"/>
                  </a:lnTo>
                  <a:lnTo>
                    <a:pt x="12087" y="7340"/>
                  </a:lnTo>
                  <a:lnTo>
                    <a:pt x="12053" y="7070"/>
                  </a:lnTo>
                  <a:lnTo>
                    <a:pt x="11986" y="6835"/>
                  </a:lnTo>
                  <a:lnTo>
                    <a:pt x="11919" y="6565"/>
                  </a:lnTo>
                  <a:lnTo>
                    <a:pt x="11818" y="6363"/>
                  </a:lnTo>
                  <a:lnTo>
                    <a:pt x="11683" y="6128"/>
                  </a:lnTo>
                  <a:lnTo>
                    <a:pt x="11481" y="5926"/>
                  </a:lnTo>
                  <a:lnTo>
                    <a:pt x="11346" y="5825"/>
                  </a:lnTo>
                  <a:lnTo>
                    <a:pt x="11279" y="5791"/>
                  </a:lnTo>
                  <a:lnTo>
                    <a:pt x="11245" y="5825"/>
                  </a:lnTo>
                  <a:lnTo>
                    <a:pt x="10437" y="6565"/>
                  </a:lnTo>
                  <a:lnTo>
                    <a:pt x="9663" y="7306"/>
                  </a:lnTo>
                  <a:lnTo>
                    <a:pt x="9225" y="7676"/>
                  </a:lnTo>
                  <a:lnTo>
                    <a:pt x="8788" y="7979"/>
                  </a:lnTo>
                  <a:lnTo>
                    <a:pt x="8350" y="8283"/>
                  </a:lnTo>
                  <a:lnTo>
                    <a:pt x="7879" y="8552"/>
                  </a:lnTo>
                  <a:lnTo>
                    <a:pt x="7576" y="8687"/>
                  </a:lnTo>
                  <a:lnTo>
                    <a:pt x="7306" y="8754"/>
                  </a:lnTo>
                  <a:lnTo>
                    <a:pt x="7003" y="8821"/>
                  </a:lnTo>
                  <a:lnTo>
                    <a:pt x="6734" y="8855"/>
                  </a:lnTo>
                  <a:lnTo>
                    <a:pt x="6128" y="8855"/>
                  </a:lnTo>
                  <a:lnTo>
                    <a:pt x="5522" y="8788"/>
                  </a:lnTo>
                  <a:lnTo>
                    <a:pt x="4916" y="8687"/>
                  </a:lnTo>
                  <a:lnTo>
                    <a:pt x="4310" y="8518"/>
                  </a:lnTo>
                  <a:lnTo>
                    <a:pt x="3165" y="8215"/>
                  </a:lnTo>
                  <a:lnTo>
                    <a:pt x="2896" y="8114"/>
                  </a:lnTo>
                  <a:lnTo>
                    <a:pt x="2593" y="7979"/>
                  </a:lnTo>
                  <a:lnTo>
                    <a:pt x="2357" y="7845"/>
                  </a:lnTo>
                  <a:lnTo>
                    <a:pt x="2088" y="7643"/>
                  </a:lnTo>
                  <a:lnTo>
                    <a:pt x="1852" y="7441"/>
                  </a:lnTo>
                  <a:lnTo>
                    <a:pt x="1650" y="7239"/>
                  </a:lnTo>
                  <a:lnTo>
                    <a:pt x="1448" y="6969"/>
                  </a:lnTo>
                  <a:lnTo>
                    <a:pt x="1246" y="6734"/>
                  </a:lnTo>
                  <a:lnTo>
                    <a:pt x="1078" y="6464"/>
                  </a:lnTo>
                  <a:lnTo>
                    <a:pt x="943" y="6161"/>
                  </a:lnTo>
                  <a:lnTo>
                    <a:pt x="808" y="5892"/>
                  </a:lnTo>
                  <a:lnTo>
                    <a:pt x="707" y="5589"/>
                  </a:lnTo>
                  <a:lnTo>
                    <a:pt x="606" y="5286"/>
                  </a:lnTo>
                  <a:lnTo>
                    <a:pt x="573" y="5017"/>
                  </a:lnTo>
                  <a:lnTo>
                    <a:pt x="539" y="4714"/>
                  </a:lnTo>
                  <a:lnTo>
                    <a:pt x="539" y="4411"/>
                  </a:lnTo>
                  <a:lnTo>
                    <a:pt x="606" y="3872"/>
                  </a:lnTo>
                  <a:lnTo>
                    <a:pt x="707" y="3333"/>
                  </a:lnTo>
                  <a:lnTo>
                    <a:pt x="909" y="2828"/>
                  </a:lnTo>
                  <a:lnTo>
                    <a:pt x="1111" y="2290"/>
                  </a:lnTo>
                  <a:lnTo>
                    <a:pt x="1549" y="1280"/>
                  </a:lnTo>
                  <a:lnTo>
                    <a:pt x="1751" y="775"/>
                  </a:lnTo>
                  <a:lnTo>
                    <a:pt x="1953" y="236"/>
                  </a:lnTo>
                  <a:lnTo>
                    <a:pt x="3266" y="472"/>
                  </a:lnTo>
                  <a:lnTo>
                    <a:pt x="4545" y="741"/>
                  </a:lnTo>
                  <a:lnTo>
                    <a:pt x="5858" y="1044"/>
                  </a:lnTo>
                  <a:lnTo>
                    <a:pt x="7138" y="1381"/>
                  </a:lnTo>
                  <a:lnTo>
                    <a:pt x="8417" y="1751"/>
                  </a:lnTo>
                  <a:lnTo>
                    <a:pt x="9663" y="2189"/>
                  </a:lnTo>
                  <a:lnTo>
                    <a:pt x="10909" y="2626"/>
                  </a:lnTo>
                  <a:lnTo>
                    <a:pt x="12154" y="3098"/>
                  </a:lnTo>
                  <a:lnTo>
                    <a:pt x="13434" y="3636"/>
                  </a:lnTo>
                  <a:lnTo>
                    <a:pt x="14713" y="4209"/>
                  </a:lnTo>
                  <a:lnTo>
                    <a:pt x="17238" y="5387"/>
                  </a:lnTo>
                  <a:lnTo>
                    <a:pt x="19763" y="6633"/>
                  </a:lnTo>
                  <a:lnTo>
                    <a:pt x="20336" y="6902"/>
                  </a:lnTo>
                  <a:lnTo>
                    <a:pt x="20706" y="7070"/>
                  </a:lnTo>
                  <a:lnTo>
                    <a:pt x="21076" y="7272"/>
                  </a:lnTo>
                  <a:lnTo>
                    <a:pt x="21413" y="7508"/>
                  </a:lnTo>
                  <a:lnTo>
                    <a:pt x="21716" y="7744"/>
                  </a:lnTo>
                  <a:lnTo>
                    <a:pt x="21851" y="7878"/>
                  </a:lnTo>
                  <a:lnTo>
                    <a:pt x="21952" y="8013"/>
                  </a:lnTo>
                  <a:lnTo>
                    <a:pt x="22019" y="8148"/>
                  </a:lnTo>
                  <a:lnTo>
                    <a:pt x="22053" y="8316"/>
                  </a:lnTo>
                  <a:lnTo>
                    <a:pt x="21548" y="9461"/>
                  </a:lnTo>
                  <a:lnTo>
                    <a:pt x="21009" y="10606"/>
                  </a:lnTo>
                  <a:lnTo>
                    <a:pt x="20605" y="11447"/>
                  </a:lnTo>
                  <a:lnTo>
                    <a:pt x="20167" y="12289"/>
                  </a:lnTo>
                  <a:lnTo>
                    <a:pt x="20470" y="12289"/>
                  </a:lnTo>
                  <a:lnTo>
                    <a:pt x="20773" y="11582"/>
                  </a:lnTo>
                  <a:lnTo>
                    <a:pt x="21076" y="10942"/>
                  </a:lnTo>
                  <a:lnTo>
                    <a:pt x="21649" y="9764"/>
                  </a:lnTo>
                  <a:lnTo>
                    <a:pt x="21884" y="9158"/>
                  </a:lnTo>
                  <a:lnTo>
                    <a:pt x="22019" y="8855"/>
                  </a:lnTo>
                  <a:lnTo>
                    <a:pt x="22086" y="8518"/>
                  </a:lnTo>
                  <a:lnTo>
                    <a:pt x="22154" y="8552"/>
                  </a:lnTo>
                  <a:lnTo>
                    <a:pt x="22221" y="8552"/>
                  </a:lnTo>
                  <a:lnTo>
                    <a:pt x="22255" y="8518"/>
                  </a:lnTo>
                  <a:lnTo>
                    <a:pt x="22288" y="8451"/>
                  </a:lnTo>
                  <a:lnTo>
                    <a:pt x="22255" y="8215"/>
                  </a:lnTo>
                  <a:lnTo>
                    <a:pt x="22187" y="8047"/>
                  </a:lnTo>
                  <a:lnTo>
                    <a:pt x="22086" y="7845"/>
                  </a:lnTo>
                  <a:lnTo>
                    <a:pt x="21952" y="7710"/>
                  </a:lnTo>
                  <a:lnTo>
                    <a:pt x="21581" y="7407"/>
                  </a:lnTo>
                  <a:lnTo>
                    <a:pt x="21245" y="7171"/>
                  </a:lnTo>
                  <a:lnTo>
                    <a:pt x="20639" y="6801"/>
                  </a:lnTo>
                  <a:lnTo>
                    <a:pt x="19999" y="6498"/>
                  </a:lnTo>
                  <a:lnTo>
                    <a:pt x="18720" y="5858"/>
                  </a:lnTo>
                  <a:lnTo>
                    <a:pt x="17339" y="5185"/>
                  </a:lnTo>
                  <a:lnTo>
                    <a:pt x="15959" y="4545"/>
                  </a:lnTo>
                  <a:lnTo>
                    <a:pt x="14578" y="3906"/>
                  </a:lnTo>
                  <a:lnTo>
                    <a:pt x="13164" y="3300"/>
                  </a:lnTo>
                  <a:lnTo>
                    <a:pt x="11851" y="2761"/>
                  </a:lnTo>
                  <a:lnTo>
                    <a:pt x="10538" y="2256"/>
                  </a:lnTo>
                  <a:lnTo>
                    <a:pt x="9192" y="1785"/>
                  </a:lnTo>
                  <a:lnTo>
                    <a:pt x="7845" y="1381"/>
                  </a:lnTo>
                  <a:lnTo>
                    <a:pt x="6397" y="943"/>
                  </a:lnTo>
                  <a:lnTo>
                    <a:pt x="4949" y="573"/>
                  </a:lnTo>
                  <a:lnTo>
                    <a:pt x="4209" y="438"/>
                  </a:lnTo>
                  <a:lnTo>
                    <a:pt x="3468" y="270"/>
                  </a:lnTo>
                  <a:lnTo>
                    <a:pt x="2727" y="169"/>
                  </a:lnTo>
                  <a:lnTo>
                    <a:pt x="1987" y="101"/>
                  </a:lnTo>
                  <a:lnTo>
                    <a:pt x="191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0" name="Google Shape;1060;p7"/>
            <p:cNvSpPr/>
            <p:nvPr/>
          </p:nvSpPr>
          <p:spPr>
            <a:xfrm>
              <a:off x="3949700" y="3040125"/>
              <a:ext cx="65675" cy="60650"/>
            </a:xfrm>
            <a:custGeom>
              <a:rect b="b" l="l" r="r" t="t"/>
              <a:pathLst>
                <a:path extrusionOk="0" h="2426" w="2627">
                  <a:moveTo>
                    <a:pt x="1819" y="1"/>
                  </a:moveTo>
                  <a:lnTo>
                    <a:pt x="1314" y="68"/>
                  </a:lnTo>
                  <a:lnTo>
                    <a:pt x="742" y="102"/>
                  </a:lnTo>
                  <a:lnTo>
                    <a:pt x="169" y="203"/>
                  </a:lnTo>
                  <a:lnTo>
                    <a:pt x="136" y="136"/>
                  </a:lnTo>
                  <a:lnTo>
                    <a:pt x="102" y="102"/>
                  </a:lnTo>
                  <a:lnTo>
                    <a:pt x="68" y="102"/>
                  </a:lnTo>
                  <a:lnTo>
                    <a:pt x="35" y="136"/>
                  </a:lnTo>
                  <a:lnTo>
                    <a:pt x="1" y="439"/>
                  </a:lnTo>
                  <a:lnTo>
                    <a:pt x="35" y="742"/>
                  </a:lnTo>
                  <a:lnTo>
                    <a:pt x="68" y="1348"/>
                  </a:lnTo>
                  <a:lnTo>
                    <a:pt x="68" y="1853"/>
                  </a:lnTo>
                  <a:lnTo>
                    <a:pt x="68" y="2122"/>
                  </a:lnTo>
                  <a:lnTo>
                    <a:pt x="136" y="2391"/>
                  </a:lnTo>
                  <a:lnTo>
                    <a:pt x="169" y="2425"/>
                  </a:lnTo>
                  <a:lnTo>
                    <a:pt x="237" y="2391"/>
                  </a:lnTo>
                  <a:lnTo>
                    <a:pt x="1314" y="2391"/>
                  </a:lnTo>
                  <a:lnTo>
                    <a:pt x="1853" y="2358"/>
                  </a:lnTo>
                  <a:lnTo>
                    <a:pt x="2088" y="2324"/>
                  </a:lnTo>
                  <a:lnTo>
                    <a:pt x="2358" y="2290"/>
                  </a:lnTo>
                  <a:lnTo>
                    <a:pt x="2358" y="2324"/>
                  </a:lnTo>
                  <a:lnTo>
                    <a:pt x="2425" y="2324"/>
                  </a:lnTo>
                  <a:lnTo>
                    <a:pt x="2526" y="2257"/>
                  </a:lnTo>
                  <a:lnTo>
                    <a:pt x="2560" y="2189"/>
                  </a:lnTo>
                  <a:lnTo>
                    <a:pt x="2593" y="2088"/>
                  </a:lnTo>
                  <a:lnTo>
                    <a:pt x="2627" y="1954"/>
                  </a:lnTo>
                  <a:lnTo>
                    <a:pt x="2593" y="1684"/>
                  </a:lnTo>
                  <a:lnTo>
                    <a:pt x="2560" y="1482"/>
                  </a:lnTo>
                  <a:lnTo>
                    <a:pt x="2560" y="742"/>
                  </a:lnTo>
                  <a:lnTo>
                    <a:pt x="2492" y="405"/>
                  </a:lnTo>
                  <a:lnTo>
                    <a:pt x="2425" y="237"/>
                  </a:lnTo>
                  <a:lnTo>
                    <a:pt x="2358" y="102"/>
                  </a:lnTo>
                  <a:lnTo>
                    <a:pt x="2324" y="102"/>
                  </a:lnTo>
                  <a:lnTo>
                    <a:pt x="2290" y="203"/>
                  </a:lnTo>
                  <a:lnTo>
                    <a:pt x="2257" y="338"/>
                  </a:lnTo>
                  <a:lnTo>
                    <a:pt x="2257" y="607"/>
                  </a:lnTo>
                  <a:lnTo>
                    <a:pt x="2324" y="1146"/>
                  </a:lnTo>
                  <a:lnTo>
                    <a:pt x="2358" y="1651"/>
                  </a:lnTo>
                  <a:lnTo>
                    <a:pt x="2358" y="2156"/>
                  </a:lnTo>
                  <a:lnTo>
                    <a:pt x="2088" y="2122"/>
                  </a:lnTo>
                  <a:lnTo>
                    <a:pt x="1853" y="2088"/>
                  </a:lnTo>
                  <a:lnTo>
                    <a:pt x="1314" y="2088"/>
                  </a:lnTo>
                  <a:lnTo>
                    <a:pt x="270" y="2189"/>
                  </a:lnTo>
                  <a:lnTo>
                    <a:pt x="270" y="1920"/>
                  </a:lnTo>
                  <a:lnTo>
                    <a:pt x="270" y="1684"/>
                  </a:lnTo>
                  <a:lnTo>
                    <a:pt x="237" y="1146"/>
                  </a:lnTo>
                  <a:lnTo>
                    <a:pt x="237" y="775"/>
                  </a:lnTo>
                  <a:lnTo>
                    <a:pt x="203" y="405"/>
                  </a:lnTo>
                  <a:lnTo>
                    <a:pt x="843" y="338"/>
                  </a:lnTo>
                  <a:lnTo>
                    <a:pt x="1482" y="270"/>
                  </a:lnTo>
                  <a:lnTo>
                    <a:pt x="1920" y="237"/>
                  </a:lnTo>
                  <a:lnTo>
                    <a:pt x="2122" y="203"/>
                  </a:lnTo>
                  <a:lnTo>
                    <a:pt x="2324" y="102"/>
                  </a:lnTo>
                  <a:lnTo>
                    <a:pt x="2324" y="68"/>
                  </a:lnTo>
                  <a:lnTo>
                    <a:pt x="2189" y="35"/>
                  </a:lnTo>
                  <a:lnTo>
                    <a:pt x="208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1" name="Google Shape;1061;p7"/>
            <p:cNvSpPr/>
            <p:nvPr/>
          </p:nvSpPr>
          <p:spPr>
            <a:xfrm>
              <a:off x="4713975" y="3144500"/>
              <a:ext cx="61475" cy="74100"/>
            </a:xfrm>
            <a:custGeom>
              <a:rect b="b" l="l" r="r" t="t"/>
              <a:pathLst>
                <a:path extrusionOk="0" h="2964" w="2459">
                  <a:moveTo>
                    <a:pt x="270" y="1516"/>
                  </a:moveTo>
                  <a:lnTo>
                    <a:pt x="472" y="1583"/>
                  </a:lnTo>
                  <a:lnTo>
                    <a:pt x="708" y="1617"/>
                  </a:lnTo>
                  <a:lnTo>
                    <a:pt x="1953" y="1617"/>
                  </a:lnTo>
                  <a:lnTo>
                    <a:pt x="2223" y="1583"/>
                  </a:lnTo>
                  <a:lnTo>
                    <a:pt x="2223" y="2088"/>
                  </a:lnTo>
                  <a:lnTo>
                    <a:pt x="2223" y="2324"/>
                  </a:lnTo>
                  <a:lnTo>
                    <a:pt x="2256" y="2593"/>
                  </a:lnTo>
                  <a:lnTo>
                    <a:pt x="1785" y="2593"/>
                  </a:lnTo>
                  <a:lnTo>
                    <a:pt x="1347" y="2661"/>
                  </a:lnTo>
                  <a:lnTo>
                    <a:pt x="842" y="2694"/>
                  </a:lnTo>
                  <a:lnTo>
                    <a:pt x="573" y="2728"/>
                  </a:lnTo>
                  <a:lnTo>
                    <a:pt x="337" y="2795"/>
                  </a:lnTo>
                  <a:lnTo>
                    <a:pt x="311" y="2821"/>
                  </a:lnTo>
                  <a:lnTo>
                    <a:pt x="337" y="2560"/>
                  </a:lnTo>
                  <a:lnTo>
                    <a:pt x="303" y="2189"/>
                  </a:lnTo>
                  <a:lnTo>
                    <a:pt x="270" y="1516"/>
                  </a:lnTo>
                  <a:close/>
                  <a:moveTo>
                    <a:pt x="2155" y="1"/>
                  </a:moveTo>
                  <a:lnTo>
                    <a:pt x="1886" y="34"/>
                  </a:lnTo>
                  <a:lnTo>
                    <a:pt x="1583" y="34"/>
                  </a:lnTo>
                  <a:lnTo>
                    <a:pt x="1044" y="102"/>
                  </a:lnTo>
                  <a:lnTo>
                    <a:pt x="607" y="169"/>
                  </a:lnTo>
                  <a:lnTo>
                    <a:pt x="135" y="236"/>
                  </a:lnTo>
                  <a:lnTo>
                    <a:pt x="101" y="169"/>
                  </a:lnTo>
                  <a:lnTo>
                    <a:pt x="68" y="203"/>
                  </a:lnTo>
                  <a:lnTo>
                    <a:pt x="0" y="506"/>
                  </a:lnTo>
                  <a:lnTo>
                    <a:pt x="0" y="809"/>
                  </a:lnTo>
                  <a:lnTo>
                    <a:pt x="34" y="1449"/>
                  </a:lnTo>
                  <a:lnTo>
                    <a:pt x="34" y="2189"/>
                  </a:lnTo>
                  <a:lnTo>
                    <a:pt x="68" y="2560"/>
                  </a:lnTo>
                  <a:lnTo>
                    <a:pt x="135" y="2896"/>
                  </a:lnTo>
                  <a:lnTo>
                    <a:pt x="169" y="2964"/>
                  </a:lnTo>
                  <a:lnTo>
                    <a:pt x="236" y="2964"/>
                  </a:lnTo>
                  <a:lnTo>
                    <a:pt x="270" y="2930"/>
                  </a:lnTo>
                  <a:lnTo>
                    <a:pt x="303" y="2896"/>
                  </a:lnTo>
                  <a:lnTo>
                    <a:pt x="310" y="2835"/>
                  </a:lnTo>
                  <a:lnTo>
                    <a:pt x="337" y="2863"/>
                  </a:lnTo>
                  <a:lnTo>
                    <a:pt x="842" y="2863"/>
                  </a:lnTo>
                  <a:lnTo>
                    <a:pt x="1347" y="2829"/>
                  </a:lnTo>
                  <a:lnTo>
                    <a:pt x="1819" y="2795"/>
                  </a:lnTo>
                  <a:lnTo>
                    <a:pt x="2290" y="2728"/>
                  </a:lnTo>
                  <a:lnTo>
                    <a:pt x="2324" y="2795"/>
                  </a:lnTo>
                  <a:lnTo>
                    <a:pt x="2357" y="2829"/>
                  </a:lnTo>
                  <a:lnTo>
                    <a:pt x="2391" y="2795"/>
                  </a:lnTo>
                  <a:lnTo>
                    <a:pt x="2391" y="2728"/>
                  </a:lnTo>
                  <a:lnTo>
                    <a:pt x="2425" y="2661"/>
                  </a:lnTo>
                  <a:lnTo>
                    <a:pt x="2425" y="2627"/>
                  </a:lnTo>
                  <a:lnTo>
                    <a:pt x="2458" y="2358"/>
                  </a:lnTo>
                  <a:lnTo>
                    <a:pt x="2458" y="2088"/>
                  </a:lnTo>
                  <a:lnTo>
                    <a:pt x="2425" y="1583"/>
                  </a:lnTo>
                  <a:lnTo>
                    <a:pt x="2391" y="843"/>
                  </a:lnTo>
                  <a:lnTo>
                    <a:pt x="2357" y="506"/>
                  </a:lnTo>
                  <a:lnTo>
                    <a:pt x="2290" y="135"/>
                  </a:lnTo>
                  <a:lnTo>
                    <a:pt x="2256" y="135"/>
                  </a:lnTo>
                  <a:lnTo>
                    <a:pt x="2223" y="438"/>
                  </a:lnTo>
                  <a:lnTo>
                    <a:pt x="2189" y="775"/>
                  </a:lnTo>
                  <a:lnTo>
                    <a:pt x="2223" y="1381"/>
                  </a:lnTo>
                  <a:lnTo>
                    <a:pt x="2223" y="1415"/>
                  </a:lnTo>
                  <a:lnTo>
                    <a:pt x="1953" y="1381"/>
                  </a:lnTo>
                  <a:lnTo>
                    <a:pt x="472" y="1381"/>
                  </a:lnTo>
                  <a:lnTo>
                    <a:pt x="236" y="1449"/>
                  </a:lnTo>
                  <a:lnTo>
                    <a:pt x="236" y="910"/>
                  </a:lnTo>
                  <a:lnTo>
                    <a:pt x="202" y="641"/>
                  </a:lnTo>
                  <a:lnTo>
                    <a:pt x="169" y="371"/>
                  </a:lnTo>
                  <a:lnTo>
                    <a:pt x="674" y="371"/>
                  </a:lnTo>
                  <a:lnTo>
                    <a:pt x="1213" y="304"/>
                  </a:lnTo>
                  <a:lnTo>
                    <a:pt x="1684" y="236"/>
                  </a:lnTo>
                  <a:lnTo>
                    <a:pt x="2189" y="169"/>
                  </a:lnTo>
                  <a:lnTo>
                    <a:pt x="2223" y="135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2" name="Google Shape;1062;p7"/>
            <p:cNvSpPr/>
            <p:nvPr/>
          </p:nvSpPr>
          <p:spPr>
            <a:xfrm>
              <a:off x="4783825" y="3175650"/>
              <a:ext cx="64000" cy="40425"/>
            </a:xfrm>
            <a:custGeom>
              <a:rect b="b" l="l" r="r" t="t"/>
              <a:pathLst>
                <a:path extrusionOk="0" h="1617" w="2560">
                  <a:moveTo>
                    <a:pt x="1314" y="1"/>
                  </a:moveTo>
                  <a:lnTo>
                    <a:pt x="674" y="34"/>
                  </a:lnTo>
                  <a:lnTo>
                    <a:pt x="371" y="68"/>
                  </a:lnTo>
                  <a:lnTo>
                    <a:pt x="68" y="135"/>
                  </a:lnTo>
                  <a:lnTo>
                    <a:pt x="35" y="169"/>
                  </a:lnTo>
                  <a:lnTo>
                    <a:pt x="1" y="203"/>
                  </a:lnTo>
                  <a:lnTo>
                    <a:pt x="35" y="236"/>
                  </a:lnTo>
                  <a:lnTo>
                    <a:pt x="102" y="270"/>
                  </a:lnTo>
                  <a:lnTo>
                    <a:pt x="708" y="270"/>
                  </a:lnTo>
                  <a:lnTo>
                    <a:pt x="1314" y="236"/>
                  </a:lnTo>
                  <a:lnTo>
                    <a:pt x="2290" y="236"/>
                  </a:lnTo>
                  <a:lnTo>
                    <a:pt x="2358" y="506"/>
                  </a:lnTo>
                  <a:lnTo>
                    <a:pt x="2391" y="775"/>
                  </a:lnTo>
                  <a:lnTo>
                    <a:pt x="2358" y="1347"/>
                  </a:lnTo>
                  <a:lnTo>
                    <a:pt x="1247" y="1381"/>
                  </a:lnTo>
                  <a:lnTo>
                    <a:pt x="742" y="1415"/>
                  </a:lnTo>
                  <a:lnTo>
                    <a:pt x="472" y="1415"/>
                  </a:lnTo>
                  <a:lnTo>
                    <a:pt x="237" y="1482"/>
                  </a:lnTo>
                  <a:lnTo>
                    <a:pt x="203" y="1516"/>
                  </a:lnTo>
                  <a:lnTo>
                    <a:pt x="237" y="1549"/>
                  </a:lnTo>
                  <a:lnTo>
                    <a:pt x="472" y="1617"/>
                  </a:lnTo>
                  <a:lnTo>
                    <a:pt x="742" y="1617"/>
                  </a:lnTo>
                  <a:lnTo>
                    <a:pt x="1280" y="1583"/>
                  </a:lnTo>
                  <a:lnTo>
                    <a:pt x="2459" y="1549"/>
                  </a:lnTo>
                  <a:lnTo>
                    <a:pt x="2526" y="1516"/>
                  </a:lnTo>
                  <a:lnTo>
                    <a:pt x="2560" y="1448"/>
                  </a:lnTo>
                  <a:lnTo>
                    <a:pt x="2560" y="1145"/>
                  </a:lnTo>
                  <a:lnTo>
                    <a:pt x="2492" y="842"/>
                  </a:lnTo>
                  <a:lnTo>
                    <a:pt x="2358" y="236"/>
                  </a:lnTo>
                  <a:lnTo>
                    <a:pt x="2391" y="203"/>
                  </a:lnTo>
                  <a:lnTo>
                    <a:pt x="2425" y="203"/>
                  </a:lnTo>
                  <a:lnTo>
                    <a:pt x="2459" y="135"/>
                  </a:lnTo>
                  <a:lnTo>
                    <a:pt x="2425" y="102"/>
                  </a:lnTo>
                  <a:lnTo>
                    <a:pt x="2391" y="102"/>
                  </a:lnTo>
                  <a:lnTo>
                    <a:pt x="2324" y="68"/>
                  </a:lnTo>
                  <a:lnTo>
                    <a:pt x="2324" y="1"/>
                  </a:lnTo>
                  <a:lnTo>
                    <a:pt x="2257" y="1"/>
                  </a:lnTo>
                  <a:lnTo>
                    <a:pt x="2257" y="34"/>
                  </a:lnTo>
                  <a:lnTo>
                    <a:pt x="2021" y="34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3" name="Google Shape;1063;p7"/>
            <p:cNvSpPr/>
            <p:nvPr/>
          </p:nvSpPr>
          <p:spPr>
            <a:xfrm>
              <a:off x="4809075" y="3187425"/>
              <a:ext cx="13500" cy="18550"/>
            </a:xfrm>
            <a:custGeom>
              <a:rect b="b" l="l" r="r" t="t"/>
              <a:pathLst>
                <a:path extrusionOk="0" h="742" w="540">
                  <a:moveTo>
                    <a:pt x="136" y="1"/>
                  </a:moveTo>
                  <a:lnTo>
                    <a:pt x="68" y="35"/>
                  </a:lnTo>
                  <a:lnTo>
                    <a:pt x="68" y="102"/>
                  </a:lnTo>
                  <a:lnTo>
                    <a:pt x="102" y="203"/>
                  </a:lnTo>
                  <a:lnTo>
                    <a:pt x="169" y="237"/>
                  </a:lnTo>
                  <a:lnTo>
                    <a:pt x="270" y="304"/>
                  </a:lnTo>
                  <a:lnTo>
                    <a:pt x="203" y="338"/>
                  </a:lnTo>
                  <a:lnTo>
                    <a:pt x="35" y="540"/>
                  </a:lnTo>
                  <a:lnTo>
                    <a:pt x="1" y="573"/>
                  </a:lnTo>
                  <a:lnTo>
                    <a:pt x="1" y="641"/>
                  </a:lnTo>
                  <a:lnTo>
                    <a:pt x="35" y="708"/>
                  </a:lnTo>
                  <a:lnTo>
                    <a:pt x="102" y="742"/>
                  </a:lnTo>
                  <a:lnTo>
                    <a:pt x="136" y="708"/>
                  </a:lnTo>
                  <a:lnTo>
                    <a:pt x="203" y="708"/>
                  </a:lnTo>
                  <a:lnTo>
                    <a:pt x="371" y="472"/>
                  </a:lnTo>
                  <a:lnTo>
                    <a:pt x="439" y="371"/>
                  </a:lnTo>
                  <a:lnTo>
                    <a:pt x="506" y="338"/>
                  </a:lnTo>
                  <a:lnTo>
                    <a:pt x="540" y="304"/>
                  </a:lnTo>
                  <a:lnTo>
                    <a:pt x="540" y="237"/>
                  </a:lnTo>
                  <a:lnTo>
                    <a:pt x="506" y="203"/>
                  </a:lnTo>
                  <a:lnTo>
                    <a:pt x="371" y="102"/>
                  </a:lnTo>
                  <a:lnTo>
                    <a:pt x="304" y="68"/>
                  </a:lnTo>
                  <a:lnTo>
                    <a:pt x="237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4" name="Google Shape;1064;p7"/>
            <p:cNvSpPr/>
            <p:nvPr/>
          </p:nvSpPr>
          <p:spPr>
            <a:xfrm>
              <a:off x="4735025" y="3156300"/>
              <a:ext cx="21900" cy="14325"/>
            </a:xfrm>
            <a:custGeom>
              <a:rect b="b" l="l" r="r" t="t"/>
              <a:pathLst>
                <a:path extrusionOk="0" h="573" w="876">
                  <a:moveTo>
                    <a:pt x="404" y="0"/>
                  </a:moveTo>
                  <a:lnTo>
                    <a:pt x="270" y="101"/>
                  </a:lnTo>
                  <a:lnTo>
                    <a:pt x="169" y="202"/>
                  </a:lnTo>
                  <a:lnTo>
                    <a:pt x="68" y="303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0" y="505"/>
                  </a:lnTo>
                  <a:lnTo>
                    <a:pt x="68" y="505"/>
                  </a:lnTo>
                  <a:lnTo>
                    <a:pt x="202" y="472"/>
                  </a:lnTo>
                  <a:lnTo>
                    <a:pt x="303" y="371"/>
                  </a:lnTo>
                  <a:lnTo>
                    <a:pt x="438" y="236"/>
                  </a:lnTo>
                  <a:lnTo>
                    <a:pt x="573" y="404"/>
                  </a:lnTo>
                  <a:lnTo>
                    <a:pt x="741" y="539"/>
                  </a:lnTo>
                  <a:lnTo>
                    <a:pt x="775" y="573"/>
                  </a:lnTo>
                  <a:lnTo>
                    <a:pt x="842" y="573"/>
                  </a:lnTo>
                  <a:lnTo>
                    <a:pt x="842" y="539"/>
                  </a:lnTo>
                  <a:lnTo>
                    <a:pt x="876" y="505"/>
                  </a:lnTo>
                  <a:lnTo>
                    <a:pt x="842" y="472"/>
                  </a:lnTo>
                  <a:lnTo>
                    <a:pt x="707" y="303"/>
                  </a:lnTo>
                  <a:lnTo>
                    <a:pt x="505" y="135"/>
                  </a:lnTo>
                  <a:lnTo>
                    <a:pt x="505" y="101"/>
                  </a:lnTo>
                  <a:lnTo>
                    <a:pt x="505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5" name="Google Shape;1065;p7"/>
            <p:cNvSpPr/>
            <p:nvPr/>
          </p:nvSpPr>
          <p:spPr>
            <a:xfrm>
              <a:off x="4691250" y="3071275"/>
              <a:ext cx="152375" cy="70725"/>
            </a:xfrm>
            <a:custGeom>
              <a:rect b="b" l="l" r="r" t="t"/>
              <a:pathLst>
                <a:path extrusionOk="0" h="2829" w="6095">
                  <a:moveTo>
                    <a:pt x="5522" y="1"/>
                  </a:moveTo>
                  <a:lnTo>
                    <a:pt x="3704" y="68"/>
                  </a:lnTo>
                  <a:lnTo>
                    <a:pt x="1886" y="169"/>
                  </a:lnTo>
                  <a:lnTo>
                    <a:pt x="977" y="236"/>
                  </a:lnTo>
                  <a:lnTo>
                    <a:pt x="505" y="304"/>
                  </a:lnTo>
                  <a:lnTo>
                    <a:pt x="68" y="405"/>
                  </a:lnTo>
                  <a:lnTo>
                    <a:pt x="34" y="438"/>
                  </a:lnTo>
                  <a:lnTo>
                    <a:pt x="68" y="472"/>
                  </a:lnTo>
                  <a:lnTo>
                    <a:pt x="101" y="472"/>
                  </a:lnTo>
                  <a:lnTo>
                    <a:pt x="34" y="708"/>
                  </a:lnTo>
                  <a:lnTo>
                    <a:pt x="0" y="977"/>
                  </a:lnTo>
                  <a:lnTo>
                    <a:pt x="34" y="1482"/>
                  </a:lnTo>
                  <a:lnTo>
                    <a:pt x="101" y="2088"/>
                  </a:lnTo>
                  <a:lnTo>
                    <a:pt x="202" y="2728"/>
                  </a:lnTo>
                  <a:lnTo>
                    <a:pt x="236" y="2761"/>
                  </a:lnTo>
                  <a:lnTo>
                    <a:pt x="270" y="2795"/>
                  </a:lnTo>
                  <a:lnTo>
                    <a:pt x="371" y="2761"/>
                  </a:lnTo>
                  <a:lnTo>
                    <a:pt x="1044" y="2829"/>
                  </a:lnTo>
                  <a:lnTo>
                    <a:pt x="1718" y="2829"/>
                  </a:lnTo>
                  <a:lnTo>
                    <a:pt x="2425" y="2795"/>
                  </a:lnTo>
                  <a:lnTo>
                    <a:pt x="3098" y="2728"/>
                  </a:lnTo>
                  <a:lnTo>
                    <a:pt x="4445" y="2593"/>
                  </a:lnTo>
                  <a:lnTo>
                    <a:pt x="5152" y="2559"/>
                  </a:lnTo>
                  <a:lnTo>
                    <a:pt x="5825" y="2559"/>
                  </a:lnTo>
                  <a:lnTo>
                    <a:pt x="5892" y="2593"/>
                  </a:lnTo>
                  <a:lnTo>
                    <a:pt x="5960" y="2593"/>
                  </a:lnTo>
                  <a:lnTo>
                    <a:pt x="6027" y="2559"/>
                  </a:lnTo>
                  <a:lnTo>
                    <a:pt x="6061" y="2492"/>
                  </a:lnTo>
                  <a:lnTo>
                    <a:pt x="6094" y="1280"/>
                  </a:lnTo>
                  <a:lnTo>
                    <a:pt x="6061" y="674"/>
                  </a:lnTo>
                  <a:lnTo>
                    <a:pt x="6061" y="371"/>
                  </a:lnTo>
                  <a:lnTo>
                    <a:pt x="6027" y="68"/>
                  </a:lnTo>
                  <a:lnTo>
                    <a:pt x="5993" y="34"/>
                  </a:lnTo>
                  <a:lnTo>
                    <a:pt x="5926" y="34"/>
                  </a:lnTo>
                  <a:lnTo>
                    <a:pt x="5892" y="68"/>
                  </a:lnTo>
                  <a:lnTo>
                    <a:pt x="5825" y="607"/>
                  </a:lnTo>
                  <a:lnTo>
                    <a:pt x="5791" y="1179"/>
                  </a:lnTo>
                  <a:lnTo>
                    <a:pt x="5825" y="2290"/>
                  </a:lnTo>
                  <a:lnTo>
                    <a:pt x="5152" y="2324"/>
                  </a:lnTo>
                  <a:lnTo>
                    <a:pt x="4478" y="2357"/>
                  </a:lnTo>
                  <a:lnTo>
                    <a:pt x="3132" y="2458"/>
                  </a:lnTo>
                  <a:lnTo>
                    <a:pt x="1785" y="2593"/>
                  </a:lnTo>
                  <a:lnTo>
                    <a:pt x="1111" y="2627"/>
                  </a:lnTo>
                  <a:lnTo>
                    <a:pt x="438" y="2627"/>
                  </a:lnTo>
                  <a:lnTo>
                    <a:pt x="303" y="2054"/>
                  </a:lnTo>
                  <a:lnTo>
                    <a:pt x="236" y="1448"/>
                  </a:lnTo>
                  <a:lnTo>
                    <a:pt x="236" y="977"/>
                  </a:lnTo>
                  <a:lnTo>
                    <a:pt x="236" y="708"/>
                  </a:lnTo>
                  <a:lnTo>
                    <a:pt x="169" y="472"/>
                  </a:lnTo>
                  <a:lnTo>
                    <a:pt x="472" y="506"/>
                  </a:lnTo>
                  <a:lnTo>
                    <a:pt x="775" y="506"/>
                  </a:lnTo>
                  <a:lnTo>
                    <a:pt x="1414" y="472"/>
                  </a:lnTo>
                  <a:lnTo>
                    <a:pt x="2054" y="405"/>
                  </a:lnTo>
                  <a:lnTo>
                    <a:pt x="2694" y="337"/>
                  </a:lnTo>
                  <a:lnTo>
                    <a:pt x="3973" y="270"/>
                  </a:lnTo>
                  <a:lnTo>
                    <a:pt x="4781" y="236"/>
                  </a:lnTo>
                  <a:lnTo>
                    <a:pt x="5219" y="203"/>
                  </a:lnTo>
                  <a:lnTo>
                    <a:pt x="5455" y="203"/>
                  </a:lnTo>
                  <a:lnTo>
                    <a:pt x="5556" y="236"/>
                  </a:lnTo>
                  <a:lnTo>
                    <a:pt x="5623" y="270"/>
                  </a:lnTo>
                  <a:lnTo>
                    <a:pt x="5690" y="304"/>
                  </a:lnTo>
                  <a:lnTo>
                    <a:pt x="5758" y="270"/>
                  </a:lnTo>
                  <a:lnTo>
                    <a:pt x="5791" y="236"/>
                  </a:lnTo>
                  <a:lnTo>
                    <a:pt x="5791" y="169"/>
                  </a:lnTo>
                  <a:lnTo>
                    <a:pt x="5758" y="102"/>
                  </a:lnTo>
                  <a:lnTo>
                    <a:pt x="5690" y="34"/>
                  </a:lnTo>
                  <a:lnTo>
                    <a:pt x="56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6" name="Google Shape;1066;p7"/>
            <p:cNvSpPr/>
            <p:nvPr/>
          </p:nvSpPr>
          <p:spPr>
            <a:xfrm>
              <a:off x="3904250" y="3176500"/>
              <a:ext cx="62325" cy="77450"/>
            </a:xfrm>
            <a:custGeom>
              <a:rect b="b" l="l" r="r" t="t"/>
              <a:pathLst>
                <a:path extrusionOk="0" h="3098" w="2493">
                  <a:moveTo>
                    <a:pt x="2290" y="202"/>
                  </a:moveTo>
                  <a:lnTo>
                    <a:pt x="2223" y="808"/>
                  </a:lnTo>
                  <a:lnTo>
                    <a:pt x="2223" y="1482"/>
                  </a:lnTo>
                  <a:lnTo>
                    <a:pt x="2223" y="2155"/>
                  </a:lnTo>
                  <a:lnTo>
                    <a:pt x="2290" y="2727"/>
                  </a:lnTo>
                  <a:lnTo>
                    <a:pt x="2324" y="2761"/>
                  </a:lnTo>
                  <a:lnTo>
                    <a:pt x="2290" y="2761"/>
                  </a:lnTo>
                  <a:lnTo>
                    <a:pt x="2055" y="2727"/>
                  </a:lnTo>
                  <a:lnTo>
                    <a:pt x="1819" y="2727"/>
                  </a:lnTo>
                  <a:lnTo>
                    <a:pt x="1348" y="2761"/>
                  </a:lnTo>
                  <a:lnTo>
                    <a:pt x="371" y="2761"/>
                  </a:lnTo>
                  <a:lnTo>
                    <a:pt x="270" y="1515"/>
                  </a:lnTo>
                  <a:lnTo>
                    <a:pt x="169" y="236"/>
                  </a:lnTo>
                  <a:lnTo>
                    <a:pt x="708" y="303"/>
                  </a:lnTo>
                  <a:lnTo>
                    <a:pt x="1213" y="270"/>
                  </a:lnTo>
                  <a:lnTo>
                    <a:pt x="2290" y="202"/>
                  </a:lnTo>
                  <a:close/>
                  <a:moveTo>
                    <a:pt x="2290" y="0"/>
                  </a:moveTo>
                  <a:lnTo>
                    <a:pt x="1752" y="34"/>
                  </a:lnTo>
                  <a:lnTo>
                    <a:pt x="1213" y="34"/>
                  </a:lnTo>
                  <a:lnTo>
                    <a:pt x="674" y="68"/>
                  </a:lnTo>
                  <a:lnTo>
                    <a:pt x="136" y="101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34" y="236"/>
                  </a:lnTo>
                  <a:lnTo>
                    <a:pt x="1" y="876"/>
                  </a:lnTo>
                  <a:lnTo>
                    <a:pt x="34" y="1616"/>
                  </a:lnTo>
                  <a:lnTo>
                    <a:pt x="102" y="2357"/>
                  </a:lnTo>
                  <a:lnTo>
                    <a:pt x="203" y="3030"/>
                  </a:lnTo>
                  <a:lnTo>
                    <a:pt x="237" y="3064"/>
                  </a:lnTo>
                  <a:lnTo>
                    <a:pt x="304" y="3098"/>
                  </a:lnTo>
                  <a:lnTo>
                    <a:pt x="371" y="3064"/>
                  </a:lnTo>
                  <a:lnTo>
                    <a:pt x="405" y="2997"/>
                  </a:lnTo>
                  <a:lnTo>
                    <a:pt x="405" y="2896"/>
                  </a:lnTo>
                  <a:lnTo>
                    <a:pt x="876" y="2997"/>
                  </a:lnTo>
                  <a:lnTo>
                    <a:pt x="1348" y="3030"/>
                  </a:lnTo>
                  <a:lnTo>
                    <a:pt x="1853" y="2997"/>
                  </a:lnTo>
                  <a:lnTo>
                    <a:pt x="2088" y="2963"/>
                  </a:lnTo>
                  <a:lnTo>
                    <a:pt x="2290" y="2896"/>
                  </a:lnTo>
                  <a:lnTo>
                    <a:pt x="2358" y="2862"/>
                  </a:lnTo>
                  <a:lnTo>
                    <a:pt x="2358" y="2795"/>
                  </a:lnTo>
                  <a:lnTo>
                    <a:pt x="2425" y="2795"/>
                  </a:lnTo>
                  <a:lnTo>
                    <a:pt x="2459" y="2761"/>
                  </a:lnTo>
                  <a:lnTo>
                    <a:pt x="2459" y="2727"/>
                  </a:lnTo>
                  <a:lnTo>
                    <a:pt x="2492" y="2121"/>
                  </a:lnTo>
                  <a:lnTo>
                    <a:pt x="2459" y="1448"/>
                  </a:lnTo>
                  <a:lnTo>
                    <a:pt x="2425" y="775"/>
                  </a:lnTo>
                  <a:lnTo>
                    <a:pt x="2358" y="169"/>
                  </a:lnTo>
                  <a:lnTo>
                    <a:pt x="2391" y="135"/>
                  </a:lnTo>
                  <a:lnTo>
                    <a:pt x="2391" y="68"/>
                  </a:lnTo>
                  <a:lnTo>
                    <a:pt x="2358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7" name="Google Shape;1067;p7"/>
            <p:cNvSpPr/>
            <p:nvPr/>
          </p:nvSpPr>
          <p:spPr>
            <a:xfrm>
              <a:off x="3843650" y="4433150"/>
              <a:ext cx="366175" cy="525250"/>
            </a:xfrm>
            <a:custGeom>
              <a:rect b="b" l="l" r="r" t="t"/>
              <a:pathLst>
                <a:path extrusionOk="0" h="21010" w="14647">
                  <a:moveTo>
                    <a:pt x="3738" y="1"/>
                  </a:moveTo>
                  <a:lnTo>
                    <a:pt x="3199" y="34"/>
                  </a:lnTo>
                  <a:lnTo>
                    <a:pt x="2661" y="102"/>
                  </a:lnTo>
                  <a:lnTo>
                    <a:pt x="2122" y="203"/>
                  </a:lnTo>
                  <a:lnTo>
                    <a:pt x="1583" y="337"/>
                  </a:lnTo>
                  <a:lnTo>
                    <a:pt x="1044" y="472"/>
                  </a:lnTo>
                  <a:lnTo>
                    <a:pt x="1" y="809"/>
                  </a:lnTo>
                  <a:lnTo>
                    <a:pt x="1" y="1078"/>
                  </a:lnTo>
                  <a:lnTo>
                    <a:pt x="607" y="876"/>
                  </a:lnTo>
                  <a:lnTo>
                    <a:pt x="1213" y="674"/>
                  </a:lnTo>
                  <a:lnTo>
                    <a:pt x="1819" y="539"/>
                  </a:lnTo>
                  <a:lnTo>
                    <a:pt x="2425" y="405"/>
                  </a:lnTo>
                  <a:lnTo>
                    <a:pt x="2829" y="337"/>
                  </a:lnTo>
                  <a:lnTo>
                    <a:pt x="3233" y="304"/>
                  </a:lnTo>
                  <a:lnTo>
                    <a:pt x="3671" y="270"/>
                  </a:lnTo>
                  <a:lnTo>
                    <a:pt x="4075" y="236"/>
                  </a:lnTo>
                  <a:lnTo>
                    <a:pt x="4883" y="304"/>
                  </a:lnTo>
                  <a:lnTo>
                    <a:pt x="5691" y="405"/>
                  </a:lnTo>
                  <a:lnTo>
                    <a:pt x="6499" y="573"/>
                  </a:lnTo>
                  <a:lnTo>
                    <a:pt x="7273" y="809"/>
                  </a:lnTo>
                  <a:lnTo>
                    <a:pt x="8047" y="1112"/>
                  </a:lnTo>
                  <a:lnTo>
                    <a:pt x="8822" y="1448"/>
                  </a:lnTo>
                  <a:lnTo>
                    <a:pt x="9125" y="1583"/>
                  </a:lnTo>
                  <a:lnTo>
                    <a:pt x="9394" y="1751"/>
                  </a:lnTo>
                  <a:lnTo>
                    <a:pt x="9933" y="2122"/>
                  </a:lnTo>
                  <a:lnTo>
                    <a:pt x="10438" y="2559"/>
                  </a:lnTo>
                  <a:lnTo>
                    <a:pt x="10909" y="2997"/>
                  </a:lnTo>
                  <a:lnTo>
                    <a:pt x="11482" y="3502"/>
                  </a:lnTo>
                  <a:lnTo>
                    <a:pt x="11987" y="4041"/>
                  </a:lnTo>
                  <a:lnTo>
                    <a:pt x="12525" y="4613"/>
                  </a:lnTo>
                  <a:lnTo>
                    <a:pt x="12997" y="5185"/>
                  </a:lnTo>
                  <a:lnTo>
                    <a:pt x="13401" y="5792"/>
                  </a:lnTo>
                  <a:lnTo>
                    <a:pt x="13704" y="6431"/>
                  </a:lnTo>
                  <a:lnTo>
                    <a:pt x="13872" y="6734"/>
                  </a:lnTo>
                  <a:lnTo>
                    <a:pt x="13973" y="7071"/>
                  </a:lnTo>
                  <a:lnTo>
                    <a:pt x="14074" y="7408"/>
                  </a:lnTo>
                  <a:lnTo>
                    <a:pt x="14175" y="7778"/>
                  </a:lnTo>
                  <a:lnTo>
                    <a:pt x="14242" y="8182"/>
                  </a:lnTo>
                  <a:lnTo>
                    <a:pt x="14276" y="8620"/>
                  </a:lnTo>
                  <a:lnTo>
                    <a:pt x="14343" y="9461"/>
                  </a:lnTo>
                  <a:lnTo>
                    <a:pt x="14377" y="11212"/>
                  </a:lnTo>
                  <a:lnTo>
                    <a:pt x="14411" y="11953"/>
                  </a:lnTo>
                  <a:lnTo>
                    <a:pt x="14343" y="12727"/>
                  </a:lnTo>
                  <a:lnTo>
                    <a:pt x="14242" y="13468"/>
                  </a:lnTo>
                  <a:lnTo>
                    <a:pt x="14040" y="14209"/>
                  </a:lnTo>
                  <a:lnTo>
                    <a:pt x="13805" y="14916"/>
                  </a:lnTo>
                  <a:lnTo>
                    <a:pt x="13502" y="15589"/>
                  </a:lnTo>
                  <a:lnTo>
                    <a:pt x="13131" y="16229"/>
                  </a:lnTo>
                  <a:lnTo>
                    <a:pt x="12660" y="16868"/>
                  </a:lnTo>
                  <a:lnTo>
                    <a:pt x="12424" y="17138"/>
                  </a:lnTo>
                  <a:lnTo>
                    <a:pt x="12189" y="17373"/>
                  </a:lnTo>
                  <a:lnTo>
                    <a:pt x="11650" y="17878"/>
                  </a:lnTo>
                  <a:lnTo>
                    <a:pt x="11078" y="18316"/>
                  </a:lnTo>
                  <a:lnTo>
                    <a:pt x="10505" y="18754"/>
                  </a:lnTo>
                  <a:lnTo>
                    <a:pt x="10202" y="18989"/>
                  </a:lnTo>
                  <a:lnTo>
                    <a:pt x="9865" y="19191"/>
                  </a:lnTo>
                  <a:lnTo>
                    <a:pt x="9529" y="19360"/>
                  </a:lnTo>
                  <a:lnTo>
                    <a:pt x="9192" y="19528"/>
                  </a:lnTo>
                  <a:lnTo>
                    <a:pt x="8519" y="19797"/>
                  </a:lnTo>
                  <a:lnTo>
                    <a:pt x="7778" y="19999"/>
                  </a:lnTo>
                  <a:lnTo>
                    <a:pt x="6431" y="20370"/>
                  </a:lnTo>
                  <a:lnTo>
                    <a:pt x="5792" y="20538"/>
                  </a:lnTo>
                  <a:lnTo>
                    <a:pt x="5118" y="20673"/>
                  </a:lnTo>
                  <a:lnTo>
                    <a:pt x="4681" y="20740"/>
                  </a:lnTo>
                  <a:lnTo>
                    <a:pt x="4243" y="20774"/>
                  </a:lnTo>
                  <a:lnTo>
                    <a:pt x="3401" y="20774"/>
                  </a:lnTo>
                  <a:lnTo>
                    <a:pt x="2560" y="20706"/>
                  </a:lnTo>
                  <a:lnTo>
                    <a:pt x="1684" y="20605"/>
                  </a:lnTo>
                  <a:lnTo>
                    <a:pt x="842" y="20471"/>
                  </a:lnTo>
                  <a:lnTo>
                    <a:pt x="1" y="20302"/>
                  </a:lnTo>
                  <a:lnTo>
                    <a:pt x="1" y="20572"/>
                  </a:lnTo>
                  <a:lnTo>
                    <a:pt x="169" y="20605"/>
                  </a:lnTo>
                  <a:lnTo>
                    <a:pt x="842" y="20740"/>
                  </a:lnTo>
                  <a:lnTo>
                    <a:pt x="1549" y="20841"/>
                  </a:lnTo>
                  <a:lnTo>
                    <a:pt x="2223" y="20942"/>
                  </a:lnTo>
                  <a:lnTo>
                    <a:pt x="2896" y="21009"/>
                  </a:lnTo>
                  <a:lnTo>
                    <a:pt x="4277" y="21009"/>
                  </a:lnTo>
                  <a:lnTo>
                    <a:pt x="4950" y="20942"/>
                  </a:lnTo>
                  <a:lnTo>
                    <a:pt x="5657" y="20841"/>
                  </a:lnTo>
                  <a:lnTo>
                    <a:pt x="6297" y="20706"/>
                  </a:lnTo>
                  <a:lnTo>
                    <a:pt x="6970" y="20504"/>
                  </a:lnTo>
                  <a:lnTo>
                    <a:pt x="8249" y="20168"/>
                  </a:lnTo>
                  <a:lnTo>
                    <a:pt x="8586" y="20067"/>
                  </a:lnTo>
                  <a:lnTo>
                    <a:pt x="8923" y="19966"/>
                  </a:lnTo>
                  <a:lnTo>
                    <a:pt x="9495" y="19696"/>
                  </a:lnTo>
                  <a:lnTo>
                    <a:pt x="10067" y="19360"/>
                  </a:lnTo>
                  <a:lnTo>
                    <a:pt x="10640" y="18989"/>
                  </a:lnTo>
                  <a:lnTo>
                    <a:pt x="11145" y="18585"/>
                  </a:lnTo>
                  <a:lnTo>
                    <a:pt x="11650" y="18181"/>
                  </a:lnTo>
                  <a:lnTo>
                    <a:pt x="12121" y="17777"/>
                  </a:lnTo>
                  <a:lnTo>
                    <a:pt x="12559" y="17340"/>
                  </a:lnTo>
                  <a:lnTo>
                    <a:pt x="12963" y="16868"/>
                  </a:lnTo>
                  <a:lnTo>
                    <a:pt x="13333" y="16363"/>
                  </a:lnTo>
                  <a:lnTo>
                    <a:pt x="13670" y="15825"/>
                  </a:lnTo>
                  <a:lnTo>
                    <a:pt x="13973" y="15219"/>
                  </a:lnTo>
                  <a:lnTo>
                    <a:pt x="14209" y="14579"/>
                  </a:lnTo>
                  <a:lnTo>
                    <a:pt x="14411" y="13939"/>
                  </a:lnTo>
                  <a:lnTo>
                    <a:pt x="14512" y="13266"/>
                  </a:lnTo>
                  <a:lnTo>
                    <a:pt x="14613" y="12592"/>
                  </a:lnTo>
                  <a:lnTo>
                    <a:pt x="14646" y="11919"/>
                  </a:lnTo>
                  <a:lnTo>
                    <a:pt x="14646" y="11246"/>
                  </a:lnTo>
                  <a:lnTo>
                    <a:pt x="14613" y="10572"/>
                  </a:lnTo>
                  <a:lnTo>
                    <a:pt x="14545" y="9865"/>
                  </a:lnTo>
                  <a:lnTo>
                    <a:pt x="14478" y="8552"/>
                  </a:lnTo>
                  <a:lnTo>
                    <a:pt x="14444" y="7879"/>
                  </a:lnTo>
                  <a:lnTo>
                    <a:pt x="14377" y="7576"/>
                  </a:lnTo>
                  <a:lnTo>
                    <a:pt x="14310" y="7239"/>
                  </a:lnTo>
                  <a:lnTo>
                    <a:pt x="14209" y="6903"/>
                  </a:lnTo>
                  <a:lnTo>
                    <a:pt x="14074" y="6600"/>
                  </a:lnTo>
                  <a:lnTo>
                    <a:pt x="13805" y="5994"/>
                  </a:lnTo>
                  <a:lnTo>
                    <a:pt x="13468" y="5421"/>
                  </a:lnTo>
                  <a:lnTo>
                    <a:pt x="13064" y="4882"/>
                  </a:lnTo>
                  <a:lnTo>
                    <a:pt x="12660" y="4377"/>
                  </a:lnTo>
                  <a:lnTo>
                    <a:pt x="12222" y="3872"/>
                  </a:lnTo>
                  <a:lnTo>
                    <a:pt x="11785" y="3401"/>
                  </a:lnTo>
                  <a:lnTo>
                    <a:pt x="11313" y="2963"/>
                  </a:lnTo>
                  <a:lnTo>
                    <a:pt x="10808" y="2526"/>
                  </a:lnTo>
                  <a:lnTo>
                    <a:pt x="10303" y="2122"/>
                  </a:lnTo>
                  <a:lnTo>
                    <a:pt x="9764" y="1751"/>
                  </a:lnTo>
                  <a:lnTo>
                    <a:pt x="9226" y="1415"/>
                  </a:lnTo>
                  <a:lnTo>
                    <a:pt x="8653" y="1112"/>
                  </a:lnTo>
                  <a:lnTo>
                    <a:pt x="8081" y="842"/>
                  </a:lnTo>
                  <a:lnTo>
                    <a:pt x="7475" y="607"/>
                  </a:lnTo>
                  <a:lnTo>
                    <a:pt x="6869" y="405"/>
                  </a:lnTo>
                  <a:lnTo>
                    <a:pt x="6229" y="236"/>
                  </a:lnTo>
                  <a:lnTo>
                    <a:pt x="5590" y="102"/>
                  </a:lnTo>
                  <a:lnTo>
                    <a:pt x="4950" y="34"/>
                  </a:lnTo>
                  <a:lnTo>
                    <a:pt x="431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8" name="Google Shape;1068;p7"/>
            <p:cNvSpPr/>
            <p:nvPr/>
          </p:nvSpPr>
          <p:spPr>
            <a:xfrm>
              <a:off x="4483350" y="3152075"/>
              <a:ext cx="79975" cy="72425"/>
            </a:xfrm>
            <a:custGeom>
              <a:rect b="b" l="l" r="r" t="t"/>
              <a:pathLst>
                <a:path extrusionOk="0" h="2897" w="3199">
                  <a:moveTo>
                    <a:pt x="2963" y="1"/>
                  </a:moveTo>
                  <a:lnTo>
                    <a:pt x="2963" y="34"/>
                  </a:lnTo>
                  <a:lnTo>
                    <a:pt x="2930" y="34"/>
                  </a:lnTo>
                  <a:lnTo>
                    <a:pt x="2896" y="338"/>
                  </a:lnTo>
                  <a:lnTo>
                    <a:pt x="2930" y="674"/>
                  </a:lnTo>
                  <a:lnTo>
                    <a:pt x="2963" y="1280"/>
                  </a:lnTo>
                  <a:lnTo>
                    <a:pt x="2963" y="1954"/>
                  </a:lnTo>
                  <a:lnTo>
                    <a:pt x="2997" y="2290"/>
                  </a:lnTo>
                  <a:lnTo>
                    <a:pt x="3031" y="2627"/>
                  </a:lnTo>
                  <a:lnTo>
                    <a:pt x="2324" y="2627"/>
                  </a:lnTo>
                  <a:lnTo>
                    <a:pt x="1650" y="2661"/>
                  </a:lnTo>
                  <a:lnTo>
                    <a:pt x="977" y="2694"/>
                  </a:lnTo>
                  <a:lnTo>
                    <a:pt x="640" y="2728"/>
                  </a:lnTo>
                  <a:lnTo>
                    <a:pt x="270" y="2728"/>
                  </a:lnTo>
                  <a:lnTo>
                    <a:pt x="303" y="2391"/>
                  </a:lnTo>
                  <a:lnTo>
                    <a:pt x="303" y="2055"/>
                  </a:lnTo>
                  <a:lnTo>
                    <a:pt x="270" y="1348"/>
                  </a:lnTo>
                  <a:lnTo>
                    <a:pt x="236" y="742"/>
                  </a:lnTo>
                  <a:lnTo>
                    <a:pt x="202" y="439"/>
                  </a:lnTo>
                  <a:lnTo>
                    <a:pt x="101" y="169"/>
                  </a:lnTo>
                  <a:lnTo>
                    <a:pt x="68" y="169"/>
                  </a:lnTo>
                  <a:lnTo>
                    <a:pt x="0" y="472"/>
                  </a:lnTo>
                  <a:lnTo>
                    <a:pt x="0" y="775"/>
                  </a:lnTo>
                  <a:lnTo>
                    <a:pt x="34" y="1381"/>
                  </a:lnTo>
                  <a:lnTo>
                    <a:pt x="34" y="1718"/>
                  </a:lnTo>
                  <a:lnTo>
                    <a:pt x="101" y="2088"/>
                  </a:lnTo>
                  <a:lnTo>
                    <a:pt x="236" y="2795"/>
                  </a:lnTo>
                  <a:lnTo>
                    <a:pt x="236" y="2829"/>
                  </a:lnTo>
                  <a:lnTo>
                    <a:pt x="236" y="2863"/>
                  </a:lnTo>
                  <a:lnTo>
                    <a:pt x="539" y="2795"/>
                  </a:lnTo>
                  <a:lnTo>
                    <a:pt x="573" y="2863"/>
                  </a:lnTo>
                  <a:lnTo>
                    <a:pt x="640" y="2896"/>
                  </a:lnTo>
                  <a:lnTo>
                    <a:pt x="842" y="2896"/>
                  </a:lnTo>
                  <a:lnTo>
                    <a:pt x="1347" y="2863"/>
                  </a:lnTo>
                  <a:lnTo>
                    <a:pt x="2223" y="2829"/>
                  </a:lnTo>
                  <a:lnTo>
                    <a:pt x="3064" y="2795"/>
                  </a:lnTo>
                  <a:lnTo>
                    <a:pt x="3098" y="2795"/>
                  </a:lnTo>
                  <a:lnTo>
                    <a:pt x="3098" y="2762"/>
                  </a:lnTo>
                  <a:lnTo>
                    <a:pt x="3132" y="2762"/>
                  </a:lnTo>
                  <a:lnTo>
                    <a:pt x="3165" y="2694"/>
                  </a:lnTo>
                  <a:lnTo>
                    <a:pt x="3199" y="2391"/>
                  </a:lnTo>
                  <a:lnTo>
                    <a:pt x="3199" y="2088"/>
                  </a:lnTo>
                  <a:lnTo>
                    <a:pt x="3199" y="1482"/>
                  </a:lnTo>
                  <a:lnTo>
                    <a:pt x="3165" y="742"/>
                  </a:lnTo>
                  <a:lnTo>
                    <a:pt x="3132" y="371"/>
                  </a:lnTo>
                  <a:lnTo>
                    <a:pt x="3031" y="34"/>
                  </a:lnTo>
                  <a:lnTo>
                    <a:pt x="296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69" name="Google Shape;1069;p7"/>
            <p:cNvSpPr/>
            <p:nvPr/>
          </p:nvSpPr>
          <p:spPr>
            <a:xfrm>
              <a:off x="4045675" y="3169750"/>
              <a:ext cx="85875" cy="74950"/>
            </a:xfrm>
            <a:custGeom>
              <a:rect b="b" l="l" r="r" t="t"/>
              <a:pathLst>
                <a:path extrusionOk="0" h="2998" w="3435">
                  <a:moveTo>
                    <a:pt x="1279" y="1"/>
                  </a:moveTo>
                  <a:lnTo>
                    <a:pt x="909" y="68"/>
                  </a:lnTo>
                  <a:lnTo>
                    <a:pt x="539" y="136"/>
                  </a:lnTo>
                  <a:lnTo>
                    <a:pt x="202" y="203"/>
                  </a:lnTo>
                  <a:lnTo>
                    <a:pt x="101" y="136"/>
                  </a:lnTo>
                  <a:lnTo>
                    <a:pt x="34" y="136"/>
                  </a:lnTo>
                  <a:lnTo>
                    <a:pt x="0" y="169"/>
                  </a:lnTo>
                  <a:lnTo>
                    <a:pt x="0" y="237"/>
                  </a:lnTo>
                  <a:lnTo>
                    <a:pt x="34" y="304"/>
                  </a:lnTo>
                  <a:lnTo>
                    <a:pt x="67" y="338"/>
                  </a:lnTo>
                  <a:lnTo>
                    <a:pt x="34" y="876"/>
                  </a:lnTo>
                  <a:lnTo>
                    <a:pt x="67" y="1684"/>
                  </a:lnTo>
                  <a:lnTo>
                    <a:pt x="135" y="2896"/>
                  </a:lnTo>
                  <a:lnTo>
                    <a:pt x="168" y="2997"/>
                  </a:lnTo>
                  <a:lnTo>
                    <a:pt x="269" y="2997"/>
                  </a:lnTo>
                  <a:lnTo>
                    <a:pt x="337" y="2964"/>
                  </a:lnTo>
                  <a:lnTo>
                    <a:pt x="337" y="2896"/>
                  </a:lnTo>
                  <a:lnTo>
                    <a:pt x="303" y="1920"/>
                  </a:lnTo>
                  <a:lnTo>
                    <a:pt x="269" y="944"/>
                  </a:lnTo>
                  <a:lnTo>
                    <a:pt x="269" y="674"/>
                  </a:lnTo>
                  <a:lnTo>
                    <a:pt x="269" y="371"/>
                  </a:lnTo>
                  <a:lnTo>
                    <a:pt x="943" y="304"/>
                  </a:lnTo>
                  <a:lnTo>
                    <a:pt x="1616" y="270"/>
                  </a:lnTo>
                  <a:lnTo>
                    <a:pt x="1986" y="270"/>
                  </a:lnTo>
                  <a:lnTo>
                    <a:pt x="2357" y="304"/>
                  </a:lnTo>
                  <a:lnTo>
                    <a:pt x="2727" y="338"/>
                  </a:lnTo>
                  <a:lnTo>
                    <a:pt x="3098" y="371"/>
                  </a:lnTo>
                  <a:lnTo>
                    <a:pt x="3131" y="371"/>
                  </a:lnTo>
                  <a:lnTo>
                    <a:pt x="3098" y="573"/>
                  </a:lnTo>
                  <a:lnTo>
                    <a:pt x="3098" y="809"/>
                  </a:lnTo>
                  <a:lnTo>
                    <a:pt x="3098" y="1247"/>
                  </a:lnTo>
                  <a:lnTo>
                    <a:pt x="3098" y="2055"/>
                  </a:lnTo>
                  <a:lnTo>
                    <a:pt x="3131" y="2425"/>
                  </a:lnTo>
                  <a:lnTo>
                    <a:pt x="3199" y="2795"/>
                  </a:lnTo>
                  <a:lnTo>
                    <a:pt x="2795" y="2728"/>
                  </a:lnTo>
                  <a:lnTo>
                    <a:pt x="2390" y="2728"/>
                  </a:lnTo>
                  <a:lnTo>
                    <a:pt x="1549" y="2694"/>
                  </a:lnTo>
                  <a:lnTo>
                    <a:pt x="774" y="2694"/>
                  </a:lnTo>
                  <a:lnTo>
                    <a:pt x="640" y="2762"/>
                  </a:lnTo>
                  <a:lnTo>
                    <a:pt x="505" y="2795"/>
                  </a:lnTo>
                  <a:lnTo>
                    <a:pt x="370" y="2896"/>
                  </a:lnTo>
                  <a:lnTo>
                    <a:pt x="539" y="2930"/>
                  </a:lnTo>
                  <a:lnTo>
                    <a:pt x="707" y="2964"/>
                  </a:lnTo>
                  <a:lnTo>
                    <a:pt x="1044" y="2964"/>
                  </a:lnTo>
                  <a:lnTo>
                    <a:pt x="1414" y="2930"/>
                  </a:lnTo>
                  <a:lnTo>
                    <a:pt x="1784" y="2930"/>
                  </a:lnTo>
                  <a:lnTo>
                    <a:pt x="2525" y="2997"/>
                  </a:lnTo>
                  <a:lnTo>
                    <a:pt x="2929" y="2997"/>
                  </a:lnTo>
                  <a:lnTo>
                    <a:pt x="3300" y="2930"/>
                  </a:lnTo>
                  <a:lnTo>
                    <a:pt x="3333" y="2930"/>
                  </a:lnTo>
                  <a:lnTo>
                    <a:pt x="3401" y="2896"/>
                  </a:lnTo>
                  <a:lnTo>
                    <a:pt x="3434" y="2829"/>
                  </a:lnTo>
                  <a:lnTo>
                    <a:pt x="3434" y="2795"/>
                  </a:lnTo>
                  <a:lnTo>
                    <a:pt x="3367" y="2425"/>
                  </a:lnTo>
                  <a:lnTo>
                    <a:pt x="3333" y="2021"/>
                  </a:lnTo>
                  <a:lnTo>
                    <a:pt x="3300" y="1247"/>
                  </a:lnTo>
                  <a:lnTo>
                    <a:pt x="3333" y="674"/>
                  </a:lnTo>
                  <a:lnTo>
                    <a:pt x="3300" y="405"/>
                  </a:lnTo>
                  <a:lnTo>
                    <a:pt x="3232" y="136"/>
                  </a:lnTo>
                  <a:lnTo>
                    <a:pt x="3232" y="102"/>
                  </a:lnTo>
                  <a:lnTo>
                    <a:pt x="3199" y="136"/>
                  </a:lnTo>
                  <a:lnTo>
                    <a:pt x="3165" y="270"/>
                  </a:lnTo>
                  <a:lnTo>
                    <a:pt x="3131" y="237"/>
                  </a:lnTo>
                  <a:lnTo>
                    <a:pt x="2795" y="102"/>
                  </a:lnTo>
                  <a:lnTo>
                    <a:pt x="2424" y="35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0" name="Google Shape;1070;p7"/>
            <p:cNvSpPr/>
            <p:nvPr/>
          </p:nvSpPr>
          <p:spPr>
            <a:xfrm>
              <a:off x="4792250" y="2902100"/>
              <a:ext cx="27800" cy="20225"/>
            </a:xfrm>
            <a:custGeom>
              <a:rect b="b" l="l" r="r" t="t"/>
              <a:pathLst>
                <a:path extrusionOk="0" h="809" w="1112">
                  <a:moveTo>
                    <a:pt x="371" y="0"/>
                  </a:moveTo>
                  <a:lnTo>
                    <a:pt x="304" y="34"/>
                  </a:lnTo>
                  <a:lnTo>
                    <a:pt x="203" y="101"/>
                  </a:lnTo>
                  <a:lnTo>
                    <a:pt x="102" y="202"/>
                  </a:lnTo>
                  <a:lnTo>
                    <a:pt x="1" y="404"/>
                  </a:lnTo>
                  <a:lnTo>
                    <a:pt x="1" y="472"/>
                  </a:lnTo>
                  <a:lnTo>
                    <a:pt x="34" y="505"/>
                  </a:lnTo>
                  <a:lnTo>
                    <a:pt x="371" y="775"/>
                  </a:lnTo>
                  <a:lnTo>
                    <a:pt x="472" y="808"/>
                  </a:lnTo>
                  <a:lnTo>
                    <a:pt x="539" y="775"/>
                  </a:lnTo>
                  <a:lnTo>
                    <a:pt x="573" y="707"/>
                  </a:lnTo>
                  <a:lnTo>
                    <a:pt x="506" y="606"/>
                  </a:lnTo>
                  <a:lnTo>
                    <a:pt x="337" y="472"/>
                  </a:lnTo>
                  <a:lnTo>
                    <a:pt x="674" y="438"/>
                  </a:lnTo>
                  <a:lnTo>
                    <a:pt x="1044" y="371"/>
                  </a:lnTo>
                  <a:lnTo>
                    <a:pt x="1112" y="337"/>
                  </a:lnTo>
                  <a:lnTo>
                    <a:pt x="1112" y="270"/>
                  </a:lnTo>
                  <a:lnTo>
                    <a:pt x="1112" y="202"/>
                  </a:lnTo>
                  <a:lnTo>
                    <a:pt x="1044" y="169"/>
                  </a:lnTo>
                  <a:lnTo>
                    <a:pt x="674" y="236"/>
                  </a:lnTo>
                  <a:lnTo>
                    <a:pt x="304" y="303"/>
                  </a:lnTo>
                  <a:lnTo>
                    <a:pt x="405" y="169"/>
                  </a:lnTo>
                  <a:lnTo>
                    <a:pt x="438" y="101"/>
                  </a:lnTo>
                  <a:lnTo>
                    <a:pt x="405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1" name="Google Shape;1071;p7"/>
            <p:cNvSpPr/>
            <p:nvPr/>
          </p:nvSpPr>
          <p:spPr>
            <a:xfrm>
              <a:off x="4374775" y="5194050"/>
              <a:ext cx="236525" cy="188575"/>
            </a:xfrm>
            <a:custGeom>
              <a:rect b="b" l="l" r="r" t="t"/>
              <a:pathLst>
                <a:path extrusionOk="0" h="7543" w="9461">
                  <a:moveTo>
                    <a:pt x="3805" y="472"/>
                  </a:moveTo>
                  <a:lnTo>
                    <a:pt x="4377" y="573"/>
                  </a:lnTo>
                  <a:lnTo>
                    <a:pt x="4916" y="708"/>
                  </a:lnTo>
                  <a:lnTo>
                    <a:pt x="5488" y="876"/>
                  </a:lnTo>
                  <a:lnTo>
                    <a:pt x="6027" y="1044"/>
                  </a:lnTo>
                  <a:lnTo>
                    <a:pt x="6566" y="1246"/>
                  </a:lnTo>
                  <a:lnTo>
                    <a:pt x="7104" y="1482"/>
                  </a:lnTo>
                  <a:lnTo>
                    <a:pt x="7643" y="1718"/>
                  </a:lnTo>
                  <a:lnTo>
                    <a:pt x="8182" y="1953"/>
                  </a:lnTo>
                  <a:lnTo>
                    <a:pt x="8586" y="2223"/>
                  </a:lnTo>
                  <a:lnTo>
                    <a:pt x="8754" y="2357"/>
                  </a:lnTo>
                  <a:lnTo>
                    <a:pt x="8922" y="2526"/>
                  </a:lnTo>
                  <a:lnTo>
                    <a:pt x="9023" y="2694"/>
                  </a:lnTo>
                  <a:lnTo>
                    <a:pt x="9124" y="2896"/>
                  </a:lnTo>
                  <a:lnTo>
                    <a:pt x="9192" y="3132"/>
                  </a:lnTo>
                  <a:lnTo>
                    <a:pt x="9225" y="3367"/>
                  </a:lnTo>
                  <a:lnTo>
                    <a:pt x="9192" y="3670"/>
                  </a:lnTo>
                  <a:lnTo>
                    <a:pt x="6498" y="2088"/>
                  </a:lnTo>
                  <a:lnTo>
                    <a:pt x="3805" y="472"/>
                  </a:lnTo>
                  <a:close/>
                  <a:moveTo>
                    <a:pt x="2256" y="203"/>
                  </a:moveTo>
                  <a:lnTo>
                    <a:pt x="2290" y="236"/>
                  </a:lnTo>
                  <a:lnTo>
                    <a:pt x="2323" y="270"/>
                  </a:lnTo>
                  <a:lnTo>
                    <a:pt x="2896" y="337"/>
                  </a:lnTo>
                  <a:lnTo>
                    <a:pt x="3502" y="405"/>
                  </a:lnTo>
                  <a:lnTo>
                    <a:pt x="3771" y="708"/>
                  </a:lnTo>
                  <a:lnTo>
                    <a:pt x="4074" y="943"/>
                  </a:lnTo>
                  <a:lnTo>
                    <a:pt x="4377" y="1179"/>
                  </a:lnTo>
                  <a:lnTo>
                    <a:pt x="4747" y="1415"/>
                  </a:lnTo>
                  <a:lnTo>
                    <a:pt x="5454" y="1819"/>
                  </a:lnTo>
                  <a:lnTo>
                    <a:pt x="6128" y="2189"/>
                  </a:lnTo>
                  <a:lnTo>
                    <a:pt x="9124" y="3940"/>
                  </a:lnTo>
                  <a:lnTo>
                    <a:pt x="9124" y="3940"/>
                  </a:lnTo>
                  <a:lnTo>
                    <a:pt x="7879" y="3603"/>
                  </a:lnTo>
                  <a:lnTo>
                    <a:pt x="7205" y="3435"/>
                  </a:lnTo>
                  <a:lnTo>
                    <a:pt x="6498" y="3300"/>
                  </a:lnTo>
                  <a:lnTo>
                    <a:pt x="5825" y="3199"/>
                  </a:lnTo>
                  <a:lnTo>
                    <a:pt x="5084" y="3132"/>
                  </a:lnTo>
                  <a:lnTo>
                    <a:pt x="4377" y="3098"/>
                  </a:lnTo>
                  <a:lnTo>
                    <a:pt x="3670" y="3098"/>
                  </a:lnTo>
                  <a:lnTo>
                    <a:pt x="3670" y="3064"/>
                  </a:lnTo>
                  <a:lnTo>
                    <a:pt x="3636" y="3031"/>
                  </a:lnTo>
                  <a:lnTo>
                    <a:pt x="2896" y="2627"/>
                  </a:lnTo>
                  <a:lnTo>
                    <a:pt x="2121" y="2256"/>
                  </a:lnTo>
                  <a:lnTo>
                    <a:pt x="1414" y="1852"/>
                  </a:lnTo>
                  <a:lnTo>
                    <a:pt x="1010" y="1650"/>
                  </a:lnTo>
                  <a:lnTo>
                    <a:pt x="640" y="1516"/>
                  </a:lnTo>
                  <a:lnTo>
                    <a:pt x="775" y="1280"/>
                  </a:lnTo>
                  <a:lnTo>
                    <a:pt x="943" y="1078"/>
                  </a:lnTo>
                  <a:lnTo>
                    <a:pt x="1111" y="876"/>
                  </a:lnTo>
                  <a:lnTo>
                    <a:pt x="1313" y="708"/>
                  </a:lnTo>
                  <a:lnTo>
                    <a:pt x="1515" y="539"/>
                  </a:lnTo>
                  <a:lnTo>
                    <a:pt x="1751" y="405"/>
                  </a:lnTo>
                  <a:lnTo>
                    <a:pt x="1987" y="304"/>
                  </a:lnTo>
                  <a:lnTo>
                    <a:pt x="2256" y="203"/>
                  </a:lnTo>
                  <a:close/>
                  <a:moveTo>
                    <a:pt x="573" y="1583"/>
                  </a:moveTo>
                  <a:lnTo>
                    <a:pt x="943" y="1819"/>
                  </a:lnTo>
                  <a:lnTo>
                    <a:pt x="1280" y="2021"/>
                  </a:lnTo>
                  <a:lnTo>
                    <a:pt x="2054" y="2425"/>
                  </a:lnTo>
                  <a:lnTo>
                    <a:pt x="2727" y="2795"/>
                  </a:lnTo>
                  <a:lnTo>
                    <a:pt x="3401" y="3132"/>
                  </a:lnTo>
                  <a:lnTo>
                    <a:pt x="2963" y="3165"/>
                  </a:lnTo>
                  <a:lnTo>
                    <a:pt x="2525" y="3266"/>
                  </a:lnTo>
                  <a:lnTo>
                    <a:pt x="2088" y="3367"/>
                  </a:lnTo>
                  <a:lnTo>
                    <a:pt x="1684" y="3502"/>
                  </a:lnTo>
                  <a:lnTo>
                    <a:pt x="1280" y="3637"/>
                  </a:lnTo>
                  <a:lnTo>
                    <a:pt x="876" y="3839"/>
                  </a:lnTo>
                  <a:lnTo>
                    <a:pt x="505" y="4074"/>
                  </a:lnTo>
                  <a:lnTo>
                    <a:pt x="169" y="4344"/>
                  </a:lnTo>
                  <a:lnTo>
                    <a:pt x="135" y="3805"/>
                  </a:lnTo>
                  <a:lnTo>
                    <a:pt x="169" y="3233"/>
                  </a:lnTo>
                  <a:lnTo>
                    <a:pt x="236" y="2728"/>
                  </a:lnTo>
                  <a:lnTo>
                    <a:pt x="337" y="2256"/>
                  </a:lnTo>
                  <a:lnTo>
                    <a:pt x="438" y="1920"/>
                  </a:lnTo>
                  <a:lnTo>
                    <a:pt x="573" y="1583"/>
                  </a:lnTo>
                  <a:close/>
                  <a:moveTo>
                    <a:pt x="4882" y="3334"/>
                  </a:moveTo>
                  <a:lnTo>
                    <a:pt x="5488" y="3401"/>
                  </a:lnTo>
                  <a:lnTo>
                    <a:pt x="6094" y="3468"/>
                  </a:lnTo>
                  <a:lnTo>
                    <a:pt x="6667" y="3569"/>
                  </a:lnTo>
                  <a:lnTo>
                    <a:pt x="7879" y="3839"/>
                  </a:lnTo>
                  <a:lnTo>
                    <a:pt x="9057" y="4108"/>
                  </a:lnTo>
                  <a:lnTo>
                    <a:pt x="8855" y="4512"/>
                  </a:lnTo>
                  <a:lnTo>
                    <a:pt x="8586" y="4916"/>
                  </a:lnTo>
                  <a:lnTo>
                    <a:pt x="8518" y="5017"/>
                  </a:lnTo>
                  <a:lnTo>
                    <a:pt x="8485" y="4983"/>
                  </a:lnTo>
                  <a:lnTo>
                    <a:pt x="8451" y="4983"/>
                  </a:lnTo>
                  <a:lnTo>
                    <a:pt x="7172" y="4647"/>
                  </a:lnTo>
                  <a:lnTo>
                    <a:pt x="5892" y="4344"/>
                  </a:lnTo>
                  <a:lnTo>
                    <a:pt x="5252" y="4209"/>
                  </a:lnTo>
                  <a:lnTo>
                    <a:pt x="4613" y="4074"/>
                  </a:lnTo>
                  <a:lnTo>
                    <a:pt x="4310" y="4007"/>
                  </a:lnTo>
                  <a:lnTo>
                    <a:pt x="3973" y="3973"/>
                  </a:lnTo>
                  <a:lnTo>
                    <a:pt x="3670" y="3940"/>
                  </a:lnTo>
                  <a:lnTo>
                    <a:pt x="3367" y="3973"/>
                  </a:lnTo>
                  <a:lnTo>
                    <a:pt x="3165" y="4007"/>
                  </a:lnTo>
                  <a:lnTo>
                    <a:pt x="2997" y="4074"/>
                  </a:lnTo>
                  <a:lnTo>
                    <a:pt x="2694" y="4209"/>
                  </a:lnTo>
                  <a:lnTo>
                    <a:pt x="2391" y="4411"/>
                  </a:lnTo>
                  <a:lnTo>
                    <a:pt x="2088" y="4613"/>
                  </a:lnTo>
                  <a:lnTo>
                    <a:pt x="1381" y="5118"/>
                  </a:lnTo>
                  <a:lnTo>
                    <a:pt x="640" y="5556"/>
                  </a:lnTo>
                  <a:lnTo>
                    <a:pt x="539" y="5455"/>
                  </a:lnTo>
                  <a:lnTo>
                    <a:pt x="404" y="5219"/>
                  </a:lnTo>
                  <a:lnTo>
                    <a:pt x="303" y="4983"/>
                  </a:lnTo>
                  <a:lnTo>
                    <a:pt x="236" y="4748"/>
                  </a:lnTo>
                  <a:lnTo>
                    <a:pt x="169" y="4478"/>
                  </a:lnTo>
                  <a:lnTo>
                    <a:pt x="674" y="4209"/>
                  </a:lnTo>
                  <a:lnTo>
                    <a:pt x="1145" y="3973"/>
                  </a:lnTo>
                  <a:lnTo>
                    <a:pt x="1650" y="3805"/>
                  </a:lnTo>
                  <a:lnTo>
                    <a:pt x="2155" y="3637"/>
                  </a:lnTo>
                  <a:lnTo>
                    <a:pt x="2660" y="3502"/>
                  </a:lnTo>
                  <a:lnTo>
                    <a:pt x="3165" y="3401"/>
                  </a:lnTo>
                  <a:lnTo>
                    <a:pt x="3704" y="3367"/>
                  </a:lnTo>
                  <a:lnTo>
                    <a:pt x="4276" y="3334"/>
                  </a:lnTo>
                  <a:close/>
                  <a:moveTo>
                    <a:pt x="3838" y="4108"/>
                  </a:moveTo>
                  <a:lnTo>
                    <a:pt x="4175" y="4142"/>
                  </a:lnTo>
                  <a:lnTo>
                    <a:pt x="4512" y="4209"/>
                  </a:lnTo>
                  <a:lnTo>
                    <a:pt x="5219" y="4377"/>
                  </a:lnTo>
                  <a:lnTo>
                    <a:pt x="5825" y="4546"/>
                  </a:lnTo>
                  <a:lnTo>
                    <a:pt x="7104" y="4849"/>
                  </a:lnTo>
                  <a:lnTo>
                    <a:pt x="8417" y="5152"/>
                  </a:lnTo>
                  <a:lnTo>
                    <a:pt x="8013" y="5690"/>
                  </a:lnTo>
                  <a:lnTo>
                    <a:pt x="7542" y="6195"/>
                  </a:lnTo>
                  <a:lnTo>
                    <a:pt x="7003" y="6633"/>
                  </a:lnTo>
                  <a:lnTo>
                    <a:pt x="6465" y="7003"/>
                  </a:lnTo>
                  <a:lnTo>
                    <a:pt x="6263" y="7105"/>
                  </a:lnTo>
                  <a:lnTo>
                    <a:pt x="6094" y="7206"/>
                  </a:lnTo>
                  <a:lnTo>
                    <a:pt x="5690" y="7307"/>
                  </a:lnTo>
                  <a:lnTo>
                    <a:pt x="5252" y="7340"/>
                  </a:lnTo>
                  <a:lnTo>
                    <a:pt x="4848" y="7307"/>
                  </a:lnTo>
                  <a:lnTo>
                    <a:pt x="4411" y="7273"/>
                  </a:lnTo>
                  <a:lnTo>
                    <a:pt x="4007" y="7172"/>
                  </a:lnTo>
                  <a:lnTo>
                    <a:pt x="3199" y="6936"/>
                  </a:lnTo>
                  <a:lnTo>
                    <a:pt x="2525" y="6734"/>
                  </a:lnTo>
                  <a:lnTo>
                    <a:pt x="1886" y="6465"/>
                  </a:lnTo>
                  <a:lnTo>
                    <a:pt x="1549" y="6296"/>
                  </a:lnTo>
                  <a:lnTo>
                    <a:pt x="1246" y="6128"/>
                  </a:lnTo>
                  <a:lnTo>
                    <a:pt x="977" y="5926"/>
                  </a:lnTo>
                  <a:lnTo>
                    <a:pt x="741" y="5657"/>
                  </a:lnTo>
                  <a:lnTo>
                    <a:pt x="1044" y="5589"/>
                  </a:lnTo>
                  <a:lnTo>
                    <a:pt x="1381" y="5421"/>
                  </a:lnTo>
                  <a:lnTo>
                    <a:pt x="1684" y="5219"/>
                  </a:lnTo>
                  <a:lnTo>
                    <a:pt x="1987" y="4983"/>
                  </a:lnTo>
                  <a:lnTo>
                    <a:pt x="2593" y="4512"/>
                  </a:lnTo>
                  <a:lnTo>
                    <a:pt x="2896" y="4344"/>
                  </a:lnTo>
                  <a:lnTo>
                    <a:pt x="3199" y="4209"/>
                  </a:lnTo>
                  <a:lnTo>
                    <a:pt x="3502" y="4142"/>
                  </a:lnTo>
                  <a:lnTo>
                    <a:pt x="3838" y="4108"/>
                  </a:lnTo>
                  <a:close/>
                  <a:moveTo>
                    <a:pt x="2323" y="1"/>
                  </a:moveTo>
                  <a:lnTo>
                    <a:pt x="1953" y="68"/>
                  </a:lnTo>
                  <a:lnTo>
                    <a:pt x="1616" y="169"/>
                  </a:lnTo>
                  <a:lnTo>
                    <a:pt x="1313" y="337"/>
                  </a:lnTo>
                  <a:lnTo>
                    <a:pt x="1044" y="573"/>
                  </a:lnTo>
                  <a:lnTo>
                    <a:pt x="808" y="842"/>
                  </a:lnTo>
                  <a:lnTo>
                    <a:pt x="606" y="1145"/>
                  </a:lnTo>
                  <a:lnTo>
                    <a:pt x="438" y="1482"/>
                  </a:lnTo>
                  <a:lnTo>
                    <a:pt x="303" y="1819"/>
                  </a:lnTo>
                  <a:lnTo>
                    <a:pt x="202" y="2189"/>
                  </a:lnTo>
                  <a:lnTo>
                    <a:pt x="101" y="2593"/>
                  </a:lnTo>
                  <a:lnTo>
                    <a:pt x="34" y="2963"/>
                  </a:lnTo>
                  <a:lnTo>
                    <a:pt x="0" y="3367"/>
                  </a:lnTo>
                  <a:lnTo>
                    <a:pt x="0" y="3738"/>
                  </a:lnTo>
                  <a:lnTo>
                    <a:pt x="0" y="4445"/>
                  </a:lnTo>
                  <a:lnTo>
                    <a:pt x="0" y="4478"/>
                  </a:lnTo>
                  <a:lnTo>
                    <a:pt x="0" y="4512"/>
                  </a:lnTo>
                  <a:lnTo>
                    <a:pt x="0" y="4546"/>
                  </a:lnTo>
                  <a:lnTo>
                    <a:pt x="34" y="4781"/>
                  </a:lnTo>
                  <a:lnTo>
                    <a:pt x="68" y="4950"/>
                  </a:lnTo>
                  <a:lnTo>
                    <a:pt x="135" y="5152"/>
                  </a:lnTo>
                  <a:lnTo>
                    <a:pt x="303" y="5455"/>
                  </a:lnTo>
                  <a:lnTo>
                    <a:pt x="539" y="5758"/>
                  </a:lnTo>
                  <a:lnTo>
                    <a:pt x="808" y="6027"/>
                  </a:lnTo>
                  <a:lnTo>
                    <a:pt x="1111" y="6263"/>
                  </a:lnTo>
                  <a:lnTo>
                    <a:pt x="1414" y="6465"/>
                  </a:lnTo>
                  <a:lnTo>
                    <a:pt x="1751" y="6633"/>
                  </a:lnTo>
                  <a:lnTo>
                    <a:pt x="2088" y="6768"/>
                  </a:lnTo>
                  <a:lnTo>
                    <a:pt x="2929" y="7105"/>
                  </a:lnTo>
                  <a:lnTo>
                    <a:pt x="3401" y="7273"/>
                  </a:lnTo>
                  <a:lnTo>
                    <a:pt x="3872" y="7374"/>
                  </a:lnTo>
                  <a:lnTo>
                    <a:pt x="4343" y="7475"/>
                  </a:lnTo>
                  <a:lnTo>
                    <a:pt x="4815" y="7542"/>
                  </a:lnTo>
                  <a:lnTo>
                    <a:pt x="5286" y="7542"/>
                  </a:lnTo>
                  <a:lnTo>
                    <a:pt x="5724" y="7475"/>
                  </a:lnTo>
                  <a:lnTo>
                    <a:pt x="6162" y="7374"/>
                  </a:lnTo>
                  <a:lnTo>
                    <a:pt x="6532" y="7172"/>
                  </a:lnTo>
                  <a:lnTo>
                    <a:pt x="6936" y="6970"/>
                  </a:lnTo>
                  <a:lnTo>
                    <a:pt x="7273" y="6700"/>
                  </a:lnTo>
                  <a:lnTo>
                    <a:pt x="7609" y="6397"/>
                  </a:lnTo>
                  <a:lnTo>
                    <a:pt x="7912" y="6061"/>
                  </a:lnTo>
                  <a:lnTo>
                    <a:pt x="8485" y="5387"/>
                  </a:lnTo>
                  <a:lnTo>
                    <a:pt x="8720" y="5118"/>
                  </a:lnTo>
                  <a:lnTo>
                    <a:pt x="8922" y="4781"/>
                  </a:lnTo>
                  <a:lnTo>
                    <a:pt x="9124" y="4411"/>
                  </a:lnTo>
                  <a:lnTo>
                    <a:pt x="9293" y="4041"/>
                  </a:lnTo>
                  <a:lnTo>
                    <a:pt x="9394" y="4041"/>
                  </a:lnTo>
                  <a:lnTo>
                    <a:pt x="9461" y="3973"/>
                  </a:lnTo>
                  <a:lnTo>
                    <a:pt x="9461" y="3872"/>
                  </a:lnTo>
                  <a:lnTo>
                    <a:pt x="9461" y="3839"/>
                  </a:lnTo>
                  <a:lnTo>
                    <a:pt x="9427" y="3805"/>
                  </a:lnTo>
                  <a:lnTo>
                    <a:pt x="9394" y="3771"/>
                  </a:lnTo>
                  <a:lnTo>
                    <a:pt x="9427" y="3502"/>
                  </a:lnTo>
                  <a:lnTo>
                    <a:pt x="9427" y="3233"/>
                  </a:lnTo>
                  <a:lnTo>
                    <a:pt x="9394" y="2997"/>
                  </a:lnTo>
                  <a:lnTo>
                    <a:pt x="9293" y="2728"/>
                  </a:lnTo>
                  <a:lnTo>
                    <a:pt x="9192" y="2559"/>
                  </a:lnTo>
                  <a:lnTo>
                    <a:pt x="9091" y="2391"/>
                  </a:lnTo>
                  <a:lnTo>
                    <a:pt x="8788" y="2122"/>
                  </a:lnTo>
                  <a:lnTo>
                    <a:pt x="8451" y="1852"/>
                  </a:lnTo>
                  <a:lnTo>
                    <a:pt x="8081" y="1650"/>
                  </a:lnTo>
                  <a:lnTo>
                    <a:pt x="7677" y="1448"/>
                  </a:lnTo>
                  <a:lnTo>
                    <a:pt x="7273" y="1280"/>
                  </a:lnTo>
                  <a:lnTo>
                    <a:pt x="6498" y="1011"/>
                  </a:lnTo>
                  <a:lnTo>
                    <a:pt x="5589" y="674"/>
                  </a:lnTo>
                  <a:lnTo>
                    <a:pt x="4646" y="438"/>
                  </a:lnTo>
                  <a:lnTo>
                    <a:pt x="3704" y="236"/>
                  </a:lnTo>
                  <a:lnTo>
                    <a:pt x="2761" y="102"/>
                  </a:lnTo>
                  <a:lnTo>
                    <a:pt x="2761" y="34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2" name="Google Shape;1072;p7"/>
            <p:cNvSpPr/>
            <p:nvPr/>
          </p:nvSpPr>
          <p:spPr>
            <a:xfrm>
              <a:off x="6859475" y="5379225"/>
              <a:ext cx="306400" cy="97650"/>
            </a:xfrm>
            <a:custGeom>
              <a:rect b="b" l="l" r="r" t="t"/>
              <a:pathLst>
                <a:path extrusionOk="0" h="3906" w="12256">
                  <a:moveTo>
                    <a:pt x="2492" y="775"/>
                  </a:moveTo>
                  <a:lnTo>
                    <a:pt x="2727" y="809"/>
                  </a:lnTo>
                  <a:lnTo>
                    <a:pt x="2963" y="943"/>
                  </a:lnTo>
                  <a:lnTo>
                    <a:pt x="3131" y="1078"/>
                  </a:lnTo>
                  <a:lnTo>
                    <a:pt x="3266" y="1280"/>
                  </a:lnTo>
                  <a:lnTo>
                    <a:pt x="3333" y="1549"/>
                  </a:lnTo>
                  <a:lnTo>
                    <a:pt x="2727" y="2189"/>
                  </a:lnTo>
                  <a:lnTo>
                    <a:pt x="2222" y="2795"/>
                  </a:lnTo>
                  <a:lnTo>
                    <a:pt x="1953" y="3132"/>
                  </a:lnTo>
                  <a:lnTo>
                    <a:pt x="1684" y="3401"/>
                  </a:lnTo>
                  <a:lnTo>
                    <a:pt x="1515" y="3536"/>
                  </a:lnTo>
                  <a:lnTo>
                    <a:pt x="1347" y="3603"/>
                  </a:lnTo>
                  <a:lnTo>
                    <a:pt x="1145" y="3670"/>
                  </a:lnTo>
                  <a:lnTo>
                    <a:pt x="943" y="3670"/>
                  </a:lnTo>
                  <a:lnTo>
                    <a:pt x="808" y="3637"/>
                  </a:lnTo>
                  <a:lnTo>
                    <a:pt x="707" y="3569"/>
                  </a:lnTo>
                  <a:lnTo>
                    <a:pt x="606" y="3502"/>
                  </a:lnTo>
                  <a:lnTo>
                    <a:pt x="539" y="3435"/>
                  </a:lnTo>
                  <a:lnTo>
                    <a:pt x="404" y="3233"/>
                  </a:lnTo>
                  <a:lnTo>
                    <a:pt x="371" y="2997"/>
                  </a:lnTo>
                  <a:lnTo>
                    <a:pt x="371" y="2728"/>
                  </a:lnTo>
                  <a:lnTo>
                    <a:pt x="404" y="2492"/>
                  </a:lnTo>
                  <a:lnTo>
                    <a:pt x="472" y="2256"/>
                  </a:lnTo>
                  <a:lnTo>
                    <a:pt x="539" y="2054"/>
                  </a:lnTo>
                  <a:lnTo>
                    <a:pt x="640" y="1886"/>
                  </a:lnTo>
                  <a:lnTo>
                    <a:pt x="775" y="1751"/>
                  </a:lnTo>
                  <a:lnTo>
                    <a:pt x="1044" y="1482"/>
                  </a:lnTo>
                  <a:lnTo>
                    <a:pt x="1347" y="1213"/>
                  </a:lnTo>
                  <a:lnTo>
                    <a:pt x="1684" y="1011"/>
                  </a:lnTo>
                  <a:lnTo>
                    <a:pt x="1953" y="842"/>
                  </a:lnTo>
                  <a:lnTo>
                    <a:pt x="2256" y="775"/>
                  </a:lnTo>
                  <a:close/>
                  <a:moveTo>
                    <a:pt x="6229" y="1"/>
                  </a:moveTo>
                  <a:lnTo>
                    <a:pt x="5892" y="34"/>
                  </a:lnTo>
                  <a:lnTo>
                    <a:pt x="5556" y="102"/>
                  </a:lnTo>
                  <a:lnTo>
                    <a:pt x="5219" y="203"/>
                  </a:lnTo>
                  <a:lnTo>
                    <a:pt x="4882" y="371"/>
                  </a:lnTo>
                  <a:lnTo>
                    <a:pt x="4579" y="539"/>
                  </a:lnTo>
                  <a:lnTo>
                    <a:pt x="4242" y="775"/>
                  </a:lnTo>
                  <a:lnTo>
                    <a:pt x="3939" y="1011"/>
                  </a:lnTo>
                  <a:lnTo>
                    <a:pt x="3670" y="1246"/>
                  </a:lnTo>
                  <a:lnTo>
                    <a:pt x="3569" y="1078"/>
                  </a:lnTo>
                  <a:lnTo>
                    <a:pt x="3502" y="943"/>
                  </a:lnTo>
                  <a:lnTo>
                    <a:pt x="3401" y="809"/>
                  </a:lnTo>
                  <a:lnTo>
                    <a:pt x="3266" y="674"/>
                  </a:lnTo>
                  <a:lnTo>
                    <a:pt x="3131" y="573"/>
                  </a:lnTo>
                  <a:lnTo>
                    <a:pt x="2997" y="506"/>
                  </a:lnTo>
                  <a:lnTo>
                    <a:pt x="2828" y="438"/>
                  </a:lnTo>
                  <a:lnTo>
                    <a:pt x="2626" y="371"/>
                  </a:lnTo>
                  <a:lnTo>
                    <a:pt x="2391" y="371"/>
                  </a:lnTo>
                  <a:lnTo>
                    <a:pt x="2121" y="405"/>
                  </a:lnTo>
                  <a:lnTo>
                    <a:pt x="1886" y="506"/>
                  </a:lnTo>
                  <a:lnTo>
                    <a:pt x="1616" y="607"/>
                  </a:lnTo>
                  <a:lnTo>
                    <a:pt x="1414" y="741"/>
                  </a:lnTo>
                  <a:lnTo>
                    <a:pt x="1179" y="910"/>
                  </a:lnTo>
                  <a:lnTo>
                    <a:pt x="775" y="1246"/>
                  </a:lnTo>
                  <a:lnTo>
                    <a:pt x="505" y="1516"/>
                  </a:lnTo>
                  <a:lnTo>
                    <a:pt x="270" y="1852"/>
                  </a:lnTo>
                  <a:lnTo>
                    <a:pt x="101" y="2223"/>
                  </a:lnTo>
                  <a:lnTo>
                    <a:pt x="34" y="2627"/>
                  </a:lnTo>
                  <a:lnTo>
                    <a:pt x="0" y="2795"/>
                  </a:lnTo>
                  <a:lnTo>
                    <a:pt x="0" y="2997"/>
                  </a:lnTo>
                  <a:lnTo>
                    <a:pt x="34" y="3165"/>
                  </a:lnTo>
                  <a:lnTo>
                    <a:pt x="101" y="3334"/>
                  </a:lnTo>
                  <a:lnTo>
                    <a:pt x="202" y="3502"/>
                  </a:lnTo>
                  <a:lnTo>
                    <a:pt x="303" y="3670"/>
                  </a:lnTo>
                  <a:lnTo>
                    <a:pt x="438" y="3805"/>
                  </a:lnTo>
                  <a:lnTo>
                    <a:pt x="640" y="3906"/>
                  </a:lnTo>
                  <a:lnTo>
                    <a:pt x="1583" y="3906"/>
                  </a:lnTo>
                  <a:lnTo>
                    <a:pt x="1751" y="3771"/>
                  </a:lnTo>
                  <a:lnTo>
                    <a:pt x="1919" y="3637"/>
                  </a:lnTo>
                  <a:lnTo>
                    <a:pt x="2222" y="3334"/>
                  </a:lnTo>
                  <a:lnTo>
                    <a:pt x="2795" y="2728"/>
                  </a:lnTo>
                  <a:lnTo>
                    <a:pt x="3367" y="2088"/>
                  </a:lnTo>
                  <a:lnTo>
                    <a:pt x="3333" y="2189"/>
                  </a:lnTo>
                  <a:lnTo>
                    <a:pt x="3300" y="2425"/>
                  </a:lnTo>
                  <a:lnTo>
                    <a:pt x="3199" y="2627"/>
                  </a:lnTo>
                  <a:lnTo>
                    <a:pt x="2997" y="3064"/>
                  </a:lnTo>
                  <a:lnTo>
                    <a:pt x="2727" y="3502"/>
                  </a:lnTo>
                  <a:lnTo>
                    <a:pt x="2424" y="3906"/>
                  </a:lnTo>
                  <a:lnTo>
                    <a:pt x="2828" y="3906"/>
                  </a:lnTo>
                  <a:lnTo>
                    <a:pt x="2997" y="3670"/>
                  </a:lnTo>
                  <a:lnTo>
                    <a:pt x="3266" y="3233"/>
                  </a:lnTo>
                  <a:lnTo>
                    <a:pt x="3535" y="2761"/>
                  </a:lnTo>
                  <a:lnTo>
                    <a:pt x="3636" y="2492"/>
                  </a:lnTo>
                  <a:lnTo>
                    <a:pt x="3704" y="2223"/>
                  </a:lnTo>
                  <a:lnTo>
                    <a:pt x="3737" y="1987"/>
                  </a:lnTo>
                  <a:lnTo>
                    <a:pt x="3737" y="1718"/>
                  </a:lnTo>
                  <a:lnTo>
                    <a:pt x="4343" y="1213"/>
                  </a:lnTo>
                  <a:lnTo>
                    <a:pt x="4647" y="1011"/>
                  </a:lnTo>
                  <a:lnTo>
                    <a:pt x="4950" y="775"/>
                  </a:lnTo>
                  <a:lnTo>
                    <a:pt x="5286" y="607"/>
                  </a:lnTo>
                  <a:lnTo>
                    <a:pt x="5623" y="438"/>
                  </a:lnTo>
                  <a:lnTo>
                    <a:pt x="5859" y="371"/>
                  </a:lnTo>
                  <a:lnTo>
                    <a:pt x="6094" y="337"/>
                  </a:lnTo>
                  <a:lnTo>
                    <a:pt x="6330" y="371"/>
                  </a:lnTo>
                  <a:lnTo>
                    <a:pt x="6566" y="405"/>
                  </a:lnTo>
                  <a:lnTo>
                    <a:pt x="7003" y="573"/>
                  </a:lnTo>
                  <a:lnTo>
                    <a:pt x="7441" y="775"/>
                  </a:lnTo>
                  <a:lnTo>
                    <a:pt x="8114" y="1145"/>
                  </a:lnTo>
                  <a:lnTo>
                    <a:pt x="8754" y="1549"/>
                  </a:lnTo>
                  <a:lnTo>
                    <a:pt x="9394" y="1987"/>
                  </a:lnTo>
                  <a:lnTo>
                    <a:pt x="10000" y="2492"/>
                  </a:lnTo>
                  <a:lnTo>
                    <a:pt x="10370" y="2829"/>
                  </a:lnTo>
                  <a:lnTo>
                    <a:pt x="10740" y="3199"/>
                  </a:lnTo>
                  <a:lnTo>
                    <a:pt x="11111" y="3569"/>
                  </a:lnTo>
                  <a:lnTo>
                    <a:pt x="11515" y="3906"/>
                  </a:lnTo>
                  <a:lnTo>
                    <a:pt x="12255" y="3906"/>
                  </a:lnTo>
                  <a:lnTo>
                    <a:pt x="12020" y="3771"/>
                  </a:lnTo>
                  <a:lnTo>
                    <a:pt x="11784" y="3603"/>
                  </a:lnTo>
                  <a:lnTo>
                    <a:pt x="11313" y="3233"/>
                  </a:lnTo>
                  <a:lnTo>
                    <a:pt x="10572" y="2526"/>
                  </a:lnTo>
                  <a:lnTo>
                    <a:pt x="10101" y="2122"/>
                  </a:lnTo>
                  <a:lnTo>
                    <a:pt x="9629" y="1718"/>
                  </a:lnTo>
                  <a:lnTo>
                    <a:pt x="9091" y="1347"/>
                  </a:lnTo>
                  <a:lnTo>
                    <a:pt x="8586" y="1011"/>
                  </a:lnTo>
                  <a:lnTo>
                    <a:pt x="8047" y="674"/>
                  </a:lnTo>
                  <a:lnTo>
                    <a:pt x="7475" y="371"/>
                  </a:lnTo>
                  <a:lnTo>
                    <a:pt x="7172" y="203"/>
                  </a:lnTo>
                  <a:lnTo>
                    <a:pt x="6869" y="102"/>
                  </a:lnTo>
                  <a:lnTo>
                    <a:pt x="6532" y="34"/>
                  </a:lnTo>
                  <a:lnTo>
                    <a:pt x="622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3" name="Google Shape;1073;p7"/>
            <p:cNvSpPr/>
            <p:nvPr/>
          </p:nvSpPr>
          <p:spPr>
            <a:xfrm>
              <a:off x="4659275" y="5290000"/>
              <a:ext cx="214650" cy="186875"/>
            </a:xfrm>
            <a:custGeom>
              <a:rect b="b" l="l" r="r" t="t"/>
              <a:pathLst>
                <a:path extrusionOk="0" h="7475" w="8586">
                  <a:moveTo>
                    <a:pt x="1582" y="169"/>
                  </a:moveTo>
                  <a:lnTo>
                    <a:pt x="1986" y="236"/>
                  </a:lnTo>
                  <a:lnTo>
                    <a:pt x="2357" y="337"/>
                  </a:lnTo>
                  <a:lnTo>
                    <a:pt x="2761" y="438"/>
                  </a:lnTo>
                  <a:lnTo>
                    <a:pt x="3535" y="708"/>
                  </a:lnTo>
                  <a:lnTo>
                    <a:pt x="4310" y="1011"/>
                  </a:lnTo>
                  <a:lnTo>
                    <a:pt x="5993" y="1684"/>
                  </a:lnTo>
                  <a:lnTo>
                    <a:pt x="7676" y="2458"/>
                  </a:lnTo>
                  <a:lnTo>
                    <a:pt x="7811" y="2526"/>
                  </a:lnTo>
                  <a:lnTo>
                    <a:pt x="7946" y="2627"/>
                  </a:lnTo>
                  <a:lnTo>
                    <a:pt x="8148" y="2829"/>
                  </a:lnTo>
                  <a:lnTo>
                    <a:pt x="8282" y="3098"/>
                  </a:lnTo>
                  <a:lnTo>
                    <a:pt x="8350" y="3368"/>
                  </a:lnTo>
                  <a:lnTo>
                    <a:pt x="8383" y="3671"/>
                  </a:lnTo>
                  <a:lnTo>
                    <a:pt x="8350" y="4007"/>
                  </a:lnTo>
                  <a:lnTo>
                    <a:pt x="8316" y="4344"/>
                  </a:lnTo>
                  <a:lnTo>
                    <a:pt x="8249" y="4681"/>
                  </a:lnTo>
                  <a:lnTo>
                    <a:pt x="7272" y="4344"/>
                  </a:lnTo>
                  <a:lnTo>
                    <a:pt x="6296" y="4007"/>
                  </a:lnTo>
                  <a:lnTo>
                    <a:pt x="4343" y="3401"/>
                  </a:lnTo>
                  <a:lnTo>
                    <a:pt x="3367" y="3064"/>
                  </a:lnTo>
                  <a:lnTo>
                    <a:pt x="2357" y="2728"/>
                  </a:lnTo>
                  <a:lnTo>
                    <a:pt x="1347" y="2425"/>
                  </a:lnTo>
                  <a:lnTo>
                    <a:pt x="842" y="2290"/>
                  </a:lnTo>
                  <a:lnTo>
                    <a:pt x="337" y="2189"/>
                  </a:lnTo>
                  <a:lnTo>
                    <a:pt x="370" y="1852"/>
                  </a:lnTo>
                  <a:lnTo>
                    <a:pt x="471" y="1549"/>
                  </a:lnTo>
                  <a:lnTo>
                    <a:pt x="572" y="1246"/>
                  </a:lnTo>
                  <a:lnTo>
                    <a:pt x="707" y="943"/>
                  </a:lnTo>
                  <a:lnTo>
                    <a:pt x="1448" y="1213"/>
                  </a:lnTo>
                  <a:lnTo>
                    <a:pt x="2188" y="1482"/>
                  </a:lnTo>
                  <a:lnTo>
                    <a:pt x="2660" y="1650"/>
                  </a:lnTo>
                  <a:lnTo>
                    <a:pt x="3131" y="1751"/>
                  </a:lnTo>
                  <a:lnTo>
                    <a:pt x="4108" y="1920"/>
                  </a:lnTo>
                  <a:lnTo>
                    <a:pt x="5084" y="2122"/>
                  </a:lnTo>
                  <a:lnTo>
                    <a:pt x="5993" y="2324"/>
                  </a:lnTo>
                  <a:lnTo>
                    <a:pt x="7878" y="2795"/>
                  </a:lnTo>
                  <a:lnTo>
                    <a:pt x="7946" y="2795"/>
                  </a:lnTo>
                  <a:lnTo>
                    <a:pt x="7979" y="2728"/>
                  </a:lnTo>
                  <a:lnTo>
                    <a:pt x="7979" y="2694"/>
                  </a:lnTo>
                  <a:lnTo>
                    <a:pt x="7946" y="2627"/>
                  </a:lnTo>
                  <a:lnTo>
                    <a:pt x="7003" y="2357"/>
                  </a:lnTo>
                  <a:lnTo>
                    <a:pt x="6060" y="2122"/>
                  </a:lnTo>
                  <a:lnTo>
                    <a:pt x="5118" y="1920"/>
                  </a:lnTo>
                  <a:lnTo>
                    <a:pt x="4175" y="1751"/>
                  </a:lnTo>
                  <a:lnTo>
                    <a:pt x="3300" y="1583"/>
                  </a:lnTo>
                  <a:lnTo>
                    <a:pt x="2896" y="1516"/>
                  </a:lnTo>
                  <a:lnTo>
                    <a:pt x="2458" y="1381"/>
                  </a:lnTo>
                  <a:lnTo>
                    <a:pt x="2054" y="1246"/>
                  </a:lnTo>
                  <a:lnTo>
                    <a:pt x="1616" y="1078"/>
                  </a:lnTo>
                  <a:lnTo>
                    <a:pt x="1178" y="910"/>
                  </a:lnTo>
                  <a:lnTo>
                    <a:pt x="741" y="809"/>
                  </a:lnTo>
                  <a:lnTo>
                    <a:pt x="943" y="472"/>
                  </a:lnTo>
                  <a:lnTo>
                    <a:pt x="1145" y="169"/>
                  </a:lnTo>
                  <a:close/>
                  <a:moveTo>
                    <a:pt x="1212" y="1"/>
                  </a:moveTo>
                  <a:lnTo>
                    <a:pt x="1178" y="34"/>
                  </a:lnTo>
                  <a:lnTo>
                    <a:pt x="1077" y="34"/>
                  </a:lnTo>
                  <a:lnTo>
                    <a:pt x="1010" y="68"/>
                  </a:lnTo>
                  <a:lnTo>
                    <a:pt x="1044" y="135"/>
                  </a:lnTo>
                  <a:lnTo>
                    <a:pt x="842" y="337"/>
                  </a:lnTo>
                  <a:lnTo>
                    <a:pt x="673" y="539"/>
                  </a:lnTo>
                  <a:lnTo>
                    <a:pt x="539" y="775"/>
                  </a:lnTo>
                  <a:lnTo>
                    <a:pt x="404" y="1044"/>
                  </a:lnTo>
                  <a:lnTo>
                    <a:pt x="303" y="1314"/>
                  </a:lnTo>
                  <a:lnTo>
                    <a:pt x="202" y="1617"/>
                  </a:lnTo>
                  <a:lnTo>
                    <a:pt x="67" y="2189"/>
                  </a:lnTo>
                  <a:lnTo>
                    <a:pt x="0" y="2829"/>
                  </a:lnTo>
                  <a:lnTo>
                    <a:pt x="0" y="3435"/>
                  </a:lnTo>
                  <a:lnTo>
                    <a:pt x="34" y="4007"/>
                  </a:lnTo>
                  <a:lnTo>
                    <a:pt x="101" y="4512"/>
                  </a:lnTo>
                  <a:lnTo>
                    <a:pt x="202" y="4849"/>
                  </a:lnTo>
                  <a:lnTo>
                    <a:pt x="303" y="5186"/>
                  </a:lnTo>
                  <a:lnTo>
                    <a:pt x="438" y="5489"/>
                  </a:lnTo>
                  <a:lnTo>
                    <a:pt x="572" y="5792"/>
                  </a:lnTo>
                  <a:lnTo>
                    <a:pt x="774" y="6061"/>
                  </a:lnTo>
                  <a:lnTo>
                    <a:pt x="976" y="6330"/>
                  </a:lnTo>
                  <a:lnTo>
                    <a:pt x="1212" y="6566"/>
                  </a:lnTo>
                  <a:lnTo>
                    <a:pt x="1481" y="6802"/>
                  </a:lnTo>
                  <a:lnTo>
                    <a:pt x="1919" y="7172"/>
                  </a:lnTo>
                  <a:lnTo>
                    <a:pt x="2390" y="7475"/>
                  </a:lnTo>
                  <a:lnTo>
                    <a:pt x="2896" y="7475"/>
                  </a:lnTo>
                  <a:lnTo>
                    <a:pt x="2559" y="7307"/>
                  </a:lnTo>
                  <a:lnTo>
                    <a:pt x="2256" y="7105"/>
                  </a:lnTo>
                  <a:lnTo>
                    <a:pt x="1919" y="6869"/>
                  </a:lnTo>
                  <a:lnTo>
                    <a:pt x="1616" y="6633"/>
                  </a:lnTo>
                  <a:lnTo>
                    <a:pt x="1347" y="6364"/>
                  </a:lnTo>
                  <a:lnTo>
                    <a:pt x="1111" y="6095"/>
                  </a:lnTo>
                  <a:lnTo>
                    <a:pt x="875" y="5792"/>
                  </a:lnTo>
                  <a:lnTo>
                    <a:pt x="673" y="5455"/>
                  </a:lnTo>
                  <a:lnTo>
                    <a:pt x="539" y="5152"/>
                  </a:lnTo>
                  <a:lnTo>
                    <a:pt x="404" y="4849"/>
                  </a:lnTo>
                  <a:lnTo>
                    <a:pt x="337" y="4546"/>
                  </a:lnTo>
                  <a:lnTo>
                    <a:pt x="303" y="4209"/>
                  </a:lnTo>
                  <a:lnTo>
                    <a:pt x="269" y="3536"/>
                  </a:lnTo>
                  <a:lnTo>
                    <a:pt x="269" y="2862"/>
                  </a:lnTo>
                  <a:lnTo>
                    <a:pt x="640" y="3165"/>
                  </a:lnTo>
                  <a:lnTo>
                    <a:pt x="1010" y="3401"/>
                  </a:lnTo>
                  <a:lnTo>
                    <a:pt x="1818" y="3906"/>
                  </a:lnTo>
                  <a:lnTo>
                    <a:pt x="2626" y="4344"/>
                  </a:lnTo>
                  <a:lnTo>
                    <a:pt x="3401" y="4815"/>
                  </a:lnTo>
                  <a:lnTo>
                    <a:pt x="3838" y="5118"/>
                  </a:lnTo>
                  <a:lnTo>
                    <a:pt x="4242" y="5421"/>
                  </a:lnTo>
                  <a:lnTo>
                    <a:pt x="4411" y="5590"/>
                  </a:lnTo>
                  <a:lnTo>
                    <a:pt x="4545" y="5792"/>
                  </a:lnTo>
                  <a:lnTo>
                    <a:pt x="4680" y="5994"/>
                  </a:lnTo>
                  <a:lnTo>
                    <a:pt x="4781" y="6263"/>
                  </a:lnTo>
                  <a:lnTo>
                    <a:pt x="4882" y="6532"/>
                  </a:lnTo>
                  <a:lnTo>
                    <a:pt x="4916" y="6869"/>
                  </a:lnTo>
                  <a:lnTo>
                    <a:pt x="4949" y="7475"/>
                  </a:lnTo>
                  <a:lnTo>
                    <a:pt x="5219" y="7475"/>
                  </a:lnTo>
                  <a:lnTo>
                    <a:pt x="5219" y="7138"/>
                  </a:lnTo>
                  <a:lnTo>
                    <a:pt x="5185" y="6802"/>
                  </a:lnTo>
                  <a:lnTo>
                    <a:pt x="5118" y="6465"/>
                  </a:lnTo>
                  <a:lnTo>
                    <a:pt x="5017" y="6128"/>
                  </a:lnTo>
                  <a:lnTo>
                    <a:pt x="4882" y="5825"/>
                  </a:lnTo>
                  <a:lnTo>
                    <a:pt x="4714" y="5522"/>
                  </a:lnTo>
                  <a:lnTo>
                    <a:pt x="4512" y="5287"/>
                  </a:lnTo>
                  <a:lnTo>
                    <a:pt x="4242" y="5051"/>
                  </a:lnTo>
                  <a:lnTo>
                    <a:pt x="3300" y="4445"/>
                  </a:lnTo>
                  <a:lnTo>
                    <a:pt x="2323" y="3873"/>
                  </a:lnTo>
                  <a:lnTo>
                    <a:pt x="1347" y="3267"/>
                  </a:lnTo>
                  <a:lnTo>
                    <a:pt x="842" y="2997"/>
                  </a:lnTo>
                  <a:lnTo>
                    <a:pt x="303" y="2761"/>
                  </a:lnTo>
                  <a:lnTo>
                    <a:pt x="269" y="2761"/>
                  </a:lnTo>
                  <a:lnTo>
                    <a:pt x="303" y="2256"/>
                  </a:lnTo>
                  <a:lnTo>
                    <a:pt x="741" y="2492"/>
                  </a:lnTo>
                  <a:lnTo>
                    <a:pt x="1212" y="2660"/>
                  </a:lnTo>
                  <a:lnTo>
                    <a:pt x="2155" y="2963"/>
                  </a:lnTo>
                  <a:lnTo>
                    <a:pt x="3131" y="3267"/>
                  </a:lnTo>
                  <a:lnTo>
                    <a:pt x="4040" y="3536"/>
                  </a:lnTo>
                  <a:lnTo>
                    <a:pt x="4276" y="3603"/>
                  </a:lnTo>
                  <a:lnTo>
                    <a:pt x="4444" y="3772"/>
                  </a:lnTo>
                  <a:lnTo>
                    <a:pt x="4613" y="3974"/>
                  </a:lnTo>
                  <a:lnTo>
                    <a:pt x="4848" y="4277"/>
                  </a:lnTo>
                  <a:lnTo>
                    <a:pt x="5252" y="4782"/>
                  </a:lnTo>
                  <a:lnTo>
                    <a:pt x="5623" y="5320"/>
                  </a:lnTo>
                  <a:lnTo>
                    <a:pt x="5892" y="5825"/>
                  </a:lnTo>
                  <a:lnTo>
                    <a:pt x="6128" y="6364"/>
                  </a:lnTo>
                  <a:lnTo>
                    <a:pt x="6262" y="6903"/>
                  </a:lnTo>
                  <a:lnTo>
                    <a:pt x="6330" y="7475"/>
                  </a:lnTo>
                  <a:lnTo>
                    <a:pt x="6565" y="7475"/>
                  </a:lnTo>
                  <a:lnTo>
                    <a:pt x="6532" y="7138"/>
                  </a:lnTo>
                  <a:lnTo>
                    <a:pt x="6464" y="6835"/>
                  </a:lnTo>
                  <a:lnTo>
                    <a:pt x="6397" y="6499"/>
                  </a:lnTo>
                  <a:lnTo>
                    <a:pt x="6296" y="6196"/>
                  </a:lnTo>
                  <a:lnTo>
                    <a:pt x="6027" y="5590"/>
                  </a:lnTo>
                  <a:lnTo>
                    <a:pt x="5690" y="5017"/>
                  </a:lnTo>
                  <a:lnTo>
                    <a:pt x="5286" y="4411"/>
                  </a:lnTo>
                  <a:lnTo>
                    <a:pt x="5017" y="4075"/>
                  </a:lnTo>
                  <a:lnTo>
                    <a:pt x="4747" y="3772"/>
                  </a:lnTo>
                  <a:lnTo>
                    <a:pt x="4747" y="3772"/>
                  </a:lnTo>
                  <a:lnTo>
                    <a:pt x="6464" y="4344"/>
                  </a:lnTo>
                  <a:lnTo>
                    <a:pt x="7340" y="4613"/>
                  </a:lnTo>
                  <a:lnTo>
                    <a:pt x="8181" y="4883"/>
                  </a:lnTo>
                  <a:lnTo>
                    <a:pt x="8013" y="5489"/>
                  </a:lnTo>
                  <a:lnTo>
                    <a:pt x="7845" y="5994"/>
                  </a:lnTo>
                  <a:lnTo>
                    <a:pt x="7710" y="6364"/>
                  </a:lnTo>
                  <a:lnTo>
                    <a:pt x="7542" y="6768"/>
                  </a:lnTo>
                  <a:lnTo>
                    <a:pt x="7171" y="7475"/>
                  </a:lnTo>
                  <a:lnTo>
                    <a:pt x="7441" y="7475"/>
                  </a:lnTo>
                  <a:lnTo>
                    <a:pt x="7777" y="6633"/>
                  </a:lnTo>
                  <a:lnTo>
                    <a:pt x="8080" y="5825"/>
                  </a:lnTo>
                  <a:lnTo>
                    <a:pt x="8383" y="4883"/>
                  </a:lnTo>
                  <a:lnTo>
                    <a:pt x="8417" y="4849"/>
                  </a:lnTo>
                  <a:lnTo>
                    <a:pt x="8417" y="4748"/>
                  </a:lnTo>
                  <a:lnTo>
                    <a:pt x="8552" y="4209"/>
                  </a:lnTo>
                  <a:lnTo>
                    <a:pt x="8585" y="3906"/>
                  </a:lnTo>
                  <a:lnTo>
                    <a:pt x="8585" y="3637"/>
                  </a:lnTo>
                  <a:lnTo>
                    <a:pt x="8552" y="3368"/>
                  </a:lnTo>
                  <a:lnTo>
                    <a:pt x="8518" y="3132"/>
                  </a:lnTo>
                  <a:lnTo>
                    <a:pt x="8417" y="2862"/>
                  </a:lnTo>
                  <a:lnTo>
                    <a:pt x="8282" y="2660"/>
                  </a:lnTo>
                  <a:lnTo>
                    <a:pt x="8148" y="2492"/>
                  </a:lnTo>
                  <a:lnTo>
                    <a:pt x="8013" y="2391"/>
                  </a:lnTo>
                  <a:lnTo>
                    <a:pt x="7643" y="2189"/>
                  </a:lnTo>
                  <a:lnTo>
                    <a:pt x="6902" y="1886"/>
                  </a:lnTo>
                  <a:lnTo>
                    <a:pt x="5050" y="1078"/>
                  </a:lnTo>
                  <a:lnTo>
                    <a:pt x="4175" y="708"/>
                  </a:lnTo>
                  <a:lnTo>
                    <a:pt x="3704" y="506"/>
                  </a:lnTo>
                  <a:lnTo>
                    <a:pt x="3199" y="304"/>
                  </a:lnTo>
                  <a:lnTo>
                    <a:pt x="2727" y="169"/>
                  </a:lnTo>
                  <a:lnTo>
                    <a:pt x="2222" y="34"/>
                  </a:lnTo>
                  <a:lnTo>
                    <a:pt x="171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4" name="Google Shape;1074;p7"/>
            <p:cNvSpPr/>
            <p:nvPr/>
          </p:nvSpPr>
          <p:spPr>
            <a:xfrm>
              <a:off x="6519425" y="5245400"/>
              <a:ext cx="57250" cy="53900"/>
            </a:xfrm>
            <a:custGeom>
              <a:rect b="b" l="l" r="r" t="t"/>
              <a:pathLst>
                <a:path extrusionOk="0" h="2156" w="2290">
                  <a:moveTo>
                    <a:pt x="0" y="0"/>
                  </a:moveTo>
                  <a:lnTo>
                    <a:pt x="0" y="34"/>
                  </a:lnTo>
                  <a:lnTo>
                    <a:pt x="68" y="202"/>
                  </a:lnTo>
                  <a:lnTo>
                    <a:pt x="202" y="337"/>
                  </a:lnTo>
                  <a:lnTo>
                    <a:pt x="438" y="606"/>
                  </a:lnTo>
                  <a:lnTo>
                    <a:pt x="1010" y="1078"/>
                  </a:lnTo>
                  <a:lnTo>
                    <a:pt x="1549" y="1583"/>
                  </a:lnTo>
                  <a:lnTo>
                    <a:pt x="2088" y="2121"/>
                  </a:lnTo>
                  <a:lnTo>
                    <a:pt x="2155" y="2155"/>
                  </a:lnTo>
                  <a:lnTo>
                    <a:pt x="2223" y="2121"/>
                  </a:lnTo>
                  <a:lnTo>
                    <a:pt x="2290" y="2054"/>
                  </a:lnTo>
                  <a:lnTo>
                    <a:pt x="2290" y="2020"/>
                  </a:lnTo>
                  <a:lnTo>
                    <a:pt x="2256" y="1987"/>
                  </a:lnTo>
                  <a:lnTo>
                    <a:pt x="2021" y="1684"/>
                  </a:lnTo>
                  <a:lnTo>
                    <a:pt x="1751" y="1414"/>
                  </a:lnTo>
                  <a:lnTo>
                    <a:pt x="1179" y="909"/>
                  </a:lnTo>
                  <a:lnTo>
                    <a:pt x="640" y="404"/>
                  </a:lnTo>
                  <a:lnTo>
                    <a:pt x="337" y="169"/>
                  </a:lnTo>
                  <a:lnTo>
                    <a:pt x="202" y="68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5" name="Google Shape;1075;p7"/>
            <p:cNvSpPr/>
            <p:nvPr/>
          </p:nvSpPr>
          <p:spPr>
            <a:xfrm>
              <a:off x="6448725" y="5146075"/>
              <a:ext cx="392250" cy="330800"/>
            </a:xfrm>
            <a:custGeom>
              <a:rect b="b" l="l" r="r" t="t"/>
              <a:pathLst>
                <a:path extrusionOk="0" h="13232" w="15690">
                  <a:moveTo>
                    <a:pt x="2929" y="640"/>
                  </a:moveTo>
                  <a:lnTo>
                    <a:pt x="3131" y="943"/>
                  </a:lnTo>
                  <a:lnTo>
                    <a:pt x="3165" y="977"/>
                  </a:lnTo>
                  <a:lnTo>
                    <a:pt x="3098" y="977"/>
                  </a:lnTo>
                  <a:lnTo>
                    <a:pt x="3030" y="909"/>
                  </a:lnTo>
                  <a:lnTo>
                    <a:pt x="2997" y="808"/>
                  </a:lnTo>
                  <a:lnTo>
                    <a:pt x="2929" y="640"/>
                  </a:lnTo>
                  <a:close/>
                  <a:moveTo>
                    <a:pt x="2458" y="270"/>
                  </a:moveTo>
                  <a:lnTo>
                    <a:pt x="2626" y="337"/>
                  </a:lnTo>
                  <a:lnTo>
                    <a:pt x="2593" y="371"/>
                  </a:lnTo>
                  <a:lnTo>
                    <a:pt x="2626" y="573"/>
                  </a:lnTo>
                  <a:lnTo>
                    <a:pt x="2694" y="808"/>
                  </a:lnTo>
                  <a:lnTo>
                    <a:pt x="2761" y="1044"/>
                  </a:lnTo>
                  <a:lnTo>
                    <a:pt x="2828" y="1112"/>
                  </a:lnTo>
                  <a:lnTo>
                    <a:pt x="2896" y="1179"/>
                  </a:lnTo>
                  <a:lnTo>
                    <a:pt x="3064" y="1280"/>
                  </a:lnTo>
                  <a:lnTo>
                    <a:pt x="3266" y="1381"/>
                  </a:lnTo>
                  <a:lnTo>
                    <a:pt x="3502" y="1448"/>
                  </a:lnTo>
                  <a:lnTo>
                    <a:pt x="3603" y="1448"/>
                  </a:lnTo>
                  <a:lnTo>
                    <a:pt x="3670" y="1415"/>
                  </a:lnTo>
                  <a:lnTo>
                    <a:pt x="3704" y="1448"/>
                  </a:lnTo>
                  <a:lnTo>
                    <a:pt x="3737" y="1650"/>
                  </a:lnTo>
                  <a:lnTo>
                    <a:pt x="3737" y="1920"/>
                  </a:lnTo>
                  <a:lnTo>
                    <a:pt x="3704" y="1886"/>
                  </a:lnTo>
                  <a:lnTo>
                    <a:pt x="3434" y="1852"/>
                  </a:lnTo>
                  <a:lnTo>
                    <a:pt x="3300" y="1852"/>
                  </a:lnTo>
                  <a:lnTo>
                    <a:pt x="3165" y="1785"/>
                  </a:lnTo>
                  <a:lnTo>
                    <a:pt x="3064" y="1751"/>
                  </a:lnTo>
                  <a:lnTo>
                    <a:pt x="2963" y="1718"/>
                  </a:lnTo>
                  <a:lnTo>
                    <a:pt x="2862" y="1684"/>
                  </a:lnTo>
                  <a:lnTo>
                    <a:pt x="2761" y="1617"/>
                  </a:lnTo>
                  <a:lnTo>
                    <a:pt x="2593" y="1482"/>
                  </a:lnTo>
                  <a:lnTo>
                    <a:pt x="2391" y="1280"/>
                  </a:lnTo>
                  <a:lnTo>
                    <a:pt x="2189" y="1044"/>
                  </a:lnTo>
                  <a:lnTo>
                    <a:pt x="2121" y="909"/>
                  </a:lnTo>
                  <a:lnTo>
                    <a:pt x="2054" y="741"/>
                  </a:lnTo>
                  <a:lnTo>
                    <a:pt x="1987" y="438"/>
                  </a:lnTo>
                  <a:lnTo>
                    <a:pt x="2054" y="438"/>
                  </a:lnTo>
                  <a:lnTo>
                    <a:pt x="2088" y="404"/>
                  </a:lnTo>
                  <a:lnTo>
                    <a:pt x="2121" y="337"/>
                  </a:lnTo>
                  <a:lnTo>
                    <a:pt x="2189" y="303"/>
                  </a:lnTo>
                  <a:lnTo>
                    <a:pt x="2290" y="270"/>
                  </a:lnTo>
                  <a:close/>
                  <a:moveTo>
                    <a:pt x="1886" y="371"/>
                  </a:moveTo>
                  <a:lnTo>
                    <a:pt x="1919" y="404"/>
                  </a:lnTo>
                  <a:lnTo>
                    <a:pt x="1886" y="573"/>
                  </a:lnTo>
                  <a:lnTo>
                    <a:pt x="1886" y="741"/>
                  </a:lnTo>
                  <a:lnTo>
                    <a:pt x="1919" y="909"/>
                  </a:lnTo>
                  <a:lnTo>
                    <a:pt x="1987" y="1078"/>
                  </a:lnTo>
                  <a:lnTo>
                    <a:pt x="2222" y="1381"/>
                  </a:lnTo>
                  <a:lnTo>
                    <a:pt x="2458" y="1650"/>
                  </a:lnTo>
                  <a:lnTo>
                    <a:pt x="2593" y="1751"/>
                  </a:lnTo>
                  <a:lnTo>
                    <a:pt x="2694" y="1852"/>
                  </a:lnTo>
                  <a:lnTo>
                    <a:pt x="2795" y="1886"/>
                  </a:lnTo>
                  <a:lnTo>
                    <a:pt x="2929" y="1920"/>
                  </a:lnTo>
                  <a:lnTo>
                    <a:pt x="3030" y="1953"/>
                  </a:lnTo>
                  <a:lnTo>
                    <a:pt x="3131" y="1987"/>
                  </a:lnTo>
                  <a:lnTo>
                    <a:pt x="3266" y="2054"/>
                  </a:lnTo>
                  <a:lnTo>
                    <a:pt x="3434" y="2088"/>
                  </a:lnTo>
                  <a:lnTo>
                    <a:pt x="3569" y="2054"/>
                  </a:lnTo>
                  <a:lnTo>
                    <a:pt x="3737" y="1987"/>
                  </a:lnTo>
                  <a:lnTo>
                    <a:pt x="3704" y="2189"/>
                  </a:lnTo>
                  <a:lnTo>
                    <a:pt x="3670" y="2391"/>
                  </a:lnTo>
                  <a:lnTo>
                    <a:pt x="3603" y="2593"/>
                  </a:lnTo>
                  <a:lnTo>
                    <a:pt x="3502" y="2795"/>
                  </a:lnTo>
                  <a:lnTo>
                    <a:pt x="3401" y="2963"/>
                  </a:lnTo>
                  <a:lnTo>
                    <a:pt x="3300" y="3132"/>
                  </a:lnTo>
                  <a:lnTo>
                    <a:pt x="3131" y="3266"/>
                  </a:lnTo>
                  <a:lnTo>
                    <a:pt x="2997" y="3367"/>
                  </a:lnTo>
                  <a:lnTo>
                    <a:pt x="2963" y="3401"/>
                  </a:lnTo>
                  <a:lnTo>
                    <a:pt x="2997" y="3435"/>
                  </a:lnTo>
                  <a:lnTo>
                    <a:pt x="3165" y="3435"/>
                  </a:lnTo>
                  <a:lnTo>
                    <a:pt x="3300" y="3401"/>
                  </a:lnTo>
                  <a:lnTo>
                    <a:pt x="3535" y="3805"/>
                  </a:lnTo>
                  <a:lnTo>
                    <a:pt x="3805" y="4175"/>
                  </a:lnTo>
                  <a:lnTo>
                    <a:pt x="4377" y="4916"/>
                  </a:lnTo>
                  <a:lnTo>
                    <a:pt x="4680" y="5253"/>
                  </a:lnTo>
                  <a:lnTo>
                    <a:pt x="5051" y="5522"/>
                  </a:lnTo>
                  <a:lnTo>
                    <a:pt x="5286" y="5724"/>
                  </a:lnTo>
                  <a:lnTo>
                    <a:pt x="5488" y="5926"/>
                  </a:lnTo>
                  <a:lnTo>
                    <a:pt x="5892" y="6397"/>
                  </a:lnTo>
                  <a:lnTo>
                    <a:pt x="5791" y="6532"/>
                  </a:lnTo>
                  <a:lnTo>
                    <a:pt x="5724" y="6667"/>
                  </a:lnTo>
                  <a:lnTo>
                    <a:pt x="5623" y="6835"/>
                  </a:lnTo>
                  <a:lnTo>
                    <a:pt x="5556" y="7003"/>
                  </a:lnTo>
                  <a:lnTo>
                    <a:pt x="5421" y="6902"/>
                  </a:lnTo>
                  <a:lnTo>
                    <a:pt x="5253" y="6835"/>
                  </a:lnTo>
                  <a:lnTo>
                    <a:pt x="5051" y="6734"/>
                  </a:lnTo>
                  <a:lnTo>
                    <a:pt x="4882" y="6633"/>
                  </a:lnTo>
                  <a:lnTo>
                    <a:pt x="4579" y="6397"/>
                  </a:lnTo>
                  <a:lnTo>
                    <a:pt x="4310" y="6162"/>
                  </a:lnTo>
                  <a:lnTo>
                    <a:pt x="4040" y="5859"/>
                  </a:lnTo>
                  <a:lnTo>
                    <a:pt x="3064" y="4748"/>
                  </a:lnTo>
                  <a:lnTo>
                    <a:pt x="2727" y="4276"/>
                  </a:lnTo>
                  <a:lnTo>
                    <a:pt x="2525" y="4074"/>
                  </a:lnTo>
                  <a:lnTo>
                    <a:pt x="2290" y="3872"/>
                  </a:lnTo>
                  <a:lnTo>
                    <a:pt x="2525" y="3805"/>
                  </a:lnTo>
                  <a:lnTo>
                    <a:pt x="2559" y="3771"/>
                  </a:lnTo>
                  <a:lnTo>
                    <a:pt x="2593" y="3738"/>
                  </a:lnTo>
                  <a:lnTo>
                    <a:pt x="2559" y="3637"/>
                  </a:lnTo>
                  <a:lnTo>
                    <a:pt x="2492" y="3603"/>
                  </a:lnTo>
                  <a:lnTo>
                    <a:pt x="2458" y="3569"/>
                  </a:lnTo>
                  <a:lnTo>
                    <a:pt x="2391" y="3603"/>
                  </a:lnTo>
                  <a:lnTo>
                    <a:pt x="2222" y="3670"/>
                  </a:lnTo>
                  <a:lnTo>
                    <a:pt x="2054" y="3704"/>
                  </a:lnTo>
                  <a:lnTo>
                    <a:pt x="1886" y="3704"/>
                  </a:lnTo>
                  <a:lnTo>
                    <a:pt x="1717" y="3670"/>
                  </a:lnTo>
                  <a:lnTo>
                    <a:pt x="1347" y="3569"/>
                  </a:lnTo>
                  <a:lnTo>
                    <a:pt x="1044" y="3435"/>
                  </a:lnTo>
                  <a:lnTo>
                    <a:pt x="808" y="3300"/>
                  </a:lnTo>
                  <a:lnTo>
                    <a:pt x="606" y="3165"/>
                  </a:lnTo>
                  <a:lnTo>
                    <a:pt x="438" y="2997"/>
                  </a:lnTo>
                  <a:lnTo>
                    <a:pt x="337" y="2795"/>
                  </a:lnTo>
                  <a:lnTo>
                    <a:pt x="270" y="2593"/>
                  </a:lnTo>
                  <a:lnTo>
                    <a:pt x="270" y="2357"/>
                  </a:lnTo>
                  <a:lnTo>
                    <a:pt x="270" y="2122"/>
                  </a:lnTo>
                  <a:lnTo>
                    <a:pt x="303" y="1886"/>
                  </a:lnTo>
                  <a:lnTo>
                    <a:pt x="404" y="1617"/>
                  </a:lnTo>
                  <a:lnTo>
                    <a:pt x="573" y="1381"/>
                  </a:lnTo>
                  <a:lnTo>
                    <a:pt x="741" y="1179"/>
                  </a:lnTo>
                  <a:lnTo>
                    <a:pt x="943" y="977"/>
                  </a:lnTo>
                  <a:lnTo>
                    <a:pt x="1179" y="808"/>
                  </a:lnTo>
                  <a:lnTo>
                    <a:pt x="1414" y="640"/>
                  </a:lnTo>
                  <a:lnTo>
                    <a:pt x="1886" y="371"/>
                  </a:lnTo>
                  <a:close/>
                  <a:moveTo>
                    <a:pt x="2290" y="0"/>
                  </a:moveTo>
                  <a:lnTo>
                    <a:pt x="2189" y="34"/>
                  </a:lnTo>
                  <a:lnTo>
                    <a:pt x="2054" y="68"/>
                  </a:lnTo>
                  <a:lnTo>
                    <a:pt x="1987" y="169"/>
                  </a:lnTo>
                  <a:lnTo>
                    <a:pt x="1616" y="303"/>
                  </a:lnTo>
                  <a:lnTo>
                    <a:pt x="1246" y="505"/>
                  </a:lnTo>
                  <a:lnTo>
                    <a:pt x="909" y="741"/>
                  </a:lnTo>
                  <a:lnTo>
                    <a:pt x="573" y="1011"/>
                  </a:lnTo>
                  <a:lnTo>
                    <a:pt x="303" y="1347"/>
                  </a:lnTo>
                  <a:lnTo>
                    <a:pt x="202" y="1516"/>
                  </a:lnTo>
                  <a:lnTo>
                    <a:pt x="135" y="1684"/>
                  </a:lnTo>
                  <a:lnTo>
                    <a:pt x="68" y="1886"/>
                  </a:lnTo>
                  <a:lnTo>
                    <a:pt x="0" y="2088"/>
                  </a:lnTo>
                  <a:lnTo>
                    <a:pt x="0" y="2256"/>
                  </a:lnTo>
                  <a:lnTo>
                    <a:pt x="0" y="2458"/>
                  </a:lnTo>
                  <a:lnTo>
                    <a:pt x="68" y="2660"/>
                  </a:lnTo>
                  <a:lnTo>
                    <a:pt x="101" y="2829"/>
                  </a:lnTo>
                  <a:lnTo>
                    <a:pt x="202" y="2963"/>
                  </a:lnTo>
                  <a:lnTo>
                    <a:pt x="303" y="3132"/>
                  </a:lnTo>
                  <a:lnTo>
                    <a:pt x="539" y="3401"/>
                  </a:lnTo>
                  <a:lnTo>
                    <a:pt x="842" y="3603"/>
                  </a:lnTo>
                  <a:lnTo>
                    <a:pt x="1145" y="3805"/>
                  </a:lnTo>
                  <a:lnTo>
                    <a:pt x="1515" y="3906"/>
                  </a:lnTo>
                  <a:lnTo>
                    <a:pt x="1886" y="3940"/>
                  </a:lnTo>
                  <a:lnTo>
                    <a:pt x="2054" y="3940"/>
                  </a:lnTo>
                  <a:lnTo>
                    <a:pt x="2222" y="3906"/>
                  </a:lnTo>
                  <a:lnTo>
                    <a:pt x="2357" y="4175"/>
                  </a:lnTo>
                  <a:lnTo>
                    <a:pt x="2492" y="4445"/>
                  </a:lnTo>
                  <a:lnTo>
                    <a:pt x="2660" y="4680"/>
                  </a:lnTo>
                  <a:lnTo>
                    <a:pt x="2862" y="4950"/>
                  </a:lnTo>
                  <a:lnTo>
                    <a:pt x="3300" y="5421"/>
                  </a:lnTo>
                  <a:lnTo>
                    <a:pt x="3737" y="5825"/>
                  </a:lnTo>
                  <a:lnTo>
                    <a:pt x="4175" y="6330"/>
                  </a:lnTo>
                  <a:lnTo>
                    <a:pt x="4680" y="6801"/>
                  </a:lnTo>
                  <a:lnTo>
                    <a:pt x="4882" y="6936"/>
                  </a:lnTo>
                  <a:lnTo>
                    <a:pt x="5084" y="7037"/>
                  </a:lnTo>
                  <a:lnTo>
                    <a:pt x="5320" y="7138"/>
                  </a:lnTo>
                  <a:lnTo>
                    <a:pt x="5522" y="7273"/>
                  </a:lnTo>
                  <a:lnTo>
                    <a:pt x="5589" y="7306"/>
                  </a:lnTo>
                  <a:lnTo>
                    <a:pt x="5657" y="7273"/>
                  </a:lnTo>
                  <a:lnTo>
                    <a:pt x="5690" y="7239"/>
                  </a:lnTo>
                  <a:lnTo>
                    <a:pt x="5724" y="7172"/>
                  </a:lnTo>
                  <a:lnTo>
                    <a:pt x="5791" y="7003"/>
                  </a:lnTo>
                  <a:lnTo>
                    <a:pt x="5892" y="6869"/>
                  </a:lnTo>
                  <a:lnTo>
                    <a:pt x="7003" y="7710"/>
                  </a:lnTo>
                  <a:lnTo>
                    <a:pt x="8148" y="8485"/>
                  </a:lnTo>
                  <a:lnTo>
                    <a:pt x="8720" y="8855"/>
                  </a:lnTo>
                  <a:lnTo>
                    <a:pt x="9326" y="9226"/>
                  </a:lnTo>
                  <a:lnTo>
                    <a:pt x="9932" y="9562"/>
                  </a:lnTo>
                  <a:lnTo>
                    <a:pt x="10572" y="9865"/>
                  </a:lnTo>
                  <a:lnTo>
                    <a:pt x="11279" y="10135"/>
                  </a:lnTo>
                  <a:lnTo>
                    <a:pt x="11986" y="10370"/>
                  </a:lnTo>
                  <a:lnTo>
                    <a:pt x="12727" y="10606"/>
                  </a:lnTo>
                  <a:lnTo>
                    <a:pt x="13400" y="10875"/>
                  </a:lnTo>
                  <a:lnTo>
                    <a:pt x="13737" y="11044"/>
                  </a:lnTo>
                  <a:lnTo>
                    <a:pt x="14040" y="11212"/>
                  </a:lnTo>
                  <a:lnTo>
                    <a:pt x="14309" y="11448"/>
                  </a:lnTo>
                  <a:lnTo>
                    <a:pt x="14579" y="11683"/>
                  </a:lnTo>
                  <a:lnTo>
                    <a:pt x="14814" y="11953"/>
                  </a:lnTo>
                  <a:lnTo>
                    <a:pt x="14983" y="12256"/>
                  </a:lnTo>
                  <a:lnTo>
                    <a:pt x="15151" y="12592"/>
                  </a:lnTo>
                  <a:lnTo>
                    <a:pt x="15286" y="12996"/>
                  </a:lnTo>
                  <a:lnTo>
                    <a:pt x="15353" y="13232"/>
                  </a:lnTo>
                  <a:lnTo>
                    <a:pt x="15690" y="13232"/>
                  </a:lnTo>
                  <a:lnTo>
                    <a:pt x="15622" y="12895"/>
                  </a:lnTo>
                  <a:lnTo>
                    <a:pt x="15521" y="12592"/>
                  </a:lnTo>
                  <a:lnTo>
                    <a:pt x="15420" y="12323"/>
                  </a:lnTo>
                  <a:lnTo>
                    <a:pt x="15286" y="12054"/>
                  </a:lnTo>
                  <a:lnTo>
                    <a:pt x="15151" y="11818"/>
                  </a:lnTo>
                  <a:lnTo>
                    <a:pt x="14983" y="11616"/>
                  </a:lnTo>
                  <a:lnTo>
                    <a:pt x="14814" y="11414"/>
                  </a:lnTo>
                  <a:lnTo>
                    <a:pt x="14612" y="11212"/>
                  </a:lnTo>
                  <a:lnTo>
                    <a:pt x="14377" y="11044"/>
                  </a:lnTo>
                  <a:lnTo>
                    <a:pt x="13939" y="10741"/>
                  </a:lnTo>
                  <a:lnTo>
                    <a:pt x="13400" y="10505"/>
                  </a:lnTo>
                  <a:lnTo>
                    <a:pt x="12862" y="10303"/>
                  </a:lnTo>
                  <a:lnTo>
                    <a:pt x="12289" y="10101"/>
                  </a:lnTo>
                  <a:lnTo>
                    <a:pt x="11548" y="9865"/>
                  </a:lnTo>
                  <a:lnTo>
                    <a:pt x="10841" y="9562"/>
                  </a:lnTo>
                  <a:lnTo>
                    <a:pt x="10168" y="9259"/>
                  </a:lnTo>
                  <a:lnTo>
                    <a:pt x="9495" y="8922"/>
                  </a:lnTo>
                  <a:lnTo>
                    <a:pt x="8855" y="8552"/>
                  </a:lnTo>
                  <a:lnTo>
                    <a:pt x="8182" y="8148"/>
                  </a:lnTo>
                  <a:lnTo>
                    <a:pt x="6936" y="7306"/>
                  </a:lnTo>
                  <a:lnTo>
                    <a:pt x="6027" y="6667"/>
                  </a:lnTo>
                  <a:lnTo>
                    <a:pt x="6094" y="6532"/>
                  </a:lnTo>
                  <a:lnTo>
                    <a:pt x="6162" y="6364"/>
                  </a:lnTo>
                  <a:lnTo>
                    <a:pt x="6162" y="6330"/>
                  </a:lnTo>
                  <a:lnTo>
                    <a:pt x="6128" y="6296"/>
                  </a:lnTo>
                  <a:lnTo>
                    <a:pt x="6027" y="6296"/>
                  </a:lnTo>
                  <a:lnTo>
                    <a:pt x="5926" y="6061"/>
                  </a:lnTo>
                  <a:lnTo>
                    <a:pt x="5825" y="5892"/>
                  </a:lnTo>
                  <a:lnTo>
                    <a:pt x="5657" y="5724"/>
                  </a:lnTo>
                  <a:lnTo>
                    <a:pt x="5488" y="5556"/>
                  </a:lnTo>
                  <a:lnTo>
                    <a:pt x="5152" y="5286"/>
                  </a:lnTo>
                  <a:lnTo>
                    <a:pt x="4781" y="5017"/>
                  </a:lnTo>
                  <a:lnTo>
                    <a:pt x="4108" y="4108"/>
                  </a:lnTo>
                  <a:lnTo>
                    <a:pt x="3670" y="3569"/>
                  </a:lnTo>
                  <a:lnTo>
                    <a:pt x="3502" y="3401"/>
                  </a:lnTo>
                  <a:lnTo>
                    <a:pt x="3434" y="3367"/>
                  </a:lnTo>
                  <a:lnTo>
                    <a:pt x="3401" y="3367"/>
                  </a:lnTo>
                  <a:lnTo>
                    <a:pt x="3502" y="3266"/>
                  </a:lnTo>
                  <a:lnTo>
                    <a:pt x="3603" y="3165"/>
                  </a:lnTo>
                  <a:lnTo>
                    <a:pt x="3737" y="2930"/>
                  </a:lnTo>
                  <a:lnTo>
                    <a:pt x="3838" y="2593"/>
                  </a:lnTo>
                  <a:lnTo>
                    <a:pt x="3906" y="2256"/>
                  </a:lnTo>
                  <a:lnTo>
                    <a:pt x="3906" y="1920"/>
                  </a:lnTo>
                  <a:lnTo>
                    <a:pt x="3906" y="1583"/>
                  </a:lnTo>
                  <a:lnTo>
                    <a:pt x="3838" y="1280"/>
                  </a:lnTo>
                  <a:lnTo>
                    <a:pt x="3805" y="1044"/>
                  </a:lnTo>
                  <a:lnTo>
                    <a:pt x="3670" y="842"/>
                  </a:lnTo>
                  <a:lnTo>
                    <a:pt x="3502" y="640"/>
                  </a:lnTo>
                  <a:lnTo>
                    <a:pt x="3232" y="438"/>
                  </a:lnTo>
                  <a:lnTo>
                    <a:pt x="2963" y="236"/>
                  </a:lnTo>
                  <a:lnTo>
                    <a:pt x="2694" y="101"/>
                  </a:lnTo>
                  <a:lnTo>
                    <a:pt x="24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6" name="Google Shape;1076;p7"/>
            <p:cNvSpPr/>
            <p:nvPr/>
          </p:nvSpPr>
          <p:spPr>
            <a:xfrm>
              <a:off x="7192775" y="5434775"/>
              <a:ext cx="98500" cy="42100"/>
            </a:xfrm>
            <a:custGeom>
              <a:rect b="b" l="l" r="r" t="t"/>
              <a:pathLst>
                <a:path extrusionOk="0" h="1684" w="3940">
                  <a:moveTo>
                    <a:pt x="1886" y="1"/>
                  </a:moveTo>
                  <a:lnTo>
                    <a:pt x="1583" y="34"/>
                  </a:lnTo>
                  <a:lnTo>
                    <a:pt x="1348" y="102"/>
                  </a:lnTo>
                  <a:lnTo>
                    <a:pt x="1146" y="203"/>
                  </a:lnTo>
                  <a:lnTo>
                    <a:pt x="977" y="337"/>
                  </a:lnTo>
                  <a:lnTo>
                    <a:pt x="843" y="506"/>
                  </a:lnTo>
                  <a:lnTo>
                    <a:pt x="573" y="910"/>
                  </a:lnTo>
                  <a:lnTo>
                    <a:pt x="338" y="1280"/>
                  </a:lnTo>
                  <a:lnTo>
                    <a:pt x="169" y="1516"/>
                  </a:lnTo>
                  <a:lnTo>
                    <a:pt x="1" y="1684"/>
                  </a:lnTo>
                  <a:lnTo>
                    <a:pt x="506" y="1684"/>
                  </a:lnTo>
                  <a:lnTo>
                    <a:pt x="674" y="1516"/>
                  </a:lnTo>
                  <a:lnTo>
                    <a:pt x="775" y="1347"/>
                  </a:lnTo>
                  <a:lnTo>
                    <a:pt x="1078" y="910"/>
                  </a:lnTo>
                  <a:lnTo>
                    <a:pt x="1247" y="708"/>
                  </a:lnTo>
                  <a:lnTo>
                    <a:pt x="1415" y="573"/>
                  </a:lnTo>
                  <a:lnTo>
                    <a:pt x="1617" y="472"/>
                  </a:lnTo>
                  <a:lnTo>
                    <a:pt x="1853" y="405"/>
                  </a:lnTo>
                  <a:lnTo>
                    <a:pt x="2088" y="405"/>
                  </a:lnTo>
                  <a:lnTo>
                    <a:pt x="2391" y="438"/>
                  </a:lnTo>
                  <a:lnTo>
                    <a:pt x="2795" y="539"/>
                  </a:lnTo>
                  <a:lnTo>
                    <a:pt x="3166" y="674"/>
                  </a:lnTo>
                  <a:lnTo>
                    <a:pt x="3570" y="809"/>
                  </a:lnTo>
                  <a:lnTo>
                    <a:pt x="3940" y="943"/>
                  </a:lnTo>
                  <a:lnTo>
                    <a:pt x="3940" y="539"/>
                  </a:lnTo>
                  <a:lnTo>
                    <a:pt x="3368" y="337"/>
                  </a:lnTo>
                  <a:lnTo>
                    <a:pt x="2762" y="135"/>
                  </a:lnTo>
                  <a:lnTo>
                    <a:pt x="2492" y="68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7" name="Google Shape;1077;p7"/>
            <p:cNvSpPr/>
            <p:nvPr/>
          </p:nvSpPr>
          <p:spPr>
            <a:xfrm>
              <a:off x="6474825" y="5198250"/>
              <a:ext cx="22750" cy="21925"/>
            </a:xfrm>
            <a:custGeom>
              <a:rect b="b" l="l" r="r" t="t"/>
              <a:pathLst>
                <a:path extrusionOk="0" h="877" w="910">
                  <a:moveTo>
                    <a:pt x="673" y="1"/>
                  </a:moveTo>
                  <a:lnTo>
                    <a:pt x="606" y="35"/>
                  </a:lnTo>
                  <a:lnTo>
                    <a:pt x="303" y="338"/>
                  </a:lnTo>
                  <a:lnTo>
                    <a:pt x="168" y="506"/>
                  </a:lnTo>
                  <a:lnTo>
                    <a:pt x="34" y="641"/>
                  </a:lnTo>
                  <a:lnTo>
                    <a:pt x="0" y="708"/>
                  </a:lnTo>
                  <a:lnTo>
                    <a:pt x="0" y="742"/>
                  </a:lnTo>
                  <a:lnTo>
                    <a:pt x="67" y="843"/>
                  </a:lnTo>
                  <a:lnTo>
                    <a:pt x="135" y="876"/>
                  </a:lnTo>
                  <a:lnTo>
                    <a:pt x="236" y="876"/>
                  </a:lnTo>
                  <a:lnTo>
                    <a:pt x="404" y="742"/>
                  </a:lnTo>
                  <a:lnTo>
                    <a:pt x="539" y="607"/>
                  </a:lnTo>
                  <a:lnTo>
                    <a:pt x="842" y="304"/>
                  </a:lnTo>
                  <a:lnTo>
                    <a:pt x="909" y="237"/>
                  </a:lnTo>
                  <a:lnTo>
                    <a:pt x="909" y="169"/>
                  </a:lnTo>
                  <a:lnTo>
                    <a:pt x="875" y="102"/>
                  </a:lnTo>
                  <a:lnTo>
                    <a:pt x="842" y="68"/>
                  </a:lnTo>
                  <a:lnTo>
                    <a:pt x="7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8" name="Google Shape;1078;p7"/>
            <p:cNvSpPr/>
            <p:nvPr/>
          </p:nvSpPr>
          <p:spPr>
            <a:xfrm>
              <a:off x="4037250" y="5245400"/>
              <a:ext cx="38750" cy="106075"/>
            </a:xfrm>
            <a:custGeom>
              <a:rect b="b" l="l" r="r" t="t"/>
              <a:pathLst>
                <a:path extrusionOk="0" h="4243" w="1550">
                  <a:moveTo>
                    <a:pt x="1515" y="0"/>
                  </a:moveTo>
                  <a:lnTo>
                    <a:pt x="1515" y="34"/>
                  </a:lnTo>
                  <a:lnTo>
                    <a:pt x="741" y="2088"/>
                  </a:lnTo>
                  <a:lnTo>
                    <a:pt x="337" y="3131"/>
                  </a:lnTo>
                  <a:lnTo>
                    <a:pt x="0" y="4175"/>
                  </a:lnTo>
                  <a:lnTo>
                    <a:pt x="0" y="4209"/>
                  </a:lnTo>
                  <a:lnTo>
                    <a:pt x="34" y="4242"/>
                  </a:lnTo>
                  <a:lnTo>
                    <a:pt x="68" y="4242"/>
                  </a:lnTo>
                  <a:lnTo>
                    <a:pt x="68" y="4209"/>
                  </a:lnTo>
                  <a:lnTo>
                    <a:pt x="505" y="3131"/>
                  </a:lnTo>
                  <a:lnTo>
                    <a:pt x="909" y="2020"/>
                  </a:lnTo>
                  <a:lnTo>
                    <a:pt x="1145" y="1549"/>
                  </a:lnTo>
                  <a:lnTo>
                    <a:pt x="1347" y="1044"/>
                  </a:lnTo>
                  <a:lnTo>
                    <a:pt x="1448" y="775"/>
                  </a:lnTo>
                  <a:lnTo>
                    <a:pt x="1549" y="505"/>
                  </a:lnTo>
                  <a:lnTo>
                    <a:pt x="1549" y="270"/>
                  </a:lnTo>
                  <a:lnTo>
                    <a:pt x="1549" y="34"/>
                  </a:lnTo>
                  <a:lnTo>
                    <a:pt x="151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79" name="Google Shape;1079;p7"/>
            <p:cNvSpPr/>
            <p:nvPr/>
          </p:nvSpPr>
          <p:spPr>
            <a:xfrm>
              <a:off x="4124775" y="5049275"/>
              <a:ext cx="64850" cy="42125"/>
            </a:xfrm>
            <a:custGeom>
              <a:rect b="b" l="l" r="r" t="t"/>
              <a:pathLst>
                <a:path extrusionOk="0" h="1685" w="2594">
                  <a:moveTo>
                    <a:pt x="2560" y="1"/>
                  </a:moveTo>
                  <a:lnTo>
                    <a:pt x="2526" y="34"/>
                  </a:lnTo>
                  <a:lnTo>
                    <a:pt x="2391" y="270"/>
                  </a:lnTo>
                  <a:lnTo>
                    <a:pt x="2223" y="539"/>
                  </a:lnTo>
                  <a:lnTo>
                    <a:pt x="2088" y="809"/>
                  </a:lnTo>
                  <a:lnTo>
                    <a:pt x="1886" y="1078"/>
                  </a:lnTo>
                  <a:lnTo>
                    <a:pt x="1651" y="1246"/>
                  </a:lnTo>
                  <a:lnTo>
                    <a:pt x="1381" y="1381"/>
                  </a:lnTo>
                  <a:lnTo>
                    <a:pt x="1146" y="1448"/>
                  </a:lnTo>
                  <a:lnTo>
                    <a:pt x="876" y="1448"/>
                  </a:lnTo>
                  <a:lnTo>
                    <a:pt x="641" y="1381"/>
                  </a:lnTo>
                  <a:lnTo>
                    <a:pt x="405" y="1246"/>
                  </a:lnTo>
                  <a:lnTo>
                    <a:pt x="304" y="1145"/>
                  </a:lnTo>
                  <a:lnTo>
                    <a:pt x="237" y="1044"/>
                  </a:lnTo>
                  <a:lnTo>
                    <a:pt x="169" y="910"/>
                  </a:lnTo>
                  <a:lnTo>
                    <a:pt x="102" y="741"/>
                  </a:lnTo>
                  <a:lnTo>
                    <a:pt x="68" y="708"/>
                  </a:lnTo>
                  <a:lnTo>
                    <a:pt x="35" y="708"/>
                  </a:lnTo>
                  <a:lnTo>
                    <a:pt x="35" y="741"/>
                  </a:lnTo>
                  <a:lnTo>
                    <a:pt x="1" y="876"/>
                  </a:lnTo>
                  <a:lnTo>
                    <a:pt x="1" y="977"/>
                  </a:lnTo>
                  <a:lnTo>
                    <a:pt x="68" y="1179"/>
                  </a:lnTo>
                  <a:lnTo>
                    <a:pt x="203" y="1347"/>
                  </a:lnTo>
                  <a:lnTo>
                    <a:pt x="371" y="1482"/>
                  </a:lnTo>
                  <a:lnTo>
                    <a:pt x="573" y="1583"/>
                  </a:lnTo>
                  <a:lnTo>
                    <a:pt x="775" y="1650"/>
                  </a:lnTo>
                  <a:lnTo>
                    <a:pt x="1011" y="1684"/>
                  </a:lnTo>
                  <a:lnTo>
                    <a:pt x="1213" y="1684"/>
                  </a:lnTo>
                  <a:lnTo>
                    <a:pt x="1449" y="1617"/>
                  </a:lnTo>
                  <a:lnTo>
                    <a:pt x="1684" y="1482"/>
                  </a:lnTo>
                  <a:lnTo>
                    <a:pt x="1954" y="1280"/>
                  </a:lnTo>
                  <a:lnTo>
                    <a:pt x="2156" y="1078"/>
                  </a:lnTo>
                  <a:lnTo>
                    <a:pt x="2358" y="809"/>
                  </a:lnTo>
                  <a:lnTo>
                    <a:pt x="2492" y="573"/>
                  </a:lnTo>
                  <a:lnTo>
                    <a:pt x="2593" y="304"/>
                  </a:lnTo>
                  <a:lnTo>
                    <a:pt x="2593" y="34"/>
                  </a:lnTo>
                  <a:lnTo>
                    <a:pt x="256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0" name="Google Shape;1080;p7"/>
            <p:cNvSpPr/>
            <p:nvPr/>
          </p:nvSpPr>
          <p:spPr>
            <a:xfrm>
              <a:off x="4039775" y="2891150"/>
              <a:ext cx="5075" cy="5925"/>
            </a:xfrm>
            <a:custGeom>
              <a:rect b="b" l="l" r="r" t="t"/>
              <a:pathLst>
                <a:path extrusionOk="0" h="237" w="203">
                  <a:moveTo>
                    <a:pt x="0" y="1"/>
                  </a:moveTo>
                  <a:lnTo>
                    <a:pt x="0" y="135"/>
                  </a:lnTo>
                  <a:lnTo>
                    <a:pt x="34" y="203"/>
                  </a:lnTo>
                  <a:lnTo>
                    <a:pt x="101" y="236"/>
                  </a:lnTo>
                  <a:lnTo>
                    <a:pt x="169" y="203"/>
                  </a:lnTo>
                  <a:lnTo>
                    <a:pt x="202" y="13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1" name="Google Shape;1081;p7"/>
            <p:cNvSpPr/>
            <p:nvPr/>
          </p:nvSpPr>
          <p:spPr>
            <a:xfrm>
              <a:off x="4015375" y="4990350"/>
              <a:ext cx="185175" cy="365325"/>
            </a:xfrm>
            <a:custGeom>
              <a:rect b="b" l="l" r="r" t="t"/>
              <a:pathLst>
                <a:path extrusionOk="0" h="14613" w="7407">
                  <a:moveTo>
                    <a:pt x="5993" y="1"/>
                  </a:moveTo>
                  <a:lnTo>
                    <a:pt x="5825" y="35"/>
                  </a:lnTo>
                  <a:lnTo>
                    <a:pt x="5656" y="102"/>
                  </a:lnTo>
                  <a:lnTo>
                    <a:pt x="5488" y="169"/>
                  </a:lnTo>
                  <a:lnTo>
                    <a:pt x="5185" y="405"/>
                  </a:lnTo>
                  <a:lnTo>
                    <a:pt x="4916" y="674"/>
                  </a:lnTo>
                  <a:lnTo>
                    <a:pt x="4680" y="1011"/>
                  </a:lnTo>
                  <a:lnTo>
                    <a:pt x="4478" y="1348"/>
                  </a:lnTo>
                  <a:lnTo>
                    <a:pt x="4276" y="1651"/>
                  </a:lnTo>
                  <a:lnTo>
                    <a:pt x="4141" y="2021"/>
                  </a:lnTo>
                  <a:lnTo>
                    <a:pt x="4040" y="2391"/>
                  </a:lnTo>
                  <a:lnTo>
                    <a:pt x="3973" y="2762"/>
                  </a:lnTo>
                  <a:lnTo>
                    <a:pt x="3973" y="3132"/>
                  </a:lnTo>
                  <a:lnTo>
                    <a:pt x="4007" y="3368"/>
                  </a:lnTo>
                  <a:lnTo>
                    <a:pt x="4040" y="3570"/>
                  </a:lnTo>
                  <a:lnTo>
                    <a:pt x="4209" y="3974"/>
                  </a:lnTo>
                  <a:lnTo>
                    <a:pt x="4310" y="4344"/>
                  </a:lnTo>
                  <a:lnTo>
                    <a:pt x="4377" y="4681"/>
                  </a:lnTo>
                  <a:lnTo>
                    <a:pt x="4377" y="5051"/>
                  </a:lnTo>
                  <a:lnTo>
                    <a:pt x="4310" y="5421"/>
                  </a:lnTo>
                  <a:lnTo>
                    <a:pt x="4074" y="5960"/>
                  </a:lnTo>
                  <a:lnTo>
                    <a:pt x="3838" y="6532"/>
                  </a:lnTo>
                  <a:lnTo>
                    <a:pt x="3232" y="7576"/>
                  </a:lnTo>
                  <a:lnTo>
                    <a:pt x="2626" y="8687"/>
                  </a:lnTo>
                  <a:lnTo>
                    <a:pt x="1986" y="9798"/>
                  </a:lnTo>
                  <a:lnTo>
                    <a:pt x="640" y="11953"/>
                  </a:lnTo>
                  <a:lnTo>
                    <a:pt x="404" y="12323"/>
                  </a:lnTo>
                  <a:lnTo>
                    <a:pt x="202" y="12727"/>
                  </a:lnTo>
                  <a:lnTo>
                    <a:pt x="101" y="12929"/>
                  </a:lnTo>
                  <a:lnTo>
                    <a:pt x="34" y="13131"/>
                  </a:lnTo>
                  <a:lnTo>
                    <a:pt x="0" y="13367"/>
                  </a:lnTo>
                  <a:lnTo>
                    <a:pt x="0" y="13569"/>
                  </a:lnTo>
                  <a:lnTo>
                    <a:pt x="34" y="13636"/>
                  </a:lnTo>
                  <a:lnTo>
                    <a:pt x="67" y="13670"/>
                  </a:lnTo>
                  <a:lnTo>
                    <a:pt x="135" y="13636"/>
                  </a:lnTo>
                  <a:lnTo>
                    <a:pt x="168" y="13569"/>
                  </a:lnTo>
                  <a:lnTo>
                    <a:pt x="168" y="13333"/>
                  </a:lnTo>
                  <a:lnTo>
                    <a:pt x="202" y="13098"/>
                  </a:lnTo>
                  <a:lnTo>
                    <a:pt x="303" y="12862"/>
                  </a:lnTo>
                  <a:lnTo>
                    <a:pt x="404" y="12660"/>
                  </a:lnTo>
                  <a:lnTo>
                    <a:pt x="640" y="12222"/>
                  </a:lnTo>
                  <a:lnTo>
                    <a:pt x="909" y="11818"/>
                  </a:lnTo>
                  <a:lnTo>
                    <a:pt x="1986" y="10068"/>
                  </a:lnTo>
                  <a:lnTo>
                    <a:pt x="2996" y="8317"/>
                  </a:lnTo>
                  <a:lnTo>
                    <a:pt x="3501" y="7442"/>
                  </a:lnTo>
                  <a:lnTo>
                    <a:pt x="3939" y="6532"/>
                  </a:lnTo>
                  <a:lnTo>
                    <a:pt x="4310" y="5792"/>
                  </a:lnTo>
                  <a:lnTo>
                    <a:pt x="4444" y="5421"/>
                  </a:lnTo>
                  <a:lnTo>
                    <a:pt x="4545" y="5051"/>
                  </a:lnTo>
                  <a:lnTo>
                    <a:pt x="4545" y="4883"/>
                  </a:lnTo>
                  <a:lnTo>
                    <a:pt x="4545" y="4714"/>
                  </a:lnTo>
                  <a:lnTo>
                    <a:pt x="4512" y="4378"/>
                  </a:lnTo>
                  <a:lnTo>
                    <a:pt x="4377" y="4041"/>
                  </a:lnTo>
                  <a:lnTo>
                    <a:pt x="4276" y="3738"/>
                  </a:lnTo>
                  <a:lnTo>
                    <a:pt x="4175" y="3469"/>
                  </a:lnTo>
                  <a:lnTo>
                    <a:pt x="4141" y="3199"/>
                  </a:lnTo>
                  <a:lnTo>
                    <a:pt x="4141" y="2896"/>
                  </a:lnTo>
                  <a:lnTo>
                    <a:pt x="4175" y="2593"/>
                  </a:lnTo>
                  <a:lnTo>
                    <a:pt x="4242" y="2257"/>
                  </a:lnTo>
                  <a:lnTo>
                    <a:pt x="4343" y="1954"/>
                  </a:lnTo>
                  <a:lnTo>
                    <a:pt x="4444" y="1651"/>
                  </a:lnTo>
                  <a:lnTo>
                    <a:pt x="4613" y="1348"/>
                  </a:lnTo>
                  <a:lnTo>
                    <a:pt x="4781" y="1078"/>
                  </a:lnTo>
                  <a:lnTo>
                    <a:pt x="4983" y="809"/>
                  </a:lnTo>
                  <a:lnTo>
                    <a:pt x="5185" y="607"/>
                  </a:lnTo>
                  <a:lnTo>
                    <a:pt x="5421" y="405"/>
                  </a:lnTo>
                  <a:lnTo>
                    <a:pt x="5690" y="270"/>
                  </a:lnTo>
                  <a:lnTo>
                    <a:pt x="5959" y="169"/>
                  </a:lnTo>
                  <a:lnTo>
                    <a:pt x="6262" y="136"/>
                  </a:lnTo>
                  <a:lnTo>
                    <a:pt x="6565" y="169"/>
                  </a:lnTo>
                  <a:lnTo>
                    <a:pt x="6565" y="203"/>
                  </a:lnTo>
                  <a:lnTo>
                    <a:pt x="6599" y="237"/>
                  </a:lnTo>
                  <a:lnTo>
                    <a:pt x="6767" y="439"/>
                  </a:lnTo>
                  <a:lnTo>
                    <a:pt x="6902" y="674"/>
                  </a:lnTo>
                  <a:lnTo>
                    <a:pt x="7003" y="910"/>
                  </a:lnTo>
                  <a:lnTo>
                    <a:pt x="7104" y="1179"/>
                  </a:lnTo>
                  <a:lnTo>
                    <a:pt x="7138" y="1482"/>
                  </a:lnTo>
                  <a:lnTo>
                    <a:pt x="7171" y="1752"/>
                  </a:lnTo>
                  <a:lnTo>
                    <a:pt x="7171" y="2290"/>
                  </a:lnTo>
                  <a:lnTo>
                    <a:pt x="7138" y="2593"/>
                  </a:lnTo>
                  <a:lnTo>
                    <a:pt x="7070" y="2863"/>
                  </a:lnTo>
                  <a:lnTo>
                    <a:pt x="6969" y="3132"/>
                  </a:lnTo>
                  <a:lnTo>
                    <a:pt x="6835" y="3401"/>
                  </a:lnTo>
                  <a:lnTo>
                    <a:pt x="6633" y="3603"/>
                  </a:lnTo>
                  <a:lnTo>
                    <a:pt x="6431" y="3839"/>
                  </a:lnTo>
                  <a:lnTo>
                    <a:pt x="6229" y="4041"/>
                  </a:lnTo>
                  <a:lnTo>
                    <a:pt x="5959" y="4209"/>
                  </a:lnTo>
                  <a:lnTo>
                    <a:pt x="5387" y="4613"/>
                  </a:lnTo>
                  <a:lnTo>
                    <a:pt x="5084" y="4849"/>
                  </a:lnTo>
                  <a:lnTo>
                    <a:pt x="4848" y="5085"/>
                  </a:lnTo>
                  <a:lnTo>
                    <a:pt x="4613" y="5455"/>
                  </a:lnTo>
                  <a:lnTo>
                    <a:pt x="4411" y="5825"/>
                  </a:lnTo>
                  <a:lnTo>
                    <a:pt x="4108" y="6633"/>
                  </a:lnTo>
                  <a:lnTo>
                    <a:pt x="3771" y="7711"/>
                  </a:lnTo>
                  <a:lnTo>
                    <a:pt x="3434" y="8788"/>
                  </a:lnTo>
                  <a:lnTo>
                    <a:pt x="3165" y="9866"/>
                  </a:lnTo>
                  <a:lnTo>
                    <a:pt x="2895" y="10977"/>
                  </a:lnTo>
                  <a:lnTo>
                    <a:pt x="2727" y="12020"/>
                  </a:lnTo>
                  <a:lnTo>
                    <a:pt x="2626" y="12525"/>
                  </a:lnTo>
                  <a:lnTo>
                    <a:pt x="2525" y="13064"/>
                  </a:lnTo>
                  <a:lnTo>
                    <a:pt x="2390" y="13434"/>
                  </a:lnTo>
                  <a:lnTo>
                    <a:pt x="2222" y="13771"/>
                  </a:lnTo>
                  <a:lnTo>
                    <a:pt x="1986" y="14074"/>
                  </a:lnTo>
                  <a:lnTo>
                    <a:pt x="1852" y="14209"/>
                  </a:lnTo>
                  <a:lnTo>
                    <a:pt x="1683" y="14310"/>
                  </a:lnTo>
                  <a:lnTo>
                    <a:pt x="1448" y="14444"/>
                  </a:lnTo>
                  <a:lnTo>
                    <a:pt x="1212" y="14478"/>
                  </a:lnTo>
                  <a:lnTo>
                    <a:pt x="976" y="14478"/>
                  </a:lnTo>
                  <a:lnTo>
                    <a:pt x="774" y="14411"/>
                  </a:lnTo>
                  <a:lnTo>
                    <a:pt x="572" y="14276"/>
                  </a:lnTo>
                  <a:lnTo>
                    <a:pt x="404" y="14108"/>
                  </a:lnTo>
                  <a:lnTo>
                    <a:pt x="303" y="13906"/>
                  </a:lnTo>
                  <a:lnTo>
                    <a:pt x="236" y="13670"/>
                  </a:lnTo>
                  <a:lnTo>
                    <a:pt x="202" y="13636"/>
                  </a:lnTo>
                  <a:lnTo>
                    <a:pt x="135" y="13636"/>
                  </a:lnTo>
                  <a:lnTo>
                    <a:pt x="135" y="13670"/>
                  </a:lnTo>
                  <a:lnTo>
                    <a:pt x="135" y="13906"/>
                  </a:lnTo>
                  <a:lnTo>
                    <a:pt x="168" y="14074"/>
                  </a:lnTo>
                  <a:lnTo>
                    <a:pt x="236" y="14242"/>
                  </a:lnTo>
                  <a:lnTo>
                    <a:pt x="337" y="14377"/>
                  </a:lnTo>
                  <a:lnTo>
                    <a:pt x="471" y="14478"/>
                  </a:lnTo>
                  <a:lnTo>
                    <a:pt x="606" y="14545"/>
                  </a:lnTo>
                  <a:lnTo>
                    <a:pt x="774" y="14579"/>
                  </a:lnTo>
                  <a:lnTo>
                    <a:pt x="943" y="14613"/>
                  </a:lnTo>
                  <a:lnTo>
                    <a:pt x="1111" y="14613"/>
                  </a:lnTo>
                  <a:lnTo>
                    <a:pt x="1313" y="14579"/>
                  </a:lnTo>
                  <a:lnTo>
                    <a:pt x="1481" y="14545"/>
                  </a:lnTo>
                  <a:lnTo>
                    <a:pt x="1650" y="14478"/>
                  </a:lnTo>
                  <a:lnTo>
                    <a:pt x="1818" y="14411"/>
                  </a:lnTo>
                  <a:lnTo>
                    <a:pt x="1953" y="14310"/>
                  </a:lnTo>
                  <a:lnTo>
                    <a:pt x="2087" y="14175"/>
                  </a:lnTo>
                  <a:lnTo>
                    <a:pt x="2222" y="14040"/>
                  </a:lnTo>
                  <a:lnTo>
                    <a:pt x="2390" y="13771"/>
                  </a:lnTo>
                  <a:lnTo>
                    <a:pt x="2525" y="13468"/>
                  </a:lnTo>
                  <a:lnTo>
                    <a:pt x="2626" y="13131"/>
                  </a:lnTo>
                  <a:lnTo>
                    <a:pt x="2727" y="12828"/>
                  </a:lnTo>
                  <a:lnTo>
                    <a:pt x="2828" y="12155"/>
                  </a:lnTo>
                  <a:lnTo>
                    <a:pt x="2963" y="11482"/>
                  </a:lnTo>
                  <a:lnTo>
                    <a:pt x="3131" y="10707"/>
                  </a:lnTo>
                  <a:lnTo>
                    <a:pt x="3299" y="9899"/>
                  </a:lnTo>
                  <a:lnTo>
                    <a:pt x="3737" y="8351"/>
                  </a:lnTo>
                  <a:lnTo>
                    <a:pt x="3973" y="7644"/>
                  </a:lnTo>
                  <a:lnTo>
                    <a:pt x="4209" y="6903"/>
                  </a:lnTo>
                  <a:lnTo>
                    <a:pt x="4478" y="6196"/>
                  </a:lnTo>
                  <a:lnTo>
                    <a:pt x="4781" y="5522"/>
                  </a:lnTo>
                  <a:lnTo>
                    <a:pt x="4983" y="5253"/>
                  </a:lnTo>
                  <a:lnTo>
                    <a:pt x="5219" y="4984"/>
                  </a:lnTo>
                  <a:lnTo>
                    <a:pt x="5488" y="4782"/>
                  </a:lnTo>
                  <a:lnTo>
                    <a:pt x="5757" y="4580"/>
                  </a:lnTo>
                  <a:lnTo>
                    <a:pt x="6330" y="4176"/>
                  </a:lnTo>
                  <a:lnTo>
                    <a:pt x="6599" y="3974"/>
                  </a:lnTo>
                  <a:lnTo>
                    <a:pt x="6835" y="3738"/>
                  </a:lnTo>
                  <a:lnTo>
                    <a:pt x="6969" y="3536"/>
                  </a:lnTo>
                  <a:lnTo>
                    <a:pt x="7104" y="3334"/>
                  </a:lnTo>
                  <a:lnTo>
                    <a:pt x="7205" y="3132"/>
                  </a:lnTo>
                  <a:lnTo>
                    <a:pt x="7272" y="2896"/>
                  </a:lnTo>
                  <a:lnTo>
                    <a:pt x="7340" y="2661"/>
                  </a:lnTo>
                  <a:lnTo>
                    <a:pt x="7373" y="2425"/>
                  </a:lnTo>
                  <a:lnTo>
                    <a:pt x="7407" y="1886"/>
                  </a:lnTo>
                  <a:lnTo>
                    <a:pt x="7340" y="1381"/>
                  </a:lnTo>
                  <a:lnTo>
                    <a:pt x="7306" y="1146"/>
                  </a:lnTo>
                  <a:lnTo>
                    <a:pt x="7239" y="910"/>
                  </a:lnTo>
                  <a:lnTo>
                    <a:pt x="7138" y="674"/>
                  </a:lnTo>
                  <a:lnTo>
                    <a:pt x="7003" y="472"/>
                  </a:lnTo>
                  <a:lnTo>
                    <a:pt x="6868" y="270"/>
                  </a:lnTo>
                  <a:lnTo>
                    <a:pt x="6734" y="136"/>
                  </a:lnTo>
                  <a:lnTo>
                    <a:pt x="6666" y="102"/>
                  </a:lnTo>
                  <a:lnTo>
                    <a:pt x="6633" y="102"/>
                  </a:lnTo>
                  <a:lnTo>
                    <a:pt x="6599" y="68"/>
                  </a:lnTo>
                  <a:lnTo>
                    <a:pt x="639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2" name="Google Shape;1082;p7"/>
            <p:cNvSpPr/>
            <p:nvPr/>
          </p:nvSpPr>
          <p:spPr>
            <a:xfrm>
              <a:off x="6735750" y="2891150"/>
              <a:ext cx="270200" cy="160800"/>
            </a:xfrm>
            <a:custGeom>
              <a:rect b="b" l="l" r="r" t="t"/>
              <a:pathLst>
                <a:path extrusionOk="0" h="6432" w="10808">
                  <a:moveTo>
                    <a:pt x="6330" y="438"/>
                  </a:moveTo>
                  <a:lnTo>
                    <a:pt x="6195" y="910"/>
                  </a:lnTo>
                  <a:lnTo>
                    <a:pt x="6027" y="1381"/>
                  </a:lnTo>
                  <a:lnTo>
                    <a:pt x="6027" y="1213"/>
                  </a:lnTo>
                  <a:lnTo>
                    <a:pt x="5959" y="640"/>
                  </a:lnTo>
                  <a:lnTo>
                    <a:pt x="6330" y="438"/>
                  </a:lnTo>
                  <a:close/>
                  <a:moveTo>
                    <a:pt x="4781" y="1583"/>
                  </a:moveTo>
                  <a:lnTo>
                    <a:pt x="4747" y="2054"/>
                  </a:lnTo>
                  <a:lnTo>
                    <a:pt x="4478" y="2155"/>
                  </a:lnTo>
                  <a:lnTo>
                    <a:pt x="4512" y="1987"/>
                  </a:lnTo>
                  <a:lnTo>
                    <a:pt x="4512" y="1920"/>
                  </a:lnTo>
                  <a:lnTo>
                    <a:pt x="4478" y="1886"/>
                  </a:lnTo>
                  <a:lnTo>
                    <a:pt x="4781" y="1583"/>
                  </a:lnTo>
                  <a:close/>
                  <a:moveTo>
                    <a:pt x="5892" y="674"/>
                  </a:moveTo>
                  <a:lnTo>
                    <a:pt x="5892" y="1213"/>
                  </a:lnTo>
                  <a:lnTo>
                    <a:pt x="5926" y="1617"/>
                  </a:lnTo>
                  <a:lnTo>
                    <a:pt x="5791" y="1785"/>
                  </a:lnTo>
                  <a:lnTo>
                    <a:pt x="5656" y="1953"/>
                  </a:lnTo>
                  <a:lnTo>
                    <a:pt x="5656" y="1819"/>
                  </a:lnTo>
                  <a:lnTo>
                    <a:pt x="5589" y="1011"/>
                  </a:lnTo>
                  <a:lnTo>
                    <a:pt x="5522" y="1819"/>
                  </a:lnTo>
                  <a:lnTo>
                    <a:pt x="5488" y="2122"/>
                  </a:lnTo>
                  <a:lnTo>
                    <a:pt x="5151" y="2391"/>
                  </a:lnTo>
                  <a:lnTo>
                    <a:pt x="5118" y="2021"/>
                  </a:lnTo>
                  <a:lnTo>
                    <a:pt x="5118" y="1617"/>
                  </a:lnTo>
                  <a:lnTo>
                    <a:pt x="5151" y="1179"/>
                  </a:lnTo>
                  <a:lnTo>
                    <a:pt x="5522" y="910"/>
                  </a:lnTo>
                  <a:lnTo>
                    <a:pt x="5892" y="674"/>
                  </a:lnTo>
                  <a:close/>
                  <a:moveTo>
                    <a:pt x="5084" y="1280"/>
                  </a:moveTo>
                  <a:lnTo>
                    <a:pt x="5017" y="1583"/>
                  </a:lnTo>
                  <a:lnTo>
                    <a:pt x="4983" y="1886"/>
                  </a:lnTo>
                  <a:lnTo>
                    <a:pt x="4983" y="2189"/>
                  </a:lnTo>
                  <a:lnTo>
                    <a:pt x="5017" y="2492"/>
                  </a:lnTo>
                  <a:lnTo>
                    <a:pt x="4848" y="2593"/>
                  </a:lnTo>
                  <a:lnTo>
                    <a:pt x="4781" y="1549"/>
                  </a:lnTo>
                  <a:lnTo>
                    <a:pt x="4848" y="1482"/>
                  </a:lnTo>
                  <a:lnTo>
                    <a:pt x="5084" y="1280"/>
                  </a:lnTo>
                  <a:close/>
                  <a:moveTo>
                    <a:pt x="4747" y="2122"/>
                  </a:moveTo>
                  <a:lnTo>
                    <a:pt x="4714" y="2661"/>
                  </a:lnTo>
                  <a:lnTo>
                    <a:pt x="4512" y="2762"/>
                  </a:lnTo>
                  <a:lnTo>
                    <a:pt x="4512" y="2627"/>
                  </a:lnTo>
                  <a:lnTo>
                    <a:pt x="4478" y="2492"/>
                  </a:lnTo>
                  <a:lnTo>
                    <a:pt x="4444" y="2290"/>
                  </a:lnTo>
                  <a:lnTo>
                    <a:pt x="4747" y="2122"/>
                  </a:lnTo>
                  <a:close/>
                  <a:moveTo>
                    <a:pt x="4242" y="2425"/>
                  </a:moveTo>
                  <a:lnTo>
                    <a:pt x="4242" y="2458"/>
                  </a:lnTo>
                  <a:lnTo>
                    <a:pt x="4276" y="2661"/>
                  </a:lnTo>
                  <a:lnTo>
                    <a:pt x="4310" y="2762"/>
                  </a:lnTo>
                  <a:lnTo>
                    <a:pt x="4377" y="2829"/>
                  </a:lnTo>
                  <a:lnTo>
                    <a:pt x="4141" y="2896"/>
                  </a:lnTo>
                  <a:lnTo>
                    <a:pt x="3906" y="2964"/>
                  </a:lnTo>
                  <a:lnTo>
                    <a:pt x="3906" y="2964"/>
                  </a:lnTo>
                  <a:lnTo>
                    <a:pt x="4074" y="2559"/>
                  </a:lnTo>
                  <a:lnTo>
                    <a:pt x="4242" y="2425"/>
                  </a:lnTo>
                  <a:close/>
                  <a:moveTo>
                    <a:pt x="3704" y="2829"/>
                  </a:moveTo>
                  <a:lnTo>
                    <a:pt x="3670" y="2997"/>
                  </a:lnTo>
                  <a:lnTo>
                    <a:pt x="3535" y="2997"/>
                  </a:lnTo>
                  <a:lnTo>
                    <a:pt x="3704" y="2829"/>
                  </a:lnTo>
                  <a:close/>
                  <a:moveTo>
                    <a:pt x="67" y="1"/>
                  </a:moveTo>
                  <a:lnTo>
                    <a:pt x="0" y="270"/>
                  </a:lnTo>
                  <a:lnTo>
                    <a:pt x="0" y="539"/>
                  </a:lnTo>
                  <a:lnTo>
                    <a:pt x="34" y="809"/>
                  </a:lnTo>
                  <a:lnTo>
                    <a:pt x="67" y="1078"/>
                  </a:lnTo>
                  <a:lnTo>
                    <a:pt x="168" y="1347"/>
                  </a:lnTo>
                  <a:lnTo>
                    <a:pt x="269" y="1583"/>
                  </a:lnTo>
                  <a:lnTo>
                    <a:pt x="404" y="1819"/>
                  </a:lnTo>
                  <a:lnTo>
                    <a:pt x="539" y="2054"/>
                  </a:lnTo>
                  <a:lnTo>
                    <a:pt x="774" y="2324"/>
                  </a:lnTo>
                  <a:lnTo>
                    <a:pt x="1044" y="2559"/>
                  </a:lnTo>
                  <a:lnTo>
                    <a:pt x="1347" y="2762"/>
                  </a:lnTo>
                  <a:lnTo>
                    <a:pt x="1684" y="2896"/>
                  </a:lnTo>
                  <a:lnTo>
                    <a:pt x="2020" y="2997"/>
                  </a:lnTo>
                  <a:lnTo>
                    <a:pt x="2391" y="3098"/>
                  </a:lnTo>
                  <a:lnTo>
                    <a:pt x="2727" y="3166"/>
                  </a:lnTo>
                  <a:lnTo>
                    <a:pt x="3098" y="3199"/>
                  </a:lnTo>
                  <a:lnTo>
                    <a:pt x="2525" y="3805"/>
                  </a:lnTo>
                  <a:lnTo>
                    <a:pt x="2121" y="4243"/>
                  </a:lnTo>
                  <a:lnTo>
                    <a:pt x="1919" y="4512"/>
                  </a:lnTo>
                  <a:lnTo>
                    <a:pt x="1751" y="4782"/>
                  </a:lnTo>
                  <a:lnTo>
                    <a:pt x="1616" y="5051"/>
                  </a:lnTo>
                  <a:lnTo>
                    <a:pt x="1482" y="5320"/>
                  </a:lnTo>
                  <a:lnTo>
                    <a:pt x="1381" y="5623"/>
                  </a:lnTo>
                  <a:lnTo>
                    <a:pt x="1347" y="5926"/>
                  </a:lnTo>
                  <a:lnTo>
                    <a:pt x="1212" y="5691"/>
                  </a:lnTo>
                  <a:lnTo>
                    <a:pt x="1077" y="5455"/>
                  </a:lnTo>
                  <a:lnTo>
                    <a:pt x="1010" y="5354"/>
                  </a:lnTo>
                  <a:lnTo>
                    <a:pt x="875" y="5253"/>
                  </a:lnTo>
                  <a:lnTo>
                    <a:pt x="875" y="5354"/>
                  </a:lnTo>
                  <a:lnTo>
                    <a:pt x="943" y="5489"/>
                  </a:lnTo>
                  <a:lnTo>
                    <a:pt x="1044" y="5691"/>
                  </a:lnTo>
                  <a:lnTo>
                    <a:pt x="1414" y="6398"/>
                  </a:lnTo>
                  <a:lnTo>
                    <a:pt x="1448" y="6431"/>
                  </a:lnTo>
                  <a:lnTo>
                    <a:pt x="1482" y="6431"/>
                  </a:lnTo>
                  <a:lnTo>
                    <a:pt x="1583" y="6398"/>
                  </a:lnTo>
                  <a:lnTo>
                    <a:pt x="1785" y="6128"/>
                  </a:lnTo>
                  <a:lnTo>
                    <a:pt x="2020" y="5893"/>
                  </a:lnTo>
                  <a:lnTo>
                    <a:pt x="2256" y="5691"/>
                  </a:lnTo>
                  <a:lnTo>
                    <a:pt x="2492" y="5455"/>
                  </a:lnTo>
                  <a:lnTo>
                    <a:pt x="2525" y="5388"/>
                  </a:lnTo>
                  <a:lnTo>
                    <a:pt x="2492" y="5354"/>
                  </a:lnTo>
                  <a:lnTo>
                    <a:pt x="2458" y="5320"/>
                  </a:lnTo>
                  <a:lnTo>
                    <a:pt x="2391" y="5320"/>
                  </a:lnTo>
                  <a:lnTo>
                    <a:pt x="2155" y="5489"/>
                  </a:lnTo>
                  <a:lnTo>
                    <a:pt x="1919" y="5691"/>
                  </a:lnTo>
                  <a:lnTo>
                    <a:pt x="1684" y="5926"/>
                  </a:lnTo>
                  <a:lnTo>
                    <a:pt x="1482" y="6162"/>
                  </a:lnTo>
                  <a:lnTo>
                    <a:pt x="1448" y="6128"/>
                  </a:lnTo>
                  <a:lnTo>
                    <a:pt x="1684" y="5455"/>
                  </a:lnTo>
                  <a:lnTo>
                    <a:pt x="1987" y="4849"/>
                  </a:lnTo>
                  <a:lnTo>
                    <a:pt x="2155" y="4580"/>
                  </a:lnTo>
                  <a:lnTo>
                    <a:pt x="2323" y="4310"/>
                  </a:lnTo>
                  <a:lnTo>
                    <a:pt x="2795" y="3772"/>
                  </a:lnTo>
                  <a:lnTo>
                    <a:pt x="3333" y="3199"/>
                  </a:lnTo>
                  <a:lnTo>
                    <a:pt x="3636" y="3199"/>
                  </a:lnTo>
                  <a:lnTo>
                    <a:pt x="3603" y="3469"/>
                  </a:lnTo>
                  <a:lnTo>
                    <a:pt x="3603" y="3738"/>
                  </a:lnTo>
                  <a:lnTo>
                    <a:pt x="3636" y="3974"/>
                  </a:lnTo>
                  <a:lnTo>
                    <a:pt x="3704" y="4209"/>
                  </a:lnTo>
                  <a:lnTo>
                    <a:pt x="3805" y="4445"/>
                  </a:lnTo>
                  <a:lnTo>
                    <a:pt x="3906" y="4681"/>
                  </a:lnTo>
                  <a:lnTo>
                    <a:pt x="4074" y="4883"/>
                  </a:lnTo>
                  <a:lnTo>
                    <a:pt x="4242" y="5085"/>
                  </a:lnTo>
                  <a:lnTo>
                    <a:pt x="4411" y="5253"/>
                  </a:lnTo>
                  <a:lnTo>
                    <a:pt x="4613" y="5421"/>
                  </a:lnTo>
                  <a:lnTo>
                    <a:pt x="4848" y="5556"/>
                  </a:lnTo>
                  <a:lnTo>
                    <a:pt x="5084" y="5657"/>
                  </a:lnTo>
                  <a:lnTo>
                    <a:pt x="5353" y="5792"/>
                  </a:lnTo>
                  <a:lnTo>
                    <a:pt x="5623" y="5859"/>
                  </a:lnTo>
                  <a:lnTo>
                    <a:pt x="5892" y="5926"/>
                  </a:lnTo>
                  <a:lnTo>
                    <a:pt x="6599" y="5926"/>
                  </a:lnTo>
                  <a:lnTo>
                    <a:pt x="7003" y="5893"/>
                  </a:lnTo>
                  <a:lnTo>
                    <a:pt x="7407" y="5758"/>
                  </a:lnTo>
                  <a:lnTo>
                    <a:pt x="7811" y="5623"/>
                  </a:lnTo>
                  <a:lnTo>
                    <a:pt x="8215" y="5455"/>
                  </a:lnTo>
                  <a:lnTo>
                    <a:pt x="8585" y="5253"/>
                  </a:lnTo>
                  <a:lnTo>
                    <a:pt x="9292" y="4815"/>
                  </a:lnTo>
                  <a:lnTo>
                    <a:pt x="9865" y="4378"/>
                  </a:lnTo>
                  <a:lnTo>
                    <a:pt x="10101" y="4176"/>
                  </a:lnTo>
                  <a:lnTo>
                    <a:pt x="10336" y="3906"/>
                  </a:lnTo>
                  <a:lnTo>
                    <a:pt x="10538" y="3637"/>
                  </a:lnTo>
                  <a:lnTo>
                    <a:pt x="10673" y="3368"/>
                  </a:lnTo>
                  <a:lnTo>
                    <a:pt x="10774" y="3031"/>
                  </a:lnTo>
                  <a:lnTo>
                    <a:pt x="10808" y="2661"/>
                  </a:lnTo>
                  <a:lnTo>
                    <a:pt x="10808" y="2324"/>
                  </a:lnTo>
                  <a:lnTo>
                    <a:pt x="10774" y="1987"/>
                  </a:lnTo>
                  <a:lnTo>
                    <a:pt x="10707" y="1650"/>
                  </a:lnTo>
                  <a:lnTo>
                    <a:pt x="10606" y="1280"/>
                  </a:lnTo>
                  <a:lnTo>
                    <a:pt x="10505" y="943"/>
                  </a:lnTo>
                  <a:lnTo>
                    <a:pt x="10370" y="607"/>
                  </a:lnTo>
                  <a:lnTo>
                    <a:pt x="10202" y="304"/>
                  </a:lnTo>
                  <a:lnTo>
                    <a:pt x="10000" y="1"/>
                  </a:lnTo>
                  <a:lnTo>
                    <a:pt x="9730" y="1"/>
                  </a:lnTo>
                  <a:lnTo>
                    <a:pt x="9865" y="203"/>
                  </a:lnTo>
                  <a:lnTo>
                    <a:pt x="10000" y="405"/>
                  </a:lnTo>
                  <a:lnTo>
                    <a:pt x="10235" y="842"/>
                  </a:lnTo>
                  <a:lnTo>
                    <a:pt x="10404" y="1347"/>
                  </a:lnTo>
                  <a:lnTo>
                    <a:pt x="10505" y="1852"/>
                  </a:lnTo>
                  <a:lnTo>
                    <a:pt x="10572" y="2357"/>
                  </a:lnTo>
                  <a:lnTo>
                    <a:pt x="10572" y="2829"/>
                  </a:lnTo>
                  <a:lnTo>
                    <a:pt x="10471" y="3233"/>
                  </a:lnTo>
                  <a:lnTo>
                    <a:pt x="10437" y="3435"/>
                  </a:lnTo>
                  <a:lnTo>
                    <a:pt x="10336" y="3603"/>
                  </a:lnTo>
                  <a:lnTo>
                    <a:pt x="10168" y="3839"/>
                  </a:lnTo>
                  <a:lnTo>
                    <a:pt x="9966" y="4041"/>
                  </a:lnTo>
                  <a:lnTo>
                    <a:pt x="9730" y="4277"/>
                  </a:lnTo>
                  <a:lnTo>
                    <a:pt x="9461" y="4445"/>
                  </a:lnTo>
                  <a:lnTo>
                    <a:pt x="8922" y="4782"/>
                  </a:lnTo>
                  <a:lnTo>
                    <a:pt x="8417" y="5085"/>
                  </a:lnTo>
                  <a:lnTo>
                    <a:pt x="8080" y="5253"/>
                  </a:lnTo>
                  <a:lnTo>
                    <a:pt x="7777" y="5388"/>
                  </a:lnTo>
                  <a:lnTo>
                    <a:pt x="7441" y="5522"/>
                  </a:lnTo>
                  <a:lnTo>
                    <a:pt x="7104" y="5623"/>
                  </a:lnTo>
                  <a:lnTo>
                    <a:pt x="6734" y="5691"/>
                  </a:lnTo>
                  <a:lnTo>
                    <a:pt x="6397" y="5724"/>
                  </a:lnTo>
                  <a:lnTo>
                    <a:pt x="6027" y="5724"/>
                  </a:lnTo>
                  <a:lnTo>
                    <a:pt x="5690" y="5657"/>
                  </a:lnTo>
                  <a:lnTo>
                    <a:pt x="5387" y="5590"/>
                  </a:lnTo>
                  <a:lnTo>
                    <a:pt x="5118" y="5489"/>
                  </a:lnTo>
                  <a:lnTo>
                    <a:pt x="4848" y="5354"/>
                  </a:lnTo>
                  <a:lnTo>
                    <a:pt x="4613" y="5186"/>
                  </a:lnTo>
                  <a:lnTo>
                    <a:pt x="4377" y="4984"/>
                  </a:lnTo>
                  <a:lnTo>
                    <a:pt x="4209" y="4782"/>
                  </a:lnTo>
                  <a:lnTo>
                    <a:pt x="4040" y="4512"/>
                  </a:lnTo>
                  <a:lnTo>
                    <a:pt x="3906" y="4277"/>
                  </a:lnTo>
                  <a:lnTo>
                    <a:pt x="3805" y="4007"/>
                  </a:lnTo>
                  <a:lnTo>
                    <a:pt x="3771" y="3738"/>
                  </a:lnTo>
                  <a:lnTo>
                    <a:pt x="3771" y="3469"/>
                  </a:lnTo>
                  <a:lnTo>
                    <a:pt x="3838" y="3199"/>
                  </a:lnTo>
                  <a:lnTo>
                    <a:pt x="4074" y="3132"/>
                  </a:lnTo>
                  <a:lnTo>
                    <a:pt x="4276" y="3065"/>
                  </a:lnTo>
                  <a:lnTo>
                    <a:pt x="4747" y="2896"/>
                  </a:lnTo>
                  <a:lnTo>
                    <a:pt x="4747" y="3166"/>
                  </a:lnTo>
                  <a:lnTo>
                    <a:pt x="4781" y="3199"/>
                  </a:lnTo>
                  <a:lnTo>
                    <a:pt x="4815" y="3166"/>
                  </a:lnTo>
                  <a:lnTo>
                    <a:pt x="4848" y="2829"/>
                  </a:lnTo>
                  <a:lnTo>
                    <a:pt x="5084" y="2694"/>
                  </a:lnTo>
                  <a:lnTo>
                    <a:pt x="5118" y="2762"/>
                  </a:lnTo>
                  <a:lnTo>
                    <a:pt x="5151" y="2795"/>
                  </a:lnTo>
                  <a:lnTo>
                    <a:pt x="5185" y="2762"/>
                  </a:lnTo>
                  <a:lnTo>
                    <a:pt x="5185" y="2627"/>
                  </a:lnTo>
                  <a:lnTo>
                    <a:pt x="5522" y="2357"/>
                  </a:lnTo>
                  <a:lnTo>
                    <a:pt x="5555" y="2492"/>
                  </a:lnTo>
                  <a:lnTo>
                    <a:pt x="5555" y="2526"/>
                  </a:lnTo>
                  <a:lnTo>
                    <a:pt x="5623" y="2526"/>
                  </a:lnTo>
                  <a:lnTo>
                    <a:pt x="5623" y="2492"/>
                  </a:lnTo>
                  <a:lnTo>
                    <a:pt x="5656" y="2357"/>
                  </a:lnTo>
                  <a:lnTo>
                    <a:pt x="5690" y="2189"/>
                  </a:lnTo>
                  <a:lnTo>
                    <a:pt x="5993" y="1852"/>
                  </a:lnTo>
                  <a:lnTo>
                    <a:pt x="6027" y="1819"/>
                  </a:lnTo>
                  <a:lnTo>
                    <a:pt x="6128" y="1650"/>
                  </a:lnTo>
                  <a:lnTo>
                    <a:pt x="6229" y="1482"/>
                  </a:lnTo>
                  <a:lnTo>
                    <a:pt x="6363" y="1112"/>
                  </a:lnTo>
                  <a:lnTo>
                    <a:pt x="6565" y="337"/>
                  </a:lnTo>
                  <a:lnTo>
                    <a:pt x="6565" y="304"/>
                  </a:lnTo>
                  <a:lnTo>
                    <a:pt x="6969" y="135"/>
                  </a:lnTo>
                  <a:lnTo>
                    <a:pt x="7407" y="1"/>
                  </a:lnTo>
                  <a:lnTo>
                    <a:pt x="7104" y="1"/>
                  </a:lnTo>
                  <a:lnTo>
                    <a:pt x="6633" y="169"/>
                  </a:lnTo>
                  <a:lnTo>
                    <a:pt x="6666" y="1"/>
                  </a:lnTo>
                  <a:lnTo>
                    <a:pt x="6464" y="1"/>
                  </a:lnTo>
                  <a:lnTo>
                    <a:pt x="6363" y="270"/>
                  </a:lnTo>
                  <a:lnTo>
                    <a:pt x="6027" y="438"/>
                  </a:lnTo>
                  <a:lnTo>
                    <a:pt x="5724" y="607"/>
                  </a:lnTo>
                  <a:lnTo>
                    <a:pt x="5387" y="809"/>
                  </a:lnTo>
                  <a:lnTo>
                    <a:pt x="5084" y="1044"/>
                  </a:lnTo>
                  <a:lnTo>
                    <a:pt x="4815" y="1280"/>
                  </a:lnTo>
                  <a:lnTo>
                    <a:pt x="4545" y="1549"/>
                  </a:lnTo>
                  <a:lnTo>
                    <a:pt x="4276" y="1852"/>
                  </a:lnTo>
                  <a:lnTo>
                    <a:pt x="4040" y="2189"/>
                  </a:lnTo>
                  <a:lnTo>
                    <a:pt x="3838" y="2559"/>
                  </a:lnTo>
                  <a:lnTo>
                    <a:pt x="3569" y="2762"/>
                  </a:lnTo>
                  <a:lnTo>
                    <a:pt x="3300" y="2997"/>
                  </a:lnTo>
                  <a:lnTo>
                    <a:pt x="2963" y="2997"/>
                  </a:lnTo>
                  <a:lnTo>
                    <a:pt x="2626" y="2964"/>
                  </a:lnTo>
                  <a:lnTo>
                    <a:pt x="2290" y="2863"/>
                  </a:lnTo>
                  <a:lnTo>
                    <a:pt x="1953" y="2795"/>
                  </a:lnTo>
                  <a:lnTo>
                    <a:pt x="1650" y="2661"/>
                  </a:lnTo>
                  <a:lnTo>
                    <a:pt x="1347" y="2492"/>
                  </a:lnTo>
                  <a:lnTo>
                    <a:pt x="1077" y="2324"/>
                  </a:lnTo>
                  <a:lnTo>
                    <a:pt x="808" y="2088"/>
                  </a:lnTo>
                  <a:lnTo>
                    <a:pt x="640" y="1886"/>
                  </a:lnTo>
                  <a:lnTo>
                    <a:pt x="471" y="1650"/>
                  </a:lnTo>
                  <a:lnTo>
                    <a:pt x="337" y="1381"/>
                  </a:lnTo>
                  <a:lnTo>
                    <a:pt x="269" y="1112"/>
                  </a:lnTo>
                  <a:lnTo>
                    <a:pt x="202" y="842"/>
                  </a:lnTo>
                  <a:lnTo>
                    <a:pt x="168" y="573"/>
                  </a:lnTo>
                  <a:lnTo>
                    <a:pt x="135" y="270"/>
                  </a:lnTo>
                  <a:lnTo>
                    <a:pt x="1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3" name="Google Shape;1083;p7"/>
            <p:cNvSpPr/>
            <p:nvPr/>
          </p:nvSpPr>
          <p:spPr>
            <a:xfrm>
              <a:off x="4272075" y="3094000"/>
              <a:ext cx="62325" cy="67375"/>
            </a:xfrm>
            <a:custGeom>
              <a:rect b="b" l="l" r="r" t="t"/>
              <a:pathLst>
                <a:path extrusionOk="0" h="2695" w="2493">
                  <a:moveTo>
                    <a:pt x="2290" y="203"/>
                  </a:moveTo>
                  <a:lnTo>
                    <a:pt x="2223" y="708"/>
                  </a:lnTo>
                  <a:lnTo>
                    <a:pt x="2223" y="1246"/>
                  </a:lnTo>
                  <a:lnTo>
                    <a:pt x="2223" y="1785"/>
                  </a:lnTo>
                  <a:lnTo>
                    <a:pt x="2290" y="2324"/>
                  </a:lnTo>
                  <a:lnTo>
                    <a:pt x="2290" y="2357"/>
                  </a:lnTo>
                  <a:lnTo>
                    <a:pt x="2055" y="2324"/>
                  </a:lnTo>
                  <a:lnTo>
                    <a:pt x="1819" y="2324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280"/>
                  </a:lnTo>
                  <a:lnTo>
                    <a:pt x="203" y="236"/>
                  </a:lnTo>
                  <a:lnTo>
                    <a:pt x="203" y="236"/>
                  </a:lnTo>
                  <a:lnTo>
                    <a:pt x="708" y="270"/>
                  </a:lnTo>
                  <a:lnTo>
                    <a:pt x="1246" y="270"/>
                  </a:lnTo>
                  <a:lnTo>
                    <a:pt x="2290" y="203"/>
                  </a:lnTo>
                  <a:close/>
                  <a:moveTo>
                    <a:pt x="1785" y="1"/>
                  </a:moveTo>
                  <a:lnTo>
                    <a:pt x="1246" y="34"/>
                  </a:lnTo>
                  <a:lnTo>
                    <a:pt x="708" y="34"/>
                  </a:lnTo>
                  <a:lnTo>
                    <a:pt x="169" y="68"/>
                  </a:lnTo>
                  <a:lnTo>
                    <a:pt x="102" y="102"/>
                  </a:lnTo>
                  <a:lnTo>
                    <a:pt x="102" y="135"/>
                  </a:lnTo>
                  <a:lnTo>
                    <a:pt x="34" y="169"/>
                  </a:lnTo>
                  <a:lnTo>
                    <a:pt x="34" y="203"/>
                  </a:lnTo>
                  <a:lnTo>
                    <a:pt x="1" y="809"/>
                  </a:lnTo>
                  <a:lnTo>
                    <a:pt x="34" y="1415"/>
                  </a:lnTo>
                  <a:lnTo>
                    <a:pt x="102" y="2021"/>
                  </a:lnTo>
                  <a:lnTo>
                    <a:pt x="203" y="2627"/>
                  </a:lnTo>
                  <a:lnTo>
                    <a:pt x="236" y="2661"/>
                  </a:lnTo>
                  <a:lnTo>
                    <a:pt x="304" y="2694"/>
                  </a:lnTo>
                  <a:lnTo>
                    <a:pt x="371" y="2661"/>
                  </a:lnTo>
                  <a:lnTo>
                    <a:pt x="405" y="2560"/>
                  </a:lnTo>
                  <a:lnTo>
                    <a:pt x="405" y="2492"/>
                  </a:lnTo>
                  <a:lnTo>
                    <a:pt x="842" y="2593"/>
                  </a:lnTo>
                  <a:lnTo>
                    <a:pt x="1853" y="2593"/>
                  </a:lnTo>
                  <a:lnTo>
                    <a:pt x="2088" y="2560"/>
                  </a:lnTo>
                  <a:lnTo>
                    <a:pt x="2290" y="2492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425" y="2391"/>
                  </a:lnTo>
                  <a:lnTo>
                    <a:pt x="2459" y="2357"/>
                  </a:lnTo>
                  <a:lnTo>
                    <a:pt x="2459" y="2290"/>
                  </a:lnTo>
                  <a:lnTo>
                    <a:pt x="2492" y="1785"/>
                  </a:lnTo>
                  <a:lnTo>
                    <a:pt x="2459" y="1246"/>
                  </a:lnTo>
                  <a:lnTo>
                    <a:pt x="2425" y="708"/>
                  </a:lnTo>
                  <a:lnTo>
                    <a:pt x="2391" y="169"/>
                  </a:lnTo>
                  <a:lnTo>
                    <a:pt x="2425" y="102"/>
                  </a:lnTo>
                  <a:lnTo>
                    <a:pt x="2425" y="68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4" name="Google Shape;1084;p7"/>
            <p:cNvSpPr/>
            <p:nvPr/>
          </p:nvSpPr>
          <p:spPr>
            <a:xfrm>
              <a:off x="4512800" y="3015725"/>
              <a:ext cx="64000" cy="63150"/>
            </a:xfrm>
            <a:custGeom>
              <a:rect b="b" l="l" r="r" t="t"/>
              <a:pathLst>
                <a:path extrusionOk="0" h="2526" w="2560">
                  <a:moveTo>
                    <a:pt x="2324" y="1"/>
                  </a:moveTo>
                  <a:lnTo>
                    <a:pt x="2290" y="34"/>
                  </a:lnTo>
                  <a:lnTo>
                    <a:pt x="2290" y="68"/>
                  </a:lnTo>
                  <a:lnTo>
                    <a:pt x="2257" y="135"/>
                  </a:lnTo>
                  <a:lnTo>
                    <a:pt x="1920" y="102"/>
                  </a:lnTo>
                  <a:lnTo>
                    <a:pt x="1550" y="135"/>
                  </a:lnTo>
                  <a:lnTo>
                    <a:pt x="843" y="169"/>
                  </a:lnTo>
                  <a:lnTo>
                    <a:pt x="236" y="169"/>
                  </a:lnTo>
                  <a:lnTo>
                    <a:pt x="169" y="203"/>
                  </a:lnTo>
                  <a:lnTo>
                    <a:pt x="102" y="270"/>
                  </a:lnTo>
                  <a:lnTo>
                    <a:pt x="68" y="236"/>
                  </a:lnTo>
                  <a:lnTo>
                    <a:pt x="34" y="236"/>
                  </a:lnTo>
                  <a:lnTo>
                    <a:pt x="1" y="506"/>
                  </a:lnTo>
                  <a:lnTo>
                    <a:pt x="1" y="741"/>
                  </a:lnTo>
                  <a:lnTo>
                    <a:pt x="34" y="1246"/>
                  </a:lnTo>
                  <a:lnTo>
                    <a:pt x="68" y="2425"/>
                  </a:lnTo>
                  <a:lnTo>
                    <a:pt x="102" y="2492"/>
                  </a:lnTo>
                  <a:lnTo>
                    <a:pt x="169" y="2526"/>
                  </a:lnTo>
                  <a:lnTo>
                    <a:pt x="236" y="2492"/>
                  </a:lnTo>
                  <a:lnTo>
                    <a:pt x="270" y="2458"/>
                  </a:lnTo>
                  <a:lnTo>
                    <a:pt x="540" y="2492"/>
                  </a:lnTo>
                  <a:lnTo>
                    <a:pt x="843" y="2492"/>
                  </a:lnTo>
                  <a:lnTo>
                    <a:pt x="1381" y="2458"/>
                  </a:lnTo>
                  <a:lnTo>
                    <a:pt x="1886" y="2458"/>
                  </a:lnTo>
                  <a:lnTo>
                    <a:pt x="2122" y="2425"/>
                  </a:lnTo>
                  <a:lnTo>
                    <a:pt x="2223" y="2357"/>
                  </a:lnTo>
                  <a:lnTo>
                    <a:pt x="2324" y="2290"/>
                  </a:lnTo>
                  <a:lnTo>
                    <a:pt x="2223" y="2223"/>
                  </a:lnTo>
                  <a:lnTo>
                    <a:pt x="2088" y="2155"/>
                  </a:lnTo>
                  <a:lnTo>
                    <a:pt x="1785" y="2155"/>
                  </a:lnTo>
                  <a:lnTo>
                    <a:pt x="1213" y="2189"/>
                  </a:lnTo>
                  <a:lnTo>
                    <a:pt x="742" y="2189"/>
                  </a:lnTo>
                  <a:lnTo>
                    <a:pt x="506" y="2223"/>
                  </a:lnTo>
                  <a:lnTo>
                    <a:pt x="270" y="2256"/>
                  </a:lnTo>
                  <a:lnTo>
                    <a:pt x="236" y="1078"/>
                  </a:lnTo>
                  <a:lnTo>
                    <a:pt x="203" y="741"/>
                  </a:lnTo>
                  <a:lnTo>
                    <a:pt x="135" y="438"/>
                  </a:lnTo>
                  <a:lnTo>
                    <a:pt x="203" y="438"/>
                  </a:lnTo>
                  <a:lnTo>
                    <a:pt x="236" y="405"/>
                  </a:lnTo>
                  <a:lnTo>
                    <a:pt x="270" y="371"/>
                  </a:lnTo>
                  <a:lnTo>
                    <a:pt x="1348" y="337"/>
                  </a:lnTo>
                  <a:lnTo>
                    <a:pt x="1819" y="304"/>
                  </a:lnTo>
                  <a:lnTo>
                    <a:pt x="2055" y="270"/>
                  </a:lnTo>
                  <a:lnTo>
                    <a:pt x="2257" y="236"/>
                  </a:lnTo>
                  <a:lnTo>
                    <a:pt x="2290" y="674"/>
                  </a:lnTo>
                  <a:lnTo>
                    <a:pt x="2324" y="1078"/>
                  </a:lnTo>
                  <a:lnTo>
                    <a:pt x="2290" y="1684"/>
                  </a:lnTo>
                  <a:lnTo>
                    <a:pt x="2290" y="1987"/>
                  </a:lnTo>
                  <a:lnTo>
                    <a:pt x="2324" y="2290"/>
                  </a:lnTo>
                  <a:lnTo>
                    <a:pt x="2358" y="2324"/>
                  </a:lnTo>
                  <a:lnTo>
                    <a:pt x="2391" y="2357"/>
                  </a:lnTo>
                  <a:lnTo>
                    <a:pt x="2459" y="2357"/>
                  </a:lnTo>
                  <a:lnTo>
                    <a:pt x="2492" y="2290"/>
                  </a:lnTo>
                  <a:lnTo>
                    <a:pt x="2526" y="1987"/>
                  </a:lnTo>
                  <a:lnTo>
                    <a:pt x="2560" y="1684"/>
                  </a:lnTo>
                  <a:lnTo>
                    <a:pt x="2526" y="1078"/>
                  </a:lnTo>
                  <a:lnTo>
                    <a:pt x="2492" y="573"/>
                  </a:lnTo>
                  <a:lnTo>
                    <a:pt x="2459" y="304"/>
                  </a:lnTo>
                  <a:lnTo>
                    <a:pt x="2391" y="34"/>
                  </a:lnTo>
                  <a:lnTo>
                    <a:pt x="2358" y="34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5" name="Google Shape;1085;p7"/>
            <p:cNvSpPr/>
            <p:nvPr/>
          </p:nvSpPr>
          <p:spPr>
            <a:xfrm>
              <a:off x="4201375" y="3099050"/>
              <a:ext cx="64000" cy="59800"/>
            </a:xfrm>
            <a:custGeom>
              <a:rect b="b" l="l" r="r" t="t"/>
              <a:pathLst>
                <a:path extrusionOk="0" h="2392" w="2560">
                  <a:moveTo>
                    <a:pt x="102" y="1"/>
                  </a:moveTo>
                  <a:lnTo>
                    <a:pt x="68" y="34"/>
                  </a:lnTo>
                  <a:lnTo>
                    <a:pt x="34" y="304"/>
                  </a:lnTo>
                  <a:lnTo>
                    <a:pt x="1" y="539"/>
                  </a:lnTo>
                  <a:lnTo>
                    <a:pt x="1" y="1078"/>
                  </a:lnTo>
                  <a:lnTo>
                    <a:pt x="34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4"/>
                  </a:lnTo>
                  <a:lnTo>
                    <a:pt x="236" y="2358"/>
                  </a:lnTo>
                  <a:lnTo>
                    <a:pt x="304" y="2324"/>
                  </a:lnTo>
                  <a:lnTo>
                    <a:pt x="337" y="2256"/>
                  </a:lnTo>
                  <a:lnTo>
                    <a:pt x="304" y="1953"/>
                  </a:lnTo>
                  <a:lnTo>
                    <a:pt x="304" y="1650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3" y="203"/>
                  </a:lnTo>
                  <a:lnTo>
                    <a:pt x="203" y="203"/>
                  </a:lnTo>
                  <a:lnTo>
                    <a:pt x="438" y="236"/>
                  </a:lnTo>
                  <a:lnTo>
                    <a:pt x="1145" y="236"/>
                  </a:lnTo>
                  <a:lnTo>
                    <a:pt x="2223" y="169"/>
                  </a:lnTo>
                  <a:lnTo>
                    <a:pt x="2256" y="236"/>
                  </a:lnTo>
                  <a:lnTo>
                    <a:pt x="2324" y="236"/>
                  </a:lnTo>
                  <a:lnTo>
                    <a:pt x="2324" y="539"/>
                  </a:lnTo>
                  <a:lnTo>
                    <a:pt x="2324" y="876"/>
                  </a:lnTo>
                  <a:lnTo>
                    <a:pt x="2357" y="2054"/>
                  </a:lnTo>
                  <a:lnTo>
                    <a:pt x="1886" y="2054"/>
                  </a:lnTo>
                  <a:lnTo>
                    <a:pt x="1415" y="2088"/>
                  </a:lnTo>
                  <a:lnTo>
                    <a:pt x="674" y="2088"/>
                  </a:lnTo>
                  <a:lnTo>
                    <a:pt x="539" y="2122"/>
                  </a:lnTo>
                  <a:lnTo>
                    <a:pt x="438" y="2189"/>
                  </a:lnTo>
                  <a:lnTo>
                    <a:pt x="337" y="2256"/>
                  </a:lnTo>
                  <a:lnTo>
                    <a:pt x="405" y="2324"/>
                  </a:lnTo>
                  <a:lnTo>
                    <a:pt x="539" y="2358"/>
                  </a:lnTo>
                  <a:lnTo>
                    <a:pt x="775" y="2391"/>
                  </a:lnTo>
                  <a:lnTo>
                    <a:pt x="1280" y="2358"/>
                  </a:lnTo>
                  <a:lnTo>
                    <a:pt x="1819" y="2358"/>
                  </a:lnTo>
                  <a:lnTo>
                    <a:pt x="2122" y="2324"/>
                  </a:lnTo>
                  <a:lnTo>
                    <a:pt x="2357" y="2256"/>
                  </a:lnTo>
                  <a:lnTo>
                    <a:pt x="2425" y="2324"/>
                  </a:lnTo>
                  <a:lnTo>
                    <a:pt x="2492" y="2324"/>
                  </a:lnTo>
                  <a:lnTo>
                    <a:pt x="2559" y="2290"/>
                  </a:lnTo>
                  <a:lnTo>
                    <a:pt x="2559" y="2223"/>
                  </a:lnTo>
                  <a:lnTo>
                    <a:pt x="2526" y="1044"/>
                  </a:lnTo>
                  <a:lnTo>
                    <a:pt x="2526" y="539"/>
                  </a:lnTo>
                  <a:lnTo>
                    <a:pt x="2492" y="270"/>
                  </a:lnTo>
                  <a:lnTo>
                    <a:pt x="2425" y="34"/>
                  </a:lnTo>
                  <a:lnTo>
                    <a:pt x="2391" y="34"/>
                  </a:lnTo>
                  <a:lnTo>
                    <a:pt x="2391" y="68"/>
                  </a:lnTo>
                  <a:lnTo>
                    <a:pt x="2357" y="68"/>
                  </a:lnTo>
                  <a:lnTo>
                    <a:pt x="2290" y="34"/>
                  </a:lnTo>
                  <a:lnTo>
                    <a:pt x="2223" y="1"/>
                  </a:lnTo>
                  <a:lnTo>
                    <a:pt x="2021" y="1"/>
                  </a:lnTo>
                  <a:lnTo>
                    <a:pt x="1617" y="34"/>
                  </a:lnTo>
                  <a:lnTo>
                    <a:pt x="910" y="34"/>
                  </a:lnTo>
                  <a:lnTo>
                    <a:pt x="539" y="68"/>
                  </a:lnTo>
                  <a:lnTo>
                    <a:pt x="203" y="102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6" name="Google Shape;1086;p7"/>
            <p:cNvSpPr/>
            <p:nvPr/>
          </p:nvSpPr>
          <p:spPr>
            <a:xfrm>
              <a:off x="4426950" y="2952600"/>
              <a:ext cx="64000" cy="60625"/>
            </a:xfrm>
            <a:custGeom>
              <a:rect b="b" l="l" r="r" t="t"/>
              <a:pathLst>
                <a:path extrusionOk="0" h="2425" w="2560">
                  <a:moveTo>
                    <a:pt x="2357" y="0"/>
                  </a:moveTo>
                  <a:lnTo>
                    <a:pt x="2357" y="34"/>
                  </a:lnTo>
                  <a:lnTo>
                    <a:pt x="2324" y="135"/>
                  </a:lnTo>
                  <a:lnTo>
                    <a:pt x="1751" y="68"/>
                  </a:lnTo>
                  <a:lnTo>
                    <a:pt x="1179" y="68"/>
                  </a:lnTo>
                  <a:lnTo>
                    <a:pt x="674" y="34"/>
                  </a:lnTo>
                  <a:lnTo>
                    <a:pt x="405" y="68"/>
                  </a:lnTo>
                  <a:lnTo>
                    <a:pt x="304" y="101"/>
                  </a:lnTo>
                  <a:lnTo>
                    <a:pt x="169" y="169"/>
                  </a:lnTo>
                  <a:lnTo>
                    <a:pt x="169" y="169"/>
                  </a:lnTo>
                  <a:lnTo>
                    <a:pt x="169" y="169"/>
                  </a:lnTo>
                  <a:lnTo>
                    <a:pt x="371" y="270"/>
                  </a:lnTo>
                  <a:lnTo>
                    <a:pt x="573" y="304"/>
                  </a:lnTo>
                  <a:lnTo>
                    <a:pt x="1011" y="270"/>
                  </a:lnTo>
                  <a:lnTo>
                    <a:pt x="1650" y="304"/>
                  </a:lnTo>
                  <a:lnTo>
                    <a:pt x="2324" y="337"/>
                  </a:lnTo>
                  <a:lnTo>
                    <a:pt x="2290" y="708"/>
                  </a:lnTo>
                  <a:lnTo>
                    <a:pt x="2324" y="1078"/>
                  </a:lnTo>
                  <a:lnTo>
                    <a:pt x="2324" y="1583"/>
                  </a:lnTo>
                  <a:lnTo>
                    <a:pt x="2357" y="1852"/>
                  </a:lnTo>
                  <a:lnTo>
                    <a:pt x="2391" y="2088"/>
                  </a:lnTo>
                  <a:lnTo>
                    <a:pt x="2357" y="2088"/>
                  </a:lnTo>
                  <a:lnTo>
                    <a:pt x="1347" y="2122"/>
                  </a:lnTo>
                  <a:lnTo>
                    <a:pt x="809" y="2155"/>
                  </a:lnTo>
                  <a:lnTo>
                    <a:pt x="539" y="2189"/>
                  </a:lnTo>
                  <a:lnTo>
                    <a:pt x="304" y="2223"/>
                  </a:lnTo>
                  <a:lnTo>
                    <a:pt x="270" y="1718"/>
                  </a:lnTo>
                  <a:lnTo>
                    <a:pt x="236" y="1213"/>
                  </a:lnTo>
                  <a:lnTo>
                    <a:pt x="270" y="708"/>
                  </a:lnTo>
                  <a:lnTo>
                    <a:pt x="236" y="438"/>
                  </a:lnTo>
                  <a:lnTo>
                    <a:pt x="203" y="304"/>
                  </a:lnTo>
                  <a:lnTo>
                    <a:pt x="169" y="169"/>
                  </a:lnTo>
                  <a:lnTo>
                    <a:pt x="135" y="203"/>
                  </a:lnTo>
                  <a:lnTo>
                    <a:pt x="68" y="337"/>
                  </a:lnTo>
                  <a:lnTo>
                    <a:pt x="34" y="506"/>
                  </a:lnTo>
                  <a:lnTo>
                    <a:pt x="1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54"/>
                  </a:lnTo>
                  <a:lnTo>
                    <a:pt x="34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25"/>
                  </a:lnTo>
                  <a:lnTo>
                    <a:pt x="304" y="2425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09" y="2425"/>
                  </a:lnTo>
                  <a:lnTo>
                    <a:pt x="1347" y="2391"/>
                  </a:lnTo>
                  <a:lnTo>
                    <a:pt x="2391" y="2324"/>
                  </a:lnTo>
                  <a:lnTo>
                    <a:pt x="2458" y="2290"/>
                  </a:lnTo>
                  <a:lnTo>
                    <a:pt x="2492" y="2324"/>
                  </a:lnTo>
                  <a:lnTo>
                    <a:pt x="2526" y="2324"/>
                  </a:lnTo>
                  <a:lnTo>
                    <a:pt x="2526" y="2290"/>
                  </a:lnTo>
                  <a:lnTo>
                    <a:pt x="2559" y="2021"/>
                  </a:lnTo>
                  <a:lnTo>
                    <a:pt x="2559" y="1751"/>
                  </a:lnTo>
                  <a:lnTo>
                    <a:pt x="2526" y="1246"/>
                  </a:lnTo>
                  <a:lnTo>
                    <a:pt x="2526" y="640"/>
                  </a:lnTo>
                  <a:lnTo>
                    <a:pt x="2492" y="337"/>
                  </a:lnTo>
                  <a:lnTo>
                    <a:pt x="2458" y="34"/>
                  </a:lnTo>
                  <a:lnTo>
                    <a:pt x="242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7" name="Google Shape;1087;p7"/>
            <p:cNvSpPr/>
            <p:nvPr/>
          </p:nvSpPr>
          <p:spPr>
            <a:xfrm>
              <a:off x="4539750" y="3040125"/>
              <a:ext cx="17700" cy="21075"/>
            </a:xfrm>
            <a:custGeom>
              <a:rect b="b" l="l" r="r" t="t"/>
              <a:pathLst>
                <a:path extrusionOk="0" h="843" w="708">
                  <a:moveTo>
                    <a:pt x="202" y="1"/>
                  </a:moveTo>
                  <a:lnTo>
                    <a:pt x="101" y="35"/>
                  </a:lnTo>
                  <a:lnTo>
                    <a:pt x="68" y="136"/>
                  </a:lnTo>
                  <a:lnTo>
                    <a:pt x="0" y="338"/>
                  </a:lnTo>
                  <a:lnTo>
                    <a:pt x="0" y="573"/>
                  </a:lnTo>
                  <a:lnTo>
                    <a:pt x="0" y="742"/>
                  </a:lnTo>
                  <a:lnTo>
                    <a:pt x="34" y="809"/>
                  </a:lnTo>
                  <a:lnTo>
                    <a:pt x="68" y="843"/>
                  </a:lnTo>
                  <a:lnTo>
                    <a:pt x="101" y="843"/>
                  </a:lnTo>
                  <a:lnTo>
                    <a:pt x="404" y="809"/>
                  </a:lnTo>
                  <a:lnTo>
                    <a:pt x="573" y="775"/>
                  </a:lnTo>
                  <a:lnTo>
                    <a:pt x="707" y="708"/>
                  </a:lnTo>
                  <a:lnTo>
                    <a:pt x="707" y="674"/>
                  </a:lnTo>
                  <a:lnTo>
                    <a:pt x="707" y="641"/>
                  </a:lnTo>
                  <a:lnTo>
                    <a:pt x="674" y="573"/>
                  </a:lnTo>
                  <a:lnTo>
                    <a:pt x="438" y="573"/>
                  </a:lnTo>
                  <a:lnTo>
                    <a:pt x="202" y="607"/>
                  </a:lnTo>
                  <a:lnTo>
                    <a:pt x="236" y="304"/>
                  </a:lnTo>
                  <a:lnTo>
                    <a:pt x="270" y="169"/>
                  </a:lnTo>
                  <a:lnTo>
                    <a:pt x="270" y="68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8" name="Google Shape;1088;p7"/>
            <p:cNvSpPr/>
            <p:nvPr/>
          </p:nvSpPr>
          <p:spPr>
            <a:xfrm>
              <a:off x="4293125" y="3114200"/>
              <a:ext cx="18550" cy="22750"/>
            </a:xfrm>
            <a:custGeom>
              <a:rect b="b" l="l" r="r" t="t"/>
              <a:pathLst>
                <a:path extrusionOk="0" h="910" w="742">
                  <a:moveTo>
                    <a:pt x="573" y="169"/>
                  </a:moveTo>
                  <a:lnTo>
                    <a:pt x="539" y="236"/>
                  </a:lnTo>
                  <a:lnTo>
                    <a:pt x="505" y="304"/>
                  </a:lnTo>
                  <a:lnTo>
                    <a:pt x="472" y="304"/>
                  </a:lnTo>
                  <a:lnTo>
                    <a:pt x="371" y="337"/>
                  </a:lnTo>
                  <a:lnTo>
                    <a:pt x="270" y="371"/>
                  </a:lnTo>
                  <a:lnTo>
                    <a:pt x="202" y="169"/>
                  </a:lnTo>
                  <a:close/>
                  <a:moveTo>
                    <a:pt x="539" y="506"/>
                  </a:moveTo>
                  <a:lnTo>
                    <a:pt x="573" y="573"/>
                  </a:lnTo>
                  <a:lnTo>
                    <a:pt x="505" y="674"/>
                  </a:lnTo>
                  <a:lnTo>
                    <a:pt x="472" y="708"/>
                  </a:lnTo>
                  <a:lnTo>
                    <a:pt x="270" y="708"/>
                  </a:lnTo>
                  <a:lnTo>
                    <a:pt x="270" y="539"/>
                  </a:lnTo>
                  <a:lnTo>
                    <a:pt x="303" y="539"/>
                  </a:lnTo>
                  <a:lnTo>
                    <a:pt x="472" y="506"/>
                  </a:lnTo>
                  <a:close/>
                  <a:moveTo>
                    <a:pt x="472" y="1"/>
                  </a:moveTo>
                  <a:lnTo>
                    <a:pt x="270" y="68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101" y="506"/>
                  </a:lnTo>
                  <a:lnTo>
                    <a:pt x="101" y="674"/>
                  </a:lnTo>
                  <a:lnTo>
                    <a:pt x="34" y="674"/>
                  </a:lnTo>
                  <a:lnTo>
                    <a:pt x="0" y="741"/>
                  </a:lnTo>
                  <a:lnTo>
                    <a:pt x="0" y="809"/>
                  </a:lnTo>
                  <a:lnTo>
                    <a:pt x="68" y="876"/>
                  </a:lnTo>
                  <a:lnTo>
                    <a:pt x="270" y="910"/>
                  </a:lnTo>
                  <a:lnTo>
                    <a:pt x="472" y="910"/>
                  </a:lnTo>
                  <a:lnTo>
                    <a:pt x="573" y="876"/>
                  </a:lnTo>
                  <a:lnTo>
                    <a:pt x="640" y="809"/>
                  </a:lnTo>
                  <a:lnTo>
                    <a:pt x="707" y="741"/>
                  </a:lnTo>
                  <a:lnTo>
                    <a:pt x="741" y="640"/>
                  </a:lnTo>
                  <a:lnTo>
                    <a:pt x="741" y="506"/>
                  </a:lnTo>
                  <a:lnTo>
                    <a:pt x="707" y="438"/>
                  </a:lnTo>
                  <a:lnTo>
                    <a:pt x="674" y="371"/>
                  </a:lnTo>
                  <a:lnTo>
                    <a:pt x="707" y="304"/>
                  </a:lnTo>
                  <a:lnTo>
                    <a:pt x="707" y="169"/>
                  </a:lnTo>
                  <a:lnTo>
                    <a:pt x="707" y="68"/>
                  </a:lnTo>
                  <a:lnTo>
                    <a:pt x="640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89" name="Google Shape;1089;p7"/>
            <p:cNvSpPr/>
            <p:nvPr/>
          </p:nvSpPr>
          <p:spPr>
            <a:xfrm>
              <a:off x="4136575" y="3101575"/>
              <a:ext cx="58100" cy="59800"/>
            </a:xfrm>
            <a:custGeom>
              <a:rect b="b" l="l" r="r" t="t"/>
              <a:pathLst>
                <a:path extrusionOk="0" h="2392" w="2324">
                  <a:moveTo>
                    <a:pt x="1515" y="1"/>
                  </a:moveTo>
                  <a:lnTo>
                    <a:pt x="909" y="34"/>
                  </a:lnTo>
                  <a:lnTo>
                    <a:pt x="202" y="34"/>
                  </a:lnTo>
                  <a:lnTo>
                    <a:pt x="0" y="102"/>
                  </a:lnTo>
                  <a:lnTo>
                    <a:pt x="0" y="135"/>
                  </a:lnTo>
                  <a:lnTo>
                    <a:pt x="68" y="203"/>
                  </a:lnTo>
                  <a:lnTo>
                    <a:pt x="169" y="236"/>
                  </a:lnTo>
                  <a:lnTo>
                    <a:pt x="371" y="270"/>
                  </a:lnTo>
                  <a:lnTo>
                    <a:pt x="1414" y="270"/>
                  </a:lnTo>
                  <a:lnTo>
                    <a:pt x="2020" y="236"/>
                  </a:lnTo>
                  <a:lnTo>
                    <a:pt x="1987" y="438"/>
                  </a:lnTo>
                  <a:lnTo>
                    <a:pt x="2020" y="640"/>
                  </a:lnTo>
                  <a:lnTo>
                    <a:pt x="2054" y="1078"/>
                  </a:lnTo>
                  <a:lnTo>
                    <a:pt x="2054" y="1617"/>
                  </a:lnTo>
                  <a:lnTo>
                    <a:pt x="2054" y="1852"/>
                  </a:lnTo>
                  <a:lnTo>
                    <a:pt x="2088" y="2122"/>
                  </a:lnTo>
                  <a:lnTo>
                    <a:pt x="977" y="2155"/>
                  </a:lnTo>
                  <a:lnTo>
                    <a:pt x="539" y="2155"/>
                  </a:lnTo>
                  <a:lnTo>
                    <a:pt x="371" y="2189"/>
                  </a:lnTo>
                  <a:lnTo>
                    <a:pt x="270" y="2223"/>
                  </a:lnTo>
                  <a:lnTo>
                    <a:pt x="202" y="2290"/>
                  </a:lnTo>
                  <a:lnTo>
                    <a:pt x="270" y="2358"/>
                  </a:lnTo>
                  <a:lnTo>
                    <a:pt x="371" y="2391"/>
                  </a:lnTo>
                  <a:lnTo>
                    <a:pt x="1583" y="2391"/>
                  </a:lnTo>
                  <a:lnTo>
                    <a:pt x="2222" y="2358"/>
                  </a:lnTo>
                  <a:lnTo>
                    <a:pt x="2290" y="2324"/>
                  </a:lnTo>
                  <a:lnTo>
                    <a:pt x="2323" y="2290"/>
                  </a:lnTo>
                  <a:lnTo>
                    <a:pt x="2323" y="2223"/>
                  </a:lnTo>
                  <a:lnTo>
                    <a:pt x="2290" y="2155"/>
                  </a:lnTo>
                  <a:lnTo>
                    <a:pt x="2290" y="1886"/>
                  </a:lnTo>
                  <a:lnTo>
                    <a:pt x="2290" y="1617"/>
                  </a:lnTo>
                  <a:lnTo>
                    <a:pt x="2256" y="1078"/>
                  </a:lnTo>
                  <a:lnTo>
                    <a:pt x="2256" y="607"/>
                  </a:lnTo>
                  <a:lnTo>
                    <a:pt x="2222" y="405"/>
                  </a:lnTo>
                  <a:lnTo>
                    <a:pt x="2189" y="203"/>
                  </a:lnTo>
                  <a:lnTo>
                    <a:pt x="2222" y="135"/>
                  </a:lnTo>
                  <a:lnTo>
                    <a:pt x="2222" y="68"/>
                  </a:lnTo>
                  <a:lnTo>
                    <a:pt x="2189" y="34"/>
                  </a:lnTo>
                  <a:lnTo>
                    <a:pt x="212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0" name="Google Shape;1090;p7"/>
            <p:cNvSpPr/>
            <p:nvPr/>
          </p:nvSpPr>
          <p:spPr>
            <a:xfrm>
              <a:off x="4225800" y="3118425"/>
              <a:ext cx="18525" cy="16000"/>
            </a:xfrm>
            <a:custGeom>
              <a:rect b="b" l="l" r="r" t="t"/>
              <a:pathLst>
                <a:path extrusionOk="0" h="640" w="741">
                  <a:moveTo>
                    <a:pt x="67" y="0"/>
                  </a:moveTo>
                  <a:lnTo>
                    <a:pt x="0" y="67"/>
                  </a:lnTo>
                  <a:lnTo>
                    <a:pt x="0" y="135"/>
                  </a:lnTo>
                  <a:lnTo>
                    <a:pt x="34" y="168"/>
                  </a:lnTo>
                  <a:lnTo>
                    <a:pt x="67" y="202"/>
                  </a:lnTo>
                  <a:lnTo>
                    <a:pt x="101" y="303"/>
                  </a:lnTo>
                  <a:lnTo>
                    <a:pt x="135" y="438"/>
                  </a:lnTo>
                  <a:lnTo>
                    <a:pt x="202" y="539"/>
                  </a:lnTo>
                  <a:lnTo>
                    <a:pt x="303" y="640"/>
                  </a:lnTo>
                  <a:lnTo>
                    <a:pt x="438" y="640"/>
                  </a:lnTo>
                  <a:lnTo>
                    <a:pt x="471" y="606"/>
                  </a:lnTo>
                  <a:lnTo>
                    <a:pt x="606" y="337"/>
                  </a:lnTo>
                  <a:lnTo>
                    <a:pt x="707" y="236"/>
                  </a:lnTo>
                  <a:lnTo>
                    <a:pt x="741" y="168"/>
                  </a:lnTo>
                  <a:lnTo>
                    <a:pt x="741" y="101"/>
                  </a:lnTo>
                  <a:lnTo>
                    <a:pt x="741" y="67"/>
                  </a:lnTo>
                  <a:lnTo>
                    <a:pt x="707" y="34"/>
                  </a:lnTo>
                  <a:lnTo>
                    <a:pt x="606" y="67"/>
                  </a:lnTo>
                  <a:lnTo>
                    <a:pt x="505" y="135"/>
                  </a:lnTo>
                  <a:lnTo>
                    <a:pt x="404" y="269"/>
                  </a:lnTo>
                  <a:lnTo>
                    <a:pt x="337" y="370"/>
                  </a:lnTo>
                  <a:lnTo>
                    <a:pt x="269" y="236"/>
                  </a:lnTo>
                  <a:lnTo>
                    <a:pt x="236" y="67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1" name="Google Shape;1091;p7"/>
            <p:cNvSpPr/>
            <p:nvPr/>
          </p:nvSpPr>
          <p:spPr>
            <a:xfrm>
              <a:off x="4061650" y="3103275"/>
              <a:ext cx="64000" cy="60625"/>
            </a:xfrm>
            <a:custGeom>
              <a:rect b="b" l="l" r="r" t="t"/>
              <a:pathLst>
                <a:path extrusionOk="0" h="2425" w="2560">
                  <a:moveTo>
                    <a:pt x="2391" y="0"/>
                  </a:moveTo>
                  <a:lnTo>
                    <a:pt x="2358" y="34"/>
                  </a:lnTo>
                  <a:lnTo>
                    <a:pt x="2324" y="135"/>
                  </a:lnTo>
                  <a:lnTo>
                    <a:pt x="1751" y="67"/>
                  </a:lnTo>
                  <a:lnTo>
                    <a:pt x="1179" y="67"/>
                  </a:lnTo>
                  <a:lnTo>
                    <a:pt x="640" y="34"/>
                  </a:lnTo>
                  <a:lnTo>
                    <a:pt x="405" y="67"/>
                  </a:lnTo>
                  <a:lnTo>
                    <a:pt x="270" y="101"/>
                  </a:lnTo>
                  <a:lnTo>
                    <a:pt x="169" y="168"/>
                  </a:lnTo>
                  <a:lnTo>
                    <a:pt x="169" y="202"/>
                  </a:lnTo>
                  <a:lnTo>
                    <a:pt x="371" y="269"/>
                  </a:lnTo>
                  <a:lnTo>
                    <a:pt x="573" y="303"/>
                  </a:lnTo>
                  <a:lnTo>
                    <a:pt x="1011" y="269"/>
                  </a:lnTo>
                  <a:lnTo>
                    <a:pt x="1650" y="303"/>
                  </a:lnTo>
                  <a:lnTo>
                    <a:pt x="2324" y="337"/>
                  </a:lnTo>
                  <a:lnTo>
                    <a:pt x="2290" y="707"/>
                  </a:lnTo>
                  <a:lnTo>
                    <a:pt x="2324" y="1077"/>
                  </a:lnTo>
                  <a:lnTo>
                    <a:pt x="2324" y="1582"/>
                  </a:lnTo>
                  <a:lnTo>
                    <a:pt x="2358" y="1852"/>
                  </a:lnTo>
                  <a:lnTo>
                    <a:pt x="2391" y="2087"/>
                  </a:lnTo>
                  <a:lnTo>
                    <a:pt x="2358" y="2087"/>
                  </a:lnTo>
                  <a:lnTo>
                    <a:pt x="1314" y="2121"/>
                  </a:lnTo>
                  <a:lnTo>
                    <a:pt x="809" y="2155"/>
                  </a:lnTo>
                  <a:lnTo>
                    <a:pt x="539" y="2189"/>
                  </a:lnTo>
                  <a:lnTo>
                    <a:pt x="304" y="2256"/>
                  </a:lnTo>
                  <a:lnTo>
                    <a:pt x="270" y="1751"/>
                  </a:lnTo>
                  <a:lnTo>
                    <a:pt x="236" y="1246"/>
                  </a:lnTo>
                  <a:lnTo>
                    <a:pt x="270" y="707"/>
                  </a:lnTo>
                  <a:lnTo>
                    <a:pt x="236" y="438"/>
                  </a:lnTo>
                  <a:lnTo>
                    <a:pt x="203" y="303"/>
                  </a:lnTo>
                  <a:lnTo>
                    <a:pt x="169" y="202"/>
                  </a:lnTo>
                  <a:lnTo>
                    <a:pt x="135" y="202"/>
                  </a:lnTo>
                  <a:lnTo>
                    <a:pt x="68" y="337"/>
                  </a:lnTo>
                  <a:lnTo>
                    <a:pt x="34" y="505"/>
                  </a:lnTo>
                  <a:lnTo>
                    <a:pt x="1" y="875"/>
                  </a:lnTo>
                  <a:lnTo>
                    <a:pt x="34" y="1582"/>
                  </a:lnTo>
                  <a:lnTo>
                    <a:pt x="34" y="1818"/>
                  </a:lnTo>
                  <a:lnTo>
                    <a:pt x="34" y="2054"/>
                  </a:lnTo>
                  <a:lnTo>
                    <a:pt x="34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24"/>
                  </a:lnTo>
                  <a:lnTo>
                    <a:pt x="304" y="2424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09" y="2424"/>
                  </a:lnTo>
                  <a:lnTo>
                    <a:pt x="1347" y="2391"/>
                  </a:lnTo>
                  <a:lnTo>
                    <a:pt x="2391" y="2323"/>
                  </a:lnTo>
                  <a:lnTo>
                    <a:pt x="2459" y="2290"/>
                  </a:lnTo>
                  <a:lnTo>
                    <a:pt x="2492" y="2323"/>
                  </a:lnTo>
                  <a:lnTo>
                    <a:pt x="2526" y="2323"/>
                  </a:lnTo>
                  <a:lnTo>
                    <a:pt x="2526" y="2290"/>
                  </a:lnTo>
                  <a:lnTo>
                    <a:pt x="2560" y="2020"/>
                  </a:lnTo>
                  <a:lnTo>
                    <a:pt x="2560" y="1784"/>
                  </a:lnTo>
                  <a:lnTo>
                    <a:pt x="2526" y="1246"/>
                  </a:lnTo>
                  <a:lnTo>
                    <a:pt x="2526" y="640"/>
                  </a:lnTo>
                  <a:lnTo>
                    <a:pt x="2492" y="337"/>
                  </a:lnTo>
                  <a:lnTo>
                    <a:pt x="2459" y="34"/>
                  </a:lnTo>
                  <a:lnTo>
                    <a:pt x="242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2" name="Google Shape;1092;p7"/>
            <p:cNvSpPr/>
            <p:nvPr/>
          </p:nvSpPr>
          <p:spPr>
            <a:xfrm>
              <a:off x="4156775" y="3122625"/>
              <a:ext cx="15175" cy="15175"/>
            </a:xfrm>
            <a:custGeom>
              <a:rect b="b" l="l" r="r" t="t"/>
              <a:pathLst>
                <a:path extrusionOk="0" h="607" w="607">
                  <a:moveTo>
                    <a:pt x="236" y="0"/>
                  </a:moveTo>
                  <a:lnTo>
                    <a:pt x="135" y="68"/>
                  </a:lnTo>
                  <a:lnTo>
                    <a:pt x="68" y="135"/>
                  </a:lnTo>
                  <a:lnTo>
                    <a:pt x="0" y="202"/>
                  </a:lnTo>
                  <a:lnTo>
                    <a:pt x="0" y="303"/>
                  </a:lnTo>
                  <a:lnTo>
                    <a:pt x="0" y="404"/>
                  </a:lnTo>
                  <a:lnTo>
                    <a:pt x="68" y="505"/>
                  </a:lnTo>
                  <a:lnTo>
                    <a:pt x="135" y="573"/>
                  </a:lnTo>
                  <a:lnTo>
                    <a:pt x="236" y="606"/>
                  </a:lnTo>
                  <a:lnTo>
                    <a:pt x="371" y="606"/>
                  </a:lnTo>
                  <a:lnTo>
                    <a:pt x="438" y="573"/>
                  </a:lnTo>
                  <a:lnTo>
                    <a:pt x="539" y="539"/>
                  </a:lnTo>
                  <a:lnTo>
                    <a:pt x="573" y="438"/>
                  </a:lnTo>
                  <a:lnTo>
                    <a:pt x="539" y="404"/>
                  </a:lnTo>
                  <a:lnTo>
                    <a:pt x="505" y="371"/>
                  </a:lnTo>
                  <a:lnTo>
                    <a:pt x="438" y="337"/>
                  </a:lnTo>
                  <a:lnTo>
                    <a:pt x="371" y="371"/>
                  </a:lnTo>
                  <a:lnTo>
                    <a:pt x="303" y="404"/>
                  </a:lnTo>
                  <a:lnTo>
                    <a:pt x="202" y="371"/>
                  </a:lnTo>
                  <a:lnTo>
                    <a:pt x="202" y="337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236" y="202"/>
                  </a:lnTo>
                  <a:lnTo>
                    <a:pt x="337" y="169"/>
                  </a:lnTo>
                  <a:lnTo>
                    <a:pt x="472" y="169"/>
                  </a:lnTo>
                  <a:lnTo>
                    <a:pt x="606" y="135"/>
                  </a:lnTo>
                  <a:lnTo>
                    <a:pt x="606" y="101"/>
                  </a:lnTo>
                  <a:lnTo>
                    <a:pt x="606" y="68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3" name="Google Shape;1093;p7"/>
            <p:cNvSpPr/>
            <p:nvPr/>
          </p:nvSpPr>
          <p:spPr>
            <a:xfrm>
              <a:off x="4584350" y="3014875"/>
              <a:ext cx="55575" cy="61475"/>
            </a:xfrm>
            <a:custGeom>
              <a:rect b="b" l="l" r="r" t="t"/>
              <a:pathLst>
                <a:path extrusionOk="0" h="2459" w="2223">
                  <a:moveTo>
                    <a:pt x="1751" y="1"/>
                  </a:moveTo>
                  <a:lnTo>
                    <a:pt x="1280" y="68"/>
                  </a:lnTo>
                  <a:lnTo>
                    <a:pt x="674" y="68"/>
                  </a:lnTo>
                  <a:lnTo>
                    <a:pt x="68" y="102"/>
                  </a:lnTo>
                  <a:lnTo>
                    <a:pt x="1" y="136"/>
                  </a:lnTo>
                  <a:lnTo>
                    <a:pt x="1" y="203"/>
                  </a:lnTo>
                  <a:lnTo>
                    <a:pt x="1" y="237"/>
                  </a:lnTo>
                  <a:lnTo>
                    <a:pt x="34" y="304"/>
                  </a:lnTo>
                  <a:lnTo>
                    <a:pt x="1" y="506"/>
                  </a:lnTo>
                  <a:lnTo>
                    <a:pt x="1" y="742"/>
                  </a:lnTo>
                  <a:lnTo>
                    <a:pt x="34" y="1179"/>
                  </a:lnTo>
                  <a:lnTo>
                    <a:pt x="34" y="1718"/>
                  </a:lnTo>
                  <a:lnTo>
                    <a:pt x="34" y="2021"/>
                  </a:lnTo>
                  <a:lnTo>
                    <a:pt x="68" y="2290"/>
                  </a:lnTo>
                  <a:lnTo>
                    <a:pt x="68" y="2324"/>
                  </a:lnTo>
                  <a:lnTo>
                    <a:pt x="68" y="2391"/>
                  </a:lnTo>
                  <a:lnTo>
                    <a:pt x="102" y="2459"/>
                  </a:lnTo>
                  <a:lnTo>
                    <a:pt x="169" y="2459"/>
                  </a:lnTo>
                  <a:lnTo>
                    <a:pt x="809" y="2425"/>
                  </a:lnTo>
                  <a:lnTo>
                    <a:pt x="1415" y="2391"/>
                  </a:lnTo>
                  <a:lnTo>
                    <a:pt x="1819" y="2391"/>
                  </a:lnTo>
                  <a:lnTo>
                    <a:pt x="2021" y="2324"/>
                  </a:lnTo>
                  <a:lnTo>
                    <a:pt x="2122" y="2290"/>
                  </a:lnTo>
                  <a:lnTo>
                    <a:pt x="2189" y="2223"/>
                  </a:lnTo>
                  <a:lnTo>
                    <a:pt x="2088" y="2156"/>
                  </a:lnTo>
                  <a:lnTo>
                    <a:pt x="2021" y="2122"/>
                  </a:lnTo>
                  <a:lnTo>
                    <a:pt x="1819" y="2122"/>
                  </a:lnTo>
                  <a:lnTo>
                    <a:pt x="1415" y="2156"/>
                  </a:lnTo>
                  <a:lnTo>
                    <a:pt x="270" y="2223"/>
                  </a:lnTo>
                  <a:lnTo>
                    <a:pt x="270" y="1954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36" y="742"/>
                  </a:lnTo>
                  <a:lnTo>
                    <a:pt x="236" y="540"/>
                  </a:lnTo>
                  <a:lnTo>
                    <a:pt x="203" y="304"/>
                  </a:lnTo>
                  <a:lnTo>
                    <a:pt x="809" y="304"/>
                  </a:lnTo>
                  <a:lnTo>
                    <a:pt x="1448" y="270"/>
                  </a:lnTo>
                  <a:lnTo>
                    <a:pt x="1852" y="237"/>
                  </a:lnTo>
                  <a:lnTo>
                    <a:pt x="2054" y="169"/>
                  </a:lnTo>
                  <a:lnTo>
                    <a:pt x="2122" y="136"/>
                  </a:lnTo>
                  <a:lnTo>
                    <a:pt x="2223" y="68"/>
                  </a:lnTo>
                  <a:lnTo>
                    <a:pt x="2223" y="35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4" name="Google Shape;1094;p7"/>
            <p:cNvSpPr/>
            <p:nvPr/>
          </p:nvSpPr>
          <p:spPr>
            <a:xfrm>
              <a:off x="4775425" y="2938300"/>
              <a:ext cx="68200" cy="127125"/>
            </a:xfrm>
            <a:custGeom>
              <a:rect b="b" l="l" r="r" t="t"/>
              <a:pathLst>
                <a:path extrusionOk="0" h="5085" w="2728">
                  <a:moveTo>
                    <a:pt x="2391" y="202"/>
                  </a:moveTo>
                  <a:lnTo>
                    <a:pt x="2357" y="471"/>
                  </a:lnTo>
                  <a:lnTo>
                    <a:pt x="2323" y="741"/>
                  </a:lnTo>
                  <a:lnTo>
                    <a:pt x="2357" y="1313"/>
                  </a:lnTo>
                  <a:lnTo>
                    <a:pt x="2391" y="1886"/>
                  </a:lnTo>
                  <a:lnTo>
                    <a:pt x="2424" y="2424"/>
                  </a:lnTo>
                  <a:lnTo>
                    <a:pt x="2458" y="3636"/>
                  </a:lnTo>
                  <a:lnTo>
                    <a:pt x="2424" y="4848"/>
                  </a:lnTo>
                  <a:lnTo>
                    <a:pt x="1785" y="4848"/>
                  </a:lnTo>
                  <a:lnTo>
                    <a:pt x="1448" y="4815"/>
                  </a:lnTo>
                  <a:lnTo>
                    <a:pt x="1280" y="4848"/>
                  </a:lnTo>
                  <a:lnTo>
                    <a:pt x="1111" y="4882"/>
                  </a:lnTo>
                  <a:lnTo>
                    <a:pt x="1111" y="4242"/>
                  </a:lnTo>
                  <a:lnTo>
                    <a:pt x="1078" y="3636"/>
                  </a:lnTo>
                  <a:lnTo>
                    <a:pt x="943" y="2391"/>
                  </a:lnTo>
                  <a:lnTo>
                    <a:pt x="977" y="2323"/>
                  </a:lnTo>
                  <a:lnTo>
                    <a:pt x="977" y="2256"/>
                  </a:lnTo>
                  <a:lnTo>
                    <a:pt x="943" y="2222"/>
                  </a:lnTo>
                  <a:lnTo>
                    <a:pt x="842" y="2189"/>
                  </a:lnTo>
                  <a:lnTo>
                    <a:pt x="337" y="2323"/>
                  </a:lnTo>
                  <a:lnTo>
                    <a:pt x="303" y="1751"/>
                  </a:lnTo>
                  <a:lnTo>
                    <a:pt x="236" y="1212"/>
                  </a:lnTo>
                  <a:lnTo>
                    <a:pt x="236" y="741"/>
                  </a:lnTo>
                  <a:lnTo>
                    <a:pt x="202" y="505"/>
                  </a:lnTo>
                  <a:lnTo>
                    <a:pt x="169" y="269"/>
                  </a:lnTo>
                  <a:lnTo>
                    <a:pt x="741" y="303"/>
                  </a:lnTo>
                  <a:lnTo>
                    <a:pt x="1280" y="269"/>
                  </a:lnTo>
                  <a:lnTo>
                    <a:pt x="2391" y="202"/>
                  </a:lnTo>
                  <a:close/>
                  <a:moveTo>
                    <a:pt x="2391" y="0"/>
                  </a:moveTo>
                  <a:lnTo>
                    <a:pt x="1280" y="34"/>
                  </a:lnTo>
                  <a:lnTo>
                    <a:pt x="707" y="67"/>
                  </a:lnTo>
                  <a:lnTo>
                    <a:pt x="169" y="135"/>
                  </a:lnTo>
                  <a:lnTo>
                    <a:pt x="135" y="168"/>
                  </a:lnTo>
                  <a:lnTo>
                    <a:pt x="101" y="168"/>
                  </a:lnTo>
                  <a:lnTo>
                    <a:pt x="68" y="202"/>
                  </a:lnTo>
                  <a:lnTo>
                    <a:pt x="0" y="438"/>
                  </a:lnTo>
                  <a:lnTo>
                    <a:pt x="0" y="707"/>
                  </a:lnTo>
                  <a:lnTo>
                    <a:pt x="0" y="1212"/>
                  </a:lnTo>
                  <a:lnTo>
                    <a:pt x="34" y="1818"/>
                  </a:lnTo>
                  <a:lnTo>
                    <a:pt x="68" y="2121"/>
                  </a:lnTo>
                  <a:lnTo>
                    <a:pt x="135" y="2424"/>
                  </a:lnTo>
                  <a:lnTo>
                    <a:pt x="135" y="2458"/>
                  </a:lnTo>
                  <a:lnTo>
                    <a:pt x="202" y="2492"/>
                  </a:lnTo>
                  <a:lnTo>
                    <a:pt x="303" y="2492"/>
                  </a:lnTo>
                  <a:lnTo>
                    <a:pt x="808" y="2424"/>
                  </a:lnTo>
                  <a:lnTo>
                    <a:pt x="842" y="3704"/>
                  </a:lnTo>
                  <a:lnTo>
                    <a:pt x="876" y="4377"/>
                  </a:lnTo>
                  <a:lnTo>
                    <a:pt x="943" y="5017"/>
                  </a:lnTo>
                  <a:lnTo>
                    <a:pt x="977" y="5050"/>
                  </a:lnTo>
                  <a:lnTo>
                    <a:pt x="1044" y="5084"/>
                  </a:lnTo>
                  <a:lnTo>
                    <a:pt x="1078" y="5050"/>
                  </a:lnTo>
                  <a:lnTo>
                    <a:pt x="1111" y="4983"/>
                  </a:lnTo>
                  <a:lnTo>
                    <a:pt x="1246" y="5017"/>
                  </a:lnTo>
                  <a:lnTo>
                    <a:pt x="1381" y="5050"/>
                  </a:lnTo>
                  <a:lnTo>
                    <a:pt x="1684" y="5050"/>
                  </a:lnTo>
                  <a:lnTo>
                    <a:pt x="2088" y="5084"/>
                  </a:lnTo>
                  <a:lnTo>
                    <a:pt x="2458" y="5050"/>
                  </a:lnTo>
                  <a:lnTo>
                    <a:pt x="2559" y="5084"/>
                  </a:lnTo>
                  <a:lnTo>
                    <a:pt x="2626" y="5050"/>
                  </a:lnTo>
                  <a:lnTo>
                    <a:pt x="2694" y="5017"/>
                  </a:lnTo>
                  <a:lnTo>
                    <a:pt x="2727" y="4949"/>
                  </a:lnTo>
                  <a:lnTo>
                    <a:pt x="2727" y="4882"/>
                  </a:lnTo>
                  <a:lnTo>
                    <a:pt x="2660" y="4848"/>
                  </a:lnTo>
                  <a:lnTo>
                    <a:pt x="2660" y="3636"/>
                  </a:lnTo>
                  <a:lnTo>
                    <a:pt x="2626" y="2424"/>
                  </a:lnTo>
                  <a:lnTo>
                    <a:pt x="2626" y="1280"/>
                  </a:lnTo>
                  <a:lnTo>
                    <a:pt x="2593" y="707"/>
                  </a:lnTo>
                  <a:lnTo>
                    <a:pt x="2525" y="438"/>
                  </a:lnTo>
                  <a:lnTo>
                    <a:pt x="2458" y="168"/>
                  </a:lnTo>
                  <a:lnTo>
                    <a:pt x="2458" y="101"/>
                  </a:lnTo>
                  <a:lnTo>
                    <a:pt x="2458" y="67"/>
                  </a:lnTo>
                  <a:lnTo>
                    <a:pt x="24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5" name="Google Shape;1095;p7"/>
            <p:cNvSpPr/>
            <p:nvPr/>
          </p:nvSpPr>
          <p:spPr>
            <a:xfrm>
              <a:off x="3843650" y="4529100"/>
              <a:ext cx="340925" cy="344275"/>
            </a:xfrm>
            <a:custGeom>
              <a:rect b="b" l="l" r="r" t="t"/>
              <a:pathLst>
                <a:path extrusionOk="0" h="13771" w="13637">
                  <a:moveTo>
                    <a:pt x="12626" y="6095"/>
                  </a:moveTo>
                  <a:lnTo>
                    <a:pt x="12896" y="6162"/>
                  </a:lnTo>
                  <a:lnTo>
                    <a:pt x="12997" y="6196"/>
                  </a:lnTo>
                  <a:lnTo>
                    <a:pt x="13098" y="6263"/>
                  </a:lnTo>
                  <a:lnTo>
                    <a:pt x="13199" y="6364"/>
                  </a:lnTo>
                  <a:lnTo>
                    <a:pt x="13300" y="6465"/>
                  </a:lnTo>
                  <a:lnTo>
                    <a:pt x="13367" y="6600"/>
                  </a:lnTo>
                  <a:lnTo>
                    <a:pt x="13401" y="6768"/>
                  </a:lnTo>
                  <a:lnTo>
                    <a:pt x="13434" y="6903"/>
                  </a:lnTo>
                  <a:lnTo>
                    <a:pt x="13434" y="7071"/>
                  </a:lnTo>
                  <a:lnTo>
                    <a:pt x="13367" y="7206"/>
                  </a:lnTo>
                  <a:lnTo>
                    <a:pt x="13333" y="7340"/>
                  </a:lnTo>
                  <a:lnTo>
                    <a:pt x="13232" y="7475"/>
                  </a:lnTo>
                  <a:lnTo>
                    <a:pt x="13131" y="7576"/>
                  </a:lnTo>
                  <a:lnTo>
                    <a:pt x="12862" y="7711"/>
                  </a:lnTo>
                  <a:lnTo>
                    <a:pt x="12559" y="7812"/>
                  </a:lnTo>
                  <a:lnTo>
                    <a:pt x="12222" y="7845"/>
                  </a:lnTo>
                  <a:lnTo>
                    <a:pt x="11852" y="7845"/>
                  </a:lnTo>
                  <a:lnTo>
                    <a:pt x="11145" y="7812"/>
                  </a:lnTo>
                  <a:lnTo>
                    <a:pt x="10505" y="7778"/>
                  </a:lnTo>
                  <a:lnTo>
                    <a:pt x="10505" y="7542"/>
                  </a:lnTo>
                  <a:lnTo>
                    <a:pt x="10505" y="7307"/>
                  </a:lnTo>
                  <a:lnTo>
                    <a:pt x="10539" y="6734"/>
                  </a:lnTo>
                  <a:lnTo>
                    <a:pt x="10539" y="6196"/>
                  </a:lnTo>
                  <a:lnTo>
                    <a:pt x="10977" y="6128"/>
                  </a:lnTo>
                  <a:lnTo>
                    <a:pt x="11448" y="6095"/>
                  </a:lnTo>
                  <a:close/>
                  <a:moveTo>
                    <a:pt x="3469" y="1"/>
                  </a:moveTo>
                  <a:lnTo>
                    <a:pt x="2795" y="68"/>
                  </a:lnTo>
                  <a:lnTo>
                    <a:pt x="2122" y="203"/>
                  </a:lnTo>
                  <a:lnTo>
                    <a:pt x="1482" y="405"/>
                  </a:lnTo>
                  <a:lnTo>
                    <a:pt x="842" y="640"/>
                  </a:lnTo>
                  <a:lnTo>
                    <a:pt x="270" y="943"/>
                  </a:lnTo>
                  <a:lnTo>
                    <a:pt x="1" y="1112"/>
                  </a:lnTo>
                  <a:lnTo>
                    <a:pt x="1" y="1415"/>
                  </a:lnTo>
                  <a:lnTo>
                    <a:pt x="573" y="1044"/>
                  </a:lnTo>
                  <a:lnTo>
                    <a:pt x="1145" y="741"/>
                  </a:lnTo>
                  <a:lnTo>
                    <a:pt x="1751" y="539"/>
                  </a:lnTo>
                  <a:lnTo>
                    <a:pt x="2357" y="371"/>
                  </a:lnTo>
                  <a:lnTo>
                    <a:pt x="2997" y="270"/>
                  </a:lnTo>
                  <a:lnTo>
                    <a:pt x="3671" y="236"/>
                  </a:lnTo>
                  <a:lnTo>
                    <a:pt x="4310" y="236"/>
                  </a:lnTo>
                  <a:lnTo>
                    <a:pt x="4950" y="304"/>
                  </a:lnTo>
                  <a:lnTo>
                    <a:pt x="5590" y="438"/>
                  </a:lnTo>
                  <a:lnTo>
                    <a:pt x="6128" y="607"/>
                  </a:lnTo>
                  <a:lnTo>
                    <a:pt x="6633" y="809"/>
                  </a:lnTo>
                  <a:lnTo>
                    <a:pt x="7138" y="1078"/>
                  </a:lnTo>
                  <a:lnTo>
                    <a:pt x="7610" y="1381"/>
                  </a:lnTo>
                  <a:lnTo>
                    <a:pt x="8047" y="1752"/>
                  </a:lnTo>
                  <a:lnTo>
                    <a:pt x="8451" y="2122"/>
                  </a:lnTo>
                  <a:lnTo>
                    <a:pt x="8822" y="2560"/>
                  </a:lnTo>
                  <a:lnTo>
                    <a:pt x="9192" y="2997"/>
                  </a:lnTo>
                  <a:lnTo>
                    <a:pt x="9495" y="3536"/>
                  </a:lnTo>
                  <a:lnTo>
                    <a:pt x="9764" y="4075"/>
                  </a:lnTo>
                  <a:lnTo>
                    <a:pt x="9966" y="4647"/>
                  </a:lnTo>
                  <a:lnTo>
                    <a:pt x="10135" y="5219"/>
                  </a:lnTo>
                  <a:lnTo>
                    <a:pt x="10202" y="5792"/>
                  </a:lnTo>
                  <a:lnTo>
                    <a:pt x="10269" y="6398"/>
                  </a:lnTo>
                  <a:lnTo>
                    <a:pt x="10269" y="7004"/>
                  </a:lnTo>
                  <a:lnTo>
                    <a:pt x="10236" y="7610"/>
                  </a:lnTo>
                  <a:lnTo>
                    <a:pt x="10236" y="7677"/>
                  </a:lnTo>
                  <a:lnTo>
                    <a:pt x="10303" y="7711"/>
                  </a:lnTo>
                  <a:lnTo>
                    <a:pt x="10303" y="7778"/>
                  </a:lnTo>
                  <a:lnTo>
                    <a:pt x="10269" y="7845"/>
                  </a:lnTo>
                  <a:lnTo>
                    <a:pt x="10269" y="7913"/>
                  </a:lnTo>
                  <a:lnTo>
                    <a:pt x="10202" y="8384"/>
                  </a:lnTo>
                  <a:lnTo>
                    <a:pt x="10067" y="8822"/>
                  </a:lnTo>
                  <a:lnTo>
                    <a:pt x="9798" y="9664"/>
                  </a:lnTo>
                  <a:lnTo>
                    <a:pt x="9697" y="9967"/>
                  </a:lnTo>
                  <a:lnTo>
                    <a:pt x="9529" y="10270"/>
                  </a:lnTo>
                  <a:lnTo>
                    <a:pt x="9394" y="10573"/>
                  </a:lnTo>
                  <a:lnTo>
                    <a:pt x="9192" y="10842"/>
                  </a:lnTo>
                  <a:lnTo>
                    <a:pt x="8754" y="11381"/>
                  </a:lnTo>
                  <a:lnTo>
                    <a:pt x="8283" y="11852"/>
                  </a:lnTo>
                  <a:lnTo>
                    <a:pt x="8014" y="12088"/>
                  </a:lnTo>
                  <a:lnTo>
                    <a:pt x="7711" y="12323"/>
                  </a:lnTo>
                  <a:lnTo>
                    <a:pt x="7441" y="12525"/>
                  </a:lnTo>
                  <a:lnTo>
                    <a:pt x="7138" y="12694"/>
                  </a:lnTo>
                  <a:lnTo>
                    <a:pt x="6532" y="12963"/>
                  </a:lnTo>
                  <a:lnTo>
                    <a:pt x="5960" y="13165"/>
                  </a:lnTo>
                  <a:lnTo>
                    <a:pt x="5388" y="13300"/>
                  </a:lnTo>
                  <a:lnTo>
                    <a:pt x="4849" y="13401"/>
                  </a:lnTo>
                  <a:lnTo>
                    <a:pt x="3906" y="13535"/>
                  </a:lnTo>
                  <a:lnTo>
                    <a:pt x="2863" y="13535"/>
                  </a:lnTo>
                  <a:lnTo>
                    <a:pt x="2357" y="13468"/>
                  </a:lnTo>
                  <a:lnTo>
                    <a:pt x="1852" y="13367"/>
                  </a:lnTo>
                  <a:lnTo>
                    <a:pt x="1381" y="13232"/>
                  </a:lnTo>
                  <a:lnTo>
                    <a:pt x="910" y="13064"/>
                  </a:lnTo>
                  <a:lnTo>
                    <a:pt x="438" y="12828"/>
                  </a:lnTo>
                  <a:lnTo>
                    <a:pt x="1" y="12593"/>
                  </a:lnTo>
                  <a:lnTo>
                    <a:pt x="1" y="12828"/>
                  </a:lnTo>
                  <a:lnTo>
                    <a:pt x="438" y="13064"/>
                  </a:lnTo>
                  <a:lnTo>
                    <a:pt x="910" y="13300"/>
                  </a:lnTo>
                  <a:lnTo>
                    <a:pt x="1381" y="13468"/>
                  </a:lnTo>
                  <a:lnTo>
                    <a:pt x="1852" y="13603"/>
                  </a:lnTo>
                  <a:lnTo>
                    <a:pt x="2357" y="13704"/>
                  </a:lnTo>
                  <a:lnTo>
                    <a:pt x="2863" y="13737"/>
                  </a:lnTo>
                  <a:lnTo>
                    <a:pt x="3368" y="13771"/>
                  </a:lnTo>
                  <a:lnTo>
                    <a:pt x="3906" y="13737"/>
                  </a:lnTo>
                  <a:lnTo>
                    <a:pt x="4411" y="13704"/>
                  </a:lnTo>
                  <a:lnTo>
                    <a:pt x="4984" y="13636"/>
                  </a:lnTo>
                  <a:lnTo>
                    <a:pt x="5556" y="13502"/>
                  </a:lnTo>
                  <a:lnTo>
                    <a:pt x="6128" y="13333"/>
                  </a:lnTo>
                  <a:lnTo>
                    <a:pt x="6734" y="13098"/>
                  </a:lnTo>
                  <a:lnTo>
                    <a:pt x="7374" y="12795"/>
                  </a:lnTo>
                  <a:lnTo>
                    <a:pt x="7677" y="12626"/>
                  </a:lnTo>
                  <a:lnTo>
                    <a:pt x="7980" y="12391"/>
                  </a:lnTo>
                  <a:lnTo>
                    <a:pt x="8283" y="12155"/>
                  </a:lnTo>
                  <a:lnTo>
                    <a:pt x="8586" y="11886"/>
                  </a:lnTo>
                  <a:lnTo>
                    <a:pt x="9024" y="11414"/>
                  </a:lnTo>
                  <a:lnTo>
                    <a:pt x="9428" y="10876"/>
                  </a:lnTo>
                  <a:lnTo>
                    <a:pt x="9764" y="10303"/>
                  </a:lnTo>
                  <a:lnTo>
                    <a:pt x="9899" y="10000"/>
                  </a:lnTo>
                  <a:lnTo>
                    <a:pt x="10000" y="9697"/>
                  </a:lnTo>
                  <a:lnTo>
                    <a:pt x="10101" y="9360"/>
                  </a:lnTo>
                  <a:lnTo>
                    <a:pt x="10202" y="9024"/>
                  </a:lnTo>
                  <a:lnTo>
                    <a:pt x="10370" y="8317"/>
                  </a:lnTo>
                  <a:lnTo>
                    <a:pt x="10471" y="7980"/>
                  </a:lnTo>
                  <a:lnTo>
                    <a:pt x="11313" y="8047"/>
                  </a:lnTo>
                  <a:lnTo>
                    <a:pt x="12256" y="8047"/>
                  </a:lnTo>
                  <a:lnTo>
                    <a:pt x="12694" y="7980"/>
                  </a:lnTo>
                  <a:lnTo>
                    <a:pt x="12896" y="7913"/>
                  </a:lnTo>
                  <a:lnTo>
                    <a:pt x="13098" y="7845"/>
                  </a:lnTo>
                  <a:lnTo>
                    <a:pt x="13266" y="7711"/>
                  </a:lnTo>
                  <a:lnTo>
                    <a:pt x="13401" y="7576"/>
                  </a:lnTo>
                  <a:lnTo>
                    <a:pt x="13502" y="7408"/>
                  </a:lnTo>
                  <a:lnTo>
                    <a:pt x="13603" y="7239"/>
                  </a:lnTo>
                  <a:lnTo>
                    <a:pt x="13636" y="7004"/>
                  </a:lnTo>
                  <a:lnTo>
                    <a:pt x="13636" y="6768"/>
                  </a:lnTo>
                  <a:lnTo>
                    <a:pt x="13603" y="6566"/>
                  </a:lnTo>
                  <a:lnTo>
                    <a:pt x="13502" y="6398"/>
                  </a:lnTo>
                  <a:lnTo>
                    <a:pt x="13367" y="6229"/>
                  </a:lnTo>
                  <a:lnTo>
                    <a:pt x="13199" y="6061"/>
                  </a:lnTo>
                  <a:lnTo>
                    <a:pt x="13030" y="5960"/>
                  </a:lnTo>
                  <a:lnTo>
                    <a:pt x="12795" y="5893"/>
                  </a:lnTo>
                  <a:lnTo>
                    <a:pt x="12525" y="5859"/>
                  </a:lnTo>
                  <a:lnTo>
                    <a:pt x="12222" y="5859"/>
                  </a:lnTo>
                  <a:lnTo>
                    <a:pt x="11616" y="5926"/>
                  </a:lnTo>
                  <a:lnTo>
                    <a:pt x="10808" y="5926"/>
                  </a:lnTo>
                  <a:lnTo>
                    <a:pt x="10539" y="5994"/>
                  </a:lnTo>
                  <a:lnTo>
                    <a:pt x="10471" y="5489"/>
                  </a:lnTo>
                  <a:lnTo>
                    <a:pt x="10370" y="4984"/>
                  </a:lnTo>
                  <a:lnTo>
                    <a:pt x="10202" y="4512"/>
                  </a:lnTo>
                  <a:lnTo>
                    <a:pt x="10034" y="4041"/>
                  </a:lnTo>
                  <a:lnTo>
                    <a:pt x="9798" y="3570"/>
                  </a:lnTo>
                  <a:lnTo>
                    <a:pt x="9529" y="3132"/>
                  </a:lnTo>
                  <a:lnTo>
                    <a:pt x="9259" y="2694"/>
                  </a:lnTo>
                  <a:lnTo>
                    <a:pt x="8923" y="2324"/>
                  </a:lnTo>
                  <a:lnTo>
                    <a:pt x="8586" y="1920"/>
                  </a:lnTo>
                  <a:lnTo>
                    <a:pt x="8182" y="1583"/>
                  </a:lnTo>
                  <a:lnTo>
                    <a:pt x="7778" y="1280"/>
                  </a:lnTo>
                  <a:lnTo>
                    <a:pt x="7374" y="977"/>
                  </a:lnTo>
                  <a:lnTo>
                    <a:pt x="6903" y="708"/>
                  </a:lnTo>
                  <a:lnTo>
                    <a:pt x="6431" y="506"/>
                  </a:lnTo>
                  <a:lnTo>
                    <a:pt x="5960" y="304"/>
                  </a:lnTo>
                  <a:lnTo>
                    <a:pt x="5455" y="169"/>
                  </a:lnTo>
                  <a:lnTo>
                    <a:pt x="4815" y="68"/>
                  </a:lnTo>
                  <a:lnTo>
                    <a:pt x="414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6" name="Google Shape;1096;p7"/>
            <p:cNvSpPr/>
            <p:nvPr/>
          </p:nvSpPr>
          <p:spPr>
            <a:xfrm>
              <a:off x="4724925" y="3009000"/>
              <a:ext cx="61450" cy="60625"/>
            </a:xfrm>
            <a:custGeom>
              <a:rect b="b" l="l" r="r" t="t"/>
              <a:pathLst>
                <a:path extrusionOk="0" h="2425" w="2458">
                  <a:moveTo>
                    <a:pt x="2256" y="202"/>
                  </a:moveTo>
                  <a:lnTo>
                    <a:pt x="2222" y="640"/>
                  </a:lnTo>
                  <a:lnTo>
                    <a:pt x="2222" y="1078"/>
                  </a:lnTo>
                  <a:lnTo>
                    <a:pt x="2222" y="1616"/>
                  </a:lnTo>
                  <a:lnTo>
                    <a:pt x="2189" y="2155"/>
                  </a:lnTo>
                  <a:lnTo>
                    <a:pt x="1919" y="2121"/>
                  </a:lnTo>
                  <a:lnTo>
                    <a:pt x="1650" y="2088"/>
                  </a:lnTo>
                  <a:lnTo>
                    <a:pt x="1111" y="2121"/>
                  </a:lnTo>
                  <a:lnTo>
                    <a:pt x="674" y="2155"/>
                  </a:lnTo>
                  <a:lnTo>
                    <a:pt x="472" y="2155"/>
                  </a:lnTo>
                  <a:lnTo>
                    <a:pt x="270" y="2222"/>
                  </a:lnTo>
                  <a:lnTo>
                    <a:pt x="236" y="1684"/>
                  </a:lnTo>
                  <a:lnTo>
                    <a:pt x="202" y="1179"/>
                  </a:lnTo>
                  <a:lnTo>
                    <a:pt x="202" y="741"/>
                  </a:lnTo>
                  <a:lnTo>
                    <a:pt x="169" y="303"/>
                  </a:lnTo>
                  <a:lnTo>
                    <a:pt x="1212" y="270"/>
                  </a:lnTo>
                  <a:lnTo>
                    <a:pt x="1751" y="236"/>
                  </a:lnTo>
                  <a:lnTo>
                    <a:pt x="2256" y="202"/>
                  </a:lnTo>
                  <a:close/>
                  <a:moveTo>
                    <a:pt x="1751" y="0"/>
                  </a:moveTo>
                  <a:lnTo>
                    <a:pt x="1212" y="34"/>
                  </a:lnTo>
                  <a:lnTo>
                    <a:pt x="169" y="101"/>
                  </a:lnTo>
                  <a:lnTo>
                    <a:pt x="101" y="101"/>
                  </a:lnTo>
                  <a:lnTo>
                    <a:pt x="67" y="135"/>
                  </a:lnTo>
                  <a:lnTo>
                    <a:pt x="34" y="169"/>
                  </a:lnTo>
                  <a:lnTo>
                    <a:pt x="0" y="472"/>
                  </a:lnTo>
                  <a:lnTo>
                    <a:pt x="0" y="741"/>
                  </a:lnTo>
                  <a:lnTo>
                    <a:pt x="0" y="1347"/>
                  </a:lnTo>
                  <a:lnTo>
                    <a:pt x="34" y="1852"/>
                  </a:lnTo>
                  <a:lnTo>
                    <a:pt x="34" y="2121"/>
                  </a:lnTo>
                  <a:lnTo>
                    <a:pt x="101" y="2357"/>
                  </a:lnTo>
                  <a:lnTo>
                    <a:pt x="101" y="2391"/>
                  </a:lnTo>
                  <a:lnTo>
                    <a:pt x="169" y="2424"/>
                  </a:lnTo>
                  <a:lnTo>
                    <a:pt x="202" y="2424"/>
                  </a:lnTo>
                  <a:lnTo>
                    <a:pt x="236" y="2391"/>
                  </a:lnTo>
                  <a:lnTo>
                    <a:pt x="741" y="2391"/>
                  </a:lnTo>
                  <a:lnTo>
                    <a:pt x="1280" y="2357"/>
                  </a:lnTo>
                  <a:lnTo>
                    <a:pt x="1751" y="2357"/>
                  </a:lnTo>
                  <a:lnTo>
                    <a:pt x="1987" y="2323"/>
                  </a:lnTo>
                  <a:lnTo>
                    <a:pt x="2222" y="2290"/>
                  </a:lnTo>
                  <a:lnTo>
                    <a:pt x="2323" y="2290"/>
                  </a:lnTo>
                  <a:lnTo>
                    <a:pt x="2357" y="2256"/>
                  </a:lnTo>
                  <a:lnTo>
                    <a:pt x="2357" y="2222"/>
                  </a:lnTo>
                  <a:lnTo>
                    <a:pt x="2424" y="1953"/>
                  </a:lnTo>
                  <a:lnTo>
                    <a:pt x="2458" y="1650"/>
                  </a:lnTo>
                  <a:lnTo>
                    <a:pt x="2458" y="1044"/>
                  </a:lnTo>
                  <a:lnTo>
                    <a:pt x="2424" y="573"/>
                  </a:lnTo>
                  <a:lnTo>
                    <a:pt x="2424" y="337"/>
                  </a:lnTo>
                  <a:lnTo>
                    <a:pt x="2357" y="101"/>
                  </a:lnTo>
                  <a:lnTo>
                    <a:pt x="2323" y="34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7" name="Google Shape;1097;p7"/>
            <p:cNvSpPr/>
            <p:nvPr/>
          </p:nvSpPr>
          <p:spPr>
            <a:xfrm>
              <a:off x="4666850" y="2891150"/>
              <a:ext cx="64825" cy="44650"/>
            </a:xfrm>
            <a:custGeom>
              <a:rect b="b" l="l" r="r" t="t"/>
              <a:pathLst>
                <a:path extrusionOk="0" h="1786" w="2593">
                  <a:moveTo>
                    <a:pt x="34" y="1"/>
                  </a:moveTo>
                  <a:lnTo>
                    <a:pt x="0" y="236"/>
                  </a:lnTo>
                  <a:lnTo>
                    <a:pt x="34" y="472"/>
                  </a:lnTo>
                  <a:lnTo>
                    <a:pt x="34" y="943"/>
                  </a:lnTo>
                  <a:lnTo>
                    <a:pt x="34" y="1145"/>
                  </a:lnTo>
                  <a:lnTo>
                    <a:pt x="34" y="1415"/>
                  </a:lnTo>
                  <a:lnTo>
                    <a:pt x="67" y="1516"/>
                  </a:lnTo>
                  <a:lnTo>
                    <a:pt x="101" y="1650"/>
                  </a:lnTo>
                  <a:lnTo>
                    <a:pt x="168" y="1718"/>
                  </a:lnTo>
                  <a:lnTo>
                    <a:pt x="269" y="1785"/>
                  </a:lnTo>
                  <a:lnTo>
                    <a:pt x="303" y="1751"/>
                  </a:lnTo>
                  <a:lnTo>
                    <a:pt x="337" y="1718"/>
                  </a:lnTo>
                  <a:lnTo>
                    <a:pt x="572" y="1751"/>
                  </a:lnTo>
                  <a:lnTo>
                    <a:pt x="1347" y="1751"/>
                  </a:lnTo>
                  <a:lnTo>
                    <a:pt x="2390" y="1650"/>
                  </a:lnTo>
                  <a:lnTo>
                    <a:pt x="2525" y="1650"/>
                  </a:lnTo>
                  <a:lnTo>
                    <a:pt x="2559" y="1617"/>
                  </a:lnTo>
                  <a:lnTo>
                    <a:pt x="2593" y="1381"/>
                  </a:lnTo>
                  <a:lnTo>
                    <a:pt x="2559" y="1112"/>
                  </a:lnTo>
                  <a:lnTo>
                    <a:pt x="2525" y="607"/>
                  </a:lnTo>
                  <a:lnTo>
                    <a:pt x="2525" y="1"/>
                  </a:lnTo>
                  <a:lnTo>
                    <a:pt x="2323" y="1"/>
                  </a:lnTo>
                  <a:lnTo>
                    <a:pt x="2323" y="438"/>
                  </a:lnTo>
                  <a:lnTo>
                    <a:pt x="2323" y="943"/>
                  </a:lnTo>
                  <a:lnTo>
                    <a:pt x="2357" y="1179"/>
                  </a:lnTo>
                  <a:lnTo>
                    <a:pt x="2390" y="1448"/>
                  </a:lnTo>
                  <a:lnTo>
                    <a:pt x="1347" y="1448"/>
                  </a:lnTo>
                  <a:lnTo>
                    <a:pt x="808" y="1482"/>
                  </a:lnTo>
                  <a:lnTo>
                    <a:pt x="572" y="1516"/>
                  </a:lnTo>
                  <a:lnTo>
                    <a:pt x="303" y="1583"/>
                  </a:lnTo>
                  <a:lnTo>
                    <a:pt x="269" y="1078"/>
                  </a:lnTo>
                  <a:lnTo>
                    <a:pt x="236" y="573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8" name="Google Shape;1098;p7"/>
            <p:cNvSpPr/>
            <p:nvPr/>
          </p:nvSpPr>
          <p:spPr>
            <a:xfrm>
              <a:off x="3843650" y="3535900"/>
              <a:ext cx="228125" cy="383850"/>
            </a:xfrm>
            <a:custGeom>
              <a:rect b="b" l="l" r="r" t="t"/>
              <a:pathLst>
                <a:path extrusionOk="0" h="15354" w="9125">
                  <a:moveTo>
                    <a:pt x="8956" y="0"/>
                  </a:moveTo>
                  <a:lnTo>
                    <a:pt x="8889" y="34"/>
                  </a:lnTo>
                  <a:lnTo>
                    <a:pt x="8855" y="68"/>
                  </a:lnTo>
                  <a:lnTo>
                    <a:pt x="8855" y="101"/>
                  </a:lnTo>
                  <a:lnTo>
                    <a:pt x="8855" y="1078"/>
                  </a:lnTo>
                  <a:lnTo>
                    <a:pt x="8788" y="2054"/>
                  </a:lnTo>
                  <a:lnTo>
                    <a:pt x="8687" y="2997"/>
                  </a:lnTo>
                  <a:lnTo>
                    <a:pt x="8552" y="3940"/>
                  </a:lnTo>
                  <a:lnTo>
                    <a:pt x="8216" y="5859"/>
                  </a:lnTo>
                  <a:lnTo>
                    <a:pt x="8047" y="6801"/>
                  </a:lnTo>
                  <a:lnTo>
                    <a:pt x="7879" y="7778"/>
                  </a:lnTo>
                  <a:lnTo>
                    <a:pt x="7778" y="8653"/>
                  </a:lnTo>
                  <a:lnTo>
                    <a:pt x="7677" y="9562"/>
                  </a:lnTo>
                  <a:lnTo>
                    <a:pt x="7542" y="11380"/>
                  </a:lnTo>
                  <a:lnTo>
                    <a:pt x="7441" y="12289"/>
                  </a:lnTo>
                  <a:lnTo>
                    <a:pt x="7340" y="13165"/>
                  </a:lnTo>
                  <a:lnTo>
                    <a:pt x="7172" y="14074"/>
                  </a:lnTo>
                  <a:lnTo>
                    <a:pt x="6936" y="14949"/>
                  </a:lnTo>
                  <a:lnTo>
                    <a:pt x="5186" y="14814"/>
                  </a:lnTo>
                  <a:lnTo>
                    <a:pt x="3469" y="14646"/>
                  </a:lnTo>
                  <a:lnTo>
                    <a:pt x="1718" y="14444"/>
                  </a:lnTo>
                  <a:lnTo>
                    <a:pt x="1" y="14242"/>
                  </a:lnTo>
                  <a:lnTo>
                    <a:pt x="1" y="14511"/>
                  </a:lnTo>
                  <a:lnTo>
                    <a:pt x="1718" y="14713"/>
                  </a:lnTo>
                  <a:lnTo>
                    <a:pt x="3435" y="14915"/>
                  </a:lnTo>
                  <a:lnTo>
                    <a:pt x="5152" y="15084"/>
                  </a:lnTo>
                  <a:lnTo>
                    <a:pt x="6869" y="15218"/>
                  </a:lnTo>
                  <a:lnTo>
                    <a:pt x="6869" y="15252"/>
                  </a:lnTo>
                  <a:lnTo>
                    <a:pt x="6903" y="15319"/>
                  </a:lnTo>
                  <a:lnTo>
                    <a:pt x="6970" y="15353"/>
                  </a:lnTo>
                  <a:lnTo>
                    <a:pt x="7071" y="15353"/>
                  </a:lnTo>
                  <a:lnTo>
                    <a:pt x="7105" y="15319"/>
                  </a:lnTo>
                  <a:lnTo>
                    <a:pt x="7138" y="15252"/>
                  </a:lnTo>
                  <a:lnTo>
                    <a:pt x="7374" y="14309"/>
                  </a:lnTo>
                  <a:lnTo>
                    <a:pt x="7576" y="13367"/>
                  </a:lnTo>
                  <a:lnTo>
                    <a:pt x="7711" y="12424"/>
                  </a:lnTo>
                  <a:lnTo>
                    <a:pt x="7812" y="11448"/>
                  </a:lnTo>
                  <a:lnTo>
                    <a:pt x="7980" y="9529"/>
                  </a:lnTo>
                  <a:lnTo>
                    <a:pt x="8047" y="8552"/>
                  </a:lnTo>
                  <a:lnTo>
                    <a:pt x="8182" y="7576"/>
                  </a:lnTo>
                  <a:lnTo>
                    <a:pt x="8317" y="6667"/>
                  </a:lnTo>
                  <a:lnTo>
                    <a:pt x="8485" y="5724"/>
                  </a:lnTo>
                  <a:lnTo>
                    <a:pt x="8822" y="3872"/>
                  </a:lnTo>
                  <a:lnTo>
                    <a:pt x="8956" y="2930"/>
                  </a:lnTo>
                  <a:lnTo>
                    <a:pt x="9057" y="2021"/>
                  </a:lnTo>
                  <a:lnTo>
                    <a:pt x="9125" y="1078"/>
                  </a:lnTo>
                  <a:lnTo>
                    <a:pt x="9091" y="101"/>
                  </a:lnTo>
                  <a:lnTo>
                    <a:pt x="9091" y="68"/>
                  </a:lnTo>
                  <a:lnTo>
                    <a:pt x="9057" y="34"/>
                  </a:lnTo>
                  <a:lnTo>
                    <a:pt x="89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099" name="Google Shape;1099;p7"/>
            <p:cNvSpPr/>
            <p:nvPr/>
          </p:nvSpPr>
          <p:spPr>
            <a:xfrm>
              <a:off x="4802350" y="2972800"/>
              <a:ext cx="26125" cy="22750"/>
            </a:xfrm>
            <a:custGeom>
              <a:rect b="b" l="l" r="r" t="t"/>
              <a:pathLst>
                <a:path extrusionOk="0" h="910" w="1045">
                  <a:moveTo>
                    <a:pt x="876" y="1"/>
                  </a:moveTo>
                  <a:lnTo>
                    <a:pt x="842" y="34"/>
                  </a:lnTo>
                  <a:lnTo>
                    <a:pt x="842" y="102"/>
                  </a:lnTo>
                  <a:lnTo>
                    <a:pt x="842" y="236"/>
                  </a:lnTo>
                  <a:lnTo>
                    <a:pt x="809" y="337"/>
                  </a:lnTo>
                  <a:lnTo>
                    <a:pt x="741" y="405"/>
                  </a:lnTo>
                  <a:lnTo>
                    <a:pt x="607" y="472"/>
                  </a:lnTo>
                  <a:lnTo>
                    <a:pt x="371" y="472"/>
                  </a:lnTo>
                  <a:lnTo>
                    <a:pt x="371" y="405"/>
                  </a:lnTo>
                  <a:lnTo>
                    <a:pt x="371" y="337"/>
                  </a:lnTo>
                  <a:lnTo>
                    <a:pt x="405" y="270"/>
                  </a:lnTo>
                  <a:lnTo>
                    <a:pt x="405" y="236"/>
                  </a:lnTo>
                  <a:lnTo>
                    <a:pt x="371" y="203"/>
                  </a:lnTo>
                  <a:lnTo>
                    <a:pt x="337" y="236"/>
                  </a:lnTo>
                  <a:lnTo>
                    <a:pt x="203" y="304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169" y="842"/>
                  </a:lnTo>
                  <a:lnTo>
                    <a:pt x="203" y="876"/>
                  </a:lnTo>
                  <a:lnTo>
                    <a:pt x="270" y="910"/>
                  </a:lnTo>
                  <a:lnTo>
                    <a:pt x="337" y="876"/>
                  </a:lnTo>
                  <a:lnTo>
                    <a:pt x="371" y="876"/>
                  </a:lnTo>
                  <a:lnTo>
                    <a:pt x="371" y="809"/>
                  </a:lnTo>
                  <a:lnTo>
                    <a:pt x="371" y="674"/>
                  </a:lnTo>
                  <a:lnTo>
                    <a:pt x="607" y="674"/>
                  </a:lnTo>
                  <a:lnTo>
                    <a:pt x="775" y="607"/>
                  </a:lnTo>
                  <a:lnTo>
                    <a:pt x="910" y="506"/>
                  </a:lnTo>
                  <a:lnTo>
                    <a:pt x="1011" y="371"/>
                  </a:lnTo>
                  <a:lnTo>
                    <a:pt x="1044" y="203"/>
                  </a:lnTo>
                  <a:lnTo>
                    <a:pt x="1011" y="34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0" name="Google Shape;1100;p7"/>
            <p:cNvSpPr/>
            <p:nvPr/>
          </p:nvSpPr>
          <p:spPr>
            <a:xfrm>
              <a:off x="3843650" y="4554350"/>
              <a:ext cx="234025" cy="291250"/>
            </a:xfrm>
            <a:custGeom>
              <a:rect b="b" l="l" r="r" t="t"/>
              <a:pathLst>
                <a:path extrusionOk="0" h="11650" w="9361">
                  <a:moveTo>
                    <a:pt x="4445" y="371"/>
                  </a:moveTo>
                  <a:lnTo>
                    <a:pt x="5051" y="438"/>
                  </a:lnTo>
                  <a:lnTo>
                    <a:pt x="5623" y="607"/>
                  </a:lnTo>
                  <a:lnTo>
                    <a:pt x="6196" y="843"/>
                  </a:lnTo>
                  <a:lnTo>
                    <a:pt x="6701" y="1112"/>
                  </a:lnTo>
                  <a:lnTo>
                    <a:pt x="6398" y="1213"/>
                  </a:lnTo>
                  <a:lnTo>
                    <a:pt x="6398" y="1146"/>
                  </a:lnTo>
                  <a:lnTo>
                    <a:pt x="6330" y="1112"/>
                  </a:lnTo>
                  <a:lnTo>
                    <a:pt x="5758" y="1045"/>
                  </a:lnTo>
                  <a:lnTo>
                    <a:pt x="5219" y="1045"/>
                  </a:lnTo>
                  <a:lnTo>
                    <a:pt x="5421" y="977"/>
                  </a:lnTo>
                  <a:lnTo>
                    <a:pt x="5590" y="843"/>
                  </a:lnTo>
                  <a:lnTo>
                    <a:pt x="5657" y="809"/>
                  </a:lnTo>
                  <a:lnTo>
                    <a:pt x="5657" y="742"/>
                  </a:lnTo>
                  <a:lnTo>
                    <a:pt x="5623" y="674"/>
                  </a:lnTo>
                  <a:lnTo>
                    <a:pt x="5590" y="641"/>
                  </a:lnTo>
                  <a:lnTo>
                    <a:pt x="5287" y="573"/>
                  </a:lnTo>
                  <a:lnTo>
                    <a:pt x="4950" y="573"/>
                  </a:lnTo>
                  <a:lnTo>
                    <a:pt x="4613" y="607"/>
                  </a:lnTo>
                  <a:lnTo>
                    <a:pt x="4277" y="674"/>
                  </a:lnTo>
                  <a:lnTo>
                    <a:pt x="3603" y="809"/>
                  </a:lnTo>
                  <a:lnTo>
                    <a:pt x="2997" y="977"/>
                  </a:lnTo>
                  <a:lnTo>
                    <a:pt x="2554" y="1117"/>
                  </a:lnTo>
                  <a:lnTo>
                    <a:pt x="2554" y="1117"/>
                  </a:lnTo>
                  <a:lnTo>
                    <a:pt x="3098" y="910"/>
                  </a:lnTo>
                  <a:lnTo>
                    <a:pt x="3805" y="674"/>
                  </a:lnTo>
                  <a:lnTo>
                    <a:pt x="4445" y="371"/>
                  </a:lnTo>
                  <a:close/>
                  <a:moveTo>
                    <a:pt x="6835" y="1348"/>
                  </a:moveTo>
                  <a:lnTo>
                    <a:pt x="6633" y="1482"/>
                  </a:lnTo>
                  <a:lnTo>
                    <a:pt x="6364" y="1617"/>
                  </a:lnTo>
                  <a:lnTo>
                    <a:pt x="5859" y="1819"/>
                  </a:lnTo>
                  <a:lnTo>
                    <a:pt x="4849" y="2189"/>
                  </a:lnTo>
                  <a:lnTo>
                    <a:pt x="3637" y="2661"/>
                  </a:lnTo>
                  <a:lnTo>
                    <a:pt x="5017" y="2088"/>
                  </a:lnTo>
                  <a:lnTo>
                    <a:pt x="5893" y="1684"/>
                  </a:lnTo>
                  <a:lnTo>
                    <a:pt x="6364" y="1482"/>
                  </a:lnTo>
                  <a:lnTo>
                    <a:pt x="6835" y="1348"/>
                  </a:lnTo>
                  <a:close/>
                  <a:moveTo>
                    <a:pt x="5960" y="5522"/>
                  </a:moveTo>
                  <a:lnTo>
                    <a:pt x="5522" y="5758"/>
                  </a:lnTo>
                  <a:lnTo>
                    <a:pt x="5085" y="5960"/>
                  </a:lnTo>
                  <a:lnTo>
                    <a:pt x="4176" y="6297"/>
                  </a:lnTo>
                  <a:lnTo>
                    <a:pt x="4613" y="6095"/>
                  </a:lnTo>
                  <a:lnTo>
                    <a:pt x="5051" y="5893"/>
                  </a:lnTo>
                  <a:lnTo>
                    <a:pt x="5960" y="5522"/>
                  </a:lnTo>
                  <a:close/>
                  <a:moveTo>
                    <a:pt x="8485" y="2964"/>
                  </a:moveTo>
                  <a:lnTo>
                    <a:pt x="8620" y="3233"/>
                  </a:lnTo>
                  <a:lnTo>
                    <a:pt x="8519" y="3233"/>
                  </a:lnTo>
                  <a:lnTo>
                    <a:pt x="7879" y="3502"/>
                  </a:lnTo>
                  <a:lnTo>
                    <a:pt x="7239" y="3772"/>
                  </a:lnTo>
                  <a:lnTo>
                    <a:pt x="5960" y="4378"/>
                  </a:lnTo>
                  <a:lnTo>
                    <a:pt x="4714" y="5017"/>
                  </a:lnTo>
                  <a:lnTo>
                    <a:pt x="4075" y="5320"/>
                  </a:lnTo>
                  <a:lnTo>
                    <a:pt x="3435" y="5623"/>
                  </a:lnTo>
                  <a:lnTo>
                    <a:pt x="2088" y="6229"/>
                  </a:lnTo>
                  <a:lnTo>
                    <a:pt x="741" y="6835"/>
                  </a:lnTo>
                  <a:lnTo>
                    <a:pt x="102" y="7138"/>
                  </a:lnTo>
                  <a:lnTo>
                    <a:pt x="809" y="6701"/>
                  </a:lnTo>
                  <a:lnTo>
                    <a:pt x="1516" y="6297"/>
                  </a:lnTo>
                  <a:lnTo>
                    <a:pt x="2256" y="5926"/>
                  </a:lnTo>
                  <a:lnTo>
                    <a:pt x="3031" y="5590"/>
                  </a:lnTo>
                  <a:lnTo>
                    <a:pt x="4209" y="5051"/>
                  </a:lnTo>
                  <a:lnTo>
                    <a:pt x="5388" y="4411"/>
                  </a:lnTo>
                  <a:lnTo>
                    <a:pt x="5893" y="4108"/>
                  </a:lnTo>
                  <a:lnTo>
                    <a:pt x="6532" y="3839"/>
                  </a:lnTo>
                  <a:lnTo>
                    <a:pt x="7172" y="3570"/>
                  </a:lnTo>
                  <a:lnTo>
                    <a:pt x="7778" y="3334"/>
                  </a:lnTo>
                  <a:lnTo>
                    <a:pt x="8418" y="3065"/>
                  </a:lnTo>
                  <a:lnTo>
                    <a:pt x="8451" y="2997"/>
                  </a:lnTo>
                  <a:lnTo>
                    <a:pt x="8485" y="2964"/>
                  </a:lnTo>
                  <a:close/>
                  <a:moveTo>
                    <a:pt x="8687" y="3401"/>
                  </a:moveTo>
                  <a:lnTo>
                    <a:pt x="8889" y="3906"/>
                  </a:lnTo>
                  <a:lnTo>
                    <a:pt x="9024" y="4479"/>
                  </a:lnTo>
                  <a:lnTo>
                    <a:pt x="9091" y="5017"/>
                  </a:lnTo>
                  <a:lnTo>
                    <a:pt x="9125" y="5590"/>
                  </a:lnTo>
                  <a:lnTo>
                    <a:pt x="8552" y="5825"/>
                  </a:lnTo>
                  <a:lnTo>
                    <a:pt x="7576" y="6196"/>
                  </a:lnTo>
                  <a:lnTo>
                    <a:pt x="6633" y="6600"/>
                  </a:lnTo>
                  <a:lnTo>
                    <a:pt x="5691" y="7004"/>
                  </a:lnTo>
                  <a:lnTo>
                    <a:pt x="4782" y="7441"/>
                  </a:lnTo>
                  <a:lnTo>
                    <a:pt x="3738" y="8047"/>
                  </a:lnTo>
                  <a:lnTo>
                    <a:pt x="2661" y="8620"/>
                  </a:lnTo>
                  <a:lnTo>
                    <a:pt x="2357" y="8788"/>
                  </a:lnTo>
                  <a:lnTo>
                    <a:pt x="2021" y="8923"/>
                  </a:lnTo>
                  <a:lnTo>
                    <a:pt x="1347" y="9159"/>
                  </a:lnTo>
                  <a:lnTo>
                    <a:pt x="3368" y="7845"/>
                  </a:lnTo>
                  <a:lnTo>
                    <a:pt x="3839" y="7610"/>
                  </a:lnTo>
                  <a:lnTo>
                    <a:pt x="6229" y="6431"/>
                  </a:lnTo>
                  <a:lnTo>
                    <a:pt x="7441" y="5859"/>
                  </a:lnTo>
                  <a:lnTo>
                    <a:pt x="8081" y="5623"/>
                  </a:lnTo>
                  <a:lnTo>
                    <a:pt x="8721" y="5388"/>
                  </a:lnTo>
                  <a:lnTo>
                    <a:pt x="8754" y="5354"/>
                  </a:lnTo>
                  <a:lnTo>
                    <a:pt x="8788" y="5320"/>
                  </a:lnTo>
                  <a:lnTo>
                    <a:pt x="8788" y="5219"/>
                  </a:lnTo>
                  <a:lnTo>
                    <a:pt x="8754" y="5152"/>
                  </a:lnTo>
                  <a:lnTo>
                    <a:pt x="8687" y="5118"/>
                  </a:lnTo>
                  <a:lnTo>
                    <a:pt x="8620" y="5118"/>
                  </a:lnTo>
                  <a:lnTo>
                    <a:pt x="8047" y="5287"/>
                  </a:lnTo>
                  <a:lnTo>
                    <a:pt x="7509" y="5489"/>
                  </a:lnTo>
                  <a:lnTo>
                    <a:pt x="6398" y="5994"/>
                  </a:lnTo>
                  <a:lnTo>
                    <a:pt x="5388" y="6431"/>
                  </a:lnTo>
                  <a:lnTo>
                    <a:pt x="4378" y="6903"/>
                  </a:lnTo>
                  <a:lnTo>
                    <a:pt x="3738" y="7273"/>
                  </a:lnTo>
                  <a:lnTo>
                    <a:pt x="3098" y="7643"/>
                  </a:lnTo>
                  <a:lnTo>
                    <a:pt x="2088" y="8081"/>
                  </a:lnTo>
                  <a:lnTo>
                    <a:pt x="1044" y="8485"/>
                  </a:lnTo>
                  <a:lnTo>
                    <a:pt x="2088" y="7711"/>
                  </a:lnTo>
                  <a:lnTo>
                    <a:pt x="3098" y="6936"/>
                  </a:lnTo>
                  <a:lnTo>
                    <a:pt x="4108" y="6600"/>
                  </a:lnTo>
                  <a:lnTo>
                    <a:pt x="5118" y="6229"/>
                  </a:lnTo>
                  <a:lnTo>
                    <a:pt x="5590" y="6027"/>
                  </a:lnTo>
                  <a:lnTo>
                    <a:pt x="6061" y="5792"/>
                  </a:lnTo>
                  <a:lnTo>
                    <a:pt x="6802" y="5354"/>
                  </a:lnTo>
                  <a:lnTo>
                    <a:pt x="7138" y="5152"/>
                  </a:lnTo>
                  <a:lnTo>
                    <a:pt x="7509" y="4984"/>
                  </a:lnTo>
                  <a:lnTo>
                    <a:pt x="8317" y="4681"/>
                  </a:lnTo>
                  <a:lnTo>
                    <a:pt x="8350" y="4647"/>
                  </a:lnTo>
                  <a:lnTo>
                    <a:pt x="8384" y="4580"/>
                  </a:lnTo>
                  <a:lnTo>
                    <a:pt x="8384" y="4479"/>
                  </a:lnTo>
                  <a:lnTo>
                    <a:pt x="8350" y="4411"/>
                  </a:lnTo>
                  <a:lnTo>
                    <a:pt x="8249" y="4411"/>
                  </a:lnTo>
                  <a:lnTo>
                    <a:pt x="7778" y="4546"/>
                  </a:lnTo>
                  <a:lnTo>
                    <a:pt x="7374" y="4748"/>
                  </a:lnTo>
                  <a:lnTo>
                    <a:pt x="6330" y="5118"/>
                  </a:lnTo>
                  <a:lnTo>
                    <a:pt x="5354" y="5489"/>
                  </a:lnTo>
                  <a:lnTo>
                    <a:pt x="4849" y="5691"/>
                  </a:lnTo>
                  <a:lnTo>
                    <a:pt x="4344" y="5893"/>
                  </a:lnTo>
                  <a:lnTo>
                    <a:pt x="3873" y="6162"/>
                  </a:lnTo>
                  <a:lnTo>
                    <a:pt x="3401" y="6431"/>
                  </a:lnTo>
                  <a:lnTo>
                    <a:pt x="2930" y="6734"/>
                  </a:lnTo>
                  <a:lnTo>
                    <a:pt x="2155" y="7004"/>
                  </a:lnTo>
                  <a:lnTo>
                    <a:pt x="1381" y="7340"/>
                  </a:lnTo>
                  <a:lnTo>
                    <a:pt x="1145" y="7475"/>
                  </a:lnTo>
                  <a:lnTo>
                    <a:pt x="1516" y="7206"/>
                  </a:lnTo>
                  <a:lnTo>
                    <a:pt x="2122" y="6869"/>
                  </a:lnTo>
                  <a:lnTo>
                    <a:pt x="2728" y="6566"/>
                  </a:lnTo>
                  <a:lnTo>
                    <a:pt x="3974" y="5960"/>
                  </a:lnTo>
                  <a:lnTo>
                    <a:pt x="5118" y="5354"/>
                  </a:lnTo>
                  <a:lnTo>
                    <a:pt x="6196" y="4714"/>
                  </a:lnTo>
                  <a:lnTo>
                    <a:pt x="6802" y="4378"/>
                  </a:lnTo>
                  <a:lnTo>
                    <a:pt x="7408" y="4075"/>
                  </a:lnTo>
                  <a:lnTo>
                    <a:pt x="8653" y="3469"/>
                  </a:lnTo>
                  <a:lnTo>
                    <a:pt x="8687" y="3435"/>
                  </a:lnTo>
                  <a:lnTo>
                    <a:pt x="8687" y="3401"/>
                  </a:lnTo>
                  <a:close/>
                  <a:moveTo>
                    <a:pt x="7643" y="8856"/>
                  </a:moveTo>
                  <a:lnTo>
                    <a:pt x="7475" y="8990"/>
                  </a:lnTo>
                  <a:lnTo>
                    <a:pt x="7071" y="9226"/>
                  </a:lnTo>
                  <a:lnTo>
                    <a:pt x="7206" y="9125"/>
                  </a:lnTo>
                  <a:lnTo>
                    <a:pt x="7576" y="8889"/>
                  </a:lnTo>
                  <a:lnTo>
                    <a:pt x="7643" y="8856"/>
                  </a:lnTo>
                  <a:close/>
                  <a:moveTo>
                    <a:pt x="5152" y="9327"/>
                  </a:moveTo>
                  <a:lnTo>
                    <a:pt x="4647" y="9664"/>
                  </a:lnTo>
                  <a:lnTo>
                    <a:pt x="4142" y="9967"/>
                  </a:lnTo>
                  <a:lnTo>
                    <a:pt x="3772" y="10169"/>
                  </a:lnTo>
                  <a:lnTo>
                    <a:pt x="3772" y="10169"/>
                  </a:lnTo>
                  <a:lnTo>
                    <a:pt x="4108" y="9933"/>
                  </a:lnTo>
                  <a:lnTo>
                    <a:pt x="4613" y="9630"/>
                  </a:lnTo>
                  <a:lnTo>
                    <a:pt x="5152" y="9327"/>
                  </a:lnTo>
                  <a:close/>
                  <a:moveTo>
                    <a:pt x="6768" y="9697"/>
                  </a:moveTo>
                  <a:lnTo>
                    <a:pt x="6633" y="9832"/>
                  </a:lnTo>
                  <a:lnTo>
                    <a:pt x="6229" y="10202"/>
                  </a:lnTo>
                  <a:lnTo>
                    <a:pt x="6027" y="10337"/>
                  </a:lnTo>
                  <a:lnTo>
                    <a:pt x="5825" y="10505"/>
                  </a:lnTo>
                  <a:lnTo>
                    <a:pt x="5455" y="10674"/>
                  </a:lnTo>
                  <a:lnTo>
                    <a:pt x="5051" y="10808"/>
                  </a:lnTo>
                  <a:lnTo>
                    <a:pt x="5152" y="10741"/>
                  </a:lnTo>
                  <a:lnTo>
                    <a:pt x="5522" y="10472"/>
                  </a:lnTo>
                  <a:lnTo>
                    <a:pt x="5893" y="10202"/>
                  </a:lnTo>
                  <a:lnTo>
                    <a:pt x="6768" y="9697"/>
                  </a:lnTo>
                  <a:close/>
                  <a:moveTo>
                    <a:pt x="9125" y="5893"/>
                  </a:moveTo>
                  <a:lnTo>
                    <a:pt x="9091" y="6330"/>
                  </a:lnTo>
                  <a:lnTo>
                    <a:pt x="9024" y="6768"/>
                  </a:lnTo>
                  <a:lnTo>
                    <a:pt x="8889" y="7576"/>
                  </a:lnTo>
                  <a:lnTo>
                    <a:pt x="8754" y="7980"/>
                  </a:lnTo>
                  <a:lnTo>
                    <a:pt x="8620" y="8384"/>
                  </a:lnTo>
                  <a:lnTo>
                    <a:pt x="8451" y="8755"/>
                  </a:lnTo>
                  <a:lnTo>
                    <a:pt x="8249" y="9091"/>
                  </a:lnTo>
                  <a:lnTo>
                    <a:pt x="8014" y="9428"/>
                  </a:lnTo>
                  <a:lnTo>
                    <a:pt x="7778" y="9731"/>
                  </a:lnTo>
                  <a:lnTo>
                    <a:pt x="7509" y="10000"/>
                  </a:lnTo>
                  <a:lnTo>
                    <a:pt x="7239" y="10270"/>
                  </a:lnTo>
                  <a:lnTo>
                    <a:pt x="7172" y="10202"/>
                  </a:lnTo>
                  <a:lnTo>
                    <a:pt x="7105" y="10169"/>
                  </a:lnTo>
                  <a:lnTo>
                    <a:pt x="7037" y="10202"/>
                  </a:lnTo>
                  <a:lnTo>
                    <a:pt x="6701" y="10404"/>
                  </a:lnTo>
                  <a:lnTo>
                    <a:pt x="6532" y="10505"/>
                  </a:lnTo>
                  <a:lnTo>
                    <a:pt x="6364" y="10573"/>
                  </a:lnTo>
                  <a:lnTo>
                    <a:pt x="6364" y="10573"/>
                  </a:lnTo>
                  <a:lnTo>
                    <a:pt x="6734" y="10270"/>
                  </a:lnTo>
                  <a:lnTo>
                    <a:pt x="7138" y="9967"/>
                  </a:lnTo>
                  <a:lnTo>
                    <a:pt x="7576" y="9697"/>
                  </a:lnTo>
                  <a:lnTo>
                    <a:pt x="7980" y="9428"/>
                  </a:lnTo>
                  <a:lnTo>
                    <a:pt x="8014" y="9361"/>
                  </a:lnTo>
                  <a:lnTo>
                    <a:pt x="8014" y="9260"/>
                  </a:lnTo>
                  <a:lnTo>
                    <a:pt x="7946" y="9192"/>
                  </a:lnTo>
                  <a:lnTo>
                    <a:pt x="7643" y="9192"/>
                  </a:lnTo>
                  <a:lnTo>
                    <a:pt x="7845" y="9058"/>
                  </a:lnTo>
                  <a:lnTo>
                    <a:pt x="7980" y="8856"/>
                  </a:lnTo>
                  <a:lnTo>
                    <a:pt x="8014" y="8788"/>
                  </a:lnTo>
                  <a:lnTo>
                    <a:pt x="8014" y="8687"/>
                  </a:lnTo>
                  <a:lnTo>
                    <a:pt x="7980" y="8620"/>
                  </a:lnTo>
                  <a:lnTo>
                    <a:pt x="7879" y="8553"/>
                  </a:lnTo>
                  <a:lnTo>
                    <a:pt x="7812" y="8519"/>
                  </a:lnTo>
                  <a:lnTo>
                    <a:pt x="7711" y="8519"/>
                  </a:lnTo>
                  <a:lnTo>
                    <a:pt x="7542" y="8553"/>
                  </a:lnTo>
                  <a:lnTo>
                    <a:pt x="7307" y="8654"/>
                  </a:lnTo>
                  <a:lnTo>
                    <a:pt x="7105" y="8788"/>
                  </a:lnTo>
                  <a:lnTo>
                    <a:pt x="6734" y="9125"/>
                  </a:lnTo>
                  <a:lnTo>
                    <a:pt x="6465" y="9394"/>
                  </a:lnTo>
                  <a:lnTo>
                    <a:pt x="5960" y="9832"/>
                  </a:lnTo>
                  <a:lnTo>
                    <a:pt x="5421" y="10169"/>
                  </a:lnTo>
                  <a:lnTo>
                    <a:pt x="4916" y="10539"/>
                  </a:lnTo>
                  <a:lnTo>
                    <a:pt x="4512" y="10707"/>
                  </a:lnTo>
                  <a:lnTo>
                    <a:pt x="4075" y="10842"/>
                  </a:lnTo>
                  <a:lnTo>
                    <a:pt x="4075" y="10842"/>
                  </a:lnTo>
                  <a:lnTo>
                    <a:pt x="4546" y="10539"/>
                  </a:lnTo>
                  <a:lnTo>
                    <a:pt x="5017" y="10202"/>
                  </a:lnTo>
                  <a:lnTo>
                    <a:pt x="5994" y="9596"/>
                  </a:lnTo>
                  <a:lnTo>
                    <a:pt x="6465" y="9226"/>
                  </a:lnTo>
                  <a:lnTo>
                    <a:pt x="6936" y="8856"/>
                  </a:lnTo>
                  <a:lnTo>
                    <a:pt x="7206" y="8687"/>
                  </a:lnTo>
                  <a:lnTo>
                    <a:pt x="7441" y="8519"/>
                  </a:lnTo>
                  <a:lnTo>
                    <a:pt x="7711" y="8384"/>
                  </a:lnTo>
                  <a:lnTo>
                    <a:pt x="8014" y="8283"/>
                  </a:lnTo>
                  <a:lnTo>
                    <a:pt x="8317" y="8182"/>
                  </a:lnTo>
                  <a:lnTo>
                    <a:pt x="8384" y="8182"/>
                  </a:lnTo>
                  <a:lnTo>
                    <a:pt x="8418" y="8115"/>
                  </a:lnTo>
                  <a:lnTo>
                    <a:pt x="8418" y="8047"/>
                  </a:lnTo>
                  <a:lnTo>
                    <a:pt x="8384" y="7946"/>
                  </a:lnTo>
                  <a:lnTo>
                    <a:pt x="8249" y="7946"/>
                  </a:lnTo>
                  <a:lnTo>
                    <a:pt x="7913" y="8014"/>
                  </a:lnTo>
                  <a:lnTo>
                    <a:pt x="7408" y="8081"/>
                  </a:lnTo>
                  <a:lnTo>
                    <a:pt x="7138" y="8148"/>
                  </a:lnTo>
                  <a:lnTo>
                    <a:pt x="6869" y="8249"/>
                  </a:lnTo>
                  <a:lnTo>
                    <a:pt x="7172" y="8014"/>
                  </a:lnTo>
                  <a:lnTo>
                    <a:pt x="7576" y="7744"/>
                  </a:lnTo>
                  <a:lnTo>
                    <a:pt x="8014" y="7542"/>
                  </a:lnTo>
                  <a:lnTo>
                    <a:pt x="8889" y="7138"/>
                  </a:lnTo>
                  <a:lnTo>
                    <a:pt x="8956" y="7071"/>
                  </a:lnTo>
                  <a:lnTo>
                    <a:pt x="8956" y="6970"/>
                  </a:lnTo>
                  <a:lnTo>
                    <a:pt x="8889" y="6903"/>
                  </a:lnTo>
                  <a:lnTo>
                    <a:pt x="8822" y="6869"/>
                  </a:lnTo>
                  <a:lnTo>
                    <a:pt x="8620" y="6903"/>
                  </a:lnTo>
                  <a:lnTo>
                    <a:pt x="8418" y="6936"/>
                  </a:lnTo>
                  <a:lnTo>
                    <a:pt x="8081" y="7071"/>
                  </a:lnTo>
                  <a:lnTo>
                    <a:pt x="7744" y="7273"/>
                  </a:lnTo>
                  <a:lnTo>
                    <a:pt x="7408" y="7475"/>
                  </a:lnTo>
                  <a:lnTo>
                    <a:pt x="6330" y="8081"/>
                  </a:lnTo>
                  <a:lnTo>
                    <a:pt x="5287" y="8687"/>
                  </a:lnTo>
                  <a:lnTo>
                    <a:pt x="5085" y="8788"/>
                  </a:lnTo>
                  <a:lnTo>
                    <a:pt x="5455" y="8553"/>
                  </a:lnTo>
                  <a:lnTo>
                    <a:pt x="6162" y="7980"/>
                  </a:lnTo>
                  <a:lnTo>
                    <a:pt x="6869" y="7441"/>
                  </a:lnTo>
                  <a:lnTo>
                    <a:pt x="7239" y="7206"/>
                  </a:lnTo>
                  <a:lnTo>
                    <a:pt x="7610" y="6970"/>
                  </a:lnTo>
                  <a:lnTo>
                    <a:pt x="8014" y="6802"/>
                  </a:lnTo>
                  <a:lnTo>
                    <a:pt x="8451" y="6667"/>
                  </a:lnTo>
                  <a:lnTo>
                    <a:pt x="8519" y="6633"/>
                  </a:lnTo>
                  <a:lnTo>
                    <a:pt x="8552" y="6600"/>
                  </a:lnTo>
                  <a:lnTo>
                    <a:pt x="8552" y="6532"/>
                  </a:lnTo>
                  <a:lnTo>
                    <a:pt x="8519" y="6431"/>
                  </a:lnTo>
                  <a:lnTo>
                    <a:pt x="8485" y="6398"/>
                  </a:lnTo>
                  <a:lnTo>
                    <a:pt x="8418" y="6398"/>
                  </a:lnTo>
                  <a:lnTo>
                    <a:pt x="8081" y="6431"/>
                  </a:lnTo>
                  <a:lnTo>
                    <a:pt x="7744" y="6499"/>
                  </a:lnTo>
                  <a:lnTo>
                    <a:pt x="8216" y="6297"/>
                  </a:lnTo>
                  <a:lnTo>
                    <a:pt x="8687" y="6061"/>
                  </a:lnTo>
                  <a:lnTo>
                    <a:pt x="9125" y="5893"/>
                  </a:lnTo>
                  <a:close/>
                  <a:moveTo>
                    <a:pt x="6734" y="7172"/>
                  </a:moveTo>
                  <a:lnTo>
                    <a:pt x="6263" y="7542"/>
                  </a:lnTo>
                  <a:lnTo>
                    <a:pt x="5758" y="7946"/>
                  </a:lnTo>
                  <a:lnTo>
                    <a:pt x="5186" y="8418"/>
                  </a:lnTo>
                  <a:lnTo>
                    <a:pt x="4613" y="8822"/>
                  </a:lnTo>
                  <a:lnTo>
                    <a:pt x="3401" y="9596"/>
                  </a:lnTo>
                  <a:lnTo>
                    <a:pt x="2997" y="9798"/>
                  </a:lnTo>
                  <a:lnTo>
                    <a:pt x="2627" y="10034"/>
                  </a:lnTo>
                  <a:lnTo>
                    <a:pt x="2256" y="10270"/>
                  </a:lnTo>
                  <a:lnTo>
                    <a:pt x="1886" y="10539"/>
                  </a:lnTo>
                  <a:lnTo>
                    <a:pt x="1852" y="10573"/>
                  </a:lnTo>
                  <a:lnTo>
                    <a:pt x="1852" y="10640"/>
                  </a:lnTo>
                  <a:lnTo>
                    <a:pt x="1886" y="10707"/>
                  </a:lnTo>
                  <a:lnTo>
                    <a:pt x="1953" y="10775"/>
                  </a:lnTo>
                  <a:lnTo>
                    <a:pt x="2054" y="10775"/>
                  </a:lnTo>
                  <a:lnTo>
                    <a:pt x="3502" y="9832"/>
                  </a:lnTo>
                  <a:lnTo>
                    <a:pt x="4512" y="9361"/>
                  </a:lnTo>
                  <a:lnTo>
                    <a:pt x="4142" y="9563"/>
                  </a:lnTo>
                  <a:lnTo>
                    <a:pt x="3738" y="9832"/>
                  </a:lnTo>
                  <a:lnTo>
                    <a:pt x="3334" y="10135"/>
                  </a:lnTo>
                  <a:lnTo>
                    <a:pt x="2964" y="10438"/>
                  </a:lnTo>
                  <a:lnTo>
                    <a:pt x="2560" y="10741"/>
                  </a:lnTo>
                  <a:lnTo>
                    <a:pt x="2492" y="10775"/>
                  </a:lnTo>
                  <a:lnTo>
                    <a:pt x="2492" y="10808"/>
                  </a:lnTo>
                  <a:lnTo>
                    <a:pt x="2492" y="10909"/>
                  </a:lnTo>
                  <a:lnTo>
                    <a:pt x="2560" y="10977"/>
                  </a:lnTo>
                  <a:lnTo>
                    <a:pt x="2694" y="10977"/>
                  </a:lnTo>
                  <a:lnTo>
                    <a:pt x="2997" y="10775"/>
                  </a:lnTo>
                  <a:lnTo>
                    <a:pt x="3368" y="10640"/>
                  </a:lnTo>
                  <a:lnTo>
                    <a:pt x="3704" y="10472"/>
                  </a:lnTo>
                  <a:lnTo>
                    <a:pt x="4041" y="10303"/>
                  </a:lnTo>
                  <a:lnTo>
                    <a:pt x="4782" y="9899"/>
                  </a:lnTo>
                  <a:lnTo>
                    <a:pt x="5489" y="9428"/>
                  </a:lnTo>
                  <a:lnTo>
                    <a:pt x="6128" y="8990"/>
                  </a:lnTo>
                  <a:lnTo>
                    <a:pt x="6802" y="8586"/>
                  </a:lnTo>
                  <a:lnTo>
                    <a:pt x="6936" y="8519"/>
                  </a:lnTo>
                  <a:lnTo>
                    <a:pt x="6936" y="8519"/>
                  </a:lnTo>
                  <a:lnTo>
                    <a:pt x="6465" y="8856"/>
                  </a:lnTo>
                  <a:lnTo>
                    <a:pt x="5994" y="9226"/>
                  </a:lnTo>
                  <a:lnTo>
                    <a:pt x="5388" y="9664"/>
                  </a:lnTo>
                  <a:lnTo>
                    <a:pt x="4748" y="10101"/>
                  </a:lnTo>
                  <a:lnTo>
                    <a:pt x="4108" y="10505"/>
                  </a:lnTo>
                  <a:lnTo>
                    <a:pt x="3502" y="10977"/>
                  </a:lnTo>
                  <a:lnTo>
                    <a:pt x="3435" y="11044"/>
                  </a:lnTo>
                  <a:lnTo>
                    <a:pt x="3469" y="11111"/>
                  </a:lnTo>
                  <a:lnTo>
                    <a:pt x="3502" y="11179"/>
                  </a:lnTo>
                  <a:lnTo>
                    <a:pt x="3603" y="11212"/>
                  </a:lnTo>
                  <a:lnTo>
                    <a:pt x="3974" y="11179"/>
                  </a:lnTo>
                  <a:lnTo>
                    <a:pt x="4310" y="11078"/>
                  </a:lnTo>
                  <a:lnTo>
                    <a:pt x="4310" y="11145"/>
                  </a:lnTo>
                  <a:lnTo>
                    <a:pt x="4344" y="11246"/>
                  </a:lnTo>
                  <a:lnTo>
                    <a:pt x="4378" y="11280"/>
                  </a:lnTo>
                  <a:lnTo>
                    <a:pt x="4479" y="11280"/>
                  </a:lnTo>
                  <a:lnTo>
                    <a:pt x="5152" y="11044"/>
                  </a:lnTo>
                  <a:lnTo>
                    <a:pt x="5489" y="10943"/>
                  </a:lnTo>
                  <a:lnTo>
                    <a:pt x="5825" y="10808"/>
                  </a:lnTo>
                  <a:lnTo>
                    <a:pt x="5859" y="10876"/>
                  </a:lnTo>
                  <a:lnTo>
                    <a:pt x="5926" y="10909"/>
                  </a:lnTo>
                  <a:lnTo>
                    <a:pt x="6128" y="10909"/>
                  </a:lnTo>
                  <a:lnTo>
                    <a:pt x="6263" y="10876"/>
                  </a:lnTo>
                  <a:lnTo>
                    <a:pt x="6263" y="10876"/>
                  </a:lnTo>
                  <a:lnTo>
                    <a:pt x="5859" y="11044"/>
                  </a:lnTo>
                  <a:lnTo>
                    <a:pt x="5421" y="11212"/>
                  </a:lnTo>
                  <a:lnTo>
                    <a:pt x="4984" y="11313"/>
                  </a:lnTo>
                  <a:lnTo>
                    <a:pt x="4512" y="11381"/>
                  </a:lnTo>
                  <a:lnTo>
                    <a:pt x="4041" y="11414"/>
                  </a:lnTo>
                  <a:lnTo>
                    <a:pt x="3570" y="11381"/>
                  </a:lnTo>
                  <a:lnTo>
                    <a:pt x="3098" y="11347"/>
                  </a:lnTo>
                  <a:lnTo>
                    <a:pt x="2593" y="11246"/>
                  </a:lnTo>
                  <a:lnTo>
                    <a:pt x="2088" y="11111"/>
                  </a:lnTo>
                  <a:lnTo>
                    <a:pt x="1617" y="10943"/>
                  </a:lnTo>
                  <a:lnTo>
                    <a:pt x="1179" y="10741"/>
                  </a:lnTo>
                  <a:lnTo>
                    <a:pt x="741" y="10505"/>
                  </a:lnTo>
                  <a:lnTo>
                    <a:pt x="775" y="10505"/>
                  </a:lnTo>
                  <a:lnTo>
                    <a:pt x="1246" y="10236"/>
                  </a:lnTo>
                  <a:lnTo>
                    <a:pt x="1718" y="10034"/>
                  </a:lnTo>
                  <a:lnTo>
                    <a:pt x="2189" y="9832"/>
                  </a:lnTo>
                  <a:lnTo>
                    <a:pt x="2694" y="9630"/>
                  </a:lnTo>
                  <a:lnTo>
                    <a:pt x="3166" y="9394"/>
                  </a:lnTo>
                  <a:lnTo>
                    <a:pt x="3637" y="9125"/>
                  </a:lnTo>
                  <a:lnTo>
                    <a:pt x="4546" y="8586"/>
                  </a:lnTo>
                  <a:lnTo>
                    <a:pt x="5623" y="7845"/>
                  </a:lnTo>
                  <a:lnTo>
                    <a:pt x="6196" y="7475"/>
                  </a:lnTo>
                  <a:lnTo>
                    <a:pt x="6734" y="7172"/>
                  </a:lnTo>
                  <a:close/>
                  <a:moveTo>
                    <a:pt x="3637" y="1"/>
                  </a:moveTo>
                  <a:lnTo>
                    <a:pt x="3031" y="68"/>
                  </a:lnTo>
                  <a:lnTo>
                    <a:pt x="2492" y="203"/>
                  </a:lnTo>
                  <a:lnTo>
                    <a:pt x="1920" y="371"/>
                  </a:lnTo>
                  <a:lnTo>
                    <a:pt x="1415" y="573"/>
                  </a:lnTo>
                  <a:lnTo>
                    <a:pt x="910" y="843"/>
                  </a:lnTo>
                  <a:lnTo>
                    <a:pt x="438" y="1146"/>
                  </a:lnTo>
                  <a:lnTo>
                    <a:pt x="1" y="1516"/>
                  </a:lnTo>
                  <a:lnTo>
                    <a:pt x="1" y="1853"/>
                  </a:lnTo>
                  <a:lnTo>
                    <a:pt x="270" y="1617"/>
                  </a:lnTo>
                  <a:lnTo>
                    <a:pt x="539" y="1381"/>
                  </a:lnTo>
                  <a:lnTo>
                    <a:pt x="842" y="1179"/>
                  </a:lnTo>
                  <a:lnTo>
                    <a:pt x="1145" y="1011"/>
                  </a:lnTo>
                  <a:lnTo>
                    <a:pt x="1448" y="843"/>
                  </a:lnTo>
                  <a:lnTo>
                    <a:pt x="1785" y="674"/>
                  </a:lnTo>
                  <a:lnTo>
                    <a:pt x="2122" y="573"/>
                  </a:lnTo>
                  <a:lnTo>
                    <a:pt x="2122" y="573"/>
                  </a:lnTo>
                  <a:lnTo>
                    <a:pt x="1953" y="641"/>
                  </a:lnTo>
                  <a:lnTo>
                    <a:pt x="1448" y="876"/>
                  </a:lnTo>
                  <a:lnTo>
                    <a:pt x="977" y="1146"/>
                  </a:lnTo>
                  <a:lnTo>
                    <a:pt x="539" y="1449"/>
                  </a:lnTo>
                  <a:lnTo>
                    <a:pt x="506" y="1516"/>
                  </a:lnTo>
                  <a:lnTo>
                    <a:pt x="506" y="1583"/>
                  </a:lnTo>
                  <a:lnTo>
                    <a:pt x="539" y="1617"/>
                  </a:lnTo>
                  <a:lnTo>
                    <a:pt x="640" y="1617"/>
                  </a:lnTo>
                  <a:lnTo>
                    <a:pt x="1314" y="1213"/>
                  </a:lnTo>
                  <a:lnTo>
                    <a:pt x="2021" y="843"/>
                  </a:lnTo>
                  <a:lnTo>
                    <a:pt x="2492" y="674"/>
                  </a:lnTo>
                  <a:lnTo>
                    <a:pt x="2930" y="540"/>
                  </a:lnTo>
                  <a:lnTo>
                    <a:pt x="3401" y="438"/>
                  </a:lnTo>
                  <a:lnTo>
                    <a:pt x="3873" y="405"/>
                  </a:lnTo>
                  <a:lnTo>
                    <a:pt x="3873" y="405"/>
                  </a:lnTo>
                  <a:lnTo>
                    <a:pt x="2863" y="775"/>
                  </a:lnTo>
                  <a:lnTo>
                    <a:pt x="1852" y="1146"/>
                  </a:lnTo>
                  <a:lnTo>
                    <a:pt x="1347" y="1348"/>
                  </a:lnTo>
                  <a:lnTo>
                    <a:pt x="876" y="1583"/>
                  </a:lnTo>
                  <a:lnTo>
                    <a:pt x="405" y="1853"/>
                  </a:lnTo>
                  <a:lnTo>
                    <a:pt x="1" y="2156"/>
                  </a:lnTo>
                  <a:lnTo>
                    <a:pt x="1" y="2492"/>
                  </a:lnTo>
                  <a:lnTo>
                    <a:pt x="640" y="2189"/>
                  </a:lnTo>
                  <a:lnTo>
                    <a:pt x="1280" y="1886"/>
                  </a:lnTo>
                  <a:lnTo>
                    <a:pt x="1953" y="1617"/>
                  </a:lnTo>
                  <a:lnTo>
                    <a:pt x="2627" y="1348"/>
                  </a:lnTo>
                  <a:lnTo>
                    <a:pt x="3300" y="1146"/>
                  </a:lnTo>
                  <a:lnTo>
                    <a:pt x="4007" y="1011"/>
                  </a:lnTo>
                  <a:lnTo>
                    <a:pt x="4546" y="876"/>
                  </a:lnTo>
                  <a:lnTo>
                    <a:pt x="4849" y="843"/>
                  </a:lnTo>
                  <a:lnTo>
                    <a:pt x="5152" y="809"/>
                  </a:lnTo>
                  <a:lnTo>
                    <a:pt x="4815" y="944"/>
                  </a:lnTo>
                  <a:lnTo>
                    <a:pt x="4512" y="1011"/>
                  </a:lnTo>
                  <a:lnTo>
                    <a:pt x="3873" y="1179"/>
                  </a:lnTo>
                  <a:lnTo>
                    <a:pt x="3098" y="1415"/>
                  </a:lnTo>
                  <a:lnTo>
                    <a:pt x="2324" y="1684"/>
                  </a:lnTo>
                  <a:lnTo>
                    <a:pt x="1650" y="1920"/>
                  </a:lnTo>
                  <a:lnTo>
                    <a:pt x="842" y="2189"/>
                  </a:lnTo>
                  <a:lnTo>
                    <a:pt x="438" y="2324"/>
                  </a:lnTo>
                  <a:lnTo>
                    <a:pt x="1" y="2526"/>
                  </a:lnTo>
                  <a:lnTo>
                    <a:pt x="1" y="2829"/>
                  </a:lnTo>
                  <a:lnTo>
                    <a:pt x="236" y="2728"/>
                  </a:lnTo>
                  <a:lnTo>
                    <a:pt x="1" y="2863"/>
                  </a:lnTo>
                  <a:lnTo>
                    <a:pt x="1" y="3132"/>
                  </a:lnTo>
                  <a:lnTo>
                    <a:pt x="876" y="2627"/>
                  </a:lnTo>
                  <a:lnTo>
                    <a:pt x="1314" y="2391"/>
                  </a:lnTo>
                  <a:lnTo>
                    <a:pt x="1785" y="2189"/>
                  </a:lnTo>
                  <a:lnTo>
                    <a:pt x="2762" y="1819"/>
                  </a:lnTo>
                  <a:lnTo>
                    <a:pt x="3267" y="1651"/>
                  </a:lnTo>
                  <a:lnTo>
                    <a:pt x="3772" y="1516"/>
                  </a:lnTo>
                  <a:lnTo>
                    <a:pt x="4310" y="1415"/>
                  </a:lnTo>
                  <a:lnTo>
                    <a:pt x="4815" y="1314"/>
                  </a:lnTo>
                  <a:lnTo>
                    <a:pt x="5354" y="1280"/>
                  </a:lnTo>
                  <a:lnTo>
                    <a:pt x="5859" y="1314"/>
                  </a:lnTo>
                  <a:lnTo>
                    <a:pt x="5085" y="1550"/>
                  </a:lnTo>
                  <a:lnTo>
                    <a:pt x="3839" y="1987"/>
                  </a:lnTo>
                  <a:lnTo>
                    <a:pt x="1718" y="2795"/>
                  </a:lnTo>
                  <a:lnTo>
                    <a:pt x="842" y="3166"/>
                  </a:lnTo>
                  <a:lnTo>
                    <a:pt x="405" y="3368"/>
                  </a:lnTo>
                  <a:lnTo>
                    <a:pt x="1" y="3603"/>
                  </a:lnTo>
                  <a:lnTo>
                    <a:pt x="1" y="3906"/>
                  </a:lnTo>
                  <a:lnTo>
                    <a:pt x="539" y="3570"/>
                  </a:lnTo>
                  <a:lnTo>
                    <a:pt x="1145" y="3300"/>
                  </a:lnTo>
                  <a:lnTo>
                    <a:pt x="1718" y="3065"/>
                  </a:lnTo>
                  <a:lnTo>
                    <a:pt x="2290" y="2829"/>
                  </a:lnTo>
                  <a:lnTo>
                    <a:pt x="4411" y="2055"/>
                  </a:lnTo>
                  <a:lnTo>
                    <a:pt x="4512" y="2021"/>
                  </a:lnTo>
                  <a:lnTo>
                    <a:pt x="3300" y="2526"/>
                  </a:lnTo>
                  <a:lnTo>
                    <a:pt x="2155" y="2997"/>
                  </a:lnTo>
                  <a:lnTo>
                    <a:pt x="977" y="3502"/>
                  </a:lnTo>
                  <a:lnTo>
                    <a:pt x="506" y="3772"/>
                  </a:lnTo>
                  <a:lnTo>
                    <a:pt x="1" y="4075"/>
                  </a:lnTo>
                  <a:lnTo>
                    <a:pt x="1" y="4310"/>
                  </a:lnTo>
                  <a:lnTo>
                    <a:pt x="438" y="4041"/>
                  </a:lnTo>
                  <a:lnTo>
                    <a:pt x="977" y="3772"/>
                  </a:lnTo>
                  <a:lnTo>
                    <a:pt x="1516" y="3536"/>
                  </a:lnTo>
                  <a:lnTo>
                    <a:pt x="1516" y="3536"/>
                  </a:lnTo>
                  <a:lnTo>
                    <a:pt x="741" y="4007"/>
                  </a:lnTo>
                  <a:lnTo>
                    <a:pt x="1" y="4512"/>
                  </a:lnTo>
                  <a:lnTo>
                    <a:pt x="1" y="4782"/>
                  </a:lnTo>
                  <a:lnTo>
                    <a:pt x="236" y="4613"/>
                  </a:lnTo>
                  <a:lnTo>
                    <a:pt x="876" y="4209"/>
                  </a:lnTo>
                  <a:lnTo>
                    <a:pt x="1516" y="3839"/>
                  </a:lnTo>
                  <a:lnTo>
                    <a:pt x="2189" y="3502"/>
                  </a:lnTo>
                  <a:lnTo>
                    <a:pt x="2863" y="3199"/>
                  </a:lnTo>
                  <a:lnTo>
                    <a:pt x="4243" y="2694"/>
                  </a:lnTo>
                  <a:lnTo>
                    <a:pt x="5590" y="2189"/>
                  </a:lnTo>
                  <a:lnTo>
                    <a:pt x="6398" y="1853"/>
                  </a:lnTo>
                  <a:lnTo>
                    <a:pt x="6802" y="1684"/>
                  </a:lnTo>
                  <a:lnTo>
                    <a:pt x="7138" y="1415"/>
                  </a:lnTo>
                  <a:lnTo>
                    <a:pt x="7475" y="1718"/>
                  </a:lnTo>
                  <a:lnTo>
                    <a:pt x="7812" y="2055"/>
                  </a:lnTo>
                  <a:lnTo>
                    <a:pt x="8115" y="2425"/>
                  </a:lnTo>
                  <a:lnTo>
                    <a:pt x="8384" y="2795"/>
                  </a:lnTo>
                  <a:lnTo>
                    <a:pt x="8350" y="2795"/>
                  </a:lnTo>
                  <a:lnTo>
                    <a:pt x="8014" y="2829"/>
                  </a:lnTo>
                  <a:lnTo>
                    <a:pt x="7711" y="2896"/>
                  </a:lnTo>
                  <a:lnTo>
                    <a:pt x="7408" y="3031"/>
                  </a:lnTo>
                  <a:lnTo>
                    <a:pt x="7071" y="3166"/>
                  </a:lnTo>
                  <a:lnTo>
                    <a:pt x="6499" y="3469"/>
                  </a:lnTo>
                  <a:lnTo>
                    <a:pt x="5926" y="3805"/>
                  </a:lnTo>
                  <a:lnTo>
                    <a:pt x="5893" y="3805"/>
                  </a:lnTo>
                  <a:lnTo>
                    <a:pt x="3098" y="5118"/>
                  </a:lnTo>
                  <a:lnTo>
                    <a:pt x="2290" y="5455"/>
                  </a:lnTo>
                  <a:lnTo>
                    <a:pt x="2863" y="5118"/>
                  </a:lnTo>
                  <a:lnTo>
                    <a:pt x="4714" y="4007"/>
                  </a:lnTo>
                  <a:lnTo>
                    <a:pt x="5489" y="3772"/>
                  </a:lnTo>
                  <a:lnTo>
                    <a:pt x="6263" y="3469"/>
                  </a:lnTo>
                  <a:lnTo>
                    <a:pt x="7004" y="3166"/>
                  </a:lnTo>
                  <a:lnTo>
                    <a:pt x="7374" y="2964"/>
                  </a:lnTo>
                  <a:lnTo>
                    <a:pt x="7744" y="2762"/>
                  </a:lnTo>
                  <a:lnTo>
                    <a:pt x="7778" y="2694"/>
                  </a:lnTo>
                  <a:lnTo>
                    <a:pt x="7812" y="2627"/>
                  </a:lnTo>
                  <a:lnTo>
                    <a:pt x="7744" y="2560"/>
                  </a:lnTo>
                  <a:lnTo>
                    <a:pt x="7677" y="2526"/>
                  </a:lnTo>
                  <a:lnTo>
                    <a:pt x="7239" y="2593"/>
                  </a:lnTo>
                  <a:lnTo>
                    <a:pt x="6802" y="2694"/>
                  </a:lnTo>
                  <a:lnTo>
                    <a:pt x="6364" y="2829"/>
                  </a:lnTo>
                  <a:lnTo>
                    <a:pt x="5960" y="3031"/>
                  </a:lnTo>
                  <a:lnTo>
                    <a:pt x="5522" y="3199"/>
                  </a:lnTo>
                  <a:lnTo>
                    <a:pt x="5118" y="3435"/>
                  </a:lnTo>
                  <a:lnTo>
                    <a:pt x="4310" y="3906"/>
                  </a:lnTo>
                  <a:lnTo>
                    <a:pt x="3536" y="4176"/>
                  </a:lnTo>
                  <a:lnTo>
                    <a:pt x="2728" y="4445"/>
                  </a:lnTo>
                  <a:lnTo>
                    <a:pt x="2728" y="4445"/>
                  </a:lnTo>
                  <a:lnTo>
                    <a:pt x="4479" y="3502"/>
                  </a:lnTo>
                  <a:lnTo>
                    <a:pt x="5623" y="2896"/>
                  </a:lnTo>
                  <a:lnTo>
                    <a:pt x="6128" y="2627"/>
                  </a:lnTo>
                  <a:lnTo>
                    <a:pt x="6768" y="2425"/>
                  </a:lnTo>
                  <a:lnTo>
                    <a:pt x="7071" y="2290"/>
                  </a:lnTo>
                  <a:lnTo>
                    <a:pt x="7374" y="2156"/>
                  </a:lnTo>
                  <a:lnTo>
                    <a:pt x="7441" y="2122"/>
                  </a:lnTo>
                  <a:lnTo>
                    <a:pt x="7441" y="2021"/>
                  </a:lnTo>
                  <a:lnTo>
                    <a:pt x="7408" y="1954"/>
                  </a:lnTo>
                  <a:lnTo>
                    <a:pt x="7307" y="1920"/>
                  </a:lnTo>
                  <a:lnTo>
                    <a:pt x="6970" y="1987"/>
                  </a:lnTo>
                  <a:lnTo>
                    <a:pt x="6600" y="2088"/>
                  </a:lnTo>
                  <a:lnTo>
                    <a:pt x="6263" y="2257"/>
                  </a:lnTo>
                  <a:lnTo>
                    <a:pt x="5926" y="2425"/>
                  </a:lnTo>
                  <a:lnTo>
                    <a:pt x="5421" y="2593"/>
                  </a:lnTo>
                  <a:lnTo>
                    <a:pt x="4950" y="2762"/>
                  </a:lnTo>
                  <a:lnTo>
                    <a:pt x="3873" y="3199"/>
                  </a:lnTo>
                  <a:lnTo>
                    <a:pt x="2795" y="3671"/>
                  </a:lnTo>
                  <a:lnTo>
                    <a:pt x="472" y="4782"/>
                  </a:lnTo>
                  <a:lnTo>
                    <a:pt x="1" y="5017"/>
                  </a:lnTo>
                  <a:lnTo>
                    <a:pt x="1" y="5320"/>
                  </a:lnTo>
                  <a:lnTo>
                    <a:pt x="169" y="5219"/>
                  </a:lnTo>
                  <a:lnTo>
                    <a:pt x="2694" y="4007"/>
                  </a:lnTo>
                  <a:lnTo>
                    <a:pt x="4209" y="3334"/>
                  </a:lnTo>
                  <a:lnTo>
                    <a:pt x="2728" y="4142"/>
                  </a:lnTo>
                  <a:lnTo>
                    <a:pt x="1650" y="4681"/>
                  </a:lnTo>
                  <a:lnTo>
                    <a:pt x="539" y="5219"/>
                  </a:lnTo>
                  <a:lnTo>
                    <a:pt x="1" y="5556"/>
                  </a:lnTo>
                  <a:lnTo>
                    <a:pt x="1" y="5960"/>
                  </a:lnTo>
                  <a:lnTo>
                    <a:pt x="775" y="5590"/>
                  </a:lnTo>
                  <a:lnTo>
                    <a:pt x="1415" y="5287"/>
                  </a:lnTo>
                  <a:lnTo>
                    <a:pt x="2088" y="4984"/>
                  </a:lnTo>
                  <a:lnTo>
                    <a:pt x="3435" y="4445"/>
                  </a:lnTo>
                  <a:lnTo>
                    <a:pt x="2728" y="4883"/>
                  </a:lnTo>
                  <a:lnTo>
                    <a:pt x="2088" y="5253"/>
                  </a:lnTo>
                  <a:lnTo>
                    <a:pt x="1448" y="5590"/>
                  </a:lnTo>
                  <a:lnTo>
                    <a:pt x="135" y="6263"/>
                  </a:lnTo>
                  <a:lnTo>
                    <a:pt x="1" y="6330"/>
                  </a:lnTo>
                  <a:lnTo>
                    <a:pt x="1" y="6768"/>
                  </a:lnTo>
                  <a:lnTo>
                    <a:pt x="371" y="6566"/>
                  </a:lnTo>
                  <a:lnTo>
                    <a:pt x="842" y="6364"/>
                  </a:lnTo>
                  <a:lnTo>
                    <a:pt x="405" y="6600"/>
                  </a:lnTo>
                  <a:lnTo>
                    <a:pt x="1" y="6903"/>
                  </a:lnTo>
                  <a:lnTo>
                    <a:pt x="1" y="7509"/>
                  </a:lnTo>
                  <a:lnTo>
                    <a:pt x="1112" y="6970"/>
                  </a:lnTo>
                  <a:lnTo>
                    <a:pt x="2290" y="6398"/>
                  </a:lnTo>
                  <a:lnTo>
                    <a:pt x="3300" y="5977"/>
                  </a:lnTo>
                  <a:lnTo>
                    <a:pt x="3300" y="5977"/>
                  </a:lnTo>
                  <a:lnTo>
                    <a:pt x="2189" y="6532"/>
                  </a:lnTo>
                  <a:lnTo>
                    <a:pt x="1617" y="6835"/>
                  </a:lnTo>
                  <a:lnTo>
                    <a:pt x="1011" y="7206"/>
                  </a:lnTo>
                  <a:lnTo>
                    <a:pt x="573" y="7542"/>
                  </a:lnTo>
                  <a:lnTo>
                    <a:pt x="102" y="7879"/>
                  </a:lnTo>
                  <a:lnTo>
                    <a:pt x="1" y="7946"/>
                  </a:lnTo>
                  <a:lnTo>
                    <a:pt x="1" y="8485"/>
                  </a:lnTo>
                  <a:lnTo>
                    <a:pt x="640" y="8081"/>
                  </a:lnTo>
                  <a:lnTo>
                    <a:pt x="1314" y="7677"/>
                  </a:lnTo>
                  <a:lnTo>
                    <a:pt x="1718" y="7475"/>
                  </a:lnTo>
                  <a:lnTo>
                    <a:pt x="2122" y="7307"/>
                  </a:lnTo>
                  <a:lnTo>
                    <a:pt x="1078" y="8115"/>
                  </a:lnTo>
                  <a:lnTo>
                    <a:pt x="34" y="8923"/>
                  </a:lnTo>
                  <a:lnTo>
                    <a:pt x="1" y="8923"/>
                  </a:lnTo>
                  <a:lnTo>
                    <a:pt x="1" y="9293"/>
                  </a:lnTo>
                  <a:lnTo>
                    <a:pt x="236" y="9125"/>
                  </a:lnTo>
                  <a:lnTo>
                    <a:pt x="876" y="8856"/>
                  </a:lnTo>
                  <a:lnTo>
                    <a:pt x="1448" y="8620"/>
                  </a:lnTo>
                  <a:lnTo>
                    <a:pt x="1886" y="8451"/>
                  </a:lnTo>
                  <a:lnTo>
                    <a:pt x="1886" y="8451"/>
                  </a:lnTo>
                  <a:lnTo>
                    <a:pt x="1011" y="9024"/>
                  </a:lnTo>
                  <a:lnTo>
                    <a:pt x="135" y="9563"/>
                  </a:lnTo>
                  <a:lnTo>
                    <a:pt x="102" y="9596"/>
                  </a:lnTo>
                  <a:lnTo>
                    <a:pt x="68" y="9630"/>
                  </a:lnTo>
                  <a:lnTo>
                    <a:pt x="102" y="9731"/>
                  </a:lnTo>
                  <a:lnTo>
                    <a:pt x="135" y="9798"/>
                  </a:lnTo>
                  <a:lnTo>
                    <a:pt x="236" y="9798"/>
                  </a:lnTo>
                  <a:lnTo>
                    <a:pt x="1213" y="9495"/>
                  </a:lnTo>
                  <a:lnTo>
                    <a:pt x="1684" y="9327"/>
                  </a:lnTo>
                  <a:lnTo>
                    <a:pt x="2155" y="9159"/>
                  </a:lnTo>
                  <a:lnTo>
                    <a:pt x="2694" y="8889"/>
                  </a:lnTo>
                  <a:lnTo>
                    <a:pt x="3233" y="8620"/>
                  </a:lnTo>
                  <a:lnTo>
                    <a:pt x="4277" y="8047"/>
                  </a:lnTo>
                  <a:lnTo>
                    <a:pt x="5219" y="7542"/>
                  </a:lnTo>
                  <a:lnTo>
                    <a:pt x="6162" y="7105"/>
                  </a:lnTo>
                  <a:lnTo>
                    <a:pt x="5085" y="7744"/>
                  </a:lnTo>
                  <a:lnTo>
                    <a:pt x="2863" y="8990"/>
                  </a:lnTo>
                  <a:lnTo>
                    <a:pt x="640" y="10236"/>
                  </a:lnTo>
                  <a:lnTo>
                    <a:pt x="573" y="10303"/>
                  </a:lnTo>
                  <a:lnTo>
                    <a:pt x="573" y="10404"/>
                  </a:lnTo>
                  <a:lnTo>
                    <a:pt x="270" y="10169"/>
                  </a:lnTo>
                  <a:lnTo>
                    <a:pt x="1" y="9967"/>
                  </a:lnTo>
                  <a:lnTo>
                    <a:pt x="1" y="10270"/>
                  </a:lnTo>
                  <a:lnTo>
                    <a:pt x="371" y="10573"/>
                  </a:lnTo>
                  <a:lnTo>
                    <a:pt x="809" y="10808"/>
                  </a:lnTo>
                  <a:lnTo>
                    <a:pt x="1179" y="11010"/>
                  </a:lnTo>
                  <a:lnTo>
                    <a:pt x="1583" y="11212"/>
                  </a:lnTo>
                  <a:lnTo>
                    <a:pt x="1987" y="11347"/>
                  </a:lnTo>
                  <a:lnTo>
                    <a:pt x="2425" y="11482"/>
                  </a:lnTo>
                  <a:lnTo>
                    <a:pt x="2863" y="11549"/>
                  </a:lnTo>
                  <a:lnTo>
                    <a:pt x="3267" y="11616"/>
                  </a:lnTo>
                  <a:lnTo>
                    <a:pt x="3704" y="11650"/>
                  </a:lnTo>
                  <a:lnTo>
                    <a:pt x="4142" y="11650"/>
                  </a:lnTo>
                  <a:lnTo>
                    <a:pt x="4580" y="11616"/>
                  </a:lnTo>
                  <a:lnTo>
                    <a:pt x="5017" y="11549"/>
                  </a:lnTo>
                  <a:lnTo>
                    <a:pt x="5421" y="11448"/>
                  </a:lnTo>
                  <a:lnTo>
                    <a:pt x="5825" y="11347"/>
                  </a:lnTo>
                  <a:lnTo>
                    <a:pt x="6229" y="11179"/>
                  </a:lnTo>
                  <a:lnTo>
                    <a:pt x="6633" y="10977"/>
                  </a:lnTo>
                  <a:lnTo>
                    <a:pt x="7004" y="10741"/>
                  </a:lnTo>
                  <a:lnTo>
                    <a:pt x="7374" y="10505"/>
                  </a:lnTo>
                  <a:lnTo>
                    <a:pt x="7744" y="10135"/>
                  </a:lnTo>
                  <a:lnTo>
                    <a:pt x="8081" y="9731"/>
                  </a:lnTo>
                  <a:lnTo>
                    <a:pt x="8418" y="9293"/>
                  </a:lnTo>
                  <a:lnTo>
                    <a:pt x="8653" y="8856"/>
                  </a:lnTo>
                  <a:lnTo>
                    <a:pt x="8889" y="8350"/>
                  </a:lnTo>
                  <a:lnTo>
                    <a:pt x="9057" y="7812"/>
                  </a:lnTo>
                  <a:lnTo>
                    <a:pt x="9226" y="7273"/>
                  </a:lnTo>
                  <a:lnTo>
                    <a:pt x="9293" y="6734"/>
                  </a:lnTo>
                  <a:lnTo>
                    <a:pt x="9360" y="6196"/>
                  </a:lnTo>
                  <a:lnTo>
                    <a:pt x="9360" y="5623"/>
                  </a:lnTo>
                  <a:lnTo>
                    <a:pt x="9327" y="5085"/>
                  </a:lnTo>
                  <a:lnTo>
                    <a:pt x="9259" y="4546"/>
                  </a:lnTo>
                  <a:lnTo>
                    <a:pt x="9158" y="4007"/>
                  </a:lnTo>
                  <a:lnTo>
                    <a:pt x="8990" y="3502"/>
                  </a:lnTo>
                  <a:lnTo>
                    <a:pt x="8788" y="3031"/>
                  </a:lnTo>
                  <a:lnTo>
                    <a:pt x="8519" y="2560"/>
                  </a:lnTo>
                  <a:lnTo>
                    <a:pt x="8283" y="2189"/>
                  </a:lnTo>
                  <a:lnTo>
                    <a:pt x="7980" y="1853"/>
                  </a:lnTo>
                  <a:lnTo>
                    <a:pt x="7677" y="1550"/>
                  </a:lnTo>
                  <a:lnTo>
                    <a:pt x="7340" y="1247"/>
                  </a:lnTo>
                  <a:lnTo>
                    <a:pt x="7374" y="1179"/>
                  </a:lnTo>
                  <a:lnTo>
                    <a:pt x="7374" y="1112"/>
                  </a:lnTo>
                  <a:lnTo>
                    <a:pt x="7307" y="1045"/>
                  </a:lnTo>
                  <a:lnTo>
                    <a:pt x="7071" y="1045"/>
                  </a:lnTo>
                  <a:lnTo>
                    <a:pt x="6768" y="843"/>
                  </a:lnTo>
                  <a:lnTo>
                    <a:pt x="6431" y="674"/>
                  </a:lnTo>
                  <a:lnTo>
                    <a:pt x="6095" y="506"/>
                  </a:lnTo>
                  <a:lnTo>
                    <a:pt x="5758" y="371"/>
                  </a:lnTo>
                  <a:lnTo>
                    <a:pt x="5388" y="270"/>
                  </a:lnTo>
                  <a:lnTo>
                    <a:pt x="5051" y="203"/>
                  </a:lnTo>
                  <a:lnTo>
                    <a:pt x="4681" y="135"/>
                  </a:lnTo>
                  <a:lnTo>
                    <a:pt x="4310" y="102"/>
                  </a:lnTo>
                  <a:lnTo>
                    <a:pt x="4277" y="34"/>
                  </a:lnTo>
                  <a:lnTo>
                    <a:pt x="4209" y="34"/>
                  </a:lnTo>
                  <a:lnTo>
                    <a:pt x="363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1" name="Google Shape;1101;p7"/>
            <p:cNvSpPr/>
            <p:nvPr/>
          </p:nvSpPr>
          <p:spPr>
            <a:xfrm>
              <a:off x="4707250" y="2941650"/>
              <a:ext cx="63150" cy="59800"/>
            </a:xfrm>
            <a:custGeom>
              <a:rect b="b" l="l" r="r" t="t"/>
              <a:pathLst>
                <a:path extrusionOk="0" h="2392" w="2526">
                  <a:moveTo>
                    <a:pt x="2256" y="236"/>
                  </a:moveTo>
                  <a:lnTo>
                    <a:pt x="2256" y="674"/>
                  </a:lnTo>
                  <a:lnTo>
                    <a:pt x="2290" y="1078"/>
                  </a:lnTo>
                  <a:lnTo>
                    <a:pt x="2290" y="1617"/>
                  </a:lnTo>
                  <a:lnTo>
                    <a:pt x="2323" y="2122"/>
                  </a:lnTo>
                  <a:lnTo>
                    <a:pt x="2121" y="2088"/>
                  </a:lnTo>
                  <a:lnTo>
                    <a:pt x="1886" y="2088"/>
                  </a:lnTo>
                  <a:lnTo>
                    <a:pt x="1448" y="2122"/>
                  </a:lnTo>
                  <a:lnTo>
                    <a:pt x="909" y="2122"/>
                  </a:lnTo>
                  <a:lnTo>
                    <a:pt x="640" y="2156"/>
                  </a:lnTo>
                  <a:lnTo>
                    <a:pt x="370" y="2223"/>
                  </a:lnTo>
                  <a:lnTo>
                    <a:pt x="337" y="1684"/>
                  </a:lnTo>
                  <a:lnTo>
                    <a:pt x="269" y="1146"/>
                  </a:lnTo>
                  <a:lnTo>
                    <a:pt x="236" y="708"/>
                  </a:lnTo>
                  <a:lnTo>
                    <a:pt x="168" y="270"/>
                  </a:lnTo>
                  <a:lnTo>
                    <a:pt x="673" y="304"/>
                  </a:lnTo>
                  <a:lnTo>
                    <a:pt x="1212" y="270"/>
                  </a:lnTo>
                  <a:lnTo>
                    <a:pt x="2256" y="236"/>
                  </a:lnTo>
                  <a:close/>
                  <a:moveTo>
                    <a:pt x="2256" y="1"/>
                  </a:moveTo>
                  <a:lnTo>
                    <a:pt x="1212" y="34"/>
                  </a:lnTo>
                  <a:lnTo>
                    <a:pt x="673" y="34"/>
                  </a:lnTo>
                  <a:lnTo>
                    <a:pt x="135" y="102"/>
                  </a:lnTo>
                  <a:lnTo>
                    <a:pt x="67" y="135"/>
                  </a:lnTo>
                  <a:lnTo>
                    <a:pt x="67" y="203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1146"/>
                  </a:lnTo>
                  <a:lnTo>
                    <a:pt x="101" y="1752"/>
                  </a:lnTo>
                  <a:lnTo>
                    <a:pt x="135" y="2021"/>
                  </a:lnTo>
                  <a:lnTo>
                    <a:pt x="236" y="2324"/>
                  </a:lnTo>
                  <a:lnTo>
                    <a:pt x="236" y="2358"/>
                  </a:lnTo>
                  <a:lnTo>
                    <a:pt x="370" y="2358"/>
                  </a:lnTo>
                  <a:lnTo>
                    <a:pt x="606" y="2391"/>
                  </a:lnTo>
                  <a:lnTo>
                    <a:pt x="842" y="2391"/>
                  </a:lnTo>
                  <a:lnTo>
                    <a:pt x="1313" y="2358"/>
                  </a:lnTo>
                  <a:lnTo>
                    <a:pt x="2088" y="2358"/>
                  </a:lnTo>
                  <a:lnTo>
                    <a:pt x="2357" y="2290"/>
                  </a:lnTo>
                  <a:lnTo>
                    <a:pt x="2391" y="2324"/>
                  </a:lnTo>
                  <a:lnTo>
                    <a:pt x="2492" y="2324"/>
                  </a:lnTo>
                  <a:lnTo>
                    <a:pt x="2492" y="2290"/>
                  </a:lnTo>
                  <a:lnTo>
                    <a:pt x="2525" y="2021"/>
                  </a:lnTo>
                  <a:lnTo>
                    <a:pt x="2525" y="1752"/>
                  </a:lnTo>
                  <a:lnTo>
                    <a:pt x="2492" y="1247"/>
                  </a:lnTo>
                  <a:lnTo>
                    <a:pt x="2458" y="641"/>
                  </a:lnTo>
                  <a:lnTo>
                    <a:pt x="2424" y="37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2" name="Google Shape;1102;p7"/>
            <p:cNvSpPr/>
            <p:nvPr/>
          </p:nvSpPr>
          <p:spPr>
            <a:xfrm>
              <a:off x="4637375" y="2942500"/>
              <a:ext cx="62325" cy="68200"/>
            </a:xfrm>
            <a:custGeom>
              <a:rect b="b" l="l" r="r" t="t"/>
              <a:pathLst>
                <a:path extrusionOk="0" h="2728" w="2493">
                  <a:moveTo>
                    <a:pt x="2290" y="236"/>
                  </a:moveTo>
                  <a:lnTo>
                    <a:pt x="2223" y="741"/>
                  </a:lnTo>
                  <a:lnTo>
                    <a:pt x="2223" y="1280"/>
                  </a:lnTo>
                  <a:lnTo>
                    <a:pt x="2223" y="1819"/>
                  </a:lnTo>
                  <a:lnTo>
                    <a:pt x="2290" y="2324"/>
                  </a:lnTo>
                  <a:lnTo>
                    <a:pt x="2324" y="2391"/>
                  </a:lnTo>
                  <a:lnTo>
                    <a:pt x="2324" y="2391"/>
                  </a:lnTo>
                  <a:lnTo>
                    <a:pt x="2290" y="2357"/>
                  </a:lnTo>
                  <a:lnTo>
                    <a:pt x="1819" y="2357"/>
                  </a:lnTo>
                  <a:lnTo>
                    <a:pt x="1347" y="2391"/>
                  </a:lnTo>
                  <a:lnTo>
                    <a:pt x="371" y="2391"/>
                  </a:lnTo>
                  <a:lnTo>
                    <a:pt x="270" y="1314"/>
                  </a:lnTo>
                  <a:lnTo>
                    <a:pt x="203" y="270"/>
                  </a:lnTo>
                  <a:lnTo>
                    <a:pt x="203" y="270"/>
                  </a:lnTo>
                  <a:lnTo>
                    <a:pt x="708" y="303"/>
                  </a:lnTo>
                  <a:lnTo>
                    <a:pt x="1246" y="303"/>
                  </a:lnTo>
                  <a:lnTo>
                    <a:pt x="2290" y="236"/>
                  </a:lnTo>
                  <a:close/>
                  <a:moveTo>
                    <a:pt x="2324" y="0"/>
                  </a:moveTo>
                  <a:lnTo>
                    <a:pt x="1785" y="34"/>
                  </a:lnTo>
                  <a:lnTo>
                    <a:pt x="1246" y="68"/>
                  </a:lnTo>
                  <a:lnTo>
                    <a:pt x="708" y="68"/>
                  </a:lnTo>
                  <a:lnTo>
                    <a:pt x="169" y="101"/>
                  </a:lnTo>
                  <a:lnTo>
                    <a:pt x="102" y="135"/>
                  </a:lnTo>
                  <a:lnTo>
                    <a:pt x="102" y="169"/>
                  </a:lnTo>
                  <a:lnTo>
                    <a:pt x="68" y="202"/>
                  </a:lnTo>
                  <a:lnTo>
                    <a:pt x="34" y="236"/>
                  </a:lnTo>
                  <a:lnTo>
                    <a:pt x="1" y="842"/>
                  </a:lnTo>
                  <a:lnTo>
                    <a:pt x="34" y="1448"/>
                  </a:lnTo>
                  <a:lnTo>
                    <a:pt x="102" y="2054"/>
                  </a:lnTo>
                  <a:lnTo>
                    <a:pt x="203" y="2627"/>
                  </a:lnTo>
                  <a:lnTo>
                    <a:pt x="236" y="2694"/>
                  </a:lnTo>
                  <a:lnTo>
                    <a:pt x="304" y="2728"/>
                  </a:lnTo>
                  <a:lnTo>
                    <a:pt x="371" y="2660"/>
                  </a:lnTo>
                  <a:lnTo>
                    <a:pt x="405" y="2593"/>
                  </a:lnTo>
                  <a:lnTo>
                    <a:pt x="405" y="2526"/>
                  </a:lnTo>
                  <a:lnTo>
                    <a:pt x="876" y="2593"/>
                  </a:lnTo>
                  <a:lnTo>
                    <a:pt x="1347" y="2627"/>
                  </a:lnTo>
                  <a:lnTo>
                    <a:pt x="1852" y="2627"/>
                  </a:lnTo>
                  <a:lnTo>
                    <a:pt x="2088" y="2559"/>
                  </a:lnTo>
                  <a:lnTo>
                    <a:pt x="2290" y="2526"/>
                  </a:lnTo>
                  <a:lnTo>
                    <a:pt x="2357" y="2458"/>
                  </a:lnTo>
                  <a:lnTo>
                    <a:pt x="2324" y="2391"/>
                  </a:lnTo>
                  <a:lnTo>
                    <a:pt x="2324" y="2391"/>
                  </a:lnTo>
                  <a:lnTo>
                    <a:pt x="2391" y="2425"/>
                  </a:lnTo>
                  <a:lnTo>
                    <a:pt x="2425" y="2425"/>
                  </a:lnTo>
                  <a:lnTo>
                    <a:pt x="2458" y="2391"/>
                  </a:lnTo>
                  <a:lnTo>
                    <a:pt x="2458" y="2324"/>
                  </a:lnTo>
                  <a:lnTo>
                    <a:pt x="2492" y="1819"/>
                  </a:lnTo>
                  <a:lnTo>
                    <a:pt x="2492" y="1280"/>
                  </a:lnTo>
                  <a:lnTo>
                    <a:pt x="2458" y="708"/>
                  </a:lnTo>
                  <a:lnTo>
                    <a:pt x="2391" y="202"/>
                  </a:lnTo>
                  <a:lnTo>
                    <a:pt x="2425" y="135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3" name="Google Shape;1103;p7"/>
            <p:cNvSpPr/>
            <p:nvPr/>
          </p:nvSpPr>
          <p:spPr>
            <a:xfrm>
              <a:off x="4652525" y="3011525"/>
              <a:ext cx="64850" cy="60625"/>
            </a:xfrm>
            <a:custGeom>
              <a:rect b="b" l="l" r="r" t="t"/>
              <a:pathLst>
                <a:path extrusionOk="0" h="2425" w="2594">
                  <a:moveTo>
                    <a:pt x="1819" y="0"/>
                  </a:moveTo>
                  <a:lnTo>
                    <a:pt x="1280" y="68"/>
                  </a:lnTo>
                  <a:lnTo>
                    <a:pt x="708" y="101"/>
                  </a:lnTo>
                  <a:lnTo>
                    <a:pt x="135" y="202"/>
                  </a:lnTo>
                  <a:lnTo>
                    <a:pt x="135" y="135"/>
                  </a:lnTo>
                  <a:lnTo>
                    <a:pt x="102" y="101"/>
                  </a:lnTo>
                  <a:lnTo>
                    <a:pt x="34" y="101"/>
                  </a:lnTo>
                  <a:lnTo>
                    <a:pt x="1" y="135"/>
                  </a:lnTo>
                  <a:lnTo>
                    <a:pt x="1" y="438"/>
                  </a:lnTo>
                  <a:lnTo>
                    <a:pt x="1" y="741"/>
                  </a:lnTo>
                  <a:lnTo>
                    <a:pt x="34" y="1347"/>
                  </a:lnTo>
                  <a:lnTo>
                    <a:pt x="34" y="1852"/>
                  </a:lnTo>
                  <a:lnTo>
                    <a:pt x="68" y="2121"/>
                  </a:lnTo>
                  <a:lnTo>
                    <a:pt x="102" y="2391"/>
                  </a:lnTo>
                  <a:lnTo>
                    <a:pt x="135" y="2391"/>
                  </a:lnTo>
                  <a:lnTo>
                    <a:pt x="169" y="2424"/>
                  </a:lnTo>
                  <a:lnTo>
                    <a:pt x="203" y="2391"/>
                  </a:lnTo>
                  <a:lnTo>
                    <a:pt x="1314" y="2391"/>
                  </a:lnTo>
                  <a:lnTo>
                    <a:pt x="1819" y="2357"/>
                  </a:lnTo>
                  <a:lnTo>
                    <a:pt x="2088" y="2323"/>
                  </a:lnTo>
                  <a:lnTo>
                    <a:pt x="2324" y="2290"/>
                  </a:lnTo>
                  <a:lnTo>
                    <a:pt x="2357" y="2323"/>
                  </a:lnTo>
                  <a:lnTo>
                    <a:pt x="2391" y="2323"/>
                  </a:lnTo>
                  <a:lnTo>
                    <a:pt x="2492" y="2290"/>
                  </a:lnTo>
                  <a:lnTo>
                    <a:pt x="2559" y="2189"/>
                  </a:lnTo>
                  <a:lnTo>
                    <a:pt x="2593" y="2088"/>
                  </a:lnTo>
                  <a:lnTo>
                    <a:pt x="2593" y="1953"/>
                  </a:lnTo>
                  <a:lnTo>
                    <a:pt x="2559" y="1717"/>
                  </a:lnTo>
                  <a:lnTo>
                    <a:pt x="2559" y="1482"/>
                  </a:lnTo>
                  <a:lnTo>
                    <a:pt x="2526" y="775"/>
                  </a:lnTo>
                  <a:lnTo>
                    <a:pt x="2458" y="404"/>
                  </a:lnTo>
                  <a:lnTo>
                    <a:pt x="2425" y="236"/>
                  </a:lnTo>
                  <a:lnTo>
                    <a:pt x="2324" y="101"/>
                  </a:lnTo>
                  <a:lnTo>
                    <a:pt x="2256" y="202"/>
                  </a:lnTo>
                  <a:lnTo>
                    <a:pt x="2256" y="337"/>
                  </a:lnTo>
                  <a:lnTo>
                    <a:pt x="2256" y="606"/>
                  </a:lnTo>
                  <a:lnTo>
                    <a:pt x="2324" y="1145"/>
                  </a:lnTo>
                  <a:lnTo>
                    <a:pt x="2324" y="1650"/>
                  </a:lnTo>
                  <a:lnTo>
                    <a:pt x="2324" y="2155"/>
                  </a:lnTo>
                  <a:lnTo>
                    <a:pt x="2088" y="2121"/>
                  </a:lnTo>
                  <a:lnTo>
                    <a:pt x="1819" y="2088"/>
                  </a:lnTo>
                  <a:lnTo>
                    <a:pt x="1314" y="2121"/>
                  </a:lnTo>
                  <a:lnTo>
                    <a:pt x="270" y="2189"/>
                  </a:lnTo>
                  <a:lnTo>
                    <a:pt x="236" y="2189"/>
                  </a:lnTo>
                  <a:lnTo>
                    <a:pt x="270" y="1919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03" y="775"/>
                  </a:lnTo>
                  <a:lnTo>
                    <a:pt x="169" y="404"/>
                  </a:lnTo>
                  <a:lnTo>
                    <a:pt x="809" y="337"/>
                  </a:lnTo>
                  <a:lnTo>
                    <a:pt x="1448" y="270"/>
                  </a:lnTo>
                  <a:lnTo>
                    <a:pt x="1886" y="236"/>
                  </a:lnTo>
                  <a:lnTo>
                    <a:pt x="2088" y="202"/>
                  </a:lnTo>
                  <a:lnTo>
                    <a:pt x="2290" y="101"/>
                  </a:lnTo>
                  <a:lnTo>
                    <a:pt x="2290" y="68"/>
                  </a:lnTo>
                  <a:lnTo>
                    <a:pt x="2189" y="34"/>
                  </a:lnTo>
                  <a:lnTo>
                    <a:pt x="205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4" name="Google Shape;1104;p7"/>
            <p:cNvSpPr/>
            <p:nvPr/>
          </p:nvSpPr>
          <p:spPr>
            <a:xfrm>
              <a:off x="4737550" y="3191650"/>
              <a:ext cx="21900" cy="12650"/>
            </a:xfrm>
            <a:custGeom>
              <a:rect b="b" l="l" r="r" t="t"/>
              <a:pathLst>
                <a:path extrusionOk="0" h="506" w="876">
                  <a:moveTo>
                    <a:pt x="707" y="0"/>
                  </a:moveTo>
                  <a:lnTo>
                    <a:pt x="539" y="169"/>
                  </a:lnTo>
                  <a:lnTo>
                    <a:pt x="404" y="303"/>
                  </a:lnTo>
                  <a:lnTo>
                    <a:pt x="270" y="169"/>
                  </a:lnTo>
                  <a:lnTo>
                    <a:pt x="169" y="34"/>
                  </a:lnTo>
                  <a:lnTo>
                    <a:pt x="34" y="34"/>
                  </a:lnTo>
                  <a:lnTo>
                    <a:pt x="0" y="101"/>
                  </a:lnTo>
                  <a:lnTo>
                    <a:pt x="34" y="169"/>
                  </a:lnTo>
                  <a:lnTo>
                    <a:pt x="135" y="303"/>
                  </a:lnTo>
                  <a:lnTo>
                    <a:pt x="270" y="472"/>
                  </a:lnTo>
                  <a:lnTo>
                    <a:pt x="303" y="505"/>
                  </a:lnTo>
                  <a:lnTo>
                    <a:pt x="337" y="505"/>
                  </a:lnTo>
                  <a:lnTo>
                    <a:pt x="404" y="472"/>
                  </a:lnTo>
                  <a:lnTo>
                    <a:pt x="438" y="472"/>
                  </a:lnTo>
                  <a:lnTo>
                    <a:pt x="472" y="438"/>
                  </a:lnTo>
                  <a:lnTo>
                    <a:pt x="674" y="303"/>
                  </a:lnTo>
                  <a:lnTo>
                    <a:pt x="842" y="169"/>
                  </a:lnTo>
                  <a:lnTo>
                    <a:pt x="876" y="101"/>
                  </a:lnTo>
                  <a:lnTo>
                    <a:pt x="842" y="34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5" name="Google Shape;1105;p7"/>
            <p:cNvSpPr/>
            <p:nvPr/>
          </p:nvSpPr>
          <p:spPr>
            <a:xfrm>
              <a:off x="4467350" y="3043500"/>
              <a:ext cx="20225" cy="21075"/>
            </a:xfrm>
            <a:custGeom>
              <a:rect b="b" l="l" r="r" t="t"/>
              <a:pathLst>
                <a:path extrusionOk="0" h="843" w="809">
                  <a:moveTo>
                    <a:pt x="34" y="1"/>
                  </a:moveTo>
                  <a:lnTo>
                    <a:pt x="1" y="135"/>
                  </a:lnTo>
                  <a:lnTo>
                    <a:pt x="1" y="270"/>
                  </a:lnTo>
                  <a:lnTo>
                    <a:pt x="1" y="640"/>
                  </a:lnTo>
                  <a:lnTo>
                    <a:pt x="34" y="708"/>
                  </a:lnTo>
                  <a:lnTo>
                    <a:pt x="68" y="741"/>
                  </a:lnTo>
                  <a:lnTo>
                    <a:pt x="135" y="741"/>
                  </a:lnTo>
                  <a:lnTo>
                    <a:pt x="169" y="708"/>
                  </a:lnTo>
                  <a:lnTo>
                    <a:pt x="371" y="506"/>
                  </a:lnTo>
                  <a:lnTo>
                    <a:pt x="371" y="539"/>
                  </a:lnTo>
                  <a:lnTo>
                    <a:pt x="405" y="607"/>
                  </a:lnTo>
                  <a:lnTo>
                    <a:pt x="472" y="708"/>
                  </a:lnTo>
                  <a:lnTo>
                    <a:pt x="573" y="809"/>
                  </a:lnTo>
                  <a:lnTo>
                    <a:pt x="607" y="842"/>
                  </a:lnTo>
                  <a:lnTo>
                    <a:pt x="674" y="842"/>
                  </a:lnTo>
                  <a:lnTo>
                    <a:pt x="708" y="775"/>
                  </a:lnTo>
                  <a:lnTo>
                    <a:pt x="708" y="741"/>
                  </a:lnTo>
                  <a:lnTo>
                    <a:pt x="640" y="640"/>
                  </a:lnTo>
                  <a:lnTo>
                    <a:pt x="539" y="506"/>
                  </a:lnTo>
                  <a:lnTo>
                    <a:pt x="472" y="472"/>
                  </a:lnTo>
                  <a:lnTo>
                    <a:pt x="438" y="472"/>
                  </a:lnTo>
                  <a:lnTo>
                    <a:pt x="506" y="405"/>
                  </a:lnTo>
                  <a:lnTo>
                    <a:pt x="640" y="270"/>
                  </a:lnTo>
                  <a:lnTo>
                    <a:pt x="674" y="304"/>
                  </a:lnTo>
                  <a:lnTo>
                    <a:pt x="741" y="270"/>
                  </a:lnTo>
                  <a:lnTo>
                    <a:pt x="809" y="203"/>
                  </a:lnTo>
                  <a:lnTo>
                    <a:pt x="809" y="169"/>
                  </a:lnTo>
                  <a:lnTo>
                    <a:pt x="775" y="102"/>
                  </a:lnTo>
                  <a:lnTo>
                    <a:pt x="741" y="68"/>
                  </a:lnTo>
                  <a:lnTo>
                    <a:pt x="573" y="68"/>
                  </a:lnTo>
                  <a:lnTo>
                    <a:pt x="438" y="169"/>
                  </a:lnTo>
                  <a:lnTo>
                    <a:pt x="337" y="304"/>
                  </a:lnTo>
                  <a:lnTo>
                    <a:pt x="169" y="472"/>
                  </a:lnTo>
                  <a:lnTo>
                    <a:pt x="135" y="304"/>
                  </a:lnTo>
                  <a:lnTo>
                    <a:pt x="135" y="135"/>
                  </a:lnTo>
                  <a:lnTo>
                    <a:pt x="102" y="68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6" name="Google Shape;1106;p7"/>
            <p:cNvSpPr/>
            <p:nvPr/>
          </p:nvSpPr>
          <p:spPr>
            <a:xfrm>
              <a:off x="4443800" y="3019100"/>
              <a:ext cx="62300" cy="65675"/>
            </a:xfrm>
            <a:custGeom>
              <a:rect b="b" l="l" r="r" t="t"/>
              <a:pathLst>
                <a:path extrusionOk="0" h="2627" w="2492">
                  <a:moveTo>
                    <a:pt x="2222" y="135"/>
                  </a:moveTo>
                  <a:lnTo>
                    <a:pt x="2222" y="1212"/>
                  </a:lnTo>
                  <a:lnTo>
                    <a:pt x="2188" y="2290"/>
                  </a:lnTo>
                  <a:lnTo>
                    <a:pt x="1717" y="2323"/>
                  </a:lnTo>
                  <a:lnTo>
                    <a:pt x="1212" y="2357"/>
                  </a:lnTo>
                  <a:lnTo>
                    <a:pt x="774" y="2357"/>
                  </a:lnTo>
                  <a:lnTo>
                    <a:pt x="539" y="2391"/>
                  </a:lnTo>
                  <a:lnTo>
                    <a:pt x="303" y="2424"/>
                  </a:lnTo>
                  <a:lnTo>
                    <a:pt x="269" y="2424"/>
                  </a:lnTo>
                  <a:lnTo>
                    <a:pt x="269" y="2391"/>
                  </a:lnTo>
                  <a:lnTo>
                    <a:pt x="303" y="1886"/>
                  </a:lnTo>
                  <a:lnTo>
                    <a:pt x="269" y="1347"/>
                  </a:lnTo>
                  <a:lnTo>
                    <a:pt x="236" y="808"/>
                  </a:lnTo>
                  <a:lnTo>
                    <a:pt x="135" y="270"/>
                  </a:lnTo>
                  <a:lnTo>
                    <a:pt x="1178" y="270"/>
                  </a:lnTo>
                  <a:lnTo>
                    <a:pt x="1683" y="236"/>
                  </a:lnTo>
                  <a:lnTo>
                    <a:pt x="2222" y="135"/>
                  </a:lnTo>
                  <a:close/>
                  <a:moveTo>
                    <a:pt x="1683" y="0"/>
                  </a:moveTo>
                  <a:lnTo>
                    <a:pt x="1145" y="34"/>
                  </a:lnTo>
                  <a:lnTo>
                    <a:pt x="606" y="68"/>
                  </a:lnTo>
                  <a:lnTo>
                    <a:pt x="67" y="68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34" y="270"/>
                  </a:lnTo>
                  <a:lnTo>
                    <a:pt x="0" y="775"/>
                  </a:lnTo>
                  <a:lnTo>
                    <a:pt x="34" y="1347"/>
                  </a:lnTo>
                  <a:lnTo>
                    <a:pt x="67" y="1886"/>
                  </a:lnTo>
                  <a:lnTo>
                    <a:pt x="101" y="2391"/>
                  </a:lnTo>
                  <a:lnTo>
                    <a:pt x="135" y="2458"/>
                  </a:lnTo>
                  <a:lnTo>
                    <a:pt x="168" y="2458"/>
                  </a:lnTo>
                  <a:lnTo>
                    <a:pt x="202" y="2492"/>
                  </a:lnTo>
                  <a:lnTo>
                    <a:pt x="236" y="2458"/>
                  </a:lnTo>
                  <a:lnTo>
                    <a:pt x="236" y="2525"/>
                  </a:lnTo>
                  <a:lnTo>
                    <a:pt x="303" y="2559"/>
                  </a:lnTo>
                  <a:lnTo>
                    <a:pt x="539" y="2593"/>
                  </a:lnTo>
                  <a:lnTo>
                    <a:pt x="774" y="2626"/>
                  </a:lnTo>
                  <a:lnTo>
                    <a:pt x="1246" y="2626"/>
                  </a:lnTo>
                  <a:lnTo>
                    <a:pt x="1751" y="2525"/>
                  </a:lnTo>
                  <a:lnTo>
                    <a:pt x="2188" y="2424"/>
                  </a:lnTo>
                  <a:lnTo>
                    <a:pt x="2188" y="2492"/>
                  </a:lnTo>
                  <a:lnTo>
                    <a:pt x="2222" y="2559"/>
                  </a:lnTo>
                  <a:lnTo>
                    <a:pt x="2289" y="2593"/>
                  </a:lnTo>
                  <a:lnTo>
                    <a:pt x="2357" y="2593"/>
                  </a:lnTo>
                  <a:lnTo>
                    <a:pt x="2424" y="2525"/>
                  </a:lnTo>
                  <a:lnTo>
                    <a:pt x="2458" y="1919"/>
                  </a:lnTo>
                  <a:lnTo>
                    <a:pt x="2491" y="1313"/>
                  </a:lnTo>
                  <a:lnTo>
                    <a:pt x="2458" y="707"/>
                  </a:lnTo>
                  <a:lnTo>
                    <a:pt x="2357" y="101"/>
                  </a:lnTo>
                  <a:lnTo>
                    <a:pt x="2357" y="68"/>
                  </a:lnTo>
                  <a:lnTo>
                    <a:pt x="2323" y="68"/>
                  </a:lnTo>
                  <a:lnTo>
                    <a:pt x="228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7" name="Google Shape;1107;p7"/>
            <p:cNvSpPr/>
            <p:nvPr/>
          </p:nvSpPr>
          <p:spPr>
            <a:xfrm>
              <a:off x="4431175" y="3110000"/>
              <a:ext cx="22750" cy="19375"/>
            </a:xfrm>
            <a:custGeom>
              <a:rect b="b" l="l" r="r" t="t"/>
              <a:pathLst>
                <a:path extrusionOk="0" h="775" w="910">
                  <a:moveTo>
                    <a:pt x="67" y="0"/>
                  </a:moveTo>
                  <a:lnTo>
                    <a:pt x="0" y="34"/>
                  </a:lnTo>
                  <a:lnTo>
                    <a:pt x="0" y="101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68" y="741"/>
                  </a:lnTo>
                  <a:lnTo>
                    <a:pt x="202" y="674"/>
                  </a:lnTo>
                  <a:lnTo>
                    <a:pt x="202" y="438"/>
                  </a:lnTo>
                  <a:lnTo>
                    <a:pt x="303" y="606"/>
                  </a:lnTo>
                  <a:lnTo>
                    <a:pt x="370" y="640"/>
                  </a:lnTo>
                  <a:lnTo>
                    <a:pt x="404" y="640"/>
                  </a:lnTo>
                  <a:lnTo>
                    <a:pt x="438" y="606"/>
                  </a:lnTo>
                  <a:lnTo>
                    <a:pt x="640" y="404"/>
                  </a:lnTo>
                  <a:lnTo>
                    <a:pt x="673" y="573"/>
                  </a:lnTo>
                  <a:lnTo>
                    <a:pt x="741" y="741"/>
                  </a:lnTo>
                  <a:lnTo>
                    <a:pt x="808" y="775"/>
                  </a:lnTo>
                  <a:lnTo>
                    <a:pt x="875" y="741"/>
                  </a:lnTo>
                  <a:lnTo>
                    <a:pt x="909" y="707"/>
                  </a:lnTo>
                  <a:lnTo>
                    <a:pt x="909" y="640"/>
                  </a:lnTo>
                  <a:lnTo>
                    <a:pt x="842" y="404"/>
                  </a:lnTo>
                  <a:lnTo>
                    <a:pt x="842" y="270"/>
                  </a:lnTo>
                  <a:lnTo>
                    <a:pt x="842" y="135"/>
                  </a:lnTo>
                  <a:lnTo>
                    <a:pt x="842" y="68"/>
                  </a:lnTo>
                  <a:lnTo>
                    <a:pt x="808" y="34"/>
                  </a:lnTo>
                  <a:lnTo>
                    <a:pt x="741" y="34"/>
                  </a:lnTo>
                  <a:lnTo>
                    <a:pt x="673" y="68"/>
                  </a:lnTo>
                  <a:lnTo>
                    <a:pt x="404" y="371"/>
                  </a:lnTo>
                  <a:lnTo>
                    <a:pt x="168" y="3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8" name="Google Shape;1108;p7"/>
            <p:cNvSpPr/>
            <p:nvPr/>
          </p:nvSpPr>
          <p:spPr>
            <a:xfrm>
              <a:off x="4552375" y="3084750"/>
              <a:ext cx="63975" cy="59775"/>
            </a:xfrm>
            <a:custGeom>
              <a:rect b="b" l="l" r="r" t="t"/>
              <a:pathLst>
                <a:path extrusionOk="0" h="2391" w="2559">
                  <a:moveTo>
                    <a:pt x="101" y="0"/>
                  </a:moveTo>
                  <a:lnTo>
                    <a:pt x="101" y="34"/>
                  </a:lnTo>
                  <a:lnTo>
                    <a:pt x="34" y="303"/>
                  </a:lnTo>
                  <a:lnTo>
                    <a:pt x="0" y="539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3"/>
                  </a:lnTo>
                  <a:lnTo>
                    <a:pt x="270" y="2357"/>
                  </a:lnTo>
                  <a:lnTo>
                    <a:pt x="303" y="2323"/>
                  </a:lnTo>
                  <a:lnTo>
                    <a:pt x="337" y="2256"/>
                  </a:lnTo>
                  <a:lnTo>
                    <a:pt x="337" y="1953"/>
                  </a:lnTo>
                  <a:lnTo>
                    <a:pt x="303" y="1650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2" y="202"/>
                  </a:lnTo>
                  <a:lnTo>
                    <a:pt x="438" y="236"/>
                  </a:lnTo>
                  <a:lnTo>
                    <a:pt x="1145" y="236"/>
                  </a:lnTo>
                  <a:lnTo>
                    <a:pt x="2222" y="169"/>
                  </a:lnTo>
                  <a:lnTo>
                    <a:pt x="2256" y="236"/>
                  </a:lnTo>
                  <a:lnTo>
                    <a:pt x="2357" y="236"/>
                  </a:lnTo>
                  <a:lnTo>
                    <a:pt x="2323" y="573"/>
                  </a:lnTo>
                  <a:lnTo>
                    <a:pt x="2323" y="876"/>
                  </a:lnTo>
                  <a:lnTo>
                    <a:pt x="2357" y="2054"/>
                  </a:lnTo>
                  <a:lnTo>
                    <a:pt x="1886" y="2054"/>
                  </a:lnTo>
                  <a:lnTo>
                    <a:pt x="1414" y="2088"/>
                  </a:lnTo>
                  <a:lnTo>
                    <a:pt x="707" y="2088"/>
                  </a:lnTo>
                  <a:lnTo>
                    <a:pt x="539" y="2121"/>
                  </a:lnTo>
                  <a:lnTo>
                    <a:pt x="438" y="2189"/>
                  </a:lnTo>
                  <a:lnTo>
                    <a:pt x="337" y="2256"/>
                  </a:lnTo>
                  <a:lnTo>
                    <a:pt x="438" y="2323"/>
                  </a:lnTo>
                  <a:lnTo>
                    <a:pt x="539" y="2357"/>
                  </a:lnTo>
                  <a:lnTo>
                    <a:pt x="775" y="2391"/>
                  </a:lnTo>
                  <a:lnTo>
                    <a:pt x="1280" y="2357"/>
                  </a:lnTo>
                  <a:lnTo>
                    <a:pt x="1818" y="2357"/>
                  </a:lnTo>
                  <a:lnTo>
                    <a:pt x="2121" y="2323"/>
                  </a:lnTo>
                  <a:lnTo>
                    <a:pt x="2391" y="2256"/>
                  </a:lnTo>
                  <a:lnTo>
                    <a:pt x="2424" y="2323"/>
                  </a:lnTo>
                  <a:lnTo>
                    <a:pt x="2492" y="2323"/>
                  </a:lnTo>
                  <a:lnTo>
                    <a:pt x="2559" y="2290"/>
                  </a:lnTo>
                  <a:lnTo>
                    <a:pt x="2559" y="2222"/>
                  </a:lnTo>
                  <a:lnTo>
                    <a:pt x="2525" y="1044"/>
                  </a:lnTo>
                  <a:lnTo>
                    <a:pt x="2525" y="539"/>
                  </a:lnTo>
                  <a:lnTo>
                    <a:pt x="2492" y="270"/>
                  </a:lnTo>
                  <a:lnTo>
                    <a:pt x="2458" y="34"/>
                  </a:lnTo>
                  <a:lnTo>
                    <a:pt x="2424" y="34"/>
                  </a:lnTo>
                  <a:lnTo>
                    <a:pt x="2391" y="68"/>
                  </a:lnTo>
                  <a:lnTo>
                    <a:pt x="2323" y="34"/>
                  </a:lnTo>
                  <a:lnTo>
                    <a:pt x="2222" y="0"/>
                  </a:lnTo>
                  <a:lnTo>
                    <a:pt x="2020" y="0"/>
                  </a:lnTo>
                  <a:lnTo>
                    <a:pt x="1616" y="34"/>
                  </a:lnTo>
                  <a:lnTo>
                    <a:pt x="909" y="34"/>
                  </a:lnTo>
                  <a:lnTo>
                    <a:pt x="539" y="68"/>
                  </a:lnTo>
                  <a:lnTo>
                    <a:pt x="202" y="101"/>
                  </a:lnTo>
                  <a:lnTo>
                    <a:pt x="202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09" name="Google Shape;1109;p7"/>
            <p:cNvSpPr/>
            <p:nvPr/>
          </p:nvSpPr>
          <p:spPr>
            <a:xfrm>
              <a:off x="4586025" y="2969425"/>
              <a:ext cx="22750" cy="17700"/>
            </a:xfrm>
            <a:custGeom>
              <a:rect b="b" l="l" r="r" t="t"/>
              <a:pathLst>
                <a:path extrusionOk="0" h="708" w="910">
                  <a:moveTo>
                    <a:pt x="607" y="169"/>
                  </a:moveTo>
                  <a:lnTo>
                    <a:pt x="742" y="203"/>
                  </a:lnTo>
                  <a:lnTo>
                    <a:pt x="641" y="304"/>
                  </a:lnTo>
                  <a:lnTo>
                    <a:pt x="540" y="371"/>
                  </a:lnTo>
                  <a:lnTo>
                    <a:pt x="270" y="371"/>
                  </a:lnTo>
                  <a:lnTo>
                    <a:pt x="270" y="203"/>
                  </a:lnTo>
                  <a:lnTo>
                    <a:pt x="371" y="169"/>
                  </a:lnTo>
                  <a:close/>
                  <a:moveTo>
                    <a:pt x="506" y="1"/>
                  </a:moveTo>
                  <a:lnTo>
                    <a:pt x="371" y="35"/>
                  </a:lnTo>
                  <a:lnTo>
                    <a:pt x="270" y="102"/>
                  </a:lnTo>
                  <a:lnTo>
                    <a:pt x="203" y="68"/>
                  </a:lnTo>
                  <a:lnTo>
                    <a:pt x="169" y="68"/>
                  </a:lnTo>
                  <a:lnTo>
                    <a:pt x="136" y="102"/>
                  </a:lnTo>
                  <a:lnTo>
                    <a:pt x="102" y="203"/>
                  </a:lnTo>
                  <a:lnTo>
                    <a:pt x="102" y="338"/>
                  </a:lnTo>
                  <a:lnTo>
                    <a:pt x="35" y="371"/>
                  </a:lnTo>
                  <a:lnTo>
                    <a:pt x="1" y="439"/>
                  </a:lnTo>
                  <a:lnTo>
                    <a:pt x="35" y="506"/>
                  </a:lnTo>
                  <a:lnTo>
                    <a:pt x="102" y="540"/>
                  </a:lnTo>
                  <a:lnTo>
                    <a:pt x="102" y="607"/>
                  </a:lnTo>
                  <a:lnTo>
                    <a:pt x="136" y="674"/>
                  </a:lnTo>
                  <a:lnTo>
                    <a:pt x="169" y="708"/>
                  </a:lnTo>
                  <a:lnTo>
                    <a:pt x="203" y="708"/>
                  </a:lnTo>
                  <a:lnTo>
                    <a:pt x="237" y="674"/>
                  </a:lnTo>
                  <a:lnTo>
                    <a:pt x="270" y="641"/>
                  </a:lnTo>
                  <a:lnTo>
                    <a:pt x="304" y="607"/>
                  </a:lnTo>
                  <a:lnTo>
                    <a:pt x="270" y="540"/>
                  </a:lnTo>
                  <a:lnTo>
                    <a:pt x="506" y="540"/>
                  </a:lnTo>
                  <a:lnTo>
                    <a:pt x="708" y="472"/>
                  </a:lnTo>
                  <a:lnTo>
                    <a:pt x="775" y="439"/>
                  </a:lnTo>
                  <a:lnTo>
                    <a:pt x="843" y="371"/>
                  </a:lnTo>
                  <a:lnTo>
                    <a:pt x="876" y="270"/>
                  </a:lnTo>
                  <a:lnTo>
                    <a:pt x="910" y="169"/>
                  </a:lnTo>
                  <a:lnTo>
                    <a:pt x="910" y="102"/>
                  </a:lnTo>
                  <a:lnTo>
                    <a:pt x="876" y="102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0" name="Google Shape;1110;p7"/>
            <p:cNvSpPr/>
            <p:nvPr/>
          </p:nvSpPr>
          <p:spPr>
            <a:xfrm>
              <a:off x="4567525" y="3158825"/>
              <a:ext cx="5900" cy="65675"/>
            </a:xfrm>
            <a:custGeom>
              <a:rect b="b" l="l" r="r" t="t"/>
              <a:pathLst>
                <a:path extrusionOk="0" h="2627" w="236">
                  <a:moveTo>
                    <a:pt x="68" y="0"/>
                  </a:moveTo>
                  <a:lnTo>
                    <a:pt x="0" y="236"/>
                  </a:lnTo>
                  <a:lnTo>
                    <a:pt x="0" y="472"/>
                  </a:lnTo>
                  <a:lnTo>
                    <a:pt x="0" y="977"/>
                  </a:lnTo>
                  <a:lnTo>
                    <a:pt x="0" y="1785"/>
                  </a:lnTo>
                  <a:lnTo>
                    <a:pt x="0" y="2155"/>
                  </a:lnTo>
                  <a:lnTo>
                    <a:pt x="34" y="2559"/>
                  </a:lnTo>
                  <a:lnTo>
                    <a:pt x="68" y="2593"/>
                  </a:lnTo>
                  <a:lnTo>
                    <a:pt x="101" y="2626"/>
                  </a:lnTo>
                  <a:lnTo>
                    <a:pt x="169" y="2626"/>
                  </a:lnTo>
                  <a:lnTo>
                    <a:pt x="202" y="2559"/>
                  </a:lnTo>
                  <a:lnTo>
                    <a:pt x="202" y="2256"/>
                  </a:lnTo>
                  <a:lnTo>
                    <a:pt x="236" y="1953"/>
                  </a:lnTo>
                  <a:lnTo>
                    <a:pt x="202" y="1381"/>
                  </a:lnTo>
                  <a:lnTo>
                    <a:pt x="202" y="674"/>
                  </a:lnTo>
                  <a:lnTo>
                    <a:pt x="202" y="337"/>
                  </a:lnTo>
                  <a:lnTo>
                    <a:pt x="169" y="169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1" name="Google Shape;1111;p7"/>
            <p:cNvSpPr/>
            <p:nvPr/>
          </p:nvSpPr>
          <p:spPr>
            <a:xfrm>
              <a:off x="4670200" y="3192475"/>
              <a:ext cx="10975" cy="16875"/>
            </a:xfrm>
            <a:custGeom>
              <a:rect b="b" l="l" r="r" t="t"/>
              <a:pathLst>
                <a:path extrusionOk="0" h="675" w="439">
                  <a:moveTo>
                    <a:pt x="270" y="1"/>
                  </a:moveTo>
                  <a:lnTo>
                    <a:pt x="203" y="68"/>
                  </a:lnTo>
                  <a:lnTo>
                    <a:pt x="135" y="136"/>
                  </a:lnTo>
                  <a:lnTo>
                    <a:pt x="34" y="237"/>
                  </a:lnTo>
                  <a:lnTo>
                    <a:pt x="1" y="371"/>
                  </a:lnTo>
                  <a:lnTo>
                    <a:pt x="34" y="405"/>
                  </a:lnTo>
                  <a:lnTo>
                    <a:pt x="34" y="439"/>
                  </a:lnTo>
                  <a:lnTo>
                    <a:pt x="135" y="439"/>
                  </a:lnTo>
                  <a:lnTo>
                    <a:pt x="169" y="506"/>
                  </a:lnTo>
                  <a:lnTo>
                    <a:pt x="304" y="641"/>
                  </a:lnTo>
                  <a:lnTo>
                    <a:pt x="371" y="674"/>
                  </a:lnTo>
                  <a:lnTo>
                    <a:pt x="438" y="641"/>
                  </a:lnTo>
                  <a:lnTo>
                    <a:pt x="438" y="607"/>
                  </a:lnTo>
                  <a:lnTo>
                    <a:pt x="438" y="540"/>
                  </a:lnTo>
                  <a:lnTo>
                    <a:pt x="337" y="439"/>
                  </a:lnTo>
                  <a:lnTo>
                    <a:pt x="236" y="338"/>
                  </a:lnTo>
                  <a:lnTo>
                    <a:pt x="405" y="169"/>
                  </a:lnTo>
                  <a:lnTo>
                    <a:pt x="438" y="136"/>
                  </a:lnTo>
                  <a:lnTo>
                    <a:pt x="438" y="68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2" name="Google Shape;1112;p7"/>
            <p:cNvSpPr/>
            <p:nvPr/>
          </p:nvSpPr>
          <p:spPr>
            <a:xfrm>
              <a:off x="4623075" y="3079700"/>
              <a:ext cx="62300" cy="67350"/>
            </a:xfrm>
            <a:custGeom>
              <a:rect b="b" l="l" r="r" t="t"/>
              <a:pathLst>
                <a:path extrusionOk="0" h="2694" w="2492">
                  <a:moveTo>
                    <a:pt x="2290" y="202"/>
                  </a:moveTo>
                  <a:lnTo>
                    <a:pt x="2222" y="707"/>
                  </a:lnTo>
                  <a:lnTo>
                    <a:pt x="2222" y="1246"/>
                  </a:lnTo>
                  <a:lnTo>
                    <a:pt x="2256" y="1785"/>
                  </a:lnTo>
                  <a:lnTo>
                    <a:pt x="2290" y="2323"/>
                  </a:lnTo>
                  <a:lnTo>
                    <a:pt x="2323" y="2357"/>
                  </a:lnTo>
                  <a:lnTo>
                    <a:pt x="2290" y="2357"/>
                  </a:lnTo>
                  <a:lnTo>
                    <a:pt x="2054" y="2323"/>
                  </a:lnTo>
                  <a:lnTo>
                    <a:pt x="1818" y="2323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313"/>
                  </a:lnTo>
                  <a:lnTo>
                    <a:pt x="202" y="236"/>
                  </a:lnTo>
                  <a:lnTo>
                    <a:pt x="707" y="270"/>
                  </a:lnTo>
                  <a:lnTo>
                    <a:pt x="1246" y="270"/>
                  </a:lnTo>
                  <a:lnTo>
                    <a:pt x="2290" y="202"/>
                  </a:lnTo>
                  <a:close/>
                  <a:moveTo>
                    <a:pt x="2323" y="0"/>
                  </a:moveTo>
                  <a:lnTo>
                    <a:pt x="1785" y="34"/>
                  </a:lnTo>
                  <a:lnTo>
                    <a:pt x="707" y="34"/>
                  </a:lnTo>
                  <a:lnTo>
                    <a:pt x="169" y="68"/>
                  </a:lnTo>
                  <a:lnTo>
                    <a:pt x="101" y="101"/>
                  </a:lnTo>
                  <a:lnTo>
                    <a:pt x="101" y="169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0" y="808"/>
                  </a:lnTo>
                  <a:lnTo>
                    <a:pt x="34" y="1414"/>
                  </a:lnTo>
                  <a:lnTo>
                    <a:pt x="101" y="2020"/>
                  </a:lnTo>
                  <a:lnTo>
                    <a:pt x="202" y="2626"/>
                  </a:lnTo>
                  <a:lnTo>
                    <a:pt x="236" y="2660"/>
                  </a:lnTo>
                  <a:lnTo>
                    <a:pt x="303" y="2694"/>
                  </a:lnTo>
                  <a:lnTo>
                    <a:pt x="404" y="2660"/>
                  </a:lnTo>
                  <a:lnTo>
                    <a:pt x="404" y="2559"/>
                  </a:lnTo>
                  <a:lnTo>
                    <a:pt x="404" y="2492"/>
                  </a:lnTo>
                  <a:lnTo>
                    <a:pt x="876" y="2593"/>
                  </a:lnTo>
                  <a:lnTo>
                    <a:pt x="1852" y="2593"/>
                  </a:lnTo>
                  <a:lnTo>
                    <a:pt x="2088" y="2559"/>
                  </a:lnTo>
                  <a:lnTo>
                    <a:pt x="2290" y="2492"/>
                  </a:lnTo>
                  <a:lnTo>
                    <a:pt x="2357" y="2458"/>
                  </a:lnTo>
                  <a:lnTo>
                    <a:pt x="2357" y="2391"/>
                  </a:lnTo>
                  <a:lnTo>
                    <a:pt x="2424" y="2391"/>
                  </a:lnTo>
                  <a:lnTo>
                    <a:pt x="2458" y="2357"/>
                  </a:lnTo>
                  <a:lnTo>
                    <a:pt x="2492" y="2323"/>
                  </a:lnTo>
                  <a:lnTo>
                    <a:pt x="2492" y="1785"/>
                  </a:lnTo>
                  <a:lnTo>
                    <a:pt x="2492" y="1246"/>
                  </a:lnTo>
                  <a:lnTo>
                    <a:pt x="2458" y="707"/>
                  </a:lnTo>
                  <a:lnTo>
                    <a:pt x="2391" y="169"/>
                  </a:lnTo>
                  <a:lnTo>
                    <a:pt x="2424" y="101"/>
                  </a:lnTo>
                  <a:lnTo>
                    <a:pt x="2424" y="68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3" name="Google Shape;1113;p7"/>
            <p:cNvSpPr/>
            <p:nvPr/>
          </p:nvSpPr>
          <p:spPr>
            <a:xfrm>
              <a:off x="6826650" y="4567825"/>
              <a:ext cx="297975" cy="292925"/>
            </a:xfrm>
            <a:custGeom>
              <a:rect b="b" l="l" r="r" t="t"/>
              <a:pathLst>
                <a:path extrusionOk="0" h="11717" w="11919">
                  <a:moveTo>
                    <a:pt x="270" y="6532"/>
                  </a:moveTo>
                  <a:lnTo>
                    <a:pt x="303" y="6734"/>
                  </a:lnTo>
                  <a:lnTo>
                    <a:pt x="371" y="6936"/>
                  </a:lnTo>
                  <a:lnTo>
                    <a:pt x="573" y="7273"/>
                  </a:lnTo>
                  <a:lnTo>
                    <a:pt x="808" y="7609"/>
                  </a:lnTo>
                  <a:lnTo>
                    <a:pt x="977" y="7744"/>
                  </a:lnTo>
                  <a:lnTo>
                    <a:pt x="1111" y="7845"/>
                  </a:lnTo>
                  <a:lnTo>
                    <a:pt x="1078" y="8148"/>
                  </a:lnTo>
                  <a:lnTo>
                    <a:pt x="1078" y="8451"/>
                  </a:lnTo>
                  <a:lnTo>
                    <a:pt x="1111" y="8721"/>
                  </a:lnTo>
                  <a:lnTo>
                    <a:pt x="1145" y="9024"/>
                  </a:lnTo>
                  <a:lnTo>
                    <a:pt x="1212" y="9158"/>
                  </a:lnTo>
                  <a:lnTo>
                    <a:pt x="943" y="8956"/>
                  </a:lnTo>
                  <a:lnTo>
                    <a:pt x="707" y="8687"/>
                  </a:lnTo>
                  <a:lnTo>
                    <a:pt x="505" y="8418"/>
                  </a:lnTo>
                  <a:lnTo>
                    <a:pt x="371" y="8115"/>
                  </a:lnTo>
                  <a:lnTo>
                    <a:pt x="270" y="7811"/>
                  </a:lnTo>
                  <a:lnTo>
                    <a:pt x="236" y="7508"/>
                  </a:lnTo>
                  <a:lnTo>
                    <a:pt x="202" y="7205"/>
                  </a:lnTo>
                  <a:lnTo>
                    <a:pt x="236" y="6869"/>
                  </a:lnTo>
                  <a:lnTo>
                    <a:pt x="270" y="6532"/>
                  </a:lnTo>
                  <a:close/>
                  <a:moveTo>
                    <a:pt x="2593" y="1"/>
                  </a:moveTo>
                  <a:lnTo>
                    <a:pt x="2559" y="34"/>
                  </a:lnTo>
                  <a:lnTo>
                    <a:pt x="2222" y="607"/>
                  </a:lnTo>
                  <a:lnTo>
                    <a:pt x="1953" y="1179"/>
                  </a:lnTo>
                  <a:lnTo>
                    <a:pt x="1650" y="1785"/>
                  </a:lnTo>
                  <a:lnTo>
                    <a:pt x="1414" y="2391"/>
                  </a:lnTo>
                  <a:lnTo>
                    <a:pt x="943" y="3637"/>
                  </a:lnTo>
                  <a:lnTo>
                    <a:pt x="539" y="4849"/>
                  </a:lnTo>
                  <a:lnTo>
                    <a:pt x="236" y="5825"/>
                  </a:lnTo>
                  <a:lnTo>
                    <a:pt x="101" y="6364"/>
                  </a:lnTo>
                  <a:lnTo>
                    <a:pt x="0" y="6869"/>
                  </a:lnTo>
                  <a:lnTo>
                    <a:pt x="0" y="7374"/>
                  </a:lnTo>
                  <a:lnTo>
                    <a:pt x="0" y="7643"/>
                  </a:lnTo>
                  <a:lnTo>
                    <a:pt x="68" y="7879"/>
                  </a:lnTo>
                  <a:lnTo>
                    <a:pt x="135" y="8148"/>
                  </a:lnTo>
                  <a:lnTo>
                    <a:pt x="236" y="8384"/>
                  </a:lnTo>
                  <a:lnTo>
                    <a:pt x="371" y="8586"/>
                  </a:lnTo>
                  <a:lnTo>
                    <a:pt x="539" y="8822"/>
                  </a:lnTo>
                  <a:lnTo>
                    <a:pt x="909" y="9192"/>
                  </a:lnTo>
                  <a:lnTo>
                    <a:pt x="1347" y="9562"/>
                  </a:lnTo>
                  <a:lnTo>
                    <a:pt x="1818" y="9865"/>
                  </a:lnTo>
                  <a:lnTo>
                    <a:pt x="2323" y="10135"/>
                  </a:lnTo>
                  <a:lnTo>
                    <a:pt x="2828" y="10370"/>
                  </a:lnTo>
                  <a:lnTo>
                    <a:pt x="3367" y="10572"/>
                  </a:lnTo>
                  <a:lnTo>
                    <a:pt x="4411" y="10909"/>
                  </a:lnTo>
                  <a:lnTo>
                    <a:pt x="5050" y="11077"/>
                  </a:lnTo>
                  <a:lnTo>
                    <a:pt x="5690" y="11212"/>
                  </a:lnTo>
                  <a:lnTo>
                    <a:pt x="6970" y="11414"/>
                  </a:lnTo>
                  <a:lnTo>
                    <a:pt x="8249" y="11582"/>
                  </a:lnTo>
                  <a:lnTo>
                    <a:pt x="9528" y="11717"/>
                  </a:lnTo>
                  <a:lnTo>
                    <a:pt x="9596" y="11717"/>
                  </a:lnTo>
                  <a:lnTo>
                    <a:pt x="9629" y="11650"/>
                  </a:lnTo>
                  <a:lnTo>
                    <a:pt x="9596" y="11549"/>
                  </a:lnTo>
                  <a:lnTo>
                    <a:pt x="9528" y="11515"/>
                  </a:lnTo>
                  <a:lnTo>
                    <a:pt x="7576" y="11313"/>
                  </a:lnTo>
                  <a:lnTo>
                    <a:pt x="6566" y="11178"/>
                  </a:lnTo>
                  <a:lnTo>
                    <a:pt x="5555" y="11010"/>
                  </a:lnTo>
                  <a:lnTo>
                    <a:pt x="4579" y="10774"/>
                  </a:lnTo>
                  <a:lnTo>
                    <a:pt x="4074" y="10640"/>
                  </a:lnTo>
                  <a:lnTo>
                    <a:pt x="3603" y="10471"/>
                  </a:lnTo>
                  <a:lnTo>
                    <a:pt x="3131" y="10303"/>
                  </a:lnTo>
                  <a:lnTo>
                    <a:pt x="2660" y="10067"/>
                  </a:lnTo>
                  <a:lnTo>
                    <a:pt x="2222" y="9865"/>
                  </a:lnTo>
                  <a:lnTo>
                    <a:pt x="1818" y="9596"/>
                  </a:lnTo>
                  <a:lnTo>
                    <a:pt x="1549" y="9226"/>
                  </a:lnTo>
                  <a:lnTo>
                    <a:pt x="1448" y="9057"/>
                  </a:lnTo>
                  <a:lnTo>
                    <a:pt x="1347" y="8822"/>
                  </a:lnTo>
                  <a:lnTo>
                    <a:pt x="1313" y="8620"/>
                  </a:lnTo>
                  <a:lnTo>
                    <a:pt x="1313" y="8384"/>
                  </a:lnTo>
                  <a:lnTo>
                    <a:pt x="1280" y="8148"/>
                  </a:lnTo>
                  <a:lnTo>
                    <a:pt x="1246" y="7912"/>
                  </a:lnTo>
                  <a:lnTo>
                    <a:pt x="1313" y="7879"/>
                  </a:lnTo>
                  <a:lnTo>
                    <a:pt x="1347" y="7811"/>
                  </a:lnTo>
                  <a:lnTo>
                    <a:pt x="1313" y="7744"/>
                  </a:lnTo>
                  <a:lnTo>
                    <a:pt x="1280" y="7710"/>
                  </a:lnTo>
                  <a:lnTo>
                    <a:pt x="1044" y="7542"/>
                  </a:lnTo>
                  <a:lnTo>
                    <a:pt x="876" y="7340"/>
                  </a:lnTo>
                  <a:lnTo>
                    <a:pt x="707" y="7104"/>
                  </a:lnTo>
                  <a:lnTo>
                    <a:pt x="539" y="6869"/>
                  </a:lnTo>
                  <a:lnTo>
                    <a:pt x="472" y="6633"/>
                  </a:lnTo>
                  <a:lnTo>
                    <a:pt x="404" y="6431"/>
                  </a:lnTo>
                  <a:lnTo>
                    <a:pt x="404" y="5960"/>
                  </a:lnTo>
                  <a:lnTo>
                    <a:pt x="640" y="5185"/>
                  </a:lnTo>
                  <a:lnTo>
                    <a:pt x="909" y="4445"/>
                  </a:lnTo>
                  <a:lnTo>
                    <a:pt x="1313" y="3367"/>
                  </a:lnTo>
                  <a:lnTo>
                    <a:pt x="1751" y="2290"/>
                  </a:lnTo>
                  <a:lnTo>
                    <a:pt x="2189" y="1246"/>
                  </a:lnTo>
                  <a:lnTo>
                    <a:pt x="2593" y="169"/>
                  </a:lnTo>
                  <a:lnTo>
                    <a:pt x="2727" y="304"/>
                  </a:lnTo>
                  <a:lnTo>
                    <a:pt x="2896" y="405"/>
                  </a:lnTo>
                  <a:lnTo>
                    <a:pt x="3098" y="506"/>
                  </a:lnTo>
                  <a:lnTo>
                    <a:pt x="3266" y="573"/>
                  </a:lnTo>
                  <a:lnTo>
                    <a:pt x="3670" y="640"/>
                  </a:lnTo>
                  <a:lnTo>
                    <a:pt x="4074" y="708"/>
                  </a:lnTo>
                  <a:lnTo>
                    <a:pt x="4714" y="842"/>
                  </a:lnTo>
                  <a:lnTo>
                    <a:pt x="5353" y="1011"/>
                  </a:lnTo>
                  <a:lnTo>
                    <a:pt x="6599" y="1415"/>
                  </a:lnTo>
                  <a:lnTo>
                    <a:pt x="7879" y="1785"/>
                  </a:lnTo>
                  <a:lnTo>
                    <a:pt x="9192" y="2088"/>
                  </a:lnTo>
                  <a:lnTo>
                    <a:pt x="10505" y="2324"/>
                  </a:lnTo>
                  <a:lnTo>
                    <a:pt x="11818" y="2492"/>
                  </a:lnTo>
                  <a:lnTo>
                    <a:pt x="11885" y="2492"/>
                  </a:lnTo>
                  <a:lnTo>
                    <a:pt x="11919" y="2425"/>
                  </a:lnTo>
                  <a:lnTo>
                    <a:pt x="11885" y="2324"/>
                  </a:lnTo>
                  <a:lnTo>
                    <a:pt x="11818" y="2290"/>
                  </a:lnTo>
                  <a:lnTo>
                    <a:pt x="10572" y="2122"/>
                  </a:lnTo>
                  <a:lnTo>
                    <a:pt x="9326" y="1920"/>
                  </a:lnTo>
                  <a:lnTo>
                    <a:pt x="8114" y="1650"/>
                  </a:lnTo>
                  <a:lnTo>
                    <a:pt x="6902" y="1314"/>
                  </a:lnTo>
                  <a:lnTo>
                    <a:pt x="5825" y="977"/>
                  </a:lnTo>
                  <a:lnTo>
                    <a:pt x="4781" y="674"/>
                  </a:lnTo>
                  <a:lnTo>
                    <a:pt x="4242" y="539"/>
                  </a:lnTo>
                  <a:lnTo>
                    <a:pt x="3670" y="438"/>
                  </a:lnTo>
                  <a:lnTo>
                    <a:pt x="3165" y="304"/>
                  </a:lnTo>
                  <a:lnTo>
                    <a:pt x="2896" y="236"/>
                  </a:lnTo>
                  <a:lnTo>
                    <a:pt x="2626" y="102"/>
                  </a:lnTo>
                  <a:lnTo>
                    <a:pt x="2626" y="68"/>
                  </a:lnTo>
                  <a:lnTo>
                    <a:pt x="2626" y="34"/>
                  </a:lnTo>
                  <a:lnTo>
                    <a:pt x="262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4" name="Google Shape;1114;p7"/>
            <p:cNvSpPr/>
            <p:nvPr/>
          </p:nvSpPr>
          <p:spPr>
            <a:xfrm>
              <a:off x="4570050" y="3149550"/>
              <a:ext cx="64825" cy="75775"/>
            </a:xfrm>
            <a:custGeom>
              <a:rect b="b" l="l" r="r" t="t"/>
              <a:pathLst>
                <a:path extrusionOk="0" h="3031" w="2593">
                  <a:moveTo>
                    <a:pt x="2424" y="1"/>
                  </a:moveTo>
                  <a:lnTo>
                    <a:pt x="2391" y="34"/>
                  </a:lnTo>
                  <a:lnTo>
                    <a:pt x="2357" y="68"/>
                  </a:lnTo>
                  <a:lnTo>
                    <a:pt x="2054" y="68"/>
                  </a:lnTo>
                  <a:lnTo>
                    <a:pt x="1785" y="102"/>
                  </a:lnTo>
                  <a:lnTo>
                    <a:pt x="1212" y="203"/>
                  </a:lnTo>
                  <a:lnTo>
                    <a:pt x="909" y="203"/>
                  </a:lnTo>
                  <a:lnTo>
                    <a:pt x="606" y="135"/>
                  </a:lnTo>
                  <a:lnTo>
                    <a:pt x="303" y="135"/>
                  </a:lnTo>
                  <a:lnTo>
                    <a:pt x="169" y="169"/>
                  </a:lnTo>
                  <a:lnTo>
                    <a:pt x="34" y="236"/>
                  </a:lnTo>
                  <a:lnTo>
                    <a:pt x="0" y="270"/>
                  </a:lnTo>
                  <a:lnTo>
                    <a:pt x="0" y="304"/>
                  </a:lnTo>
                  <a:lnTo>
                    <a:pt x="68" y="338"/>
                  </a:lnTo>
                  <a:lnTo>
                    <a:pt x="303" y="371"/>
                  </a:lnTo>
                  <a:lnTo>
                    <a:pt x="539" y="405"/>
                  </a:lnTo>
                  <a:lnTo>
                    <a:pt x="1044" y="439"/>
                  </a:lnTo>
                  <a:lnTo>
                    <a:pt x="1381" y="439"/>
                  </a:lnTo>
                  <a:lnTo>
                    <a:pt x="1684" y="371"/>
                  </a:lnTo>
                  <a:lnTo>
                    <a:pt x="2020" y="304"/>
                  </a:lnTo>
                  <a:lnTo>
                    <a:pt x="2357" y="304"/>
                  </a:lnTo>
                  <a:lnTo>
                    <a:pt x="2323" y="809"/>
                  </a:lnTo>
                  <a:lnTo>
                    <a:pt x="2357" y="1314"/>
                  </a:lnTo>
                  <a:lnTo>
                    <a:pt x="2357" y="1954"/>
                  </a:lnTo>
                  <a:lnTo>
                    <a:pt x="2357" y="2290"/>
                  </a:lnTo>
                  <a:lnTo>
                    <a:pt x="2424" y="2627"/>
                  </a:lnTo>
                  <a:lnTo>
                    <a:pt x="2357" y="2593"/>
                  </a:lnTo>
                  <a:lnTo>
                    <a:pt x="1751" y="2661"/>
                  </a:lnTo>
                  <a:lnTo>
                    <a:pt x="1111" y="2728"/>
                  </a:lnTo>
                  <a:lnTo>
                    <a:pt x="606" y="2795"/>
                  </a:lnTo>
                  <a:lnTo>
                    <a:pt x="337" y="2863"/>
                  </a:lnTo>
                  <a:lnTo>
                    <a:pt x="101" y="2964"/>
                  </a:lnTo>
                  <a:lnTo>
                    <a:pt x="371" y="3031"/>
                  </a:lnTo>
                  <a:lnTo>
                    <a:pt x="606" y="2997"/>
                  </a:lnTo>
                  <a:lnTo>
                    <a:pt x="1111" y="2930"/>
                  </a:lnTo>
                  <a:lnTo>
                    <a:pt x="1751" y="2863"/>
                  </a:lnTo>
                  <a:lnTo>
                    <a:pt x="2357" y="2795"/>
                  </a:lnTo>
                  <a:lnTo>
                    <a:pt x="2424" y="2762"/>
                  </a:lnTo>
                  <a:lnTo>
                    <a:pt x="2458" y="2728"/>
                  </a:lnTo>
                  <a:lnTo>
                    <a:pt x="2458" y="2762"/>
                  </a:lnTo>
                  <a:lnTo>
                    <a:pt x="2525" y="2762"/>
                  </a:lnTo>
                  <a:lnTo>
                    <a:pt x="2559" y="2728"/>
                  </a:lnTo>
                  <a:lnTo>
                    <a:pt x="2593" y="2425"/>
                  </a:lnTo>
                  <a:lnTo>
                    <a:pt x="2593" y="2122"/>
                  </a:lnTo>
                  <a:lnTo>
                    <a:pt x="2593" y="1516"/>
                  </a:lnTo>
                  <a:lnTo>
                    <a:pt x="2559" y="775"/>
                  </a:lnTo>
                  <a:lnTo>
                    <a:pt x="2559" y="439"/>
                  </a:lnTo>
                  <a:lnTo>
                    <a:pt x="2492" y="68"/>
                  </a:lnTo>
                  <a:lnTo>
                    <a:pt x="2492" y="34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5" name="Google Shape;1115;p7"/>
            <p:cNvSpPr/>
            <p:nvPr/>
          </p:nvSpPr>
          <p:spPr>
            <a:xfrm>
              <a:off x="4134050" y="3160500"/>
              <a:ext cx="342600" cy="82500"/>
            </a:xfrm>
            <a:custGeom>
              <a:rect b="b" l="l" r="r" t="t"/>
              <a:pathLst>
                <a:path extrusionOk="0" h="3300" w="13704">
                  <a:moveTo>
                    <a:pt x="13366" y="337"/>
                  </a:moveTo>
                  <a:lnTo>
                    <a:pt x="13366" y="674"/>
                  </a:lnTo>
                  <a:lnTo>
                    <a:pt x="13366" y="1011"/>
                  </a:lnTo>
                  <a:lnTo>
                    <a:pt x="13434" y="2593"/>
                  </a:lnTo>
                  <a:lnTo>
                    <a:pt x="13400" y="2559"/>
                  </a:lnTo>
                  <a:lnTo>
                    <a:pt x="13030" y="2492"/>
                  </a:lnTo>
                  <a:lnTo>
                    <a:pt x="12659" y="2458"/>
                  </a:lnTo>
                  <a:lnTo>
                    <a:pt x="11986" y="2458"/>
                  </a:lnTo>
                  <a:lnTo>
                    <a:pt x="11279" y="2526"/>
                  </a:lnTo>
                  <a:lnTo>
                    <a:pt x="10572" y="2627"/>
                  </a:lnTo>
                  <a:lnTo>
                    <a:pt x="9697" y="2728"/>
                  </a:lnTo>
                  <a:lnTo>
                    <a:pt x="8855" y="2795"/>
                  </a:lnTo>
                  <a:lnTo>
                    <a:pt x="7171" y="2862"/>
                  </a:lnTo>
                  <a:lnTo>
                    <a:pt x="5488" y="2896"/>
                  </a:lnTo>
                  <a:lnTo>
                    <a:pt x="3805" y="2930"/>
                  </a:lnTo>
                  <a:lnTo>
                    <a:pt x="2088" y="2963"/>
                  </a:lnTo>
                  <a:lnTo>
                    <a:pt x="1246" y="2997"/>
                  </a:lnTo>
                  <a:lnTo>
                    <a:pt x="438" y="3064"/>
                  </a:lnTo>
                  <a:lnTo>
                    <a:pt x="404" y="2761"/>
                  </a:lnTo>
                  <a:lnTo>
                    <a:pt x="371" y="2425"/>
                  </a:lnTo>
                  <a:lnTo>
                    <a:pt x="270" y="1751"/>
                  </a:lnTo>
                  <a:lnTo>
                    <a:pt x="202" y="1145"/>
                  </a:lnTo>
                  <a:lnTo>
                    <a:pt x="135" y="842"/>
                  </a:lnTo>
                  <a:lnTo>
                    <a:pt x="68" y="573"/>
                  </a:lnTo>
                  <a:lnTo>
                    <a:pt x="1751" y="573"/>
                  </a:lnTo>
                  <a:lnTo>
                    <a:pt x="3434" y="539"/>
                  </a:lnTo>
                  <a:lnTo>
                    <a:pt x="6801" y="438"/>
                  </a:lnTo>
                  <a:lnTo>
                    <a:pt x="13366" y="337"/>
                  </a:lnTo>
                  <a:close/>
                  <a:moveTo>
                    <a:pt x="13467" y="1"/>
                  </a:moveTo>
                  <a:lnTo>
                    <a:pt x="13400" y="68"/>
                  </a:lnTo>
                  <a:lnTo>
                    <a:pt x="6801" y="236"/>
                  </a:lnTo>
                  <a:lnTo>
                    <a:pt x="3434" y="270"/>
                  </a:lnTo>
                  <a:lnTo>
                    <a:pt x="1751" y="304"/>
                  </a:lnTo>
                  <a:lnTo>
                    <a:pt x="68" y="371"/>
                  </a:lnTo>
                  <a:lnTo>
                    <a:pt x="34" y="405"/>
                  </a:lnTo>
                  <a:lnTo>
                    <a:pt x="0" y="438"/>
                  </a:lnTo>
                  <a:lnTo>
                    <a:pt x="0" y="506"/>
                  </a:lnTo>
                  <a:lnTo>
                    <a:pt x="0" y="842"/>
                  </a:lnTo>
                  <a:lnTo>
                    <a:pt x="0" y="1145"/>
                  </a:lnTo>
                  <a:lnTo>
                    <a:pt x="68" y="1751"/>
                  </a:lnTo>
                  <a:lnTo>
                    <a:pt x="135" y="2526"/>
                  </a:lnTo>
                  <a:lnTo>
                    <a:pt x="169" y="2896"/>
                  </a:lnTo>
                  <a:lnTo>
                    <a:pt x="270" y="3266"/>
                  </a:lnTo>
                  <a:lnTo>
                    <a:pt x="303" y="3300"/>
                  </a:lnTo>
                  <a:lnTo>
                    <a:pt x="337" y="3300"/>
                  </a:lnTo>
                  <a:lnTo>
                    <a:pt x="404" y="3266"/>
                  </a:lnTo>
                  <a:lnTo>
                    <a:pt x="404" y="3233"/>
                  </a:lnTo>
                  <a:lnTo>
                    <a:pt x="1212" y="3266"/>
                  </a:lnTo>
                  <a:lnTo>
                    <a:pt x="2054" y="3266"/>
                  </a:lnTo>
                  <a:lnTo>
                    <a:pt x="3670" y="3233"/>
                  </a:lnTo>
                  <a:lnTo>
                    <a:pt x="6936" y="3098"/>
                  </a:lnTo>
                  <a:lnTo>
                    <a:pt x="8518" y="3031"/>
                  </a:lnTo>
                  <a:lnTo>
                    <a:pt x="9326" y="2997"/>
                  </a:lnTo>
                  <a:lnTo>
                    <a:pt x="10101" y="2930"/>
                  </a:lnTo>
                  <a:lnTo>
                    <a:pt x="10909" y="2829"/>
                  </a:lnTo>
                  <a:lnTo>
                    <a:pt x="11717" y="2728"/>
                  </a:lnTo>
                  <a:lnTo>
                    <a:pt x="12525" y="2728"/>
                  </a:lnTo>
                  <a:lnTo>
                    <a:pt x="12929" y="2761"/>
                  </a:lnTo>
                  <a:lnTo>
                    <a:pt x="13333" y="2795"/>
                  </a:lnTo>
                  <a:lnTo>
                    <a:pt x="13434" y="2795"/>
                  </a:lnTo>
                  <a:lnTo>
                    <a:pt x="13467" y="2694"/>
                  </a:lnTo>
                  <a:lnTo>
                    <a:pt x="13535" y="2728"/>
                  </a:lnTo>
                  <a:lnTo>
                    <a:pt x="13602" y="2728"/>
                  </a:lnTo>
                  <a:lnTo>
                    <a:pt x="13669" y="2660"/>
                  </a:lnTo>
                  <a:lnTo>
                    <a:pt x="13703" y="2593"/>
                  </a:lnTo>
                  <a:lnTo>
                    <a:pt x="13636" y="1179"/>
                  </a:lnTo>
                  <a:lnTo>
                    <a:pt x="13636" y="741"/>
                  </a:lnTo>
                  <a:lnTo>
                    <a:pt x="13636" y="539"/>
                  </a:lnTo>
                  <a:lnTo>
                    <a:pt x="13602" y="304"/>
                  </a:lnTo>
                  <a:lnTo>
                    <a:pt x="13636" y="270"/>
                  </a:lnTo>
                  <a:lnTo>
                    <a:pt x="13669" y="169"/>
                  </a:lnTo>
                  <a:lnTo>
                    <a:pt x="13602" y="102"/>
                  </a:lnTo>
                  <a:lnTo>
                    <a:pt x="13535" y="68"/>
                  </a:lnTo>
                  <a:lnTo>
                    <a:pt x="13501" y="68"/>
                  </a:lnTo>
                  <a:lnTo>
                    <a:pt x="1346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6" name="Google Shape;1116;p7"/>
            <p:cNvSpPr/>
            <p:nvPr/>
          </p:nvSpPr>
          <p:spPr>
            <a:xfrm>
              <a:off x="4573400" y="3096525"/>
              <a:ext cx="17700" cy="16025"/>
            </a:xfrm>
            <a:custGeom>
              <a:rect b="b" l="l" r="r" t="t"/>
              <a:pathLst>
                <a:path extrusionOk="0" h="641" w="708">
                  <a:moveTo>
                    <a:pt x="68" y="1"/>
                  </a:moveTo>
                  <a:lnTo>
                    <a:pt x="1" y="34"/>
                  </a:lnTo>
                  <a:lnTo>
                    <a:pt x="1" y="68"/>
                  </a:lnTo>
                  <a:lnTo>
                    <a:pt x="35" y="102"/>
                  </a:lnTo>
                  <a:lnTo>
                    <a:pt x="169" y="203"/>
                  </a:lnTo>
                  <a:lnTo>
                    <a:pt x="371" y="270"/>
                  </a:lnTo>
                  <a:lnTo>
                    <a:pt x="102" y="472"/>
                  </a:lnTo>
                  <a:lnTo>
                    <a:pt x="68" y="539"/>
                  </a:lnTo>
                  <a:lnTo>
                    <a:pt x="102" y="607"/>
                  </a:lnTo>
                  <a:lnTo>
                    <a:pt x="169" y="640"/>
                  </a:lnTo>
                  <a:lnTo>
                    <a:pt x="237" y="640"/>
                  </a:lnTo>
                  <a:lnTo>
                    <a:pt x="439" y="472"/>
                  </a:lnTo>
                  <a:lnTo>
                    <a:pt x="641" y="304"/>
                  </a:lnTo>
                  <a:lnTo>
                    <a:pt x="674" y="270"/>
                  </a:lnTo>
                  <a:lnTo>
                    <a:pt x="708" y="203"/>
                  </a:lnTo>
                  <a:lnTo>
                    <a:pt x="674" y="169"/>
                  </a:lnTo>
                  <a:lnTo>
                    <a:pt x="607" y="135"/>
                  </a:lnTo>
                  <a:lnTo>
                    <a:pt x="338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7" name="Google Shape;1117;p7"/>
            <p:cNvSpPr/>
            <p:nvPr/>
          </p:nvSpPr>
          <p:spPr>
            <a:xfrm>
              <a:off x="3843650" y="3111675"/>
              <a:ext cx="69900" cy="65675"/>
            </a:xfrm>
            <a:custGeom>
              <a:rect b="b" l="l" r="r" t="t"/>
              <a:pathLst>
                <a:path extrusionOk="0" h="2627" w="2796">
                  <a:moveTo>
                    <a:pt x="2627" y="1"/>
                  </a:moveTo>
                  <a:lnTo>
                    <a:pt x="2593" y="34"/>
                  </a:lnTo>
                  <a:lnTo>
                    <a:pt x="2560" y="68"/>
                  </a:lnTo>
                  <a:lnTo>
                    <a:pt x="2492" y="236"/>
                  </a:lnTo>
                  <a:lnTo>
                    <a:pt x="1819" y="169"/>
                  </a:lnTo>
                  <a:lnTo>
                    <a:pt x="1145" y="135"/>
                  </a:lnTo>
                  <a:lnTo>
                    <a:pt x="573" y="135"/>
                  </a:lnTo>
                  <a:lnTo>
                    <a:pt x="1" y="169"/>
                  </a:lnTo>
                  <a:lnTo>
                    <a:pt x="1" y="371"/>
                  </a:lnTo>
                  <a:lnTo>
                    <a:pt x="1684" y="371"/>
                  </a:lnTo>
                  <a:lnTo>
                    <a:pt x="2458" y="405"/>
                  </a:lnTo>
                  <a:lnTo>
                    <a:pt x="2425" y="876"/>
                  </a:lnTo>
                  <a:lnTo>
                    <a:pt x="2458" y="1347"/>
                  </a:lnTo>
                  <a:lnTo>
                    <a:pt x="2526" y="2257"/>
                  </a:lnTo>
                  <a:lnTo>
                    <a:pt x="1953" y="2324"/>
                  </a:lnTo>
                  <a:lnTo>
                    <a:pt x="1179" y="2358"/>
                  </a:lnTo>
                  <a:lnTo>
                    <a:pt x="472" y="2391"/>
                  </a:lnTo>
                  <a:lnTo>
                    <a:pt x="169" y="2358"/>
                  </a:lnTo>
                  <a:lnTo>
                    <a:pt x="1" y="2324"/>
                  </a:lnTo>
                  <a:lnTo>
                    <a:pt x="1" y="2492"/>
                  </a:lnTo>
                  <a:lnTo>
                    <a:pt x="640" y="2593"/>
                  </a:lnTo>
                  <a:lnTo>
                    <a:pt x="1314" y="2627"/>
                  </a:lnTo>
                  <a:lnTo>
                    <a:pt x="1987" y="2560"/>
                  </a:lnTo>
                  <a:lnTo>
                    <a:pt x="2627" y="2459"/>
                  </a:lnTo>
                  <a:lnTo>
                    <a:pt x="2728" y="2459"/>
                  </a:lnTo>
                  <a:lnTo>
                    <a:pt x="2795" y="2391"/>
                  </a:lnTo>
                  <a:lnTo>
                    <a:pt x="2795" y="2324"/>
                  </a:lnTo>
                  <a:lnTo>
                    <a:pt x="2728" y="1718"/>
                  </a:lnTo>
                  <a:lnTo>
                    <a:pt x="2694" y="1112"/>
                  </a:lnTo>
                  <a:lnTo>
                    <a:pt x="2728" y="573"/>
                  </a:lnTo>
                  <a:lnTo>
                    <a:pt x="2728" y="337"/>
                  </a:lnTo>
                  <a:lnTo>
                    <a:pt x="2694" y="68"/>
                  </a:lnTo>
                  <a:lnTo>
                    <a:pt x="2661" y="34"/>
                  </a:lnTo>
                  <a:lnTo>
                    <a:pt x="262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8" name="Google Shape;1118;p7"/>
            <p:cNvSpPr/>
            <p:nvPr/>
          </p:nvSpPr>
          <p:spPr>
            <a:xfrm>
              <a:off x="3974950" y="2891150"/>
              <a:ext cx="60650" cy="10125"/>
            </a:xfrm>
            <a:custGeom>
              <a:rect b="b" l="l" r="r" t="t"/>
              <a:pathLst>
                <a:path extrusionOk="0" h="405" w="2426">
                  <a:moveTo>
                    <a:pt x="2189" y="1"/>
                  </a:moveTo>
                  <a:lnTo>
                    <a:pt x="2223" y="169"/>
                  </a:lnTo>
                  <a:lnTo>
                    <a:pt x="1684" y="169"/>
                  </a:lnTo>
                  <a:lnTo>
                    <a:pt x="1112" y="203"/>
                  </a:lnTo>
                  <a:lnTo>
                    <a:pt x="540" y="169"/>
                  </a:lnTo>
                  <a:lnTo>
                    <a:pt x="270" y="169"/>
                  </a:lnTo>
                  <a:lnTo>
                    <a:pt x="1" y="236"/>
                  </a:lnTo>
                  <a:lnTo>
                    <a:pt x="237" y="304"/>
                  </a:lnTo>
                  <a:lnTo>
                    <a:pt x="472" y="337"/>
                  </a:lnTo>
                  <a:lnTo>
                    <a:pt x="977" y="371"/>
                  </a:lnTo>
                  <a:lnTo>
                    <a:pt x="1651" y="405"/>
                  </a:lnTo>
                  <a:lnTo>
                    <a:pt x="1954" y="371"/>
                  </a:lnTo>
                  <a:lnTo>
                    <a:pt x="2290" y="270"/>
                  </a:lnTo>
                  <a:lnTo>
                    <a:pt x="2358" y="270"/>
                  </a:lnTo>
                  <a:lnTo>
                    <a:pt x="2391" y="236"/>
                  </a:lnTo>
                  <a:lnTo>
                    <a:pt x="2425" y="203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19" name="Google Shape;1119;p7"/>
            <p:cNvSpPr/>
            <p:nvPr/>
          </p:nvSpPr>
          <p:spPr>
            <a:xfrm>
              <a:off x="3843650" y="3181550"/>
              <a:ext cx="53900" cy="69875"/>
            </a:xfrm>
            <a:custGeom>
              <a:rect b="b" l="l" r="r" t="t"/>
              <a:pathLst>
                <a:path extrusionOk="0" h="2795" w="2156">
                  <a:moveTo>
                    <a:pt x="1583" y="0"/>
                  </a:moveTo>
                  <a:lnTo>
                    <a:pt x="1179" y="34"/>
                  </a:lnTo>
                  <a:lnTo>
                    <a:pt x="607" y="68"/>
                  </a:lnTo>
                  <a:lnTo>
                    <a:pt x="304" y="68"/>
                  </a:lnTo>
                  <a:lnTo>
                    <a:pt x="1" y="101"/>
                  </a:lnTo>
                  <a:lnTo>
                    <a:pt x="1" y="270"/>
                  </a:lnTo>
                  <a:lnTo>
                    <a:pt x="741" y="270"/>
                  </a:lnTo>
                  <a:lnTo>
                    <a:pt x="1785" y="202"/>
                  </a:lnTo>
                  <a:lnTo>
                    <a:pt x="1819" y="236"/>
                  </a:lnTo>
                  <a:lnTo>
                    <a:pt x="1886" y="236"/>
                  </a:lnTo>
                  <a:lnTo>
                    <a:pt x="1886" y="270"/>
                  </a:lnTo>
                  <a:lnTo>
                    <a:pt x="1920" y="236"/>
                  </a:lnTo>
                  <a:lnTo>
                    <a:pt x="1886" y="573"/>
                  </a:lnTo>
                  <a:lnTo>
                    <a:pt x="1886" y="909"/>
                  </a:lnTo>
                  <a:lnTo>
                    <a:pt x="1920" y="1684"/>
                  </a:lnTo>
                  <a:lnTo>
                    <a:pt x="1953" y="2458"/>
                  </a:lnTo>
                  <a:lnTo>
                    <a:pt x="1482" y="2458"/>
                  </a:lnTo>
                  <a:lnTo>
                    <a:pt x="1011" y="2492"/>
                  </a:lnTo>
                  <a:lnTo>
                    <a:pt x="506" y="2492"/>
                  </a:lnTo>
                  <a:lnTo>
                    <a:pt x="236" y="2525"/>
                  </a:lnTo>
                  <a:lnTo>
                    <a:pt x="102" y="2559"/>
                  </a:lnTo>
                  <a:lnTo>
                    <a:pt x="1" y="2593"/>
                  </a:lnTo>
                  <a:lnTo>
                    <a:pt x="1" y="2727"/>
                  </a:lnTo>
                  <a:lnTo>
                    <a:pt x="102" y="2761"/>
                  </a:lnTo>
                  <a:lnTo>
                    <a:pt x="203" y="2795"/>
                  </a:lnTo>
                  <a:lnTo>
                    <a:pt x="438" y="2795"/>
                  </a:lnTo>
                  <a:lnTo>
                    <a:pt x="876" y="2761"/>
                  </a:lnTo>
                  <a:lnTo>
                    <a:pt x="1415" y="2761"/>
                  </a:lnTo>
                  <a:lnTo>
                    <a:pt x="1718" y="2727"/>
                  </a:lnTo>
                  <a:lnTo>
                    <a:pt x="1987" y="2694"/>
                  </a:lnTo>
                  <a:lnTo>
                    <a:pt x="2021" y="2727"/>
                  </a:lnTo>
                  <a:lnTo>
                    <a:pt x="2088" y="2727"/>
                  </a:lnTo>
                  <a:lnTo>
                    <a:pt x="2155" y="2694"/>
                  </a:lnTo>
                  <a:lnTo>
                    <a:pt x="2155" y="2626"/>
                  </a:lnTo>
                  <a:lnTo>
                    <a:pt x="2088" y="1078"/>
                  </a:lnTo>
                  <a:lnTo>
                    <a:pt x="2088" y="539"/>
                  </a:lnTo>
                  <a:lnTo>
                    <a:pt x="2088" y="303"/>
                  </a:lnTo>
                  <a:lnTo>
                    <a:pt x="2021" y="68"/>
                  </a:lnTo>
                  <a:lnTo>
                    <a:pt x="2021" y="34"/>
                  </a:lnTo>
                  <a:lnTo>
                    <a:pt x="1987" y="68"/>
                  </a:lnTo>
                  <a:lnTo>
                    <a:pt x="1987" y="101"/>
                  </a:lnTo>
                  <a:lnTo>
                    <a:pt x="1953" y="68"/>
                  </a:lnTo>
                  <a:lnTo>
                    <a:pt x="1886" y="34"/>
                  </a:lnTo>
                  <a:lnTo>
                    <a:pt x="178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0" name="Google Shape;1120;p7"/>
            <p:cNvSpPr/>
            <p:nvPr/>
          </p:nvSpPr>
          <p:spPr>
            <a:xfrm>
              <a:off x="3921100" y="3108325"/>
              <a:ext cx="62300" cy="67350"/>
            </a:xfrm>
            <a:custGeom>
              <a:rect b="b" l="l" r="r" t="t"/>
              <a:pathLst>
                <a:path extrusionOk="0" h="2694" w="2492">
                  <a:moveTo>
                    <a:pt x="2290" y="202"/>
                  </a:moveTo>
                  <a:lnTo>
                    <a:pt x="2222" y="707"/>
                  </a:lnTo>
                  <a:lnTo>
                    <a:pt x="2189" y="1246"/>
                  </a:lnTo>
                  <a:lnTo>
                    <a:pt x="2222" y="1784"/>
                  </a:lnTo>
                  <a:lnTo>
                    <a:pt x="2290" y="2323"/>
                  </a:lnTo>
                  <a:lnTo>
                    <a:pt x="1818" y="2323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279"/>
                  </a:lnTo>
                  <a:lnTo>
                    <a:pt x="169" y="236"/>
                  </a:lnTo>
                  <a:lnTo>
                    <a:pt x="707" y="269"/>
                  </a:lnTo>
                  <a:lnTo>
                    <a:pt x="1246" y="269"/>
                  </a:lnTo>
                  <a:lnTo>
                    <a:pt x="2290" y="202"/>
                  </a:lnTo>
                  <a:close/>
                  <a:moveTo>
                    <a:pt x="1751" y="0"/>
                  </a:moveTo>
                  <a:lnTo>
                    <a:pt x="1212" y="34"/>
                  </a:lnTo>
                  <a:lnTo>
                    <a:pt x="674" y="34"/>
                  </a:lnTo>
                  <a:lnTo>
                    <a:pt x="135" y="67"/>
                  </a:lnTo>
                  <a:lnTo>
                    <a:pt x="101" y="101"/>
                  </a:lnTo>
                  <a:lnTo>
                    <a:pt x="68" y="135"/>
                  </a:lnTo>
                  <a:lnTo>
                    <a:pt x="34" y="168"/>
                  </a:lnTo>
                  <a:lnTo>
                    <a:pt x="34" y="202"/>
                  </a:lnTo>
                  <a:lnTo>
                    <a:pt x="0" y="808"/>
                  </a:lnTo>
                  <a:lnTo>
                    <a:pt x="0" y="1414"/>
                  </a:lnTo>
                  <a:lnTo>
                    <a:pt x="68" y="2020"/>
                  </a:lnTo>
                  <a:lnTo>
                    <a:pt x="169" y="2626"/>
                  </a:lnTo>
                  <a:lnTo>
                    <a:pt x="236" y="2660"/>
                  </a:lnTo>
                  <a:lnTo>
                    <a:pt x="303" y="2694"/>
                  </a:lnTo>
                  <a:lnTo>
                    <a:pt x="371" y="2660"/>
                  </a:lnTo>
                  <a:lnTo>
                    <a:pt x="404" y="2559"/>
                  </a:lnTo>
                  <a:lnTo>
                    <a:pt x="371" y="2492"/>
                  </a:lnTo>
                  <a:lnTo>
                    <a:pt x="842" y="2559"/>
                  </a:lnTo>
                  <a:lnTo>
                    <a:pt x="1347" y="2593"/>
                  </a:lnTo>
                  <a:lnTo>
                    <a:pt x="1818" y="2593"/>
                  </a:lnTo>
                  <a:lnTo>
                    <a:pt x="2054" y="2559"/>
                  </a:lnTo>
                  <a:lnTo>
                    <a:pt x="2290" y="2492"/>
                  </a:lnTo>
                  <a:lnTo>
                    <a:pt x="2323" y="2458"/>
                  </a:lnTo>
                  <a:lnTo>
                    <a:pt x="2323" y="2391"/>
                  </a:lnTo>
                  <a:lnTo>
                    <a:pt x="2424" y="2391"/>
                  </a:lnTo>
                  <a:lnTo>
                    <a:pt x="2458" y="2357"/>
                  </a:lnTo>
                  <a:lnTo>
                    <a:pt x="2458" y="2290"/>
                  </a:lnTo>
                  <a:lnTo>
                    <a:pt x="2492" y="1784"/>
                  </a:lnTo>
                  <a:lnTo>
                    <a:pt x="2458" y="1246"/>
                  </a:lnTo>
                  <a:lnTo>
                    <a:pt x="2424" y="707"/>
                  </a:lnTo>
                  <a:lnTo>
                    <a:pt x="2357" y="168"/>
                  </a:lnTo>
                  <a:lnTo>
                    <a:pt x="2391" y="101"/>
                  </a:lnTo>
                  <a:lnTo>
                    <a:pt x="2391" y="67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1" name="Google Shape;1121;p7"/>
            <p:cNvSpPr/>
            <p:nvPr/>
          </p:nvSpPr>
          <p:spPr>
            <a:xfrm>
              <a:off x="4639075" y="3015725"/>
              <a:ext cx="6750" cy="58100"/>
            </a:xfrm>
            <a:custGeom>
              <a:rect b="b" l="l" r="r" t="t"/>
              <a:pathLst>
                <a:path extrusionOk="0" h="2324" w="270">
                  <a:moveTo>
                    <a:pt x="67" y="1"/>
                  </a:moveTo>
                  <a:lnTo>
                    <a:pt x="34" y="34"/>
                  </a:lnTo>
                  <a:lnTo>
                    <a:pt x="34" y="304"/>
                  </a:lnTo>
                  <a:lnTo>
                    <a:pt x="34" y="539"/>
                  </a:lnTo>
                  <a:lnTo>
                    <a:pt x="34" y="1078"/>
                  </a:lnTo>
                  <a:lnTo>
                    <a:pt x="0" y="1684"/>
                  </a:lnTo>
                  <a:lnTo>
                    <a:pt x="0" y="1987"/>
                  </a:lnTo>
                  <a:lnTo>
                    <a:pt x="34" y="2256"/>
                  </a:lnTo>
                  <a:lnTo>
                    <a:pt x="67" y="2324"/>
                  </a:lnTo>
                  <a:lnTo>
                    <a:pt x="168" y="2324"/>
                  </a:lnTo>
                  <a:lnTo>
                    <a:pt x="202" y="2290"/>
                  </a:lnTo>
                  <a:lnTo>
                    <a:pt x="236" y="1987"/>
                  </a:lnTo>
                  <a:lnTo>
                    <a:pt x="269" y="1684"/>
                  </a:lnTo>
                  <a:lnTo>
                    <a:pt x="236" y="1078"/>
                  </a:lnTo>
                  <a:lnTo>
                    <a:pt x="236" y="539"/>
                  </a:lnTo>
                  <a:lnTo>
                    <a:pt x="202" y="270"/>
                  </a:lnTo>
                  <a:lnTo>
                    <a:pt x="135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2" name="Google Shape;1122;p7"/>
            <p:cNvSpPr/>
            <p:nvPr/>
          </p:nvSpPr>
          <p:spPr>
            <a:xfrm>
              <a:off x="4113850" y="3054450"/>
              <a:ext cx="18525" cy="26125"/>
            </a:xfrm>
            <a:custGeom>
              <a:rect b="b" l="l" r="r" t="t"/>
              <a:pathLst>
                <a:path extrusionOk="0" h="1045" w="741">
                  <a:moveTo>
                    <a:pt x="438" y="270"/>
                  </a:moveTo>
                  <a:lnTo>
                    <a:pt x="539" y="303"/>
                  </a:lnTo>
                  <a:lnTo>
                    <a:pt x="573" y="371"/>
                  </a:lnTo>
                  <a:lnTo>
                    <a:pt x="606" y="438"/>
                  </a:lnTo>
                  <a:lnTo>
                    <a:pt x="606" y="606"/>
                  </a:lnTo>
                  <a:lnTo>
                    <a:pt x="539" y="674"/>
                  </a:lnTo>
                  <a:lnTo>
                    <a:pt x="505" y="741"/>
                  </a:lnTo>
                  <a:lnTo>
                    <a:pt x="337" y="842"/>
                  </a:lnTo>
                  <a:lnTo>
                    <a:pt x="303" y="842"/>
                  </a:lnTo>
                  <a:lnTo>
                    <a:pt x="270" y="472"/>
                  </a:lnTo>
                  <a:lnTo>
                    <a:pt x="303" y="270"/>
                  </a:lnTo>
                  <a:lnTo>
                    <a:pt x="337" y="303"/>
                  </a:lnTo>
                  <a:lnTo>
                    <a:pt x="438" y="270"/>
                  </a:lnTo>
                  <a:close/>
                  <a:moveTo>
                    <a:pt x="270" y="0"/>
                  </a:moveTo>
                  <a:lnTo>
                    <a:pt x="270" y="34"/>
                  </a:lnTo>
                  <a:lnTo>
                    <a:pt x="202" y="101"/>
                  </a:lnTo>
                  <a:lnTo>
                    <a:pt x="135" y="202"/>
                  </a:lnTo>
                  <a:lnTo>
                    <a:pt x="101" y="404"/>
                  </a:lnTo>
                  <a:lnTo>
                    <a:pt x="101" y="640"/>
                  </a:lnTo>
                  <a:lnTo>
                    <a:pt x="135" y="876"/>
                  </a:lnTo>
                  <a:lnTo>
                    <a:pt x="34" y="876"/>
                  </a:lnTo>
                  <a:lnTo>
                    <a:pt x="0" y="909"/>
                  </a:lnTo>
                  <a:lnTo>
                    <a:pt x="0" y="943"/>
                  </a:lnTo>
                  <a:lnTo>
                    <a:pt x="0" y="1010"/>
                  </a:lnTo>
                  <a:lnTo>
                    <a:pt x="34" y="1010"/>
                  </a:lnTo>
                  <a:lnTo>
                    <a:pt x="135" y="1044"/>
                  </a:lnTo>
                  <a:lnTo>
                    <a:pt x="236" y="1044"/>
                  </a:lnTo>
                  <a:lnTo>
                    <a:pt x="337" y="1010"/>
                  </a:lnTo>
                  <a:lnTo>
                    <a:pt x="438" y="977"/>
                  </a:lnTo>
                  <a:lnTo>
                    <a:pt x="606" y="808"/>
                  </a:lnTo>
                  <a:lnTo>
                    <a:pt x="741" y="640"/>
                  </a:lnTo>
                  <a:lnTo>
                    <a:pt x="741" y="539"/>
                  </a:lnTo>
                  <a:lnTo>
                    <a:pt x="741" y="438"/>
                  </a:lnTo>
                  <a:lnTo>
                    <a:pt x="707" y="337"/>
                  </a:lnTo>
                  <a:lnTo>
                    <a:pt x="674" y="236"/>
                  </a:lnTo>
                  <a:lnTo>
                    <a:pt x="606" y="169"/>
                  </a:lnTo>
                  <a:lnTo>
                    <a:pt x="303" y="169"/>
                  </a:lnTo>
                  <a:lnTo>
                    <a:pt x="303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3" name="Google Shape;1123;p7"/>
            <p:cNvSpPr/>
            <p:nvPr/>
          </p:nvSpPr>
          <p:spPr>
            <a:xfrm>
              <a:off x="3974125" y="3175650"/>
              <a:ext cx="63150" cy="69050"/>
            </a:xfrm>
            <a:custGeom>
              <a:rect b="b" l="l" r="r" t="t"/>
              <a:pathLst>
                <a:path extrusionOk="0" h="2762" w="2526">
                  <a:moveTo>
                    <a:pt x="2256" y="236"/>
                  </a:moveTo>
                  <a:lnTo>
                    <a:pt x="2256" y="640"/>
                  </a:lnTo>
                  <a:lnTo>
                    <a:pt x="2290" y="1078"/>
                  </a:lnTo>
                  <a:lnTo>
                    <a:pt x="2290" y="1785"/>
                  </a:lnTo>
                  <a:lnTo>
                    <a:pt x="2323" y="2492"/>
                  </a:lnTo>
                  <a:lnTo>
                    <a:pt x="1448" y="2492"/>
                  </a:lnTo>
                  <a:lnTo>
                    <a:pt x="909" y="2526"/>
                  </a:lnTo>
                  <a:lnTo>
                    <a:pt x="640" y="2559"/>
                  </a:lnTo>
                  <a:lnTo>
                    <a:pt x="371" y="2593"/>
                  </a:lnTo>
                  <a:lnTo>
                    <a:pt x="337" y="1886"/>
                  </a:lnTo>
                  <a:lnTo>
                    <a:pt x="236" y="1145"/>
                  </a:lnTo>
                  <a:lnTo>
                    <a:pt x="202" y="708"/>
                  </a:lnTo>
                  <a:lnTo>
                    <a:pt x="135" y="270"/>
                  </a:lnTo>
                  <a:lnTo>
                    <a:pt x="1179" y="270"/>
                  </a:lnTo>
                  <a:lnTo>
                    <a:pt x="2256" y="236"/>
                  </a:lnTo>
                  <a:close/>
                  <a:moveTo>
                    <a:pt x="2222" y="1"/>
                  </a:moveTo>
                  <a:lnTo>
                    <a:pt x="1179" y="34"/>
                  </a:lnTo>
                  <a:lnTo>
                    <a:pt x="640" y="34"/>
                  </a:lnTo>
                  <a:lnTo>
                    <a:pt x="135" y="68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0" y="438"/>
                  </a:lnTo>
                  <a:lnTo>
                    <a:pt x="0" y="674"/>
                  </a:lnTo>
                  <a:lnTo>
                    <a:pt x="34" y="1145"/>
                  </a:lnTo>
                  <a:lnTo>
                    <a:pt x="101" y="1920"/>
                  </a:lnTo>
                  <a:lnTo>
                    <a:pt x="135" y="2357"/>
                  </a:lnTo>
                  <a:lnTo>
                    <a:pt x="236" y="2694"/>
                  </a:lnTo>
                  <a:lnTo>
                    <a:pt x="236" y="2728"/>
                  </a:lnTo>
                  <a:lnTo>
                    <a:pt x="270" y="2761"/>
                  </a:lnTo>
                  <a:lnTo>
                    <a:pt x="337" y="2728"/>
                  </a:lnTo>
                  <a:lnTo>
                    <a:pt x="371" y="2728"/>
                  </a:lnTo>
                  <a:lnTo>
                    <a:pt x="606" y="2761"/>
                  </a:lnTo>
                  <a:lnTo>
                    <a:pt x="842" y="2761"/>
                  </a:lnTo>
                  <a:lnTo>
                    <a:pt x="1313" y="2728"/>
                  </a:lnTo>
                  <a:lnTo>
                    <a:pt x="2088" y="2728"/>
                  </a:lnTo>
                  <a:lnTo>
                    <a:pt x="2357" y="2694"/>
                  </a:lnTo>
                  <a:lnTo>
                    <a:pt x="2492" y="2694"/>
                  </a:lnTo>
                  <a:lnTo>
                    <a:pt x="2492" y="2660"/>
                  </a:lnTo>
                  <a:lnTo>
                    <a:pt x="2525" y="2324"/>
                  </a:lnTo>
                  <a:lnTo>
                    <a:pt x="2525" y="1953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4" y="337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4" name="Google Shape;1124;p7"/>
            <p:cNvSpPr/>
            <p:nvPr/>
          </p:nvSpPr>
          <p:spPr>
            <a:xfrm>
              <a:off x="4091950" y="3033400"/>
              <a:ext cx="62325" cy="65675"/>
            </a:xfrm>
            <a:custGeom>
              <a:rect b="b" l="l" r="r" t="t"/>
              <a:pathLst>
                <a:path extrusionOk="0" h="2627" w="2493">
                  <a:moveTo>
                    <a:pt x="2223" y="135"/>
                  </a:moveTo>
                  <a:lnTo>
                    <a:pt x="2257" y="1213"/>
                  </a:lnTo>
                  <a:lnTo>
                    <a:pt x="2223" y="2290"/>
                  </a:lnTo>
                  <a:lnTo>
                    <a:pt x="1752" y="2324"/>
                  </a:lnTo>
                  <a:lnTo>
                    <a:pt x="1247" y="2357"/>
                  </a:lnTo>
                  <a:lnTo>
                    <a:pt x="775" y="2357"/>
                  </a:lnTo>
                  <a:lnTo>
                    <a:pt x="539" y="2391"/>
                  </a:lnTo>
                  <a:lnTo>
                    <a:pt x="337" y="2425"/>
                  </a:lnTo>
                  <a:lnTo>
                    <a:pt x="304" y="2425"/>
                  </a:lnTo>
                  <a:lnTo>
                    <a:pt x="304" y="2391"/>
                  </a:lnTo>
                  <a:lnTo>
                    <a:pt x="337" y="1886"/>
                  </a:lnTo>
                  <a:lnTo>
                    <a:pt x="304" y="1347"/>
                  </a:lnTo>
                  <a:lnTo>
                    <a:pt x="236" y="809"/>
                  </a:lnTo>
                  <a:lnTo>
                    <a:pt x="135" y="270"/>
                  </a:lnTo>
                  <a:lnTo>
                    <a:pt x="1213" y="270"/>
                  </a:lnTo>
                  <a:lnTo>
                    <a:pt x="1718" y="236"/>
                  </a:lnTo>
                  <a:lnTo>
                    <a:pt x="2223" y="135"/>
                  </a:lnTo>
                  <a:close/>
                  <a:moveTo>
                    <a:pt x="1718" y="1"/>
                  </a:moveTo>
                  <a:lnTo>
                    <a:pt x="1179" y="34"/>
                  </a:lnTo>
                  <a:lnTo>
                    <a:pt x="640" y="68"/>
                  </a:lnTo>
                  <a:lnTo>
                    <a:pt x="102" y="68"/>
                  </a:lnTo>
                  <a:lnTo>
                    <a:pt x="34" y="102"/>
                  </a:lnTo>
                  <a:lnTo>
                    <a:pt x="1" y="135"/>
                  </a:lnTo>
                  <a:lnTo>
                    <a:pt x="1" y="203"/>
                  </a:lnTo>
                  <a:lnTo>
                    <a:pt x="34" y="270"/>
                  </a:lnTo>
                  <a:lnTo>
                    <a:pt x="34" y="775"/>
                  </a:lnTo>
                  <a:lnTo>
                    <a:pt x="34" y="1347"/>
                  </a:lnTo>
                  <a:lnTo>
                    <a:pt x="68" y="1886"/>
                  </a:lnTo>
                  <a:lnTo>
                    <a:pt x="135" y="2391"/>
                  </a:lnTo>
                  <a:lnTo>
                    <a:pt x="169" y="2458"/>
                  </a:lnTo>
                  <a:lnTo>
                    <a:pt x="203" y="2458"/>
                  </a:lnTo>
                  <a:lnTo>
                    <a:pt x="236" y="2492"/>
                  </a:lnTo>
                  <a:lnTo>
                    <a:pt x="270" y="2458"/>
                  </a:lnTo>
                  <a:lnTo>
                    <a:pt x="270" y="2526"/>
                  </a:lnTo>
                  <a:lnTo>
                    <a:pt x="337" y="2559"/>
                  </a:lnTo>
                  <a:lnTo>
                    <a:pt x="539" y="2593"/>
                  </a:lnTo>
                  <a:lnTo>
                    <a:pt x="775" y="2627"/>
                  </a:lnTo>
                  <a:lnTo>
                    <a:pt x="1280" y="2593"/>
                  </a:lnTo>
                  <a:lnTo>
                    <a:pt x="1752" y="2526"/>
                  </a:lnTo>
                  <a:lnTo>
                    <a:pt x="2223" y="2425"/>
                  </a:lnTo>
                  <a:lnTo>
                    <a:pt x="2223" y="2492"/>
                  </a:lnTo>
                  <a:lnTo>
                    <a:pt x="2257" y="2559"/>
                  </a:lnTo>
                  <a:lnTo>
                    <a:pt x="2324" y="2593"/>
                  </a:lnTo>
                  <a:lnTo>
                    <a:pt x="2391" y="2593"/>
                  </a:lnTo>
                  <a:lnTo>
                    <a:pt x="2425" y="2526"/>
                  </a:lnTo>
                  <a:lnTo>
                    <a:pt x="2492" y="1920"/>
                  </a:lnTo>
                  <a:lnTo>
                    <a:pt x="2492" y="1314"/>
                  </a:lnTo>
                  <a:lnTo>
                    <a:pt x="2492" y="708"/>
                  </a:lnTo>
                  <a:lnTo>
                    <a:pt x="2391" y="102"/>
                  </a:lnTo>
                  <a:lnTo>
                    <a:pt x="2391" y="68"/>
                  </a:lnTo>
                  <a:lnTo>
                    <a:pt x="2324" y="68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5" name="Google Shape;1125;p7"/>
            <p:cNvSpPr/>
            <p:nvPr/>
          </p:nvSpPr>
          <p:spPr>
            <a:xfrm>
              <a:off x="4132350" y="3104100"/>
              <a:ext cx="8450" cy="58100"/>
            </a:xfrm>
            <a:custGeom>
              <a:rect b="b" l="l" r="r" t="t"/>
              <a:pathLst>
                <a:path extrusionOk="0" h="2324" w="338">
                  <a:moveTo>
                    <a:pt x="68" y="1"/>
                  </a:moveTo>
                  <a:lnTo>
                    <a:pt x="35" y="34"/>
                  </a:lnTo>
                  <a:lnTo>
                    <a:pt x="1" y="304"/>
                  </a:lnTo>
                  <a:lnTo>
                    <a:pt x="1" y="573"/>
                  </a:lnTo>
                  <a:lnTo>
                    <a:pt x="35" y="1078"/>
                  </a:lnTo>
                  <a:lnTo>
                    <a:pt x="68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4"/>
                  </a:lnTo>
                  <a:lnTo>
                    <a:pt x="304" y="2324"/>
                  </a:lnTo>
                  <a:lnTo>
                    <a:pt x="304" y="2257"/>
                  </a:lnTo>
                  <a:lnTo>
                    <a:pt x="338" y="1987"/>
                  </a:lnTo>
                  <a:lnTo>
                    <a:pt x="304" y="1684"/>
                  </a:lnTo>
                  <a:lnTo>
                    <a:pt x="237" y="1078"/>
                  </a:lnTo>
                  <a:lnTo>
                    <a:pt x="203" y="539"/>
                  </a:lnTo>
                  <a:lnTo>
                    <a:pt x="169" y="304"/>
                  </a:lnTo>
                  <a:lnTo>
                    <a:pt x="136" y="34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6" name="Google Shape;1126;p7"/>
            <p:cNvSpPr/>
            <p:nvPr/>
          </p:nvSpPr>
          <p:spPr>
            <a:xfrm>
              <a:off x="4015375" y="3126825"/>
              <a:ext cx="18525" cy="21925"/>
            </a:xfrm>
            <a:custGeom>
              <a:rect b="b" l="l" r="r" t="t"/>
              <a:pathLst>
                <a:path extrusionOk="0" h="877" w="741">
                  <a:moveTo>
                    <a:pt x="101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69"/>
                  </a:lnTo>
                  <a:lnTo>
                    <a:pt x="135" y="203"/>
                  </a:lnTo>
                  <a:lnTo>
                    <a:pt x="337" y="270"/>
                  </a:lnTo>
                  <a:lnTo>
                    <a:pt x="168" y="472"/>
                  </a:lnTo>
                  <a:lnTo>
                    <a:pt x="34" y="708"/>
                  </a:lnTo>
                  <a:lnTo>
                    <a:pt x="0" y="775"/>
                  </a:lnTo>
                  <a:lnTo>
                    <a:pt x="34" y="842"/>
                  </a:lnTo>
                  <a:lnTo>
                    <a:pt x="101" y="876"/>
                  </a:lnTo>
                  <a:lnTo>
                    <a:pt x="168" y="876"/>
                  </a:lnTo>
                  <a:lnTo>
                    <a:pt x="505" y="775"/>
                  </a:lnTo>
                  <a:lnTo>
                    <a:pt x="673" y="741"/>
                  </a:lnTo>
                  <a:lnTo>
                    <a:pt x="707" y="708"/>
                  </a:lnTo>
                  <a:lnTo>
                    <a:pt x="741" y="640"/>
                  </a:lnTo>
                  <a:lnTo>
                    <a:pt x="741" y="573"/>
                  </a:lnTo>
                  <a:lnTo>
                    <a:pt x="673" y="539"/>
                  </a:lnTo>
                  <a:lnTo>
                    <a:pt x="640" y="539"/>
                  </a:lnTo>
                  <a:lnTo>
                    <a:pt x="505" y="573"/>
                  </a:lnTo>
                  <a:lnTo>
                    <a:pt x="370" y="607"/>
                  </a:lnTo>
                  <a:lnTo>
                    <a:pt x="640" y="236"/>
                  </a:lnTo>
                  <a:lnTo>
                    <a:pt x="673" y="169"/>
                  </a:lnTo>
                  <a:lnTo>
                    <a:pt x="640" y="135"/>
                  </a:lnTo>
                  <a:lnTo>
                    <a:pt x="606" y="102"/>
                  </a:lnTo>
                  <a:lnTo>
                    <a:pt x="539" y="68"/>
                  </a:lnTo>
                  <a:lnTo>
                    <a:pt x="236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7" name="Google Shape;1127;p7"/>
            <p:cNvSpPr/>
            <p:nvPr/>
          </p:nvSpPr>
          <p:spPr>
            <a:xfrm>
              <a:off x="3990950" y="3106625"/>
              <a:ext cx="63150" cy="59800"/>
            </a:xfrm>
            <a:custGeom>
              <a:rect b="b" l="l" r="r" t="t"/>
              <a:pathLst>
                <a:path extrusionOk="0" h="2392" w="2526">
                  <a:moveTo>
                    <a:pt x="2256" y="236"/>
                  </a:moveTo>
                  <a:lnTo>
                    <a:pt x="2256" y="674"/>
                  </a:lnTo>
                  <a:lnTo>
                    <a:pt x="2290" y="1112"/>
                  </a:lnTo>
                  <a:lnTo>
                    <a:pt x="2290" y="1617"/>
                  </a:lnTo>
                  <a:lnTo>
                    <a:pt x="2324" y="2122"/>
                  </a:lnTo>
                  <a:lnTo>
                    <a:pt x="1448" y="2122"/>
                  </a:lnTo>
                  <a:lnTo>
                    <a:pt x="910" y="2156"/>
                  </a:lnTo>
                  <a:lnTo>
                    <a:pt x="640" y="2156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8"/>
                  </a:lnTo>
                  <a:lnTo>
                    <a:pt x="169" y="270"/>
                  </a:lnTo>
                  <a:lnTo>
                    <a:pt x="169" y="270"/>
                  </a:lnTo>
                  <a:lnTo>
                    <a:pt x="674" y="304"/>
                  </a:lnTo>
                  <a:lnTo>
                    <a:pt x="1213" y="270"/>
                  </a:lnTo>
                  <a:lnTo>
                    <a:pt x="2256" y="236"/>
                  </a:lnTo>
                  <a:close/>
                  <a:moveTo>
                    <a:pt x="2256" y="1"/>
                  </a:moveTo>
                  <a:lnTo>
                    <a:pt x="1179" y="34"/>
                  </a:lnTo>
                  <a:lnTo>
                    <a:pt x="674" y="68"/>
                  </a:lnTo>
                  <a:lnTo>
                    <a:pt x="135" y="102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79"/>
                  </a:lnTo>
                  <a:lnTo>
                    <a:pt x="102" y="1751"/>
                  </a:lnTo>
                  <a:lnTo>
                    <a:pt x="135" y="2055"/>
                  </a:lnTo>
                  <a:lnTo>
                    <a:pt x="203" y="2324"/>
                  </a:lnTo>
                  <a:lnTo>
                    <a:pt x="236" y="2358"/>
                  </a:lnTo>
                  <a:lnTo>
                    <a:pt x="371" y="2358"/>
                  </a:lnTo>
                  <a:lnTo>
                    <a:pt x="573" y="2391"/>
                  </a:lnTo>
                  <a:lnTo>
                    <a:pt x="842" y="2391"/>
                  </a:lnTo>
                  <a:lnTo>
                    <a:pt x="1314" y="2358"/>
                  </a:lnTo>
                  <a:lnTo>
                    <a:pt x="2088" y="2358"/>
                  </a:lnTo>
                  <a:lnTo>
                    <a:pt x="2357" y="2324"/>
                  </a:lnTo>
                  <a:lnTo>
                    <a:pt x="2458" y="2324"/>
                  </a:lnTo>
                  <a:lnTo>
                    <a:pt x="2492" y="2290"/>
                  </a:lnTo>
                  <a:lnTo>
                    <a:pt x="2526" y="2021"/>
                  </a:lnTo>
                  <a:lnTo>
                    <a:pt x="2526" y="1785"/>
                  </a:lnTo>
                  <a:lnTo>
                    <a:pt x="2492" y="1246"/>
                  </a:lnTo>
                  <a:lnTo>
                    <a:pt x="2458" y="674"/>
                  </a:lnTo>
                  <a:lnTo>
                    <a:pt x="2425" y="371"/>
                  </a:lnTo>
                  <a:lnTo>
                    <a:pt x="2357" y="68"/>
                  </a:lnTo>
                  <a:lnTo>
                    <a:pt x="2324" y="34"/>
                  </a:lnTo>
                  <a:lnTo>
                    <a:pt x="2290" y="34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8" name="Google Shape;1128;p7"/>
            <p:cNvSpPr/>
            <p:nvPr/>
          </p:nvSpPr>
          <p:spPr>
            <a:xfrm>
              <a:off x="4412650" y="3088950"/>
              <a:ext cx="64825" cy="60625"/>
            </a:xfrm>
            <a:custGeom>
              <a:rect b="b" l="l" r="r" t="t"/>
              <a:pathLst>
                <a:path extrusionOk="0" h="2425" w="2593">
                  <a:moveTo>
                    <a:pt x="2391" y="1"/>
                  </a:moveTo>
                  <a:lnTo>
                    <a:pt x="2357" y="34"/>
                  </a:lnTo>
                  <a:lnTo>
                    <a:pt x="2323" y="135"/>
                  </a:lnTo>
                  <a:lnTo>
                    <a:pt x="1751" y="102"/>
                  </a:lnTo>
                  <a:lnTo>
                    <a:pt x="1179" y="68"/>
                  </a:lnTo>
                  <a:lnTo>
                    <a:pt x="674" y="34"/>
                  </a:lnTo>
                  <a:lnTo>
                    <a:pt x="404" y="68"/>
                  </a:lnTo>
                  <a:lnTo>
                    <a:pt x="303" y="135"/>
                  </a:lnTo>
                  <a:lnTo>
                    <a:pt x="202" y="169"/>
                  </a:lnTo>
                  <a:lnTo>
                    <a:pt x="202" y="203"/>
                  </a:lnTo>
                  <a:lnTo>
                    <a:pt x="371" y="270"/>
                  </a:lnTo>
                  <a:lnTo>
                    <a:pt x="573" y="304"/>
                  </a:lnTo>
                  <a:lnTo>
                    <a:pt x="1684" y="304"/>
                  </a:lnTo>
                  <a:lnTo>
                    <a:pt x="2323" y="337"/>
                  </a:lnTo>
                  <a:lnTo>
                    <a:pt x="2323" y="708"/>
                  </a:lnTo>
                  <a:lnTo>
                    <a:pt x="2323" y="1078"/>
                  </a:lnTo>
                  <a:lnTo>
                    <a:pt x="2323" y="1583"/>
                  </a:lnTo>
                  <a:lnTo>
                    <a:pt x="2357" y="1852"/>
                  </a:lnTo>
                  <a:lnTo>
                    <a:pt x="2387" y="2088"/>
                  </a:lnTo>
                  <a:lnTo>
                    <a:pt x="2387" y="2088"/>
                  </a:lnTo>
                  <a:lnTo>
                    <a:pt x="1347" y="2122"/>
                  </a:lnTo>
                  <a:lnTo>
                    <a:pt x="808" y="2155"/>
                  </a:lnTo>
                  <a:lnTo>
                    <a:pt x="539" y="2189"/>
                  </a:lnTo>
                  <a:lnTo>
                    <a:pt x="303" y="2256"/>
                  </a:lnTo>
                  <a:lnTo>
                    <a:pt x="270" y="1751"/>
                  </a:lnTo>
                  <a:lnTo>
                    <a:pt x="236" y="1246"/>
                  </a:lnTo>
                  <a:lnTo>
                    <a:pt x="270" y="708"/>
                  </a:lnTo>
                  <a:lnTo>
                    <a:pt x="236" y="438"/>
                  </a:lnTo>
                  <a:lnTo>
                    <a:pt x="202" y="304"/>
                  </a:lnTo>
                  <a:lnTo>
                    <a:pt x="169" y="203"/>
                  </a:lnTo>
                  <a:lnTo>
                    <a:pt x="68" y="337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88"/>
                  </a:lnTo>
                  <a:lnTo>
                    <a:pt x="68" y="2189"/>
                  </a:lnTo>
                  <a:lnTo>
                    <a:pt x="101" y="2290"/>
                  </a:lnTo>
                  <a:lnTo>
                    <a:pt x="169" y="2391"/>
                  </a:lnTo>
                  <a:lnTo>
                    <a:pt x="270" y="2425"/>
                  </a:lnTo>
                  <a:lnTo>
                    <a:pt x="303" y="2425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42" y="2425"/>
                  </a:lnTo>
                  <a:lnTo>
                    <a:pt x="1347" y="2391"/>
                  </a:lnTo>
                  <a:lnTo>
                    <a:pt x="2391" y="2324"/>
                  </a:lnTo>
                  <a:lnTo>
                    <a:pt x="2458" y="2290"/>
                  </a:lnTo>
                  <a:lnTo>
                    <a:pt x="2492" y="2324"/>
                  </a:lnTo>
                  <a:lnTo>
                    <a:pt x="2525" y="2324"/>
                  </a:lnTo>
                  <a:lnTo>
                    <a:pt x="2559" y="2290"/>
                  </a:lnTo>
                  <a:lnTo>
                    <a:pt x="2593" y="2021"/>
                  </a:lnTo>
                  <a:lnTo>
                    <a:pt x="2559" y="1785"/>
                  </a:lnTo>
                  <a:lnTo>
                    <a:pt x="2525" y="1246"/>
                  </a:lnTo>
                  <a:lnTo>
                    <a:pt x="2525" y="640"/>
                  </a:lnTo>
                  <a:lnTo>
                    <a:pt x="2492" y="337"/>
                  </a:lnTo>
                  <a:lnTo>
                    <a:pt x="2458" y="34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29" name="Google Shape;1129;p7"/>
            <p:cNvSpPr/>
            <p:nvPr/>
          </p:nvSpPr>
          <p:spPr>
            <a:xfrm>
              <a:off x="6994975" y="3960950"/>
              <a:ext cx="296300" cy="452025"/>
            </a:xfrm>
            <a:custGeom>
              <a:rect b="b" l="l" r="r" t="t"/>
              <a:pathLst>
                <a:path extrusionOk="0" h="18081" w="11852">
                  <a:moveTo>
                    <a:pt x="8721" y="1"/>
                  </a:moveTo>
                  <a:lnTo>
                    <a:pt x="6431" y="506"/>
                  </a:lnTo>
                  <a:lnTo>
                    <a:pt x="4142" y="1045"/>
                  </a:lnTo>
                  <a:lnTo>
                    <a:pt x="1886" y="1651"/>
                  </a:lnTo>
                  <a:lnTo>
                    <a:pt x="977" y="1886"/>
                  </a:lnTo>
                  <a:lnTo>
                    <a:pt x="742" y="1954"/>
                  </a:lnTo>
                  <a:lnTo>
                    <a:pt x="540" y="2055"/>
                  </a:lnTo>
                  <a:lnTo>
                    <a:pt x="338" y="2156"/>
                  </a:lnTo>
                  <a:lnTo>
                    <a:pt x="169" y="2290"/>
                  </a:lnTo>
                  <a:lnTo>
                    <a:pt x="169" y="2324"/>
                  </a:lnTo>
                  <a:lnTo>
                    <a:pt x="136" y="2257"/>
                  </a:lnTo>
                  <a:lnTo>
                    <a:pt x="68" y="2223"/>
                  </a:lnTo>
                  <a:lnTo>
                    <a:pt x="1" y="2223"/>
                  </a:lnTo>
                  <a:lnTo>
                    <a:pt x="1" y="2290"/>
                  </a:lnTo>
                  <a:lnTo>
                    <a:pt x="35" y="2762"/>
                  </a:lnTo>
                  <a:lnTo>
                    <a:pt x="136" y="3233"/>
                  </a:lnTo>
                  <a:lnTo>
                    <a:pt x="371" y="4176"/>
                  </a:lnTo>
                  <a:lnTo>
                    <a:pt x="641" y="5118"/>
                  </a:lnTo>
                  <a:lnTo>
                    <a:pt x="876" y="6061"/>
                  </a:lnTo>
                  <a:lnTo>
                    <a:pt x="1785" y="10068"/>
                  </a:lnTo>
                  <a:lnTo>
                    <a:pt x="2223" y="12054"/>
                  </a:lnTo>
                  <a:lnTo>
                    <a:pt x="2728" y="14040"/>
                  </a:lnTo>
                  <a:lnTo>
                    <a:pt x="3267" y="16027"/>
                  </a:lnTo>
                  <a:lnTo>
                    <a:pt x="3536" y="17037"/>
                  </a:lnTo>
                  <a:lnTo>
                    <a:pt x="3873" y="17980"/>
                  </a:lnTo>
                  <a:lnTo>
                    <a:pt x="3940" y="18081"/>
                  </a:lnTo>
                  <a:lnTo>
                    <a:pt x="4007" y="18081"/>
                  </a:lnTo>
                  <a:lnTo>
                    <a:pt x="4075" y="18047"/>
                  </a:lnTo>
                  <a:lnTo>
                    <a:pt x="4142" y="17980"/>
                  </a:lnTo>
                  <a:lnTo>
                    <a:pt x="4681" y="17879"/>
                  </a:lnTo>
                  <a:lnTo>
                    <a:pt x="5253" y="17710"/>
                  </a:lnTo>
                  <a:lnTo>
                    <a:pt x="6330" y="17374"/>
                  </a:lnTo>
                  <a:lnTo>
                    <a:pt x="7576" y="17003"/>
                  </a:lnTo>
                  <a:lnTo>
                    <a:pt x="8856" y="16667"/>
                  </a:lnTo>
                  <a:lnTo>
                    <a:pt x="10337" y="16296"/>
                  </a:lnTo>
                  <a:lnTo>
                    <a:pt x="11111" y="16128"/>
                  </a:lnTo>
                  <a:lnTo>
                    <a:pt x="11852" y="15892"/>
                  </a:lnTo>
                  <a:lnTo>
                    <a:pt x="11852" y="15656"/>
                  </a:lnTo>
                  <a:lnTo>
                    <a:pt x="11044" y="15892"/>
                  </a:lnTo>
                  <a:lnTo>
                    <a:pt x="10202" y="16094"/>
                  </a:lnTo>
                  <a:lnTo>
                    <a:pt x="8519" y="16532"/>
                  </a:lnTo>
                  <a:lnTo>
                    <a:pt x="6263" y="17172"/>
                  </a:lnTo>
                  <a:lnTo>
                    <a:pt x="5152" y="17475"/>
                  </a:lnTo>
                  <a:lnTo>
                    <a:pt x="4613" y="17643"/>
                  </a:lnTo>
                  <a:lnTo>
                    <a:pt x="4108" y="17879"/>
                  </a:lnTo>
                  <a:lnTo>
                    <a:pt x="3536" y="15926"/>
                  </a:lnTo>
                  <a:lnTo>
                    <a:pt x="2997" y="13939"/>
                  </a:lnTo>
                  <a:lnTo>
                    <a:pt x="2526" y="11987"/>
                  </a:lnTo>
                  <a:lnTo>
                    <a:pt x="2055" y="9967"/>
                  </a:lnTo>
                  <a:lnTo>
                    <a:pt x="1146" y="5960"/>
                  </a:lnTo>
                  <a:lnTo>
                    <a:pt x="742" y="4108"/>
                  </a:lnTo>
                  <a:lnTo>
                    <a:pt x="506" y="3199"/>
                  </a:lnTo>
                  <a:lnTo>
                    <a:pt x="338" y="2762"/>
                  </a:lnTo>
                  <a:lnTo>
                    <a:pt x="182" y="2358"/>
                  </a:lnTo>
                  <a:lnTo>
                    <a:pt x="405" y="2358"/>
                  </a:lnTo>
                  <a:lnTo>
                    <a:pt x="641" y="2324"/>
                  </a:lnTo>
                  <a:lnTo>
                    <a:pt x="1078" y="2223"/>
                  </a:lnTo>
                  <a:lnTo>
                    <a:pt x="1954" y="1920"/>
                  </a:lnTo>
                  <a:lnTo>
                    <a:pt x="4209" y="1314"/>
                  </a:lnTo>
                  <a:lnTo>
                    <a:pt x="6465" y="775"/>
                  </a:lnTo>
                  <a:lnTo>
                    <a:pt x="8755" y="304"/>
                  </a:lnTo>
                  <a:lnTo>
                    <a:pt x="8889" y="977"/>
                  </a:lnTo>
                  <a:lnTo>
                    <a:pt x="9024" y="1651"/>
                  </a:lnTo>
                  <a:lnTo>
                    <a:pt x="9394" y="3031"/>
                  </a:lnTo>
                  <a:lnTo>
                    <a:pt x="10303" y="6330"/>
                  </a:lnTo>
                  <a:lnTo>
                    <a:pt x="11280" y="9664"/>
                  </a:lnTo>
                  <a:lnTo>
                    <a:pt x="11549" y="10674"/>
                  </a:lnTo>
                  <a:lnTo>
                    <a:pt x="11852" y="11717"/>
                  </a:lnTo>
                  <a:lnTo>
                    <a:pt x="11852" y="10640"/>
                  </a:lnTo>
                  <a:lnTo>
                    <a:pt x="11583" y="9832"/>
                  </a:lnTo>
                  <a:lnTo>
                    <a:pt x="10640" y="6532"/>
                  </a:lnTo>
                  <a:lnTo>
                    <a:pt x="9798" y="3469"/>
                  </a:lnTo>
                  <a:lnTo>
                    <a:pt x="9394" y="1785"/>
                  </a:lnTo>
                  <a:lnTo>
                    <a:pt x="9159" y="944"/>
                  </a:lnTo>
                  <a:lnTo>
                    <a:pt x="8923" y="136"/>
                  </a:lnTo>
                  <a:lnTo>
                    <a:pt x="8889" y="102"/>
                  </a:lnTo>
                  <a:lnTo>
                    <a:pt x="8822" y="35"/>
                  </a:lnTo>
                  <a:lnTo>
                    <a:pt x="878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0" name="Google Shape;1130;p7"/>
            <p:cNvSpPr/>
            <p:nvPr/>
          </p:nvSpPr>
          <p:spPr>
            <a:xfrm>
              <a:off x="5857000" y="2891150"/>
              <a:ext cx="1266800" cy="381325"/>
            </a:xfrm>
            <a:custGeom>
              <a:rect b="b" l="l" r="r" t="t"/>
              <a:pathLst>
                <a:path extrusionOk="0" h="15253" w="50672">
                  <a:moveTo>
                    <a:pt x="22592" y="5219"/>
                  </a:moveTo>
                  <a:lnTo>
                    <a:pt x="22558" y="5859"/>
                  </a:lnTo>
                  <a:lnTo>
                    <a:pt x="22154" y="5893"/>
                  </a:lnTo>
                  <a:lnTo>
                    <a:pt x="22188" y="5825"/>
                  </a:lnTo>
                  <a:lnTo>
                    <a:pt x="22188" y="5758"/>
                  </a:lnTo>
                  <a:lnTo>
                    <a:pt x="22154" y="5623"/>
                  </a:lnTo>
                  <a:lnTo>
                    <a:pt x="22121" y="5421"/>
                  </a:lnTo>
                  <a:lnTo>
                    <a:pt x="22087" y="5253"/>
                  </a:lnTo>
                  <a:lnTo>
                    <a:pt x="22558" y="5219"/>
                  </a:lnTo>
                  <a:close/>
                  <a:moveTo>
                    <a:pt x="21919" y="5253"/>
                  </a:moveTo>
                  <a:lnTo>
                    <a:pt x="21919" y="5590"/>
                  </a:lnTo>
                  <a:lnTo>
                    <a:pt x="21952" y="5758"/>
                  </a:lnTo>
                  <a:lnTo>
                    <a:pt x="21952" y="5859"/>
                  </a:lnTo>
                  <a:lnTo>
                    <a:pt x="21986" y="5926"/>
                  </a:lnTo>
                  <a:lnTo>
                    <a:pt x="21750" y="5960"/>
                  </a:lnTo>
                  <a:lnTo>
                    <a:pt x="21717" y="5792"/>
                  </a:lnTo>
                  <a:lnTo>
                    <a:pt x="21649" y="5623"/>
                  </a:lnTo>
                  <a:lnTo>
                    <a:pt x="21616" y="5455"/>
                  </a:lnTo>
                  <a:lnTo>
                    <a:pt x="21515" y="5287"/>
                  </a:lnTo>
                  <a:lnTo>
                    <a:pt x="21919" y="5253"/>
                  </a:lnTo>
                  <a:close/>
                  <a:moveTo>
                    <a:pt x="21447" y="5287"/>
                  </a:moveTo>
                  <a:lnTo>
                    <a:pt x="21447" y="5455"/>
                  </a:lnTo>
                  <a:lnTo>
                    <a:pt x="21481" y="5623"/>
                  </a:lnTo>
                  <a:lnTo>
                    <a:pt x="21515" y="5792"/>
                  </a:lnTo>
                  <a:lnTo>
                    <a:pt x="21548" y="5960"/>
                  </a:lnTo>
                  <a:lnTo>
                    <a:pt x="21313" y="5994"/>
                  </a:lnTo>
                  <a:lnTo>
                    <a:pt x="21313" y="5859"/>
                  </a:lnTo>
                  <a:lnTo>
                    <a:pt x="21279" y="5724"/>
                  </a:lnTo>
                  <a:lnTo>
                    <a:pt x="21178" y="5287"/>
                  </a:lnTo>
                  <a:close/>
                  <a:moveTo>
                    <a:pt x="21111" y="5287"/>
                  </a:moveTo>
                  <a:lnTo>
                    <a:pt x="21144" y="5691"/>
                  </a:lnTo>
                  <a:lnTo>
                    <a:pt x="21178" y="5859"/>
                  </a:lnTo>
                  <a:lnTo>
                    <a:pt x="21212" y="5994"/>
                  </a:lnTo>
                  <a:lnTo>
                    <a:pt x="20909" y="6027"/>
                  </a:lnTo>
                  <a:lnTo>
                    <a:pt x="20909" y="5960"/>
                  </a:lnTo>
                  <a:lnTo>
                    <a:pt x="20909" y="5859"/>
                  </a:lnTo>
                  <a:lnTo>
                    <a:pt x="20841" y="5724"/>
                  </a:lnTo>
                  <a:lnTo>
                    <a:pt x="20774" y="5320"/>
                  </a:lnTo>
                  <a:lnTo>
                    <a:pt x="21111" y="5287"/>
                  </a:lnTo>
                  <a:close/>
                  <a:moveTo>
                    <a:pt x="20673" y="5320"/>
                  </a:moveTo>
                  <a:lnTo>
                    <a:pt x="20673" y="5724"/>
                  </a:lnTo>
                  <a:lnTo>
                    <a:pt x="20673" y="5893"/>
                  </a:lnTo>
                  <a:lnTo>
                    <a:pt x="20707" y="5994"/>
                  </a:lnTo>
                  <a:lnTo>
                    <a:pt x="20740" y="6061"/>
                  </a:lnTo>
                  <a:lnTo>
                    <a:pt x="20471" y="6061"/>
                  </a:lnTo>
                  <a:lnTo>
                    <a:pt x="20471" y="5926"/>
                  </a:lnTo>
                  <a:lnTo>
                    <a:pt x="20437" y="5758"/>
                  </a:lnTo>
                  <a:lnTo>
                    <a:pt x="20404" y="5522"/>
                  </a:lnTo>
                  <a:lnTo>
                    <a:pt x="20370" y="5320"/>
                  </a:lnTo>
                  <a:close/>
                  <a:moveTo>
                    <a:pt x="20201" y="5320"/>
                  </a:moveTo>
                  <a:lnTo>
                    <a:pt x="20201" y="5522"/>
                  </a:lnTo>
                  <a:lnTo>
                    <a:pt x="20235" y="5691"/>
                  </a:lnTo>
                  <a:lnTo>
                    <a:pt x="20269" y="5893"/>
                  </a:lnTo>
                  <a:lnTo>
                    <a:pt x="20269" y="5994"/>
                  </a:lnTo>
                  <a:lnTo>
                    <a:pt x="20302" y="6095"/>
                  </a:lnTo>
                  <a:lnTo>
                    <a:pt x="20033" y="6128"/>
                  </a:lnTo>
                  <a:lnTo>
                    <a:pt x="19999" y="5893"/>
                  </a:lnTo>
                  <a:lnTo>
                    <a:pt x="19966" y="5623"/>
                  </a:lnTo>
                  <a:lnTo>
                    <a:pt x="19898" y="5354"/>
                  </a:lnTo>
                  <a:lnTo>
                    <a:pt x="20201" y="5320"/>
                  </a:lnTo>
                  <a:close/>
                  <a:moveTo>
                    <a:pt x="19730" y="5354"/>
                  </a:moveTo>
                  <a:lnTo>
                    <a:pt x="19764" y="5623"/>
                  </a:lnTo>
                  <a:lnTo>
                    <a:pt x="19764" y="5859"/>
                  </a:lnTo>
                  <a:lnTo>
                    <a:pt x="19797" y="5994"/>
                  </a:lnTo>
                  <a:lnTo>
                    <a:pt x="19831" y="6162"/>
                  </a:lnTo>
                  <a:lnTo>
                    <a:pt x="19528" y="6196"/>
                  </a:lnTo>
                  <a:lnTo>
                    <a:pt x="19494" y="5994"/>
                  </a:lnTo>
                  <a:lnTo>
                    <a:pt x="19461" y="5825"/>
                  </a:lnTo>
                  <a:lnTo>
                    <a:pt x="19427" y="5590"/>
                  </a:lnTo>
                  <a:lnTo>
                    <a:pt x="19360" y="5388"/>
                  </a:lnTo>
                  <a:lnTo>
                    <a:pt x="19730" y="5354"/>
                  </a:lnTo>
                  <a:close/>
                  <a:moveTo>
                    <a:pt x="22592" y="6095"/>
                  </a:moveTo>
                  <a:lnTo>
                    <a:pt x="22626" y="7071"/>
                  </a:lnTo>
                  <a:lnTo>
                    <a:pt x="22693" y="7778"/>
                  </a:lnTo>
                  <a:lnTo>
                    <a:pt x="22121" y="7778"/>
                  </a:lnTo>
                  <a:lnTo>
                    <a:pt x="21582" y="7845"/>
                  </a:lnTo>
                  <a:lnTo>
                    <a:pt x="20505" y="8014"/>
                  </a:lnTo>
                  <a:lnTo>
                    <a:pt x="19427" y="8115"/>
                  </a:lnTo>
                  <a:lnTo>
                    <a:pt x="18888" y="8182"/>
                  </a:lnTo>
                  <a:lnTo>
                    <a:pt x="18350" y="8317"/>
                  </a:lnTo>
                  <a:lnTo>
                    <a:pt x="18249" y="7441"/>
                  </a:lnTo>
                  <a:lnTo>
                    <a:pt x="18181" y="7037"/>
                  </a:lnTo>
                  <a:lnTo>
                    <a:pt x="18114" y="6633"/>
                  </a:lnTo>
                  <a:lnTo>
                    <a:pt x="18653" y="6600"/>
                  </a:lnTo>
                  <a:lnTo>
                    <a:pt x="19225" y="6532"/>
                  </a:lnTo>
                  <a:lnTo>
                    <a:pt x="20336" y="6398"/>
                  </a:lnTo>
                  <a:lnTo>
                    <a:pt x="21481" y="6229"/>
                  </a:lnTo>
                  <a:lnTo>
                    <a:pt x="22592" y="6095"/>
                  </a:lnTo>
                  <a:close/>
                  <a:moveTo>
                    <a:pt x="22693" y="7946"/>
                  </a:moveTo>
                  <a:lnTo>
                    <a:pt x="22760" y="8283"/>
                  </a:lnTo>
                  <a:lnTo>
                    <a:pt x="22828" y="8653"/>
                  </a:lnTo>
                  <a:lnTo>
                    <a:pt x="22356" y="8721"/>
                  </a:lnTo>
                  <a:lnTo>
                    <a:pt x="22289" y="8485"/>
                  </a:lnTo>
                  <a:lnTo>
                    <a:pt x="22222" y="8047"/>
                  </a:lnTo>
                  <a:lnTo>
                    <a:pt x="22693" y="7946"/>
                  </a:lnTo>
                  <a:close/>
                  <a:moveTo>
                    <a:pt x="22121" y="8047"/>
                  </a:moveTo>
                  <a:lnTo>
                    <a:pt x="22121" y="8249"/>
                  </a:lnTo>
                  <a:lnTo>
                    <a:pt x="22121" y="8451"/>
                  </a:lnTo>
                  <a:lnTo>
                    <a:pt x="22154" y="8721"/>
                  </a:lnTo>
                  <a:lnTo>
                    <a:pt x="21784" y="8788"/>
                  </a:lnTo>
                  <a:lnTo>
                    <a:pt x="21750" y="8586"/>
                  </a:lnTo>
                  <a:lnTo>
                    <a:pt x="21717" y="8418"/>
                  </a:lnTo>
                  <a:lnTo>
                    <a:pt x="21683" y="8249"/>
                  </a:lnTo>
                  <a:lnTo>
                    <a:pt x="21616" y="8115"/>
                  </a:lnTo>
                  <a:lnTo>
                    <a:pt x="22121" y="8047"/>
                  </a:lnTo>
                  <a:close/>
                  <a:moveTo>
                    <a:pt x="21481" y="8115"/>
                  </a:moveTo>
                  <a:lnTo>
                    <a:pt x="21481" y="8283"/>
                  </a:lnTo>
                  <a:lnTo>
                    <a:pt x="21515" y="8418"/>
                  </a:lnTo>
                  <a:lnTo>
                    <a:pt x="21548" y="8620"/>
                  </a:lnTo>
                  <a:lnTo>
                    <a:pt x="21582" y="8788"/>
                  </a:lnTo>
                  <a:lnTo>
                    <a:pt x="21313" y="8822"/>
                  </a:lnTo>
                  <a:lnTo>
                    <a:pt x="21245" y="8350"/>
                  </a:lnTo>
                  <a:lnTo>
                    <a:pt x="21178" y="8148"/>
                  </a:lnTo>
                  <a:lnTo>
                    <a:pt x="21481" y="8115"/>
                  </a:lnTo>
                  <a:close/>
                  <a:moveTo>
                    <a:pt x="20976" y="8182"/>
                  </a:moveTo>
                  <a:lnTo>
                    <a:pt x="21010" y="8384"/>
                  </a:lnTo>
                  <a:lnTo>
                    <a:pt x="21077" y="8855"/>
                  </a:lnTo>
                  <a:lnTo>
                    <a:pt x="20774" y="8889"/>
                  </a:lnTo>
                  <a:lnTo>
                    <a:pt x="20774" y="8721"/>
                  </a:lnTo>
                  <a:lnTo>
                    <a:pt x="20740" y="8552"/>
                  </a:lnTo>
                  <a:lnTo>
                    <a:pt x="20707" y="8384"/>
                  </a:lnTo>
                  <a:lnTo>
                    <a:pt x="20639" y="8216"/>
                  </a:lnTo>
                  <a:lnTo>
                    <a:pt x="20976" y="8182"/>
                  </a:lnTo>
                  <a:close/>
                  <a:moveTo>
                    <a:pt x="20505" y="8216"/>
                  </a:moveTo>
                  <a:lnTo>
                    <a:pt x="20505" y="8418"/>
                  </a:lnTo>
                  <a:lnTo>
                    <a:pt x="20538" y="8586"/>
                  </a:lnTo>
                  <a:lnTo>
                    <a:pt x="20538" y="8754"/>
                  </a:lnTo>
                  <a:lnTo>
                    <a:pt x="20606" y="8923"/>
                  </a:lnTo>
                  <a:lnTo>
                    <a:pt x="20336" y="8956"/>
                  </a:lnTo>
                  <a:lnTo>
                    <a:pt x="20336" y="8889"/>
                  </a:lnTo>
                  <a:lnTo>
                    <a:pt x="20336" y="8788"/>
                  </a:lnTo>
                  <a:lnTo>
                    <a:pt x="20302" y="8653"/>
                  </a:lnTo>
                  <a:lnTo>
                    <a:pt x="20235" y="8249"/>
                  </a:lnTo>
                  <a:lnTo>
                    <a:pt x="20505" y="8216"/>
                  </a:lnTo>
                  <a:close/>
                  <a:moveTo>
                    <a:pt x="20134" y="8283"/>
                  </a:moveTo>
                  <a:lnTo>
                    <a:pt x="20100" y="8451"/>
                  </a:lnTo>
                  <a:lnTo>
                    <a:pt x="20100" y="8620"/>
                  </a:lnTo>
                  <a:lnTo>
                    <a:pt x="20134" y="8822"/>
                  </a:lnTo>
                  <a:lnTo>
                    <a:pt x="20168" y="8889"/>
                  </a:lnTo>
                  <a:lnTo>
                    <a:pt x="20235" y="8956"/>
                  </a:lnTo>
                  <a:lnTo>
                    <a:pt x="19865" y="8990"/>
                  </a:lnTo>
                  <a:lnTo>
                    <a:pt x="19831" y="8788"/>
                  </a:lnTo>
                  <a:lnTo>
                    <a:pt x="19764" y="8552"/>
                  </a:lnTo>
                  <a:lnTo>
                    <a:pt x="19730" y="8350"/>
                  </a:lnTo>
                  <a:lnTo>
                    <a:pt x="20134" y="8283"/>
                  </a:lnTo>
                  <a:close/>
                  <a:moveTo>
                    <a:pt x="19629" y="8350"/>
                  </a:moveTo>
                  <a:lnTo>
                    <a:pt x="19595" y="8552"/>
                  </a:lnTo>
                  <a:lnTo>
                    <a:pt x="19595" y="8754"/>
                  </a:lnTo>
                  <a:lnTo>
                    <a:pt x="19629" y="9024"/>
                  </a:lnTo>
                  <a:lnTo>
                    <a:pt x="19292" y="9024"/>
                  </a:lnTo>
                  <a:lnTo>
                    <a:pt x="19326" y="8956"/>
                  </a:lnTo>
                  <a:lnTo>
                    <a:pt x="19326" y="8889"/>
                  </a:lnTo>
                  <a:lnTo>
                    <a:pt x="19292" y="8754"/>
                  </a:lnTo>
                  <a:lnTo>
                    <a:pt x="19259" y="8586"/>
                  </a:lnTo>
                  <a:lnTo>
                    <a:pt x="19191" y="8418"/>
                  </a:lnTo>
                  <a:lnTo>
                    <a:pt x="19629" y="8350"/>
                  </a:lnTo>
                  <a:close/>
                  <a:moveTo>
                    <a:pt x="809" y="8855"/>
                  </a:moveTo>
                  <a:lnTo>
                    <a:pt x="842" y="9024"/>
                  </a:lnTo>
                  <a:lnTo>
                    <a:pt x="842" y="9226"/>
                  </a:lnTo>
                  <a:lnTo>
                    <a:pt x="640" y="9259"/>
                  </a:lnTo>
                  <a:lnTo>
                    <a:pt x="438" y="9327"/>
                  </a:lnTo>
                  <a:lnTo>
                    <a:pt x="337" y="9091"/>
                  </a:lnTo>
                  <a:lnTo>
                    <a:pt x="203" y="8855"/>
                  </a:lnTo>
                  <a:lnTo>
                    <a:pt x="405" y="8855"/>
                  </a:lnTo>
                  <a:lnTo>
                    <a:pt x="607" y="8889"/>
                  </a:lnTo>
                  <a:lnTo>
                    <a:pt x="708" y="8889"/>
                  </a:lnTo>
                  <a:lnTo>
                    <a:pt x="809" y="8855"/>
                  </a:lnTo>
                  <a:close/>
                  <a:moveTo>
                    <a:pt x="876" y="8586"/>
                  </a:moveTo>
                  <a:lnTo>
                    <a:pt x="1078" y="8620"/>
                  </a:lnTo>
                  <a:lnTo>
                    <a:pt x="1448" y="8620"/>
                  </a:lnTo>
                  <a:lnTo>
                    <a:pt x="1482" y="8855"/>
                  </a:lnTo>
                  <a:lnTo>
                    <a:pt x="1516" y="9091"/>
                  </a:lnTo>
                  <a:lnTo>
                    <a:pt x="1516" y="9293"/>
                  </a:lnTo>
                  <a:lnTo>
                    <a:pt x="1213" y="9360"/>
                  </a:lnTo>
                  <a:lnTo>
                    <a:pt x="1044" y="9360"/>
                  </a:lnTo>
                  <a:lnTo>
                    <a:pt x="1044" y="9259"/>
                  </a:lnTo>
                  <a:lnTo>
                    <a:pt x="1044" y="9226"/>
                  </a:lnTo>
                  <a:lnTo>
                    <a:pt x="1011" y="9024"/>
                  </a:lnTo>
                  <a:lnTo>
                    <a:pt x="977" y="8788"/>
                  </a:lnTo>
                  <a:lnTo>
                    <a:pt x="876" y="8586"/>
                  </a:lnTo>
                  <a:close/>
                  <a:moveTo>
                    <a:pt x="19191" y="5388"/>
                  </a:moveTo>
                  <a:lnTo>
                    <a:pt x="19191" y="5590"/>
                  </a:lnTo>
                  <a:lnTo>
                    <a:pt x="19225" y="5825"/>
                  </a:lnTo>
                  <a:lnTo>
                    <a:pt x="19259" y="6027"/>
                  </a:lnTo>
                  <a:lnTo>
                    <a:pt x="19326" y="6229"/>
                  </a:lnTo>
                  <a:lnTo>
                    <a:pt x="18686" y="6330"/>
                  </a:lnTo>
                  <a:lnTo>
                    <a:pt x="18047" y="6465"/>
                  </a:lnTo>
                  <a:lnTo>
                    <a:pt x="18013" y="6465"/>
                  </a:lnTo>
                  <a:lnTo>
                    <a:pt x="17979" y="6499"/>
                  </a:lnTo>
                  <a:lnTo>
                    <a:pt x="17946" y="6532"/>
                  </a:lnTo>
                  <a:lnTo>
                    <a:pt x="17946" y="6566"/>
                  </a:lnTo>
                  <a:lnTo>
                    <a:pt x="17979" y="6600"/>
                  </a:lnTo>
                  <a:lnTo>
                    <a:pt x="17979" y="7105"/>
                  </a:lnTo>
                  <a:lnTo>
                    <a:pt x="18013" y="7576"/>
                  </a:lnTo>
                  <a:lnTo>
                    <a:pt x="18181" y="8552"/>
                  </a:lnTo>
                  <a:lnTo>
                    <a:pt x="18215" y="8586"/>
                  </a:lnTo>
                  <a:lnTo>
                    <a:pt x="18249" y="8620"/>
                  </a:lnTo>
                  <a:lnTo>
                    <a:pt x="18316" y="8620"/>
                  </a:lnTo>
                  <a:lnTo>
                    <a:pt x="18383" y="8586"/>
                  </a:lnTo>
                  <a:lnTo>
                    <a:pt x="18383" y="8485"/>
                  </a:lnTo>
                  <a:lnTo>
                    <a:pt x="18383" y="8418"/>
                  </a:lnTo>
                  <a:lnTo>
                    <a:pt x="18754" y="8451"/>
                  </a:lnTo>
                  <a:lnTo>
                    <a:pt x="19124" y="8418"/>
                  </a:lnTo>
                  <a:lnTo>
                    <a:pt x="19124" y="8552"/>
                  </a:lnTo>
                  <a:lnTo>
                    <a:pt x="19124" y="8721"/>
                  </a:lnTo>
                  <a:lnTo>
                    <a:pt x="19124" y="8889"/>
                  </a:lnTo>
                  <a:lnTo>
                    <a:pt x="19158" y="8990"/>
                  </a:lnTo>
                  <a:lnTo>
                    <a:pt x="19191" y="9057"/>
                  </a:lnTo>
                  <a:lnTo>
                    <a:pt x="18855" y="9091"/>
                  </a:lnTo>
                  <a:lnTo>
                    <a:pt x="18552" y="9158"/>
                  </a:lnTo>
                  <a:lnTo>
                    <a:pt x="18249" y="9226"/>
                  </a:lnTo>
                  <a:lnTo>
                    <a:pt x="17979" y="9360"/>
                  </a:lnTo>
                  <a:lnTo>
                    <a:pt x="17946" y="9327"/>
                  </a:lnTo>
                  <a:lnTo>
                    <a:pt x="17744" y="8182"/>
                  </a:lnTo>
                  <a:lnTo>
                    <a:pt x="17676" y="7576"/>
                  </a:lnTo>
                  <a:lnTo>
                    <a:pt x="17643" y="7004"/>
                  </a:lnTo>
                  <a:lnTo>
                    <a:pt x="17643" y="6667"/>
                  </a:lnTo>
                  <a:lnTo>
                    <a:pt x="17643" y="6297"/>
                  </a:lnTo>
                  <a:lnTo>
                    <a:pt x="17643" y="5893"/>
                  </a:lnTo>
                  <a:lnTo>
                    <a:pt x="17575" y="5556"/>
                  </a:lnTo>
                  <a:lnTo>
                    <a:pt x="18215" y="5489"/>
                  </a:lnTo>
                  <a:lnTo>
                    <a:pt x="18821" y="5421"/>
                  </a:lnTo>
                  <a:lnTo>
                    <a:pt x="18821" y="5590"/>
                  </a:lnTo>
                  <a:lnTo>
                    <a:pt x="18821" y="6128"/>
                  </a:lnTo>
                  <a:lnTo>
                    <a:pt x="18821" y="6196"/>
                  </a:lnTo>
                  <a:lnTo>
                    <a:pt x="18888" y="6229"/>
                  </a:lnTo>
                  <a:lnTo>
                    <a:pt x="18922" y="6263"/>
                  </a:lnTo>
                  <a:lnTo>
                    <a:pt x="18989" y="6229"/>
                  </a:lnTo>
                  <a:lnTo>
                    <a:pt x="19023" y="6196"/>
                  </a:lnTo>
                  <a:lnTo>
                    <a:pt x="19023" y="6128"/>
                  </a:lnTo>
                  <a:lnTo>
                    <a:pt x="19023" y="5792"/>
                  </a:lnTo>
                  <a:lnTo>
                    <a:pt x="18989" y="5421"/>
                  </a:lnTo>
                  <a:lnTo>
                    <a:pt x="19191" y="5388"/>
                  </a:lnTo>
                  <a:close/>
                  <a:moveTo>
                    <a:pt x="3401" y="7441"/>
                  </a:moveTo>
                  <a:lnTo>
                    <a:pt x="3367" y="7744"/>
                  </a:lnTo>
                  <a:lnTo>
                    <a:pt x="3334" y="8047"/>
                  </a:lnTo>
                  <a:lnTo>
                    <a:pt x="3300" y="8687"/>
                  </a:lnTo>
                  <a:lnTo>
                    <a:pt x="3334" y="9360"/>
                  </a:lnTo>
                  <a:lnTo>
                    <a:pt x="3401" y="10000"/>
                  </a:lnTo>
                  <a:lnTo>
                    <a:pt x="2862" y="9865"/>
                  </a:lnTo>
                  <a:lnTo>
                    <a:pt x="2627" y="9764"/>
                  </a:lnTo>
                  <a:lnTo>
                    <a:pt x="2391" y="9663"/>
                  </a:lnTo>
                  <a:lnTo>
                    <a:pt x="2189" y="9529"/>
                  </a:lnTo>
                  <a:lnTo>
                    <a:pt x="1953" y="9394"/>
                  </a:lnTo>
                  <a:lnTo>
                    <a:pt x="1785" y="9360"/>
                  </a:lnTo>
                  <a:lnTo>
                    <a:pt x="1785" y="9327"/>
                  </a:lnTo>
                  <a:lnTo>
                    <a:pt x="1751" y="9293"/>
                  </a:lnTo>
                  <a:lnTo>
                    <a:pt x="1718" y="9091"/>
                  </a:lnTo>
                  <a:lnTo>
                    <a:pt x="1718" y="8923"/>
                  </a:lnTo>
                  <a:lnTo>
                    <a:pt x="1684" y="8586"/>
                  </a:lnTo>
                  <a:lnTo>
                    <a:pt x="1785" y="8586"/>
                  </a:lnTo>
                  <a:lnTo>
                    <a:pt x="1852" y="8552"/>
                  </a:lnTo>
                  <a:lnTo>
                    <a:pt x="1852" y="8485"/>
                  </a:lnTo>
                  <a:lnTo>
                    <a:pt x="1819" y="8451"/>
                  </a:lnTo>
                  <a:lnTo>
                    <a:pt x="1785" y="8418"/>
                  </a:lnTo>
                  <a:lnTo>
                    <a:pt x="1617" y="8451"/>
                  </a:lnTo>
                  <a:lnTo>
                    <a:pt x="1852" y="8317"/>
                  </a:lnTo>
                  <a:lnTo>
                    <a:pt x="2054" y="8216"/>
                  </a:lnTo>
                  <a:lnTo>
                    <a:pt x="2458" y="7946"/>
                  </a:lnTo>
                  <a:lnTo>
                    <a:pt x="3401" y="7441"/>
                  </a:lnTo>
                  <a:close/>
                  <a:moveTo>
                    <a:pt x="4176" y="6970"/>
                  </a:moveTo>
                  <a:lnTo>
                    <a:pt x="4176" y="7845"/>
                  </a:lnTo>
                  <a:lnTo>
                    <a:pt x="4209" y="8721"/>
                  </a:lnTo>
                  <a:lnTo>
                    <a:pt x="4209" y="9394"/>
                  </a:lnTo>
                  <a:lnTo>
                    <a:pt x="4243" y="9731"/>
                  </a:lnTo>
                  <a:lnTo>
                    <a:pt x="4277" y="10067"/>
                  </a:lnTo>
                  <a:lnTo>
                    <a:pt x="4176" y="9966"/>
                  </a:lnTo>
                  <a:lnTo>
                    <a:pt x="4142" y="9798"/>
                  </a:lnTo>
                  <a:lnTo>
                    <a:pt x="4108" y="9630"/>
                  </a:lnTo>
                  <a:lnTo>
                    <a:pt x="4108" y="9428"/>
                  </a:lnTo>
                  <a:lnTo>
                    <a:pt x="4108" y="8721"/>
                  </a:lnTo>
                  <a:lnTo>
                    <a:pt x="4075" y="8014"/>
                  </a:lnTo>
                  <a:lnTo>
                    <a:pt x="4041" y="7307"/>
                  </a:lnTo>
                  <a:lnTo>
                    <a:pt x="4075" y="7307"/>
                  </a:lnTo>
                  <a:lnTo>
                    <a:pt x="4108" y="7273"/>
                  </a:lnTo>
                  <a:lnTo>
                    <a:pt x="4075" y="7239"/>
                  </a:lnTo>
                  <a:lnTo>
                    <a:pt x="4041" y="7172"/>
                  </a:lnTo>
                  <a:lnTo>
                    <a:pt x="4007" y="6970"/>
                  </a:lnTo>
                  <a:close/>
                  <a:moveTo>
                    <a:pt x="3637" y="7307"/>
                  </a:moveTo>
                  <a:lnTo>
                    <a:pt x="3872" y="7340"/>
                  </a:lnTo>
                  <a:lnTo>
                    <a:pt x="3839" y="8014"/>
                  </a:lnTo>
                  <a:lnTo>
                    <a:pt x="3872" y="8721"/>
                  </a:lnTo>
                  <a:lnTo>
                    <a:pt x="3974" y="10135"/>
                  </a:lnTo>
                  <a:lnTo>
                    <a:pt x="3805" y="10168"/>
                  </a:lnTo>
                  <a:lnTo>
                    <a:pt x="3771" y="10168"/>
                  </a:lnTo>
                  <a:lnTo>
                    <a:pt x="3771" y="10101"/>
                  </a:lnTo>
                  <a:lnTo>
                    <a:pt x="3738" y="10067"/>
                  </a:lnTo>
                  <a:lnTo>
                    <a:pt x="3704" y="10034"/>
                  </a:lnTo>
                  <a:lnTo>
                    <a:pt x="3637" y="10034"/>
                  </a:lnTo>
                  <a:lnTo>
                    <a:pt x="3603" y="9360"/>
                  </a:lnTo>
                  <a:lnTo>
                    <a:pt x="3569" y="8687"/>
                  </a:lnTo>
                  <a:lnTo>
                    <a:pt x="3569" y="8014"/>
                  </a:lnTo>
                  <a:lnTo>
                    <a:pt x="3536" y="7374"/>
                  </a:lnTo>
                  <a:lnTo>
                    <a:pt x="3569" y="7340"/>
                  </a:lnTo>
                  <a:lnTo>
                    <a:pt x="3603" y="7307"/>
                  </a:lnTo>
                  <a:close/>
                  <a:moveTo>
                    <a:pt x="17340" y="5556"/>
                  </a:moveTo>
                  <a:lnTo>
                    <a:pt x="17340" y="6532"/>
                  </a:lnTo>
                  <a:lnTo>
                    <a:pt x="17373" y="7475"/>
                  </a:lnTo>
                  <a:lnTo>
                    <a:pt x="17508" y="8418"/>
                  </a:lnTo>
                  <a:lnTo>
                    <a:pt x="17676" y="9360"/>
                  </a:lnTo>
                  <a:lnTo>
                    <a:pt x="16027" y="9596"/>
                  </a:lnTo>
                  <a:lnTo>
                    <a:pt x="14377" y="9764"/>
                  </a:lnTo>
                  <a:lnTo>
                    <a:pt x="12727" y="9899"/>
                  </a:lnTo>
                  <a:lnTo>
                    <a:pt x="11077" y="10000"/>
                  </a:lnTo>
                  <a:lnTo>
                    <a:pt x="7610" y="10236"/>
                  </a:lnTo>
                  <a:lnTo>
                    <a:pt x="6869" y="10236"/>
                  </a:lnTo>
                  <a:lnTo>
                    <a:pt x="6095" y="10269"/>
                  </a:lnTo>
                  <a:lnTo>
                    <a:pt x="5320" y="10303"/>
                  </a:lnTo>
                  <a:lnTo>
                    <a:pt x="4916" y="10370"/>
                  </a:lnTo>
                  <a:lnTo>
                    <a:pt x="4546" y="10438"/>
                  </a:lnTo>
                  <a:lnTo>
                    <a:pt x="4546" y="10404"/>
                  </a:lnTo>
                  <a:lnTo>
                    <a:pt x="4546" y="10303"/>
                  </a:lnTo>
                  <a:lnTo>
                    <a:pt x="4580" y="10236"/>
                  </a:lnTo>
                  <a:lnTo>
                    <a:pt x="4546" y="10168"/>
                  </a:lnTo>
                  <a:lnTo>
                    <a:pt x="4479" y="9360"/>
                  </a:lnTo>
                  <a:lnTo>
                    <a:pt x="4445" y="8552"/>
                  </a:lnTo>
                  <a:lnTo>
                    <a:pt x="4411" y="7744"/>
                  </a:lnTo>
                  <a:lnTo>
                    <a:pt x="4344" y="6936"/>
                  </a:lnTo>
                  <a:lnTo>
                    <a:pt x="4378" y="6936"/>
                  </a:lnTo>
                  <a:lnTo>
                    <a:pt x="4411" y="6903"/>
                  </a:lnTo>
                  <a:lnTo>
                    <a:pt x="4411" y="6869"/>
                  </a:lnTo>
                  <a:lnTo>
                    <a:pt x="4411" y="6802"/>
                  </a:lnTo>
                  <a:lnTo>
                    <a:pt x="5152" y="6734"/>
                  </a:lnTo>
                  <a:lnTo>
                    <a:pt x="5859" y="6667"/>
                  </a:lnTo>
                  <a:lnTo>
                    <a:pt x="7307" y="6465"/>
                  </a:lnTo>
                  <a:lnTo>
                    <a:pt x="9024" y="6229"/>
                  </a:lnTo>
                  <a:lnTo>
                    <a:pt x="10741" y="6061"/>
                  </a:lnTo>
                  <a:lnTo>
                    <a:pt x="12391" y="5893"/>
                  </a:lnTo>
                  <a:lnTo>
                    <a:pt x="14040" y="5758"/>
                  </a:lnTo>
                  <a:lnTo>
                    <a:pt x="15690" y="5657"/>
                  </a:lnTo>
                  <a:lnTo>
                    <a:pt x="17340" y="5556"/>
                  </a:lnTo>
                  <a:close/>
                  <a:moveTo>
                    <a:pt x="10606" y="1"/>
                  </a:moveTo>
                  <a:lnTo>
                    <a:pt x="10471" y="674"/>
                  </a:lnTo>
                  <a:lnTo>
                    <a:pt x="10370" y="1347"/>
                  </a:lnTo>
                  <a:lnTo>
                    <a:pt x="10202" y="2661"/>
                  </a:lnTo>
                  <a:lnTo>
                    <a:pt x="10067" y="3671"/>
                  </a:lnTo>
                  <a:lnTo>
                    <a:pt x="9933" y="4647"/>
                  </a:lnTo>
                  <a:lnTo>
                    <a:pt x="9798" y="5287"/>
                  </a:lnTo>
                  <a:lnTo>
                    <a:pt x="9731" y="5623"/>
                  </a:lnTo>
                  <a:lnTo>
                    <a:pt x="9697" y="5960"/>
                  </a:lnTo>
                  <a:lnTo>
                    <a:pt x="8350" y="6095"/>
                  </a:lnTo>
                  <a:lnTo>
                    <a:pt x="7004" y="6229"/>
                  </a:lnTo>
                  <a:lnTo>
                    <a:pt x="5657" y="6431"/>
                  </a:lnTo>
                  <a:lnTo>
                    <a:pt x="4984" y="6566"/>
                  </a:lnTo>
                  <a:lnTo>
                    <a:pt x="4344" y="6701"/>
                  </a:lnTo>
                  <a:lnTo>
                    <a:pt x="4310" y="6667"/>
                  </a:lnTo>
                  <a:lnTo>
                    <a:pt x="4310" y="6633"/>
                  </a:lnTo>
                  <a:lnTo>
                    <a:pt x="4243" y="6600"/>
                  </a:lnTo>
                  <a:lnTo>
                    <a:pt x="4209" y="6633"/>
                  </a:lnTo>
                  <a:lnTo>
                    <a:pt x="4209" y="6667"/>
                  </a:lnTo>
                  <a:lnTo>
                    <a:pt x="4209" y="6734"/>
                  </a:lnTo>
                  <a:lnTo>
                    <a:pt x="4142" y="6734"/>
                  </a:lnTo>
                  <a:lnTo>
                    <a:pt x="4108" y="6768"/>
                  </a:lnTo>
                  <a:lnTo>
                    <a:pt x="4108" y="6802"/>
                  </a:lnTo>
                  <a:lnTo>
                    <a:pt x="4007" y="6835"/>
                  </a:lnTo>
                  <a:lnTo>
                    <a:pt x="3940" y="6903"/>
                  </a:lnTo>
                  <a:lnTo>
                    <a:pt x="3906" y="6936"/>
                  </a:lnTo>
                  <a:lnTo>
                    <a:pt x="3940" y="6970"/>
                  </a:lnTo>
                  <a:lnTo>
                    <a:pt x="3906" y="7138"/>
                  </a:lnTo>
                  <a:lnTo>
                    <a:pt x="3502" y="7138"/>
                  </a:lnTo>
                  <a:lnTo>
                    <a:pt x="3435" y="7172"/>
                  </a:lnTo>
                  <a:lnTo>
                    <a:pt x="3435" y="7206"/>
                  </a:lnTo>
                  <a:lnTo>
                    <a:pt x="2357" y="7778"/>
                  </a:lnTo>
                  <a:lnTo>
                    <a:pt x="1920" y="8047"/>
                  </a:lnTo>
                  <a:lnTo>
                    <a:pt x="1718" y="8216"/>
                  </a:lnTo>
                  <a:lnTo>
                    <a:pt x="1549" y="8418"/>
                  </a:lnTo>
                  <a:lnTo>
                    <a:pt x="1482" y="8451"/>
                  </a:lnTo>
                  <a:lnTo>
                    <a:pt x="1280" y="8485"/>
                  </a:lnTo>
                  <a:lnTo>
                    <a:pt x="1078" y="8485"/>
                  </a:lnTo>
                  <a:lnTo>
                    <a:pt x="977" y="8519"/>
                  </a:lnTo>
                  <a:lnTo>
                    <a:pt x="876" y="8552"/>
                  </a:lnTo>
                  <a:lnTo>
                    <a:pt x="842" y="8519"/>
                  </a:lnTo>
                  <a:lnTo>
                    <a:pt x="809" y="8519"/>
                  </a:lnTo>
                  <a:lnTo>
                    <a:pt x="809" y="8721"/>
                  </a:lnTo>
                  <a:lnTo>
                    <a:pt x="472" y="8721"/>
                  </a:lnTo>
                  <a:lnTo>
                    <a:pt x="270" y="8687"/>
                  </a:lnTo>
                  <a:lnTo>
                    <a:pt x="68" y="8721"/>
                  </a:lnTo>
                  <a:lnTo>
                    <a:pt x="68" y="8687"/>
                  </a:lnTo>
                  <a:lnTo>
                    <a:pt x="34" y="8721"/>
                  </a:lnTo>
                  <a:lnTo>
                    <a:pt x="1" y="8721"/>
                  </a:lnTo>
                  <a:lnTo>
                    <a:pt x="1" y="8754"/>
                  </a:lnTo>
                  <a:lnTo>
                    <a:pt x="34" y="8788"/>
                  </a:lnTo>
                  <a:lnTo>
                    <a:pt x="68" y="8956"/>
                  </a:lnTo>
                  <a:lnTo>
                    <a:pt x="135" y="9158"/>
                  </a:lnTo>
                  <a:lnTo>
                    <a:pt x="304" y="9495"/>
                  </a:lnTo>
                  <a:lnTo>
                    <a:pt x="371" y="9529"/>
                  </a:lnTo>
                  <a:lnTo>
                    <a:pt x="405" y="9529"/>
                  </a:lnTo>
                  <a:lnTo>
                    <a:pt x="640" y="9461"/>
                  </a:lnTo>
                  <a:lnTo>
                    <a:pt x="876" y="9394"/>
                  </a:lnTo>
                  <a:lnTo>
                    <a:pt x="910" y="9428"/>
                  </a:lnTo>
                  <a:lnTo>
                    <a:pt x="876" y="9461"/>
                  </a:lnTo>
                  <a:lnTo>
                    <a:pt x="943" y="9529"/>
                  </a:lnTo>
                  <a:lnTo>
                    <a:pt x="1011" y="9562"/>
                  </a:lnTo>
                  <a:lnTo>
                    <a:pt x="1246" y="9596"/>
                  </a:lnTo>
                  <a:lnTo>
                    <a:pt x="1448" y="9562"/>
                  </a:lnTo>
                  <a:lnTo>
                    <a:pt x="1650" y="9495"/>
                  </a:lnTo>
                  <a:lnTo>
                    <a:pt x="1718" y="9495"/>
                  </a:lnTo>
                  <a:lnTo>
                    <a:pt x="2122" y="9731"/>
                  </a:lnTo>
                  <a:lnTo>
                    <a:pt x="2559" y="9933"/>
                  </a:lnTo>
                  <a:lnTo>
                    <a:pt x="2997" y="10101"/>
                  </a:lnTo>
                  <a:lnTo>
                    <a:pt x="3435" y="10202"/>
                  </a:lnTo>
                  <a:lnTo>
                    <a:pt x="3468" y="10370"/>
                  </a:lnTo>
                  <a:lnTo>
                    <a:pt x="3502" y="10438"/>
                  </a:lnTo>
                  <a:lnTo>
                    <a:pt x="3603" y="10438"/>
                  </a:lnTo>
                  <a:lnTo>
                    <a:pt x="3637" y="10370"/>
                  </a:lnTo>
                  <a:lnTo>
                    <a:pt x="3738" y="10404"/>
                  </a:lnTo>
                  <a:lnTo>
                    <a:pt x="3872" y="10404"/>
                  </a:lnTo>
                  <a:lnTo>
                    <a:pt x="4075" y="10370"/>
                  </a:lnTo>
                  <a:lnTo>
                    <a:pt x="4310" y="10337"/>
                  </a:lnTo>
                  <a:lnTo>
                    <a:pt x="4344" y="10438"/>
                  </a:lnTo>
                  <a:lnTo>
                    <a:pt x="4378" y="10471"/>
                  </a:lnTo>
                  <a:lnTo>
                    <a:pt x="4378" y="10505"/>
                  </a:lnTo>
                  <a:lnTo>
                    <a:pt x="4411" y="10539"/>
                  </a:lnTo>
                  <a:lnTo>
                    <a:pt x="4782" y="10572"/>
                  </a:lnTo>
                  <a:lnTo>
                    <a:pt x="5186" y="10606"/>
                  </a:lnTo>
                  <a:lnTo>
                    <a:pt x="5994" y="10572"/>
                  </a:lnTo>
                  <a:lnTo>
                    <a:pt x="7610" y="10438"/>
                  </a:lnTo>
                  <a:lnTo>
                    <a:pt x="11077" y="10202"/>
                  </a:lnTo>
                  <a:lnTo>
                    <a:pt x="12828" y="10101"/>
                  </a:lnTo>
                  <a:lnTo>
                    <a:pt x="14545" y="9966"/>
                  </a:lnTo>
                  <a:lnTo>
                    <a:pt x="14579" y="9966"/>
                  </a:lnTo>
                  <a:lnTo>
                    <a:pt x="14949" y="10135"/>
                  </a:lnTo>
                  <a:lnTo>
                    <a:pt x="15387" y="10303"/>
                  </a:lnTo>
                  <a:lnTo>
                    <a:pt x="15791" y="10438"/>
                  </a:lnTo>
                  <a:lnTo>
                    <a:pt x="16229" y="10539"/>
                  </a:lnTo>
                  <a:lnTo>
                    <a:pt x="17104" y="10707"/>
                  </a:lnTo>
                  <a:lnTo>
                    <a:pt x="18013" y="10808"/>
                  </a:lnTo>
                  <a:lnTo>
                    <a:pt x="18922" y="10876"/>
                  </a:lnTo>
                  <a:lnTo>
                    <a:pt x="19831" y="10943"/>
                  </a:lnTo>
                  <a:lnTo>
                    <a:pt x="20707" y="11010"/>
                  </a:lnTo>
                  <a:lnTo>
                    <a:pt x="21582" y="11078"/>
                  </a:lnTo>
                  <a:lnTo>
                    <a:pt x="22626" y="11212"/>
                  </a:lnTo>
                  <a:lnTo>
                    <a:pt x="23636" y="11347"/>
                  </a:lnTo>
                  <a:lnTo>
                    <a:pt x="25689" y="11684"/>
                  </a:lnTo>
                  <a:lnTo>
                    <a:pt x="27743" y="12054"/>
                  </a:lnTo>
                  <a:lnTo>
                    <a:pt x="29797" y="12391"/>
                  </a:lnTo>
                  <a:lnTo>
                    <a:pt x="29427" y="14882"/>
                  </a:lnTo>
                  <a:lnTo>
                    <a:pt x="29460" y="14949"/>
                  </a:lnTo>
                  <a:lnTo>
                    <a:pt x="29460" y="14983"/>
                  </a:lnTo>
                  <a:lnTo>
                    <a:pt x="29528" y="15017"/>
                  </a:lnTo>
                  <a:lnTo>
                    <a:pt x="29629" y="14983"/>
                  </a:lnTo>
                  <a:lnTo>
                    <a:pt x="29629" y="14949"/>
                  </a:lnTo>
                  <a:lnTo>
                    <a:pt x="29662" y="14916"/>
                  </a:lnTo>
                  <a:lnTo>
                    <a:pt x="29797" y="14815"/>
                  </a:lnTo>
                  <a:lnTo>
                    <a:pt x="29932" y="14680"/>
                  </a:lnTo>
                  <a:lnTo>
                    <a:pt x="30066" y="14545"/>
                  </a:lnTo>
                  <a:lnTo>
                    <a:pt x="30201" y="14444"/>
                  </a:lnTo>
                  <a:lnTo>
                    <a:pt x="30268" y="14613"/>
                  </a:lnTo>
                  <a:lnTo>
                    <a:pt x="30369" y="14747"/>
                  </a:lnTo>
                  <a:lnTo>
                    <a:pt x="30470" y="14882"/>
                  </a:lnTo>
                  <a:lnTo>
                    <a:pt x="30605" y="15017"/>
                  </a:lnTo>
                  <a:lnTo>
                    <a:pt x="30571" y="15151"/>
                  </a:lnTo>
                  <a:lnTo>
                    <a:pt x="30571" y="15219"/>
                  </a:lnTo>
                  <a:lnTo>
                    <a:pt x="30605" y="15252"/>
                  </a:lnTo>
                  <a:lnTo>
                    <a:pt x="30740" y="15252"/>
                  </a:lnTo>
                  <a:lnTo>
                    <a:pt x="30773" y="15219"/>
                  </a:lnTo>
                  <a:lnTo>
                    <a:pt x="30807" y="15151"/>
                  </a:lnTo>
                  <a:lnTo>
                    <a:pt x="30807" y="14949"/>
                  </a:lnTo>
                  <a:lnTo>
                    <a:pt x="31076" y="12492"/>
                  </a:lnTo>
                  <a:lnTo>
                    <a:pt x="31682" y="12593"/>
                  </a:lnTo>
                  <a:lnTo>
                    <a:pt x="32288" y="12694"/>
                  </a:lnTo>
                  <a:lnTo>
                    <a:pt x="33467" y="12795"/>
                  </a:lnTo>
                  <a:lnTo>
                    <a:pt x="34241" y="12896"/>
                  </a:lnTo>
                  <a:lnTo>
                    <a:pt x="34611" y="12963"/>
                  </a:lnTo>
                  <a:lnTo>
                    <a:pt x="34982" y="13064"/>
                  </a:lnTo>
                  <a:lnTo>
                    <a:pt x="35251" y="13131"/>
                  </a:lnTo>
                  <a:lnTo>
                    <a:pt x="35520" y="13165"/>
                  </a:lnTo>
                  <a:lnTo>
                    <a:pt x="35756" y="13199"/>
                  </a:lnTo>
                  <a:lnTo>
                    <a:pt x="36025" y="13165"/>
                  </a:lnTo>
                  <a:lnTo>
                    <a:pt x="36665" y="13165"/>
                  </a:lnTo>
                  <a:lnTo>
                    <a:pt x="36968" y="13232"/>
                  </a:lnTo>
                  <a:lnTo>
                    <a:pt x="37238" y="13300"/>
                  </a:lnTo>
                  <a:lnTo>
                    <a:pt x="37844" y="13434"/>
                  </a:lnTo>
                  <a:lnTo>
                    <a:pt x="38147" y="13502"/>
                  </a:lnTo>
                  <a:lnTo>
                    <a:pt x="38450" y="13502"/>
                  </a:lnTo>
                  <a:lnTo>
                    <a:pt x="39190" y="13569"/>
                  </a:lnTo>
                  <a:lnTo>
                    <a:pt x="39965" y="13670"/>
                  </a:lnTo>
                  <a:lnTo>
                    <a:pt x="41446" y="13872"/>
                  </a:lnTo>
                  <a:lnTo>
                    <a:pt x="44274" y="14377"/>
                  </a:lnTo>
                  <a:lnTo>
                    <a:pt x="45520" y="14646"/>
                  </a:lnTo>
                  <a:lnTo>
                    <a:pt x="46160" y="14714"/>
                  </a:lnTo>
                  <a:lnTo>
                    <a:pt x="46799" y="14747"/>
                  </a:lnTo>
                  <a:lnTo>
                    <a:pt x="47069" y="14714"/>
                  </a:lnTo>
                  <a:lnTo>
                    <a:pt x="47338" y="14646"/>
                  </a:lnTo>
                  <a:lnTo>
                    <a:pt x="47540" y="14579"/>
                  </a:lnTo>
                  <a:lnTo>
                    <a:pt x="47742" y="14444"/>
                  </a:lnTo>
                  <a:lnTo>
                    <a:pt x="47910" y="14310"/>
                  </a:lnTo>
                  <a:lnTo>
                    <a:pt x="48079" y="14141"/>
                  </a:lnTo>
                  <a:lnTo>
                    <a:pt x="48213" y="13939"/>
                  </a:lnTo>
                  <a:lnTo>
                    <a:pt x="48314" y="13737"/>
                  </a:lnTo>
                  <a:lnTo>
                    <a:pt x="48382" y="13535"/>
                  </a:lnTo>
                  <a:lnTo>
                    <a:pt x="48449" y="13300"/>
                  </a:lnTo>
                  <a:lnTo>
                    <a:pt x="48550" y="12828"/>
                  </a:lnTo>
                  <a:lnTo>
                    <a:pt x="48584" y="12323"/>
                  </a:lnTo>
                  <a:lnTo>
                    <a:pt x="48584" y="11852"/>
                  </a:lnTo>
                  <a:lnTo>
                    <a:pt x="48752" y="11111"/>
                  </a:lnTo>
                  <a:lnTo>
                    <a:pt x="48887" y="10404"/>
                  </a:lnTo>
                  <a:lnTo>
                    <a:pt x="49122" y="8956"/>
                  </a:lnTo>
                  <a:lnTo>
                    <a:pt x="49695" y="5522"/>
                  </a:lnTo>
                  <a:lnTo>
                    <a:pt x="50671" y="1"/>
                  </a:lnTo>
                  <a:lnTo>
                    <a:pt x="50402" y="1"/>
                  </a:lnTo>
                  <a:lnTo>
                    <a:pt x="49425" y="5455"/>
                  </a:lnTo>
                  <a:lnTo>
                    <a:pt x="48853" y="8855"/>
                  </a:lnTo>
                  <a:lnTo>
                    <a:pt x="48651" y="10269"/>
                  </a:lnTo>
                  <a:lnTo>
                    <a:pt x="48550" y="10977"/>
                  </a:lnTo>
                  <a:lnTo>
                    <a:pt x="48483" y="11684"/>
                  </a:lnTo>
                  <a:lnTo>
                    <a:pt x="48415" y="11684"/>
                  </a:lnTo>
                  <a:lnTo>
                    <a:pt x="48382" y="11785"/>
                  </a:lnTo>
                  <a:lnTo>
                    <a:pt x="48382" y="12492"/>
                  </a:lnTo>
                  <a:lnTo>
                    <a:pt x="48348" y="12828"/>
                  </a:lnTo>
                  <a:lnTo>
                    <a:pt x="48281" y="13199"/>
                  </a:lnTo>
                  <a:lnTo>
                    <a:pt x="48180" y="13502"/>
                  </a:lnTo>
                  <a:lnTo>
                    <a:pt x="48011" y="13805"/>
                  </a:lnTo>
                  <a:lnTo>
                    <a:pt x="47776" y="14074"/>
                  </a:lnTo>
                  <a:lnTo>
                    <a:pt x="47641" y="14209"/>
                  </a:lnTo>
                  <a:lnTo>
                    <a:pt x="47473" y="14310"/>
                  </a:lnTo>
                  <a:lnTo>
                    <a:pt x="47338" y="14377"/>
                  </a:lnTo>
                  <a:lnTo>
                    <a:pt x="47203" y="14444"/>
                  </a:lnTo>
                  <a:lnTo>
                    <a:pt x="46867" y="14512"/>
                  </a:lnTo>
                  <a:lnTo>
                    <a:pt x="46530" y="14512"/>
                  </a:lnTo>
                  <a:lnTo>
                    <a:pt x="46160" y="14478"/>
                  </a:lnTo>
                  <a:lnTo>
                    <a:pt x="45486" y="14377"/>
                  </a:lnTo>
                  <a:lnTo>
                    <a:pt x="44847" y="14242"/>
                  </a:lnTo>
                  <a:lnTo>
                    <a:pt x="42288" y="13771"/>
                  </a:lnTo>
                  <a:lnTo>
                    <a:pt x="39729" y="13367"/>
                  </a:lnTo>
                  <a:lnTo>
                    <a:pt x="39224" y="13300"/>
                  </a:lnTo>
                  <a:lnTo>
                    <a:pt x="38685" y="13266"/>
                  </a:lnTo>
                  <a:lnTo>
                    <a:pt x="38180" y="13232"/>
                  </a:lnTo>
                  <a:lnTo>
                    <a:pt x="37911" y="13199"/>
                  </a:lnTo>
                  <a:lnTo>
                    <a:pt x="37642" y="13098"/>
                  </a:lnTo>
                  <a:lnTo>
                    <a:pt x="37406" y="13030"/>
                  </a:lnTo>
                  <a:lnTo>
                    <a:pt x="37170" y="12997"/>
                  </a:lnTo>
                  <a:lnTo>
                    <a:pt x="36665" y="12963"/>
                  </a:lnTo>
                  <a:lnTo>
                    <a:pt x="36160" y="12963"/>
                  </a:lnTo>
                  <a:lnTo>
                    <a:pt x="35655" y="12997"/>
                  </a:lnTo>
                  <a:lnTo>
                    <a:pt x="35487" y="12997"/>
                  </a:lnTo>
                  <a:lnTo>
                    <a:pt x="35352" y="12963"/>
                  </a:lnTo>
                  <a:lnTo>
                    <a:pt x="35015" y="12862"/>
                  </a:lnTo>
                  <a:lnTo>
                    <a:pt x="34712" y="12761"/>
                  </a:lnTo>
                  <a:lnTo>
                    <a:pt x="34409" y="12694"/>
                  </a:lnTo>
                  <a:lnTo>
                    <a:pt x="33938" y="12626"/>
                  </a:lnTo>
                  <a:lnTo>
                    <a:pt x="33467" y="12559"/>
                  </a:lnTo>
                  <a:lnTo>
                    <a:pt x="32288" y="12424"/>
                  </a:lnTo>
                  <a:lnTo>
                    <a:pt x="31682" y="12391"/>
                  </a:lnTo>
                  <a:lnTo>
                    <a:pt x="31110" y="12357"/>
                  </a:lnTo>
                  <a:lnTo>
                    <a:pt x="31211" y="11482"/>
                  </a:lnTo>
                  <a:lnTo>
                    <a:pt x="31783" y="11650"/>
                  </a:lnTo>
                  <a:lnTo>
                    <a:pt x="32389" y="11785"/>
                  </a:lnTo>
                  <a:lnTo>
                    <a:pt x="33601" y="12020"/>
                  </a:lnTo>
                  <a:lnTo>
                    <a:pt x="36025" y="12424"/>
                  </a:lnTo>
                  <a:lnTo>
                    <a:pt x="38483" y="12828"/>
                  </a:lnTo>
                  <a:lnTo>
                    <a:pt x="40941" y="13165"/>
                  </a:lnTo>
                  <a:lnTo>
                    <a:pt x="43533" y="13502"/>
                  </a:lnTo>
                  <a:lnTo>
                    <a:pt x="44644" y="13603"/>
                  </a:lnTo>
                  <a:lnTo>
                    <a:pt x="45217" y="13636"/>
                  </a:lnTo>
                  <a:lnTo>
                    <a:pt x="45486" y="13636"/>
                  </a:lnTo>
                  <a:lnTo>
                    <a:pt x="45789" y="13603"/>
                  </a:lnTo>
                  <a:lnTo>
                    <a:pt x="46193" y="13502"/>
                  </a:lnTo>
                  <a:lnTo>
                    <a:pt x="46530" y="13333"/>
                  </a:lnTo>
                  <a:lnTo>
                    <a:pt x="46833" y="13131"/>
                  </a:lnTo>
                  <a:lnTo>
                    <a:pt x="47069" y="12896"/>
                  </a:lnTo>
                  <a:lnTo>
                    <a:pt x="47271" y="12593"/>
                  </a:lnTo>
                  <a:lnTo>
                    <a:pt x="47405" y="12256"/>
                  </a:lnTo>
                  <a:lnTo>
                    <a:pt x="47473" y="11886"/>
                  </a:lnTo>
                  <a:lnTo>
                    <a:pt x="47506" y="11448"/>
                  </a:lnTo>
                  <a:lnTo>
                    <a:pt x="47473" y="11414"/>
                  </a:lnTo>
                  <a:lnTo>
                    <a:pt x="47708" y="10707"/>
                  </a:lnTo>
                  <a:lnTo>
                    <a:pt x="47843" y="10000"/>
                  </a:lnTo>
                  <a:lnTo>
                    <a:pt x="48112" y="8552"/>
                  </a:lnTo>
                  <a:lnTo>
                    <a:pt x="48382" y="6970"/>
                  </a:lnTo>
                  <a:lnTo>
                    <a:pt x="48617" y="5388"/>
                  </a:lnTo>
                  <a:lnTo>
                    <a:pt x="48954" y="2694"/>
                  </a:lnTo>
                  <a:lnTo>
                    <a:pt x="49257" y="1"/>
                  </a:lnTo>
                  <a:lnTo>
                    <a:pt x="48988" y="1"/>
                  </a:lnTo>
                  <a:lnTo>
                    <a:pt x="48685" y="2795"/>
                  </a:lnTo>
                  <a:lnTo>
                    <a:pt x="48314" y="5590"/>
                  </a:lnTo>
                  <a:lnTo>
                    <a:pt x="48079" y="7172"/>
                  </a:lnTo>
                  <a:lnTo>
                    <a:pt x="47843" y="8721"/>
                  </a:lnTo>
                  <a:lnTo>
                    <a:pt x="47574" y="10034"/>
                  </a:lnTo>
                  <a:lnTo>
                    <a:pt x="47473" y="10707"/>
                  </a:lnTo>
                  <a:lnTo>
                    <a:pt x="47405" y="11381"/>
                  </a:lnTo>
                  <a:lnTo>
                    <a:pt x="47338" y="11381"/>
                  </a:lnTo>
                  <a:lnTo>
                    <a:pt x="47304" y="11448"/>
                  </a:lnTo>
                  <a:lnTo>
                    <a:pt x="47304" y="11785"/>
                  </a:lnTo>
                  <a:lnTo>
                    <a:pt x="47237" y="12088"/>
                  </a:lnTo>
                  <a:lnTo>
                    <a:pt x="47170" y="12357"/>
                  </a:lnTo>
                  <a:lnTo>
                    <a:pt x="47035" y="12593"/>
                  </a:lnTo>
                  <a:lnTo>
                    <a:pt x="46900" y="12828"/>
                  </a:lnTo>
                  <a:lnTo>
                    <a:pt x="46698" y="12997"/>
                  </a:lnTo>
                  <a:lnTo>
                    <a:pt x="46429" y="13165"/>
                  </a:lnTo>
                  <a:lnTo>
                    <a:pt x="46126" y="13300"/>
                  </a:lnTo>
                  <a:lnTo>
                    <a:pt x="45890" y="13367"/>
                  </a:lnTo>
                  <a:lnTo>
                    <a:pt x="45621" y="13434"/>
                  </a:lnTo>
                  <a:lnTo>
                    <a:pt x="45116" y="13434"/>
                  </a:lnTo>
                  <a:lnTo>
                    <a:pt x="44577" y="13401"/>
                  </a:lnTo>
                  <a:lnTo>
                    <a:pt x="44072" y="13333"/>
                  </a:lnTo>
                  <a:lnTo>
                    <a:pt x="41749" y="13064"/>
                  </a:lnTo>
                  <a:lnTo>
                    <a:pt x="39426" y="12761"/>
                  </a:lnTo>
                  <a:lnTo>
                    <a:pt x="37339" y="12458"/>
                  </a:lnTo>
                  <a:lnTo>
                    <a:pt x="35285" y="12121"/>
                  </a:lnTo>
                  <a:lnTo>
                    <a:pt x="34275" y="11919"/>
                  </a:lnTo>
                  <a:lnTo>
                    <a:pt x="33265" y="11717"/>
                  </a:lnTo>
                  <a:lnTo>
                    <a:pt x="32221" y="11515"/>
                  </a:lnTo>
                  <a:lnTo>
                    <a:pt x="31211" y="11347"/>
                  </a:lnTo>
                  <a:lnTo>
                    <a:pt x="31480" y="9192"/>
                  </a:lnTo>
                  <a:lnTo>
                    <a:pt x="31750" y="7037"/>
                  </a:lnTo>
                  <a:lnTo>
                    <a:pt x="32322" y="3132"/>
                  </a:lnTo>
                  <a:lnTo>
                    <a:pt x="32457" y="2357"/>
                  </a:lnTo>
                  <a:lnTo>
                    <a:pt x="32591" y="1583"/>
                  </a:lnTo>
                  <a:lnTo>
                    <a:pt x="32726" y="775"/>
                  </a:lnTo>
                  <a:lnTo>
                    <a:pt x="32827" y="1"/>
                  </a:lnTo>
                  <a:lnTo>
                    <a:pt x="32625" y="1"/>
                  </a:lnTo>
                  <a:lnTo>
                    <a:pt x="32457" y="809"/>
                  </a:lnTo>
                  <a:lnTo>
                    <a:pt x="32322" y="1650"/>
                  </a:lnTo>
                  <a:lnTo>
                    <a:pt x="32086" y="3334"/>
                  </a:lnTo>
                  <a:lnTo>
                    <a:pt x="31783" y="5287"/>
                  </a:lnTo>
                  <a:lnTo>
                    <a:pt x="31514" y="7273"/>
                  </a:lnTo>
                  <a:lnTo>
                    <a:pt x="31043" y="10977"/>
                  </a:lnTo>
                  <a:lnTo>
                    <a:pt x="30639" y="14680"/>
                  </a:lnTo>
                  <a:lnTo>
                    <a:pt x="30504" y="14478"/>
                  </a:lnTo>
                  <a:lnTo>
                    <a:pt x="30403" y="14242"/>
                  </a:lnTo>
                  <a:lnTo>
                    <a:pt x="30336" y="14175"/>
                  </a:lnTo>
                  <a:lnTo>
                    <a:pt x="30235" y="14175"/>
                  </a:lnTo>
                  <a:lnTo>
                    <a:pt x="30134" y="14209"/>
                  </a:lnTo>
                  <a:lnTo>
                    <a:pt x="30033" y="14276"/>
                  </a:lnTo>
                  <a:lnTo>
                    <a:pt x="29831" y="14444"/>
                  </a:lnTo>
                  <a:lnTo>
                    <a:pt x="29696" y="14613"/>
                  </a:lnTo>
                  <a:lnTo>
                    <a:pt x="29999" y="12424"/>
                  </a:lnTo>
                  <a:lnTo>
                    <a:pt x="30066" y="12391"/>
                  </a:lnTo>
                  <a:lnTo>
                    <a:pt x="30066" y="12323"/>
                  </a:lnTo>
                  <a:lnTo>
                    <a:pt x="30066" y="12256"/>
                  </a:lnTo>
                  <a:lnTo>
                    <a:pt x="30033" y="12222"/>
                  </a:lnTo>
                  <a:lnTo>
                    <a:pt x="30740" y="7206"/>
                  </a:lnTo>
                  <a:lnTo>
                    <a:pt x="31009" y="5421"/>
                  </a:lnTo>
                  <a:lnTo>
                    <a:pt x="31312" y="3603"/>
                  </a:lnTo>
                  <a:lnTo>
                    <a:pt x="31581" y="1819"/>
                  </a:lnTo>
                  <a:lnTo>
                    <a:pt x="31682" y="910"/>
                  </a:lnTo>
                  <a:lnTo>
                    <a:pt x="31783" y="1"/>
                  </a:lnTo>
                  <a:lnTo>
                    <a:pt x="31615" y="1"/>
                  </a:lnTo>
                  <a:lnTo>
                    <a:pt x="31413" y="876"/>
                  </a:lnTo>
                  <a:lnTo>
                    <a:pt x="31278" y="1785"/>
                  </a:lnTo>
                  <a:lnTo>
                    <a:pt x="31009" y="3570"/>
                  </a:lnTo>
                  <a:lnTo>
                    <a:pt x="30773" y="5354"/>
                  </a:lnTo>
                  <a:lnTo>
                    <a:pt x="30538" y="7138"/>
                  </a:lnTo>
                  <a:lnTo>
                    <a:pt x="29965" y="11145"/>
                  </a:lnTo>
                  <a:lnTo>
                    <a:pt x="29427" y="11111"/>
                  </a:lnTo>
                  <a:lnTo>
                    <a:pt x="30033" y="5421"/>
                  </a:lnTo>
                  <a:lnTo>
                    <a:pt x="30201" y="4075"/>
                  </a:lnTo>
                  <a:lnTo>
                    <a:pt x="30369" y="2728"/>
                  </a:lnTo>
                  <a:lnTo>
                    <a:pt x="30571" y="1347"/>
                  </a:lnTo>
                  <a:lnTo>
                    <a:pt x="30706" y="1"/>
                  </a:lnTo>
                  <a:lnTo>
                    <a:pt x="30470" y="1"/>
                  </a:lnTo>
                  <a:lnTo>
                    <a:pt x="30268" y="1280"/>
                  </a:lnTo>
                  <a:lnTo>
                    <a:pt x="30100" y="2593"/>
                  </a:lnTo>
                  <a:lnTo>
                    <a:pt x="29965" y="3873"/>
                  </a:lnTo>
                  <a:lnTo>
                    <a:pt x="29831" y="5152"/>
                  </a:lnTo>
                  <a:lnTo>
                    <a:pt x="29494" y="8115"/>
                  </a:lnTo>
                  <a:lnTo>
                    <a:pt x="29157" y="11111"/>
                  </a:lnTo>
                  <a:lnTo>
                    <a:pt x="27709" y="11010"/>
                  </a:lnTo>
                  <a:lnTo>
                    <a:pt x="26228" y="10909"/>
                  </a:lnTo>
                  <a:lnTo>
                    <a:pt x="25487" y="10808"/>
                  </a:lnTo>
                  <a:lnTo>
                    <a:pt x="24780" y="10741"/>
                  </a:lnTo>
                  <a:lnTo>
                    <a:pt x="24040" y="10606"/>
                  </a:lnTo>
                  <a:lnTo>
                    <a:pt x="23333" y="10438"/>
                  </a:lnTo>
                  <a:lnTo>
                    <a:pt x="21750" y="10101"/>
                  </a:lnTo>
                  <a:lnTo>
                    <a:pt x="20942" y="9933"/>
                  </a:lnTo>
                  <a:lnTo>
                    <a:pt x="20134" y="9798"/>
                  </a:lnTo>
                  <a:lnTo>
                    <a:pt x="19562" y="9731"/>
                  </a:lnTo>
                  <a:lnTo>
                    <a:pt x="19259" y="9697"/>
                  </a:lnTo>
                  <a:lnTo>
                    <a:pt x="18989" y="9596"/>
                  </a:lnTo>
                  <a:lnTo>
                    <a:pt x="18754" y="9529"/>
                  </a:lnTo>
                  <a:lnTo>
                    <a:pt x="18518" y="9495"/>
                  </a:lnTo>
                  <a:lnTo>
                    <a:pt x="18282" y="9495"/>
                  </a:lnTo>
                  <a:lnTo>
                    <a:pt x="18047" y="9562"/>
                  </a:lnTo>
                  <a:lnTo>
                    <a:pt x="18013" y="9596"/>
                  </a:lnTo>
                  <a:lnTo>
                    <a:pt x="17979" y="9663"/>
                  </a:lnTo>
                  <a:lnTo>
                    <a:pt x="18013" y="9697"/>
                  </a:lnTo>
                  <a:lnTo>
                    <a:pt x="18417" y="9697"/>
                  </a:lnTo>
                  <a:lnTo>
                    <a:pt x="18754" y="9731"/>
                  </a:lnTo>
                  <a:lnTo>
                    <a:pt x="18922" y="9832"/>
                  </a:lnTo>
                  <a:lnTo>
                    <a:pt x="19023" y="9865"/>
                  </a:lnTo>
                  <a:lnTo>
                    <a:pt x="19124" y="9899"/>
                  </a:lnTo>
                  <a:lnTo>
                    <a:pt x="19966" y="10034"/>
                  </a:lnTo>
                  <a:lnTo>
                    <a:pt x="20841" y="10135"/>
                  </a:lnTo>
                  <a:lnTo>
                    <a:pt x="21616" y="10303"/>
                  </a:lnTo>
                  <a:lnTo>
                    <a:pt x="22424" y="10471"/>
                  </a:lnTo>
                  <a:lnTo>
                    <a:pt x="23972" y="10842"/>
                  </a:lnTo>
                  <a:lnTo>
                    <a:pt x="24612" y="10977"/>
                  </a:lnTo>
                  <a:lnTo>
                    <a:pt x="25252" y="11078"/>
                  </a:lnTo>
                  <a:lnTo>
                    <a:pt x="26531" y="11212"/>
                  </a:lnTo>
                  <a:lnTo>
                    <a:pt x="27844" y="11280"/>
                  </a:lnTo>
                  <a:lnTo>
                    <a:pt x="29124" y="11347"/>
                  </a:lnTo>
                  <a:lnTo>
                    <a:pt x="29124" y="11482"/>
                  </a:lnTo>
                  <a:lnTo>
                    <a:pt x="29124" y="11549"/>
                  </a:lnTo>
                  <a:lnTo>
                    <a:pt x="29157" y="11583"/>
                  </a:lnTo>
                  <a:lnTo>
                    <a:pt x="29225" y="11616"/>
                  </a:lnTo>
                  <a:lnTo>
                    <a:pt x="29326" y="11583"/>
                  </a:lnTo>
                  <a:lnTo>
                    <a:pt x="29359" y="11549"/>
                  </a:lnTo>
                  <a:lnTo>
                    <a:pt x="29359" y="11482"/>
                  </a:lnTo>
                  <a:lnTo>
                    <a:pt x="29393" y="11381"/>
                  </a:lnTo>
                  <a:lnTo>
                    <a:pt x="29932" y="11414"/>
                  </a:lnTo>
                  <a:lnTo>
                    <a:pt x="29797" y="12189"/>
                  </a:lnTo>
                  <a:lnTo>
                    <a:pt x="27945" y="11818"/>
                  </a:lnTo>
                  <a:lnTo>
                    <a:pt x="26093" y="11515"/>
                  </a:lnTo>
                  <a:lnTo>
                    <a:pt x="24242" y="11246"/>
                  </a:lnTo>
                  <a:lnTo>
                    <a:pt x="22356" y="10977"/>
                  </a:lnTo>
                  <a:lnTo>
                    <a:pt x="21414" y="10876"/>
                  </a:lnTo>
                  <a:lnTo>
                    <a:pt x="20471" y="10775"/>
                  </a:lnTo>
                  <a:lnTo>
                    <a:pt x="18585" y="10606"/>
                  </a:lnTo>
                  <a:lnTo>
                    <a:pt x="17643" y="10505"/>
                  </a:lnTo>
                  <a:lnTo>
                    <a:pt x="16734" y="10337"/>
                  </a:lnTo>
                  <a:lnTo>
                    <a:pt x="15825" y="10168"/>
                  </a:lnTo>
                  <a:lnTo>
                    <a:pt x="14916" y="9933"/>
                  </a:lnTo>
                  <a:lnTo>
                    <a:pt x="16330" y="9764"/>
                  </a:lnTo>
                  <a:lnTo>
                    <a:pt x="17744" y="9562"/>
                  </a:lnTo>
                  <a:lnTo>
                    <a:pt x="17777" y="9596"/>
                  </a:lnTo>
                  <a:lnTo>
                    <a:pt x="17845" y="9630"/>
                  </a:lnTo>
                  <a:lnTo>
                    <a:pt x="17912" y="9596"/>
                  </a:lnTo>
                  <a:lnTo>
                    <a:pt x="17946" y="9529"/>
                  </a:lnTo>
                  <a:lnTo>
                    <a:pt x="17979" y="9529"/>
                  </a:lnTo>
                  <a:lnTo>
                    <a:pt x="18013" y="9495"/>
                  </a:lnTo>
                  <a:lnTo>
                    <a:pt x="18047" y="9461"/>
                  </a:lnTo>
                  <a:lnTo>
                    <a:pt x="18282" y="9428"/>
                  </a:lnTo>
                  <a:lnTo>
                    <a:pt x="18552" y="9394"/>
                  </a:lnTo>
                  <a:lnTo>
                    <a:pt x="19023" y="9327"/>
                  </a:lnTo>
                  <a:lnTo>
                    <a:pt x="20505" y="9158"/>
                  </a:lnTo>
                  <a:lnTo>
                    <a:pt x="22289" y="8956"/>
                  </a:lnTo>
                  <a:lnTo>
                    <a:pt x="22323" y="8956"/>
                  </a:lnTo>
                  <a:lnTo>
                    <a:pt x="22356" y="8923"/>
                  </a:lnTo>
                  <a:lnTo>
                    <a:pt x="23030" y="8855"/>
                  </a:lnTo>
                  <a:lnTo>
                    <a:pt x="23097" y="8822"/>
                  </a:lnTo>
                  <a:lnTo>
                    <a:pt x="23097" y="8754"/>
                  </a:lnTo>
                  <a:lnTo>
                    <a:pt x="23097" y="8721"/>
                  </a:lnTo>
                  <a:lnTo>
                    <a:pt x="23063" y="8653"/>
                  </a:lnTo>
                  <a:lnTo>
                    <a:pt x="22962" y="8216"/>
                  </a:lnTo>
                  <a:lnTo>
                    <a:pt x="22895" y="7744"/>
                  </a:lnTo>
                  <a:lnTo>
                    <a:pt x="22828" y="6835"/>
                  </a:lnTo>
                  <a:lnTo>
                    <a:pt x="22794" y="5893"/>
                  </a:lnTo>
                  <a:lnTo>
                    <a:pt x="22760" y="5421"/>
                  </a:lnTo>
                  <a:lnTo>
                    <a:pt x="22659" y="4984"/>
                  </a:lnTo>
                  <a:lnTo>
                    <a:pt x="22659" y="4950"/>
                  </a:lnTo>
                  <a:lnTo>
                    <a:pt x="22626" y="4950"/>
                  </a:lnTo>
                  <a:lnTo>
                    <a:pt x="22592" y="4984"/>
                  </a:lnTo>
                  <a:lnTo>
                    <a:pt x="22592" y="5017"/>
                  </a:lnTo>
                  <a:lnTo>
                    <a:pt x="22558" y="5017"/>
                  </a:lnTo>
                  <a:lnTo>
                    <a:pt x="19764" y="5152"/>
                  </a:lnTo>
                  <a:lnTo>
                    <a:pt x="19191" y="5152"/>
                  </a:lnTo>
                  <a:lnTo>
                    <a:pt x="18653" y="5186"/>
                  </a:lnTo>
                  <a:lnTo>
                    <a:pt x="18080" y="5287"/>
                  </a:lnTo>
                  <a:lnTo>
                    <a:pt x="17811" y="5354"/>
                  </a:lnTo>
                  <a:lnTo>
                    <a:pt x="17542" y="5455"/>
                  </a:lnTo>
                  <a:lnTo>
                    <a:pt x="17542" y="5421"/>
                  </a:lnTo>
                  <a:lnTo>
                    <a:pt x="17508" y="5388"/>
                  </a:lnTo>
                  <a:lnTo>
                    <a:pt x="17474" y="5388"/>
                  </a:lnTo>
                  <a:lnTo>
                    <a:pt x="17441" y="5354"/>
                  </a:lnTo>
                  <a:lnTo>
                    <a:pt x="17373" y="5354"/>
                  </a:lnTo>
                  <a:lnTo>
                    <a:pt x="14040" y="5556"/>
                  </a:lnTo>
                  <a:lnTo>
                    <a:pt x="12391" y="5691"/>
                  </a:lnTo>
                  <a:lnTo>
                    <a:pt x="10741" y="5859"/>
                  </a:lnTo>
                  <a:lnTo>
                    <a:pt x="9865" y="5926"/>
                  </a:lnTo>
                  <a:lnTo>
                    <a:pt x="10000" y="5657"/>
                  </a:lnTo>
                  <a:lnTo>
                    <a:pt x="10067" y="5320"/>
                  </a:lnTo>
                  <a:lnTo>
                    <a:pt x="10168" y="4714"/>
                  </a:lnTo>
                  <a:lnTo>
                    <a:pt x="10303" y="3940"/>
                  </a:lnTo>
                  <a:lnTo>
                    <a:pt x="10404" y="3166"/>
                  </a:lnTo>
                  <a:lnTo>
                    <a:pt x="10505" y="2391"/>
                  </a:lnTo>
                  <a:lnTo>
                    <a:pt x="10640" y="1583"/>
                  </a:lnTo>
                  <a:lnTo>
                    <a:pt x="10774" y="809"/>
                  </a:lnTo>
                  <a:lnTo>
                    <a:pt x="1090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1" name="Google Shape;1131;p7"/>
            <p:cNvSpPr/>
            <p:nvPr/>
          </p:nvSpPr>
          <p:spPr>
            <a:xfrm>
              <a:off x="7126300" y="4418850"/>
              <a:ext cx="32850" cy="23575"/>
            </a:xfrm>
            <a:custGeom>
              <a:rect b="b" l="l" r="r" t="t"/>
              <a:pathLst>
                <a:path extrusionOk="0" h="943" w="1314">
                  <a:moveTo>
                    <a:pt x="943" y="0"/>
                  </a:moveTo>
                  <a:lnTo>
                    <a:pt x="471" y="169"/>
                  </a:lnTo>
                  <a:lnTo>
                    <a:pt x="236" y="236"/>
                  </a:lnTo>
                  <a:lnTo>
                    <a:pt x="168" y="270"/>
                  </a:lnTo>
                  <a:lnTo>
                    <a:pt x="101" y="270"/>
                  </a:lnTo>
                  <a:lnTo>
                    <a:pt x="101" y="236"/>
                  </a:lnTo>
                  <a:lnTo>
                    <a:pt x="34" y="236"/>
                  </a:lnTo>
                  <a:lnTo>
                    <a:pt x="34" y="270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67" y="404"/>
                  </a:lnTo>
                  <a:lnTo>
                    <a:pt x="101" y="404"/>
                  </a:lnTo>
                  <a:lnTo>
                    <a:pt x="168" y="438"/>
                  </a:lnTo>
                  <a:lnTo>
                    <a:pt x="269" y="438"/>
                  </a:lnTo>
                  <a:lnTo>
                    <a:pt x="572" y="404"/>
                  </a:lnTo>
                  <a:lnTo>
                    <a:pt x="875" y="303"/>
                  </a:lnTo>
                  <a:lnTo>
                    <a:pt x="909" y="472"/>
                  </a:lnTo>
                  <a:lnTo>
                    <a:pt x="976" y="606"/>
                  </a:lnTo>
                  <a:lnTo>
                    <a:pt x="875" y="606"/>
                  </a:lnTo>
                  <a:lnTo>
                    <a:pt x="808" y="674"/>
                  </a:lnTo>
                  <a:lnTo>
                    <a:pt x="640" y="741"/>
                  </a:lnTo>
                  <a:lnTo>
                    <a:pt x="572" y="775"/>
                  </a:lnTo>
                  <a:lnTo>
                    <a:pt x="539" y="775"/>
                  </a:lnTo>
                  <a:lnTo>
                    <a:pt x="572" y="741"/>
                  </a:lnTo>
                  <a:lnTo>
                    <a:pt x="707" y="674"/>
                  </a:lnTo>
                  <a:lnTo>
                    <a:pt x="842" y="573"/>
                  </a:lnTo>
                  <a:lnTo>
                    <a:pt x="842" y="539"/>
                  </a:lnTo>
                  <a:lnTo>
                    <a:pt x="842" y="505"/>
                  </a:lnTo>
                  <a:lnTo>
                    <a:pt x="808" y="472"/>
                  </a:lnTo>
                  <a:lnTo>
                    <a:pt x="741" y="438"/>
                  </a:lnTo>
                  <a:lnTo>
                    <a:pt x="572" y="539"/>
                  </a:lnTo>
                  <a:lnTo>
                    <a:pt x="370" y="640"/>
                  </a:lnTo>
                  <a:lnTo>
                    <a:pt x="269" y="741"/>
                  </a:lnTo>
                  <a:lnTo>
                    <a:pt x="236" y="775"/>
                  </a:lnTo>
                  <a:lnTo>
                    <a:pt x="269" y="842"/>
                  </a:lnTo>
                  <a:lnTo>
                    <a:pt x="303" y="876"/>
                  </a:lnTo>
                  <a:lnTo>
                    <a:pt x="337" y="876"/>
                  </a:lnTo>
                  <a:lnTo>
                    <a:pt x="438" y="808"/>
                  </a:lnTo>
                  <a:lnTo>
                    <a:pt x="438" y="876"/>
                  </a:lnTo>
                  <a:lnTo>
                    <a:pt x="471" y="909"/>
                  </a:lnTo>
                  <a:lnTo>
                    <a:pt x="539" y="943"/>
                  </a:lnTo>
                  <a:lnTo>
                    <a:pt x="707" y="909"/>
                  </a:lnTo>
                  <a:lnTo>
                    <a:pt x="875" y="808"/>
                  </a:lnTo>
                  <a:lnTo>
                    <a:pt x="976" y="741"/>
                  </a:lnTo>
                  <a:lnTo>
                    <a:pt x="1044" y="674"/>
                  </a:lnTo>
                  <a:lnTo>
                    <a:pt x="1111" y="741"/>
                  </a:lnTo>
                  <a:lnTo>
                    <a:pt x="1212" y="741"/>
                  </a:lnTo>
                  <a:lnTo>
                    <a:pt x="1279" y="707"/>
                  </a:lnTo>
                  <a:lnTo>
                    <a:pt x="1313" y="640"/>
                  </a:lnTo>
                  <a:lnTo>
                    <a:pt x="1279" y="573"/>
                  </a:lnTo>
                  <a:lnTo>
                    <a:pt x="1246" y="505"/>
                  </a:lnTo>
                  <a:lnTo>
                    <a:pt x="1145" y="303"/>
                  </a:lnTo>
                  <a:lnTo>
                    <a:pt x="1111" y="135"/>
                  </a:lnTo>
                  <a:lnTo>
                    <a:pt x="1111" y="68"/>
                  </a:lnTo>
                  <a:lnTo>
                    <a:pt x="107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2" name="Google Shape;1132;p7"/>
            <p:cNvSpPr/>
            <p:nvPr/>
          </p:nvSpPr>
          <p:spPr>
            <a:xfrm>
              <a:off x="7000875" y="3964325"/>
              <a:ext cx="17700" cy="17700"/>
            </a:xfrm>
            <a:custGeom>
              <a:rect b="b" l="l" r="r" t="t"/>
              <a:pathLst>
                <a:path extrusionOk="0" h="708" w="708">
                  <a:moveTo>
                    <a:pt x="438" y="203"/>
                  </a:moveTo>
                  <a:lnTo>
                    <a:pt x="506" y="236"/>
                  </a:lnTo>
                  <a:lnTo>
                    <a:pt x="539" y="304"/>
                  </a:lnTo>
                  <a:lnTo>
                    <a:pt x="539" y="405"/>
                  </a:lnTo>
                  <a:lnTo>
                    <a:pt x="506" y="472"/>
                  </a:lnTo>
                  <a:lnTo>
                    <a:pt x="438" y="539"/>
                  </a:lnTo>
                  <a:lnTo>
                    <a:pt x="270" y="539"/>
                  </a:lnTo>
                  <a:lnTo>
                    <a:pt x="203" y="506"/>
                  </a:lnTo>
                  <a:lnTo>
                    <a:pt x="169" y="405"/>
                  </a:lnTo>
                  <a:lnTo>
                    <a:pt x="236" y="304"/>
                  </a:lnTo>
                  <a:lnTo>
                    <a:pt x="270" y="270"/>
                  </a:lnTo>
                  <a:lnTo>
                    <a:pt x="337" y="236"/>
                  </a:lnTo>
                  <a:lnTo>
                    <a:pt x="371" y="203"/>
                  </a:lnTo>
                  <a:close/>
                  <a:moveTo>
                    <a:pt x="337" y="1"/>
                  </a:moveTo>
                  <a:lnTo>
                    <a:pt x="270" y="34"/>
                  </a:lnTo>
                  <a:lnTo>
                    <a:pt x="203" y="68"/>
                  </a:lnTo>
                  <a:lnTo>
                    <a:pt x="135" y="135"/>
                  </a:lnTo>
                  <a:lnTo>
                    <a:pt x="102" y="203"/>
                  </a:lnTo>
                  <a:lnTo>
                    <a:pt x="102" y="236"/>
                  </a:lnTo>
                  <a:lnTo>
                    <a:pt x="34" y="337"/>
                  </a:lnTo>
                  <a:lnTo>
                    <a:pt x="1" y="438"/>
                  </a:lnTo>
                  <a:lnTo>
                    <a:pt x="34" y="539"/>
                  </a:lnTo>
                  <a:lnTo>
                    <a:pt x="68" y="607"/>
                  </a:lnTo>
                  <a:lnTo>
                    <a:pt x="135" y="674"/>
                  </a:lnTo>
                  <a:lnTo>
                    <a:pt x="203" y="708"/>
                  </a:lnTo>
                  <a:lnTo>
                    <a:pt x="371" y="708"/>
                  </a:lnTo>
                  <a:lnTo>
                    <a:pt x="506" y="674"/>
                  </a:lnTo>
                  <a:lnTo>
                    <a:pt x="607" y="640"/>
                  </a:lnTo>
                  <a:lnTo>
                    <a:pt x="640" y="573"/>
                  </a:lnTo>
                  <a:lnTo>
                    <a:pt x="708" y="438"/>
                  </a:lnTo>
                  <a:lnTo>
                    <a:pt x="708" y="270"/>
                  </a:lnTo>
                  <a:lnTo>
                    <a:pt x="674" y="169"/>
                  </a:lnTo>
                  <a:lnTo>
                    <a:pt x="640" y="102"/>
                  </a:lnTo>
                  <a:lnTo>
                    <a:pt x="573" y="68"/>
                  </a:lnTo>
                  <a:lnTo>
                    <a:pt x="506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3" name="Google Shape;1133;p7"/>
            <p:cNvSpPr/>
            <p:nvPr/>
          </p:nvSpPr>
          <p:spPr>
            <a:xfrm>
              <a:off x="7124600" y="4429775"/>
              <a:ext cx="8450" cy="15175"/>
            </a:xfrm>
            <a:custGeom>
              <a:rect b="b" l="l" r="r" t="t"/>
              <a:pathLst>
                <a:path extrusionOk="0" h="607" w="338">
                  <a:moveTo>
                    <a:pt x="34" y="1"/>
                  </a:moveTo>
                  <a:lnTo>
                    <a:pt x="1" y="35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34" y="540"/>
                  </a:lnTo>
                  <a:lnTo>
                    <a:pt x="102" y="607"/>
                  </a:lnTo>
                  <a:lnTo>
                    <a:pt x="304" y="607"/>
                  </a:lnTo>
                  <a:lnTo>
                    <a:pt x="337" y="540"/>
                  </a:lnTo>
                  <a:lnTo>
                    <a:pt x="337" y="472"/>
                  </a:lnTo>
                  <a:lnTo>
                    <a:pt x="270" y="405"/>
                  </a:lnTo>
                  <a:lnTo>
                    <a:pt x="236" y="405"/>
                  </a:lnTo>
                  <a:lnTo>
                    <a:pt x="203" y="169"/>
                  </a:lnTo>
                  <a:lnTo>
                    <a:pt x="135" y="102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4" name="Google Shape;1134;p7"/>
            <p:cNvSpPr/>
            <p:nvPr/>
          </p:nvSpPr>
          <p:spPr>
            <a:xfrm>
              <a:off x="6900725" y="2972800"/>
              <a:ext cx="58925" cy="9275"/>
            </a:xfrm>
            <a:custGeom>
              <a:rect b="b" l="l" r="r" t="t"/>
              <a:pathLst>
                <a:path extrusionOk="0" h="371" w="2357">
                  <a:moveTo>
                    <a:pt x="1448" y="1"/>
                  </a:moveTo>
                  <a:lnTo>
                    <a:pt x="741" y="34"/>
                  </a:lnTo>
                  <a:lnTo>
                    <a:pt x="370" y="68"/>
                  </a:lnTo>
                  <a:lnTo>
                    <a:pt x="34" y="135"/>
                  </a:lnTo>
                  <a:lnTo>
                    <a:pt x="0" y="169"/>
                  </a:lnTo>
                  <a:lnTo>
                    <a:pt x="34" y="169"/>
                  </a:lnTo>
                  <a:lnTo>
                    <a:pt x="303" y="203"/>
                  </a:lnTo>
                  <a:lnTo>
                    <a:pt x="606" y="203"/>
                  </a:lnTo>
                  <a:lnTo>
                    <a:pt x="1178" y="169"/>
                  </a:lnTo>
                  <a:lnTo>
                    <a:pt x="1448" y="169"/>
                  </a:lnTo>
                  <a:lnTo>
                    <a:pt x="1717" y="203"/>
                  </a:lnTo>
                  <a:lnTo>
                    <a:pt x="1986" y="236"/>
                  </a:lnTo>
                  <a:lnTo>
                    <a:pt x="2256" y="371"/>
                  </a:lnTo>
                  <a:lnTo>
                    <a:pt x="2323" y="371"/>
                  </a:lnTo>
                  <a:lnTo>
                    <a:pt x="2357" y="337"/>
                  </a:lnTo>
                  <a:lnTo>
                    <a:pt x="2357" y="304"/>
                  </a:lnTo>
                  <a:lnTo>
                    <a:pt x="2357" y="236"/>
                  </a:lnTo>
                  <a:lnTo>
                    <a:pt x="2256" y="169"/>
                  </a:lnTo>
                  <a:lnTo>
                    <a:pt x="2155" y="102"/>
                  </a:lnTo>
                  <a:lnTo>
                    <a:pt x="1919" y="34"/>
                  </a:lnTo>
                  <a:lnTo>
                    <a:pt x="168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5" name="Google Shape;1135;p7"/>
            <p:cNvSpPr/>
            <p:nvPr/>
          </p:nvSpPr>
          <p:spPr>
            <a:xfrm>
              <a:off x="6748375" y="3072975"/>
              <a:ext cx="106900" cy="36200"/>
            </a:xfrm>
            <a:custGeom>
              <a:rect b="b" l="l" r="r" t="t"/>
              <a:pathLst>
                <a:path extrusionOk="0" h="1448" w="4276">
                  <a:moveTo>
                    <a:pt x="4108" y="0"/>
                  </a:moveTo>
                  <a:lnTo>
                    <a:pt x="3872" y="67"/>
                  </a:lnTo>
                  <a:lnTo>
                    <a:pt x="3502" y="168"/>
                  </a:lnTo>
                  <a:lnTo>
                    <a:pt x="3131" y="303"/>
                  </a:lnTo>
                  <a:lnTo>
                    <a:pt x="2424" y="539"/>
                  </a:lnTo>
                  <a:lnTo>
                    <a:pt x="1212" y="943"/>
                  </a:lnTo>
                  <a:lnTo>
                    <a:pt x="606" y="1145"/>
                  </a:lnTo>
                  <a:lnTo>
                    <a:pt x="34" y="1380"/>
                  </a:lnTo>
                  <a:lnTo>
                    <a:pt x="0" y="1414"/>
                  </a:lnTo>
                  <a:lnTo>
                    <a:pt x="0" y="1448"/>
                  </a:lnTo>
                  <a:lnTo>
                    <a:pt x="34" y="1448"/>
                  </a:lnTo>
                  <a:lnTo>
                    <a:pt x="606" y="1347"/>
                  </a:lnTo>
                  <a:lnTo>
                    <a:pt x="1145" y="1178"/>
                  </a:lnTo>
                  <a:lnTo>
                    <a:pt x="2222" y="842"/>
                  </a:lnTo>
                  <a:lnTo>
                    <a:pt x="3266" y="539"/>
                  </a:lnTo>
                  <a:lnTo>
                    <a:pt x="3805" y="337"/>
                  </a:lnTo>
                  <a:lnTo>
                    <a:pt x="4040" y="236"/>
                  </a:lnTo>
                  <a:lnTo>
                    <a:pt x="4242" y="101"/>
                  </a:lnTo>
                  <a:lnTo>
                    <a:pt x="4276" y="67"/>
                  </a:lnTo>
                  <a:lnTo>
                    <a:pt x="4242" y="34"/>
                  </a:lnTo>
                  <a:lnTo>
                    <a:pt x="417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6" name="Google Shape;1136;p7"/>
            <p:cNvSpPr/>
            <p:nvPr/>
          </p:nvSpPr>
          <p:spPr>
            <a:xfrm>
              <a:off x="7065675" y="3940750"/>
              <a:ext cx="53075" cy="20225"/>
            </a:xfrm>
            <a:custGeom>
              <a:rect b="b" l="l" r="r" t="t"/>
              <a:pathLst>
                <a:path extrusionOk="0" h="809" w="2123">
                  <a:moveTo>
                    <a:pt x="1920" y="1"/>
                  </a:moveTo>
                  <a:lnTo>
                    <a:pt x="1853" y="34"/>
                  </a:lnTo>
                  <a:lnTo>
                    <a:pt x="1617" y="102"/>
                  </a:lnTo>
                  <a:lnTo>
                    <a:pt x="1381" y="169"/>
                  </a:lnTo>
                  <a:lnTo>
                    <a:pt x="944" y="270"/>
                  </a:lnTo>
                  <a:lnTo>
                    <a:pt x="472" y="371"/>
                  </a:lnTo>
                  <a:lnTo>
                    <a:pt x="270" y="472"/>
                  </a:lnTo>
                  <a:lnTo>
                    <a:pt x="35" y="573"/>
                  </a:lnTo>
                  <a:lnTo>
                    <a:pt x="1" y="674"/>
                  </a:lnTo>
                  <a:lnTo>
                    <a:pt x="1" y="741"/>
                  </a:lnTo>
                  <a:lnTo>
                    <a:pt x="68" y="809"/>
                  </a:lnTo>
                  <a:lnTo>
                    <a:pt x="136" y="809"/>
                  </a:lnTo>
                  <a:lnTo>
                    <a:pt x="1112" y="640"/>
                  </a:lnTo>
                  <a:lnTo>
                    <a:pt x="1583" y="506"/>
                  </a:lnTo>
                  <a:lnTo>
                    <a:pt x="2021" y="337"/>
                  </a:lnTo>
                  <a:lnTo>
                    <a:pt x="2088" y="304"/>
                  </a:lnTo>
                  <a:lnTo>
                    <a:pt x="2122" y="236"/>
                  </a:lnTo>
                  <a:lnTo>
                    <a:pt x="2122" y="169"/>
                  </a:lnTo>
                  <a:lnTo>
                    <a:pt x="2088" y="102"/>
                  </a:lnTo>
                  <a:lnTo>
                    <a:pt x="2055" y="68"/>
                  </a:lnTo>
                  <a:lnTo>
                    <a:pt x="1987" y="34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7" name="Google Shape;1137;p7"/>
            <p:cNvSpPr/>
            <p:nvPr/>
          </p:nvSpPr>
          <p:spPr>
            <a:xfrm>
              <a:off x="4645800" y="3178175"/>
              <a:ext cx="64825" cy="42100"/>
            </a:xfrm>
            <a:custGeom>
              <a:rect b="b" l="l" r="r" t="t"/>
              <a:pathLst>
                <a:path extrusionOk="0" h="1684" w="2593">
                  <a:moveTo>
                    <a:pt x="2222" y="304"/>
                  </a:moveTo>
                  <a:lnTo>
                    <a:pt x="2290" y="910"/>
                  </a:lnTo>
                  <a:lnTo>
                    <a:pt x="2357" y="1381"/>
                  </a:lnTo>
                  <a:lnTo>
                    <a:pt x="2121" y="1347"/>
                  </a:lnTo>
                  <a:lnTo>
                    <a:pt x="1886" y="1347"/>
                  </a:lnTo>
                  <a:lnTo>
                    <a:pt x="1414" y="1381"/>
                  </a:lnTo>
                  <a:lnTo>
                    <a:pt x="808" y="1381"/>
                  </a:lnTo>
                  <a:lnTo>
                    <a:pt x="539" y="1415"/>
                  </a:lnTo>
                  <a:lnTo>
                    <a:pt x="270" y="1482"/>
                  </a:lnTo>
                  <a:lnTo>
                    <a:pt x="236" y="876"/>
                  </a:lnTo>
                  <a:lnTo>
                    <a:pt x="202" y="573"/>
                  </a:lnTo>
                  <a:lnTo>
                    <a:pt x="202" y="438"/>
                  </a:lnTo>
                  <a:lnTo>
                    <a:pt x="169" y="304"/>
                  </a:lnTo>
                  <a:lnTo>
                    <a:pt x="404" y="371"/>
                  </a:lnTo>
                  <a:lnTo>
                    <a:pt x="674" y="405"/>
                  </a:lnTo>
                  <a:lnTo>
                    <a:pt x="1684" y="405"/>
                  </a:lnTo>
                  <a:lnTo>
                    <a:pt x="1953" y="371"/>
                  </a:lnTo>
                  <a:lnTo>
                    <a:pt x="2222" y="304"/>
                  </a:lnTo>
                  <a:close/>
                  <a:moveTo>
                    <a:pt x="2256" y="1"/>
                  </a:moveTo>
                  <a:lnTo>
                    <a:pt x="2222" y="34"/>
                  </a:lnTo>
                  <a:lnTo>
                    <a:pt x="2222" y="68"/>
                  </a:lnTo>
                  <a:lnTo>
                    <a:pt x="2222" y="169"/>
                  </a:lnTo>
                  <a:lnTo>
                    <a:pt x="1785" y="169"/>
                  </a:lnTo>
                  <a:lnTo>
                    <a:pt x="1347" y="203"/>
                  </a:lnTo>
                  <a:lnTo>
                    <a:pt x="438" y="203"/>
                  </a:lnTo>
                  <a:lnTo>
                    <a:pt x="135" y="236"/>
                  </a:lnTo>
                  <a:lnTo>
                    <a:pt x="101" y="236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0" y="506"/>
                  </a:lnTo>
                  <a:lnTo>
                    <a:pt x="34" y="775"/>
                  </a:lnTo>
                  <a:lnTo>
                    <a:pt x="34" y="1549"/>
                  </a:lnTo>
                  <a:lnTo>
                    <a:pt x="68" y="1617"/>
                  </a:lnTo>
                  <a:lnTo>
                    <a:pt x="135" y="1650"/>
                  </a:lnTo>
                  <a:lnTo>
                    <a:pt x="202" y="1617"/>
                  </a:lnTo>
                  <a:lnTo>
                    <a:pt x="236" y="1583"/>
                  </a:lnTo>
                  <a:lnTo>
                    <a:pt x="505" y="1617"/>
                  </a:lnTo>
                  <a:lnTo>
                    <a:pt x="741" y="1617"/>
                  </a:lnTo>
                  <a:lnTo>
                    <a:pt x="1246" y="1583"/>
                  </a:lnTo>
                  <a:lnTo>
                    <a:pt x="1818" y="1583"/>
                  </a:lnTo>
                  <a:lnTo>
                    <a:pt x="2121" y="1549"/>
                  </a:lnTo>
                  <a:lnTo>
                    <a:pt x="2391" y="1482"/>
                  </a:lnTo>
                  <a:lnTo>
                    <a:pt x="2458" y="1684"/>
                  </a:lnTo>
                  <a:lnTo>
                    <a:pt x="2525" y="1684"/>
                  </a:lnTo>
                  <a:lnTo>
                    <a:pt x="2559" y="1650"/>
                  </a:lnTo>
                  <a:lnTo>
                    <a:pt x="2593" y="1482"/>
                  </a:lnTo>
                  <a:lnTo>
                    <a:pt x="2559" y="1280"/>
                  </a:lnTo>
                  <a:lnTo>
                    <a:pt x="2492" y="910"/>
                  </a:lnTo>
                  <a:lnTo>
                    <a:pt x="2391" y="270"/>
                  </a:lnTo>
                  <a:lnTo>
                    <a:pt x="2424" y="236"/>
                  </a:lnTo>
                  <a:lnTo>
                    <a:pt x="2424" y="203"/>
                  </a:lnTo>
                  <a:lnTo>
                    <a:pt x="2391" y="169"/>
                  </a:lnTo>
                  <a:lnTo>
                    <a:pt x="2357" y="169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8" name="Google Shape;1138;p7"/>
            <p:cNvSpPr/>
            <p:nvPr/>
          </p:nvSpPr>
          <p:spPr>
            <a:xfrm>
              <a:off x="6748375" y="3108325"/>
              <a:ext cx="73250" cy="25275"/>
            </a:xfrm>
            <a:custGeom>
              <a:rect b="b" l="l" r="r" t="t"/>
              <a:pathLst>
                <a:path extrusionOk="0" h="1011" w="2930">
                  <a:moveTo>
                    <a:pt x="2862" y="0"/>
                  </a:moveTo>
                  <a:lnTo>
                    <a:pt x="2492" y="67"/>
                  </a:lnTo>
                  <a:lnTo>
                    <a:pt x="2121" y="168"/>
                  </a:lnTo>
                  <a:lnTo>
                    <a:pt x="1414" y="404"/>
                  </a:lnTo>
                  <a:lnTo>
                    <a:pt x="707" y="640"/>
                  </a:lnTo>
                  <a:lnTo>
                    <a:pt x="337" y="774"/>
                  </a:lnTo>
                  <a:lnTo>
                    <a:pt x="34" y="976"/>
                  </a:lnTo>
                  <a:lnTo>
                    <a:pt x="0" y="1010"/>
                  </a:lnTo>
                  <a:lnTo>
                    <a:pt x="34" y="1010"/>
                  </a:lnTo>
                  <a:lnTo>
                    <a:pt x="404" y="943"/>
                  </a:lnTo>
                  <a:lnTo>
                    <a:pt x="774" y="842"/>
                  </a:lnTo>
                  <a:lnTo>
                    <a:pt x="1448" y="572"/>
                  </a:lnTo>
                  <a:lnTo>
                    <a:pt x="2189" y="370"/>
                  </a:lnTo>
                  <a:lnTo>
                    <a:pt x="2559" y="269"/>
                  </a:lnTo>
                  <a:lnTo>
                    <a:pt x="2896" y="135"/>
                  </a:lnTo>
                  <a:lnTo>
                    <a:pt x="2896" y="101"/>
                  </a:lnTo>
                  <a:lnTo>
                    <a:pt x="2929" y="67"/>
                  </a:lnTo>
                  <a:lnTo>
                    <a:pt x="2896" y="34"/>
                  </a:lnTo>
                  <a:lnTo>
                    <a:pt x="286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9" name="Google Shape;1139;p7"/>
            <p:cNvSpPr/>
            <p:nvPr/>
          </p:nvSpPr>
          <p:spPr>
            <a:xfrm>
              <a:off x="6743325" y="3060350"/>
              <a:ext cx="93450" cy="21900"/>
            </a:xfrm>
            <a:custGeom>
              <a:rect b="b" l="l" r="r" t="t"/>
              <a:pathLst>
                <a:path extrusionOk="0" h="876" w="3738">
                  <a:moveTo>
                    <a:pt x="3266" y="0"/>
                  </a:moveTo>
                  <a:lnTo>
                    <a:pt x="3098" y="34"/>
                  </a:lnTo>
                  <a:lnTo>
                    <a:pt x="2795" y="168"/>
                  </a:lnTo>
                  <a:lnTo>
                    <a:pt x="2492" y="269"/>
                  </a:lnTo>
                  <a:lnTo>
                    <a:pt x="1886" y="471"/>
                  </a:lnTo>
                  <a:lnTo>
                    <a:pt x="1280" y="572"/>
                  </a:lnTo>
                  <a:lnTo>
                    <a:pt x="34" y="741"/>
                  </a:lnTo>
                  <a:lnTo>
                    <a:pt x="0" y="774"/>
                  </a:lnTo>
                  <a:lnTo>
                    <a:pt x="34" y="808"/>
                  </a:lnTo>
                  <a:lnTo>
                    <a:pt x="269" y="842"/>
                  </a:lnTo>
                  <a:lnTo>
                    <a:pt x="505" y="875"/>
                  </a:lnTo>
                  <a:lnTo>
                    <a:pt x="976" y="875"/>
                  </a:lnTo>
                  <a:lnTo>
                    <a:pt x="1414" y="774"/>
                  </a:lnTo>
                  <a:lnTo>
                    <a:pt x="1886" y="640"/>
                  </a:lnTo>
                  <a:lnTo>
                    <a:pt x="2761" y="337"/>
                  </a:lnTo>
                  <a:lnTo>
                    <a:pt x="3232" y="236"/>
                  </a:lnTo>
                  <a:lnTo>
                    <a:pt x="3704" y="202"/>
                  </a:lnTo>
                  <a:lnTo>
                    <a:pt x="3737" y="168"/>
                  </a:lnTo>
                  <a:lnTo>
                    <a:pt x="3737" y="135"/>
                  </a:lnTo>
                  <a:lnTo>
                    <a:pt x="3704" y="101"/>
                  </a:lnTo>
                  <a:lnTo>
                    <a:pt x="3569" y="34"/>
                  </a:lnTo>
                  <a:lnTo>
                    <a:pt x="34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0" name="Google Shape;1140;p7"/>
            <p:cNvSpPr/>
            <p:nvPr/>
          </p:nvSpPr>
          <p:spPr>
            <a:xfrm>
              <a:off x="7182675" y="4392750"/>
              <a:ext cx="76625" cy="40425"/>
            </a:xfrm>
            <a:custGeom>
              <a:rect b="b" l="l" r="r" t="t"/>
              <a:pathLst>
                <a:path extrusionOk="0" h="1617" w="3065">
                  <a:moveTo>
                    <a:pt x="2896" y="1"/>
                  </a:moveTo>
                  <a:lnTo>
                    <a:pt x="1482" y="371"/>
                  </a:lnTo>
                  <a:lnTo>
                    <a:pt x="68" y="809"/>
                  </a:lnTo>
                  <a:lnTo>
                    <a:pt x="1" y="842"/>
                  </a:lnTo>
                  <a:lnTo>
                    <a:pt x="1" y="910"/>
                  </a:lnTo>
                  <a:lnTo>
                    <a:pt x="35" y="977"/>
                  </a:lnTo>
                  <a:lnTo>
                    <a:pt x="102" y="977"/>
                  </a:lnTo>
                  <a:lnTo>
                    <a:pt x="775" y="842"/>
                  </a:lnTo>
                  <a:lnTo>
                    <a:pt x="1449" y="674"/>
                  </a:lnTo>
                  <a:lnTo>
                    <a:pt x="2762" y="304"/>
                  </a:lnTo>
                  <a:lnTo>
                    <a:pt x="2762" y="405"/>
                  </a:lnTo>
                  <a:lnTo>
                    <a:pt x="2762" y="506"/>
                  </a:lnTo>
                  <a:lnTo>
                    <a:pt x="2728" y="607"/>
                  </a:lnTo>
                  <a:lnTo>
                    <a:pt x="2694" y="708"/>
                  </a:lnTo>
                  <a:lnTo>
                    <a:pt x="2526" y="842"/>
                  </a:lnTo>
                  <a:lnTo>
                    <a:pt x="2290" y="977"/>
                  </a:lnTo>
                  <a:lnTo>
                    <a:pt x="2021" y="1078"/>
                  </a:lnTo>
                  <a:lnTo>
                    <a:pt x="1785" y="1145"/>
                  </a:lnTo>
                  <a:lnTo>
                    <a:pt x="1348" y="1246"/>
                  </a:lnTo>
                  <a:lnTo>
                    <a:pt x="573" y="1381"/>
                  </a:lnTo>
                  <a:lnTo>
                    <a:pt x="439" y="1347"/>
                  </a:lnTo>
                  <a:lnTo>
                    <a:pt x="338" y="1280"/>
                  </a:lnTo>
                  <a:lnTo>
                    <a:pt x="237" y="1213"/>
                  </a:lnTo>
                  <a:lnTo>
                    <a:pt x="136" y="1145"/>
                  </a:lnTo>
                  <a:lnTo>
                    <a:pt x="102" y="1179"/>
                  </a:lnTo>
                  <a:lnTo>
                    <a:pt x="136" y="1280"/>
                  </a:lnTo>
                  <a:lnTo>
                    <a:pt x="169" y="1381"/>
                  </a:lnTo>
                  <a:lnTo>
                    <a:pt x="304" y="1583"/>
                  </a:lnTo>
                  <a:lnTo>
                    <a:pt x="371" y="1617"/>
                  </a:lnTo>
                  <a:lnTo>
                    <a:pt x="439" y="1617"/>
                  </a:lnTo>
                  <a:lnTo>
                    <a:pt x="1550" y="1448"/>
                  </a:lnTo>
                  <a:lnTo>
                    <a:pt x="2088" y="1314"/>
                  </a:lnTo>
                  <a:lnTo>
                    <a:pt x="2358" y="1213"/>
                  </a:lnTo>
                  <a:lnTo>
                    <a:pt x="2627" y="1112"/>
                  </a:lnTo>
                  <a:lnTo>
                    <a:pt x="2728" y="1044"/>
                  </a:lnTo>
                  <a:lnTo>
                    <a:pt x="2795" y="943"/>
                  </a:lnTo>
                  <a:lnTo>
                    <a:pt x="2930" y="741"/>
                  </a:lnTo>
                  <a:lnTo>
                    <a:pt x="2997" y="472"/>
                  </a:lnTo>
                  <a:lnTo>
                    <a:pt x="2997" y="337"/>
                  </a:lnTo>
                  <a:lnTo>
                    <a:pt x="2964" y="236"/>
                  </a:lnTo>
                  <a:lnTo>
                    <a:pt x="3031" y="203"/>
                  </a:lnTo>
                  <a:lnTo>
                    <a:pt x="3065" y="169"/>
                  </a:lnTo>
                  <a:lnTo>
                    <a:pt x="3065" y="68"/>
                  </a:lnTo>
                  <a:lnTo>
                    <a:pt x="299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1" name="Google Shape;1141;p7"/>
            <p:cNvSpPr/>
            <p:nvPr/>
          </p:nvSpPr>
          <p:spPr>
            <a:xfrm>
              <a:off x="6135600" y="2891150"/>
              <a:ext cx="26975" cy="145650"/>
            </a:xfrm>
            <a:custGeom>
              <a:rect b="b" l="l" r="r" t="t"/>
              <a:pathLst>
                <a:path extrusionOk="0" h="5826" w="1079">
                  <a:moveTo>
                    <a:pt x="842" y="1"/>
                  </a:moveTo>
                  <a:lnTo>
                    <a:pt x="405" y="2896"/>
                  </a:lnTo>
                  <a:lnTo>
                    <a:pt x="135" y="4479"/>
                  </a:lnTo>
                  <a:lnTo>
                    <a:pt x="34" y="5152"/>
                  </a:lnTo>
                  <a:lnTo>
                    <a:pt x="1" y="5489"/>
                  </a:lnTo>
                  <a:lnTo>
                    <a:pt x="34" y="5792"/>
                  </a:lnTo>
                  <a:lnTo>
                    <a:pt x="68" y="5825"/>
                  </a:lnTo>
                  <a:lnTo>
                    <a:pt x="203" y="5522"/>
                  </a:lnTo>
                  <a:lnTo>
                    <a:pt x="270" y="5186"/>
                  </a:lnTo>
                  <a:lnTo>
                    <a:pt x="371" y="4546"/>
                  </a:lnTo>
                  <a:lnTo>
                    <a:pt x="640" y="2964"/>
                  </a:lnTo>
                  <a:lnTo>
                    <a:pt x="107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2" name="Google Shape;1142;p7"/>
            <p:cNvSpPr/>
            <p:nvPr/>
          </p:nvSpPr>
          <p:spPr>
            <a:xfrm>
              <a:off x="3843650" y="2891150"/>
              <a:ext cx="1028600" cy="388050"/>
            </a:xfrm>
            <a:custGeom>
              <a:rect b="b" l="l" r="r" t="t"/>
              <a:pathLst>
                <a:path extrusionOk="0" h="15522" w="41144">
                  <a:moveTo>
                    <a:pt x="40604" y="1"/>
                  </a:moveTo>
                  <a:lnTo>
                    <a:pt x="40705" y="2425"/>
                  </a:lnTo>
                  <a:lnTo>
                    <a:pt x="40773" y="4849"/>
                  </a:lnTo>
                  <a:lnTo>
                    <a:pt x="40806" y="7374"/>
                  </a:lnTo>
                  <a:lnTo>
                    <a:pt x="40806" y="9899"/>
                  </a:lnTo>
                  <a:lnTo>
                    <a:pt x="40773" y="11078"/>
                  </a:lnTo>
                  <a:lnTo>
                    <a:pt x="40705" y="12256"/>
                  </a:lnTo>
                  <a:lnTo>
                    <a:pt x="40705" y="12626"/>
                  </a:lnTo>
                  <a:lnTo>
                    <a:pt x="40638" y="12997"/>
                  </a:lnTo>
                  <a:lnTo>
                    <a:pt x="40604" y="13199"/>
                  </a:lnTo>
                  <a:lnTo>
                    <a:pt x="40503" y="13367"/>
                  </a:lnTo>
                  <a:lnTo>
                    <a:pt x="40369" y="13468"/>
                  </a:lnTo>
                  <a:lnTo>
                    <a:pt x="40200" y="13535"/>
                  </a:lnTo>
                  <a:lnTo>
                    <a:pt x="39998" y="13569"/>
                  </a:lnTo>
                  <a:lnTo>
                    <a:pt x="39830" y="13603"/>
                  </a:lnTo>
                  <a:lnTo>
                    <a:pt x="29629" y="13939"/>
                  </a:lnTo>
                  <a:lnTo>
                    <a:pt x="19461" y="14276"/>
                  </a:lnTo>
                  <a:lnTo>
                    <a:pt x="14276" y="14478"/>
                  </a:lnTo>
                  <a:lnTo>
                    <a:pt x="9091" y="14714"/>
                  </a:lnTo>
                  <a:lnTo>
                    <a:pt x="6499" y="14882"/>
                  </a:lnTo>
                  <a:lnTo>
                    <a:pt x="3940" y="15050"/>
                  </a:lnTo>
                  <a:lnTo>
                    <a:pt x="1179" y="15252"/>
                  </a:lnTo>
                  <a:lnTo>
                    <a:pt x="607" y="15286"/>
                  </a:lnTo>
                  <a:lnTo>
                    <a:pt x="304" y="15320"/>
                  </a:lnTo>
                  <a:lnTo>
                    <a:pt x="1" y="15286"/>
                  </a:lnTo>
                  <a:lnTo>
                    <a:pt x="1" y="15522"/>
                  </a:lnTo>
                  <a:lnTo>
                    <a:pt x="910" y="15522"/>
                  </a:lnTo>
                  <a:lnTo>
                    <a:pt x="3671" y="15320"/>
                  </a:lnTo>
                  <a:lnTo>
                    <a:pt x="6398" y="15118"/>
                  </a:lnTo>
                  <a:lnTo>
                    <a:pt x="9226" y="14949"/>
                  </a:lnTo>
                  <a:lnTo>
                    <a:pt x="12020" y="14815"/>
                  </a:lnTo>
                  <a:lnTo>
                    <a:pt x="17676" y="14579"/>
                  </a:lnTo>
                  <a:lnTo>
                    <a:pt x="23164" y="14377"/>
                  </a:lnTo>
                  <a:lnTo>
                    <a:pt x="28619" y="14209"/>
                  </a:lnTo>
                  <a:lnTo>
                    <a:pt x="39594" y="13872"/>
                  </a:lnTo>
                  <a:lnTo>
                    <a:pt x="39662" y="13939"/>
                  </a:lnTo>
                  <a:lnTo>
                    <a:pt x="39729" y="13973"/>
                  </a:lnTo>
                  <a:lnTo>
                    <a:pt x="39763" y="13939"/>
                  </a:lnTo>
                  <a:lnTo>
                    <a:pt x="39897" y="13906"/>
                  </a:lnTo>
                  <a:lnTo>
                    <a:pt x="40066" y="13872"/>
                  </a:lnTo>
                  <a:lnTo>
                    <a:pt x="40167" y="13872"/>
                  </a:lnTo>
                  <a:lnTo>
                    <a:pt x="40234" y="13838"/>
                  </a:lnTo>
                  <a:lnTo>
                    <a:pt x="40402" y="13805"/>
                  </a:lnTo>
                  <a:lnTo>
                    <a:pt x="40571" y="13737"/>
                  </a:lnTo>
                  <a:lnTo>
                    <a:pt x="40705" y="13636"/>
                  </a:lnTo>
                  <a:lnTo>
                    <a:pt x="40806" y="13468"/>
                  </a:lnTo>
                  <a:lnTo>
                    <a:pt x="40907" y="13232"/>
                  </a:lnTo>
                  <a:lnTo>
                    <a:pt x="40975" y="12997"/>
                  </a:lnTo>
                  <a:lnTo>
                    <a:pt x="41042" y="12458"/>
                  </a:lnTo>
                  <a:lnTo>
                    <a:pt x="41076" y="11414"/>
                  </a:lnTo>
                  <a:lnTo>
                    <a:pt x="41109" y="10000"/>
                  </a:lnTo>
                  <a:lnTo>
                    <a:pt x="41143" y="8586"/>
                  </a:lnTo>
                  <a:lnTo>
                    <a:pt x="41109" y="5758"/>
                  </a:lnTo>
                  <a:lnTo>
                    <a:pt x="41042" y="3065"/>
                  </a:lnTo>
                  <a:lnTo>
                    <a:pt x="40907" y="337"/>
                  </a:lnTo>
                  <a:lnTo>
                    <a:pt x="409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3" name="Google Shape;1143;p7"/>
            <p:cNvSpPr/>
            <p:nvPr/>
          </p:nvSpPr>
          <p:spPr>
            <a:xfrm>
              <a:off x="6583400" y="4932275"/>
              <a:ext cx="707875" cy="436025"/>
            </a:xfrm>
            <a:custGeom>
              <a:rect b="b" l="l" r="r" t="t"/>
              <a:pathLst>
                <a:path extrusionOk="0" h="17441" w="28315">
                  <a:moveTo>
                    <a:pt x="2929" y="1011"/>
                  </a:moveTo>
                  <a:lnTo>
                    <a:pt x="2997" y="1112"/>
                  </a:lnTo>
                  <a:lnTo>
                    <a:pt x="3064" y="1145"/>
                  </a:lnTo>
                  <a:lnTo>
                    <a:pt x="3098" y="1179"/>
                  </a:lnTo>
                  <a:lnTo>
                    <a:pt x="3199" y="1145"/>
                  </a:lnTo>
                  <a:lnTo>
                    <a:pt x="3199" y="1213"/>
                  </a:lnTo>
                  <a:lnTo>
                    <a:pt x="3232" y="1280"/>
                  </a:lnTo>
                  <a:lnTo>
                    <a:pt x="3232" y="1280"/>
                  </a:lnTo>
                  <a:lnTo>
                    <a:pt x="3098" y="1213"/>
                  </a:lnTo>
                  <a:lnTo>
                    <a:pt x="2997" y="1145"/>
                  </a:lnTo>
                  <a:lnTo>
                    <a:pt x="2929" y="1011"/>
                  </a:lnTo>
                  <a:close/>
                  <a:moveTo>
                    <a:pt x="2088" y="236"/>
                  </a:moveTo>
                  <a:lnTo>
                    <a:pt x="2492" y="304"/>
                  </a:lnTo>
                  <a:lnTo>
                    <a:pt x="2492" y="371"/>
                  </a:lnTo>
                  <a:lnTo>
                    <a:pt x="2458" y="472"/>
                  </a:lnTo>
                  <a:lnTo>
                    <a:pt x="2458" y="573"/>
                  </a:lnTo>
                  <a:lnTo>
                    <a:pt x="2492" y="842"/>
                  </a:lnTo>
                  <a:lnTo>
                    <a:pt x="2593" y="1044"/>
                  </a:lnTo>
                  <a:lnTo>
                    <a:pt x="2727" y="1246"/>
                  </a:lnTo>
                  <a:lnTo>
                    <a:pt x="2896" y="1415"/>
                  </a:lnTo>
                  <a:lnTo>
                    <a:pt x="2997" y="1482"/>
                  </a:lnTo>
                  <a:lnTo>
                    <a:pt x="3098" y="1550"/>
                  </a:lnTo>
                  <a:lnTo>
                    <a:pt x="3199" y="1550"/>
                  </a:lnTo>
                  <a:lnTo>
                    <a:pt x="3333" y="1583"/>
                  </a:lnTo>
                  <a:lnTo>
                    <a:pt x="3434" y="1550"/>
                  </a:lnTo>
                  <a:lnTo>
                    <a:pt x="3468" y="1516"/>
                  </a:lnTo>
                  <a:lnTo>
                    <a:pt x="3502" y="1482"/>
                  </a:lnTo>
                  <a:lnTo>
                    <a:pt x="3468" y="1886"/>
                  </a:lnTo>
                  <a:lnTo>
                    <a:pt x="3367" y="2257"/>
                  </a:lnTo>
                  <a:lnTo>
                    <a:pt x="3030" y="2156"/>
                  </a:lnTo>
                  <a:lnTo>
                    <a:pt x="2727" y="2055"/>
                  </a:lnTo>
                  <a:lnTo>
                    <a:pt x="2458" y="1853"/>
                  </a:lnTo>
                  <a:lnTo>
                    <a:pt x="2189" y="1617"/>
                  </a:lnTo>
                  <a:lnTo>
                    <a:pt x="2088" y="1482"/>
                  </a:lnTo>
                  <a:lnTo>
                    <a:pt x="1987" y="1314"/>
                  </a:lnTo>
                  <a:lnTo>
                    <a:pt x="1852" y="977"/>
                  </a:lnTo>
                  <a:lnTo>
                    <a:pt x="1751" y="640"/>
                  </a:lnTo>
                  <a:lnTo>
                    <a:pt x="1684" y="270"/>
                  </a:lnTo>
                  <a:lnTo>
                    <a:pt x="2088" y="236"/>
                  </a:lnTo>
                  <a:close/>
                  <a:moveTo>
                    <a:pt x="1583" y="304"/>
                  </a:moveTo>
                  <a:lnTo>
                    <a:pt x="1583" y="674"/>
                  </a:lnTo>
                  <a:lnTo>
                    <a:pt x="1650" y="1078"/>
                  </a:lnTo>
                  <a:lnTo>
                    <a:pt x="1818" y="1449"/>
                  </a:lnTo>
                  <a:lnTo>
                    <a:pt x="2020" y="1785"/>
                  </a:lnTo>
                  <a:lnTo>
                    <a:pt x="2290" y="2055"/>
                  </a:lnTo>
                  <a:lnTo>
                    <a:pt x="2626" y="2324"/>
                  </a:lnTo>
                  <a:lnTo>
                    <a:pt x="2761" y="2391"/>
                  </a:lnTo>
                  <a:lnTo>
                    <a:pt x="2929" y="2425"/>
                  </a:lnTo>
                  <a:lnTo>
                    <a:pt x="3232" y="2459"/>
                  </a:lnTo>
                  <a:lnTo>
                    <a:pt x="3064" y="2728"/>
                  </a:lnTo>
                  <a:lnTo>
                    <a:pt x="2896" y="2896"/>
                  </a:lnTo>
                  <a:lnTo>
                    <a:pt x="2727" y="2997"/>
                  </a:lnTo>
                  <a:lnTo>
                    <a:pt x="2525" y="3065"/>
                  </a:lnTo>
                  <a:lnTo>
                    <a:pt x="2290" y="3132"/>
                  </a:lnTo>
                  <a:lnTo>
                    <a:pt x="1987" y="3166"/>
                  </a:lnTo>
                  <a:lnTo>
                    <a:pt x="1785" y="3166"/>
                  </a:lnTo>
                  <a:lnTo>
                    <a:pt x="1684" y="3132"/>
                  </a:lnTo>
                  <a:lnTo>
                    <a:pt x="1650" y="3098"/>
                  </a:lnTo>
                  <a:lnTo>
                    <a:pt x="1616" y="3098"/>
                  </a:lnTo>
                  <a:lnTo>
                    <a:pt x="1616" y="3132"/>
                  </a:lnTo>
                  <a:lnTo>
                    <a:pt x="1616" y="3199"/>
                  </a:lnTo>
                  <a:lnTo>
                    <a:pt x="1650" y="3267"/>
                  </a:lnTo>
                  <a:lnTo>
                    <a:pt x="1751" y="3334"/>
                  </a:lnTo>
                  <a:lnTo>
                    <a:pt x="2189" y="3334"/>
                  </a:lnTo>
                  <a:lnTo>
                    <a:pt x="2525" y="3267"/>
                  </a:lnTo>
                  <a:lnTo>
                    <a:pt x="2525" y="3300"/>
                  </a:lnTo>
                  <a:lnTo>
                    <a:pt x="2694" y="3502"/>
                  </a:lnTo>
                  <a:lnTo>
                    <a:pt x="2896" y="3738"/>
                  </a:lnTo>
                  <a:lnTo>
                    <a:pt x="3367" y="4108"/>
                  </a:lnTo>
                  <a:lnTo>
                    <a:pt x="3771" y="4479"/>
                  </a:lnTo>
                  <a:lnTo>
                    <a:pt x="3973" y="4681"/>
                  </a:lnTo>
                  <a:lnTo>
                    <a:pt x="4141" y="4950"/>
                  </a:lnTo>
                  <a:lnTo>
                    <a:pt x="4276" y="5152"/>
                  </a:lnTo>
                  <a:lnTo>
                    <a:pt x="4444" y="5354"/>
                  </a:lnTo>
                  <a:lnTo>
                    <a:pt x="4781" y="5758"/>
                  </a:lnTo>
                  <a:lnTo>
                    <a:pt x="5185" y="6128"/>
                  </a:lnTo>
                  <a:lnTo>
                    <a:pt x="5589" y="6499"/>
                  </a:lnTo>
                  <a:lnTo>
                    <a:pt x="5421" y="6701"/>
                  </a:lnTo>
                  <a:lnTo>
                    <a:pt x="5252" y="6936"/>
                  </a:lnTo>
                  <a:lnTo>
                    <a:pt x="5118" y="7138"/>
                  </a:lnTo>
                  <a:lnTo>
                    <a:pt x="3300" y="5388"/>
                  </a:lnTo>
                  <a:lnTo>
                    <a:pt x="2424" y="4546"/>
                  </a:lnTo>
                  <a:lnTo>
                    <a:pt x="1953" y="4142"/>
                  </a:lnTo>
                  <a:lnTo>
                    <a:pt x="1482" y="3805"/>
                  </a:lnTo>
                  <a:lnTo>
                    <a:pt x="909" y="3469"/>
                  </a:lnTo>
                  <a:lnTo>
                    <a:pt x="674" y="3267"/>
                  </a:lnTo>
                  <a:lnTo>
                    <a:pt x="573" y="3132"/>
                  </a:lnTo>
                  <a:lnTo>
                    <a:pt x="472" y="2997"/>
                  </a:lnTo>
                  <a:lnTo>
                    <a:pt x="371" y="2829"/>
                  </a:lnTo>
                  <a:lnTo>
                    <a:pt x="337" y="2661"/>
                  </a:lnTo>
                  <a:lnTo>
                    <a:pt x="270" y="2290"/>
                  </a:lnTo>
                  <a:lnTo>
                    <a:pt x="270" y="1954"/>
                  </a:lnTo>
                  <a:lnTo>
                    <a:pt x="303" y="1583"/>
                  </a:lnTo>
                  <a:lnTo>
                    <a:pt x="371" y="1314"/>
                  </a:lnTo>
                  <a:lnTo>
                    <a:pt x="472" y="1078"/>
                  </a:lnTo>
                  <a:lnTo>
                    <a:pt x="606" y="876"/>
                  </a:lnTo>
                  <a:lnTo>
                    <a:pt x="775" y="708"/>
                  </a:lnTo>
                  <a:lnTo>
                    <a:pt x="943" y="573"/>
                  </a:lnTo>
                  <a:lnTo>
                    <a:pt x="1145" y="438"/>
                  </a:lnTo>
                  <a:lnTo>
                    <a:pt x="1347" y="337"/>
                  </a:lnTo>
                  <a:lnTo>
                    <a:pt x="1583" y="304"/>
                  </a:lnTo>
                  <a:close/>
                  <a:moveTo>
                    <a:pt x="21548" y="6701"/>
                  </a:moveTo>
                  <a:lnTo>
                    <a:pt x="21682" y="6903"/>
                  </a:lnTo>
                  <a:lnTo>
                    <a:pt x="21548" y="7037"/>
                  </a:lnTo>
                  <a:lnTo>
                    <a:pt x="21447" y="7206"/>
                  </a:lnTo>
                  <a:lnTo>
                    <a:pt x="21346" y="7071"/>
                  </a:lnTo>
                  <a:lnTo>
                    <a:pt x="21278" y="7004"/>
                  </a:lnTo>
                  <a:lnTo>
                    <a:pt x="21413" y="6869"/>
                  </a:lnTo>
                  <a:lnTo>
                    <a:pt x="21480" y="6802"/>
                  </a:lnTo>
                  <a:lnTo>
                    <a:pt x="21514" y="6734"/>
                  </a:lnTo>
                  <a:lnTo>
                    <a:pt x="21548" y="6701"/>
                  </a:lnTo>
                  <a:close/>
                  <a:moveTo>
                    <a:pt x="22086" y="7004"/>
                  </a:moveTo>
                  <a:lnTo>
                    <a:pt x="22288" y="7037"/>
                  </a:lnTo>
                  <a:lnTo>
                    <a:pt x="22490" y="7105"/>
                  </a:lnTo>
                  <a:lnTo>
                    <a:pt x="22692" y="7206"/>
                  </a:lnTo>
                  <a:lnTo>
                    <a:pt x="22894" y="7307"/>
                  </a:lnTo>
                  <a:lnTo>
                    <a:pt x="23063" y="7475"/>
                  </a:lnTo>
                  <a:lnTo>
                    <a:pt x="23770" y="8115"/>
                  </a:lnTo>
                  <a:lnTo>
                    <a:pt x="24477" y="8754"/>
                  </a:lnTo>
                  <a:lnTo>
                    <a:pt x="25117" y="9428"/>
                  </a:lnTo>
                  <a:lnTo>
                    <a:pt x="25723" y="10101"/>
                  </a:lnTo>
                  <a:lnTo>
                    <a:pt x="26295" y="10842"/>
                  </a:lnTo>
                  <a:lnTo>
                    <a:pt x="26800" y="11549"/>
                  </a:lnTo>
                  <a:lnTo>
                    <a:pt x="26733" y="11583"/>
                  </a:lnTo>
                  <a:lnTo>
                    <a:pt x="26699" y="11616"/>
                  </a:lnTo>
                  <a:lnTo>
                    <a:pt x="26665" y="11684"/>
                  </a:lnTo>
                  <a:lnTo>
                    <a:pt x="26665" y="11751"/>
                  </a:lnTo>
                  <a:lnTo>
                    <a:pt x="26699" y="11785"/>
                  </a:lnTo>
                  <a:lnTo>
                    <a:pt x="26733" y="11852"/>
                  </a:lnTo>
                  <a:lnTo>
                    <a:pt x="26800" y="11987"/>
                  </a:lnTo>
                  <a:lnTo>
                    <a:pt x="26564" y="12290"/>
                  </a:lnTo>
                  <a:lnTo>
                    <a:pt x="26531" y="12357"/>
                  </a:lnTo>
                  <a:lnTo>
                    <a:pt x="26463" y="12391"/>
                  </a:lnTo>
                  <a:lnTo>
                    <a:pt x="26329" y="12391"/>
                  </a:lnTo>
                  <a:lnTo>
                    <a:pt x="26160" y="12357"/>
                  </a:lnTo>
                  <a:lnTo>
                    <a:pt x="25992" y="12256"/>
                  </a:lnTo>
                  <a:lnTo>
                    <a:pt x="25655" y="12020"/>
                  </a:lnTo>
                  <a:lnTo>
                    <a:pt x="25453" y="11852"/>
                  </a:lnTo>
                  <a:lnTo>
                    <a:pt x="25083" y="11549"/>
                  </a:lnTo>
                  <a:lnTo>
                    <a:pt x="24746" y="11246"/>
                  </a:lnTo>
                  <a:lnTo>
                    <a:pt x="24107" y="10573"/>
                  </a:lnTo>
                  <a:lnTo>
                    <a:pt x="23433" y="9832"/>
                  </a:lnTo>
                  <a:lnTo>
                    <a:pt x="22793" y="9057"/>
                  </a:lnTo>
                  <a:lnTo>
                    <a:pt x="22120" y="8317"/>
                  </a:lnTo>
                  <a:lnTo>
                    <a:pt x="21783" y="7946"/>
                  </a:lnTo>
                  <a:lnTo>
                    <a:pt x="21413" y="7610"/>
                  </a:lnTo>
                  <a:lnTo>
                    <a:pt x="21548" y="7408"/>
                  </a:lnTo>
                  <a:lnTo>
                    <a:pt x="21716" y="7206"/>
                  </a:lnTo>
                  <a:lnTo>
                    <a:pt x="21884" y="7071"/>
                  </a:lnTo>
                  <a:lnTo>
                    <a:pt x="22086" y="7004"/>
                  </a:lnTo>
                  <a:close/>
                  <a:moveTo>
                    <a:pt x="26935" y="12088"/>
                  </a:moveTo>
                  <a:lnTo>
                    <a:pt x="27271" y="12222"/>
                  </a:lnTo>
                  <a:lnTo>
                    <a:pt x="27406" y="12323"/>
                  </a:lnTo>
                  <a:lnTo>
                    <a:pt x="27507" y="12424"/>
                  </a:lnTo>
                  <a:lnTo>
                    <a:pt x="27339" y="12694"/>
                  </a:lnTo>
                  <a:lnTo>
                    <a:pt x="27137" y="12896"/>
                  </a:lnTo>
                  <a:lnTo>
                    <a:pt x="26800" y="12424"/>
                  </a:lnTo>
                  <a:lnTo>
                    <a:pt x="26867" y="12256"/>
                  </a:lnTo>
                  <a:lnTo>
                    <a:pt x="26935" y="12088"/>
                  </a:lnTo>
                  <a:close/>
                  <a:moveTo>
                    <a:pt x="1650" y="1"/>
                  </a:moveTo>
                  <a:lnTo>
                    <a:pt x="1414" y="68"/>
                  </a:lnTo>
                  <a:lnTo>
                    <a:pt x="1179" y="135"/>
                  </a:lnTo>
                  <a:lnTo>
                    <a:pt x="977" y="236"/>
                  </a:lnTo>
                  <a:lnTo>
                    <a:pt x="775" y="371"/>
                  </a:lnTo>
                  <a:lnTo>
                    <a:pt x="539" y="607"/>
                  </a:lnTo>
                  <a:lnTo>
                    <a:pt x="371" y="842"/>
                  </a:lnTo>
                  <a:lnTo>
                    <a:pt x="236" y="1078"/>
                  </a:lnTo>
                  <a:lnTo>
                    <a:pt x="101" y="1347"/>
                  </a:lnTo>
                  <a:lnTo>
                    <a:pt x="34" y="1651"/>
                  </a:lnTo>
                  <a:lnTo>
                    <a:pt x="0" y="1920"/>
                  </a:lnTo>
                  <a:lnTo>
                    <a:pt x="0" y="2223"/>
                  </a:lnTo>
                  <a:lnTo>
                    <a:pt x="34" y="2526"/>
                  </a:lnTo>
                  <a:lnTo>
                    <a:pt x="101" y="2728"/>
                  </a:lnTo>
                  <a:lnTo>
                    <a:pt x="135" y="2930"/>
                  </a:lnTo>
                  <a:lnTo>
                    <a:pt x="236" y="3098"/>
                  </a:lnTo>
                  <a:lnTo>
                    <a:pt x="337" y="3233"/>
                  </a:lnTo>
                  <a:lnTo>
                    <a:pt x="573" y="3502"/>
                  </a:lnTo>
                  <a:lnTo>
                    <a:pt x="842" y="3738"/>
                  </a:lnTo>
                  <a:lnTo>
                    <a:pt x="1482" y="4142"/>
                  </a:lnTo>
                  <a:lnTo>
                    <a:pt x="1785" y="4378"/>
                  </a:lnTo>
                  <a:lnTo>
                    <a:pt x="2088" y="4613"/>
                  </a:lnTo>
                  <a:lnTo>
                    <a:pt x="3535" y="5994"/>
                  </a:lnTo>
                  <a:lnTo>
                    <a:pt x="4949" y="7374"/>
                  </a:lnTo>
                  <a:lnTo>
                    <a:pt x="5017" y="7408"/>
                  </a:lnTo>
                  <a:lnTo>
                    <a:pt x="5084" y="7408"/>
                  </a:lnTo>
                  <a:lnTo>
                    <a:pt x="5151" y="7340"/>
                  </a:lnTo>
                  <a:lnTo>
                    <a:pt x="5185" y="7307"/>
                  </a:lnTo>
                  <a:lnTo>
                    <a:pt x="5320" y="7172"/>
                  </a:lnTo>
                  <a:lnTo>
                    <a:pt x="5421" y="7037"/>
                  </a:lnTo>
                  <a:lnTo>
                    <a:pt x="5488" y="7037"/>
                  </a:lnTo>
                  <a:lnTo>
                    <a:pt x="5757" y="7374"/>
                  </a:lnTo>
                  <a:lnTo>
                    <a:pt x="5993" y="7643"/>
                  </a:lnTo>
                  <a:lnTo>
                    <a:pt x="6363" y="8014"/>
                  </a:lnTo>
                  <a:lnTo>
                    <a:pt x="6801" y="8384"/>
                  </a:lnTo>
                  <a:lnTo>
                    <a:pt x="7205" y="8687"/>
                  </a:lnTo>
                  <a:lnTo>
                    <a:pt x="7643" y="8956"/>
                  </a:lnTo>
                  <a:lnTo>
                    <a:pt x="8114" y="9192"/>
                  </a:lnTo>
                  <a:lnTo>
                    <a:pt x="8619" y="9360"/>
                  </a:lnTo>
                  <a:lnTo>
                    <a:pt x="8922" y="9428"/>
                  </a:lnTo>
                  <a:lnTo>
                    <a:pt x="9259" y="9461"/>
                  </a:lnTo>
                  <a:lnTo>
                    <a:pt x="9899" y="9529"/>
                  </a:lnTo>
                  <a:lnTo>
                    <a:pt x="10202" y="9563"/>
                  </a:lnTo>
                  <a:lnTo>
                    <a:pt x="10505" y="9664"/>
                  </a:lnTo>
                  <a:lnTo>
                    <a:pt x="10774" y="9832"/>
                  </a:lnTo>
                  <a:lnTo>
                    <a:pt x="11043" y="10034"/>
                  </a:lnTo>
                  <a:lnTo>
                    <a:pt x="11245" y="10303"/>
                  </a:lnTo>
                  <a:lnTo>
                    <a:pt x="11414" y="10606"/>
                  </a:lnTo>
                  <a:lnTo>
                    <a:pt x="11515" y="10977"/>
                  </a:lnTo>
                  <a:lnTo>
                    <a:pt x="11616" y="11347"/>
                  </a:lnTo>
                  <a:lnTo>
                    <a:pt x="11717" y="12088"/>
                  </a:lnTo>
                  <a:lnTo>
                    <a:pt x="11784" y="12761"/>
                  </a:lnTo>
                  <a:lnTo>
                    <a:pt x="11885" y="13805"/>
                  </a:lnTo>
                  <a:lnTo>
                    <a:pt x="11919" y="14310"/>
                  </a:lnTo>
                  <a:lnTo>
                    <a:pt x="11986" y="14781"/>
                  </a:lnTo>
                  <a:lnTo>
                    <a:pt x="12121" y="15252"/>
                  </a:lnTo>
                  <a:lnTo>
                    <a:pt x="12188" y="15488"/>
                  </a:lnTo>
                  <a:lnTo>
                    <a:pt x="12289" y="15690"/>
                  </a:lnTo>
                  <a:lnTo>
                    <a:pt x="12424" y="15892"/>
                  </a:lnTo>
                  <a:lnTo>
                    <a:pt x="12592" y="16094"/>
                  </a:lnTo>
                  <a:lnTo>
                    <a:pt x="12760" y="16296"/>
                  </a:lnTo>
                  <a:lnTo>
                    <a:pt x="12962" y="16464"/>
                  </a:lnTo>
                  <a:lnTo>
                    <a:pt x="13164" y="16599"/>
                  </a:lnTo>
                  <a:lnTo>
                    <a:pt x="13400" y="16734"/>
                  </a:lnTo>
                  <a:lnTo>
                    <a:pt x="13838" y="16936"/>
                  </a:lnTo>
                  <a:lnTo>
                    <a:pt x="14309" y="17070"/>
                  </a:lnTo>
                  <a:lnTo>
                    <a:pt x="14780" y="17205"/>
                  </a:lnTo>
                  <a:lnTo>
                    <a:pt x="15252" y="17306"/>
                  </a:lnTo>
                  <a:lnTo>
                    <a:pt x="15757" y="17373"/>
                  </a:lnTo>
                  <a:lnTo>
                    <a:pt x="16296" y="17441"/>
                  </a:lnTo>
                  <a:lnTo>
                    <a:pt x="16531" y="17407"/>
                  </a:lnTo>
                  <a:lnTo>
                    <a:pt x="16767" y="17407"/>
                  </a:lnTo>
                  <a:lnTo>
                    <a:pt x="17205" y="17340"/>
                  </a:lnTo>
                  <a:lnTo>
                    <a:pt x="17609" y="17239"/>
                  </a:lnTo>
                  <a:lnTo>
                    <a:pt x="18013" y="17070"/>
                  </a:lnTo>
                  <a:lnTo>
                    <a:pt x="18383" y="16902"/>
                  </a:lnTo>
                  <a:lnTo>
                    <a:pt x="18753" y="16700"/>
                  </a:lnTo>
                  <a:lnTo>
                    <a:pt x="19090" y="16464"/>
                  </a:lnTo>
                  <a:lnTo>
                    <a:pt x="19393" y="16161"/>
                  </a:lnTo>
                  <a:lnTo>
                    <a:pt x="19629" y="15791"/>
                  </a:lnTo>
                  <a:lnTo>
                    <a:pt x="19763" y="15555"/>
                  </a:lnTo>
                  <a:lnTo>
                    <a:pt x="19831" y="15320"/>
                  </a:lnTo>
                  <a:lnTo>
                    <a:pt x="19898" y="15084"/>
                  </a:lnTo>
                  <a:lnTo>
                    <a:pt x="19898" y="14815"/>
                  </a:lnTo>
                  <a:lnTo>
                    <a:pt x="19898" y="14579"/>
                  </a:lnTo>
                  <a:lnTo>
                    <a:pt x="19831" y="14343"/>
                  </a:lnTo>
                  <a:lnTo>
                    <a:pt x="19763" y="14108"/>
                  </a:lnTo>
                  <a:lnTo>
                    <a:pt x="19696" y="13872"/>
                  </a:lnTo>
                  <a:lnTo>
                    <a:pt x="19460" y="13367"/>
                  </a:lnTo>
                  <a:lnTo>
                    <a:pt x="19225" y="12929"/>
                  </a:lnTo>
                  <a:lnTo>
                    <a:pt x="18922" y="12492"/>
                  </a:lnTo>
                  <a:lnTo>
                    <a:pt x="18652" y="12121"/>
                  </a:lnTo>
                  <a:lnTo>
                    <a:pt x="18248" y="11549"/>
                  </a:lnTo>
                  <a:lnTo>
                    <a:pt x="17878" y="10909"/>
                  </a:lnTo>
                  <a:lnTo>
                    <a:pt x="17575" y="10202"/>
                  </a:lnTo>
                  <a:lnTo>
                    <a:pt x="17339" y="9529"/>
                  </a:lnTo>
                  <a:lnTo>
                    <a:pt x="17238" y="9158"/>
                  </a:lnTo>
                  <a:lnTo>
                    <a:pt x="17171" y="8788"/>
                  </a:lnTo>
                  <a:lnTo>
                    <a:pt x="17104" y="8418"/>
                  </a:lnTo>
                  <a:lnTo>
                    <a:pt x="17070" y="8047"/>
                  </a:lnTo>
                  <a:lnTo>
                    <a:pt x="17070" y="7711"/>
                  </a:lnTo>
                  <a:lnTo>
                    <a:pt x="17104" y="7340"/>
                  </a:lnTo>
                  <a:lnTo>
                    <a:pt x="17137" y="6970"/>
                  </a:lnTo>
                  <a:lnTo>
                    <a:pt x="17238" y="6633"/>
                  </a:lnTo>
                  <a:lnTo>
                    <a:pt x="17339" y="6297"/>
                  </a:lnTo>
                  <a:lnTo>
                    <a:pt x="17541" y="5960"/>
                  </a:lnTo>
                  <a:lnTo>
                    <a:pt x="17777" y="5691"/>
                  </a:lnTo>
                  <a:lnTo>
                    <a:pt x="18046" y="5455"/>
                  </a:lnTo>
                  <a:lnTo>
                    <a:pt x="18349" y="5253"/>
                  </a:lnTo>
                  <a:lnTo>
                    <a:pt x="18686" y="5152"/>
                  </a:lnTo>
                  <a:lnTo>
                    <a:pt x="19023" y="5085"/>
                  </a:lnTo>
                  <a:lnTo>
                    <a:pt x="19393" y="5085"/>
                  </a:lnTo>
                  <a:lnTo>
                    <a:pt x="19696" y="5186"/>
                  </a:lnTo>
                  <a:lnTo>
                    <a:pt x="19965" y="5320"/>
                  </a:lnTo>
                  <a:lnTo>
                    <a:pt x="20235" y="5489"/>
                  </a:lnTo>
                  <a:lnTo>
                    <a:pt x="20470" y="5724"/>
                  </a:lnTo>
                  <a:lnTo>
                    <a:pt x="20672" y="5960"/>
                  </a:lnTo>
                  <a:lnTo>
                    <a:pt x="20874" y="6196"/>
                  </a:lnTo>
                  <a:lnTo>
                    <a:pt x="21211" y="6734"/>
                  </a:lnTo>
                  <a:lnTo>
                    <a:pt x="21076" y="6936"/>
                  </a:lnTo>
                  <a:lnTo>
                    <a:pt x="21043" y="6936"/>
                  </a:lnTo>
                  <a:lnTo>
                    <a:pt x="21043" y="7037"/>
                  </a:lnTo>
                  <a:lnTo>
                    <a:pt x="21076" y="7071"/>
                  </a:lnTo>
                  <a:lnTo>
                    <a:pt x="21144" y="7071"/>
                  </a:lnTo>
                  <a:lnTo>
                    <a:pt x="21177" y="7138"/>
                  </a:lnTo>
                  <a:lnTo>
                    <a:pt x="21245" y="7273"/>
                  </a:lnTo>
                  <a:lnTo>
                    <a:pt x="21278" y="7340"/>
                  </a:lnTo>
                  <a:lnTo>
                    <a:pt x="21346" y="7374"/>
                  </a:lnTo>
                  <a:lnTo>
                    <a:pt x="21312" y="7542"/>
                  </a:lnTo>
                  <a:lnTo>
                    <a:pt x="21245" y="7576"/>
                  </a:lnTo>
                  <a:lnTo>
                    <a:pt x="21211" y="7643"/>
                  </a:lnTo>
                  <a:lnTo>
                    <a:pt x="21245" y="7677"/>
                  </a:lnTo>
                  <a:lnTo>
                    <a:pt x="21649" y="8216"/>
                  </a:lnTo>
                  <a:lnTo>
                    <a:pt x="22086" y="8721"/>
                  </a:lnTo>
                  <a:lnTo>
                    <a:pt x="22962" y="9697"/>
                  </a:lnTo>
                  <a:lnTo>
                    <a:pt x="23837" y="10674"/>
                  </a:lnTo>
                  <a:lnTo>
                    <a:pt x="24275" y="11145"/>
                  </a:lnTo>
                  <a:lnTo>
                    <a:pt x="24746" y="11583"/>
                  </a:lnTo>
                  <a:lnTo>
                    <a:pt x="25049" y="11886"/>
                  </a:lnTo>
                  <a:lnTo>
                    <a:pt x="25453" y="12256"/>
                  </a:lnTo>
                  <a:lnTo>
                    <a:pt x="25689" y="12424"/>
                  </a:lnTo>
                  <a:lnTo>
                    <a:pt x="25925" y="12593"/>
                  </a:lnTo>
                  <a:lnTo>
                    <a:pt x="26127" y="12660"/>
                  </a:lnTo>
                  <a:lnTo>
                    <a:pt x="26295" y="12694"/>
                  </a:lnTo>
                  <a:lnTo>
                    <a:pt x="26497" y="12660"/>
                  </a:lnTo>
                  <a:lnTo>
                    <a:pt x="26665" y="12593"/>
                  </a:lnTo>
                  <a:lnTo>
                    <a:pt x="26699" y="12559"/>
                  </a:lnTo>
                  <a:lnTo>
                    <a:pt x="27036" y="13064"/>
                  </a:lnTo>
                  <a:lnTo>
                    <a:pt x="27103" y="13098"/>
                  </a:lnTo>
                  <a:lnTo>
                    <a:pt x="27170" y="13098"/>
                  </a:lnTo>
                  <a:lnTo>
                    <a:pt x="27440" y="12862"/>
                  </a:lnTo>
                  <a:lnTo>
                    <a:pt x="27608" y="13030"/>
                  </a:lnTo>
                  <a:lnTo>
                    <a:pt x="27810" y="13165"/>
                  </a:lnTo>
                  <a:lnTo>
                    <a:pt x="28046" y="13232"/>
                  </a:lnTo>
                  <a:lnTo>
                    <a:pt x="28315" y="13266"/>
                  </a:lnTo>
                  <a:lnTo>
                    <a:pt x="28315" y="12862"/>
                  </a:lnTo>
                  <a:lnTo>
                    <a:pt x="27978" y="12795"/>
                  </a:lnTo>
                  <a:lnTo>
                    <a:pt x="27608" y="12660"/>
                  </a:lnTo>
                  <a:lnTo>
                    <a:pt x="27709" y="12525"/>
                  </a:lnTo>
                  <a:lnTo>
                    <a:pt x="27743" y="12458"/>
                  </a:lnTo>
                  <a:lnTo>
                    <a:pt x="27709" y="12357"/>
                  </a:lnTo>
                  <a:lnTo>
                    <a:pt x="27574" y="12189"/>
                  </a:lnTo>
                  <a:lnTo>
                    <a:pt x="27372" y="12020"/>
                  </a:lnTo>
                  <a:lnTo>
                    <a:pt x="27170" y="11919"/>
                  </a:lnTo>
                  <a:lnTo>
                    <a:pt x="27204" y="11852"/>
                  </a:lnTo>
                  <a:lnTo>
                    <a:pt x="27204" y="11751"/>
                  </a:lnTo>
                  <a:lnTo>
                    <a:pt x="27137" y="11650"/>
                  </a:lnTo>
                  <a:lnTo>
                    <a:pt x="27137" y="11616"/>
                  </a:lnTo>
                  <a:lnTo>
                    <a:pt x="27137" y="11583"/>
                  </a:lnTo>
                  <a:lnTo>
                    <a:pt x="27137" y="11549"/>
                  </a:lnTo>
                  <a:lnTo>
                    <a:pt x="27069" y="11549"/>
                  </a:lnTo>
                  <a:lnTo>
                    <a:pt x="26733" y="10977"/>
                  </a:lnTo>
                  <a:lnTo>
                    <a:pt x="26362" y="10438"/>
                  </a:lnTo>
                  <a:lnTo>
                    <a:pt x="25958" y="9933"/>
                  </a:lnTo>
                  <a:lnTo>
                    <a:pt x="25521" y="9428"/>
                  </a:lnTo>
                  <a:lnTo>
                    <a:pt x="25049" y="8956"/>
                  </a:lnTo>
                  <a:lnTo>
                    <a:pt x="24578" y="8519"/>
                  </a:lnTo>
                  <a:lnTo>
                    <a:pt x="23601" y="7610"/>
                  </a:lnTo>
                  <a:lnTo>
                    <a:pt x="23298" y="7307"/>
                  </a:lnTo>
                  <a:lnTo>
                    <a:pt x="22928" y="6970"/>
                  </a:lnTo>
                  <a:lnTo>
                    <a:pt x="22726" y="6835"/>
                  </a:lnTo>
                  <a:lnTo>
                    <a:pt x="22524" y="6734"/>
                  </a:lnTo>
                  <a:lnTo>
                    <a:pt x="22288" y="6667"/>
                  </a:lnTo>
                  <a:lnTo>
                    <a:pt x="22086" y="6701"/>
                  </a:lnTo>
                  <a:lnTo>
                    <a:pt x="21884" y="6768"/>
                  </a:lnTo>
                  <a:lnTo>
                    <a:pt x="21783" y="6600"/>
                  </a:lnTo>
                  <a:lnTo>
                    <a:pt x="21682" y="6431"/>
                  </a:lnTo>
                  <a:lnTo>
                    <a:pt x="21649" y="6398"/>
                  </a:lnTo>
                  <a:lnTo>
                    <a:pt x="21581" y="6364"/>
                  </a:lnTo>
                  <a:lnTo>
                    <a:pt x="21514" y="6364"/>
                  </a:lnTo>
                  <a:lnTo>
                    <a:pt x="21480" y="6398"/>
                  </a:lnTo>
                  <a:lnTo>
                    <a:pt x="21413" y="6499"/>
                  </a:lnTo>
                  <a:lnTo>
                    <a:pt x="21177" y="6162"/>
                  </a:lnTo>
                  <a:lnTo>
                    <a:pt x="20942" y="5825"/>
                  </a:lnTo>
                  <a:lnTo>
                    <a:pt x="20639" y="5522"/>
                  </a:lnTo>
                  <a:lnTo>
                    <a:pt x="20336" y="5219"/>
                  </a:lnTo>
                  <a:lnTo>
                    <a:pt x="19999" y="4984"/>
                  </a:lnTo>
                  <a:lnTo>
                    <a:pt x="19831" y="4916"/>
                  </a:lnTo>
                  <a:lnTo>
                    <a:pt x="19662" y="4849"/>
                  </a:lnTo>
                  <a:lnTo>
                    <a:pt x="19460" y="4782"/>
                  </a:lnTo>
                  <a:lnTo>
                    <a:pt x="19258" y="4748"/>
                  </a:lnTo>
                  <a:lnTo>
                    <a:pt x="19056" y="4748"/>
                  </a:lnTo>
                  <a:lnTo>
                    <a:pt x="18854" y="4782"/>
                  </a:lnTo>
                  <a:lnTo>
                    <a:pt x="18585" y="4849"/>
                  </a:lnTo>
                  <a:lnTo>
                    <a:pt x="18383" y="4916"/>
                  </a:lnTo>
                  <a:lnTo>
                    <a:pt x="18147" y="5017"/>
                  </a:lnTo>
                  <a:lnTo>
                    <a:pt x="17945" y="5152"/>
                  </a:lnTo>
                  <a:lnTo>
                    <a:pt x="17777" y="5287"/>
                  </a:lnTo>
                  <a:lnTo>
                    <a:pt x="17609" y="5421"/>
                  </a:lnTo>
                  <a:lnTo>
                    <a:pt x="17474" y="5590"/>
                  </a:lnTo>
                  <a:lnTo>
                    <a:pt x="17339" y="5792"/>
                  </a:lnTo>
                  <a:lnTo>
                    <a:pt x="17104" y="6162"/>
                  </a:lnTo>
                  <a:lnTo>
                    <a:pt x="16935" y="6600"/>
                  </a:lnTo>
                  <a:lnTo>
                    <a:pt x="16834" y="7071"/>
                  </a:lnTo>
                  <a:lnTo>
                    <a:pt x="16767" y="7542"/>
                  </a:lnTo>
                  <a:lnTo>
                    <a:pt x="16767" y="8148"/>
                  </a:lnTo>
                  <a:lnTo>
                    <a:pt x="16834" y="8754"/>
                  </a:lnTo>
                  <a:lnTo>
                    <a:pt x="16969" y="9360"/>
                  </a:lnTo>
                  <a:lnTo>
                    <a:pt x="17137" y="9933"/>
                  </a:lnTo>
                  <a:lnTo>
                    <a:pt x="17339" y="10505"/>
                  </a:lnTo>
                  <a:lnTo>
                    <a:pt x="17609" y="11078"/>
                  </a:lnTo>
                  <a:lnTo>
                    <a:pt x="17912" y="11616"/>
                  </a:lnTo>
                  <a:lnTo>
                    <a:pt x="18248" y="12088"/>
                  </a:lnTo>
                  <a:lnTo>
                    <a:pt x="18652" y="12626"/>
                  </a:lnTo>
                  <a:lnTo>
                    <a:pt x="18989" y="13165"/>
                  </a:lnTo>
                  <a:lnTo>
                    <a:pt x="19157" y="13434"/>
                  </a:lnTo>
                  <a:lnTo>
                    <a:pt x="19292" y="13737"/>
                  </a:lnTo>
                  <a:lnTo>
                    <a:pt x="19427" y="14040"/>
                  </a:lnTo>
                  <a:lnTo>
                    <a:pt x="19528" y="14377"/>
                  </a:lnTo>
                  <a:lnTo>
                    <a:pt x="19561" y="14579"/>
                  </a:lnTo>
                  <a:lnTo>
                    <a:pt x="19595" y="14781"/>
                  </a:lnTo>
                  <a:lnTo>
                    <a:pt x="19561" y="14983"/>
                  </a:lnTo>
                  <a:lnTo>
                    <a:pt x="19528" y="15185"/>
                  </a:lnTo>
                  <a:lnTo>
                    <a:pt x="19494" y="15353"/>
                  </a:lnTo>
                  <a:lnTo>
                    <a:pt x="19427" y="15522"/>
                  </a:lnTo>
                  <a:lnTo>
                    <a:pt x="19225" y="15858"/>
                  </a:lnTo>
                  <a:lnTo>
                    <a:pt x="18955" y="16161"/>
                  </a:lnTo>
                  <a:lnTo>
                    <a:pt x="18652" y="16397"/>
                  </a:lnTo>
                  <a:lnTo>
                    <a:pt x="18316" y="16599"/>
                  </a:lnTo>
                  <a:lnTo>
                    <a:pt x="17945" y="16767"/>
                  </a:lnTo>
                  <a:lnTo>
                    <a:pt x="17676" y="16902"/>
                  </a:lnTo>
                  <a:lnTo>
                    <a:pt x="17373" y="16969"/>
                  </a:lnTo>
                  <a:lnTo>
                    <a:pt x="17070" y="17037"/>
                  </a:lnTo>
                  <a:lnTo>
                    <a:pt x="16733" y="17070"/>
                  </a:lnTo>
                  <a:lnTo>
                    <a:pt x="16094" y="17104"/>
                  </a:lnTo>
                  <a:lnTo>
                    <a:pt x="15420" y="17070"/>
                  </a:lnTo>
                  <a:lnTo>
                    <a:pt x="14747" y="16936"/>
                  </a:lnTo>
                  <a:lnTo>
                    <a:pt x="14444" y="16868"/>
                  </a:lnTo>
                  <a:lnTo>
                    <a:pt x="14141" y="16734"/>
                  </a:lnTo>
                  <a:lnTo>
                    <a:pt x="13838" y="16633"/>
                  </a:lnTo>
                  <a:lnTo>
                    <a:pt x="13535" y="16464"/>
                  </a:lnTo>
                  <a:lnTo>
                    <a:pt x="13299" y="16330"/>
                  </a:lnTo>
                  <a:lnTo>
                    <a:pt x="13030" y="16128"/>
                  </a:lnTo>
                  <a:lnTo>
                    <a:pt x="12760" y="15892"/>
                  </a:lnTo>
                  <a:lnTo>
                    <a:pt x="12558" y="15589"/>
                  </a:lnTo>
                  <a:lnTo>
                    <a:pt x="12390" y="15286"/>
                  </a:lnTo>
                  <a:lnTo>
                    <a:pt x="12323" y="14949"/>
                  </a:lnTo>
                  <a:lnTo>
                    <a:pt x="12255" y="14613"/>
                  </a:lnTo>
                  <a:lnTo>
                    <a:pt x="12188" y="14276"/>
                  </a:lnTo>
                  <a:lnTo>
                    <a:pt x="12154" y="13535"/>
                  </a:lnTo>
                  <a:lnTo>
                    <a:pt x="12087" y="12862"/>
                  </a:lnTo>
                  <a:lnTo>
                    <a:pt x="12020" y="12222"/>
                  </a:lnTo>
                  <a:lnTo>
                    <a:pt x="11919" y="11549"/>
                  </a:lnTo>
                  <a:lnTo>
                    <a:pt x="11784" y="10909"/>
                  </a:lnTo>
                  <a:lnTo>
                    <a:pt x="11649" y="10539"/>
                  </a:lnTo>
                  <a:lnTo>
                    <a:pt x="11481" y="10135"/>
                  </a:lnTo>
                  <a:lnTo>
                    <a:pt x="11380" y="9967"/>
                  </a:lnTo>
                  <a:lnTo>
                    <a:pt x="11245" y="9798"/>
                  </a:lnTo>
                  <a:lnTo>
                    <a:pt x="11111" y="9664"/>
                  </a:lnTo>
                  <a:lnTo>
                    <a:pt x="10942" y="9563"/>
                  </a:lnTo>
                  <a:lnTo>
                    <a:pt x="10673" y="9428"/>
                  </a:lnTo>
                  <a:lnTo>
                    <a:pt x="10404" y="9327"/>
                  </a:lnTo>
                  <a:lnTo>
                    <a:pt x="10134" y="9259"/>
                  </a:lnTo>
                  <a:lnTo>
                    <a:pt x="9831" y="9192"/>
                  </a:lnTo>
                  <a:lnTo>
                    <a:pt x="9259" y="9158"/>
                  </a:lnTo>
                  <a:lnTo>
                    <a:pt x="8687" y="9057"/>
                  </a:lnTo>
                  <a:lnTo>
                    <a:pt x="8350" y="8990"/>
                  </a:lnTo>
                  <a:lnTo>
                    <a:pt x="8013" y="8855"/>
                  </a:lnTo>
                  <a:lnTo>
                    <a:pt x="7710" y="8687"/>
                  </a:lnTo>
                  <a:lnTo>
                    <a:pt x="7407" y="8485"/>
                  </a:lnTo>
                  <a:lnTo>
                    <a:pt x="6835" y="8047"/>
                  </a:lnTo>
                  <a:lnTo>
                    <a:pt x="6296" y="7576"/>
                  </a:lnTo>
                  <a:lnTo>
                    <a:pt x="6128" y="7408"/>
                  </a:lnTo>
                  <a:lnTo>
                    <a:pt x="5993" y="7206"/>
                  </a:lnTo>
                  <a:lnTo>
                    <a:pt x="5825" y="7004"/>
                  </a:lnTo>
                  <a:lnTo>
                    <a:pt x="5656" y="6869"/>
                  </a:lnTo>
                  <a:lnTo>
                    <a:pt x="5589" y="6835"/>
                  </a:lnTo>
                  <a:lnTo>
                    <a:pt x="5724" y="6667"/>
                  </a:lnTo>
                  <a:lnTo>
                    <a:pt x="5757" y="6600"/>
                  </a:lnTo>
                  <a:lnTo>
                    <a:pt x="5825" y="6600"/>
                  </a:lnTo>
                  <a:lnTo>
                    <a:pt x="5892" y="6566"/>
                  </a:lnTo>
                  <a:lnTo>
                    <a:pt x="5892" y="6499"/>
                  </a:lnTo>
                  <a:lnTo>
                    <a:pt x="5858" y="6431"/>
                  </a:lnTo>
                  <a:lnTo>
                    <a:pt x="4983" y="5590"/>
                  </a:lnTo>
                  <a:lnTo>
                    <a:pt x="4579" y="5152"/>
                  </a:lnTo>
                  <a:lnTo>
                    <a:pt x="4411" y="4916"/>
                  </a:lnTo>
                  <a:lnTo>
                    <a:pt x="4242" y="4681"/>
                  </a:lnTo>
                  <a:lnTo>
                    <a:pt x="4108" y="4445"/>
                  </a:lnTo>
                  <a:lnTo>
                    <a:pt x="3939" y="4243"/>
                  </a:lnTo>
                  <a:lnTo>
                    <a:pt x="3737" y="4041"/>
                  </a:lnTo>
                  <a:lnTo>
                    <a:pt x="3502" y="3873"/>
                  </a:lnTo>
                  <a:lnTo>
                    <a:pt x="3064" y="3536"/>
                  </a:lnTo>
                  <a:lnTo>
                    <a:pt x="2626" y="3233"/>
                  </a:lnTo>
                  <a:lnTo>
                    <a:pt x="2896" y="3132"/>
                  </a:lnTo>
                  <a:lnTo>
                    <a:pt x="3030" y="3065"/>
                  </a:lnTo>
                  <a:lnTo>
                    <a:pt x="3165" y="2964"/>
                  </a:lnTo>
                  <a:lnTo>
                    <a:pt x="3367" y="2728"/>
                  </a:lnTo>
                  <a:lnTo>
                    <a:pt x="3502" y="2459"/>
                  </a:lnTo>
                  <a:lnTo>
                    <a:pt x="3636" y="2156"/>
                  </a:lnTo>
                  <a:lnTo>
                    <a:pt x="3704" y="1819"/>
                  </a:lnTo>
                  <a:lnTo>
                    <a:pt x="3737" y="1516"/>
                  </a:lnTo>
                  <a:lnTo>
                    <a:pt x="3737" y="1179"/>
                  </a:lnTo>
                  <a:lnTo>
                    <a:pt x="3704" y="876"/>
                  </a:lnTo>
                  <a:lnTo>
                    <a:pt x="3670" y="775"/>
                  </a:lnTo>
                  <a:lnTo>
                    <a:pt x="3535" y="775"/>
                  </a:lnTo>
                  <a:lnTo>
                    <a:pt x="3502" y="809"/>
                  </a:lnTo>
                  <a:lnTo>
                    <a:pt x="3502" y="876"/>
                  </a:lnTo>
                  <a:lnTo>
                    <a:pt x="3502" y="1145"/>
                  </a:lnTo>
                  <a:lnTo>
                    <a:pt x="3401" y="876"/>
                  </a:lnTo>
                  <a:lnTo>
                    <a:pt x="3232" y="674"/>
                  </a:lnTo>
                  <a:lnTo>
                    <a:pt x="3030" y="539"/>
                  </a:lnTo>
                  <a:lnTo>
                    <a:pt x="2963" y="472"/>
                  </a:lnTo>
                  <a:lnTo>
                    <a:pt x="2896" y="337"/>
                  </a:lnTo>
                  <a:lnTo>
                    <a:pt x="2862" y="236"/>
                  </a:lnTo>
                  <a:lnTo>
                    <a:pt x="2761" y="203"/>
                  </a:lnTo>
                  <a:lnTo>
                    <a:pt x="2694" y="169"/>
                  </a:lnTo>
                  <a:lnTo>
                    <a:pt x="2593" y="169"/>
                  </a:lnTo>
                  <a:lnTo>
                    <a:pt x="2559" y="203"/>
                  </a:lnTo>
                  <a:lnTo>
                    <a:pt x="2357" y="102"/>
                  </a:lnTo>
                  <a:lnTo>
                    <a:pt x="2121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4" name="Google Shape;1144;p7"/>
            <p:cNvSpPr/>
            <p:nvPr/>
          </p:nvSpPr>
          <p:spPr>
            <a:xfrm>
              <a:off x="4783000" y="3183225"/>
              <a:ext cx="5075" cy="33700"/>
            </a:xfrm>
            <a:custGeom>
              <a:rect b="b" l="l" r="r" t="t"/>
              <a:pathLst>
                <a:path extrusionOk="0" h="1348" w="203">
                  <a:moveTo>
                    <a:pt x="101" y="1"/>
                  </a:moveTo>
                  <a:lnTo>
                    <a:pt x="34" y="102"/>
                  </a:lnTo>
                  <a:lnTo>
                    <a:pt x="0" y="236"/>
                  </a:lnTo>
                  <a:lnTo>
                    <a:pt x="34" y="506"/>
                  </a:lnTo>
                  <a:lnTo>
                    <a:pt x="34" y="1280"/>
                  </a:lnTo>
                  <a:lnTo>
                    <a:pt x="68" y="1347"/>
                  </a:lnTo>
                  <a:lnTo>
                    <a:pt x="135" y="1347"/>
                  </a:lnTo>
                  <a:lnTo>
                    <a:pt x="169" y="1314"/>
                  </a:lnTo>
                  <a:lnTo>
                    <a:pt x="202" y="1280"/>
                  </a:lnTo>
                  <a:lnTo>
                    <a:pt x="169" y="472"/>
                  </a:lnTo>
                  <a:lnTo>
                    <a:pt x="169" y="236"/>
                  </a:lnTo>
                  <a:lnTo>
                    <a:pt x="169" y="102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5" name="Google Shape;1145;p7"/>
            <p:cNvSpPr/>
            <p:nvPr/>
          </p:nvSpPr>
          <p:spPr>
            <a:xfrm>
              <a:off x="4735025" y="2891150"/>
              <a:ext cx="100175" cy="42125"/>
            </a:xfrm>
            <a:custGeom>
              <a:rect b="b" l="l" r="r" t="t"/>
              <a:pathLst>
                <a:path extrusionOk="0" h="1685" w="4007">
                  <a:moveTo>
                    <a:pt x="0" y="1"/>
                  </a:moveTo>
                  <a:lnTo>
                    <a:pt x="0" y="539"/>
                  </a:lnTo>
                  <a:lnTo>
                    <a:pt x="0" y="1011"/>
                  </a:lnTo>
                  <a:lnTo>
                    <a:pt x="68" y="1246"/>
                  </a:lnTo>
                  <a:lnTo>
                    <a:pt x="135" y="1448"/>
                  </a:lnTo>
                  <a:lnTo>
                    <a:pt x="202" y="1482"/>
                  </a:lnTo>
                  <a:lnTo>
                    <a:pt x="202" y="1516"/>
                  </a:lnTo>
                  <a:lnTo>
                    <a:pt x="236" y="1549"/>
                  </a:lnTo>
                  <a:lnTo>
                    <a:pt x="674" y="1617"/>
                  </a:lnTo>
                  <a:lnTo>
                    <a:pt x="1111" y="1650"/>
                  </a:lnTo>
                  <a:lnTo>
                    <a:pt x="2020" y="1684"/>
                  </a:lnTo>
                  <a:lnTo>
                    <a:pt x="2929" y="1650"/>
                  </a:lnTo>
                  <a:lnTo>
                    <a:pt x="3805" y="1549"/>
                  </a:lnTo>
                  <a:lnTo>
                    <a:pt x="3872" y="1583"/>
                  </a:lnTo>
                  <a:lnTo>
                    <a:pt x="3906" y="1583"/>
                  </a:lnTo>
                  <a:lnTo>
                    <a:pt x="3973" y="1549"/>
                  </a:lnTo>
                  <a:lnTo>
                    <a:pt x="4007" y="1482"/>
                  </a:lnTo>
                  <a:lnTo>
                    <a:pt x="3906" y="1"/>
                  </a:lnTo>
                  <a:lnTo>
                    <a:pt x="3704" y="1"/>
                  </a:lnTo>
                  <a:lnTo>
                    <a:pt x="3771" y="1347"/>
                  </a:lnTo>
                  <a:lnTo>
                    <a:pt x="2020" y="1381"/>
                  </a:lnTo>
                  <a:lnTo>
                    <a:pt x="1111" y="1381"/>
                  </a:lnTo>
                  <a:lnTo>
                    <a:pt x="236" y="1448"/>
                  </a:lnTo>
                  <a:lnTo>
                    <a:pt x="236" y="1415"/>
                  </a:lnTo>
                  <a:lnTo>
                    <a:pt x="270" y="1213"/>
                  </a:lnTo>
                  <a:lnTo>
                    <a:pt x="236" y="977"/>
                  </a:lnTo>
                  <a:lnTo>
                    <a:pt x="169" y="539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6" name="Google Shape;1146;p7"/>
            <p:cNvSpPr/>
            <p:nvPr/>
          </p:nvSpPr>
          <p:spPr>
            <a:xfrm>
              <a:off x="6612850" y="4974375"/>
              <a:ext cx="14325" cy="15175"/>
            </a:xfrm>
            <a:custGeom>
              <a:rect b="b" l="l" r="r" t="t"/>
              <a:pathLst>
                <a:path extrusionOk="0" h="607" w="573">
                  <a:moveTo>
                    <a:pt x="405" y="0"/>
                  </a:moveTo>
                  <a:lnTo>
                    <a:pt x="337" y="34"/>
                  </a:lnTo>
                  <a:lnTo>
                    <a:pt x="270" y="68"/>
                  </a:lnTo>
                  <a:lnTo>
                    <a:pt x="102" y="303"/>
                  </a:lnTo>
                  <a:lnTo>
                    <a:pt x="34" y="438"/>
                  </a:lnTo>
                  <a:lnTo>
                    <a:pt x="1" y="573"/>
                  </a:lnTo>
                  <a:lnTo>
                    <a:pt x="34" y="606"/>
                  </a:lnTo>
                  <a:lnTo>
                    <a:pt x="169" y="573"/>
                  </a:lnTo>
                  <a:lnTo>
                    <a:pt x="304" y="505"/>
                  </a:lnTo>
                  <a:lnTo>
                    <a:pt x="506" y="303"/>
                  </a:lnTo>
                  <a:lnTo>
                    <a:pt x="539" y="236"/>
                  </a:lnTo>
                  <a:lnTo>
                    <a:pt x="573" y="169"/>
                  </a:lnTo>
                  <a:lnTo>
                    <a:pt x="539" y="135"/>
                  </a:lnTo>
                  <a:lnTo>
                    <a:pt x="506" y="68"/>
                  </a:lnTo>
                  <a:lnTo>
                    <a:pt x="438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7" name="Google Shape;1147;p7"/>
            <p:cNvSpPr/>
            <p:nvPr/>
          </p:nvSpPr>
          <p:spPr>
            <a:xfrm>
              <a:off x="6971425" y="3905400"/>
              <a:ext cx="319850" cy="567325"/>
            </a:xfrm>
            <a:custGeom>
              <a:rect b="b" l="l" r="r" t="t"/>
              <a:pathLst>
                <a:path extrusionOk="0" h="22693" w="12794">
                  <a:moveTo>
                    <a:pt x="10774" y="3334"/>
                  </a:moveTo>
                  <a:lnTo>
                    <a:pt x="10841" y="3368"/>
                  </a:lnTo>
                  <a:lnTo>
                    <a:pt x="11178" y="4209"/>
                  </a:lnTo>
                  <a:lnTo>
                    <a:pt x="11245" y="4378"/>
                  </a:lnTo>
                  <a:lnTo>
                    <a:pt x="11346" y="4580"/>
                  </a:lnTo>
                  <a:lnTo>
                    <a:pt x="11346" y="4681"/>
                  </a:lnTo>
                  <a:lnTo>
                    <a:pt x="11346" y="4748"/>
                  </a:lnTo>
                  <a:lnTo>
                    <a:pt x="11313" y="4815"/>
                  </a:lnTo>
                  <a:lnTo>
                    <a:pt x="11212" y="4849"/>
                  </a:lnTo>
                  <a:lnTo>
                    <a:pt x="11111" y="4546"/>
                  </a:lnTo>
                  <a:lnTo>
                    <a:pt x="10774" y="3334"/>
                  </a:lnTo>
                  <a:close/>
                  <a:moveTo>
                    <a:pt x="6868" y="1"/>
                  </a:moveTo>
                  <a:lnTo>
                    <a:pt x="6363" y="34"/>
                  </a:lnTo>
                  <a:lnTo>
                    <a:pt x="5892" y="102"/>
                  </a:lnTo>
                  <a:lnTo>
                    <a:pt x="5387" y="169"/>
                  </a:lnTo>
                  <a:lnTo>
                    <a:pt x="4882" y="270"/>
                  </a:lnTo>
                  <a:lnTo>
                    <a:pt x="3939" y="506"/>
                  </a:lnTo>
                  <a:lnTo>
                    <a:pt x="2963" y="809"/>
                  </a:lnTo>
                  <a:lnTo>
                    <a:pt x="2492" y="977"/>
                  </a:lnTo>
                  <a:lnTo>
                    <a:pt x="2020" y="1145"/>
                  </a:lnTo>
                  <a:lnTo>
                    <a:pt x="1583" y="1381"/>
                  </a:lnTo>
                  <a:lnTo>
                    <a:pt x="1145" y="1617"/>
                  </a:lnTo>
                  <a:lnTo>
                    <a:pt x="876" y="1819"/>
                  </a:lnTo>
                  <a:lnTo>
                    <a:pt x="640" y="2021"/>
                  </a:lnTo>
                  <a:lnTo>
                    <a:pt x="438" y="2257"/>
                  </a:lnTo>
                  <a:lnTo>
                    <a:pt x="236" y="2560"/>
                  </a:lnTo>
                  <a:lnTo>
                    <a:pt x="101" y="2829"/>
                  </a:lnTo>
                  <a:lnTo>
                    <a:pt x="0" y="3132"/>
                  </a:lnTo>
                  <a:lnTo>
                    <a:pt x="0" y="3469"/>
                  </a:lnTo>
                  <a:lnTo>
                    <a:pt x="34" y="3772"/>
                  </a:lnTo>
                  <a:lnTo>
                    <a:pt x="34" y="3805"/>
                  </a:lnTo>
                  <a:lnTo>
                    <a:pt x="34" y="3839"/>
                  </a:lnTo>
                  <a:lnTo>
                    <a:pt x="101" y="4378"/>
                  </a:lnTo>
                  <a:lnTo>
                    <a:pt x="236" y="4883"/>
                  </a:lnTo>
                  <a:lnTo>
                    <a:pt x="505" y="5893"/>
                  </a:lnTo>
                  <a:lnTo>
                    <a:pt x="808" y="6903"/>
                  </a:lnTo>
                  <a:lnTo>
                    <a:pt x="1111" y="7946"/>
                  </a:lnTo>
                  <a:lnTo>
                    <a:pt x="1583" y="10101"/>
                  </a:lnTo>
                  <a:lnTo>
                    <a:pt x="2020" y="12256"/>
                  </a:lnTo>
                  <a:lnTo>
                    <a:pt x="2559" y="14478"/>
                  </a:lnTo>
                  <a:lnTo>
                    <a:pt x="3131" y="16700"/>
                  </a:lnTo>
                  <a:lnTo>
                    <a:pt x="3704" y="18889"/>
                  </a:lnTo>
                  <a:lnTo>
                    <a:pt x="4377" y="21077"/>
                  </a:lnTo>
                  <a:lnTo>
                    <a:pt x="4411" y="21144"/>
                  </a:lnTo>
                  <a:lnTo>
                    <a:pt x="4411" y="21346"/>
                  </a:lnTo>
                  <a:lnTo>
                    <a:pt x="4478" y="21481"/>
                  </a:lnTo>
                  <a:lnTo>
                    <a:pt x="4613" y="21649"/>
                  </a:lnTo>
                  <a:lnTo>
                    <a:pt x="4747" y="21818"/>
                  </a:lnTo>
                  <a:lnTo>
                    <a:pt x="5084" y="22087"/>
                  </a:lnTo>
                  <a:lnTo>
                    <a:pt x="5421" y="22255"/>
                  </a:lnTo>
                  <a:lnTo>
                    <a:pt x="5724" y="22424"/>
                  </a:lnTo>
                  <a:lnTo>
                    <a:pt x="6027" y="22525"/>
                  </a:lnTo>
                  <a:lnTo>
                    <a:pt x="6363" y="22626"/>
                  </a:lnTo>
                  <a:lnTo>
                    <a:pt x="6734" y="22659"/>
                  </a:lnTo>
                  <a:lnTo>
                    <a:pt x="7070" y="22693"/>
                  </a:lnTo>
                  <a:lnTo>
                    <a:pt x="7407" y="22693"/>
                  </a:lnTo>
                  <a:lnTo>
                    <a:pt x="8114" y="22659"/>
                  </a:lnTo>
                  <a:lnTo>
                    <a:pt x="8720" y="22592"/>
                  </a:lnTo>
                  <a:lnTo>
                    <a:pt x="9293" y="22491"/>
                  </a:lnTo>
                  <a:lnTo>
                    <a:pt x="9899" y="22390"/>
                  </a:lnTo>
                  <a:lnTo>
                    <a:pt x="10471" y="22255"/>
                  </a:lnTo>
                  <a:lnTo>
                    <a:pt x="11649" y="21919"/>
                  </a:lnTo>
                  <a:lnTo>
                    <a:pt x="12794" y="21515"/>
                  </a:lnTo>
                  <a:lnTo>
                    <a:pt x="12794" y="21212"/>
                  </a:lnTo>
                  <a:lnTo>
                    <a:pt x="11313" y="21717"/>
                  </a:lnTo>
                  <a:lnTo>
                    <a:pt x="10538" y="21919"/>
                  </a:lnTo>
                  <a:lnTo>
                    <a:pt x="9798" y="22121"/>
                  </a:lnTo>
                  <a:lnTo>
                    <a:pt x="9124" y="22255"/>
                  </a:lnTo>
                  <a:lnTo>
                    <a:pt x="8485" y="22390"/>
                  </a:lnTo>
                  <a:lnTo>
                    <a:pt x="7811" y="22424"/>
                  </a:lnTo>
                  <a:lnTo>
                    <a:pt x="7138" y="22457"/>
                  </a:lnTo>
                  <a:lnTo>
                    <a:pt x="6801" y="22424"/>
                  </a:lnTo>
                  <a:lnTo>
                    <a:pt x="6498" y="22390"/>
                  </a:lnTo>
                  <a:lnTo>
                    <a:pt x="6195" y="22289"/>
                  </a:lnTo>
                  <a:lnTo>
                    <a:pt x="5858" y="22188"/>
                  </a:lnTo>
                  <a:lnTo>
                    <a:pt x="5522" y="22053"/>
                  </a:lnTo>
                  <a:lnTo>
                    <a:pt x="5320" y="21919"/>
                  </a:lnTo>
                  <a:lnTo>
                    <a:pt x="5084" y="21784"/>
                  </a:lnTo>
                  <a:lnTo>
                    <a:pt x="4916" y="21616"/>
                  </a:lnTo>
                  <a:lnTo>
                    <a:pt x="4747" y="21447"/>
                  </a:lnTo>
                  <a:lnTo>
                    <a:pt x="4646" y="21279"/>
                  </a:lnTo>
                  <a:lnTo>
                    <a:pt x="4613" y="21077"/>
                  </a:lnTo>
                  <a:lnTo>
                    <a:pt x="4613" y="21043"/>
                  </a:lnTo>
                  <a:lnTo>
                    <a:pt x="4007" y="18889"/>
                  </a:lnTo>
                  <a:lnTo>
                    <a:pt x="3434" y="16734"/>
                  </a:lnTo>
                  <a:lnTo>
                    <a:pt x="2862" y="14579"/>
                  </a:lnTo>
                  <a:lnTo>
                    <a:pt x="2323" y="12424"/>
                  </a:lnTo>
                  <a:lnTo>
                    <a:pt x="1852" y="10269"/>
                  </a:lnTo>
                  <a:lnTo>
                    <a:pt x="1414" y="8115"/>
                  </a:lnTo>
                  <a:lnTo>
                    <a:pt x="1280" y="7576"/>
                  </a:lnTo>
                  <a:lnTo>
                    <a:pt x="1145" y="7037"/>
                  </a:lnTo>
                  <a:lnTo>
                    <a:pt x="808" y="5960"/>
                  </a:lnTo>
                  <a:lnTo>
                    <a:pt x="472" y="4883"/>
                  </a:lnTo>
                  <a:lnTo>
                    <a:pt x="303" y="4344"/>
                  </a:lnTo>
                  <a:lnTo>
                    <a:pt x="169" y="3805"/>
                  </a:lnTo>
                  <a:lnTo>
                    <a:pt x="135" y="3772"/>
                  </a:lnTo>
                  <a:lnTo>
                    <a:pt x="202" y="3368"/>
                  </a:lnTo>
                  <a:lnTo>
                    <a:pt x="303" y="2997"/>
                  </a:lnTo>
                  <a:lnTo>
                    <a:pt x="472" y="2694"/>
                  </a:lnTo>
                  <a:lnTo>
                    <a:pt x="674" y="2391"/>
                  </a:lnTo>
                  <a:lnTo>
                    <a:pt x="909" y="2122"/>
                  </a:lnTo>
                  <a:lnTo>
                    <a:pt x="1179" y="1920"/>
                  </a:lnTo>
                  <a:lnTo>
                    <a:pt x="1482" y="1684"/>
                  </a:lnTo>
                  <a:lnTo>
                    <a:pt x="1818" y="1516"/>
                  </a:lnTo>
                  <a:lnTo>
                    <a:pt x="2155" y="1347"/>
                  </a:lnTo>
                  <a:lnTo>
                    <a:pt x="2525" y="1213"/>
                  </a:lnTo>
                  <a:lnTo>
                    <a:pt x="3266" y="943"/>
                  </a:lnTo>
                  <a:lnTo>
                    <a:pt x="4007" y="741"/>
                  </a:lnTo>
                  <a:lnTo>
                    <a:pt x="4714" y="573"/>
                  </a:lnTo>
                  <a:lnTo>
                    <a:pt x="5555" y="405"/>
                  </a:lnTo>
                  <a:lnTo>
                    <a:pt x="5959" y="337"/>
                  </a:lnTo>
                  <a:lnTo>
                    <a:pt x="6397" y="304"/>
                  </a:lnTo>
                  <a:lnTo>
                    <a:pt x="6801" y="270"/>
                  </a:lnTo>
                  <a:lnTo>
                    <a:pt x="7239" y="304"/>
                  </a:lnTo>
                  <a:lnTo>
                    <a:pt x="7643" y="304"/>
                  </a:lnTo>
                  <a:lnTo>
                    <a:pt x="8080" y="371"/>
                  </a:lnTo>
                  <a:lnTo>
                    <a:pt x="8518" y="472"/>
                  </a:lnTo>
                  <a:lnTo>
                    <a:pt x="8922" y="607"/>
                  </a:lnTo>
                  <a:lnTo>
                    <a:pt x="9326" y="809"/>
                  </a:lnTo>
                  <a:lnTo>
                    <a:pt x="9495" y="943"/>
                  </a:lnTo>
                  <a:lnTo>
                    <a:pt x="9697" y="1078"/>
                  </a:lnTo>
                  <a:lnTo>
                    <a:pt x="9831" y="1246"/>
                  </a:lnTo>
                  <a:lnTo>
                    <a:pt x="9966" y="1448"/>
                  </a:lnTo>
                  <a:lnTo>
                    <a:pt x="10101" y="1650"/>
                  </a:lnTo>
                  <a:lnTo>
                    <a:pt x="10202" y="1852"/>
                  </a:lnTo>
                  <a:lnTo>
                    <a:pt x="10168" y="1886"/>
                  </a:lnTo>
                  <a:lnTo>
                    <a:pt x="10168" y="2088"/>
                  </a:lnTo>
                  <a:lnTo>
                    <a:pt x="10202" y="2223"/>
                  </a:lnTo>
                  <a:lnTo>
                    <a:pt x="10303" y="2593"/>
                  </a:lnTo>
                  <a:lnTo>
                    <a:pt x="10707" y="4108"/>
                  </a:lnTo>
                  <a:lnTo>
                    <a:pt x="11616" y="7138"/>
                  </a:lnTo>
                  <a:lnTo>
                    <a:pt x="12491" y="10168"/>
                  </a:lnTo>
                  <a:lnTo>
                    <a:pt x="12794" y="11347"/>
                  </a:lnTo>
                  <a:lnTo>
                    <a:pt x="12794" y="10337"/>
                  </a:lnTo>
                  <a:lnTo>
                    <a:pt x="12727" y="10101"/>
                  </a:lnTo>
                  <a:lnTo>
                    <a:pt x="11919" y="7340"/>
                  </a:lnTo>
                  <a:lnTo>
                    <a:pt x="11582" y="6196"/>
                  </a:lnTo>
                  <a:lnTo>
                    <a:pt x="11279" y="5085"/>
                  </a:lnTo>
                  <a:lnTo>
                    <a:pt x="11346" y="5085"/>
                  </a:lnTo>
                  <a:lnTo>
                    <a:pt x="11414" y="5051"/>
                  </a:lnTo>
                  <a:lnTo>
                    <a:pt x="11447" y="5017"/>
                  </a:lnTo>
                  <a:lnTo>
                    <a:pt x="11515" y="4916"/>
                  </a:lnTo>
                  <a:lnTo>
                    <a:pt x="11582" y="4849"/>
                  </a:lnTo>
                  <a:lnTo>
                    <a:pt x="11616" y="4815"/>
                  </a:lnTo>
                  <a:lnTo>
                    <a:pt x="11616" y="4748"/>
                  </a:lnTo>
                  <a:lnTo>
                    <a:pt x="11346" y="3974"/>
                  </a:lnTo>
                  <a:lnTo>
                    <a:pt x="11043" y="3233"/>
                  </a:lnTo>
                  <a:lnTo>
                    <a:pt x="10976" y="3166"/>
                  </a:lnTo>
                  <a:lnTo>
                    <a:pt x="10707" y="3166"/>
                  </a:lnTo>
                  <a:lnTo>
                    <a:pt x="10471" y="2560"/>
                  </a:lnTo>
                  <a:lnTo>
                    <a:pt x="10639" y="2560"/>
                  </a:lnTo>
                  <a:lnTo>
                    <a:pt x="10673" y="2492"/>
                  </a:lnTo>
                  <a:lnTo>
                    <a:pt x="10673" y="2425"/>
                  </a:lnTo>
                  <a:lnTo>
                    <a:pt x="10538" y="2054"/>
                  </a:lnTo>
                  <a:lnTo>
                    <a:pt x="10404" y="1718"/>
                  </a:lnTo>
                  <a:lnTo>
                    <a:pt x="10235" y="1415"/>
                  </a:lnTo>
                  <a:lnTo>
                    <a:pt x="10033" y="1112"/>
                  </a:lnTo>
                  <a:lnTo>
                    <a:pt x="9798" y="876"/>
                  </a:lnTo>
                  <a:lnTo>
                    <a:pt x="9528" y="640"/>
                  </a:lnTo>
                  <a:lnTo>
                    <a:pt x="9225" y="472"/>
                  </a:lnTo>
                  <a:lnTo>
                    <a:pt x="8855" y="304"/>
                  </a:lnTo>
                  <a:lnTo>
                    <a:pt x="8384" y="169"/>
                  </a:lnTo>
                  <a:lnTo>
                    <a:pt x="7878" y="68"/>
                  </a:lnTo>
                  <a:lnTo>
                    <a:pt x="7373" y="34"/>
                  </a:lnTo>
                  <a:lnTo>
                    <a:pt x="68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8" name="Google Shape;1148;p7"/>
            <p:cNvSpPr/>
            <p:nvPr/>
          </p:nvSpPr>
          <p:spPr>
            <a:xfrm>
              <a:off x="7159950" y="3928975"/>
              <a:ext cx="10975" cy="10125"/>
            </a:xfrm>
            <a:custGeom>
              <a:rect b="b" l="l" r="r" t="t"/>
              <a:pathLst>
                <a:path extrusionOk="0" h="405" w="439">
                  <a:moveTo>
                    <a:pt x="135" y="0"/>
                  </a:moveTo>
                  <a:lnTo>
                    <a:pt x="34" y="101"/>
                  </a:lnTo>
                  <a:lnTo>
                    <a:pt x="34" y="169"/>
                  </a:lnTo>
                  <a:lnTo>
                    <a:pt x="1" y="236"/>
                  </a:lnTo>
                  <a:lnTo>
                    <a:pt x="34" y="337"/>
                  </a:lnTo>
                  <a:lnTo>
                    <a:pt x="68" y="371"/>
                  </a:lnTo>
                  <a:lnTo>
                    <a:pt x="135" y="404"/>
                  </a:lnTo>
                  <a:lnTo>
                    <a:pt x="203" y="404"/>
                  </a:lnTo>
                  <a:lnTo>
                    <a:pt x="270" y="371"/>
                  </a:lnTo>
                  <a:lnTo>
                    <a:pt x="371" y="337"/>
                  </a:lnTo>
                  <a:lnTo>
                    <a:pt x="405" y="270"/>
                  </a:lnTo>
                  <a:lnTo>
                    <a:pt x="438" y="169"/>
                  </a:lnTo>
                  <a:lnTo>
                    <a:pt x="405" y="101"/>
                  </a:lnTo>
                  <a:lnTo>
                    <a:pt x="337" y="34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9" name="Google Shape;1149;p7"/>
            <p:cNvSpPr/>
            <p:nvPr/>
          </p:nvSpPr>
          <p:spPr>
            <a:xfrm>
              <a:off x="7158275" y="5139350"/>
              <a:ext cx="67350" cy="65675"/>
            </a:xfrm>
            <a:custGeom>
              <a:rect b="b" l="l" r="r" t="t"/>
              <a:pathLst>
                <a:path extrusionOk="0" h="2627" w="2694">
                  <a:moveTo>
                    <a:pt x="505" y="337"/>
                  </a:moveTo>
                  <a:lnTo>
                    <a:pt x="775" y="539"/>
                  </a:lnTo>
                  <a:lnTo>
                    <a:pt x="1044" y="741"/>
                  </a:lnTo>
                  <a:lnTo>
                    <a:pt x="977" y="842"/>
                  </a:lnTo>
                  <a:lnTo>
                    <a:pt x="910" y="943"/>
                  </a:lnTo>
                  <a:lnTo>
                    <a:pt x="842" y="1077"/>
                  </a:lnTo>
                  <a:lnTo>
                    <a:pt x="606" y="842"/>
                  </a:lnTo>
                  <a:lnTo>
                    <a:pt x="674" y="741"/>
                  </a:lnTo>
                  <a:lnTo>
                    <a:pt x="707" y="539"/>
                  </a:lnTo>
                  <a:lnTo>
                    <a:pt x="707" y="505"/>
                  </a:lnTo>
                  <a:lnTo>
                    <a:pt x="573" y="640"/>
                  </a:lnTo>
                  <a:lnTo>
                    <a:pt x="505" y="774"/>
                  </a:lnTo>
                  <a:lnTo>
                    <a:pt x="135" y="471"/>
                  </a:lnTo>
                  <a:lnTo>
                    <a:pt x="337" y="370"/>
                  </a:lnTo>
                  <a:lnTo>
                    <a:pt x="438" y="337"/>
                  </a:lnTo>
                  <a:close/>
                  <a:moveTo>
                    <a:pt x="1179" y="875"/>
                  </a:moveTo>
                  <a:lnTo>
                    <a:pt x="1415" y="1077"/>
                  </a:lnTo>
                  <a:lnTo>
                    <a:pt x="1482" y="1178"/>
                  </a:lnTo>
                  <a:lnTo>
                    <a:pt x="1381" y="1313"/>
                  </a:lnTo>
                  <a:lnTo>
                    <a:pt x="1280" y="1515"/>
                  </a:lnTo>
                  <a:lnTo>
                    <a:pt x="1145" y="1381"/>
                  </a:lnTo>
                  <a:lnTo>
                    <a:pt x="977" y="1212"/>
                  </a:lnTo>
                  <a:lnTo>
                    <a:pt x="1044" y="1111"/>
                  </a:lnTo>
                  <a:lnTo>
                    <a:pt x="1112" y="976"/>
                  </a:lnTo>
                  <a:lnTo>
                    <a:pt x="1179" y="875"/>
                  </a:lnTo>
                  <a:close/>
                  <a:moveTo>
                    <a:pt x="1583" y="1246"/>
                  </a:moveTo>
                  <a:lnTo>
                    <a:pt x="1852" y="1583"/>
                  </a:lnTo>
                  <a:lnTo>
                    <a:pt x="1751" y="1717"/>
                  </a:lnTo>
                  <a:lnTo>
                    <a:pt x="1684" y="1886"/>
                  </a:lnTo>
                  <a:lnTo>
                    <a:pt x="1448" y="1650"/>
                  </a:lnTo>
                  <a:lnTo>
                    <a:pt x="1516" y="1414"/>
                  </a:lnTo>
                  <a:lnTo>
                    <a:pt x="1583" y="1246"/>
                  </a:lnTo>
                  <a:close/>
                  <a:moveTo>
                    <a:pt x="1920" y="1684"/>
                  </a:moveTo>
                  <a:lnTo>
                    <a:pt x="2122" y="1919"/>
                  </a:lnTo>
                  <a:lnTo>
                    <a:pt x="2021" y="2020"/>
                  </a:lnTo>
                  <a:lnTo>
                    <a:pt x="2021" y="2088"/>
                  </a:lnTo>
                  <a:lnTo>
                    <a:pt x="2021" y="2155"/>
                  </a:lnTo>
                  <a:lnTo>
                    <a:pt x="1819" y="1987"/>
                  </a:lnTo>
                  <a:lnTo>
                    <a:pt x="1852" y="1919"/>
                  </a:lnTo>
                  <a:lnTo>
                    <a:pt x="1886" y="1818"/>
                  </a:lnTo>
                  <a:lnTo>
                    <a:pt x="1920" y="1684"/>
                  </a:lnTo>
                  <a:close/>
                  <a:moveTo>
                    <a:pt x="2122" y="1953"/>
                  </a:moveTo>
                  <a:lnTo>
                    <a:pt x="2324" y="2155"/>
                  </a:lnTo>
                  <a:lnTo>
                    <a:pt x="2223" y="2357"/>
                  </a:lnTo>
                  <a:lnTo>
                    <a:pt x="2054" y="2189"/>
                  </a:lnTo>
                  <a:lnTo>
                    <a:pt x="2054" y="2054"/>
                  </a:lnTo>
                  <a:lnTo>
                    <a:pt x="2088" y="1987"/>
                  </a:lnTo>
                  <a:lnTo>
                    <a:pt x="2122" y="1953"/>
                  </a:lnTo>
                  <a:close/>
                  <a:moveTo>
                    <a:pt x="404" y="0"/>
                  </a:moveTo>
                  <a:lnTo>
                    <a:pt x="303" y="34"/>
                  </a:lnTo>
                  <a:lnTo>
                    <a:pt x="135" y="202"/>
                  </a:lnTo>
                  <a:lnTo>
                    <a:pt x="68" y="337"/>
                  </a:lnTo>
                  <a:lnTo>
                    <a:pt x="34" y="438"/>
                  </a:lnTo>
                  <a:lnTo>
                    <a:pt x="0" y="471"/>
                  </a:lnTo>
                  <a:lnTo>
                    <a:pt x="34" y="505"/>
                  </a:lnTo>
                  <a:lnTo>
                    <a:pt x="236" y="808"/>
                  </a:lnTo>
                  <a:lnTo>
                    <a:pt x="472" y="1077"/>
                  </a:lnTo>
                  <a:lnTo>
                    <a:pt x="1011" y="1616"/>
                  </a:lnTo>
                  <a:lnTo>
                    <a:pt x="1617" y="2121"/>
                  </a:lnTo>
                  <a:lnTo>
                    <a:pt x="2189" y="2593"/>
                  </a:lnTo>
                  <a:lnTo>
                    <a:pt x="2223" y="2626"/>
                  </a:lnTo>
                  <a:lnTo>
                    <a:pt x="2290" y="2626"/>
                  </a:lnTo>
                  <a:lnTo>
                    <a:pt x="2324" y="2593"/>
                  </a:lnTo>
                  <a:lnTo>
                    <a:pt x="2357" y="2559"/>
                  </a:lnTo>
                  <a:lnTo>
                    <a:pt x="2458" y="2290"/>
                  </a:lnTo>
                  <a:lnTo>
                    <a:pt x="2593" y="2391"/>
                  </a:lnTo>
                  <a:lnTo>
                    <a:pt x="2627" y="2424"/>
                  </a:lnTo>
                  <a:lnTo>
                    <a:pt x="2694" y="2391"/>
                  </a:lnTo>
                  <a:lnTo>
                    <a:pt x="2694" y="2357"/>
                  </a:lnTo>
                  <a:lnTo>
                    <a:pt x="2694" y="2290"/>
                  </a:lnTo>
                  <a:lnTo>
                    <a:pt x="2559" y="1987"/>
                  </a:lnTo>
                  <a:lnTo>
                    <a:pt x="2324" y="1717"/>
                  </a:lnTo>
                  <a:lnTo>
                    <a:pt x="1852" y="1145"/>
                  </a:lnTo>
                  <a:lnTo>
                    <a:pt x="1583" y="875"/>
                  </a:lnTo>
                  <a:lnTo>
                    <a:pt x="1280" y="606"/>
                  </a:lnTo>
                  <a:lnTo>
                    <a:pt x="1280" y="539"/>
                  </a:lnTo>
                  <a:lnTo>
                    <a:pt x="1246" y="539"/>
                  </a:lnTo>
                  <a:lnTo>
                    <a:pt x="1213" y="572"/>
                  </a:lnTo>
                  <a:lnTo>
                    <a:pt x="842" y="269"/>
                  </a:lnTo>
                  <a:lnTo>
                    <a:pt x="472" y="3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0" name="Google Shape;1150;p7"/>
            <p:cNvSpPr/>
            <p:nvPr/>
          </p:nvSpPr>
          <p:spPr>
            <a:xfrm>
              <a:off x="6637250" y="5024025"/>
              <a:ext cx="49700" cy="49675"/>
            </a:xfrm>
            <a:custGeom>
              <a:rect b="b" l="l" r="r" t="t"/>
              <a:pathLst>
                <a:path extrusionOk="0" h="1987" w="1988">
                  <a:moveTo>
                    <a:pt x="35" y="1"/>
                  </a:moveTo>
                  <a:lnTo>
                    <a:pt x="1" y="34"/>
                  </a:lnTo>
                  <a:lnTo>
                    <a:pt x="68" y="203"/>
                  </a:lnTo>
                  <a:lnTo>
                    <a:pt x="169" y="371"/>
                  </a:lnTo>
                  <a:lnTo>
                    <a:pt x="439" y="640"/>
                  </a:lnTo>
                  <a:lnTo>
                    <a:pt x="1112" y="1314"/>
                  </a:lnTo>
                  <a:lnTo>
                    <a:pt x="1348" y="1583"/>
                  </a:lnTo>
                  <a:lnTo>
                    <a:pt x="1583" y="1852"/>
                  </a:lnTo>
                  <a:lnTo>
                    <a:pt x="1651" y="1920"/>
                  </a:lnTo>
                  <a:lnTo>
                    <a:pt x="1752" y="1953"/>
                  </a:lnTo>
                  <a:lnTo>
                    <a:pt x="1819" y="1987"/>
                  </a:lnTo>
                  <a:lnTo>
                    <a:pt x="1920" y="1953"/>
                  </a:lnTo>
                  <a:lnTo>
                    <a:pt x="1987" y="1886"/>
                  </a:lnTo>
                  <a:lnTo>
                    <a:pt x="1954" y="1819"/>
                  </a:lnTo>
                  <a:lnTo>
                    <a:pt x="1954" y="1785"/>
                  </a:lnTo>
                  <a:lnTo>
                    <a:pt x="1718" y="1583"/>
                  </a:lnTo>
                  <a:lnTo>
                    <a:pt x="1516" y="1381"/>
                  </a:lnTo>
                  <a:lnTo>
                    <a:pt x="1112" y="943"/>
                  </a:lnTo>
                  <a:lnTo>
                    <a:pt x="540" y="371"/>
                  </a:lnTo>
                  <a:lnTo>
                    <a:pt x="304" y="135"/>
                  </a:lnTo>
                  <a:lnTo>
                    <a:pt x="169" y="68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1" name="Google Shape;1151;p7"/>
            <p:cNvSpPr/>
            <p:nvPr/>
          </p:nvSpPr>
          <p:spPr>
            <a:xfrm>
              <a:off x="7121250" y="4706700"/>
              <a:ext cx="170025" cy="420875"/>
            </a:xfrm>
            <a:custGeom>
              <a:rect b="b" l="l" r="r" t="t"/>
              <a:pathLst>
                <a:path extrusionOk="0" h="16835" w="6801">
                  <a:moveTo>
                    <a:pt x="6195" y="472"/>
                  </a:moveTo>
                  <a:lnTo>
                    <a:pt x="5892" y="943"/>
                  </a:lnTo>
                  <a:lnTo>
                    <a:pt x="5825" y="910"/>
                  </a:lnTo>
                  <a:lnTo>
                    <a:pt x="5791" y="842"/>
                  </a:lnTo>
                  <a:lnTo>
                    <a:pt x="5757" y="809"/>
                  </a:lnTo>
                  <a:lnTo>
                    <a:pt x="6195" y="472"/>
                  </a:lnTo>
                  <a:close/>
                  <a:moveTo>
                    <a:pt x="5589" y="977"/>
                  </a:moveTo>
                  <a:lnTo>
                    <a:pt x="5656" y="1078"/>
                  </a:lnTo>
                  <a:lnTo>
                    <a:pt x="5724" y="1145"/>
                  </a:lnTo>
                  <a:lnTo>
                    <a:pt x="5589" y="1381"/>
                  </a:lnTo>
                  <a:lnTo>
                    <a:pt x="5387" y="1246"/>
                  </a:lnTo>
                  <a:lnTo>
                    <a:pt x="5488" y="1112"/>
                  </a:lnTo>
                  <a:lnTo>
                    <a:pt x="5589" y="977"/>
                  </a:lnTo>
                  <a:close/>
                  <a:moveTo>
                    <a:pt x="5252" y="1381"/>
                  </a:moveTo>
                  <a:lnTo>
                    <a:pt x="5353" y="1482"/>
                  </a:lnTo>
                  <a:lnTo>
                    <a:pt x="5454" y="1549"/>
                  </a:lnTo>
                  <a:lnTo>
                    <a:pt x="5320" y="1819"/>
                  </a:lnTo>
                  <a:lnTo>
                    <a:pt x="5286" y="1785"/>
                  </a:lnTo>
                  <a:lnTo>
                    <a:pt x="5084" y="1684"/>
                  </a:lnTo>
                  <a:lnTo>
                    <a:pt x="5050" y="1684"/>
                  </a:lnTo>
                  <a:lnTo>
                    <a:pt x="5252" y="1381"/>
                  </a:lnTo>
                  <a:close/>
                  <a:moveTo>
                    <a:pt x="4949" y="1886"/>
                  </a:moveTo>
                  <a:lnTo>
                    <a:pt x="5084" y="1920"/>
                  </a:lnTo>
                  <a:lnTo>
                    <a:pt x="5219" y="1987"/>
                  </a:lnTo>
                  <a:lnTo>
                    <a:pt x="5084" y="2223"/>
                  </a:lnTo>
                  <a:lnTo>
                    <a:pt x="4815" y="1987"/>
                  </a:lnTo>
                  <a:lnTo>
                    <a:pt x="4882" y="1886"/>
                  </a:lnTo>
                  <a:close/>
                  <a:moveTo>
                    <a:pt x="4411" y="1920"/>
                  </a:moveTo>
                  <a:lnTo>
                    <a:pt x="4680" y="2189"/>
                  </a:lnTo>
                  <a:lnTo>
                    <a:pt x="4815" y="2324"/>
                  </a:lnTo>
                  <a:lnTo>
                    <a:pt x="4983" y="2459"/>
                  </a:lnTo>
                  <a:lnTo>
                    <a:pt x="4949" y="2459"/>
                  </a:lnTo>
                  <a:lnTo>
                    <a:pt x="4949" y="2526"/>
                  </a:lnTo>
                  <a:lnTo>
                    <a:pt x="4983" y="2593"/>
                  </a:lnTo>
                  <a:lnTo>
                    <a:pt x="5050" y="2593"/>
                  </a:lnTo>
                  <a:lnTo>
                    <a:pt x="5084" y="2560"/>
                  </a:lnTo>
                  <a:lnTo>
                    <a:pt x="5118" y="2526"/>
                  </a:lnTo>
                  <a:lnTo>
                    <a:pt x="4040" y="3704"/>
                  </a:lnTo>
                  <a:lnTo>
                    <a:pt x="3973" y="3839"/>
                  </a:lnTo>
                  <a:lnTo>
                    <a:pt x="3872" y="4041"/>
                  </a:lnTo>
                  <a:lnTo>
                    <a:pt x="3737" y="4176"/>
                  </a:lnTo>
                  <a:lnTo>
                    <a:pt x="3670" y="4209"/>
                  </a:lnTo>
                  <a:lnTo>
                    <a:pt x="3603" y="4209"/>
                  </a:lnTo>
                  <a:lnTo>
                    <a:pt x="3266" y="3940"/>
                  </a:lnTo>
                  <a:lnTo>
                    <a:pt x="2862" y="3570"/>
                  </a:lnTo>
                  <a:lnTo>
                    <a:pt x="3098" y="3401"/>
                  </a:lnTo>
                  <a:lnTo>
                    <a:pt x="3300" y="3199"/>
                  </a:lnTo>
                  <a:lnTo>
                    <a:pt x="3704" y="2762"/>
                  </a:lnTo>
                  <a:lnTo>
                    <a:pt x="4074" y="2357"/>
                  </a:lnTo>
                  <a:lnTo>
                    <a:pt x="4242" y="2155"/>
                  </a:lnTo>
                  <a:lnTo>
                    <a:pt x="4411" y="1920"/>
                  </a:lnTo>
                  <a:close/>
                  <a:moveTo>
                    <a:pt x="2963" y="4041"/>
                  </a:moveTo>
                  <a:lnTo>
                    <a:pt x="3030" y="4108"/>
                  </a:lnTo>
                  <a:lnTo>
                    <a:pt x="2997" y="4142"/>
                  </a:lnTo>
                  <a:lnTo>
                    <a:pt x="2862" y="4277"/>
                  </a:lnTo>
                  <a:lnTo>
                    <a:pt x="2694" y="4479"/>
                  </a:lnTo>
                  <a:lnTo>
                    <a:pt x="2593" y="4647"/>
                  </a:lnTo>
                  <a:lnTo>
                    <a:pt x="2559" y="4782"/>
                  </a:lnTo>
                  <a:lnTo>
                    <a:pt x="2525" y="4883"/>
                  </a:lnTo>
                  <a:lnTo>
                    <a:pt x="2391" y="4748"/>
                  </a:lnTo>
                  <a:lnTo>
                    <a:pt x="2256" y="4647"/>
                  </a:lnTo>
                  <a:lnTo>
                    <a:pt x="2424" y="4512"/>
                  </a:lnTo>
                  <a:lnTo>
                    <a:pt x="2559" y="4344"/>
                  </a:lnTo>
                  <a:lnTo>
                    <a:pt x="2761" y="4176"/>
                  </a:lnTo>
                  <a:lnTo>
                    <a:pt x="2963" y="4041"/>
                  </a:lnTo>
                  <a:close/>
                  <a:moveTo>
                    <a:pt x="6565" y="1"/>
                  </a:moveTo>
                  <a:lnTo>
                    <a:pt x="6498" y="34"/>
                  </a:lnTo>
                  <a:lnTo>
                    <a:pt x="5959" y="371"/>
                  </a:lnTo>
                  <a:lnTo>
                    <a:pt x="5690" y="573"/>
                  </a:lnTo>
                  <a:lnTo>
                    <a:pt x="5454" y="809"/>
                  </a:lnTo>
                  <a:lnTo>
                    <a:pt x="5219" y="1078"/>
                  </a:lnTo>
                  <a:lnTo>
                    <a:pt x="5017" y="1347"/>
                  </a:lnTo>
                  <a:lnTo>
                    <a:pt x="4848" y="1650"/>
                  </a:lnTo>
                  <a:lnTo>
                    <a:pt x="4747" y="1953"/>
                  </a:lnTo>
                  <a:lnTo>
                    <a:pt x="4613" y="1785"/>
                  </a:lnTo>
                  <a:lnTo>
                    <a:pt x="4444" y="1650"/>
                  </a:lnTo>
                  <a:lnTo>
                    <a:pt x="4377" y="1617"/>
                  </a:lnTo>
                  <a:lnTo>
                    <a:pt x="4343" y="1650"/>
                  </a:lnTo>
                  <a:lnTo>
                    <a:pt x="4276" y="1684"/>
                  </a:lnTo>
                  <a:lnTo>
                    <a:pt x="4108" y="1953"/>
                  </a:lnTo>
                  <a:lnTo>
                    <a:pt x="3939" y="2189"/>
                  </a:lnTo>
                  <a:lnTo>
                    <a:pt x="3535" y="2627"/>
                  </a:lnTo>
                  <a:lnTo>
                    <a:pt x="3131" y="3031"/>
                  </a:lnTo>
                  <a:lnTo>
                    <a:pt x="2929" y="3267"/>
                  </a:lnTo>
                  <a:lnTo>
                    <a:pt x="2795" y="3536"/>
                  </a:lnTo>
                  <a:lnTo>
                    <a:pt x="2761" y="3536"/>
                  </a:lnTo>
                  <a:lnTo>
                    <a:pt x="2761" y="3570"/>
                  </a:lnTo>
                  <a:lnTo>
                    <a:pt x="2795" y="3704"/>
                  </a:lnTo>
                  <a:lnTo>
                    <a:pt x="2862" y="3839"/>
                  </a:lnTo>
                  <a:lnTo>
                    <a:pt x="2626" y="3974"/>
                  </a:lnTo>
                  <a:lnTo>
                    <a:pt x="2458" y="4142"/>
                  </a:lnTo>
                  <a:lnTo>
                    <a:pt x="2222" y="4378"/>
                  </a:lnTo>
                  <a:lnTo>
                    <a:pt x="2155" y="4479"/>
                  </a:lnTo>
                  <a:lnTo>
                    <a:pt x="2087" y="4613"/>
                  </a:lnTo>
                  <a:lnTo>
                    <a:pt x="2087" y="4681"/>
                  </a:lnTo>
                  <a:lnTo>
                    <a:pt x="2121" y="4714"/>
                  </a:lnTo>
                  <a:lnTo>
                    <a:pt x="2188" y="4849"/>
                  </a:lnTo>
                  <a:lnTo>
                    <a:pt x="2256" y="4984"/>
                  </a:lnTo>
                  <a:lnTo>
                    <a:pt x="2188" y="5017"/>
                  </a:lnTo>
                  <a:lnTo>
                    <a:pt x="1953" y="5186"/>
                  </a:lnTo>
                  <a:lnTo>
                    <a:pt x="1717" y="5388"/>
                  </a:lnTo>
                  <a:lnTo>
                    <a:pt x="1515" y="5590"/>
                  </a:lnTo>
                  <a:lnTo>
                    <a:pt x="1313" y="5792"/>
                  </a:lnTo>
                  <a:lnTo>
                    <a:pt x="976" y="6263"/>
                  </a:lnTo>
                  <a:lnTo>
                    <a:pt x="707" y="6768"/>
                  </a:lnTo>
                  <a:lnTo>
                    <a:pt x="505" y="7307"/>
                  </a:lnTo>
                  <a:lnTo>
                    <a:pt x="337" y="7879"/>
                  </a:lnTo>
                  <a:lnTo>
                    <a:pt x="202" y="8451"/>
                  </a:lnTo>
                  <a:lnTo>
                    <a:pt x="101" y="9024"/>
                  </a:lnTo>
                  <a:lnTo>
                    <a:pt x="34" y="9663"/>
                  </a:lnTo>
                  <a:lnTo>
                    <a:pt x="0" y="10303"/>
                  </a:lnTo>
                  <a:lnTo>
                    <a:pt x="0" y="10943"/>
                  </a:lnTo>
                  <a:lnTo>
                    <a:pt x="34" y="11583"/>
                  </a:lnTo>
                  <a:lnTo>
                    <a:pt x="135" y="12189"/>
                  </a:lnTo>
                  <a:lnTo>
                    <a:pt x="202" y="12492"/>
                  </a:lnTo>
                  <a:lnTo>
                    <a:pt x="303" y="12795"/>
                  </a:lnTo>
                  <a:lnTo>
                    <a:pt x="404" y="13064"/>
                  </a:lnTo>
                  <a:lnTo>
                    <a:pt x="572" y="13367"/>
                  </a:lnTo>
                  <a:lnTo>
                    <a:pt x="741" y="13636"/>
                  </a:lnTo>
                  <a:lnTo>
                    <a:pt x="909" y="13906"/>
                  </a:lnTo>
                  <a:lnTo>
                    <a:pt x="1347" y="14377"/>
                  </a:lnTo>
                  <a:lnTo>
                    <a:pt x="1784" y="14848"/>
                  </a:lnTo>
                  <a:lnTo>
                    <a:pt x="2289" y="15286"/>
                  </a:lnTo>
                  <a:lnTo>
                    <a:pt x="2761" y="15690"/>
                  </a:lnTo>
                  <a:lnTo>
                    <a:pt x="3266" y="16027"/>
                  </a:lnTo>
                  <a:lnTo>
                    <a:pt x="3535" y="16161"/>
                  </a:lnTo>
                  <a:lnTo>
                    <a:pt x="3805" y="16296"/>
                  </a:lnTo>
                  <a:lnTo>
                    <a:pt x="4108" y="16363"/>
                  </a:lnTo>
                  <a:lnTo>
                    <a:pt x="4377" y="16431"/>
                  </a:lnTo>
                  <a:lnTo>
                    <a:pt x="4680" y="16397"/>
                  </a:lnTo>
                  <a:lnTo>
                    <a:pt x="4983" y="16330"/>
                  </a:lnTo>
                  <a:lnTo>
                    <a:pt x="5151" y="16262"/>
                  </a:lnTo>
                  <a:lnTo>
                    <a:pt x="5320" y="16195"/>
                  </a:lnTo>
                  <a:lnTo>
                    <a:pt x="5623" y="15926"/>
                  </a:lnTo>
                  <a:lnTo>
                    <a:pt x="5858" y="16161"/>
                  </a:lnTo>
                  <a:lnTo>
                    <a:pt x="6094" y="16397"/>
                  </a:lnTo>
                  <a:lnTo>
                    <a:pt x="6229" y="16532"/>
                  </a:lnTo>
                  <a:lnTo>
                    <a:pt x="6431" y="16633"/>
                  </a:lnTo>
                  <a:lnTo>
                    <a:pt x="6801" y="16835"/>
                  </a:lnTo>
                  <a:lnTo>
                    <a:pt x="6801" y="16532"/>
                  </a:lnTo>
                  <a:lnTo>
                    <a:pt x="6532" y="16330"/>
                  </a:lnTo>
                  <a:lnTo>
                    <a:pt x="6296" y="16128"/>
                  </a:lnTo>
                  <a:lnTo>
                    <a:pt x="6060" y="15926"/>
                  </a:lnTo>
                  <a:lnTo>
                    <a:pt x="5858" y="15690"/>
                  </a:lnTo>
                  <a:lnTo>
                    <a:pt x="6262" y="15151"/>
                  </a:lnTo>
                  <a:lnTo>
                    <a:pt x="6599" y="14714"/>
                  </a:lnTo>
                  <a:lnTo>
                    <a:pt x="6801" y="14411"/>
                  </a:lnTo>
                  <a:lnTo>
                    <a:pt x="6801" y="13906"/>
                  </a:lnTo>
                  <a:lnTo>
                    <a:pt x="6229" y="14680"/>
                  </a:lnTo>
                  <a:lnTo>
                    <a:pt x="5623" y="15387"/>
                  </a:lnTo>
                  <a:lnTo>
                    <a:pt x="5252" y="14815"/>
                  </a:lnTo>
                  <a:lnTo>
                    <a:pt x="4882" y="14175"/>
                  </a:lnTo>
                  <a:lnTo>
                    <a:pt x="4613" y="13636"/>
                  </a:lnTo>
                  <a:lnTo>
                    <a:pt x="4343" y="13064"/>
                  </a:lnTo>
                  <a:lnTo>
                    <a:pt x="4141" y="12525"/>
                  </a:lnTo>
                  <a:lnTo>
                    <a:pt x="3973" y="11987"/>
                  </a:lnTo>
                  <a:lnTo>
                    <a:pt x="3838" y="11414"/>
                  </a:lnTo>
                  <a:lnTo>
                    <a:pt x="3771" y="10842"/>
                  </a:lnTo>
                  <a:lnTo>
                    <a:pt x="3771" y="10236"/>
                  </a:lnTo>
                  <a:lnTo>
                    <a:pt x="3838" y="9630"/>
                  </a:lnTo>
                  <a:lnTo>
                    <a:pt x="3939" y="9057"/>
                  </a:lnTo>
                  <a:lnTo>
                    <a:pt x="4007" y="8754"/>
                  </a:lnTo>
                  <a:lnTo>
                    <a:pt x="4108" y="8519"/>
                  </a:lnTo>
                  <a:lnTo>
                    <a:pt x="4242" y="8249"/>
                  </a:lnTo>
                  <a:lnTo>
                    <a:pt x="4411" y="8047"/>
                  </a:lnTo>
                  <a:lnTo>
                    <a:pt x="4613" y="7845"/>
                  </a:lnTo>
                  <a:lnTo>
                    <a:pt x="4882" y="7677"/>
                  </a:lnTo>
                  <a:lnTo>
                    <a:pt x="5084" y="7576"/>
                  </a:lnTo>
                  <a:lnTo>
                    <a:pt x="5320" y="7509"/>
                  </a:lnTo>
                  <a:lnTo>
                    <a:pt x="5555" y="7441"/>
                  </a:lnTo>
                  <a:lnTo>
                    <a:pt x="5791" y="7408"/>
                  </a:lnTo>
                  <a:lnTo>
                    <a:pt x="6262" y="7374"/>
                  </a:lnTo>
                  <a:lnTo>
                    <a:pt x="6734" y="7374"/>
                  </a:lnTo>
                  <a:lnTo>
                    <a:pt x="6801" y="7408"/>
                  </a:lnTo>
                  <a:lnTo>
                    <a:pt x="6801" y="7004"/>
                  </a:lnTo>
                  <a:lnTo>
                    <a:pt x="6128" y="7004"/>
                  </a:lnTo>
                  <a:lnTo>
                    <a:pt x="5791" y="7037"/>
                  </a:lnTo>
                  <a:lnTo>
                    <a:pt x="5454" y="7105"/>
                  </a:lnTo>
                  <a:lnTo>
                    <a:pt x="5151" y="7206"/>
                  </a:lnTo>
                  <a:lnTo>
                    <a:pt x="4848" y="7340"/>
                  </a:lnTo>
                  <a:lnTo>
                    <a:pt x="4579" y="7475"/>
                  </a:lnTo>
                  <a:lnTo>
                    <a:pt x="4377" y="7610"/>
                  </a:lnTo>
                  <a:lnTo>
                    <a:pt x="4175" y="7812"/>
                  </a:lnTo>
                  <a:lnTo>
                    <a:pt x="4007" y="8014"/>
                  </a:lnTo>
                  <a:lnTo>
                    <a:pt x="3872" y="8249"/>
                  </a:lnTo>
                  <a:lnTo>
                    <a:pt x="3771" y="8485"/>
                  </a:lnTo>
                  <a:lnTo>
                    <a:pt x="3704" y="8721"/>
                  </a:lnTo>
                  <a:lnTo>
                    <a:pt x="3636" y="8990"/>
                  </a:lnTo>
                  <a:lnTo>
                    <a:pt x="3502" y="9529"/>
                  </a:lnTo>
                  <a:lnTo>
                    <a:pt x="3434" y="10202"/>
                  </a:lnTo>
                  <a:lnTo>
                    <a:pt x="3434" y="10876"/>
                  </a:lnTo>
                  <a:lnTo>
                    <a:pt x="3434" y="11212"/>
                  </a:lnTo>
                  <a:lnTo>
                    <a:pt x="3502" y="11549"/>
                  </a:lnTo>
                  <a:lnTo>
                    <a:pt x="3569" y="11886"/>
                  </a:lnTo>
                  <a:lnTo>
                    <a:pt x="3636" y="12222"/>
                  </a:lnTo>
                  <a:lnTo>
                    <a:pt x="3872" y="12795"/>
                  </a:lnTo>
                  <a:lnTo>
                    <a:pt x="4108" y="13401"/>
                  </a:lnTo>
                  <a:lnTo>
                    <a:pt x="4714" y="14512"/>
                  </a:lnTo>
                  <a:lnTo>
                    <a:pt x="5017" y="15084"/>
                  </a:lnTo>
                  <a:lnTo>
                    <a:pt x="5387" y="15623"/>
                  </a:lnTo>
                  <a:lnTo>
                    <a:pt x="5320" y="15690"/>
                  </a:lnTo>
                  <a:lnTo>
                    <a:pt x="5084" y="15926"/>
                  </a:lnTo>
                  <a:lnTo>
                    <a:pt x="4815" y="16027"/>
                  </a:lnTo>
                  <a:lnTo>
                    <a:pt x="4545" y="16094"/>
                  </a:lnTo>
                  <a:lnTo>
                    <a:pt x="4276" y="16094"/>
                  </a:lnTo>
                  <a:lnTo>
                    <a:pt x="3973" y="16027"/>
                  </a:lnTo>
                  <a:lnTo>
                    <a:pt x="3670" y="15892"/>
                  </a:lnTo>
                  <a:lnTo>
                    <a:pt x="3367" y="15724"/>
                  </a:lnTo>
                  <a:lnTo>
                    <a:pt x="3098" y="15522"/>
                  </a:lnTo>
                  <a:lnTo>
                    <a:pt x="2795" y="15286"/>
                  </a:lnTo>
                  <a:lnTo>
                    <a:pt x="2525" y="15050"/>
                  </a:lnTo>
                  <a:lnTo>
                    <a:pt x="1986" y="14545"/>
                  </a:lnTo>
                  <a:lnTo>
                    <a:pt x="1549" y="14040"/>
                  </a:lnTo>
                  <a:lnTo>
                    <a:pt x="1178" y="13636"/>
                  </a:lnTo>
                  <a:lnTo>
                    <a:pt x="1010" y="13401"/>
                  </a:lnTo>
                  <a:lnTo>
                    <a:pt x="842" y="13165"/>
                  </a:lnTo>
                  <a:lnTo>
                    <a:pt x="741" y="12929"/>
                  </a:lnTo>
                  <a:lnTo>
                    <a:pt x="606" y="12660"/>
                  </a:lnTo>
                  <a:lnTo>
                    <a:pt x="539" y="12391"/>
                  </a:lnTo>
                  <a:lnTo>
                    <a:pt x="471" y="12121"/>
                  </a:lnTo>
                  <a:lnTo>
                    <a:pt x="370" y="11549"/>
                  </a:lnTo>
                  <a:lnTo>
                    <a:pt x="337" y="10977"/>
                  </a:lnTo>
                  <a:lnTo>
                    <a:pt x="370" y="10404"/>
                  </a:lnTo>
                  <a:lnTo>
                    <a:pt x="471" y="9259"/>
                  </a:lnTo>
                  <a:lnTo>
                    <a:pt x="539" y="8687"/>
                  </a:lnTo>
                  <a:lnTo>
                    <a:pt x="640" y="8148"/>
                  </a:lnTo>
                  <a:lnTo>
                    <a:pt x="808" y="7610"/>
                  </a:lnTo>
                  <a:lnTo>
                    <a:pt x="976" y="7071"/>
                  </a:lnTo>
                  <a:lnTo>
                    <a:pt x="1246" y="6566"/>
                  </a:lnTo>
                  <a:lnTo>
                    <a:pt x="1549" y="6095"/>
                  </a:lnTo>
                  <a:lnTo>
                    <a:pt x="1717" y="5893"/>
                  </a:lnTo>
                  <a:lnTo>
                    <a:pt x="1919" y="5691"/>
                  </a:lnTo>
                  <a:lnTo>
                    <a:pt x="2155" y="5489"/>
                  </a:lnTo>
                  <a:lnTo>
                    <a:pt x="2391" y="5320"/>
                  </a:lnTo>
                  <a:lnTo>
                    <a:pt x="2458" y="5253"/>
                  </a:lnTo>
                  <a:lnTo>
                    <a:pt x="2458" y="5186"/>
                  </a:lnTo>
                  <a:lnTo>
                    <a:pt x="2593" y="5287"/>
                  </a:lnTo>
                  <a:lnTo>
                    <a:pt x="2626" y="5320"/>
                  </a:lnTo>
                  <a:lnTo>
                    <a:pt x="2660" y="5320"/>
                  </a:lnTo>
                  <a:lnTo>
                    <a:pt x="2727" y="5287"/>
                  </a:lnTo>
                  <a:lnTo>
                    <a:pt x="3199" y="4883"/>
                  </a:lnTo>
                  <a:lnTo>
                    <a:pt x="3333" y="4748"/>
                  </a:lnTo>
                  <a:lnTo>
                    <a:pt x="3401" y="4681"/>
                  </a:lnTo>
                  <a:lnTo>
                    <a:pt x="3434" y="4580"/>
                  </a:lnTo>
                  <a:lnTo>
                    <a:pt x="3401" y="4512"/>
                  </a:lnTo>
                  <a:lnTo>
                    <a:pt x="3266" y="4512"/>
                  </a:lnTo>
                  <a:lnTo>
                    <a:pt x="3165" y="4580"/>
                  </a:lnTo>
                  <a:lnTo>
                    <a:pt x="3030" y="4714"/>
                  </a:lnTo>
                  <a:lnTo>
                    <a:pt x="2660" y="5051"/>
                  </a:lnTo>
                  <a:lnTo>
                    <a:pt x="2559" y="4916"/>
                  </a:lnTo>
                  <a:lnTo>
                    <a:pt x="2727" y="4782"/>
                  </a:lnTo>
                  <a:lnTo>
                    <a:pt x="2828" y="4613"/>
                  </a:lnTo>
                  <a:lnTo>
                    <a:pt x="2997" y="4445"/>
                  </a:lnTo>
                  <a:lnTo>
                    <a:pt x="3131" y="4277"/>
                  </a:lnTo>
                  <a:lnTo>
                    <a:pt x="3165" y="4243"/>
                  </a:lnTo>
                  <a:lnTo>
                    <a:pt x="3333" y="4411"/>
                  </a:lnTo>
                  <a:lnTo>
                    <a:pt x="3502" y="4512"/>
                  </a:lnTo>
                  <a:lnTo>
                    <a:pt x="3670" y="4546"/>
                  </a:lnTo>
                  <a:lnTo>
                    <a:pt x="3838" y="4546"/>
                  </a:lnTo>
                  <a:lnTo>
                    <a:pt x="3939" y="4479"/>
                  </a:lnTo>
                  <a:lnTo>
                    <a:pt x="3973" y="4445"/>
                  </a:lnTo>
                  <a:lnTo>
                    <a:pt x="4007" y="4411"/>
                  </a:lnTo>
                  <a:lnTo>
                    <a:pt x="4108" y="4176"/>
                  </a:lnTo>
                  <a:lnTo>
                    <a:pt x="4242" y="3974"/>
                  </a:lnTo>
                  <a:lnTo>
                    <a:pt x="4411" y="3772"/>
                  </a:lnTo>
                  <a:lnTo>
                    <a:pt x="4613" y="3603"/>
                  </a:lnTo>
                  <a:lnTo>
                    <a:pt x="4882" y="3334"/>
                  </a:lnTo>
                  <a:lnTo>
                    <a:pt x="5118" y="3031"/>
                  </a:lnTo>
                  <a:lnTo>
                    <a:pt x="5353" y="2762"/>
                  </a:lnTo>
                  <a:lnTo>
                    <a:pt x="5555" y="2425"/>
                  </a:lnTo>
                  <a:lnTo>
                    <a:pt x="5589" y="2324"/>
                  </a:lnTo>
                  <a:lnTo>
                    <a:pt x="5522" y="2256"/>
                  </a:lnTo>
                  <a:lnTo>
                    <a:pt x="5454" y="2256"/>
                  </a:lnTo>
                  <a:lnTo>
                    <a:pt x="5387" y="2290"/>
                  </a:lnTo>
                  <a:lnTo>
                    <a:pt x="5286" y="2391"/>
                  </a:lnTo>
                  <a:lnTo>
                    <a:pt x="5252" y="2357"/>
                  </a:lnTo>
                  <a:lnTo>
                    <a:pt x="5623" y="1852"/>
                  </a:lnTo>
                  <a:lnTo>
                    <a:pt x="5993" y="1280"/>
                  </a:lnTo>
                  <a:lnTo>
                    <a:pt x="6666" y="169"/>
                  </a:lnTo>
                  <a:lnTo>
                    <a:pt x="6666" y="102"/>
                  </a:lnTo>
                  <a:lnTo>
                    <a:pt x="6633" y="34"/>
                  </a:lnTo>
                  <a:lnTo>
                    <a:pt x="656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2" name="Google Shape;1152;p7"/>
            <p:cNvSpPr/>
            <p:nvPr/>
          </p:nvSpPr>
          <p:spPr>
            <a:xfrm>
              <a:off x="4027150" y="2993850"/>
              <a:ext cx="23600" cy="16850"/>
            </a:xfrm>
            <a:custGeom>
              <a:rect b="b" l="l" r="r" t="t"/>
              <a:pathLst>
                <a:path extrusionOk="0" h="674" w="944">
                  <a:moveTo>
                    <a:pt x="876" y="0"/>
                  </a:moveTo>
                  <a:lnTo>
                    <a:pt x="808" y="34"/>
                  </a:lnTo>
                  <a:lnTo>
                    <a:pt x="741" y="135"/>
                  </a:lnTo>
                  <a:lnTo>
                    <a:pt x="707" y="236"/>
                  </a:lnTo>
                  <a:lnTo>
                    <a:pt x="640" y="505"/>
                  </a:lnTo>
                  <a:lnTo>
                    <a:pt x="539" y="371"/>
                  </a:lnTo>
                  <a:lnTo>
                    <a:pt x="472" y="270"/>
                  </a:lnTo>
                  <a:lnTo>
                    <a:pt x="539" y="169"/>
                  </a:lnTo>
                  <a:lnTo>
                    <a:pt x="539" y="101"/>
                  </a:lnTo>
                  <a:lnTo>
                    <a:pt x="505" y="68"/>
                  </a:lnTo>
                  <a:lnTo>
                    <a:pt x="438" y="68"/>
                  </a:lnTo>
                  <a:lnTo>
                    <a:pt x="371" y="101"/>
                  </a:lnTo>
                  <a:lnTo>
                    <a:pt x="202" y="404"/>
                  </a:lnTo>
                  <a:lnTo>
                    <a:pt x="202" y="371"/>
                  </a:lnTo>
                  <a:lnTo>
                    <a:pt x="169" y="236"/>
                  </a:lnTo>
                  <a:lnTo>
                    <a:pt x="135" y="202"/>
                  </a:lnTo>
                  <a:lnTo>
                    <a:pt x="101" y="169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0" y="270"/>
                  </a:lnTo>
                  <a:lnTo>
                    <a:pt x="34" y="371"/>
                  </a:lnTo>
                  <a:lnTo>
                    <a:pt x="101" y="606"/>
                  </a:lnTo>
                  <a:lnTo>
                    <a:pt x="135" y="674"/>
                  </a:lnTo>
                  <a:lnTo>
                    <a:pt x="202" y="674"/>
                  </a:lnTo>
                  <a:lnTo>
                    <a:pt x="270" y="640"/>
                  </a:lnTo>
                  <a:lnTo>
                    <a:pt x="404" y="404"/>
                  </a:lnTo>
                  <a:lnTo>
                    <a:pt x="438" y="472"/>
                  </a:lnTo>
                  <a:lnTo>
                    <a:pt x="505" y="606"/>
                  </a:lnTo>
                  <a:lnTo>
                    <a:pt x="640" y="674"/>
                  </a:lnTo>
                  <a:lnTo>
                    <a:pt x="707" y="674"/>
                  </a:lnTo>
                  <a:lnTo>
                    <a:pt x="741" y="640"/>
                  </a:lnTo>
                  <a:lnTo>
                    <a:pt x="842" y="371"/>
                  </a:lnTo>
                  <a:lnTo>
                    <a:pt x="943" y="101"/>
                  </a:lnTo>
                  <a:lnTo>
                    <a:pt x="943" y="34"/>
                  </a:lnTo>
                  <a:lnTo>
                    <a:pt x="90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3" name="Google Shape;1153;p7"/>
            <p:cNvSpPr/>
            <p:nvPr/>
          </p:nvSpPr>
          <p:spPr>
            <a:xfrm>
              <a:off x="4005250" y="2970275"/>
              <a:ext cx="63175" cy="59775"/>
            </a:xfrm>
            <a:custGeom>
              <a:rect b="b" l="l" r="r" t="t"/>
              <a:pathLst>
                <a:path extrusionOk="0" h="2391" w="2527">
                  <a:moveTo>
                    <a:pt x="2257" y="236"/>
                  </a:moveTo>
                  <a:lnTo>
                    <a:pt x="2257" y="674"/>
                  </a:lnTo>
                  <a:lnTo>
                    <a:pt x="2257" y="1078"/>
                  </a:lnTo>
                  <a:lnTo>
                    <a:pt x="2290" y="1617"/>
                  </a:lnTo>
                  <a:lnTo>
                    <a:pt x="2324" y="2122"/>
                  </a:lnTo>
                  <a:lnTo>
                    <a:pt x="2088" y="2088"/>
                  </a:lnTo>
                  <a:lnTo>
                    <a:pt x="1886" y="2088"/>
                  </a:lnTo>
                  <a:lnTo>
                    <a:pt x="1449" y="2122"/>
                  </a:lnTo>
                  <a:lnTo>
                    <a:pt x="910" y="2122"/>
                  </a:lnTo>
                  <a:lnTo>
                    <a:pt x="641" y="2155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7" y="1145"/>
                  </a:lnTo>
                  <a:lnTo>
                    <a:pt x="203" y="708"/>
                  </a:lnTo>
                  <a:lnTo>
                    <a:pt x="136" y="270"/>
                  </a:lnTo>
                  <a:lnTo>
                    <a:pt x="1179" y="270"/>
                  </a:lnTo>
                  <a:lnTo>
                    <a:pt x="2257" y="236"/>
                  </a:lnTo>
                  <a:close/>
                  <a:moveTo>
                    <a:pt x="2223" y="1"/>
                  </a:moveTo>
                  <a:lnTo>
                    <a:pt x="1179" y="34"/>
                  </a:lnTo>
                  <a:lnTo>
                    <a:pt x="641" y="34"/>
                  </a:lnTo>
                  <a:lnTo>
                    <a:pt x="136" y="102"/>
                  </a:lnTo>
                  <a:lnTo>
                    <a:pt x="68" y="135"/>
                  </a:lnTo>
                  <a:lnTo>
                    <a:pt x="35" y="203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5" y="1145"/>
                  </a:lnTo>
                  <a:lnTo>
                    <a:pt x="68" y="1751"/>
                  </a:lnTo>
                  <a:lnTo>
                    <a:pt x="136" y="2021"/>
                  </a:lnTo>
                  <a:lnTo>
                    <a:pt x="203" y="2324"/>
                  </a:lnTo>
                  <a:lnTo>
                    <a:pt x="237" y="2357"/>
                  </a:lnTo>
                  <a:lnTo>
                    <a:pt x="338" y="2357"/>
                  </a:lnTo>
                  <a:lnTo>
                    <a:pt x="573" y="2391"/>
                  </a:lnTo>
                  <a:lnTo>
                    <a:pt x="809" y="2391"/>
                  </a:lnTo>
                  <a:lnTo>
                    <a:pt x="1280" y="2357"/>
                  </a:lnTo>
                  <a:lnTo>
                    <a:pt x="2088" y="2357"/>
                  </a:lnTo>
                  <a:lnTo>
                    <a:pt x="2358" y="2290"/>
                  </a:lnTo>
                  <a:lnTo>
                    <a:pt x="2391" y="2324"/>
                  </a:lnTo>
                  <a:lnTo>
                    <a:pt x="2459" y="2324"/>
                  </a:lnTo>
                  <a:lnTo>
                    <a:pt x="2492" y="2256"/>
                  </a:lnTo>
                  <a:lnTo>
                    <a:pt x="2526" y="2021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9" y="640"/>
                  </a:lnTo>
                  <a:lnTo>
                    <a:pt x="2425" y="371"/>
                  </a:lnTo>
                  <a:lnTo>
                    <a:pt x="2358" y="68"/>
                  </a:lnTo>
                  <a:lnTo>
                    <a:pt x="2324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4" name="Google Shape;1154;p7"/>
            <p:cNvSpPr/>
            <p:nvPr/>
          </p:nvSpPr>
          <p:spPr>
            <a:xfrm>
              <a:off x="4969000" y="2997200"/>
              <a:ext cx="16875" cy="10125"/>
            </a:xfrm>
            <a:custGeom>
              <a:rect b="b" l="l" r="r" t="t"/>
              <a:pathLst>
                <a:path extrusionOk="0" h="405" w="675">
                  <a:moveTo>
                    <a:pt x="68" y="1"/>
                  </a:moveTo>
                  <a:lnTo>
                    <a:pt x="35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35" y="136"/>
                  </a:lnTo>
                  <a:lnTo>
                    <a:pt x="102" y="237"/>
                  </a:lnTo>
                  <a:lnTo>
                    <a:pt x="237" y="304"/>
                  </a:lnTo>
                  <a:lnTo>
                    <a:pt x="371" y="371"/>
                  </a:lnTo>
                  <a:lnTo>
                    <a:pt x="506" y="405"/>
                  </a:lnTo>
                  <a:lnTo>
                    <a:pt x="607" y="405"/>
                  </a:lnTo>
                  <a:lnTo>
                    <a:pt x="674" y="338"/>
                  </a:lnTo>
                  <a:lnTo>
                    <a:pt x="674" y="237"/>
                  </a:lnTo>
                  <a:lnTo>
                    <a:pt x="607" y="136"/>
                  </a:lnTo>
                  <a:lnTo>
                    <a:pt x="472" y="68"/>
                  </a:lnTo>
                  <a:lnTo>
                    <a:pt x="338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5" name="Google Shape;1155;p7"/>
            <p:cNvSpPr/>
            <p:nvPr/>
          </p:nvSpPr>
          <p:spPr>
            <a:xfrm>
              <a:off x="3979175" y="3059500"/>
              <a:ext cx="15175" cy="21900"/>
            </a:xfrm>
            <a:custGeom>
              <a:rect b="b" l="l" r="r" t="t"/>
              <a:pathLst>
                <a:path extrusionOk="0" h="876" w="607">
                  <a:moveTo>
                    <a:pt x="303" y="0"/>
                  </a:moveTo>
                  <a:lnTo>
                    <a:pt x="236" y="34"/>
                  </a:lnTo>
                  <a:lnTo>
                    <a:pt x="202" y="68"/>
                  </a:lnTo>
                  <a:lnTo>
                    <a:pt x="101" y="472"/>
                  </a:lnTo>
                  <a:lnTo>
                    <a:pt x="34" y="640"/>
                  </a:lnTo>
                  <a:lnTo>
                    <a:pt x="0" y="741"/>
                  </a:lnTo>
                  <a:lnTo>
                    <a:pt x="0" y="808"/>
                  </a:lnTo>
                  <a:lnTo>
                    <a:pt x="34" y="842"/>
                  </a:lnTo>
                  <a:lnTo>
                    <a:pt x="68" y="842"/>
                  </a:lnTo>
                  <a:lnTo>
                    <a:pt x="169" y="775"/>
                  </a:lnTo>
                  <a:lnTo>
                    <a:pt x="202" y="707"/>
                  </a:lnTo>
                  <a:lnTo>
                    <a:pt x="371" y="707"/>
                  </a:lnTo>
                  <a:lnTo>
                    <a:pt x="438" y="842"/>
                  </a:lnTo>
                  <a:lnTo>
                    <a:pt x="472" y="876"/>
                  </a:lnTo>
                  <a:lnTo>
                    <a:pt x="505" y="876"/>
                  </a:lnTo>
                  <a:lnTo>
                    <a:pt x="573" y="842"/>
                  </a:lnTo>
                  <a:lnTo>
                    <a:pt x="573" y="808"/>
                  </a:lnTo>
                  <a:lnTo>
                    <a:pt x="573" y="674"/>
                  </a:lnTo>
                  <a:lnTo>
                    <a:pt x="573" y="640"/>
                  </a:lnTo>
                  <a:lnTo>
                    <a:pt x="606" y="606"/>
                  </a:lnTo>
                  <a:lnTo>
                    <a:pt x="573" y="573"/>
                  </a:lnTo>
                  <a:lnTo>
                    <a:pt x="539" y="573"/>
                  </a:lnTo>
                  <a:lnTo>
                    <a:pt x="505" y="438"/>
                  </a:lnTo>
                  <a:lnTo>
                    <a:pt x="371" y="68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6" name="Google Shape;1156;p7"/>
            <p:cNvSpPr/>
            <p:nvPr/>
          </p:nvSpPr>
          <p:spPr>
            <a:xfrm>
              <a:off x="3935400" y="2971125"/>
              <a:ext cx="61475" cy="67350"/>
            </a:xfrm>
            <a:custGeom>
              <a:rect b="b" l="l" r="r" t="t"/>
              <a:pathLst>
                <a:path extrusionOk="0" h="2694" w="2459">
                  <a:moveTo>
                    <a:pt x="2290" y="236"/>
                  </a:moveTo>
                  <a:lnTo>
                    <a:pt x="2223" y="741"/>
                  </a:lnTo>
                  <a:lnTo>
                    <a:pt x="2189" y="1280"/>
                  </a:lnTo>
                  <a:lnTo>
                    <a:pt x="2223" y="1818"/>
                  </a:lnTo>
                  <a:lnTo>
                    <a:pt x="2290" y="2323"/>
                  </a:lnTo>
                  <a:lnTo>
                    <a:pt x="2290" y="2357"/>
                  </a:lnTo>
                  <a:lnTo>
                    <a:pt x="1819" y="2357"/>
                  </a:lnTo>
                  <a:lnTo>
                    <a:pt x="1347" y="2391"/>
                  </a:lnTo>
                  <a:lnTo>
                    <a:pt x="371" y="2391"/>
                  </a:lnTo>
                  <a:lnTo>
                    <a:pt x="270" y="1313"/>
                  </a:lnTo>
                  <a:lnTo>
                    <a:pt x="169" y="270"/>
                  </a:lnTo>
                  <a:lnTo>
                    <a:pt x="708" y="303"/>
                  </a:lnTo>
                  <a:lnTo>
                    <a:pt x="1213" y="303"/>
                  </a:lnTo>
                  <a:lnTo>
                    <a:pt x="2290" y="236"/>
                  </a:lnTo>
                  <a:close/>
                  <a:moveTo>
                    <a:pt x="2290" y="0"/>
                  </a:moveTo>
                  <a:lnTo>
                    <a:pt x="1751" y="34"/>
                  </a:lnTo>
                  <a:lnTo>
                    <a:pt x="1213" y="68"/>
                  </a:lnTo>
                  <a:lnTo>
                    <a:pt x="674" y="68"/>
                  </a:lnTo>
                  <a:lnTo>
                    <a:pt x="135" y="101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1" y="236"/>
                  </a:lnTo>
                  <a:lnTo>
                    <a:pt x="1" y="842"/>
                  </a:lnTo>
                  <a:lnTo>
                    <a:pt x="1" y="1448"/>
                  </a:lnTo>
                  <a:lnTo>
                    <a:pt x="68" y="2054"/>
                  </a:lnTo>
                  <a:lnTo>
                    <a:pt x="169" y="2626"/>
                  </a:lnTo>
                  <a:lnTo>
                    <a:pt x="236" y="2694"/>
                  </a:lnTo>
                  <a:lnTo>
                    <a:pt x="304" y="2694"/>
                  </a:lnTo>
                  <a:lnTo>
                    <a:pt x="371" y="2660"/>
                  </a:lnTo>
                  <a:lnTo>
                    <a:pt x="405" y="2593"/>
                  </a:lnTo>
                  <a:lnTo>
                    <a:pt x="371" y="2525"/>
                  </a:lnTo>
                  <a:lnTo>
                    <a:pt x="842" y="2593"/>
                  </a:lnTo>
                  <a:lnTo>
                    <a:pt x="1347" y="2626"/>
                  </a:lnTo>
                  <a:lnTo>
                    <a:pt x="1819" y="2593"/>
                  </a:lnTo>
                  <a:lnTo>
                    <a:pt x="2054" y="2559"/>
                  </a:lnTo>
                  <a:lnTo>
                    <a:pt x="2290" y="2525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357" y="2424"/>
                  </a:lnTo>
                  <a:lnTo>
                    <a:pt x="2391" y="2424"/>
                  </a:lnTo>
                  <a:lnTo>
                    <a:pt x="2425" y="2391"/>
                  </a:lnTo>
                  <a:lnTo>
                    <a:pt x="2458" y="2323"/>
                  </a:lnTo>
                  <a:lnTo>
                    <a:pt x="2458" y="1818"/>
                  </a:lnTo>
                  <a:lnTo>
                    <a:pt x="2458" y="1246"/>
                  </a:lnTo>
                  <a:lnTo>
                    <a:pt x="2425" y="707"/>
                  </a:lnTo>
                  <a:lnTo>
                    <a:pt x="2357" y="202"/>
                  </a:lnTo>
                  <a:lnTo>
                    <a:pt x="2391" y="135"/>
                  </a:lnTo>
                  <a:lnTo>
                    <a:pt x="2391" y="68"/>
                  </a:lnTo>
                  <a:lnTo>
                    <a:pt x="2357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7" name="Google Shape;1157;p7"/>
            <p:cNvSpPr/>
            <p:nvPr/>
          </p:nvSpPr>
          <p:spPr>
            <a:xfrm>
              <a:off x="4085225" y="3125150"/>
              <a:ext cx="19375" cy="19375"/>
            </a:xfrm>
            <a:custGeom>
              <a:rect b="b" l="l" r="r" t="t"/>
              <a:pathLst>
                <a:path extrusionOk="0" h="775" w="775">
                  <a:moveTo>
                    <a:pt x="674" y="0"/>
                  </a:moveTo>
                  <a:lnTo>
                    <a:pt x="505" y="135"/>
                  </a:lnTo>
                  <a:lnTo>
                    <a:pt x="371" y="236"/>
                  </a:lnTo>
                  <a:lnTo>
                    <a:pt x="169" y="135"/>
                  </a:lnTo>
                  <a:lnTo>
                    <a:pt x="135" y="101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101" y="236"/>
                  </a:lnTo>
                  <a:lnTo>
                    <a:pt x="236" y="371"/>
                  </a:lnTo>
                  <a:lnTo>
                    <a:pt x="135" y="472"/>
                  </a:lnTo>
                  <a:lnTo>
                    <a:pt x="68" y="573"/>
                  </a:lnTo>
                  <a:lnTo>
                    <a:pt x="34" y="606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01" y="775"/>
                  </a:lnTo>
                  <a:lnTo>
                    <a:pt x="202" y="707"/>
                  </a:lnTo>
                  <a:lnTo>
                    <a:pt x="270" y="640"/>
                  </a:lnTo>
                  <a:lnTo>
                    <a:pt x="404" y="472"/>
                  </a:lnTo>
                  <a:lnTo>
                    <a:pt x="640" y="573"/>
                  </a:lnTo>
                  <a:lnTo>
                    <a:pt x="741" y="539"/>
                  </a:lnTo>
                  <a:lnTo>
                    <a:pt x="775" y="472"/>
                  </a:lnTo>
                  <a:lnTo>
                    <a:pt x="775" y="404"/>
                  </a:lnTo>
                  <a:lnTo>
                    <a:pt x="707" y="371"/>
                  </a:lnTo>
                  <a:lnTo>
                    <a:pt x="539" y="337"/>
                  </a:lnTo>
                  <a:lnTo>
                    <a:pt x="606" y="270"/>
                  </a:lnTo>
                  <a:lnTo>
                    <a:pt x="707" y="34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8" name="Google Shape;1158;p7"/>
            <p:cNvSpPr/>
            <p:nvPr/>
          </p:nvSpPr>
          <p:spPr>
            <a:xfrm>
              <a:off x="4075975" y="2966900"/>
              <a:ext cx="63975" cy="60625"/>
            </a:xfrm>
            <a:custGeom>
              <a:rect b="b" l="l" r="r" t="t"/>
              <a:pathLst>
                <a:path extrusionOk="0" h="2425" w="2559">
                  <a:moveTo>
                    <a:pt x="168" y="169"/>
                  </a:moveTo>
                  <a:lnTo>
                    <a:pt x="370" y="270"/>
                  </a:lnTo>
                  <a:lnTo>
                    <a:pt x="572" y="304"/>
                  </a:lnTo>
                  <a:lnTo>
                    <a:pt x="1010" y="270"/>
                  </a:lnTo>
                  <a:lnTo>
                    <a:pt x="1650" y="304"/>
                  </a:lnTo>
                  <a:lnTo>
                    <a:pt x="2290" y="338"/>
                  </a:lnTo>
                  <a:lnTo>
                    <a:pt x="2290" y="708"/>
                  </a:lnTo>
                  <a:lnTo>
                    <a:pt x="2323" y="1078"/>
                  </a:lnTo>
                  <a:lnTo>
                    <a:pt x="2323" y="1583"/>
                  </a:lnTo>
                  <a:lnTo>
                    <a:pt x="2323" y="1853"/>
                  </a:lnTo>
                  <a:lnTo>
                    <a:pt x="2391" y="2088"/>
                  </a:lnTo>
                  <a:lnTo>
                    <a:pt x="2357" y="2088"/>
                  </a:lnTo>
                  <a:lnTo>
                    <a:pt x="1313" y="2122"/>
                  </a:lnTo>
                  <a:lnTo>
                    <a:pt x="808" y="2156"/>
                  </a:lnTo>
                  <a:lnTo>
                    <a:pt x="539" y="2189"/>
                  </a:lnTo>
                  <a:lnTo>
                    <a:pt x="303" y="2223"/>
                  </a:lnTo>
                  <a:lnTo>
                    <a:pt x="236" y="1718"/>
                  </a:lnTo>
                  <a:lnTo>
                    <a:pt x="236" y="1213"/>
                  </a:lnTo>
                  <a:lnTo>
                    <a:pt x="269" y="708"/>
                  </a:lnTo>
                  <a:lnTo>
                    <a:pt x="236" y="439"/>
                  </a:lnTo>
                  <a:lnTo>
                    <a:pt x="202" y="304"/>
                  </a:lnTo>
                  <a:lnTo>
                    <a:pt x="168" y="169"/>
                  </a:lnTo>
                  <a:close/>
                  <a:moveTo>
                    <a:pt x="2357" y="1"/>
                  </a:moveTo>
                  <a:lnTo>
                    <a:pt x="2357" y="35"/>
                  </a:lnTo>
                  <a:lnTo>
                    <a:pt x="2323" y="136"/>
                  </a:lnTo>
                  <a:lnTo>
                    <a:pt x="1751" y="68"/>
                  </a:lnTo>
                  <a:lnTo>
                    <a:pt x="1178" y="68"/>
                  </a:lnTo>
                  <a:lnTo>
                    <a:pt x="640" y="35"/>
                  </a:lnTo>
                  <a:lnTo>
                    <a:pt x="404" y="68"/>
                  </a:lnTo>
                  <a:lnTo>
                    <a:pt x="269" y="102"/>
                  </a:lnTo>
                  <a:lnTo>
                    <a:pt x="168" y="169"/>
                  </a:lnTo>
                  <a:lnTo>
                    <a:pt x="135" y="169"/>
                  </a:lnTo>
                  <a:lnTo>
                    <a:pt x="67" y="338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55"/>
                  </a:lnTo>
                  <a:lnTo>
                    <a:pt x="34" y="2189"/>
                  </a:lnTo>
                  <a:lnTo>
                    <a:pt x="67" y="2290"/>
                  </a:lnTo>
                  <a:lnTo>
                    <a:pt x="135" y="2358"/>
                  </a:lnTo>
                  <a:lnTo>
                    <a:pt x="236" y="2425"/>
                  </a:lnTo>
                  <a:lnTo>
                    <a:pt x="303" y="2425"/>
                  </a:lnTo>
                  <a:lnTo>
                    <a:pt x="303" y="2358"/>
                  </a:lnTo>
                  <a:lnTo>
                    <a:pt x="572" y="2391"/>
                  </a:lnTo>
                  <a:lnTo>
                    <a:pt x="808" y="2425"/>
                  </a:lnTo>
                  <a:lnTo>
                    <a:pt x="1347" y="2391"/>
                  </a:lnTo>
                  <a:lnTo>
                    <a:pt x="2357" y="2324"/>
                  </a:lnTo>
                  <a:lnTo>
                    <a:pt x="2424" y="2290"/>
                  </a:lnTo>
                  <a:lnTo>
                    <a:pt x="2492" y="2324"/>
                  </a:lnTo>
                  <a:lnTo>
                    <a:pt x="2525" y="2324"/>
                  </a:lnTo>
                  <a:lnTo>
                    <a:pt x="2525" y="2290"/>
                  </a:lnTo>
                  <a:lnTo>
                    <a:pt x="2559" y="2021"/>
                  </a:lnTo>
                  <a:lnTo>
                    <a:pt x="2559" y="1752"/>
                  </a:lnTo>
                  <a:lnTo>
                    <a:pt x="2525" y="1247"/>
                  </a:lnTo>
                  <a:lnTo>
                    <a:pt x="2492" y="641"/>
                  </a:lnTo>
                  <a:lnTo>
                    <a:pt x="2492" y="338"/>
                  </a:lnTo>
                  <a:lnTo>
                    <a:pt x="2458" y="35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9" name="Google Shape;1159;p7"/>
            <p:cNvSpPr/>
            <p:nvPr/>
          </p:nvSpPr>
          <p:spPr>
            <a:xfrm>
              <a:off x="4101225" y="2991325"/>
              <a:ext cx="16000" cy="19375"/>
            </a:xfrm>
            <a:custGeom>
              <a:rect b="b" l="l" r="r" t="t"/>
              <a:pathLst>
                <a:path extrusionOk="0" h="775" w="640">
                  <a:moveTo>
                    <a:pt x="101" y="0"/>
                  </a:moveTo>
                  <a:lnTo>
                    <a:pt x="67" y="34"/>
                  </a:lnTo>
                  <a:lnTo>
                    <a:pt x="34" y="337"/>
                  </a:lnTo>
                  <a:lnTo>
                    <a:pt x="34" y="606"/>
                  </a:lnTo>
                  <a:lnTo>
                    <a:pt x="67" y="640"/>
                  </a:lnTo>
                  <a:lnTo>
                    <a:pt x="67" y="674"/>
                  </a:lnTo>
                  <a:lnTo>
                    <a:pt x="0" y="674"/>
                  </a:lnTo>
                  <a:lnTo>
                    <a:pt x="0" y="707"/>
                  </a:lnTo>
                  <a:lnTo>
                    <a:pt x="168" y="775"/>
                  </a:lnTo>
                  <a:lnTo>
                    <a:pt x="370" y="775"/>
                  </a:lnTo>
                  <a:lnTo>
                    <a:pt x="505" y="741"/>
                  </a:lnTo>
                  <a:lnTo>
                    <a:pt x="573" y="707"/>
                  </a:lnTo>
                  <a:lnTo>
                    <a:pt x="640" y="674"/>
                  </a:lnTo>
                  <a:lnTo>
                    <a:pt x="640" y="640"/>
                  </a:lnTo>
                  <a:lnTo>
                    <a:pt x="606" y="606"/>
                  </a:lnTo>
                  <a:lnTo>
                    <a:pt x="539" y="573"/>
                  </a:lnTo>
                  <a:lnTo>
                    <a:pt x="472" y="606"/>
                  </a:lnTo>
                  <a:lnTo>
                    <a:pt x="337" y="640"/>
                  </a:lnTo>
                  <a:lnTo>
                    <a:pt x="168" y="674"/>
                  </a:lnTo>
                  <a:lnTo>
                    <a:pt x="168" y="606"/>
                  </a:lnTo>
                  <a:lnTo>
                    <a:pt x="168" y="371"/>
                  </a:lnTo>
                  <a:lnTo>
                    <a:pt x="236" y="404"/>
                  </a:lnTo>
                  <a:lnTo>
                    <a:pt x="472" y="404"/>
                  </a:lnTo>
                  <a:lnTo>
                    <a:pt x="505" y="337"/>
                  </a:lnTo>
                  <a:lnTo>
                    <a:pt x="505" y="303"/>
                  </a:lnTo>
                  <a:lnTo>
                    <a:pt x="472" y="236"/>
                  </a:lnTo>
                  <a:lnTo>
                    <a:pt x="202" y="236"/>
                  </a:lnTo>
                  <a:lnTo>
                    <a:pt x="168" y="270"/>
                  </a:lnTo>
                  <a:lnTo>
                    <a:pt x="135" y="34"/>
                  </a:lnTo>
                  <a:lnTo>
                    <a:pt x="101" y="3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0" name="Google Shape;1160;p7"/>
            <p:cNvSpPr/>
            <p:nvPr/>
          </p:nvSpPr>
          <p:spPr>
            <a:xfrm>
              <a:off x="4046500" y="3060350"/>
              <a:ext cx="15175" cy="21900"/>
            </a:xfrm>
            <a:custGeom>
              <a:rect b="b" l="l" r="r" t="t"/>
              <a:pathLst>
                <a:path extrusionOk="0" h="876" w="607">
                  <a:moveTo>
                    <a:pt x="371" y="0"/>
                  </a:moveTo>
                  <a:lnTo>
                    <a:pt x="304" y="34"/>
                  </a:lnTo>
                  <a:lnTo>
                    <a:pt x="169" y="67"/>
                  </a:lnTo>
                  <a:lnTo>
                    <a:pt x="102" y="135"/>
                  </a:lnTo>
                  <a:lnTo>
                    <a:pt x="102" y="168"/>
                  </a:lnTo>
                  <a:lnTo>
                    <a:pt x="68" y="269"/>
                  </a:lnTo>
                  <a:lnTo>
                    <a:pt x="68" y="337"/>
                  </a:lnTo>
                  <a:lnTo>
                    <a:pt x="135" y="438"/>
                  </a:lnTo>
                  <a:lnTo>
                    <a:pt x="270" y="505"/>
                  </a:lnTo>
                  <a:lnTo>
                    <a:pt x="405" y="539"/>
                  </a:lnTo>
                  <a:lnTo>
                    <a:pt x="405" y="606"/>
                  </a:lnTo>
                  <a:lnTo>
                    <a:pt x="337" y="673"/>
                  </a:lnTo>
                  <a:lnTo>
                    <a:pt x="304" y="707"/>
                  </a:lnTo>
                  <a:lnTo>
                    <a:pt x="236" y="673"/>
                  </a:lnTo>
                  <a:lnTo>
                    <a:pt x="135" y="640"/>
                  </a:lnTo>
                  <a:lnTo>
                    <a:pt x="34" y="640"/>
                  </a:lnTo>
                  <a:lnTo>
                    <a:pt x="1" y="673"/>
                  </a:lnTo>
                  <a:lnTo>
                    <a:pt x="1" y="741"/>
                  </a:lnTo>
                  <a:lnTo>
                    <a:pt x="34" y="774"/>
                  </a:lnTo>
                  <a:lnTo>
                    <a:pt x="135" y="842"/>
                  </a:lnTo>
                  <a:lnTo>
                    <a:pt x="236" y="875"/>
                  </a:lnTo>
                  <a:lnTo>
                    <a:pt x="337" y="875"/>
                  </a:lnTo>
                  <a:lnTo>
                    <a:pt x="438" y="808"/>
                  </a:lnTo>
                  <a:lnTo>
                    <a:pt x="539" y="741"/>
                  </a:lnTo>
                  <a:lnTo>
                    <a:pt x="573" y="640"/>
                  </a:lnTo>
                  <a:lnTo>
                    <a:pt x="607" y="539"/>
                  </a:lnTo>
                  <a:lnTo>
                    <a:pt x="573" y="438"/>
                  </a:lnTo>
                  <a:lnTo>
                    <a:pt x="539" y="404"/>
                  </a:lnTo>
                  <a:lnTo>
                    <a:pt x="472" y="370"/>
                  </a:lnTo>
                  <a:lnTo>
                    <a:pt x="337" y="337"/>
                  </a:lnTo>
                  <a:lnTo>
                    <a:pt x="304" y="303"/>
                  </a:lnTo>
                  <a:lnTo>
                    <a:pt x="270" y="269"/>
                  </a:lnTo>
                  <a:lnTo>
                    <a:pt x="270" y="202"/>
                  </a:lnTo>
                  <a:lnTo>
                    <a:pt x="337" y="168"/>
                  </a:lnTo>
                  <a:lnTo>
                    <a:pt x="506" y="168"/>
                  </a:lnTo>
                  <a:lnTo>
                    <a:pt x="506" y="135"/>
                  </a:lnTo>
                  <a:lnTo>
                    <a:pt x="472" y="67"/>
                  </a:lnTo>
                  <a:lnTo>
                    <a:pt x="438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1" name="Google Shape;1161;p7"/>
            <p:cNvSpPr/>
            <p:nvPr/>
          </p:nvSpPr>
          <p:spPr>
            <a:xfrm>
              <a:off x="4022100" y="3037600"/>
              <a:ext cx="61475" cy="60650"/>
            </a:xfrm>
            <a:custGeom>
              <a:rect b="b" l="l" r="r" t="t"/>
              <a:pathLst>
                <a:path extrusionOk="0" h="2426" w="2459">
                  <a:moveTo>
                    <a:pt x="2290" y="203"/>
                  </a:moveTo>
                  <a:lnTo>
                    <a:pt x="2256" y="641"/>
                  </a:lnTo>
                  <a:lnTo>
                    <a:pt x="2256" y="1078"/>
                  </a:lnTo>
                  <a:lnTo>
                    <a:pt x="2222" y="1617"/>
                  </a:lnTo>
                  <a:lnTo>
                    <a:pt x="2222" y="2156"/>
                  </a:lnTo>
                  <a:lnTo>
                    <a:pt x="1953" y="2122"/>
                  </a:lnTo>
                  <a:lnTo>
                    <a:pt x="1684" y="2088"/>
                  </a:lnTo>
                  <a:lnTo>
                    <a:pt x="1145" y="2122"/>
                  </a:lnTo>
                  <a:lnTo>
                    <a:pt x="707" y="2156"/>
                  </a:lnTo>
                  <a:lnTo>
                    <a:pt x="472" y="2156"/>
                  </a:lnTo>
                  <a:lnTo>
                    <a:pt x="270" y="2223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02" y="742"/>
                  </a:lnTo>
                  <a:lnTo>
                    <a:pt x="202" y="304"/>
                  </a:lnTo>
                  <a:lnTo>
                    <a:pt x="1246" y="270"/>
                  </a:lnTo>
                  <a:lnTo>
                    <a:pt x="1751" y="237"/>
                  </a:lnTo>
                  <a:lnTo>
                    <a:pt x="2290" y="203"/>
                  </a:lnTo>
                  <a:close/>
                  <a:moveTo>
                    <a:pt x="1751" y="1"/>
                  </a:moveTo>
                  <a:lnTo>
                    <a:pt x="1212" y="35"/>
                  </a:lnTo>
                  <a:lnTo>
                    <a:pt x="169" y="102"/>
                  </a:lnTo>
                  <a:lnTo>
                    <a:pt x="135" y="102"/>
                  </a:lnTo>
                  <a:lnTo>
                    <a:pt x="101" y="136"/>
                  </a:lnTo>
                  <a:lnTo>
                    <a:pt x="68" y="169"/>
                  </a:lnTo>
                  <a:lnTo>
                    <a:pt x="0" y="439"/>
                  </a:lnTo>
                  <a:lnTo>
                    <a:pt x="0" y="742"/>
                  </a:lnTo>
                  <a:lnTo>
                    <a:pt x="34" y="1348"/>
                  </a:lnTo>
                  <a:lnTo>
                    <a:pt x="34" y="1853"/>
                  </a:lnTo>
                  <a:lnTo>
                    <a:pt x="68" y="2122"/>
                  </a:lnTo>
                  <a:lnTo>
                    <a:pt x="101" y="2358"/>
                  </a:lnTo>
                  <a:lnTo>
                    <a:pt x="135" y="2391"/>
                  </a:lnTo>
                  <a:lnTo>
                    <a:pt x="169" y="2425"/>
                  </a:lnTo>
                  <a:lnTo>
                    <a:pt x="202" y="2425"/>
                  </a:lnTo>
                  <a:lnTo>
                    <a:pt x="236" y="2391"/>
                  </a:lnTo>
                  <a:lnTo>
                    <a:pt x="775" y="2391"/>
                  </a:lnTo>
                  <a:lnTo>
                    <a:pt x="1313" y="2358"/>
                  </a:lnTo>
                  <a:lnTo>
                    <a:pt x="1785" y="2358"/>
                  </a:lnTo>
                  <a:lnTo>
                    <a:pt x="2020" y="2324"/>
                  </a:lnTo>
                  <a:lnTo>
                    <a:pt x="2256" y="2290"/>
                  </a:lnTo>
                  <a:lnTo>
                    <a:pt x="2256" y="2257"/>
                  </a:lnTo>
                  <a:lnTo>
                    <a:pt x="2323" y="2290"/>
                  </a:lnTo>
                  <a:lnTo>
                    <a:pt x="2357" y="2257"/>
                  </a:lnTo>
                  <a:lnTo>
                    <a:pt x="2391" y="2223"/>
                  </a:lnTo>
                  <a:lnTo>
                    <a:pt x="2424" y="1954"/>
                  </a:lnTo>
                  <a:lnTo>
                    <a:pt x="2458" y="1651"/>
                  </a:lnTo>
                  <a:lnTo>
                    <a:pt x="2458" y="1045"/>
                  </a:lnTo>
                  <a:lnTo>
                    <a:pt x="2458" y="573"/>
                  </a:lnTo>
                  <a:lnTo>
                    <a:pt x="2424" y="338"/>
                  </a:lnTo>
                  <a:lnTo>
                    <a:pt x="2357" y="102"/>
                  </a:lnTo>
                  <a:lnTo>
                    <a:pt x="2357" y="35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2" name="Google Shape;1162;p7"/>
            <p:cNvSpPr/>
            <p:nvPr/>
          </p:nvSpPr>
          <p:spPr>
            <a:xfrm>
              <a:off x="4972375" y="2979525"/>
              <a:ext cx="17700" cy="9300"/>
            </a:xfrm>
            <a:custGeom>
              <a:rect b="b" l="l" r="r" t="t"/>
              <a:pathLst>
                <a:path extrusionOk="0" h="372" w="708">
                  <a:moveTo>
                    <a:pt x="169" y="1"/>
                  </a:moveTo>
                  <a:lnTo>
                    <a:pt x="34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34" y="203"/>
                  </a:lnTo>
                  <a:lnTo>
                    <a:pt x="135" y="270"/>
                  </a:lnTo>
                  <a:lnTo>
                    <a:pt x="236" y="304"/>
                  </a:lnTo>
                  <a:lnTo>
                    <a:pt x="506" y="371"/>
                  </a:lnTo>
                  <a:lnTo>
                    <a:pt x="640" y="371"/>
                  </a:lnTo>
                  <a:lnTo>
                    <a:pt x="674" y="338"/>
                  </a:lnTo>
                  <a:lnTo>
                    <a:pt x="708" y="270"/>
                  </a:lnTo>
                  <a:lnTo>
                    <a:pt x="708" y="203"/>
                  </a:lnTo>
                  <a:lnTo>
                    <a:pt x="674" y="169"/>
                  </a:lnTo>
                  <a:lnTo>
                    <a:pt x="640" y="102"/>
                  </a:lnTo>
                  <a:lnTo>
                    <a:pt x="573" y="68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3" name="Google Shape;1163;p7"/>
            <p:cNvSpPr/>
            <p:nvPr/>
          </p:nvSpPr>
          <p:spPr>
            <a:xfrm>
              <a:off x="4949650" y="2944175"/>
              <a:ext cx="274425" cy="118725"/>
            </a:xfrm>
            <a:custGeom>
              <a:rect b="b" l="l" r="r" t="t"/>
              <a:pathLst>
                <a:path extrusionOk="0" h="4749" w="10977">
                  <a:moveTo>
                    <a:pt x="438" y="843"/>
                  </a:moveTo>
                  <a:lnTo>
                    <a:pt x="674" y="910"/>
                  </a:lnTo>
                  <a:lnTo>
                    <a:pt x="876" y="977"/>
                  </a:lnTo>
                  <a:lnTo>
                    <a:pt x="1145" y="944"/>
                  </a:lnTo>
                  <a:lnTo>
                    <a:pt x="1415" y="944"/>
                  </a:lnTo>
                  <a:lnTo>
                    <a:pt x="1684" y="977"/>
                  </a:lnTo>
                  <a:lnTo>
                    <a:pt x="1920" y="1078"/>
                  </a:lnTo>
                  <a:lnTo>
                    <a:pt x="1852" y="1651"/>
                  </a:lnTo>
                  <a:lnTo>
                    <a:pt x="1718" y="2829"/>
                  </a:lnTo>
                  <a:lnTo>
                    <a:pt x="1482" y="2762"/>
                  </a:lnTo>
                  <a:lnTo>
                    <a:pt x="1280" y="2694"/>
                  </a:lnTo>
                  <a:lnTo>
                    <a:pt x="1044" y="2627"/>
                  </a:lnTo>
                  <a:lnTo>
                    <a:pt x="809" y="2560"/>
                  </a:lnTo>
                  <a:lnTo>
                    <a:pt x="573" y="2560"/>
                  </a:lnTo>
                  <a:lnTo>
                    <a:pt x="304" y="2526"/>
                  </a:lnTo>
                  <a:lnTo>
                    <a:pt x="236" y="2526"/>
                  </a:lnTo>
                  <a:lnTo>
                    <a:pt x="270" y="2257"/>
                  </a:lnTo>
                  <a:lnTo>
                    <a:pt x="304" y="1987"/>
                  </a:lnTo>
                  <a:lnTo>
                    <a:pt x="371" y="1449"/>
                  </a:lnTo>
                  <a:lnTo>
                    <a:pt x="438" y="1146"/>
                  </a:lnTo>
                  <a:lnTo>
                    <a:pt x="438" y="977"/>
                  </a:lnTo>
                  <a:lnTo>
                    <a:pt x="438" y="843"/>
                  </a:lnTo>
                  <a:close/>
                  <a:moveTo>
                    <a:pt x="3031" y="236"/>
                  </a:moveTo>
                  <a:lnTo>
                    <a:pt x="3367" y="337"/>
                  </a:lnTo>
                  <a:lnTo>
                    <a:pt x="3704" y="405"/>
                  </a:lnTo>
                  <a:lnTo>
                    <a:pt x="4377" y="438"/>
                  </a:lnTo>
                  <a:lnTo>
                    <a:pt x="6229" y="607"/>
                  </a:lnTo>
                  <a:lnTo>
                    <a:pt x="7980" y="775"/>
                  </a:lnTo>
                  <a:lnTo>
                    <a:pt x="9697" y="977"/>
                  </a:lnTo>
                  <a:lnTo>
                    <a:pt x="9764" y="977"/>
                  </a:lnTo>
                  <a:lnTo>
                    <a:pt x="9933" y="1045"/>
                  </a:lnTo>
                  <a:lnTo>
                    <a:pt x="10067" y="1146"/>
                  </a:lnTo>
                  <a:lnTo>
                    <a:pt x="10303" y="1381"/>
                  </a:lnTo>
                  <a:lnTo>
                    <a:pt x="10471" y="1583"/>
                  </a:lnTo>
                  <a:lnTo>
                    <a:pt x="10572" y="1752"/>
                  </a:lnTo>
                  <a:lnTo>
                    <a:pt x="10640" y="1920"/>
                  </a:lnTo>
                  <a:lnTo>
                    <a:pt x="10707" y="2088"/>
                  </a:lnTo>
                  <a:lnTo>
                    <a:pt x="10741" y="2290"/>
                  </a:lnTo>
                  <a:lnTo>
                    <a:pt x="10741" y="2492"/>
                  </a:lnTo>
                  <a:lnTo>
                    <a:pt x="10673" y="2964"/>
                  </a:lnTo>
                  <a:lnTo>
                    <a:pt x="10640" y="3199"/>
                  </a:lnTo>
                  <a:lnTo>
                    <a:pt x="10572" y="3435"/>
                  </a:lnTo>
                  <a:lnTo>
                    <a:pt x="10471" y="3671"/>
                  </a:lnTo>
                  <a:lnTo>
                    <a:pt x="10337" y="3873"/>
                  </a:lnTo>
                  <a:lnTo>
                    <a:pt x="10202" y="4041"/>
                  </a:lnTo>
                  <a:lnTo>
                    <a:pt x="10067" y="4209"/>
                  </a:lnTo>
                  <a:lnTo>
                    <a:pt x="9865" y="4344"/>
                  </a:lnTo>
                  <a:lnTo>
                    <a:pt x="9663" y="4445"/>
                  </a:lnTo>
                  <a:lnTo>
                    <a:pt x="8687" y="4445"/>
                  </a:lnTo>
                  <a:lnTo>
                    <a:pt x="8249" y="4378"/>
                  </a:lnTo>
                  <a:lnTo>
                    <a:pt x="7778" y="4310"/>
                  </a:lnTo>
                  <a:lnTo>
                    <a:pt x="6902" y="4176"/>
                  </a:lnTo>
                  <a:lnTo>
                    <a:pt x="5993" y="4041"/>
                  </a:lnTo>
                  <a:lnTo>
                    <a:pt x="5118" y="3940"/>
                  </a:lnTo>
                  <a:lnTo>
                    <a:pt x="4243" y="3839"/>
                  </a:lnTo>
                  <a:lnTo>
                    <a:pt x="2896" y="3839"/>
                  </a:lnTo>
                  <a:lnTo>
                    <a:pt x="2492" y="3873"/>
                  </a:lnTo>
                  <a:lnTo>
                    <a:pt x="2458" y="3805"/>
                  </a:lnTo>
                  <a:lnTo>
                    <a:pt x="2391" y="3704"/>
                  </a:lnTo>
                  <a:lnTo>
                    <a:pt x="2256" y="3570"/>
                  </a:lnTo>
                  <a:lnTo>
                    <a:pt x="2088" y="3368"/>
                  </a:lnTo>
                  <a:lnTo>
                    <a:pt x="1987" y="3267"/>
                  </a:lnTo>
                  <a:lnTo>
                    <a:pt x="1920" y="3132"/>
                  </a:lnTo>
                  <a:lnTo>
                    <a:pt x="1886" y="3132"/>
                  </a:lnTo>
                  <a:lnTo>
                    <a:pt x="2021" y="1853"/>
                  </a:lnTo>
                  <a:lnTo>
                    <a:pt x="2054" y="1482"/>
                  </a:lnTo>
                  <a:lnTo>
                    <a:pt x="2122" y="1078"/>
                  </a:lnTo>
                  <a:lnTo>
                    <a:pt x="2122" y="1011"/>
                  </a:lnTo>
                  <a:lnTo>
                    <a:pt x="2122" y="910"/>
                  </a:lnTo>
                  <a:lnTo>
                    <a:pt x="2088" y="843"/>
                  </a:lnTo>
                  <a:lnTo>
                    <a:pt x="2256" y="775"/>
                  </a:lnTo>
                  <a:lnTo>
                    <a:pt x="2391" y="708"/>
                  </a:lnTo>
                  <a:lnTo>
                    <a:pt x="2660" y="506"/>
                  </a:lnTo>
                  <a:lnTo>
                    <a:pt x="3031" y="270"/>
                  </a:lnTo>
                  <a:lnTo>
                    <a:pt x="3031" y="236"/>
                  </a:lnTo>
                  <a:close/>
                  <a:moveTo>
                    <a:pt x="2930" y="1"/>
                  </a:moveTo>
                  <a:lnTo>
                    <a:pt x="2862" y="34"/>
                  </a:lnTo>
                  <a:lnTo>
                    <a:pt x="2324" y="405"/>
                  </a:lnTo>
                  <a:lnTo>
                    <a:pt x="2088" y="573"/>
                  </a:lnTo>
                  <a:lnTo>
                    <a:pt x="2021" y="641"/>
                  </a:lnTo>
                  <a:lnTo>
                    <a:pt x="1953" y="775"/>
                  </a:lnTo>
                  <a:lnTo>
                    <a:pt x="1987" y="809"/>
                  </a:lnTo>
                  <a:lnTo>
                    <a:pt x="1987" y="843"/>
                  </a:lnTo>
                  <a:lnTo>
                    <a:pt x="1785" y="742"/>
                  </a:lnTo>
                  <a:lnTo>
                    <a:pt x="1549" y="708"/>
                  </a:lnTo>
                  <a:lnTo>
                    <a:pt x="910" y="708"/>
                  </a:lnTo>
                  <a:lnTo>
                    <a:pt x="741" y="674"/>
                  </a:lnTo>
                  <a:lnTo>
                    <a:pt x="573" y="641"/>
                  </a:lnTo>
                  <a:lnTo>
                    <a:pt x="405" y="674"/>
                  </a:lnTo>
                  <a:lnTo>
                    <a:pt x="405" y="641"/>
                  </a:lnTo>
                  <a:lnTo>
                    <a:pt x="371" y="607"/>
                  </a:lnTo>
                  <a:lnTo>
                    <a:pt x="371" y="641"/>
                  </a:lnTo>
                  <a:lnTo>
                    <a:pt x="270" y="843"/>
                  </a:lnTo>
                  <a:lnTo>
                    <a:pt x="203" y="1078"/>
                  </a:lnTo>
                  <a:lnTo>
                    <a:pt x="102" y="1516"/>
                  </a:lnTo>
                  <a:lnTo>
                    <a:pt x="34" y="2021"/>
                  </a:lnTo>
                  <a:lnTo>
                    <a:pt x="1" y="2290"/>
                  </a:lnTo>
                  <a:lnTo>
                    <a:pt x="1" y="2560"/>
                  </a:lnTo>
                  <a:lnTo>
                    <a:pt x="68" y="2627"/>
                  </a:lnTo>
                  <a:lnTo>
                    <a:pt x="135" y="2661"/>
                  </a:lnTo>
                  <a:lnTo>
                    <a:pt x="203" y="2728"/>
                  </a:lnTo>
                  <a:lnTo>
                    <a:pt x="337" y="2762"/>
                  </a:lnTo>
                  <a:lnTo>
                    <a:pt x="607" y="2795"/>
                  </a:lnTo>
                  <a:lnTo>
                    <a:pt x="876" y="2829"/>
                  </a:lnTo>
                  <a:lnTo>
                    <a:pt x="1145" y="2930"/>
                  </a:lnTo>
                  <a:lnTo>
                    <a:pt x="1415" y="2997"/>
                  </a:lnTo>
                  <a:lnTo>
                    <a:pt x="1718" y="3065"/>
                  </a:lnTo>
                  <a:lnTo>
                    <a:pt x="1684" y="3267"/>
                  </a:lnTo>
                  <a:lnTo>
                    <a:pt x="1684" y="3334"/>
                  </a:lnTo>
                  <a:lnTo>
                    <a:pt x="1718" y="3334"/>
                  </a:lnTo>
                  <a:lnTo>
                    <a:pt x="1785" y="3368"/>
                  </a:lnTo>
                  <a:lnTo>
                    <a:pt x="1920" y="3536"/>
                  </a:lnTo>
                  <a:lnTo>
                    <a:pt x="2155" y="3839"/>
                  </a:lnTo>
                  <a:lnTo>
                    <a:pt x="2256" y="3974"/>
                  </a:lnTo>
                  <a:lnTo>
                    <a:pt x="2324" y="4007"/>
                  </a:lnTo>
                  <a:lnTo>
                    <a:pt x="2458" y="4007"/>
                  </a:lnTo>
                  <a:lnTo>
                    <a:pt x="2930" y="4075"/>
                  </a:lnTo>
                  <a:lnTo>
                    <a:pt x="3401" y="4142"/>
                  </a:lnTo>
                  <a:lnTo>
                    <a:pt x="4344" y="4176"/>
                  </a:lnTo>
                  <a:lnTo>
                    <a:pt x="5253" y="4209"/>
                  </a:lnTo>
                  <a:lnTo>
                    <a:pt x="5724" y="4243"/>
                  </a:lnTo>
                  <a:lnTo>
                    <a:pt x="6195" y="4277"/>
                  </a:lnTo>
                  <a:lnTo>
                    <a:pt x="7711" y="4546"/>
                  </a:lnTo>
                  <a:lnTo>
                    <a:pt x="8451" y="4647"/>
                  </a:lnTo>
                  <a:lnTo>
                    <a:pt x="9192" y="4681"/>
                  </a:lnTo>
                  <a:lnTo>
                    <a:pt x="9226" y="4748"/>
                  </a:lnTo>
                  <a:lnTo>
                    <a:pt x="9495" y="4748"/>
                  </a:lnTo>
                  <a:lnTo>
                    <a:pt x="9697" y="4714"/>
                  </a:lnTo>
                  <a:lnTo>
                    <a:pt x="9865" y="4647"/>
                  </a:lnTo>
                  <a:lnTo>
                    <a:pt x="10034" y="4580"/>
                  </a:lnTo>
                  <a:lnTo>
                    <a:pt x="10168" y="4445"/>
                  </a:lnTo>
                  <a:lnTo>
                    <a:pt x="10303" y="4344"/>
                  </a:lnTo>
                  <a:lnTo>
                    <a:pt x="10505" y="4007"/>
                  </a:lnTo>
                  <a:lnTo>
                    <a:pt x="10707" y="3671"/>
                  </a:lnTo>
                  <a:lnTo>
                    <a:pt x="10808" y="3267"/>
                  </a:lnTo>
                  <a:lnTo>
                    <a:pt x="10909" y="2896"/>
                  </a:lnTo>
                  <a:lnTo>
                    <a:pt x="10976" y="2560"/>
                  </a:lnTo>
                  <a:lnTo>
                    <a:pt x="10976" y="2290"/>
                  </a:lnTo>
                  <a:lnTo>
                    <a:pt x="10943" y="2021"/>
                  </a:lnTo>
                  <a:lnTo>
                    <a:pt x="10842" y="1752"/>
                  </a:lnTo>
                  <a:lnTo>
                    <a:pt x="10673" y="1482"/>
                  </a:lnTo>
                  <a:lnTo>
                    <a:pt x="10505" y="1213"/>
                  </a:lnTo>
                  <a:lnTo>
                    <a:pt x="10303" y="1045"/>
                  </a:lnTo>
                  <a:lnTo>
                    <a:pt x="10168" y="944"/>
                  </a:lnTo>
                  <a:lnTo>
                    <a:pt x="10067" y="910"/>
                  </a:lnTo>
                  <a:lnTo>
                    <a:pt x="9933" y="876"/>
                  </a:lnTo>
                  <a:lnTo>
                    <a:pt x="9798" y="876"/>
                  </a:lnTo>
                  <a:lnTo>
                    <a:pt x="9798" y="775"/>
                  </a:lnTo>
                  <a:lnTo>
                    <a:pt x="9697" y="742"/>
                  </a:lnTo>
                  <a:lnTo>
                    <a:pt x="6229" y="405"/>
                  </a:lnTo>
                  <a:lnTo>
                    <a:pt x="5455" y="304"/>
                  </a:lnTo>
                  <a:lnTo>
                    <a:pt x="4647" y="203"/>
                  </a:lnTo>
                  <a:lnTo>
                    <a:pt x="4243" y="169"/>
                  </a:lnTo>
                  <a:lnTo>
                    <a:pt x="3839" y="135"/>
                  </a:lnTo>
                  <a:lnTo>
                    <a:pt x="3468" y="169"/>
                  </a:lnTo>
                  <a:lnTo>
                    <a:pt x="3098" y="203"/>
                  </a:lnTo>
                  <a:lnTo>
                    <a:pt x="3098" y="102"/>
                  </a:lnTo>
                  <a:lnTo>
                    <a:pt x="3098" y="34"/>
                  </a:lnTo>
                  <a:lnTo>
                    <a:pt x="303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4" name="Google Shape;1164;p7"/>
            <p:cNvSpPr/>
            <p:nvPr/>
          </p:nvSpPr>
          <p:spPr>
            <a:xfrm>
              <a:off x="3969075" y="2891150"/>
              <a:ext cx="5075" cy="8450"/>
            </a:xfrm>
            <a:custGeom>
              <a:rect b="b" l="l" r="r" t="t"/>
              <a:pathLst>
                <a:path extrusionOk="0" h="338" w="203">
                  <a:moveTo>
                    <a:pt x="0" y="1"/>
                  </a:moveTo>
                  <a:lnTo>
                    <a:pt x="68" y="270"/>
                  </a:lnTo>
                  <a:lnTo>
                    <a:pt x="101" y="304"/>
                  </a:lnTo>
                  <a:lnTo>
                    <a:pt x="135" y="337"/>
                  </a:lnTo>
                  <a:lnTo>
                    <a:pt x="202" y="304"/>
                  </a:lnTo>
                  <a:lnTo>
                    <a:pt x="202" y="236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5" name="Google Shape;1165;p7"/>
            <p:cNvSpPr/>
            <p:nvPr/>
          </p:nvSpPr>
          <p:spPr>
            <a:xfrm>
              <a:off x="3843650" y="2908000"/>
              <a:ext cx="42125" cy="65675"/>
            </a:xfrm>
            <a:custGeom>
              <a:rect b="b" l="l" r="r" t="t"/>
              <a:pathLst>
                <a:path extrusionOk="0" h="2627" w="1685">
                  <a:moveTo>
                    <a:pt x="1516" y="0"/>
                  </a:moveTo>
                  <a:lnTo>
                    <a:pt x="775" y="34"/>
                  </a:lnTo>
                  <a:lnTo>
                    <a:pt x="1" y="67"/>
                  </a:lnTo>
                  <a:lnTo>
                    <a:pt x="1" y="269"/>
                  </a:lnTo>
                  <a:lnTo>
                    <a:pt x="741" y="269"/>
                  </a:lnTo>
                  <a:lnTo>
                    <a:pt x="1516" y="202"/>
                  </a:lnTo>
                  <a:lnTo>
                    <a:pt x="1448" y="741"/>
                  </a:lnTo>
                  <a:lnTo>
                    <a:pt x="1415" y="1279"/>
                  </a:lnTo>
                  <a:lnTo>
                    <a:pt x="1448" y="1818"/>
                  </a:lnTo>
                  <a:lnTo>
                    <a:pt x="1516" y="2323"/>
                  </a:lnTo>
                  <a:lnTo>
                    <a:pt x="1516" y="2357"/>
                  </a:lnTo>
                  <a:lnTo>
                    <a:pt x="1482" y="2357"/>
                  </a:lnTo>
                  <a:lnTo>
                    <a:pt x="1280" y="2323"/>
                  </a:lnTo>
                  <a:lnTo>
                    <a:pt x="1044" y="2357"/>
                  </a:lnTo>
                  <a:lnTo>
                    <a:pt x="1" y="2357"/>
                  </a:lnTo>
                  <a:lnTo>
                    <a:pt x="1" y="2593"/>
                  </a:lnTo>
                  <a:lnTo>
                    <a:pt x="371" y="2626"/>
                  </a:lnTo>
                  <a:lnTo>
                    <a:pt x="775" y="2626"/>
                  </a:lnTo>
                  <a:lnTo>
                    <a:pt x="1145" y="2593"/>
                  </a:lnTo>
                  <a:lnTo>
                    <a:pt x="1516" y="2492"/>
                  </a:lnTo>
                  <a:lnTo>
                    <a:pt x="1549" y="2458"/>
                  </a:lnTo>
                  <a:lnTo>
                    <a:pt x="1549" y="2391"/>
                  </a:lnTo>
                  <a:lnTo>
                    <a:pt x="1650" y="2391"/>
                  </a:lnTo>
                  <a:lnTo>
                    <a:pt x="1684" y="2357"/>
                  </a:lnTo>
                  <a:lnTo>
                    <a:pt x="1684" y="2323"/>
                  </a:lnTo>
                  <a:lnTo>
                    <a:pt x="1684" y="1784"/>
                  </a:lnTo>
                  <a:lnTo>
                    <a:pt x="1684" y="1246"/>
                  </a:lnTo>
                  <a:lnTo>
                    <a:pt x="1650" y="707"/>
                  </a:lnTo>
                  <a:lnTo>
                    <a:pt x="1583" y="168"/>
                  </a:lnTo>
                  <a:lnTo>
                    <a:pt x="1617" y="135"/>
                  </a:lnTo>
                  <a:lnTo>
                    <a:pt x="1617" y="67"/>
                  </a:lnTo>
                  <a:lnTo>
                    <a:pt x="158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6" name="Google Shape;1166;p7"/>
            <p:cNvSpPr/>
            <p:nvPr/>
          </p:nvSpPr>
          <p:spPr>
            <a:xfrm>
              <a:off x="3843650" y="3008150"/>
              <a:ext cx="26975" cy="21900"/>
            </a:xfrm>
            <a:custGeom>
              <a:rect b="b" l="l" r="r" t="t"/>
              <a:pathLst>
                <a:path extrusionOk="0" h="876" w="1079">
                  <a:moveTo>
                    <a:pt x="943" y="1"/>
                  </a:moveTo>
                  <a:lnTo>
                    <a:pt x="910" y="34"/>
                  </a:lnTo>
                  <a:lnTo>
                    <a:pt x="910" y="203"/>
                  </a:lnTo>
                  <a:lnTo>
                    <a:pt x="910" y="405"/>
                  </a:lnTo>
                  <a:lnTo>
                    <a:pt x="910" y="472"/>
                  </a:lnTo>
                  <a:lnTo>
                    <a:pt x="876" y="438"/>
                  </a:lnTo>
                  <a:lnTo>
                    <a:pt x="708" y="337"/>
                  </a:lnTo>
                  <a:lnTo>
                    <a:pt x="573" y="169"/>
                  </a:lnTo>
                  <a:lnTo>
                    <a:pt x="438" y="169"/>
                  </a:lnTo>
                  <a:lnTo>
                    <a:pt x="405" y="236"/>
                  </a:lnTo>
                  <a:lnTo>
                    <a:pt x="405" y="304"/>
                  </a:lnTo>
                  <a:lnTo>
                    <a:pt x="438" y="337"/>
                  </a:lnTo>
                  <a:lnTo>
                    <a:pt x="539" y="472"/>
                  </a:lnTo>
                  <a:lnTo>
                    <a:pt x="539" y="472"/>
                  </a:lnTo>
                  <a:lnTo>
                    <a:pt x="337" y="438"/>
                  </a:lnTo>
                  <a:lnTo>
                    <a:pt x="68" y="438"/>
                  </a:lnTo>
                  <a:lnTo>
                    <a:pt x="1" y="472"/>
                  </a:lnTo>
                  <a:lnTo>
                    <a:pt x="1" y="539"/>
                  </a:lnTo>
                  <a:lnTo>
                    <a:pt x="135" y="607"/>
                  </a:lnTo>
                  <a:lnTo>
                    <a:pt x="270" y="607"/>
                  </a:lnTo>
                  <a:lnTo>
                    <a:pt x="573" y="640"/>
                  </a:lnTo>
                  <a:lnTo>
                    <a:pt x="438" y="708"/>
                  </a:lnTo>
                  <a:lnTo>
                    <a:pt x="371" y="741"/>
                  </a:lnTo>
                  <a:lnTo>
                    <a:pt x="405" y="809"/>
                  </a:lnTo>
                  <a:lnTo>
                    <a:pt x="438" y="876"/>
                  </a:lnTo>
                  <a:lnTo>
                    <a:pt x="506" y="876"/>
                  </a:lnTo>
                  <a:lnTo>
                    <a:pt x="708" y="775"/>
                  </a:lnTo>
                  <a:lnTo>
                    <a:pt x="910" y="607"/>
                  </a:lnTo>
                  <a:lnTo>
                    <a:pt x="910" y="809"/>
                  </a:lnTo>
                  <a:lnTo>
                    <a:pt x="943" y="842"/>
                  </a:lnTo>
                  <a:lnTo>
                    <a:pt x="1011" y="876"/>
                  </a:lnTo>
                  <a:lnTo>
                    <a:pt x="1078" y="842"/>
                  </a:lnTo>
                  <a:lnTo>
                    <a:pt x="1078" y="775"/>
                  </a:lnTo>
                  <a:lnTo>
                    <a:pt x="1078" y="371"/>
                  </a:lnTo>
                  <a:lnTo>
                    <a:pt x="1044" y="203"/>
                  </a:lnTo>
                  <a:lnTo>
                    <a:pt x="1011" y="34"/>
                  </a:lnTo>
                  <a:lnTo>
                    <a:pt x="101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7" name="Google Shape;1167;p7"/>
            <p:cNvSpPr/>
            <p:nvPr/>
          </p:nvSpPr>
          <p:spPr>
            <a:xfrm>
              <a:off x="3990950" y="2931550"/>
              <a:ext cx="19375" cy="22750"/>
            </a:xfrm>
            <a:custGeom>
              <a:rect b="b" l="l" r="r" t="t"/>
              <a:pathLst>
                <a:path extrusionOk="0" h="910" w="775">
                  <a:moveTo>
                    <a:pt x="371" y="1"/>
                  </a:moveTo>
                  <a:lnTo>
                    <a:pt x="270" y="34"/>
                  </a:lnTo>
                  <a:lnTo>
                    <a:pt x="135" y="102"/>
                  </a:lnTo>
                  <a:lnTo>
                    <a:pt x="102" y="135"/>
                  </a:lnTo>
                  <a:lnTo>
                    <a:pt x="102" y="203"/>
                  </a:lnTo>
                  <a:lnTo>
                    <a:pt x="102" y="270"/>
                  </a:lnTo>
                  <a:lnTo>
                    <a:pt x="169" y="270"/>
                  </a:lnTo>
                  <a:lnTo>
                    <a:pt x="371" y="203"/>
                  </a:lnTo>
                  <a:lnTo>
                    <a:pt x="371" y="203"/>
                  </a:lnTo>
                  <a:lnTo>
                    <a:pt x="203" y="472"/>
                  </a:lnTo>
                  <a:lnTo>
                    <a:pt x="34" y="741"/>
                  </a:lnTo>
                  <a:lnTo>
                    <a:pt x="1" y="775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102" y="910"/>
                  </a:lnTo>
                  <a:lnTo>
                    <a:pt x="438" y="842"/>
                  </a:lnTo>
                  <a:lnTo>
                    <a:pt x="573" y="842"/>
                  </a:lnTo>
                  <a:lnTo>
                    <a:pt x="741" y="775"/>
                  </a:lnTo>
                  <a:lnTo>
                    <a:pt x="775" y="741"/>
                  </a:lnTo>
                  <a:lnTo>
                    <a:pt x="775" y="708"/>
                  </a:lnTo>
                  <a:lnTo>
                    <a:pt x="741" y="674"/>
                  </a:lnTo>
                  <a:lnTo>
                    <a:pt x="708" y="640"/>
                  </a:lnTo>
                  <a:lnTo>
                    <a:pt x="573" y="640"/>
                  </a:lnTo>
                  <a:lnTo>
                    <a:pt x="405" y="674"/>
                  </a:lnTo>
                  <a:lnTo>
                    <a:pt x="304" y="674"/>
                  </a:lnTo>
                  <a:lnTo>
                    <a:pt x="472" y="405"/>
                  </a:lnTo>
                  <a:lnTo>
                    <a:pt x="573" y="135"/>
                  </a:lnTo>
                  <a:lnTo>
                    <a:pt x="573" y="68"/>
                  </a:lnTo>
                  <a:lnTo>
                    <a:pt x="506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8" name="Google Shape;1168;p7"/>
            <p:cNvSpPr/>
            <p:nvPr/>
          </p:nvSpPr>
          <p:spPr>
            <a:xfrm>
              <a:off x="3964850" y="2903775"/>
              <a:ext cx="64000" cy="60625"/>
            </a:xfrm>
            <a:custGeom>
              <a:rect b="b" l="l" r="r" t="t"/>
              <a:pathLst>
                <a:path extrusionOk="0" h="2425" w="2560">
                  <a:moveTo>
                    <a:pt x="169" y="169"/>
                  </a:moveTo>
                  <a:lnTo>
                    <a:pt x="371" y="236"/>
                  </a:lnTo>
                  <a:lnTo>
                    <a:pt x="573" y="270"/>
                  </a:lnTo>
                  <a:lnTo>
                    <a:pt x="1011" y="270"/>
                  </a:lnTo>
                  <a:lnTo>
                    <a:pt x="1651" y="304"/>
                  </a:lnTo>
                  <a:lnTo>
                    <a:pt x="2290" y="304"/>
                  </a:lnTo>
                  <a:lnTo>
                    <a:pt x="2290" y="674"/>
                  </a:lnTo>
                  <a:lnTo>
                    <a:pt x="2324" y="1078"/>
                  </a:lnTo>
                  <a:lnTo>
                    <a:pt x="2324" y="1583"/>
                  </a:lnTo>
                  <a:lnTo>
                    <a:pt x="2358" y="1819"/>
                  </a:lnTo>
                  <a:lnTo>
                    <a:pt x="2391" y="2088"/>
                  </a:lnTo>
                  <a:lnTo>
                    <a:pt x="1314" y="2088"/>
                  </a:lnTo>
                  <a:lnTo>
                    <a:pt x="809" y="2122"/>
                  </a:lnTo>
                  <a:lnTo>
                    <a:pt x="540" y="2156"/>
                  </a:lnTo>
                  <a:lnTo>
                    <a:pt x="304" y="2223"/>
                  </a:lnTo>
                  <a:lnTo>
                    <a:pt x="270" y="1718"/>
                  </a:lnTo>
                  <a:lnTo>
                    <a:pt x="237" y="1213"/>
                  </a:lnTo>
                  <a:lnTo>
                    <a:pt x="270" y="674"/>
                  </a:lnTo>
                  <a:lnTo>
                    <a:pt x="237" y="405"/>
                  </a:lnTo>
                  <a:lnTo>
                    <a:pt x="203" y="304"/>
                  </a:lnTo>
                  <a:lnTo>
                    <a:pt x="169" y="169"/>
                  </a:lnTo>
                  <a:close/>
                  <a:moveTo>
                    <a:pt x="2358" y="1"/>
                  </a:moveTo>
                  <a:lnTo>
                    <a:pt x="2358" y="34"/>
                  </a:lnTo>
                  <a:lnTo>
                    <a:pt x="2324" y="102"/>
                  </a:lnTo>
                  <a:lnTo>
                    <a:pt x="1752" y="68"/>
                  </a:lnTo>
                  <a:lnTo>
                    <a:pt x="1179" y="34"/>
                  </a:lnTo>
                  <a:lnTo>
                    <a:pt x="641" y="34"/>
                  </a:lnTo>
                  <a:lnTo>
                    <a:pt x="405" y="68"/>
                  </a:lnTo>
                  <a:lnTo>
                    <a:pt x="270" y="102"/>
                  </a:lnTo>
                  <a:lnTo>
                    <a:pt x="169" y="169"/>
                  </a:lnTo>
                  <a:lnTo>
                    <a:pt x="136" y="169"/>
                  </a:lnTo>
                  <a:lnTo>
                    <a:pt x="68" y="304"/>
                  </a:lnTo>
                  <a:lnTo>
                    <a:pt x="35" y="472"/>
                  </a:lnTo>
                  <a:lnTo>
                    <a:pt x="1" y="842"/>
                  </a:lnTo>
                  <a:lnTo>
                    <a:pt x="35" y="1583"/>
                  </a:lnTo>
                  <a:lnTo>
                    <a:pt x="35" y="1785"/>
                  </a:lnTo>
                  <a:lnTo>
                    <a:pt x="35" y="2054"/>
                  </a:lnTo>
                  <a:lnTo>
                    <a:pt x="35" y="2156"/>
                  </a:lnTo>
                  <a:lnTo>
                    <a:pt x="68" y="2290"/>
                  </a:lnTo>
                  <a:lnTo>
                    <a:pt x="136" y="2358"/>
                  </a:lnTo>
                  <a:lnTo>
                    <a:pt x="237" y="2425"/>
                  </a:lnTo>
                  <a:lnTo>
                    <a:pt x="304" y="2391"/>
                  </a:lnTo>
                  <a:lnTo>
                    <a:pt x="304" y="2358"/>
                  </a:lnTo>
                  <a:lnTo>
                    <a:pt x="573" y="2391"/>
                  </a:lnTo>
                  <a:lnTo>
                    <a:pt x="1348" y="2391"/>
                  </a:lnTo>
                  <a:lnTo>
                    <a:pt x="2391" y="2290"/>
                  </a:lnTo>
                  <a:lnTo>
                    <a:pt x="2526" y="2290"/>
                  </a:lnTo>
                  <a:lnTo>
                    <a:pt x="2526" y="2257"/>
                  </a:lnTo>
                  <a:lnTo>
                    <a:pt x="2560" y="2021"/>
                  </a:lnTo>
                  <a:lnTo>
                    <a:pt x="2560" y="1751"/>
                  </a:lnTo>
                  <a:lnTo>
                    <a:pt x="2526" y="1213"/>
                  </a:lnTo>
                  <a:lnTo>
                    <a:pt x="2492" y="607"/>
                  </a:lnTo>
                  <a:lnTo>
                    <a:pt x="2492" y="304"/>
                  </a:lnTo>
                  <a:lnTo>
                    <a:pt x="2459" y="34"/>
                  </a:lnTo>
                  <a:lnTo>
                    <a:pt x="242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9" name="Google Shape;1169;p7"/>
            <p:cNvSpPr/>
            <p:nvPr/>
          </p:nvSpPr>
          <p:spPr>
            <a:xfrm>
              <a:off x="4104575" y="2989625"/>
              <a:ext cx="13500" cy="5075"/>
            </a:xfrm>
            <a:custGeom>
              <a:rect b="b" l="l" r="r" t="t"/>
              <a:pathLst>
                <a:path extrusionOk="0" h="203" w="540">
                  <a:moveTo>
                    <a:pt x="405" y="1"/>
                  </a:moveTo>
                  <a:lnTo>
                    <a:pt x="338" y="35"/>
                  </a:lnTo>
                  <a:lnTo>
                    <a:pt x="68" y="35"/>
                  </a:lnTo>
                  <a:lnTo>
                    <a:pt x="34" y="68"/>
                  </a:lnTo>
                  <a:lnTo>
                    <a:pt x="1" y="102"/>
                  </a:lnTo>
                  <a:lnTo>
                    <a:pt x="34" y="136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71" y="203"/>
                  </a:lnTo>
                  <a:lnTo>
                    <a:pt x="439" y="169"/>
                  </a:lnTo>
                  <a:lnTo>
                    <a:pt x="506" y="136"/>
                  </a:lnTo>
                  <a:lnTo>
                    <a:pt x="540" y="102"/>
                  </a:lnTo>
                  <a:lnTo>
                    <a:pt x="540" y="68"/>
                  </a:lnTo>
                  <a:lnTo>
                    <a:pt x="540" y="35"/>
                  </a:lnTo>
                  <a:lnTo>
                    <a:pt x="506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0" name="Google Shape;1170;p7"/>
            <p:cNvSpPr/>
            <p:nvPr/>
          </p:nvSpPr>
          <p:spPr>
            <a:xfrm>
              <a:off x="3843650" y="2891150"/>
              <a:ext cx="46325" cy="13500"/>
            </a:xfrm>
            <a:custGeom>
              <a:rect b="b" l="l" r="r" t="t"/>
              <a:pathLst>
                <a:path extrusionOk="0" h="540" w="1853">
                  <a:moveTo>
                    <a:pt x="1583" y="1"/>
                  </a:moveTo>
                  <a:lnTo>
                    <a:pt x="1617" y="236"/>
                  </a:lnTo>
                  <a:lnTo>
                    <a:pt x="809" y="270"/>
                  </a:lnTo>
                  <a:lnTo>
                    <a:pt x="1" y="304"/>
                  </a:lnTo>
                  <a:lnTo>
                    <a:pt x="1" y="539"/>
                  </a:lnTo>
                  <a:lnTo>
                    <a:pt x="842" y="472"/>
                  </a:lnTo>
                  <a:lnTo>
                    <a:pt x="1684" y="405"/>
                  </a:lnTo>
                  <a:lnTo>
                    <a:pt x="1718" y="438"/>
                  </a:lnTo>
                  <a:lnTo>
                    <a:pt x="1751" y="405"/>
                  </a:lnTo>
                  <a:lnTo>
                    <a:pt x="1819" y="371"/>
                  </a:lnTo>
                  <a:lnTo>
                    <a:pt x="1852" y="337"/>
                  </a:lnTo>
                  <a:lnTo>
                    <a:pt x="1819" y="270"/>
                  </a:lnTo>
                  <a:lnTo>
                    <a:pt x="1785" y="236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1" name="Google Shape;1171;p7"/>
            <p:cNvSpPr/>
            <p:nvPr/>
          </p:nvSpPr>
          <p:spPr>
            <a:xfrm>
              <a:off x="3843650" y="3044350"/>
              <a:ext cx="101875" cy="60625"/>
            </a:xfrm>
            <a:custGeom>
              <a:rect b="b" l="l" r="r" t="t"/>
              <a:pathLst>
                <a:path extrusionOk="0" h="2425" w="4075">
                  <a:moveTo>
                    <a:pt x="2694" y="0"/>
                  </a:moveTo>
                  <a:lnTo>
                    <a:pt x="1448" y="34"/>
                  </a:lnTo>
                  <a:lnTo>
                    <a:pt x="371" y="34"/>
                  </a:lnTo>
                  <a:lnTo>
                    <a:pt x="1" y="101"/>
                  </a:lnTo>
                  <a:lnTo>
                    <a:pt x="1" y="303"/>
                  </a:lnTo>
                  <a:lnTo>
                    <a:pt x="943" y="270"/>
                  </a:lnTo>
                  <a:lnTo>
                    <a:pt x="1920" y="270"/>
                  </a:lnTo>
                  <a:lnTo>
                    <a:pt x="3805" y="236"/>
                  </a:lnTo>
                  <a:lnTo>
                    <a:pt x="3772" y="404"/>
                  </a:lnTo>
                  <a:lnTo>
                    <a:pt x="3772" y="606"/>
                  </a:lnTo>
                  <a:lnTo>
                    <a:pt x="3805" y="977"/>
                  </a:lnTo>
                  <a:lnTo>
                    <a:pt x="3805" y="1515"/>
                  </a:lnTo>
                  <a:lnTo>
                    <a:pt x="3839" y="2088"/>
                  </a:lnTo>
                  <a:lnTo>
                    <a:pt x="1852" y="2088"/>
                  </a:lnTo>
                  <a:lnTo>
                    <a:pt x="910" y="2155"/>
                  </a:lnTo>
                  <a:lnTo>
                    <a:pt x="438" y="2189"/>
                  </a:lnTo>
                  <a:lnTo>
                    <a:pt x="1" y="2290"/>
                  </a:lnTo>
                  <a:lnTo>
                    <a:pt x="1" y="2391"/>
                  </a:lnTo>
                  <a:lnTo>
                    <a:pt x="405" y="2424"/>
                  </a:lnTo>
                  <a:lnTo>
                    <a:pt x="809" y="2391"/>
                  </a:lnTo>
                  <a:lnTo>
                    <a:pt x="1617" y="2323"/>
                  </a:lnTo>
                  <a:lnTo>
                    <a:pt x="2728" y="2290"/>
                  </a:lnTo>
                  <a:lnTo>
                    <a:pt x="3873" y="2290"/>
                  </a:lnTo>
                  <a:lnTo>
                    <a:pt x="3873" y="2357"/>
                  </a:lnTo>
                  <a:lnTo>
                    <a:pt x="3906" y="2424"/>
                  </a:lnTo>
                  <a:lnTo>
                    <a:pt x="4041" y="2424"/>
                  </a:lnTo>
                  <a:lnTo>
                    <a:pt x="4075" y="2323"/>
                  </a:lnTo>
                  <a:lnTo>
                    <a:pt x="4075" y="1751"/>
                  </a:lnTo>
                  <a:lnTo>
                    <a:pt x="4041" y="1145"/>
                  </a:lnTo>
                  <a:lnTo>
                    <a:pt x="4041" y="674"/>
                  </a:lnTo>
                  <a:lnTo>
                    <a:pt x="4007" y="438"/>
                  </a:lnTo>
                  <a:lnTo>
                    <a:pt x="3974" y="236"/>
                  </a:lnTo>
                  <a:lnTo>
                    <a:pt x="4007" y="202"/>
                  </a:lnTo>
                  <a:lnTo>
                    <a:pt x="4007" y="135"/>
                  </a:lnTo>
                  <a:lnTo>
                    <a:pt x="3974" y="68"/>
                  </a:lnTo>
                  <a:lnTo>
                    <a:pt x="3906" y="34"/>
                  </a:lnTo>
                  <a:lnTo>
                    <a:pt x="330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2" name="Google Shape;1172;p7"/>
            <p:cNvSpPr/>
            <p:nvPr/>
          </p:nvSpPr>
          <p:spPr>
            <a:xfrm>
              <a:off x="3894150" y="2907150"/>
              <a:ext cx="63150" cy="58950"/>
            </a:xfrm>
            <a:custGeom>
              <a:rect b="b" l="l" r="r" t="t"/>
              <a:pathLst>
                <a:path extrusionOk="0" h="2358" w="2526">
                  <a:moveTo>
                    <a:pt x="2257" y="202"/>
                  </a:moveTo>
                  <a:lnTo>
                    <a:pt x="2257" y="640"/>
                  </a:lnTo>
                  <a:lnTo>
                    <a:pt x="2290" y="1078"/>
                  </a:lnTo>
                  <a:lnTo>
                    <a:pt x="2290" y="1616"/>
                  </a:lnTo>
                  <a:lnTo>
                    <a:pt x="2324" y="2155"/>
                  </a:lnTo>
                  <a:lnTo>
                    <a:pt x="2088" y="2122"/>
                  </a:lnTo>
                  <a:lnTo>
                    <a:pt x="1886" y="2155"/>
                  </a:lnTo>
                  <a:lnTo>
                    <a:pt x="1449" y="2189"/>
                  </a:lnTo>
                  <a:lnTo>
                    <a:pt x="1449" y="2122"/>
                  </a:lnTo>
                  <a:lnTo>
                    <a:pt x="1449" y="1919"/>
                  </a:lnTo>
                  <a:lnTo>
                    <a:pt x="1449" y="1717"/>
                  </a:lnTo>
                  <a:lnTo>
                    <a:pt x="1415" y="1313"/>
                  </a:lnTo>
                  <a:lnTo>
                    <a:pt x="1381" y="1246"/>
                  </a:lnTo>
                  <a:lnTo>
                    <a:pt x="1348" y="1212"/>
                  </a:lnTo>
                  <a:lnTo>
                    <a:pt x="1280" y="1246"/>
                  </a:lnTo>
                  <a:lnTo>
                    <a:pt x="1247" y="1313"/>
                  </a:lnTo>
                  <a:lnTo>
                    <a:pt x="1247" y="1717"/>
                  </a:lnTo>
                  <a:lnTo>
                    <a:pt x="1247" y="1919"/>
                  </a:lnTo>
                  <a:lnTo>
                    <a:pt x="1314" y="2088"/>
                  </a:lnTo>
                  <a:lnTo>
                    <a:pt x="1348" y="2122"/>
                  </a:lnTo>
                  <a:lnTo>
                    <a:pt x="843" y="2122"/>
                  </a:lnTo>
                  <a:lnTo>
                    <a:pt x="607" y="2155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7"/>
                  </a:lnTo>
                  <a:lnTo>
                    <a:pt x="135" y="270"/>
                  </a:lnTo>
                  <a:lnTo>
                    <a:pt x="1179" y="270"/>
                  </a:lnTo>
                  <a:lnTo>
                    <a:pt x="2257" y="202"/>
                  </a:lnTo>
                  <a:close/>
                  <a:moveTo>
                    <a:pt x="1179" y="0"/>
                  </a:moveTo>
                  <a:lnTo>
                    <a:pt x="641" y="34"/>
                  </a:lnTo>
                  <a:lnTo>
                    <a:pt x="135" y="68"/>
                  </a:lnTo>
                  <a:lnTo>
                    <a:pt x="68" y="101"/>
                  </a:lnTo>
                  <a:lnTo>
                    <a:pt x="34" y="169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45"/>
                  </a:lnTo>
                  <a:lnTo>
                    <a:pt x="102" y="1717"/>
                  </a:lnTo>
                  <a:lnTo>
                    <a:pt x="135" y="2021"/>
                  </a:lnTo>
                  <a:lnTo>
                    <a:pt x="203" y="2290"/>
                  </a:lnTo>
                  <a:lnTo>
                    <a:pt x="236" y="2324"/>
                  </a:lnTo>
                  <a:lnTo>
                    <a:pt x="270" y="2357"/>
                  </a:lnTo>
                  <a:lnTo>
                    <a:pt x="337" y="2324"/>
                  </a:lnTo>
                  <a:lnTo>
                    <a:pt x="337" y="2357"/>
                  </a:lnTo>
                  <a:lnTo>
                    <a:pt x="1314" y="2357"/>
                  </a:lnTo>
                  <a:lnTo>
                    <a:pt x="1819" y="2324"/>
                  </a:lnTo>
                  <a:lnTo>
                    <a:pt x="2088" y="2324"/>
                  </a:lnTo>
                  <a:lnTo>
                    <a:pt x="2358" y="2290"/>
                  </a:lnTo>
                  <a:lnTo>
                    <a:pt x="2391" y="2324"/>
                  </a:lnTo>
                  <a:lnTo>
                    <a:pt x="2425" y="2324"/>
                  </a:lnTo>
                  <a:lnTo>
                    <a:pt x="2459" y="2290"/>
                  </a:lnTo>
                  <a:lnTo>
                    <a:pt x="2492" y="2256"/>
                  </a:lnTo>
                  <a:lnTo>
                    <a:pt x="2526" y="1987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9" y="640"/>
                  </a:lnTo>
                  <a:lnTo>
                    <a:pt x="2425" y="337"/>
                  </a:lnTo>
                  <a:lnTo>
                    <a:pt x="2358" y="68"/>
                  </a:lnTo>
                  <a:lnTo>
                    <a:pt x="2324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3" name="Google Shape;1173;p7"/>
            <p:cNvSpPr/>
            <p:nvPr/>
          </p:nvSpPr>
          <p:spPr>
            <a:xfrm>
              <a:off x="3957275" y="2992150"/>
              <a:ext cx="20225" cy="25275"/>
            </a:xfrm>
            <a:custGeom>
              <a:rect b="b" l="l" r="r" t="t"/>
              <a:pathLst>
                <a:path extrusionOk="0" h="1011" w="809">
                  <a:moveTo>
                    <a:pt x="439" y="237"/>
                  </a:moveTo>
                  <a:lnTo>
                    <a:pt x="472" y="270"/>
                  </a:lnTo>
                  <a:lnTo>
                    <a:pt x="472" y="338"/>
                  </a:lnTo>
                  <a:lnTo>
                    <a:pt x="439" y="439"/>
                  </a:lnTo>
                  <a:lnTo>
                    <a:pt x="338" y="540"/>
                  </a:lnTo>
                  <a:lnTo>
                    <a:pt x="203" y="573"/>
                  </a:lnTo>
                  <a:lnTo>
                    <a:pt x="237" y="439"/>
                  </a:lnTo>
                  <a:lnTo>
                    <a:pt x="270" y="338"/>
                  </a:lnTo>
                  <a:lnTo>
                    <a:pt x="338" y="270"/>
                  </a:lnTo>
                  <a:lnTo>
                    <a:pt x="371" y="270"/>
                  </a:lnTo>
                  <a:lnTo>
                    <a:pt x="439" y="237"/>
                  </a:lnTo>
                  <a:close/>
                  <a:moveTo>
                    <a:pt x="405" y="1"/>
                  </a:moveTo>
                  <a:lnTo>
                    <a:pt x="304" y="35"/>
                  </a:lnTo>
                  <a:lnTo>
                    <a:pt x="237" y="102"/>
                  </a:lnTo>
                  <a:lnTo>
                    <a:pt x="136" y="169"/>
                  </a:lnTo>
                  <a:lnTo>
                    <a:pt x="35" y="338"/>
                  </a:lnTo>
                  <a:lnTo>
                    <a:pt x="1" y="506"/>
                  </a:lnTo>
                  <a:lnTo>
                    <a:pt x="1" y="674"/>
                  </a:lnTo>
                  <a:lnTo>
                    <a:pt x="68" y="742"/>
                  </a:lnTo>
                  <a:lnTo>
                    <a:pt x="136" y="775"/>
                  </a:lnTo>
                  <a:lnTo>
                    <a:pt x="304" y="775"/>
                  </a:lnTo>
                  <a:lnTo>
                    <a:pt x="439" y="742"/>
                  </a:lnTo>
                  <a:lnTo>
                    <a:pt x="439" y="775"/>
                  </a:lnTo>
                  <a:lnTo>
                    <a:pt x="506" y="843"/>
                  </a:lnTo>
                  <a:lnTo>
                    <a:pt x="540" y="910"/>
                  </a:lnTo>
                  <a:lnTo>
                    <a:pt x="708" y="1011"/>
                  </a:lnTo>
                  <a:lnTo>
                    <a:pt x="742" y="1011"/>
                  </a:lnTo>
                  <a:lnTo>
                    <a:pt x="775" y="977"/>
                  </a:lnTo>
                  <a:lnTo>
                    <a:pt x="809" y="944"/>
                  </a:lnTo>
                  <a:lnTo>
                    <a:pt x="775" y="876"/>
                  </a:lnTo>
                  <a:lnTo>
                    <a:pt x="641" y="809"/>
                  </a:lnTo>
                  <a:lnTo>
                    <a:pt x="607" y="742"/>
                  </a:lnTo>
                  <a:lnTo>
                    <a:pt x="540" y="674"/>
                  </a:lnTo>
                  <a:lnTo>
                    <a:pt x="607" y="573"/>
                  </a:lnTo>
                  <a:lnTo>
                    <a:pt x="674" y="472"/>
                  </a:lnTo>
                  <a:lnTo>
                    <a:pt x="708" y="371"/>
                  </a:lnTo>
                  <a:lnTo>
                    <a:pt x="708" y="270"/>
                  </a:lnTo>
                  <a:lnTo>
                    <a:pt x="708" y="203"/>
                  </a:lnTo>
                  <a:lnTo>
                    <a:pt x="641" y="102"/>
                  </a:lnTo>
                  <a:lnTo>
                    <a:pt x="607" y="35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4" name="Google Shape;1174;p7"/>
            <p:cNvSpPr/>
            <p:nvPr/>
          </p:nvSpPr>
          <p:spPr>
            <a:xfrm>
              <a:off x="3843650" y="2973650"/>
              <a:ext cx="82525" cy="63975"/>
            </a:xfrm>
            <a:custGeom>
              <a:rect b="b" l="l" r="r" t="t"/>
              <a:pathLst>
                <a:path extrusionOk="0" h="2559" w="3301">
                  <a:moveTo>
                    <a:pt x="3098" y="0"/>
                  </a:moveTo>
                  <a:lnTo>
                    <a:pt x="3031" y="34"/>
                  </a:lnTo>
                  <a:lnTo>
                    <a:pt x="2997" y="101"/>
                  </a:lnTo>
                  <a:lnTo>
                    <a:pt x="2997" y="169"/>
                  </a:lnTo>
                  <a:lnTo>
                    <a:pt x="2189" y="101"/>
                  </a:lnTo>
                  <a:lnTo>
                    <a:pt x="337" y="101"/>
                  </a:lnTo>
                  <a:lnTo>
                    <a:pt x="1" y="135"/>
                  </a:lnTo>
                  <a:lnTo>
                    <a:pt x="1" y="337"/>
                  </a:lnTo>
                  <a:lnTo>
                    <a:pt x="573" y="303"/>
                  </a:lnTo>
                  <a:lnTo>
                    <a:pt x="2088" y="303"/>
                  </a:lnTo>
                  <a:lnTo>
                    <a:pt x="2997" y="371"/>
                  </a:lnTo>
                  <a:lnTo>
                    <a:pt x="3065" y="1381"/>
                  </a:lnTo>
                  <a:lnTo>
                    <a:pt x="3031" y="1818"/>
                  </a:lnTo>
                  <a:lnTo>
                    <a:pt x="3031" y="2256"/>
                  </a:lnTo>
                  <a:lnTo>
                    <a:pt x="2930" y="2222"/>
                  </a:lnTo>
                  <a:lnTo>
                    <a:pt x="2795" y="2155"/>
                  </a:lnTo>
                  <a:lnTo>
                    <a:pt x="2155" y="2155"/>
                  </a:lnTo>
                  <a:lnTo>
                    <a:pt x="1920" y="2189"/>
                  </a:lnTo>
                  <a:lnTo>
                    <a:pt x="1381" y="2256"/>
                  </a:lnTo>
                  <a:lnTo>
                    <a:pt x="842" y="2357"/>
                  </a:lnTo>
                  <a:lnTo>
                    <a:pt x="1" y="2357"/>
                  </a:lnTo>
                  <a:lnTo>
                    <a:pt x="1" y="2525"/>
                  </a:lnTo>
                  <a:lnTo>
                    <a:pt x="304" y="2559"/>
                  </a:lnTo>
                  <a:lnTo>
                    <a:pt x="640" y="2559"/>
                  </a:lnTo>
                  <a:lnTo>
                    <a:pt x="1280" y="2492"/>
                  </a:lnTo>
                  <a:lnTo>
                    <a:pt x="1718" y="2458"/>
                  </a:lnTo>
                  <a:lnTo>
                    <a:pt x="2155" y="2424"/>
                  </a:lnTo>
                  <a:lnTo>
                    <a:pt x="2593" y="2458"/>
                  </a:lnTo>
                  <a:lnTo>
                    <a:pt x="3065" y="2458"/>
                  </a:lnTo>
                  <a:lnTo>
                    <a:pt x="3065" y="2492"/>
                  </a:lnTo>
                  <a:lnTo>
                    <a:pt x="3098" y="2525"/>
                  </a:lnTo>
                  <a:lnTo>
                    <a:pt x="3132" y="2559"/>
                  </a:lnTo>
                  <a:lnTo>
                    <a:pt x="3199" y="2525"/>
                  </a:lnTo>
                  <a:lnTo>
                    <a:pt x="3233" y="2492"/>
                  </a:lnTo>
                  <a:lnTo>
                    <a:pt x="3300" y="2222"/>
                  </a:lnTo>
                  <a:lnTo>
                    <a:pt x="3300" y="1919"/>
                  </a:lnTo>
                  <a:lnTo>
                    <a:pt x="3300" y="1381"/>
                  </a:lnTo>
                  <a:lnTo>
                    <a:pt x="3300" y="707"/>
                  </a:lnTo>
                  <a:lnTo>
                    <a:pt x="3267" y="404"/>
                  </a:lnTo>
                  <a:lnTo>
                    <a:pt x="3233" y="68"/>
                  </a:lnTo>
                  <a:lnTo>
                    <a:pt x="316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5" name="Google Shape;1175;p7"/>
            <p:cNvSpPr/>
            <p:nvPr/>
          </p:nvSpPr>
          <p:spPr>
            <a:xfrm>
              <a:off x="4394975" y="3045175"/>
              <a:ext cx="14325" cy="19400"/>
            </a:xfrm>
            <a:custGeom>
              <a:rect b="b" l="l" r="r" t="t"/>
              <a:pathLst>
                <a:path extrusionOk="0" h="776" w="573">
                  <a:moveTo>
                    <a:pt x="404" y="1"/>
                  </a:moveTo>
                  <a:lnTo>
                    <a:pt x="438" y="203"/>
                  </a:lnTo>
                  <a:lnTo>
                    <a:pt x="438" y="405"/>
                  </a:lnTo>
                  <a:lnTo>
                    <a:pt x="438" y="472"/>
                  </a:lnTo>
                  <a:lnTo>
                    <a:pt x="371" y="540"/>
                  </a:lnTo>
                  <a:lnTo>
                    <a:pt x="303" y="607"/>
                  </a:lnTo>
                  <a:lnTo>
                    <a:pt x="236" y="607"/>
                  </a:lnTo>
                  <a:lnTo>
                    <a:pt x="236" y="506"/>
                  </a:lnTo>
                  <a:lnTo>
                    <a:pt x="169" y="439"/>
                  </a:lnTo>
                  <a:lnTo>
                    <a:pt x="101" y="405"/>
                  </a:lnTo>
                  <a:lnTo>
                    <a:pt x="68" y="405"/>
                  </a:lnTo>
                  <a:lnTo>
                    <a:pt x="0" y="472"/>
                  </a:lnTo>
                  <a:lnTo>
                    <a:pt x="34" y="540"/>
                  </a:lnTo>
                  <a:lnTo>
                    <a:pt x="68" y="573"/>
                  </a:lnTo>
                  <a:lnTo>
                    <a:pt x="68" y="641"/>
                  </a:lnTo>
                  <a:lnTo>
                    <a:pt x="68" y="708"/>
                  </a:lnTo>
                  <a:lnTo>
                    <a:pt x="135" y="742"/>
                  </a:lnTo>
                  <a:lnTo>
                    <a:pt x="236" y="775"/>
                  </a:lnTo>
                  <a:lnTo>
                    <a:pt x="337" y="742"/>
                  </a:lnTo>
                  <a:lnTo>
                    <a:pt x="438" y="674"/>
                  </a:lnTo>
                  <a:lnTo>
                    <a:pt x="505" y="573"/>
                  </a:lnTo>
                  <a:lnTo>
                    <a:pt x="573" y="439"/>
                  </a:lnTo>
                  <a:lnTo>
                    <a:pt x="573" y="270"/>
                  </a:lnTo>
                  <a:lnTo>
                    <a:pt x="539" y="136"/>
                  </a:lnTo>
                  <a:lnTo>
                    <a:pt x="43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6" name="Google Shape;1176;p7"/>
            <p:cNvSpPr/>
            <p:nvPr/>
          </p:nvSpPr>
          <p:spPr>
            <a:xfrm>
              <a:off x="4464000" y="2891150"/>
              <a:ext cx="55575" cy="53050"/>
            </a:xfrm>
            <a:custGeom>
              <a:rect b="b" l="l" r="r" t="t"/>
              <a:pathLst>
                <a:path extrusionOk="0" h="2122" w="2223">
                  <a:moveTo>
                    <a:pt x="1986" y="1"/>
                  </a:moveTo>
                  <a:lnTo>
                    <a:pt x="1986" y="304"/>
                  </a:lnTo>
                  <a:lnTo>
                    <a:pt x="1986" y="640"/>
                  </a:lnTo>
                  <a:lnTo>
                    <a:pt x="2020" y="1819"/>
                  </a:lnTo>
                  <a:lnTo>
                    <a:pt x="1784" y="1785"/>
                  </a:lnTo>
                  <a:lnTo>
                    <a:pt x="1549" y="1785"/>
                  </a:lnTo>
                  <a:lnTo>
                    <a:pt x="1077" y="1819"/>
                  </a:lnTo>
                  <a:lnTo>
                    <a:pt x="505" y="1819"/>
                  </a:lnTo>
                  <a:lnTo>
                    <a:pt x="337" y="1852"/>
                  </a:lnTo>
                  <a:lnTo>
                    <a:pt x="202" y="1852"/>
                  </a:lnTo>
                  <a:lnTo>
                    <a:pt x="101" y="1920"/>
                  </a:lnTo>
                  <a:lnTo>
                    <a:pt x="0" y="1987"/>
                  </a:lnTo>
                  <a:lnTo>
                    <a:pt x="0" y="2021"/>
                  </a:lnTo>
                  <a:lnTo>
                    <a:pt x="101" y="2088"/>
                  </a:lnTo>
                  <a:lnTo>
                    <a:pt x="202" y="2122"/>
                  </a:lnTo>
                  <a:lnTo>
                    <a:pt x="438" y="2122"/>
                  </a:lnTo>
                  <a:lnTo>
                    <a:pt x="943" y="2088"/>
                  </a:lnTo>
                  <a:lnTo>
                    <a:pt x="1784" y="2088"/>
                  </a:lnTo>
                  <a:lnTo>
                    <a:pt x="2054" y="2021"/>
                  </a:lnTo>
                  <a:lnTo>
                    <a:pt x="2087" y="2054"/>
                  </a:lnTo>
                  <a:lnTo>
                    <a:pt x="2155" y="2054"/>
                  </a:lnTo>
                  <a:lnTo>
                    <a:pt x="2222" y="2021"/>
                  </a:lnTo>
                  <a:lnTo>
                    <a:pt x="2222" y="1953"/>
                  </a:lnTo>
                  <a:lnTo>
                    <a:pt x="2188" y="775"/>
                  </a:lnTo>
                  <a:lnTo>
                    <a:pt x="2188" y="405"/>
                  </a:lnTo>
                  <a:lnTo>
                    <a:pt x="2188" y="203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7" name="Google Shape;1177;p7"/>
            <p:cNvSpPr/>
            <p:nvPr/>
          </p:nvSpPr>
          <p:spPr>
            <a:xfrm>
              <a:off x="4452200" y="2976175"/>
              <a:ext cx="5925" cy="17700"/>
            </a:xfrm>
            <a:custGeom>
              <a:rect b="b" l="l" r="r" t="t"/>
              <a:pathLst>
                <a:path extrusionOk="0" h="708" w="237">
                  <a:moveTo>
                    <a:pt x="102" y="0"/>
                  </a:moveTo>
                  <a:lnTo>
                    <a:pt x="68" y="34"/>
                  </a:lnTo>
                  <a:lnTo>
                    <a:pt x="1" y="202"/>
                  </a:lnTo>
                  <a:lnTo>
                    <a:pt x="1" y="337"/>
                  </a:lnTo>
                  <a:lnTo>
                    <a:pt x="1" y="505"/>
                  </a:lnTo>
                  <a:lnTo>
                    <a:pt x="1" y="640"/>
                  </a:lnTo>
                  <a:lnTo>
                    <a:pt x="34" y="674"/>
                  </a:lnTo>
                  <a:lnTo>
                    <a:pt x="102" y="707"/>
                  </a:lnTo>
                  <a:lnTo>
                    <a:pt x="169" y="707"/>
                  </a:lnTo>
                  <a:lnTo>
                    <a:pt x="203" y="640"/>
                  </a:lnTo>
                  <a:lnTo>
                    <a:pt x="203" y="606"/>
                  </a:lnTo>
                  <a:lnTo>
                    <a:pt x="203" y="337"/>
                  </a:lnTo>
                  <a:lnTo>
                    <a:pt x="236" y="68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8" name="Google Shape;1178;p7"/>
            <p:cNvSpPr/>
            <p:nvPr/>
          </p:nvSpPr>
          <p:spPr>
            <a:xfrm>
              <a:off x="4373075" y="3023300"/>
              <a:ext cx="61475" cy="60625"/>
            </a:xfrm>
            <a:custGeom>
              <a:rect b="b" l="l" r="r" t="t"/>
              <a:pathLst>
                <a:path extrusionOk="0" h="2425" w="2459">
                  <a:moveTo>
                    <a:pt x="2290" y="203"/>
                  </a:moveTo>
                  <a:lnTo>
                    <a:pt x="2257" y="640"/>
                  </a:lnTo>
                  <a:lnTo>
                    <a:pt x="2257" y="1078"/>
                  </a:lnTo>
                  <a:lnTo>
                    <a:pt x="2223" y="1617"/>
                  </a:lnTo>
                  <a:lnTo>
                    <a:pt x="2223" y="2155"/>
                  </a:lnTo>
                  <a:lnTo>
                    <a:pt x="1954" y="2122"/>
                  </a:lnTo>
                  <a:lnTo>
                    <a:pt x="1684" y="2088"/>
                  </a:lnTo>
                  <a:lnTo>
                    <a:pt x="1146" y="2122"/>
                  </a:lnTo>
                  <a:lnTo>
                    <a:pt x="708" y="2155"/>
                  </a:lnTo>
                  <a:lnTo>
                    <a:pt x="506" y="2155"/>
                  </a:lnTo>
                  <a:lnTo>
                    <a:pt x="270" y="2223"/>
                  </a:lnTo>
                  <a:lnTo>
                    <a:pt x="270" y="1684"/>
                  </a:lnTo>
                  <a:lnTo>
                    <a:pt x="237" y="1179"/>
                  </a:lnTo>
                  <a:lnTo>
                    <a:pt x="237" y="741"/>
                  </a:lnTo>
                  <a:lnTo>
                    <a:pt x="203" y="304"/>
                  </a:lnTo>
                  <a:lnTo>
                    <a:pt x="1247" y="270"/>
                  </a:lnTo>
                  <a:lnTo>
                    <a:pt x="1752" y="236"/>
                  </a:lnTo>
                  <a:lnTo>
                    <a:pt x="2290" y="203"/>
                  </a:lnTo>
                  <a:close/>
                  <a:moveTo>
                    <a:pt x="1752" y="1"/>
                  </a:moveTo>
                  <a:lnTo>
                    <a:pt x="1247" y="34"/>
                  </a:lnTo>
                  <a:lnTo>
                    <a:pt x="169" y="102"/>
                  </a:lnTo>
                  <a:lnTo>
                    <a:pt x="136" y="102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5" y="472"/>
                  </a:lnTo>
                  <a:lnTo>
                    <a:pt x="1" y="741"/>
                  </a:lnTo>
                  <a:lnTo>
                    <a:pt x="35" y="1347"/>
                  </a:lnTo>
                  <a:lnTo>
                    <a:pt x="35" y="1852"/>
                  </a:lnTo>
                  <a:lnTo>
                    <a:pt x="68" y="2122"/>
                  </a:lnTo>
                  <a:lnTo>
                    <a:pt x="136" y="2357"/>
                  </a:lnTo>
                  <a:lnTo>
                    <a:pt x="136" y="2391"/>
                  </a:lnTo>
                  <a:lnTo>
                    <a:pt x="169" y="2425"/>
                  </a:lnTo>
                  <a:lnTo>
                    <a:pt x="237" y="2425"/>
                  </a:lnTo>
                  <a:lnTo>
                    <a:pt x="270" y="2391"/>
                  </a:lnTo>
                  <a:lnTo>
                    <a:pt x="775" y="2391"/>
                  </a:lnTo>
                  <a:lnTo>
                    <a:pt x="1314" y="2357"/>
                  </a:lnTo>
                  <a:lnTo>
                    <a:pt x="1785" y="2357"/>
                  </a:lnTo>
                  <a:lnTo>
                    <a:pt x="2021" y="2324"/>
                  </a:lnTo>
                  <a:lnTo>
                    <a:pt x="2257" y="2290"/>
                  </a:lnTo>
                  <a:lnTo>
                    <a:pt x="2324" y="2290"/>
                  </a:lnTo>
                  <a:lnTo>
                    <a:pt x="2358" y="2256"/>
                  </a:lnTo>
                  <a:lnTo>
                    <a:pt x="2391" y="2223"/>
                  </a:lnTo>
                  <a:lnTo>
                    <a:pt x="2459" y="1953"/>
                  </a:lnTo>
                  <a:lnTo>
                    <a:pt x="2459" y="1650"/>
                  </a:lnTo>
                  <a:lnTo>
                    <a:pt x="2459" y="1044"/>
                  </a:lnTo>
                  <a:lnTo>
                    <a:pt x="2459" y="573"/>
                  </a:lnTo>
                  <a:lnTo>
                    <a:pt x="2425" y="337"/>
                  </a:lnTo>
                  <a:lnTo>
                    <a:pt x="2391" y="102"/>
                  </a:lnTo>
                  <a:lnTo>
                    <a:pt x="2358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9" name="Google Shape;1179;p7"/>
            <p:cNvSpPr/>
            <p:nvPr/>
          </p:nvSpPr>
          <p:spPr>
            <a:xfrm>
              <a:off x="7067375" y="4626750"/>
              <a:ext cx="59775" cy="239900"/>
            </a:xfrm>
            <a:custGeom>
              <a:rect b="b" l="l" r="r" t="t"/>
              <a:pathLst>
                <a:path extrusionOk="0" h="9596" w="2391">
                  <a:moveTo>
                    <a:pt x="2323" y="0"/>
                  </a:moveTo>
                  <a:lnTo>
                    <a:pt x="2323" y="34"/>
                  </a:lnTo>
                  <a:lnTo>
                    <a:pt x="2155" y="606"/>
                  </a:lnTo>
                  <a:lnTo>
                    <a:pt x="1987" y="1179"/>
                  </a:lnTo>
                  <a:lnTo>
                    <a:pt x="1751" y="2323"/>
                  </a:lnTo>
                  <a:lnTo>
                    <a:pt x="1515" y="3502"/>
                  </a:lnTo>
                  <a:lnTo>
                    <a:pt x="1246" y="4646"/>
                  </a:lnTo>
                  <a:lnTo>
                    <a:pt x="640" y="7071"/>
                  </a:lnTo>
                  <a:lnTo>
                    <a:pt x="0" y="9495"/>
                  </a:lnTo>
                  <a:lnTo>
                    <a:pt x="0" y="9562"/>
                  </a:lnTo>
                  <a:lnTo>
                    <a:pt x="68" y="9596"/>
                  </a:lnTo>
                  <a:lnTo>
                    <a:pt x="135" y="9596"/>
                  </a:lnTo>
                  <a:lnTo>
                    <a:pt x="169" y="9528"/>
                  </a:lnTo>
                  <a:lnTo>
                    <a:pt x="842" y="7138"/>
                  </a:lnTo>
                  <a:lnTo>
                    <a:pt x="1414" y="4680"/>
                  </a:lnTo>
                  <a:lnTo>
                    <a:pt x="1987" y="2391"/>
                  </a:lnTo>
                  <a:lnTo>
                    <a:pt x="2256" y="1212"/>
                  </a:lnTo>
                  <a:lnTo>
                    <a:pt x="2323" y="640"/>
                  </a:lnTo>
                  <a:lnTo>
                    <a:pt x="2391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0" name="Google Shape;1180;p7"/>
            <p:cNvSpPr/>
            <p:nvPr/>
          </p:nvSpPr>
          <p:spPr>
            <a:xfrm>
              <a:off x="4497650" y="2953450"/>
              <a:ext cx="8450" cy="58100"/>
            </a:xfrm>
            <a:custGeom>
              <a:rect b="b" l="l" r="r" t="t"/>
              <a:pathLst>
                <a:path extrusionOk="0" h="2324" w="338">
                  <a:moveTo>
                    <a:pt x="68" y="0"/>
                  </a:moveTo>
                  <a:lnTo>
                    <a:pt x="34" y="34"/>
                  </a:lnTo>
                  <a:lnTo>
                    <a:pt x="1" y="303"/>
                  </a:lnTo>
                  <a:lnTo>
                    <a:pt x="1" y="539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3"/>
                  </a:lnTo>
                  <a:lnTo>
                    <a:pt x="304" y="2323"/>
                  </a:lnTo>
                  <a:lnTo>
                    <a:pt x="304" y="2256"/>
                  </a:lnTo>
                  <a:lnTo>
                    <a:pt x="337" y="1953"/>
                  </a:lnTo>
                  <a:lnTo>
                    <a:pt x="304" y="1650"/>
                  </a:lnTo>
                  <a:lnTo>
                    <a:pt x="236" y="1078"/>
                  </a:lnTo>
                  <a:lnTo>
                    <a:pt x="203" y="539"/>
                  </a:lnTo>
                  <a:lnTo>
                    <a:pt x="169" y="303"/>
                  </a:lnTo>
                  <a:lnTo>
                    <a:pt x="135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1" name="Google Shape;1181;p7"/>
            <p:cNvSpPr/>
            <p:nvPr/>
          </p:nvSpPr>
          <p:spPr>
            <a:xfrm>
              <a:off x="4487550" y="3155450"/>
              <a:ext cx="68200" cy="7600"/>
            </a:xfrm>
            <a:custGeom>
              <a:rect b="b" l="l" r="r" t="t"/>
              <a:pathLst>
                <a:path extrusionOk="0" h="304" w="2728">
                  <a:moveTo>
                    <a:pt x="708" y="0"/>
                  </a:moveTo>
                  <a:lnTo>
                    <a:pt x="337" y="34"/>
                  </a:lnTo>
                  <a:lnTo>
                    <a:pt x="169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135" y="236"/>
                  </a:lnTo>
                  <a:lnTo>
                    <a:pt x="304" y="270"/>
                  </a:lnTo>
                  <a:lnTo>
                    <a:pt x="607" y="304"/>
                  </a:lnTo>
                  <a:lnTo>
                    <a:pt x="1246" y="270"/>
                  </a:lnTo>
                  <a:lnTo>
                    <a:pt x="2358" y="270"/>
                  </a:lnTo>
                  <a:lnTo>
                    <a:pt x="2694" y="169"/>
                  </a:lnTo>
                  <a:lnTo>
                    <a:pt x="2728" y="135"/>
                  </a:lnTo>
                  <a:lnTo>
                    <a:pt x="2694" y="102"/>
                  </a:lnTo>
                  <a:lnTo>
                    <a:pt x="2391" y="34"/>
                  </a:lnTo>
                  <a:lnTo>
                    <a:pt x="1415" y="34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2" name="Google Shape;1182;p7"/>
            <p:cNvSpPr/>
            <p:nvPr/>
          </p:nvSpPr>
          <p:spPr>
            <a:xfrm>
              <a:off x="4487550" y="3087275"/>
              <a:ext cx="58100" cy="60625"/>
            </a:xfrm>
            <a:custGeom>
              <a:rect b="b" l="l" r="r" t="t"/>
              <a:pathLst>
                <a:path extrusionOk="0" h="2425" w="2324">
                  <a:moveTo>
                    <a:pt x="2122" y="0"/>
                  </a:moveTo>
                  <a:lnTo>
                    <a:pt x="1516" y="34"/>
                  </a:lnTo>
                  <a:lnTo>
                    <a:pt x="203" y="34"/>
                  </a:lnTo>
                  <a:lnTo>
                    <a:pt x="1" y="135"/>
                  </a:lnTo>
                  <a:lnTo>
                    <a:pt x="68" y="202"/>
                  </a:lnTo>
                  <a:lnTo>
                    <a:pt x="169" y="236"/>
                  </a:lnTo>
                  <a:lnTo>
                    <a:pt x="371" y="270"/>
                  </a:lnTo>
                  <a:lnTo>
                    <a:pt x="1415" y="270"/>
                  </a:lnTo>
                  <a:lnTo>
                    <a:pt x="2021" y="236"/>
                  </a:lnTo>
                  <a:lnTo>
                    <a:pt x="2021" y="438"/>
                  </a:lnTo>
                  <a:lnTo>
                    <a:pt x="2021" y="640"/>
                  </a:lnTo>
                  <a:lnTo>
                    <a:pt x="2055" y="1078"/>
                  </a:lnTo>
                  <a:lnTo>
                    <a:pt x="2055" y="1616"/>
                  </a:lnTo>
                  <a:lnTo>
                    <a:pt x="2088" y="1852"/>
                  </a:lnTo>
                  <a:lnTo>
                    <a:pt x="2122" y="2121"/>
                  </a:lnTo>
                  <a:lnTo>
                    <a:pt x="977" y="2155"/>
                  </a:lnTo>
                  <a:lnTo>
                    <a:pt x="573" y="2155"/>
                  </a:lnTo>
                  <a:lnTo>
                    <a:pt x="371" y="2189"/>
                  </a:lnTo>
                  <a:lnTo>
                    <a:pt x="270" y="2222"/>
                  </a:lnTo>
                  <a:lnTo>
                    <a:pt x="203" y="2290"/>
                  </a:lnTo>
                  <a:lnTo>
                    <a:pt x="270" y="2357"/>
                  </a:lnTo>
                  <a:lnTo>
                    <a:pt x="371" y="2391"/>
                  </a:lnTo>
                  <a:lnTo>
                    <a:pt x="573" y="2424"/>
                  </a:lnTo>
                  <a:lnTo>
                    <a:pt x="977" y="2391"/>
                  </a:lnTo>
                  <a:lnTo>
                    <a:pt x="1617" y="2391"/>
                  </a:lnTo>
                  <a:lnTo>
                    <a:pt x="2223" y="2357"/>
                  </a:lnTo>
                  <a:lnTo>
                    <a:pt x="2290" y="2357"/>
                  </a:lnTo>
                  <a:lnTo>
                    <a:pt x="2324" y="2290"/>
                  </a:lnTo>
                  <a:lnTo>
                    <a:pt x="2324" y="2222"/>
                  </a:lnTo>
                  <a:lnTo>
                    <a:pt x="2290" y="2155"/>
                  </a:lnTo>
                  <a:lnTo>
                    <a:pt x="2324" y="1886"/>
                  </a:lnTo>
                  <a:lnTo>
                    <a:pt x="2290" y="1616"/>
                  </a:lnTo>
                  <a:lnTo>
                    <a:pt x="2257" y="1078"/>
                  </a:lnTo>
                  <a:lnTo>
                    <a:pt x="2257" y="640"/>
                  </a:lnTo>
                  <a:lnTo>
                    <a:pt x="2223" y="404"/>
                  </a:lnTo>
                  <a:lnTo>
                    <a:pt x="2189" y="202"/>
                  </a:lnTo>
                  <a:lnTo>
                    <a:pt x="2223" y="135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3" name="Google Shape;1183;p7"/>
            <p:cNvSpPr/>
            <p:nvPr/>
          </p:nvSpPr>
          <p:spPr>
            <a:xfrm>
              <a:off x="4341950" y="3092325"/>
              <a:ext cx="63150" cy="59775"/>
            </a:xfrm>
            <a:custGeom>
              <a:rect b="b" l="l" r="r" t="t"/>
              <a:pathLst>
                <a:path extrusionOk="0" h="2391" w="2526">
                  <a:moveTo>
                    <a:pt x="2256" y="236"/>
                  </a:moveTo>
                  <a:lnTo>
                    <a:pt x="2256" y="674"/>
                  </a:lnTo>
                  <a:lnTo>
                    <a:pt x="2290" y="1111"/>
                  </a:lnTo>
                  <a:lnTo>
                    <a:pt x="2290" y="1616"/>
                  </a:lnTo>
                  <a:lnTo>
                    <a:pt x="2323" y="2121"/>
                  </a:lnTo>
                  <a:lnTo>
                    <a:pt x="1448" y="2121"/>
                  </a:lnTo>
                  <a:lnTo>
                    <a:pt x="909" y="2155"/>
                  </a:lnTo>
                  <a:lnTo>
                    <a:pt x="640" y="2189"/>
                  </a:lnTo>
                  <a:lnTo>
                    <a:pt x="371" y="2222"/>
                  </a:lnTo>
                  <a:lnTo>
                    <a:pt x="337" y="1684"/>
                  </a:lnTo>
                  <a:lnTo>
                    <a:pt x="270" y="1145"/>
                  </a:lnTo>
                  <a:lnTo>
                    <a:pt x="202" y="707"/>
                  </a:lnTo>
                  <a:lnTo>
                    <a:pt x="169" y="303"/>
                  </a:lnTo>
                  <a:lnTo>
                    <a:pt x="674" y="303"/>
                  </a:lnTo>
                  <a:lnTo>
                    <a:pt x="1212" y="270"/>
                  </a:lnTo>
                  <a:lnTo>
                    <a:pt x="2256" y="236"/>
                  </a:lnTo>
                  <a:close/>
                  <a:moveTo>
                    <a:pt x="2256" y="0"/>
                  </a:moveTo>
                  <a:lnTo>
                    <a:pt x="1179" y="34"/>
                  </a:lnTo>
                  <a:lnTo>
                    <a:pt x="674" y="68"/>
                  </a:lnTo>
                  <a:lnTo>
                    <a:pt x="135" y="101"/>
                  </a:lnTo>
                  <a:lnTo>
                    <a:pt x="68" y="135"/>
                  </a:lnTo>
                  <a:lnTo>
                    <a:pt x="68" y="202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1179"/>
                  </a:lnTo>
                  <a:lnTo>
                    <a:pt x="101" y="1751"/>
                  </a:lnTo>
                  <a:lnTo>
                    <a:pt x="135" y="2054"/>
                  </a:lnTo>
                  <a:lnTo>
                    <a:pt x="236" y="2323"/>
                  </a:lnTo>
                  <a:lnTo>
                    <a:pt x="236" y="2357"/>
                  </a:lnTo>
                  <a:lnTo>
                    <a:pt x="371" y="2357"/>
                  </a:lnTo>
                  <a:lnTo>
                    <a:pt x="606" y="2391"/>
                  </a:lnTo>
                  <a:lnTo>
                    <a:pt x="842" y="2391"/>
                  </a:lnTo>
                  <a:lnTo>
                    <a:pt x="1313" y="2357"/>
                  </a:lnTo>
                  <a:lnTo>
                    <a:pt x="2088" y="2357"/>
                  </a:lnTo>
                  <a:lnTo>
                    <a:pt x="2357" y="2323"/>
                  </a:lnTo>
                  <a:lnTo>
                    <a:pt x="2458" y="2323"/>
                  </a:lnTo>
                  <a:lnTo>
                    <a:pt x="2492" y="2290"/>
                  </a:lnTo>
                  <a:lnTo>
                    <a:pt x="2525" y="2020"/>
                  </a:lnTo>
                  <a:lnTo>
                    <a:pt x="2525" y="1785"/>
                  </a:lnTo>
                  <a:lnTo>
                    <a:pt x="2492" y="1246"/>
                  </a:lnTo>
                  <a:lnTo>
                    <a:pt x="2458" y="674"/>
                  </a:lnTo>
                  <a:lnTo>
                    <a:pt x="2424" y="37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34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4" name="Google Shape;1184;p7"/>
            <p:cNvSpPr/>
            <p:nvPr/>
          </p:nvSpPr>
          <p:spPr>
            <a:xfrm>
              <a:off x="4566675" y="2947550"/>
              <a:ext cx="64000" cy="60625"/>
            </a:xfrm>
            <a:custGeom>
              <a:rect b="b" l="l" r="r" t="t"/>
              <a:pathLst>
                <a:path extrusionOk="0" h="2425" w="2560">
                  <a:moveTo>
                    <a:pt x="2021" y="0"/>
                  </a:moveTo>
                  <a:lnTo>
                    <a:pt x="1617" y="68"/>
                  </a:lnTo>
                  <a:lnTo>
                    <a:pt x="910" y="68"/>
                  </a:lnTo>
                  <a:lnTo>
                    <a:pt x="539" y="101"/>
                  </a:lnTo>
                  <a:lnTo>
                    <a:pt x="203" y="135"/>
                  </a:lnTo>
                  <a:lnTo>
                    <a:pt x="169" y="68"/>
                  </a:lnTo>
                  <a:lnTo>
                    <a:pt x="169" y="34"/>
                  </a:lnTo>
                  <a:lnTo>
                    <a:pt x="102" y="34"/>
                  </a:lnTo>
                  <a:lnTo>
                    <a:pt x="68" y="68"/>
                  </a:lnTo>
                  <a:lnTo>
                    <a:pt x="34" y="303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34" y="1718"/>
                  </a:lnTo>
                  <a:lnTo>
                    <a:pt x="102" y="2021"/>
                  </a:lnTo>
                  <a:lnTo>
                    <a:pt x="169" y="2324"/>
                  </a:lnTo>
                  <a:lnTo>
                    <a:pt x="203" y="2357"/>
                  </a:lnTo>
                  <a:lnTo>
                    <a:pt x="304" y="2357"/>
                  </a:lnTo>
                  <a:lnTo>
                    <a:pt x="337" y="2290"/>
                  </a:lnTo>
                  <a:lnTo>
                    <a:pt x="337" y="1987"/>
                  </a:lnTo>
                  <a:lnTo>
                    <a:pt x="304" y="1684"/>
                  </a:lnTo>
                  <a:lnTo>
                    <a:pt x="236" y="1078"/>
                  </a:lnTo>
                  <a:lnTo>
                    <a:pt x="236" y="674"/>
                  </a:lnTo>
                  <a:lnTo>
                    <a:pt x="203" y="236"/>
                  </a:lnTo>
                  <a:lnTo>
                    <a:pt x="438" y="270"/>
                  </a:lnTo>
                  <a:lnTo>
                    <a:pt x="1145" y="270"/>
                  </a:lnTo>
                  <a:lnTo>
                    <a:pt x="2223" y="202"/>
                  </a:lnTo>
                  <a:lnTo>
                    <a:pt x="2256" y="236"/>
                  </a:lnTo>
                  <a:lnTo>
                    <a:pt x="2290" y="270"/>
                  </a:lnTo>
                  <a:lnTo>
                    <a:pt x="2357" y="270"/>
                  </a:lnTo>
                  <a:lnTo>
                    <a:pt x="2324" y="573"/>
                  </a:lnTo>
                  <a:lnTo>
                    <a:pt x="2324" y="910"/>
                  </a:lnTo>
                  <a:lnTo>
                    <a:pt x="2357" y="2088"/>
                  </a:lnTo>
                  <a:lnTo>
                    <a:pt x="2122" y="2054"/>
                  </a:lnTo>
                  <a:lnTo>
                    <a:pt x="1886" y="2088"/>
                  </a:lnTo>
                  <a:lnTo>
                    <a:pt x="1415" y="2122"/>
                  </a:lnTo>
                  <a:lnTo>
                    <a:pt x="674" y="2122"/>
                  </a:lnTo>
                  <a:lnTo>
                    <a:pt x="539" y="2155"/>
                  </a:lnTo>
                  <a:lnTo>
                    <a:pt x="438" y="2189"/>
                  </a:lnTo>
                  <a:lnTo>
                    <a:pt x="337" y="2290"/>
                  </a:lnTo>
                  <a:lnTo>
                    <a:pt x="438" y="2357"/>
                  </a:lnTo>
                  <a:lnTo>
                    <a:pt x="539" y="2391"/>
                  </a:lnTo>
                  <a:lnTo>
                    <a:pt x="775" y="2425"/>
                  </a:lnTo>
                  <a:lnTo>
                    <a:pt x="1280" y="2357"/>
                  </a:lnTo>
                  <a:lnTo>
                    <a:pt x="2122" y="2357"/>
                  </a:lnTo>
                  <a:lnTo>
                    <a:pt x="2391" y="2290"/>
                  </a:lnTo>
                  <a:lnTo>
                    <a:pt x="2425" y="2324"/>
                  </a:lnTo>
                  <a:lnTo>
                    <a:pt x="2492" y="2357"/>
                  </a:lnTo>
                  <a:lnTo>
                    <a:pt x="2559" y="2324"/>
                  </a:lnTo>
                  <a:lnTo>
                    <a:pt x="2559" y="2256"/>
                  </a:lnTo>
                  <a:lnTo>
                    <a:pt x="2526" y="1078"/>
                  </a:lnTo>
                  <a:lnTo>
                    <a:pt x="2526" y="573"/>
                  </a:lnTo>
                  <a:lnTo>
                    <a:pt x="2492" y="303"/>
                  </a:lnTo>
                  <a:lnTo>
                    <a:pt x="2425" y="68"/>
                  </a:lnTo>
                  <a:lnTo>
                    <a:pt x="2391" y="68"/>
                  </a:lnTo>
                  <a:lnTo>
                    <a:pt x="2391" y="101"/>
                  </a:lnTo>
                  <a:lnTo>
                    <a:pt x="2324" y="34"/>
                  </a:lnTo>
                  <a:lnTo>
                    <a:pt x="2223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5" name="Google Shape;1185;p7"/>
            <p:cNvSpPr/>
            <p:nvPr/>
          </p:nvSpPr>
          <p:spPr>
            <a:xfrm>
              <a:off x="4483350" y="3089800"/>
              <a:ext cx="8450" cy="58950"/>
            </a:xfrm>
            <a:custGeom>
              <a:rect b="b" l="l" r="r" t="t"/>
              <a:pathLst>
                <a:path extrusionOk="0" h="2358" w="338">
                  <a:moveTo>
                    <a:pt x="68" y="0"/>
                  </a:moveTo>
                  <a:lnTo>
                    <a:pt x="34" y="34"/>
                  </a:lnTo>
                  <a:lnTo>
                    <a:pt x="0" y="303"/>
                  </a:lnTo>
                  <a:lnTo>
                    <a:pt x="0" y="573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3"/>
                  </a:lnTo>
                  <a:lnTo>
                    <a:pt x="270" y="2357"/>
                  </a:lnTo>
                  <a:lnTo>
                    <a:pt x="303" y="2323"/>
                  </a:lnTo>
                  <a:lnTo>
                    <a:pt x="337" y="2256"/>
                  </a:lnTo>
                  <a:lnTo>
                    <a:pt x="337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02" y="539"/>
                  </a:lnTo>
                  <a:lnTo>
                    <a:pt x="202" y="303"/>
                  </a:lnTo>
                  <a:lnTo>
                    <a:pt x="135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6" name="Google Shape;1186;p7"/>
            <p:cNvSpPr/>
            <p:nvPr/>
          </p:nvSpPr>
          <p:spPr>
            <a:xfrm>
              <a:off x="4104575" y="2898725"/>
              <a:ext cx="64000" cy="59800"/>
            </a:xfrm>
            <a:custGeom>
              <a:rect b="b" l="l" r="r" t="t"/>
              <a:pathLst>
                <a:path extrusionOk="0" h="2392" w="2560">
                  <a:moveTo>
                    <a:pt x="135" y="1"/>
                  </a:moveTo>
                  <a:lnTo>
                    <a:pt x="102" y="34"/>
                  </a:lnTo>
                  <a:lnTo>
                    <a:pt x="68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078"/>
                  </a:lnTo>
                  <a:lnTo>
                    <a:pt x="34" y="1684"/>
                  </a:lnTo>
                  <a:lnTo>
                    <a:pt x="68" y="2021"/>
                  </a:lnTo>
                  <a:lnTo>
                    <a:pt x="169" y="2290"/>
                  </a:lnTo>
                  <a:lnTo>
                    <a:pt x="203" y="2358"/>
                  </a:lnTo>
                  <a:lnTo>
                    <a:pt x="236" y="2358"/>
                  </a:lnTo>
                  <a:lnTo>
                    <a:pt x="304" y="2324"/>
                  </a:lnTo>
                  <a:lnTo>
                    <a:pt x="338" y="2256"/>
                  </a:lnTo>
                  <a:lnTo>
                    <a:pt x="304" y="1987"/>
                  </a:lnTo>
                  <a:lnTo>
                    <a:pt x="304" y="1684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3" y="236"/>
                  </a:lnTo>
                  <a:lnTo>
                    <a:pt x="439" y="236"/>
                  </a:lnTo>
                  <a:lnTo>
                    <a:pt x="674" y="270"/>
                  </a:lnTo>
                  <a:lnTo>
                    <a:pt x="1146" y="236"/>
                  </a:lnTo>
                  <a:lnTo>
                    <a:pt x="2223" y="203"/>
                  </a:lnTo>
                  <a:lnTo>
                    <a:pt x="2257" y="236"/>
                  </a:lnTo>
                  <a:lnTo>
                    <a:pt x="2324" y="236"/>
                  </a:lnTo>
                  <a:lnTo>
                    <a:pt x="2290" y="573"/>
                  </a:lnTo>
                  <a:lnTo>
                    <a:pt x="2324" y="910"/>
                  </a:lnTo>
                  <a:lnTo>
                    <a:pt x="2358" y="2088"/>
                  </a:lnTo>
                  <a:lnTo>
                    <a:pt x="2122" y="2054"/>
                  </a:lnTo>
                  <a:lnTo>
                    <a:pt x="1886" y="2054"/>
                  </a:lnTo>
                  <a:lnTo>
                    <a:pt x="1415" y="2088"/>
                  </a:lnTo>
                  <a:lnTo>
                    <a:pt x="843" y="2088"/>
                  </a:lnTo>
                  <a:lnTo>
                    <a:pt x="674" y="2122"/>
                  </a:lnTo>
                  <a:lnTo>
                    <a:pt x="540" y="2122"/>
                  </a:lnTo>
                  <a:lnTo>
                    <a:pt x="405" y="2189"/>
                  </a:lnTo>
                  <a:lnTo>
                    <a:pt x="338" y="2256"/>
                  </a:lnTo>
                  <a:lnTo>
                    <a:pt x="338" y="2290"/>
                  </a:lnTo>
                  <a:lnTo>
                    <a:pt x="405" y="2358"/>
                  </a:lnTo>
                  <a:lnTo>
                    <a:pt x="540" y="2391"/>
                  </a:lnTo>
                  <a:lnTo>
                    <a:pt x="775" y="2391"/>
                  </a:lnTo>
                  <a:lnTo>
                    <a:pt x="1280" y="2358"/>
                  </a:lnTo>
                  <a:lnTo>
                    <a:pt x="2088" y="2358"/>
                  </a:lnTo>
                  <a:lnTo>
                    <a:pt x="2358" y="2290"/>
                  </a:lnTo>
                  <a:lnTo>
                    <a:pt x="2425" y="2324"/>
                  </a:lnTo>
                  <a:lnTo>
                    <a:pt x="2492" y="2324"/>
                  </a:lnTo>
                  <a:lnTo>
                    <a:pt x="2526" y="2290"/>
                  </a:lnTo>
                  <a:lnTo>
                    <a:pt x="2560" y="2223"/>
                  </a:lnTo>
                  <a:lnTo>
                    <a:pt x="2526" y="1044"/>
                  </a:lnTo>
                  <a:lnTo>
                    <a:pt x="2526" y="539"/>
                  </a:lnTo>
                  <a:lnTo>
                    <a:pt x="2492" y="304"/>
                  </a:lnTo>
                  <a:lnTo>
                    <a:pt x="2425" y="68"/>
                  </a:lnTo>
                  <a:lnTo>
                    <a:pt x="2425" y="34"/>
                  </a:lnTo>
                  <a:lnTo>
                    <a:pt x="2391" y="34"/>
                  </a:lnTo>
                  <a:lnTo>
                    <a:pt x="2391" y="102"/>
                  </a:lnTo>
                  <a:lnTo>
                    <a:pt x="2358" y="68"/>
                  </a:lnTo>
                  <a:lnTo>
                    <a:pt x="2290" y="34"/>
                  </a:lnTo>
                  <a:lnTo>
                    <a:pt x="2223" y="1"/>
                  </a:lnTo>
                  <a:lnTo>
                    <a:pt x="1987" y="1"/>
                  </a:lnTo>
                  <a:lnTo>
                    <a:pt x="1617" y="34"/>
                  </a:lnTo>
                  <a:lnTo>
                    <a:pt x="910" y="34"/>
                  </a:lnTo>
                  <a:lnTo>
                    <a:pt x="540" y="68"/>
                  </a:lnTo>
                  <a:lnTo>
                    <a:pt x="203" y="135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7" name="Google Shape;1187;p7"/>
            <p:cNvSpPr/>
            <p:nvPr/>
          </p:nvSpPr>
          <p:spPr>
            <a:xfrm>
              <a:off x="4501875" y="3099900"/>
              <a:ext cx="22750" cy="12650"/>
            </a:xfrm>
            <a:custGeom>
              <a:rect b="b" l="l" r="r" t="t"/>
              <a:pathLst>
                <a:path extrusionOk="0" h="506" w="910">
                  <a:moveTo>
                    <a:pt x="572" y="0"/>
                  </a:moveTo>
                  <a:lnTo>
                    <a:pt x="404" y="68"/>
                  </a:lnTo>
                  <a:lnTo>
                    <a:pt x="101" y="236"/>
                  </a:lnTo>
                  <a:lnTo>
                    <a:pt x="34" y="270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101" y="404"/>
                  </a:lnTo>
                  <a:lnTo>
                    <a:pt x="774" y="505"/>
                  </a:lnTo>
                  <a:lnTo>
                    <a:pt x="842" y="472"/>
                  </a:lnTo>
                  <a:lnTo>
                    <a:pt x="909" y="404"/>
                  </a:lnTo>
                  <a:lnTo>
                    <a:pt x="876" y="337"/>
                  </a:lnTo>
                  <a:lnTo>
                    <a:pt x="808" y="303"/>
                  </a:lnTo>
                  <a:lnTo>
                    <a:pt x="505" y="270"/>
                  </a:lnTo>
                  <a:lnTo>
                    <a:pt x="640" y="169"/>
                  </a:lnTo>
                  <a:lnTo>
                    <a:pt x="774" y="68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8" name="Google Shape;1188;p7"/>
            <p:cNvSpPr/>
            <p:nvPr/>
          </p:nvSpPr>
          <p:spPr>
            <a:xfrm>
              <a:off x="5144925" y="2978700"/>
              <a:ext cx="56425" cy="56400"/>
            </a:xfrm>
            <a:custGeom>
              <a:rect b="b" l="l" r="r" t="t"/>
              <a:pathLst>
                <a:path extrusionOk="0" h="2256" w="2257">
                  <a:moveTo>
                    <a:pt x="1213" y="169"/>
                  </a:moveTo>
                  <a:lnTo>
                    <a:pt x="1179" y="202"/>
                  </a:lnTo>
                  <a:lnTo>
                    <a:pt x="1179" y="270"/>
                  </a:lnTo>
                  <a:lnTo>
                    <a:pt x="1213" y="337"/>
                  </a:lnTo>
                  <a:lnTo>
                    <a:pt x="1516" y="337"/>
                  </a:lnTo>
                  <a:lnTo>
                    <a:pt x="1684" y="371"/>
                  </a:lnTo>
                  <a:lnTo>
                    <a:pt x="1819" y="505"/>
                  </a:lnTo>
                  <a:lnTo>
                    <a:pt x="1920" y="640"/>
                  </a:lnTo>
                  <a:lnTo>
                    <a:pt x="1987" y="842"/>
                  </a:lnTo>
                  <a:lnTo>
                    <a:pt x="2021" y="1044"/>
                  </a:lnTo>
                  <a:lnTo>
                    <a:pt x="2021" y="1212"/>
                  </a:lnTo>
                  <a:lnTo>
                    <a:pt x="1987" y="1414"/>
                  </a:lnTo>
                  <a:lnTo>
                    <a:pt x="1920" y="1616"/>
                  </a:lnTo>
                  <a:lnTo>
                    <a:pt x="1819" y="1785"/>
                  </a:lnTo>
                  <a:lnTo>
                    <a:pt x="1650" y="1886"/>
                  </a:lnTo>
                  <a:lnTo>
                    <a:pt x="1482" y="1987"/>
                  </a:lnTo>
                  <a:lnTo>
                    <a:pt x="1314" y="2020"/>
                  </a:lnTo>
                  <a:lnTo>
                    <a:pt x="1112" y="2020"/>
                  </a:lnTo>
                  <a:lnTo>
                    <a:pt x="943" y="1987"/>
                  </a:lnTo>
                  <a:lnTo>
                    <a:pt x="741" y="1886"/>
                  </a:lnTo>
                  <a:lnTo>
                    <a:pt x="573" y="1751"/>
                  </a:lnTo>
                  <a:lnTo>
                    <a:pt x="438" y="1616"/>
                  </a:lnTo>
                  <a:lnTo>
                    <a:pt x="337" y="1448"/>
                  </a:lnTo>
                  <a:lnTo>
                    <a:pt x="270" y="1280"/>
                  </a:lnTo>
                  <a:lnTo>
                    <a:pt x="236" y="1111"/>
                  </a:lnTo>
                  <a:lnTo>
                    <a:pt x="270" y="909"/>
                  </a:lnTo>
                  <a:lnTo>
                    <a:pt x="337" y="741"/>
                  </a:lnTo>
                  <a:lnTo>
                    <a:pt x="472" y="539"/>
                  </a:lnTo>
                  <a:lnTo>
                    <a:pt x="640" y="371"/>
                  </a:lnTo>
                  <a:lnTo>
                    <a:pt x="809" y="270"/>
                  </a:lnTo>
                  <a:lnTo>
                    <a:pt x="1011" y="202"/>
                  </a:lnTo>
                  <a:lnTo>
                    <a:pt x="1213" y="169"/>
                  </a:lnTo>
                  <a:close/>
                  <a:moveTo>
                    <a:pt x="1179" y="0"/>
                  </a:moveTo>
                  <a:lnTo>
                    <a:pt x="1011" y="34"/>
                  </a:lnTo>
                  <a:lnTo>
                    <a:pt x="842" y="101"/>
                  </a:lnTo>
                  <a:lnTo>
                    <a:pt x="674" y="169"/>
                  </a:lnTo>
                  <a:lnTo>
                    <a:pt x="506" y="270"/>
                  </a:lnTo>
                  <a:lnTo>
                    <a:pt x="371" y="404"/>
                  </a:lnTo>
                  <a:lnTo>
                    <a:pt x="270" y="539"/>
                  </a:lnTo>
                  <a:lnTo>
                    <a:pt x="135" y="741"/>
                  </a:lnTo>
                  <a:lnTo>
                    <a:pt x="34" y="943"/>
                  </a:lnTo>
                  <a:lnTo>
                    <a:pt x="1" y="1179"/>
                  </a:lnTo>
                  <a:lnTo>
                    <a:pt x="1" y="1313"/>
                  </a:lnTo>
                  <a:lnTo>
                    <a:pt x="68" y="1414"/>
                  </a:lnTo>
                  <a:lnTo>
                    <a:pt x="203" y="1650"/>
                  </a:lnTo>
                  <a:lnTo>
                    <a:pt x="371" y="1886"/>
                  </a:lnTo>
                  <a:lnTo>
                    <a:pt x="607" y="2088"/>
                  </a:lnTo>
                  <a:lnTo>
                    <a:pt x="876" y="2222"/>
                  </a:lnTo>
                  <a:lnTo>
                    <a:pt x="1112" y="2256"/>
                  </a:lnTo>
                  <a:lnTo>
                    <a:pt x="1347" y="2256"/>
                  </a:lnTo>
                  <a:lnTo>
                    <a:pt x="1549" y="2222"/>
                  </a:lnTo>
                  <a:lnTo>
                    <a:pt x="1785" y="2121"/>
                  </a:lnTo>
                  <a:lnTo>
                    <a:pt x="1953" y="1953"/>
                  </a:lnTo>
                  <a:lnTo>
                    <a:pt x="2088" y="1785"/>
                  </a:lnTo>
                  <a:lnTo>
                    <a:pt x="2189" y="1583"/>
                  </a:lnTo>
                  <a:lnTo>
                    <a:pt x="2256" y="1313"/>
                  </a:lnTo>
                  <a:lnTo>
                    <a:pt x="2256" y="1145"/>
                  </a:lnTo>
                  <a:lnTo>
                    <a:pt x="2223" y="943"/>
                  </a:lnTo>
                  <a:lnTo>
                    <a:pt x="2189" y="707"/>
                  </a:lnTo>
                  <a:lnTo>
                    <a:pt x="2088" y="505"/>
                  </a:lnTo>
                  <a:lnTo>
                    <a:pt x="1987" y="303"/>
                  </a:lnTo>
                  <a:lnTo>
                    <a:pt x="1852" y="169"/>
                  </a:lnTo>
                  <a:lnTo>
                    <a:pt x="1684" y="68"/>
                  </a:lnTo>
                  <a:lnTo>
                    <a:pt x="1516" y="68"/>
                  </a:lnTo>
                  <a:lnTo>
                    <a:pt x="1347" y="34"/>
                  </a:lnTo>
                  <a:lnTo>
                    <a:pt x="117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9" name="Google Shape;1189;p7"/>
            <p:cNvSpPr/>
            <p:nvPr/>
          </p:nvSpPr>
          <p:spPr>
            <a:xfrm>
              <a:off x="4186225" y="3053600"/>
              <a:ext cx="17700" cy="26125"/>
            </a:xfrm>
            <a:custGeom>
              <a:rect b="b" l="l" r="r" t="t"/>
              <a:pathLst>
                <a:path extrusionOk="0" h="1045" w="708">
                  <a:moveTo>
                    <a:pt x="506" y="1"/>
                  </a:moveTo>
                  <a:lnTo>
                    <a:pt x="371" y="34"/>
                  </a:lnTo>
                  <a:lnTo>
                    <a:pt x="135" y="34"/>
                  </a:lnTo>
                  <a:lnTo>
                    <a:pt x="102" y="68"/>
                  </a:lnTo>
                  <a:lnTo>
                    <a:pt x="34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3"/>
                  </a:lnTo>
                  <a:lnTo>
                    <a:pt x="68" y="203"/>
                  </a:lnTo>
                  <a:lnTo>
                    <a:pt x="68" y="607"/>
                  </a:lnTo>
                  <a:lnTo>
                    <a:pt x="169" y="977"/>
                  </a:lnTo>
                  <a:lnTo>
                    <a:pt x="203" y="1044"/>
                  </a:lnTo>
                  <a:lnTo>
                    <a:pt x="270" y="1044"/>
                  </a:lnTo>
                  <a:lnTo>
                    <a:pt x="337" y="1011"/>
                  </a:lnTo>
                  <a:lnTo>
                    <a:pt x="337" y="943"/>
                  </a:lnTo>
                  <a:lnTo>
                    <a:pt x="304" y="573"/>
                  </a:lnTo>
                  <a:lnTo>
                    <a:pt x="371" y="607"/>
                  </a:lnTo>
                  <a:lnTo>
                    <a:pt x="472" y="573"/>
                  </a:lnTo>
                  <a:lnTo>
                    <a:pt x="573" y="539"/>
                  </a:lnTo>
                  <a:lnTo>
                    <a:pt x="607" y="506"/>
                  </a:lnTo>
                  <a:lnTo>
                    <a:pt x="607" y="472"/>
                  </a:lnTo>
                  <a:lnTo>
                    <a:pt x="573" y="405"/>
                  </a:lnTo>
                  <a:lnTo>
                    <a:pt x="506" y="405"/>
                  </a:lnTo>
                  <a:lnTo>
                    <a:pt x="337" y="438"/>
                  </a:lnTo>
                  <a:lnTo>
                    <a:pt x="270" y="472"/>
                  </a:lnTo>
                  <a:lnTo>
                    <a:pt x="236" y="236"/>
                  </a:lnTo>
                  <a:lnTo>
                    <a:pt x="371" y="236"/>
                  </a:lnTo>
                  <a:lnTo>
                    <a:pt x="539" y="203"/>
                  </a:lnTo>
                  <a:lnTo>
                    <a:pt x="607" y="169"/>
                  </a:lnTo>
                  <a:lnTo>
                    <a:pt x="674" y="135"/>
                  </a:lnTo>
                  <a:lnTo>
                    <a:pt x="708" y="102"/>
                  </a:lnTo>
                  <a:lnTo>
                    <a:pt x="708" y="68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0" name="Google Shape;1190;p7"/>
            <p:cNvSpPr/>
            <p:nvPr/>
          </p:nvSpPr>
          <p:spPr>
            <a:xfrm>
              <a:off x="4127300" y="2927350"/>
              <a:ext cx="19400" cy="21900"/>
            </a:xfrm>
            <a:custGeom>
              <a:rect b="b" l="l" r="r" t="t"/>
              <a:pathLst>
                <a:path extrusionOk="0" h="876" w="776">
                  <a:moveTo>
                    <a:pt x="405" y="0"/>
                  </a:moveTo>
                  <a:lnTo>
                    <a:pt x="270" y="135"/>
                  </a:lnTo>
                  <a:lnTo>
                    <a:pt x="169" y="270"/>
                  </a:lnTo>
                  <a:lnTo>
                    <a:pt x="1" y="606"/>
                  </a:lnTo>
                  <a:lnTo>
                    <a:pt x="1" y="640"/>
                  </a:lnTo>
                  <a:lnTo>
                    <a:pt x="1" y="674"/>
                  </a:lnTo>
                  <a:lnTo>
                    <a:pt x="35" y="707"/>
                  </a:lnTo>
                  <a:lnTo>
                    <a:pt x="102" y="741"/>
                  </a:lnTo>
                  <a:lnTo>
                    <a:pt x="338" y="741"/>
                  </a:lnTo>
                  <a:lnTo>
                    <a:pt x="573" y="707"/>
                  </a:lnTo>
                  <a:lnTo>
                    <a:pt x="573" y="808"/>
                  </a:lnTo>
                  <a:lnTo>
                    <a:pt x="607" y="876"/>
                  </a:lnTo>
                  <a:lnTo>
                    <a:pt x="708" y="876"/>
                  </a:lnTo>
                  <a:lnTo>
                    <a:pt x="708" y="775"/>
                  </a:lnTo>
                  <a:lnTo>
                    <a:pt x="708" y="674"/>
                  </a:lnTo>
                  <a:lnTo>
                    <a:pt x="775" y="674"/>
                  </a:lnTo>
                  <a:lnTo>
                    <a:pt x="775" y="606"/>
                  </a:lnTo>
                  <a:lnTo>
                    <a:pt x="775" y="539"/>
                  </a:lnTo>
                  <a:lnTo>
                    <a:pt x="708" y="505"/>
                  </a:lnTo>
                  <a:lnTo>
                    <a:pt x="742" y="337"/>
                  </a:lnTo>
                  <a:lnTo>
                    <a:pt x="742" y="270"/>
                  </a:lnTo>
                  <a:lnTo>
                    <a:pt x="708" y="303"/>
                  </a:lnTo>
                  <a:lnTo>
                    <a:pt x="607" y="505"/>
                  </a:lnTo>
                  <a:lnTo>
                    <a:pt x="237" y="539"/>
                  </a:lnTo>
                  <a:lnTo>
                    <a:pt x="237" y="539"/>
                  </a:lnTo>
                  <a:lnTo>
                    <a:pt x="371" y="303"/>
                  </a:lnTo>
                  <a:lnTo>
                    <a:pt x="472" y="68"/>
                  </a:lnTo>
                  <a:lnTo>
                    <a:pt x="472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1" name="Google Shape;1191;p7"/>
            <p:cNvSpPr/>
            <p:nvPr/>
          </p:nvSpPr>
          <p:spPr>
            <a:xfrm>
              <a:off x="4232525" y="3029200"/>
              <a:ext cx="55575" cy="61475"/>
            </a:xfrm>
            <a:custGeom>
              <a:rect b="b" l="l" r="r" t="t"/>
              <a:pathLst>
                <a:path extrusionOk="0" h="2459" w="2223">
                  <a:moveTo>
                    <a:pt x="1785" y="0"/>
                  </a:moveTo>
                  <a:lnTo>
                    <a:pt x="1313" y="68"/>
                  </a:lnTo>
                  <a:lnTo>
                    <a:pt x="707" y="68"/>
                  </a:lnTo>
                  <a:lnTo>
                    <a:pt x="101" y="101"/>
                  </a:lnTo>
                  <a:lnTo>
                    <a:pt x="34" y="135"/>
                  </a:lnTo>
                  <a:lnTo>
                    <a:pt x="0" y="202"/>
                  </a:lnTo>
                  <a:lnTo>
                    <a:pt x="34" y="236"/>
                  </a:lnTo>
                  <a:lnTo>
                    <a:pt x="68" y="303"/>
                  </a:lnTo>
                  <a:lnTo>
                    <a:pt x="34" y="505"/>
                  </a:lnTo>
                  <a:lnTo>
                    <a:pt x="34" y="741"/>
                  </a:lnTo>
                  <a:lnTo>
                    <a:pt x="68" y="1179"/>
                  </a:lnTo>
                  <a:lnTo>
                    <a:pt x="68" y="1717"/>
                  </a:lnTo>
                  <a:lnTo>
                    <a:pt x="68" y="2020"/>
                  </a:lnTo>
                  <a:lnTo>
                    <a:pt x="101" y="2290"/>
                  </a:lnTo>
                  <a:lnTo>
                    <a:pt x="68" y="2323"/>
                  </a:lnTo>
                  <a:lnTo>
                    <a:pt x="101" y="2391"/>
                  </a:lnTo>
                  <a:lnTo>
                    <a:pt x="135" y="2458"/>
                  </a:lnTo>
                  <a:lnTo>
                    <a:pt x="202" y="2458"/>
                  </a:lnTo>
                  <a:lnTo>
                    <a:pt x="808" y="2424"/>
                  </a:lnTo>
                  <a:lnTo>
                    <a:pt x="1448" y="2391"/>
                  </a:lnTo>
                  <a:lnTo>
                    <a:pt x="1852" y="2391"/>
                  </a:lnTo>
                  <a:lnTo>
                    <a:pt x="2054" y="2323"/>
                  </a:lnTo>
                  <a:lnTo>
                    <a:pt x="2121" y="2290"/>
                  </a:lnTo>
                  <a:lnTo>
                    <a:pt x="2222" y="2222"/>
                  </a:lnTo>
                  <a:lnTo>
                    <a:pt x="2121" y="2155"/>
                  </a:lnTo>
                  <a:lnTo>
                    <a:pt x="2020" y="2121"/>
                  </a:lnTo>
                  <a:lnTo>
                    <a:pt x="1852" y="2121"/>
                  </a:lnTo>
                  <a:lnTo>
                    <a:pt x="1414" y="2155"/>
                  </a:lnTo>
                  <a:lnTo>
                    <a:pt x="303" y="2222"/>
                  </a:lnTo>
                  <a:lnTo>
                    <a:pt x="303" y="1953"/>
                  </a:lnTo>
                  <a:lnTo>
                    <a:pt x="303" y="1684"/>
                  </a:lnTo>
                  <a:lnTo>
                    <a:pt x="270" y="1179"/>
                  </a:lnTo>
                  <a:lnTo>
                    <a:pt x="270" y="741"/>
                  </a:lnTo>
                  <a:lnTo>
                    <a:pt x="270" y="505"/>
                  </a:lnTo>
                  <a:lnTo>
                    <a:pt x="202" y="303"/>
                  </a:lnTo>
                  <a:lnTo>
                    <a:pt x="842" y="303"/>
                  </a:lnTo>
                  <a:lnTo>
                    <a:pt x="1482" y="270"/>
                  </a:lnTo>
                  <a:lnTo>
                    <a:pt x="1886" y="236"/>
                  </a:lnTo>
                  <a:lnTo>
                    <a:pt x="2088" y="169"/>
                  </a:lnTo>
                  <a:lnTo>
                    <a:pt x="2155" y="135"/>
                  </a:lnTo>
                  <a:lnTo>
                    <a:pt x="2222" y="68"/>
                  </a:lnTo>
                  <a:lnTo>
                    <a:pt x="2222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2" name="Google Shape;1192;p7"/>
            <p:cNvSpPr/>
            <p:nvPr/>
          </p:nvSpPr>
          <p:spPr>
            <a:xfrm>
              <a:off x="4146675" y="2967750"/>
              <a:ext cx="7600" cy="58100"/>
            </a:xfrm>
            <a:custGeom>
              <a:rect b="b" l="l" r="r" t="t"/>
              <a:pathLst>
                <a:path extrusionOk="0" h="2324" w="304">
                  <a:moveTo>
                    <a:pt x="34" y="1"/>
                  </a:moveTo>
                  <a:lnTo>
                    <a:pt x="34" y="34"/>
                  </a:lnTo>
                  <a:lnTo>
                    <a:pt x="0" y="304"/>
                  </a:lnTo>
                  <a:lnTo>
                    <a:pt x="0" y="539"/>
                  </a:lnTo>
                  <a:lnTo>
                    <a:pt x="0" y="1078"/>
                  </a:lnTo>
                  <a:lnTo>
                    <a:pt x="34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4"/>
                  </a:lnTo>
                  <a:lnTo>
                    <a:pt x="303" y="2324"/>
                  </a:lnTo>
                  <a:lnTo>
                    <a:pt x="303" y="2256"/>
                  </a:lnTo>
                  <a:lnTo>
                    <a:pt x="303" y="1953"/>
                  </a:lnTo>
                  <a:lnTo>
                    <a:pt x="303" y="1650"/>
                  </a:lnTo>
                  <a:lnTo>
                    <a:pt x="236" y="1078"/>
                  </a:lnTo>
                  <a:lnTo>
                    <a:pt x="202" y="539"/>
                  </a:lnTo>
                  <a:lnTo>
                    <a:pt x="169" y="270"/>
                  </a:lnTo>
                  <a:lnTo>
                    <a:pt x="135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3" name="Google Shape;1193;p7"/>
            <p:cNvSpPr/>
            <p:nvPr/>
          </p:nvSpPr>
          <p:spPr>
            <a:xfrm>
              <a:off x="4160975" y="3030025"/>
              <a:ext cx="64850" cy="63175"/>
            </a:xfrm>
            <a:custGeom>
              <a:rect b="b" l="l" r="r" t="t"/>
              <a:pathLst>
                <a:path extrusionOk="0" h="2527" w="2594">
                  <a:moveTo>
                    <a:pt x="2290" y="237"/>
                  </a:moveTo>
                  <a:lnTo>
                    <a:pt x="2324" y="674"/>
                  </a:lnTo>
                  <a:lnTo>
                    <a:pt x="2324" y="1078"/>
                  </a:lnTo>
                  <a:lnTo>
                    <a:pt x="2324" y="1684"/>
                  </a:lnTo>
                  <a:lnTo>
                    <a:pt x="2324" y="1987"/>
                  </a:lnTo>
                  <a:lnTo>
                    <a:pt x="2357" y="2290"/>
                  </a:lnTo>
                  <a:lnTo>
                    <a:pt x="2357" y="2290"/>
                  </a:lnTo>
                  <a:lnTo>
                    <a:pt x="2223" y="2223"/>
                  </a:lnTo>
                  <a:lnTo>
                    <a:pt x="2122" y="2156"/>
                  </a:lnTo>
                  <a:lnTo>
                    <a:pt x="1819" y="2156"/>
                  </a:lnTo>
                  <a:lnTo>
                    <a:pt x="1246" y="2189"/>
                  </a:lnTo>
                  <a:lnTo>
                    <a:pt x="775" y="2189"/>
                  </a:lnTo>
                  <a:lnTo>
                    <a:pt x="539" y="2223"/>
                  </a:lnTo>
                  <a:lnTo>
                    <a:pt x="304" y="2257"/>
                  </a:lnTo>
                  <a:lnTo>
                    <a:pt x="236" y="1078"/>
                  </a:lnTo>
                  <a:lnTo>
                    <a:pt x="236" y="742"/>
                  </a:lnTo>
                  <a:lnTo>
                    <a:pt x="169" y="439"/>
                  </a:lnTo>
                  <a:lnTo>
                    <a:pt x="236" y="439"/>
                  </a:lnTo>
                  <a:lnTo>
                    <a:pt x="270" y="405"/>
                  </a:lnTo>
                  <a:lnTo>
                    <a:pt x="304" y="371"/>
                  </a:lnTo>
                  <a:lnTo>
                    <a:pt x="1347" y="338"/>
                  </a:lnTo>
                  <a:lnTo>
                    <a:pt x="1819" y="304"/>
                  </a:lnTo>
                  <a:lnTo>
                    <a:pt x="2054" y="270"/>
                  </a:lnTo>
                  <a:lnTo>
                    <a:pt x="2290" y="237"/>
                  </a:lnTo>
                  <a:close/>
                  <a:moveTo>
                    <a:pt x="2357" y="1"/>
                  </a:moveTo>
                  <a:lnTo>
                    <a:pt x="2324" y="35"/>
                  </a:lnTo>
                  <a:lnTo>
                    <a:pt x="2290" y="35"/>
                  </a:lnTo>
                  <a:lnTo>
                    <a:pt x="2290" y="136"/>
                  </a:lnTo>
                  <a:lnTo>
                    <a:pt x="1953" y="102"/>
                  </a:lnTo>
                  <a:lnTo>
                    <a:pt x="1583" y="102"/>
                  </a:lnTo>
                  <a:lnTo>
                    <a:pt x="876" y="169"/>
                  </a:lnTo>
                  <a:lnTo>
                    <a:pt x="270" y="169"/>
                  </a:lnTo>
                  <a:lnTo>
                    <a:pt x="203" y="203"/>
                  </a:lnTo>
                  <a:lnTo>
                    <a:pt x="135" y="270"/>
                  </a:lnTo>
                  <a:lnTo>
                    <a:pt x="102" y="270"/>
                  </a:lnTo>
                  <a:lnTo>
                    <a:pt x="102" y="237"/>
                  </a:lnTo>
                  <a:lnTo>
                    <a:pt x="68" y="237"/>
                  </a:lnTo>
                  <a:lnTo>
                    <a:pt x="1" y="506"/>
                  </a:lnTo>
                  <a:lnTo>
                    <a:pt x="1" y="742"/>
                  </a:lnTo>
                  <a:lnTo>
                    <a:pt x="68" y="1247"/>
                  </a:lnTo>
                  <a:lnTo>
                    <a:pt x="102" y="2425"/>
                  </a:lnTo>
                  <a:lnTo>
                    <a:pt x="135" y="2492"/>
                  </a:lnTo>
                  <a:lnTo>
                    <a:pt x="203" y="2526"/>
                  </a:lnTo>
                  <a:lnTo>
                    <a:pt x="270" y="2492"/>
                  </a:lnTo>
                  <a:lnTo>
                    <a:pt x="304" y="2459"/>
                  </a:lnTo>
                  <a:lnTo>
                    <a:pt x="573" y="2492"/>
                  </a:lnTo>
                  <a:lnTo>
                    <a:pt x="842" y="2492"/>
                  </a:lnTo>
                  <a:lnTo>
                    <a:pt x="1415" y="2459"/>
                  </a:lnTo>
                  <a:lnTo>
                    <a:pt x="1920" y="2459"/>
                  </a:lnTo>
                  <a:lnTo>
                    <a:pt x="2155" y="2425"/>
                  </a:lnTo>
                  <a:lnTo>
                    <a:pt x="2256" y="2358"/>
                  </a:lnTo>
                  <a:lnTo>
                    <a:pt x="2357" y="2290"/>
                  </a:lnTo>
                  <a:lnTo>
                    <a:pt x="2357" y="2324"/>
                  </a:lnTo>
                  <a:lnTo>
                    <a:pt x="2425" y="2358"/>
                  </a:lnTo>
                  <a:lnTo>
                    <a:pt x="2492" y="2358"/>
                  </a:lnTo>
                  <a:lnTo>
                    <a:pt x="2526" y="2290"/>
                  </a:lnTo>
                  <a:lnTo>
                    <a:pt x="2559" y="1987"/>
                  </a:lnTo>
                  <a:lnTo>
                    <a:pt x="2593" y="1684"/>
                  </a:lnTo>
                  <a:lnTo>
                    <a:pt x="2559" y="1078"/>
                  </a:lnTo>
                  <a:lnTo>
                    <a:pt x="2526" y="540"/>
                  </a:lnTo>
                  <a:lnTo>
                    <a:pt x="2492" y="304"/>
                  </a:lnTo>
                  <a:lnTo>
                    <a:pt x="2425" y="35"/>
                  </a:lnTo>
                  <a:lnTo>
                    <a:pt x="2391" y="35"/>
                  </a:lnTo>
                  <a:lnTo>
                    <a:pt x="235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4" name="Google Shape;1194;p7"/>
            <p:cNvSpPr/>
            <p:nvPr/>
          </p:nvSpPr>
          <p:spPr>
            <a:xfrm>
              <a:off x="4328475" y="3051075"/>
              <a:ext cx="19375" cy="17700"/>
            </a:xfrm>
            <a:custGeom>
              <a:rect b="b" l="l" r="r" t="t"/>
              <a:pathLst>
                <a:path extrusionOk="0" h="708" w="775">
                  <a:moveTo>
                    <a:pt x="573" y="1"/>
                  </a:moveTo>
                  <a:lnTo>
                    <a:pt x="506" y="34"/>
                  </a:lnTo>
                  <a:lnTo>
                    <a:pt x="472" y="102"/>
                  </a:lnTo>
                  <a:lnTo>
                    <a:pt x="438" y="236"/>
                  </a:lnTo>
                  <a:lnTo>
                    <a:pt x="438" y="270"/>
                  </a:lnTo>
                  <a:lnTo>
                    <a:pt x="203" y="304"/>
                  </a:lnTo>
                  <a:lnTo>
                    <a:pt x="169" y="135"/>
                  </a:lnTo>
                  <a:lnTo>
                    <a:pt x="135" y="102"/>
                  </a:lnTo>
                  <a:lnTo>
                    <a:pt x="68" y="102"/>
                  </a:lnTo>
                  <a:lnTo>
                    <a:pt x="68" y="135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34" y="438"/>
                  </a:lnTo>
                  <a:lnTo>
                    <a:pt x="68" y="640"/>
                  </a:lnTo>
                  <a:lnTo>
                    <a:pt x="102" y="674"/>
                  </a:lnTo>
                  <a:lnTo>
                    <a:pt x="169" y="674"/>
                  </a:lnTo>
                  <a:lnTo>
                    <a:pt x="203" y="640"/>
                  </a:lnTo>
                  <a:lnTo>
                    <a:pt x="236" y="573"/>
                  </a:lnTo>
                  <a:lnTo>
                    <a:pt x="203" y="472"/>
                  </a:lnTo>
                  <a:lnTo>
                    <a:pt x="472" y="472"/>
                  </a:lnTo>
                  <a:lnTo>
                    <a:pt x="506" y="607"/>
                  </a:lnTo>
                  <a:lnTo>
                    <a:pt x="506" y="640"/>
                  </a:lnTo>
                  <a:lnTo>
                    <a:pt x="573" y="708"/>
                  </a:lnTo>
                  <a:lnTo>
                    <a:pt x="607" y="708"/>
                  </a:lnTo>
                  <a:lnTo>
                    <a:pt x="640" y="674"/>
                  </a:lnTo>
                  <a:lnTo>
                    <a:pt x="640" y="640"/>
                  </a:lnTo>
                  <a:lnTo>
                    <a:pt x="674" y="573"/>
                  </a:lnTo>
                  <a:lnTo>
                    <a:pt x="640" y="438"/>
                  </a:lnTo>
                  <a:lnTo>
                    <a:pt x="741" y="371"/>
                  </a:lnTo>
                  <a:lnTo>
                    <a:pt x="775" y="304"/>
                  </a:lnTo>
                  <a:lnTo>
                    <a:pt x="775" y="270"/>
                  </a:lnTo>
                  <a:lnTo>
                    <a:pt x="741" y="236"/>
                  </a:lnTo>
                  <a:lnTo>
                    <a:pt x="674" y="203"/>
                  </a:lnTo>
                  <a:lnTo>
                    <a:pt x="607" y="236"/>
                  </a:lnTo>
                  <a:lnTo>
                    <a:pt x="607" y="135"/>
                  </a:lnTo>
                  <a:lnTo>
                    <a:pt x="640" y="68"/>
                  </a:lnTo>
                  <a:lnTo>
                    <a:pt x="640" y="34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5" name="Google Shape;1195;p7"/>
            <p:cNvSpPr/>
            <p:nvPr/>
          </p:nvSpPr>
          <p:spPr>
            <a:xfrm>
              <a:off x="4254400" y="3051075"/>
              <a:ext cx="25275" cy="22750"/>
            </a:xfrm>
            <a:custGeom>
              <a:rect b="b" l="l" r="r" t="t"/>
              <a:pathLst>
                <a:path extrusionOk="0" h="910" w="1011">
                  <a:moveTo>
                    <a:pt x="371" y="1"/>
                  </a:moveTo>
                  <a:lnTo>
                    <a:pt x="270" y="34"/>
                  </a:lnTo>
                  <a:lnTo>
                    <a:pt x="169" y="135"/>
                  </a:lnTo>
                  <a:lnTo>
                    <a:pt x="68" y="203"/>
                  </a:lnTo>
                  <a:lnTo>
                    <a:pt x="34" y="337"/>
                  </a:lnTo>
                  <a:lnTo>
                    <a:pt x="1" y="472"/>
                  </a:lnTo>
                  <a:lnTo>
                    <a:pt x="34" y="573"/>
                  </a:lnTo>
                  <a:lnTo>
                    <a:pt x="68" y="674"/>
                  </a:lnTo>
                  <a:lnTo>
                    <a:pt x="135" y="741"/>
                  </a:lnTo>
                  <a:lnTo>
                    <a:pt x="203" y="809"/>
                  </a:lnTo>
                  <a:lnTo>
                    <a:pt x="304" y="842"/>
                  </a:lnTo>
                  <a:lnTo>
                    <a:pt x="405" y="876"/>
                  </a:lnTo>
                  <a:lnTo>
                    <a:pt x="506" y="876"/>
                  </a:lnTo>
                  <a:lnTo>
                    <a:pt x="607" y="809"/>
                  </a:lnTo>
                  <a:lnTo>
                    <a:pt x="607" y="876"/>
                  </a:lnTo>
                  <a:lnTo>
                    <a:pt x="640" y="910"/>
                  </a:lnTo>
                  <a:lnTo>
                    <a:pt x="674" y="910"/>
                  </a:lnTo>
                  <a:lnTo>
                    <a:pt x="708" y="876"/>
                  </a:lnTo>
                  <a:lnTo>
                    <a:pt x="708" y="842"/>
                  </a:lnTo>
                  <a:lnTo>
                    <a:pt x="708" y="741"/>
                  </a:lnTo>
                  <a:lnTo>
                    <a:pt x="708" y="607"/>
                  </a:lnTo>
                  <a:lnTo>
                    <a:pt x="708" y="573"/>
                  </a:lnTo>
                  <a:lnTo>
                    <a:pt x="943" y="539"/>
                  </a:lnTo>
                  <a:lnTo>
                    <a:pt x="977" y="506"/>
                  </a:lnTo>
                  <a:lnTo>
                    <a:pt x="1011" y="438"/>
                  </a:lnTo>
                  <a:lnTo>
                    <a:pt x="977" y="371"/>
                  </a:lnTo>
                  <a:lnTo>
                    <a:pt x="910" y="337"/>
                  </a:lnTo>
                  <a:lnTo>
                    <a:pt x="674" y="337"/>
                  </a:lnTo>
                  <a:lnTo>
                    <a:pt x="539" y="371"/>
                  </a:lnTo>
                  <a:lnTo>
                    <a:pt x="438" y="438"/>
                  </a:lnTo>
                  <a:lnTo>
                    <a:pt x="405" y="472"/>
                  </a:lnTo>
                  <a:lnTo>
                    <a:pt x="438" y="506"/>
                  </a:lnTo>
                  <a:lnTo>
                    <a:pt x="607" y="539"/>
                  </a:lnTo>
                  <a:lnTo>
                    <a:pt x="607" y="573"/>
                  </a:lnTo>
                  <a:lnTo>
                    <a:pt x="607" y="640"/>
                  </a:lnTo>
                  <a:lnTo>
                    <a:pt x="506" y="674"/>
                  </a:lnTo>
                  <a:lnTo>
                    <a:pt x="405" y="674"/>
                  </a:lnTo>
                  <a:lnTo>
                    <a:pt x="304" y="640"/>
                  </a:lnTo>
                  <a:lnTo>
                    <a:pt x="236" y="607"/>
                  </a:lnTo>
                  <a:lnTo>
                    <a:pt x="203" y="539"/>
                  </a:lnTo>
                  <a:lnTo>
                    <a:pt x="203" y="438"/>
                  </a:lnTo>
                  <a:lnTo>
                    <a:pt x="203" y="337"/>
                  </a:lnTo>
                  <a:lnTo>
                    <a:pt x="270" y="270"/>
                  </a:lnTo>
                  <a:lnTo>
                    <a:pt x="337" y="203"/>
                  </a:lnTo>
                  <a:lnTo>
                    <a:pt x="539" y="135"/>
                  </a:lnTo>
                  <a:lnTo>
                    <a:pt x="741" y="102"/>
                  </a:lnTo>
                  <a:lnTo>
                    <a:pt x="741" y="68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6" name="Google Shape;1196;p7"/>
            <p:cNvSpPr/>
            <p:nvPr/>
          </p:nvSpPr>
          <p:spPr>
            <a:xfrm>
              <a:off x="4365500" y="3115050"/>
              <a:ext cx="19400" cy="16850"/>
            </a:xfrm>
            <a:custGeom>
              <a:rect b="b" l="l" r="r" t="t"/>
              <a:pathLst>
                <a:path extrusionOk="0" h="674" w="776">
                  <a:moveTo>
                    <a:pt x="102" y="0"/>
                  </a:moveTo>
                  <a:lnTo>
                    <a:pt x="35" y="34"/>
                  </a:lnTo>
                  <a:lnTo>
                    <a:pt x="35" y="101"/>
                  </a:lnTo>
                  <a:lnTo>
                    <a:pt x="35" y="135"/>
                  </a:lnTo>
                  <a:lnTo>
                    <a:pt x="1" y="270"/>
                  </a:lnTo>
                  <a:lnTo>
                    <a:pt x="1" y="573"/>
                  </a:lnTo>
                  <a:lnTo>
                    <a:pt x="35" y="640"/>
                  </a:lnTo>
                  <a:lnTo>
                    <a:pt x="102" y="674"/>
                  </a:lnTo>
                  <a:lnTo>
                    <a:pt x="136" y="640"/>
                  </a:lnTo>
                  <a:lnTo>
                    <a:pt x="203" y="606"/>
                  </a:lnTo>
                  <a:lnTo>
                    <a:pt x="203" y="371"/>
                  </a:lnTo>
                  <a:lnTo>
                    <a:pt x="405" y="573"/>
                  </a:lnTo>
                  <a:lnTo>
                    <a:pt x="472" y="606"/>
                  </a:lnTo>
                  <a:lnTo>
                    <a:pt x="573" y="640"/>
                  </a:lnTo>
                  <a:lnTo>
                    <a:pt x="674" y="640"/>
                  </a:lnTo>
                  <a:lnTo>
                    <a:pt x="742" y="573"/>
                  </a:lnTo>
                  <a:lnTo>
                    <a:pt x="775" y="505"/>
                  </a:lnTo>
                  <a:lnTo>
                    <a:pt x="775" y="438"/>
                  </a:lnTo>
                  <a:lnTo>
                    <a:pt x="742" y="270"/>
                  </a:lnTo>
                  <a:lnTo>
                    <a:pt x="708" y="135"/>
                  </a:lnTo>
                  <a:lnTo>
                    <a:pt x="708" y="68"/>
                  </a:lnTo>
                  <a:lnTo>
                    <a:pt x="641" y="34"/>
                  </a:lnTo>
                  <a:lnTo>
                    <a:pt x="607" y="34"/>
                  </a:lnTo>
                  <a:lnTo>
                    <a:pt x="540" y="68"/>
                  </a:lnTo>
                  <a:lnTo>
                    <a:pt x="506" y="169"/>
                  </a:lnTo>
                  <a:lnTo>
                    <a:pt x="506" y="236"/>
                  </a:lnTo>
                  <a:lnTo>
                    <a:pt x="573" y="438"/>
                  </a:lnTo>
                  <a:lnTo>
                    <a:pt x="506" y="404"/>
                  </a:lnTo>
                  <a:lnTo>
                    <a:pt x="439" y="337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7" name="Google Shape;1197;p7"/>
            <p:cNvSpPr/>
            <p:nvPr/>
          </p:nvSpPr>
          <p:spPr>
            <a:xfrm>
              <a:off x="4301550" y="3025825"/>
              <a:ext cx="64825" cy="60625"/>
            </a:xfrm>
            <a:custGeom>
              <a:rect b="b" l="l" r="r" t="t"/>
              <a:pathLst>
                <a:path extrusionOk="0" h="2425" w="2593">
                  <a:moveTo>
                    <a:pt x="1785" y="1"/>
                  </a:moveTo>
                  <a:lnTo>
                    <a:pt x="1280" y="68"/>
                  </a:lnTo>
                  <a:lnTo>
                    <a:pt x="707" y="102"/>
                  </a:lnTo>
                  <a:lnTo>
                    <a:pt x="135" y="203"/>
                  </a:lnTo>
                  <a:lnTo>
                    <a:pt x="101" y="135"/>
                  </a:lnTo>
                  <a:lnTo>
                    <a:pt x="101" y="102"/>
                  </a:lnTo>
                  <a:lnTo>
                    <a:pt x="34" y="102"/>
                  </a:lnTo>
                  <a:lnTo>
                    <a:pt x="0" y="135"/>
                  </a:lnTo>
                  <a:lnTo>
                    <a:pt x="0" y="438"/>
                  </a:lnTo>
                  <a:lnTo>
                    <a:pt x="0" y="741"/>
                  </a:lnTo>
                  <a:lnTo>
                    <a:pt x="34" y="1347"/>
                  </a:lnTo>
                  <a:lnTo>
                    <a:pt x="34" y="1852"/>
                  </a:lnTo>
                  <a:lnTo>
                    <a:pt x="67" y="2122"/>
                  </a:lnTo>
                  <a:lnTo>
                    <a:pt x="101" y="2391"/>
                  </a:lnTo>
                  <a:lnTo>
                    <a:pt x="135" y="2391"/>
                  </a:lnTo>
                  <a:lnTo>
                    <a:pt x="135" y="2425"/>
                  </a:lnTo>
                  <a:lnTo>
                    <a:pt x="202" y="2391"/>
                  </a:lnTo>
                  <a:lnTo>
                    <a:pt x="1313" y="2391"/>
                  </a:lnTo>
                  <a:lnTo>
                    <a:pt x="1818" y="2357"/>
                  </a:lnTo>
                  <a:lnTo>
                    <a:pt x="2088" y="2324"/>
                  </a:lnTo>
                  <a:lnTo>
                    <a:pt x="2323" y="2290"/>
                  </a:lnTo>
                  <a:lnTo>
                    <a:pt x="2357" y="2324"/>
                  </a:lnTo>
                  <a:lnTo>
                    <a:pt x="2391" y="2324"/>
                  </a:lnTo>
                  <a:lnTo>
                    <a:pt x="2492" y="2290"/>
                  </a:lnTo>
                  <a:lnTo>
                    <a:pt x="2559" y="2189"/>
                  </a:lnTo>
                  <a:lnTo>
                    <a:pt x="2559" y="2088"/>
                  </a:lnTo>
                  <a:lnTo>
                    <a:pt x="2593" y="1953"/>
                  </a:lnTo>
                  <a:lnTo>
                    <a:pt x="2559" y="1718"/>
                  </a:lnTo>
                  <a:lnTo>
                    <a:pt x="2525" y="1482"/>
                  </a:lnTo>
                  <a:lnTo>
                    <a:pt x="2525" y="741"/>
                  </a:lnTo>
                  <a:lnTo>
                    <a:pt x="2458" y="405"/>
                  </a:lnTo>
                  <a:lnTo>
                    <a:pt x="2391" y="236"/>
                  </a:lnTo>
                  <a:lnTo>
                    <a:pt x="2323" y="102"/>
                  </a:lnTo>
                  <a:lnTo>
                    <a:pt x="2290" y="102"/>
                  </a:lnTo>
                  <a:lnTo>
                    <a:pt x="2256" y="203"/>
                  </a:lnTo>
                  <a:lnTo>
                    <a:pt x="2256" y="337"/>
                  </a:lnTo>
                  <a:lnTo>
                    <a:pt x="2256" y="607"/>
                  </a:lnTo>
                  <a:lnTo>
                    <a:pt x="2290" y="1145"/>
                  </a:lnTo>
                  <a:lnTo>
                    <a:pt x="2323" y="1650"/>
                  </a:lnTo>
                  <a:lnTo>
                    <a:pt x="2323" y="2155"/>
                  </a:lnTo>
                  <a:lnTo>
                    <a:pt x="2088" y="2122"/>
                  </a:lnTo>
                  <a:lnTo>
                    <a:pt x="1818" y="2088"/>
                  </a:lnTo>
                  <a:lnTo>
                    <a:pt x="1280" y="2088"/>
                  </a:lnTo>
                  <a:lnTo>
                    <a:pt x="269" y="2189"/>
                  </a:lnTo>
                  <a:lnTo>
                    <a:pt x="236" y="2189"/>
                  </a:lnTo>
                  <a:lnTo>
                    <a:pt x="269" y="1920"/>
                  </a:lnTo>
                  <a:lnTo>
                    <a:pt x="269" y="1684"/>
                  </a:lnTo>
                  <a:lnTo>
                    <a:pt x="236" y="1145"/>
                  </a:lnTo>
                  <a:lnTo>
                    <a:pt x="202" y="775"/>
                  </a:lnTo>
                  <a:lnTo>
                    <a:pt x="168" y="405"/>
                  </a:lnTo>
                  <a:lnTo>
                    <a:pt x="808" y="337"/>
                  </a:lnTo>
                  <a:lnTo>
                    <a:pt x="1448" y="270"/>
                  </a:lnTo>
                  <a:lnTo>
                    <a:pt x="1886" y="236"/>
                  </a:lnTo>
                  <a:lnTo>
                    <a:pt x="2088" y="203"/>
                  </a:lnTo>
                  <a:lnTo>
                    <a:pt x="2290" y="102"/>
                  </a:lnTo>
                  <a:lnTo>
                    <a:pt x="2290" y="68"/>
                  </a:lnTo>
                  <a:lnTo>
                    <a:pt x="2155" y="34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198" name="Google Shape;1198;p7"/>
          <p:cNvSpPr txBox="1"/>
          <p:nvPr>
            <p:ph type="title"/>
          </p:nvPr>
        </p:nvSpPr>
        <p:spPr>
          <a:xfrm>
            <a:off x="1131750" y="623025"/>
            <a:ext cx="6880500" cy="58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199" name="Google Shape;1199;p7"/>
          <p:cNvSpPr txBox="1"/>
          <p:nvPr>
            <p:ph idx="1" type="body"/>
          </p:nvPr>
        </p:nvSpPr>
        <p:spPr>
          <a:xfrm>
            <a:off x="977300" y="1279069"/>
            <a:ext cx="2296500" cy="353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600"/>
              </a:spcBef>
              <a:spcAft>
                <a:spcPts val="0"/>
              </a:spcAft>
              <a:buSzPts val="1800"/>
              <a:buChar char="✖"/>
              <a:defRPr sz="1800"/>
            </a:lvl1pPr>
            <a:lvl2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1200" name="Google Shape;1200;p7"/>
          <p:cNvSpPr txBox="1"/>
          <p:nvPr>
            <p:ph idx="2" type="body"/>
          </p:nvPr>
        </p:nvSpPr>
        <p:spPr>
          <a:xfrm>
            <a:off x="3391603" y="1279069"/>
            <a:ext cx="2296500" cy="353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600"/>
              </a:spcBef>
              <a:spcAft>
                <a:spcPts val="0"/>
              </a:spcAft>
              <a:buSzPts val="1800"/>
              <a:buChar char="✖"/>
              <a:defRPr sz="1800"/>
            </a:lvl1pPr>
            <a:lvl2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  <p:sp>
        <p:nvSpPr>
          <p:cNvPr id="1201" name="Google Shape;1201;p7"/>
          <p:cNvSpPr txBox="1"/>
          <p:nvPr>
            <p:ph idx="3" type="body"/>
          </p:nvPr>
        </p:nvSpPr>
        <p:spPr>
          <a:xfrm>
            <a:off x="5805905" y="1279069"/>
            <a:ext cx="2296500" cy="353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spcBef>
                <a:spcPts val="600"/>
              </a:spcBef>
              <a:spcAft>
                <a:spcPts val="0"/>
              </a:spcAft>
              <a:buSzPts val="1800"/>
              <a:buChar char="✖"/>
              <a:defRPr sz="1800"/>
            </a:lvl1pPr>
            <a:lvl2pPr indent="-342900" lvl="1" marL="9144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indent="-342900" lvl="2" marL="13716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Title only" type="titleOnly">
  <p:cSld name="TITLE_ONLY">
    <p:spTree>
      <p:nvGrpSpPr>
        <p:cNvPr id="1202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3" name="Google Shape;1203;p8"/>
          <p:cNvGrpSpPr/>
          <p:nvPr/>
        </p:nvGrpSpPr>
        <p:grpSpPr>
          <a:xfrm>
            <a:off x="139" y="151"/>
            <a:ext cx="9159995" cy="5152574"/>
            <a:chOff x="3843650" y="2891150"/>
            <a:chExt cx="3447625" cy="2585725"/>
          </a:xfrm>
        </p:grpSpPr>
        <p:sp>
          <p:nvSpPr>
            <p:cNvPr id="1204" name="Google Shape;1204;p8"/>
            <p:cNvSpPr/>
            <p:nvPr/>
          </p:nvSpPr>
          <p:spPr>
            <a:xfrm>
              <a:off x="6911650" y="2942500"/>
              <a:ext cx="56425" cy="5075"/>
            </a:xfrm>
            <a:custGeom>
              <a:rect b="b" l="l" r="r" t="t"/>
              <a:pathLst>
                <a:path extrusionOk="0" h="203" w="2257">
                  <a:moveTo>
                    <a:pt x="304" y="0"/>
                  </a:moveTo>
                  <a:lnTo>
                    <a:pt x="34" y="68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70" y="202"/>
                  </a:lnTo>
                  <a:lnTo>
                    <a:pt x="1920" y="202"/>
                  </a:lnTo>
                  <a:lnTo>
                    <a:pt x="2189" y="169"/>
                  </a:lnTo>
                  <a:lnTo>
                    <a:pt x="2223" y="135"/>
                  </a:lnTo>
                  <a:lnTo>
                    <a:pt x="2256" y="101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195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5" name="Google Shape;1205;p8"/>
            <p:cNvSpPr/>
            <p:nvPr/>
          </p:nvSpPr>
          <p:spPr>
            <a:xfrm>
              <a:off x="4378125" y="2979525"/>
              <a:ext cx="20225" cy="17700"/>
            </a:xfrm>
            <a:custGeom>
              <a:rect b="b" l="l" r="r" t="t"/>
              <a:pathLst>
                <a:path extrusionOk="0" h="708" w="809">
                  <a:moveTo>
                    <a:pt x="641" y="1"/>
                  </a:moveTo>
                  <a:lnTo>
                    <a:pt x="573" y="35"/>
                  </a:lnTo>
                  <a:lnTo>
                    <a:pt x="573" y="102"/>
                  </a:lnTo>
                  <a:lnTo>
                    <a:pt x="607" y="237"/>
                  </a:lnTo>
                  <a:lnTo>
                    <a:pt x="573" y="371"/>
                  </a:lnTo>
                  <a:lnTo>
                    <a:pt x="540" y="439"/>
                  </a:lnTo>
                  <a:lnTo>
                    <a:pt x="472" y="472"/>
                  </a:lnTo>
                  <a:lnTo>
                    <a:pt x="338" y="506"/>
                  </a:lnTo>
                  <a:lnTo>
                    <a:pt x="270" y="506"/>
                  </a:lnTo>
                  <a:lnTo>
                    <a:pt x="237" y="472"/>
                  </a:lnTo>
                  <a:lnTo>
                    <a:pt x="203" y="405"/>
                  </a:lnTo>
                  <a:lnTo>
                    <a:pt x="169" y="371"/>
                  </a:lnTo>
                  <a:lnTo>
                    <a:pt x="169" y="304"/>
                  </a:lnTo>
                  <a:lnTo>
                    <a:pt x="203" y="270"/>
                  </a:lnTo>
                  <a:lnTo>
                    <a:pt x="237" y="169"/>
                  </a:lnTo>
                  <a:lnTo>
                    <a:pt x="237" y="102"/>
                  </a:lnTo>
                  <a:lnTo>
                    <a:pt x="102" y="102"/>
                  </a:lnTo>
                  <a:lnTo>
                    <a:pt x="35" y="169"/>
                  </a:lnTo>
                  <a:lnTo>
                    <a:pt x="1" y="270"/>
                  </a:lnTo>
                  <a:lnTo>
                    <a:pt x="1" y="371"/>
                  </a:lnTo>
                  <a:lnTo>
                    <a:pt x="1" y="472"/>
                  </a:lnTo>
                  <a:lnTo>
                    <a:pt x="68" y="573"/>
                  </a:lnTo>
                  <a:lnTo>
                    <a:pt x="169" y="641"/>
                  </a:lnTo>
                  <a:lnTo>
                    <a:pt x="270" y="674"/>
                  </a:lnTo>
                  <a:lnTo>
                    <a:pt x="405" y="708"/>
                  </a:lnTo>
                  <a:lnTo>
                    <a:pt x="506" y="674"/>
                  </a:lnTo>
                  <a:lnTo>
                    <a:pt x="641" y="607"/>
                  </a:lnTo>
                  <a:lnTo>
                    <a:pt x="708" y="506"/>
                  </a:lnTo>
                  <a:lnTo>
                    <a:pt x="775" y="405"/>
                  </a:lnTo>
                  <a:lnTo>
                    <a:pt x="809" y="270"/>
                  </a:lnTo>
                  <a:lnTo>
                    <a:pt x="809" y="136"/>
                  </a:lnTo>
                  <a:lnTo>
                    <a:pt x="742" y="3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6" name="Google Shape;1206;p8"/>
            <p:cNvSpPr/>
            <p:nvPr/>
          </p:nvSpPr>
          <p:spPr>
            <a:xfrm>
              <a:off x="4356250" y="2955975"/>
              <a:ext cx="63150" cy="59775"/>
            </a:xfrm>
            <a:custGeom>
              <a:rect b="b" l="l" r="r" t="t"/>
              <a:pathLst>
                <a:path extrusionOk="0" h="2391" w="2526">
                  <a:moveTo>
                    <a:pt x="2256" y="236"/>
                  </a:moveTo>
                  <a:lnTo>
                    <a:pt x="2256" y="674"/>
                  </a:lnTo>
                  <a:lnTo>
                    <a:pt x="2290" y="1078"/>
                  </a:lnTo>
                  <a:lnTo>
                    <a:pt x="2290" y="1616"/>
                  </a:lnTo>
                  <a:lnTo>
                    <a:pt x="2324" y="2121"/>
                  </a:lnTo>
                  <a:lnTo>
                    <a:pt x="2088" y="2088"/>
                  </a:lnTo>
                  <a:lnTo>
                    <a:pt x="1886" y="2088"/>
                  </a:lnTo>
                  <a:lnTo>
                    <a:pt x="1448" y="2121"/>
                  </a:lnTo>
                  <a:lnTo>
                    <a:pt x="910" y="2121"/>
                  </a:lnTo>
                  <a:lnTo>
                    <a:pt x="640" y="2155"/>
                  </a:lnTo>
                  <a:lnTo>
                    <a:pt x="371" y="2222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7"/>
                  </a:lnTo>
                  <a:lnTo>
                    <a:pt x="169" y="270"/>
                  </a:lnTo>
                  <a:lnTo>
                    <a:pt x="1213" y="270"/>
                  </a:lnTo>
                  <a:lnTo>
                    <a:pt x="2256" y="236"/>
                  </a:lnTo>
                  <a:close/>
                  <a:moveTo>
                    <a:pt x="2256" y="0"/>
                  </a:moveTo>
                  <a:lnTo>
                    <a:pt x="1179" y="34"/>
                  </a:lnTo>
                  <a:lnTo>
                    <a:pt x="674" y="34"/>
                  </a:lnTo>
                  <a:lnTo>
                    <a:pt x="135" y="101"/>
                  </a:lnTo>
                  <a:lnTo>
                    <a:pt x="68" y="135"/>
                  </a:lnTo>
                  <a:lnTo>
                    <a:pt x="68" y="202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45"/>
                  </a:lnTo>
                  <a:lnTo>
                    <a:pt x="102" y="1751"/>
                  </a:lnTo>
                  <a:lnTo>
                    <a:pt x="135" y="2020"/>
                  </a:lnTo>
                  <a:lnTo>
                    <a:pt x="203" y="2323"/>
                  </a:lnTo>
                  <a:lnTo>
                    <a:pt x="236" y="2357"/>
                  </a:lnTo>
                  <a:lnTo>
                    <a:pt x="371" y="2357"/>
                  </a:lnTo>
                  <a:lnTo>
                    <a:pt x="607" y="2391"/>
                  </a:lnTo>
                  <a:lnTo>
                    <a:pt x="842" y="2391"/>
                  </a:lnTo>
                  <a:lnTo>
                    <a:pt x="1314" y="2357"/>
                  </a:lnTo>
                  <a:lnTo>
                    <a:pt x="2088" y="2357"/>
                  </a:lnTo>
                  <a:lnTo>
                    <a:pt x="2357" y="2290"/>
                  </a:lnTo>
                  <a:lnTo>
                    <a:pt x="2391" y="2323"/>
                  </a:lnTo>
                  <a:lnTo>
                    <a:pt x="2458" y="2323"/>
                  </a:lnTo>
                  <a:lnTo>
                    <a:pt x="2492" y="2256"/>
                  </a:lnTo>
                  <a:lnTo>
                    <a:pt x="2526" y="2020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5" y="371"/>
                  </a:lnTo>
                  <a:lnTo>
                    <a:pt x="2357" y="68"/>
                  </a:lnTo>
                  <a:lnTo>
                    <a:pt x="2324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7" name="Google Shape;1207;p8"/>
            <p:cNvSpPr/>
            <p:nvPr/>
          </p:nvSpPr>
          <p:spPr>
            <a:xfrm>
              <a:off x="4518700" y="2973650"/>
              <a:ext cx="18550" cy="19375"/>
            </a:xfrm>
            <a:custGeom>
              <a:rect b="b" l="l" r="r" t="t"/>
              <a:pathLst>
                <a:path extrusionOk="0" h="775" w="742">
                  <a:moveTo>
                    <a:pt x="304" y="169"/>
                  </a:moveTo>
                  <a:lnTo>
                    <a:pt x="337" y="202"/>
                  </a:lnTo>
                  <a:lnTo>
                    <a:pt x="371" y="236"/>
                  </a:lnTo>
                  <a:lnTo>
                    <a:pt x="506" y="236"/>
                  </a:lnTo>
                  <a:lnTo>
                    <a:pt x="539" y="404"/>
                  </a:lnTo>
                  <a:lnTo>
                    <a:pt x="506" y="472"/>
                  </a:lnTo>
                  <a:lnTo>
                    <a:pt x="472" y="539"/>
                  </a:lnTo>
                  <a:lnTo>
                    <a:pt x="438" y="573"/>
                  </a:lnTo>
                  <a:lnTo>
                    <a:pt x="371" y="606"/>
                  </a:lnTo>
                  <a:lnTo>
                    <a:pt x="304" y="573"/>
                  </a:lnTo>
                  <a:lnTo>
                    <a:pt x="236" y="539"/>
                  </a:lnTo>
                  <a:lnTo>
                    <a:pt x="203" y="472"/>
                  </a:lnTo>
                  <a:lnTo>
                    <a:pt x="169" y="404"/>
                  </a:lnTo>
                  <a:lnTo>
                    <a:pt x="203" y="270"/>
                  </a:lnTo>
                  <a:lnTo>
                    <a:pt x="304" y="169"/>
                  </a:lnTo>
                  <a:close/>
                  <a:moveTo>
                    <a:pt x="304" y="0"/>
                  </a:moveTo>
                  <a:lnTo>
                    <a:pt x="169" y="68"/>
                  </a:lnTo>
                  <a:lnTo>
                    <a:pt x="68" y="169"/>
                  </a:lnTo>
                  <a:lnTo>
                    <a:pt x="0" y="303"/>
                  </a:lnTo>
                  <a:lnTo>
                    <a:pt x="0" y="438"/>
                  </a:lnTo>
                  <a:lnTo>
                    <a:pt x="34" y="573"/>
                  </a:lnTo>
                  <a:lnTo>
                    <a:pt x="101" y="707"/>
                  </a:lnTo>
                  <a:lnTo>
                    <a:pt x="236" y="775"/>
                  </a:lnTo>
                  <a:lnTo>
                    <a:pt x="506" y="775"/>
                  </a:lnTo>
                  <a:lnTo>
                    <a:pt x="607" y="707"/>
                  </a:lnTo>
                  <a:lnTo>
                    <a:pt x="708" y="573"/>
                  </a:lnTo>
                  <a:lnTo>
                    <a:pt x="741" y="404"/>
                  </a:lnTo>
                  <a:lnTo>
                    <a:pt x="708" y="236"/>
                  </a:lnTo>
                  <a:lnTo>
                    <a:pt x="674" y="101"/>
                  </a:lnTo>
                  <a:lnTo>
                    <a:pt x="607" y="68"/>
                  </a:lnTo>
                  <a:lnTo>
                    <a:pt x="573" y="34"/>
                  </a:lnTo>
                  <a:lnTo>
                    <a:pt x="43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8" name="Google Shape;1208;p8"/>
            <p:cNvSpPr/>
            <p:nvPr/>
          </p:nvSpPr>
          <p:spPr>
            <a:xfrm>
              <a:off x="4386550" y="2891150"/>
              <a:ext cx="8450" cy="57275"/>
            </a:xfrm>
            <a:custGeom>
              <a:rect b="b" l="l" r="r" t="t"/>
              <a:pathLst>
                <a:path extrusionOk="0" h="2291" w="338">
                  <a:moveTo>
                    <a:pt x="34" y="1"/>
                  </a:moveTo>
                  <a:lnTo>
                    <a:pt x="1" y="270"/>
                  </a:lnTo>
                  <a:lnTo>
                    <a:pt x="1" y="506"/>
                  </a:lnTo>
                  <a:lnTo>
                    <a:pt x="34" y="1044"/>
                  </a:lnTo>
                  <a:lnTo>
                    <a:pt x="68" y="1650"/>
                  </a:lnTo>
                  <a:lnTo>
                    <a:pt x="102" y="1953"/>
                  </a:lnTo>
                  <a:lnTo>
                    <a:pt x="169" y="2223"/>
                  </a:lnTo>
                  <a:lnTo>
                    <a:pt x="203" y="2290"/>
                  </a:lnTo>
                  <a:lnTo>
                    <a:pt x="270" y="2290"/>
                  </a:lnTo>
                  <a:lnTo>
                    <a:pt x="304" y="2256"/>
                  </a:lnTo>
                  <a:lnTo>
                    <a:pt x="304" y="2223"/>
                  </a:lnTo>
                  <a:lnTo>
                    <a:pt x="337" y="1920"/>
                  </a:lnTo>
                  <a:lnTo>
                    <a:pt x="304" y="1617"/>
                  </a:lnTo>
                  <a:lnTo>
                    <a:pt x="236" y="1011"/>
                  </a:lnTo>
                  <a:lnTo>
                    <a:pt x="203" y="506"/>
                  </a:lnTo>
                  <a:lnTo>
                    <a:pt x="203" y="236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9" name="Google Shape;1209;p8"/>
            <p:cNvSpPr/>
            <p:nvPr/>
          </p:nvSpPr>
          <p:spPr>
            <a:xfrm>
              <a:off x="4526275" y="2891150"/>
              <a:ext cx="62300" cy="55575"/>
            </a:xfrm>
            <a:custGeom>
              <a:rect b="b" l="l" r="r" t="t"/>
              <a:pathLst>
                <a:path extrusionOk="0" h="2223" w="2492">
                  <a:moveTo>
                    <a:pt x="1" y="1"/>
                  </a:moveTo>
                  <a:lnTo>
                    <a:pt x="1" y="539"/>
                  </a:lnTo>
                  <a:lnTo>
                    <a:pt x="34" y="1078"/>
                  </a:lnTo>
                  <a:lnTo>
                    <a:pt x="102" y="1617"/>
                  </a:lnTo>
                  <a:lnTo>
                    <a:pt x="203" y="2155"/>
                  </a:lnTo>
                  <a:lnTo>
                    <a:pt x="236" y="2223"/>
                  </a:lnTo>
                  <a:lnTo>
                    <a:pt x="304" y="2223"/>
                  </a:lnTo>
                  <a:lnTo>
                    <a:pt x="371" y="2189"/>
                  </a:lnTo>
                  <a:lnTo>
                    <a:pt x="405" y="2122"/>
                  </a:lnTo>
                  <a:lnTo>
                    <a:pt x="405" y="2054"/>
                  </a:lnTo>
                  <a:lnTo>
                    <a:pt x="876" y="2122"/>
                  </a:lnTo>
                  <a:lnTo>
                    <a:pt x="1347" y="2155"/>
                  </a:lnTo>
                  <a:lnTo>
                    <a:pt x="1852" y="2122"/>
                  </a:lnTo>
                  <a:lnTo>
                    <a:pt x="2088" y="2088"/>
                  </a:lnTo>
                  <a:lnTo>
                    <a:pt x="2290" y="2054"/>
                  </a:lnTo>
                  <a:lnTo>
                    <a:pt x="2357" y="1987"/>
                  </a:lnTo>
                  <a:lnTo>
                    <a:pt x="2357" y="1920"/>
                  </a:lnTo>
                  <a:lnTo>
                    <a:pt x="2425" y="1920"/>
                  </a:lnTo>
                  <a:lnTo>
                    <a:pt x="2458" y="1886"/>
                  </a:lnTo>
                  <a:lnTo>
                    <a:pt x="2458" y="1852"/>
                  </a:lnTo>
                  <a:lnTo>
                    <a:pt x="2492" y="943"/>
                  </a:lnTo>
                  <a:lnTo>
                    <a:pt x="2425" y="1"/>
                  </a:lnTo>
                  <a:lnTo>
                    <a:pt x="2256" y="1"/>
                  </a:lnTo>
                  <a:lnTo>
                    <a:pt x="2223" y="472"/>
                  </a:lnTo>
                  <a:lnTo>
                    <a:pt x="2223" y="943"/>
                  </a:lnTo>
                  <a:lnTo>
                    <a:pt x="2256" y="1415"/>
                  </a:lnTo>
                  <a:lnTo>
                    <a:pt x="2290" y="1852"/>
                  </a:lnTo>
                  <a:lnTo>
                    <a:pt x="2324" y="1886"/>
                  </a:lnTo>
                  <a:lnTo>
                    <a:pt x="2290" y="1886"/>
                  </a:lnTo>
                  <a:lnTo>
                    <a:pt x="2054" y="1852"/>
                  </a:lnTo>
                  <a:lnTo>
                    <a:pt x="1819" y="1886"/>
                  </a:lnTo>
                  <a:lnTo>
                    <a:pt x="371" y="1886"/>
                  </a:lnTo>
                  <a:lnTo>
                    <a:pt x="270" y="943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0" name="Google Shape;1210;p8"/>
            <p:cNvSpPr/>
            <p:nvPr/>
          </p:nvSpPr>
          <p:spPr>
            <a:xfrm>
              <a:off x="3896675" y="2891150"/>
              <a:ext cx="62325" cy="11825"/>
            </a:xfrm>
            <a:custGeom>
              <a:rect b="b" l="l" r="r" t="t"/>
              <a:pathLst>
                <a:path extrusionOk="0" h="473" w="2493">
                  <a:moveTo>
                    <a:pt x="1" y="1"/>
                  </a:moveTo>
                  <a:lnTo>
                    <a:pt x="34" y="337"/>
                  </a:lnTo>
                  <a:lnTo>
                    <a:pt x="68" y="405"/>
                  </a:lnTo>
                  <a:lnTo>
                    <a:pt x="169" y="405"/>
                  </a:lnTo>
                  <a:lnTo>
                    <a:pt x="203" y="371"/>
                  </a:lnTo>
                  <a:lnTo>
                    <a:pt x="439" y="438"/>
                  </a:lnTo>
                  <a:lnTo>
                    <a:pt x="674" y="472"/>
                  </a:lnTo>
                  <a:lnTo>
                    <a:pt x="1213" y="472"/>
                  </a:lnTo>
                  <a:lnTo>
                    <a:pt x="1752" y="405"/>
                  </a:lnTo>
                  <a:lnTo>
                    <a:pt x="2257" y="304"/>
                  </a:lnTo>
                  <a:lnTo>
                    <a:pt x="2257" y="337"/>
                  </a:lnTo>
                  <a:lnTo>
                    <a:pt x="2324" y="405"/>
                  </a:lnTo>
                  <a:lnTo>
                    <a:pt x="2391" y="438"/>
                  </a:lnTo>
                  <a:lnTo>
                    <a:pt x="2459" y="405"/>
                  </a:lnTo>
                  <a:lnTo>
                    <a:pt x="2492" y="371"/>
                  </a:lnTo>
                  <a:lnTo>
                    <a:pt x="2492" y="304"/>
                  </a:lnTo>
                  <a:lnTo>
                    <a:pt x="2425" y="1"/>
                  </a:lnTo>
                  <a:lnTo>
                    <a:pt x="2223" y="1"/>
                  </a:lnTo>
                  <a:lnTo>
                    <a:pt x="2257" y="135"/>
                  </a:lnTo>
                  <a:lnTo>
                    <a:pt x="1179" y="236"/>
                  </a:lnTo>
                  <a:lnTo>
                    <a:pt x="708" y="270"/>
                  </a:lnTo>
                  <a:lnTo>
                    <a:pt x="439" y="270"/>
                  </a:lnTo>
                  <a:lnTo>
                    <a:pt x="203" y="30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1" name="Google Shape;1211;p8"/>
            <p:cNvSpPr/>
            <p:nvPr/>
          </p:nvSpPr>
          <p:spPr>
            <a:xfrm>
              <a:off x="4501875" y="2950925"/>
              <a:ext cx="58100" cy="59775"/>
            </a:xfrm>
            <a:custGeom>
              <a:rect b="b" l="l" r="r" t="t"/>
              <a:pathLst>
                <a:path extrusionOk="0" h="2391" w="2324">
                  <a:moveTo>
                    <a:pt x="1515" y="0"/>
                  </a:moveTo>
                  <a:lnTo>
                    <a:pt x="909" y="34"/>
                  </a:lnTo>
                  <a:lnTo>
                    <a:pt x="202" y="34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67" y="202"/>
                  </a:lnTo>
                  <a:lnTo>
                    <a:pt x="168" y="236"/>
                  </a:lnTo>
                  <a:lnTo>
                    <a:pt x="370" y="270"/>
                  </a:lnTo>
                  <a:lnTo>
                    <a:pt x="1414" y="270"/>
                  </a:lnTo>
                  <a:lnTo>
                    <a:pt x="2020" y="202"/>
                  </a:lnTo>
                  <a:lnTo>
                    <a:pt x="2020" y="202"/>
                  </a:lnTo>
                  <a:lnTo>
                    <a:pt x="1987" y="438"/>
                  </a:lnTo>
                  <a:lnTo>
                    <a:pt x="2020" y="640"/>
                  </a:lnTo>
                  <a:lnTo>
                    <a:pt x="2054" y="1078"/>
                  </a:lnTo>
                  <a:lnTo>
                    <a:pt x="2054" y="1583"/>
                  </a:lnTo>
                  <a:lnTo>
                    <a:pt x="2088" y="1852"/>
                  </a:lnTo>
                  <a:lnTo>
                    <a:pt x="2121" y="2121"/>
                  </a:lnTo>
                  <a:lnTo>
                    <a:pt x="977" y="2155"/>
                  </a:lnTo>
                  <a:lnTo>
                    <a:pt x="539" y="2121"/>
                  </a:lnTo>
                  <a:lnTo>
                    <a:pt x="370" y="2155"/>
                  </a:lnTo>
                  <a:lnTo>
                    <a:pt x="269" y="2222"/>
                  </a:lnTo>
                  <a:lnTo>
                    <a:pt x="202" y="2256"/>
                  </a:lnTo>
                  <a:lnTo>
                    <a:pt x="202" y="2290"/>
                  </a:lnTo>
                  <a:lnTo>
                    <a:pt x="269" y="2323"/>
                  </a:lnTo>
                  <a:lnTo>
                    <a:pt x="370" y="2357"/>
                  </a:lnTo>
                  <a:lnTo>
                    <a:pt x="572" y="2391"/>
                  </a:lnTo>
                  <a:lnTo>
                    <a:pt x="1583" y="2391"/>
                  </a:lnTo>
                  <a:lnTo>
                    <a:pt x="2222" y="2357"/>
                  </a:lnTo>
                  <a:lnTo>
                    <a:pt x="2290" y="2323"/>
                  </a:lnTo>
                  <a:lnTo>
                    <a:pt x="2323" y="2290"/>
                  </a:lnTo>
                  <a:lnTo>
                    <a:pt x="2323" y="2222"/>
                  </a:lnTo>
                  <a:lnTo>
                    <a:pt x="2290" y="2155"/>
                  </a:lnTo>
                  <a:lnTo>
                    <a:pt x="2323" y="1886"/>
                  </a:lnTo>
                  <a:lnTo>
                    <a:pt x="2290" y="1616"/>
                  </a:lnTo>
                  <a:lnTo>
                    <a:pt x="2256" y="1044"/>
                  </a:lnTo>
                  <a:lnTo>
                    <a:pt x="2256" y="606"/>
                  </a:lnTo>
                  <a:lnTo>
                    <a:pt x="2222" y="404"/>
                  </a:lnTo>
                  <a:lnTo>
                    <a:pt x="2189" y="202"/>
                  </a:lnTo>
                  <a:lnTo>
                    <a:pt x="2222" y="135"/>
                  </a:lnTo>
                  <a:lnTo>
                    <a:pt x="2222" y="67"/>
                  </a:lnTo>
                  <a:lnTo>
                    <a:pt x="2189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2" name="Google Shape;1212;p8"/>
            <p:cNvSpPr/>
            <p:nvPr/>
          </p:nvSpPr>
          <p:spPr>
            <a:xfrm>
              <a:off x="4484200" y="2917250"/>
              <a:ext cx="15175" cy="16850"/>
            </a:xfrm>
            <a:custGeom>
              <a:rect b="b" l="l" r="r" t="t"/>
              <a:pathLst>
                <a:path extrusionOk="0" h="674" w="607">
                  <a:moveTo>
                    <a:pt x="202" y="0"/>
                  </a:moveTo>
                  <a:lnTo>
                    <a:pt x="101" y="34"/>
                  </a:lnTo>
                  <a:lnTo>
                    <a:pt x="34" y="101"/>
                  </a:lnTo>
                  <a:lnTo>
                    <a:pt x="0" y="202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101" y="371"/>
                  </a:lnTo>
                  <a:lnTo>
                    <a:pt x="202" y="404"/>
                  </a:lnTo>
                  <a:lnTo>
                    <a:pt x="438" y="404"/>
                  </a:lnTo>
                  <a:lnTo>
                    <a:pt x="438" y="472"/>
                  </a:lnTo>
                  <a:lnTo>
                    <a:pt x="404" y="573"/>
                  </a:lnTo>
                  <a:lnTo>
                    <a:pt x="438" y="640"/>
                  </a:lnTo>
                  <a:lnTo>
                    <a:pt x="471" y="674"/>
                  </a:lnTo>
                  <a:lnTo>
                    <a:pt x="505" y="674"/>
                  </a:lnTo>
                  <a:lnTo>
                    <a:pt x="572" y="573"/>
                  </a:lnTo>
                  <a:lnTo>
                    <a:pt x="606" y="472"/>
                  </a:lnTo>
                  <a:lnTo>
                    <a:pt x="606" y="270"/>
                  </a:lnTo>
                  <a:lnTo>
                    <a:pt x="606" y="202"/>
                  </a:lnTo>
                  <a:lnTo>
                    <a:pt x="539" y="169"/>
                  </a:lnTo>
                  <a:lnTo>
                    <a:pt x="505" y="202"/>
                  </a:lnTo>
                  <a:lnTo>
                    <a:pt x="337" y="270"/>
                  </a:lnTo>
                  <a:lnTo>
                    <a:pt x="168" y="270"/>
                  </a:lnTo>
                  <a:lnTo>
                    <a:pt x="135" y="236"/>
                  </a:lnTo>
                  <a:lnTo>
                    <a:pt x="168" y="169"/>
                  </a:lnTo>
                  <a:lnTo>
                    <a:pt x="202" y="135"/>
                  </a:lnTo>
                  <a:lnTo>
                    <a:pt x="505" y="135"/>
                  </a:lnTo>
                  <a:lnTo>
                    <a:pt x="505" y="169"/>
                  </a:lnTo>
                  <a:lnTo>
                    <a:pt x="572" y="169"/>
                  </a:lnTo>
                  <a:lnTo>
                    <a:pt x="606" y="135"/>
                  </a:lnTo>
                  <a:lnTo>
                    <a:pt x="539" y="68"/>
                  </a:lnTo>
                  <a:lnTo>
                    <a:pt x="471" y="34"/>
                  </a:lnTo>
                  <a:lnTo>
                    <a:pt x="30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3" name="Google Shape;1213;p8"/>
            <p:cNvSpPr/>
            <p:nvPr/>
          </p:nvSpPr>
          <p:spPr>
            <a:xfrm>
              <a:off x="4390750" y="2891150"/>
              <a:ext cx="58125" cy="56425"/>
            </a:xfrm>
            <a:custGeom>
              <a:rect b="b" l="l" r="r" t="t"/>
              <a:pathLst>
                <a:path extrusionOk="0" h="2257" w="2325">
                  <a:moveTo>
                    <a:pt x="1" y="1"/>
                  </a:moveTo>
                  <a:lnTo>
                    <a:pt x="169" y="102"/>
                  </a:lnTo>
                  <a:lnTo>
                    <a:pt x="371" y="135"/>
                  </a:lnTo>
                  <a:lnTo>
                    <a:pt x="775" y="135"/>
                  </a:lnTo>
                  <a:lnTo>
                    <a:pt x="1415" y="102"/>
                  </a:lnTo>
                  <a:lnTo>
                    <a:pt x="2021" y="68"/>
                  </a:lnTo>
                  <a:lnTo>
                    <a:pt x="2021" y="68"/>
                  </a:lnTo>
                  <a:lnTo>
                    <a:pt x="1987" y="270"/>
                  </a:lnTo>
                  <a:lnTo>
                    <a:pt x="2021" y="506"/>
                  </a:lnTo>
                  <a:lnTo>
                    <a:pt x="2055" y="910"/>
                  </a:lnTo>
                  <a:lnTo>
                    <a:pt x="2055" y="1448"/>
                  </a:lnTo>
                  <a:lnTo>
                    <a:pt x="2088" y="1718"/>
                  </a:lnTo>
                  <a:lnTo>
                    <a:pt x="2122" y="1987"/>
                  </a:lnTo>
                  <a:lnTo>
                    <a:pt x="573" y="1987"/>
                  </a:lnTo>
                  <a:lnTo>
                    <a:pt x="371" y="2021"/>
                  </a:lnTo>
                  <a:lnTo>
                    <a:pt x="270" y="2054"/>
                  </a:lnTo>
                  <a:lnTo>
                    <a:pt x="203" y="2122"/>
                  </a:lnTo>
                  <a:lnTo>
                    <a:pt x="270" y="2189"/>
                  </a:lnTo>
                  <a:lnTo>
                    <a:pt x="371" y="2223"/>
                  </a:lnTo>
                  <a:lnTo>
                    <a:pt x="573" y="2256"/>
                  </a:lnTo>
                  <a:lnTo>
                    <a:pt x="977" y="2223"/>
                  </a:lnTo>
                  <a:lnTo>
                    <a:pt x="2223" y="2223"/>
                  </a:lnTo>
                  <a:lnTo>
                    <a:pt x="2290" y="2189"/>
                  </a:lnTo>
                  <a:lnTo>
                    <a:pt x="2324" y="2122"/>
                  </a:lnTo>
                  <a:lnTo>
                    <a:pt x="2324" y="2088"/>
                  </a:lnTo>
                  <a:lnTo>
                    <a:pt x="2290" y="2021"/>
                  </a:lnTo>
                  <a:lnTo>
                    <a:pt x="2324" y="1751"/>
                  </a:lnTo>
                  <a:lnTo>
                    <a:pt x="2290" y="1448"/>
                  </a:lnTo>
                  <a:lnTo>
                    <a:pt x="2257" y="910"/>
                  </a:lnTo>
                  <a:lnTo>
                    <a:pt x="2257" y="472"/>
                  </a:lnTo>
                  <a:lnTo>
                    <a:pt x="2223" y="236"/>
                  </a:lnTo>
                  <a:lnTo>
                    <a:pt x="2189" y="34"/>
                  </a:lnTo>
                  <a:lnTo>
                    <a:pt x="22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4" name="Google Shape;1214;p8"/>
            <p:cNvSpPr/>
            <p:nvPr/>
          </p:nvSpPr>
          <p:spPr>
            <a:xfrm>
              <a:off x="4455575" y="2891150"/>
              <a:ext cx="8450" cy="52225"/>
            </a:xfrm>
            <a:custGeom>
              <a:rect b="b" l="l" r="r" t="t"/>
              <a:pathLst>
                <a:path extrusionOk="0" h="2089" w="338">
                  <a:moveTo>
                    <a:pt x="34" y="1"/>
                  </a:moveTo>
                  <a:lnTo>
                    <a:pt x="0" y="405"/>
                  </a:lnTo>
                  <a:lnTo>
                    <a:pt x="0" y="809"/>
                  </a:lnTo>
                  <a:lnTo>
                    <a:pt x="34" y="1448"/>
                  </a:lnTo>
                  <a:lnTo>
                    <a:pt x="101" y="1751"/>
                  </a:lnTo>
                  <a:lnTo>
                    <a:pt x="169" y="2021"/>
                  </a:lnTo>
                  <a:lnTo>
                    <a:pt x="202" y="2088"/>
                  </a:lnTo>
                  <a:lnTo>
                    <a:pt x="270" y="2088"/>
                  </a:lnTo>
                  <a:lnTo>
                    <a:pt x="303" y="2054"/>
                  </a:lnTo>
                  <a:lnTo>
                    <a:pt x="337" y="1987"/>
                  </a:lnTo>
                  <a:lnTo>
                    <a:pt x="337" y="1718"/>
                  </a:lnTo>
                  <a:lnTo>
                    <a:pt x="303" y="1415"/>
                  </a:lnTo>
                  <a:lnTo>
                    <a:pt x="236" y="809"/>
                  </a:lnTo>
                  <a:lnTo>
                    <a:pt x="236" y="40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5" name="Google Shape;1215;p8"/>
            <p:cNvSpPr/>
            <p:nvPr/>
          </p:nvSpPr>
          <p:spPr>
            <a:xfrm>
              <a:off x="4596975" y="2891150"/>
              <a:ext cx="62325" cy="47175"/>
            </a:xfrm>
            <a:custGeom>
              <a:rect b="b" l="l" r="r" t="t"/>
              <a:pathLst>
                <a:path extrusionOk="0" h="1887" w="2493">
                  <a:moveTo>
                    <a:pt x="1" y="1"/>
                  </a:moveTo>
                  <a:lnTo>
                    <a:pt x="1" y="304"/>
                  </a:lnTo>
                  <a:lnTo>
                    <a:pt x="1" y="640"/>
                  </a:lnTo>
                  <a:lnTo>
                    <a:pt x="68" y="1213"/>
                  </a:lnTo>
                  <a:lnTo>
                    <a:pt x="102" y="1516"/>
                  </a:lnTo>
                  <a:lnTo>
                    <a:pt x="203" y="1785"/>
                  </a:lnTo>
                  <a:lnTo>
                    <a:pt x="203" y="1819"/>
                  </a:lnTo>
                  <a:lnTo>
                    <a:pt x="236" y="1852"/>
                  </a:lnTo>
                  <a:lnTo>
                    <a:pt x="304" y="1819"/>
                  </a:lnTo>
                  <a:lnTo>
                    <a:pt x="337" y="1852"/>
                  </a:lnTo>
                  <a:lnTo>
                    <a:pt x="573" y="1886"/>
                  </a:lnTo>
                  <a:lnTo>
                    <a:pt x="809" y="1852"/>
                  </a:lnTo>
                  <a:lnTo>
                    <a:pt x="1280" y="1852"/>
                  </a:lnTo>
                  <a:lnTo>
                    <a:pt x="1819" y="1819"/>
                  </a:lnTo>
                  <a:lnTo>
                    <a:pt x="2054" y="1819"/>
                  </a:lnTo>
                  <a:lnTo>
                    <a:pt x="2324" y="1785"/>
                  </a:lnTo>
                  <a:lnTo>
                    <a:pt x="2357" y="1819"/>
                  </a:lnTo>
                  <a:lnTo>
                    <a:pt x="2391" y="1819"/>
                  </a:lnTo>
                  <a:lnTo>
                    <a:pt x="2458" y="1785"/>
                  </a:lnTo>
                  <a:lnTo>
                    <a:pt x="2458" y="1751"/>
                  </a:lnTo>
                  <a:lnTo>
                    <a:pt x="2492" y="1516"/>
                  </a:lnTo>
                  <a:lnTo>
                    <a:pt x="2492" y="1246"/>
                  </a:lnTo>
                  <a:lnTo>
                    <a:pt x="2458" y="741"/>
                  </a:lnTo>
                  <a:lnTo>
                    <a:pt x="2425" y="1"/>
                  </a:lnTo>
                  <a:lnTo>
                    <a:pt x="2223" y="1"/>
                  </a:lnTo>
                  <a:lnTo>
                    <a:pt x="2256" y="573"/>
                  </a:lnTo>
                  <a:lnTo>
                    <a:pt x="2256" y="1078"/>
                  </a:lnTo>
                  <a:lnTo>
                    <a:pt x="2290" y="1617"/>
                  </a:lnTo>
                  <a:lnTo>
                    <a:pt x="2088" y="1583"/>
                  </a:lnTo>
                  <a:lnTo>
                    <a:pt x="1852" y="1583"/>
                  </a:lnTo>
                  <a:lnTo>
                    <a:pt x="1415" y="1617"/>
                  </a:lnTo>
                  <a:lnTo>
                    <a:pt x="876" y="1617"/>
                  </a:lnTo>
                  <a:lnTo>
                    <a:pt x="607" y="1650"/>
                  </a:lnTo>
                  <a:lnTo>
                    <a:pt x="337" y="1718"/>
                  </a:lnTo>
                  <a:lnTo>
                    <a:pt x="304" y="1179"/>
                  </a:lnTo>
                  <a:lnTo>
                    <a:pt x="236" y="640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6" name="Google Shape;1216;p8"/>
            <p:cNvSpPr/>
            <p:nvPr/>
          </p:nvSpPr>
          <p:spPr>
            <a:xfrm>
              <a:off x="4245150" y="2892850"/>
              <a:ext cx="63150" cy="58925"/>
            </a:xfrm>
            <a:custGeom>
              <a:rect b="b" l="l" r="r" t="t"/>
              <a:pathLst>
                <a:path extrusionOk="0" h="2357" w="2526">
                  <a:moveTo>
                    <a:pt x="2256" y="202"/>
                  </a:moveTo>
                  <a:lnTo>
                    <a:pt x="2256" y="640"/>
                  </a:lnTo>
                  <a:lnTo>
                    <a:pt x="2290" y="1077"/>
                  </a:lnTo>
                  <a:lnTo>
                    <a:pt x="2290" y="1582"/>
                  </a:lnTo>
                  <a:lnTo>
                    <a:pt x="2323" y="2121"/>
                  </a:lnTo>
                  <a:lnTo>
                    <a:pt x="2088" y="2087"/>
                  </a:lnTo>
                  <a:lnTo>
                    <a:pt x="1886" y="2087"/>
                  </a:lnTo>
                  <a:lnTo>
                    <a:pt x="1448" y="2121"/>
                  </a:lnTo>
                  <a:lnTo>
                    <a:pt x="909" y="2121"/>
                  </a:lnTo>
                  <a:lnTo>
                    <a:pt x="640" y="2155"/>
                  </a:lnTo>
                  <a:lnTo>
                    <a:pt x="371" y="2222"/>
                  </a:lnTo>
                  <a:lnTo>
                    <a:pt x="337" y="1683"/>
                  </a:lnTo>
                  <a:lnTo>
                    <a:pt x="236" y="1145"/>
                  </a:lnTo>
                  <a:lnTo>
                    <a:pt x="202" y="707"/>
                  </a:lnTo>
                  <a:lnTo>
                    <a:pt x="169" y="269"/>
                  </a:lnTo>
                  <a:lnTo>
                    <a:pt x="1212" y="269"/>
                  </a:lnTo>
                  <a:lnTo>
                    <a:pt x="2256" y="202"/>
                  </a:lnTo>
                  <a:close/>
                  <a:moveTo>
                    <a:pt x="1179" y="0"/>
                  </a:moveTo>
                  <a:lnTo>
                    <a:pt x="674" y="34"/>
                  </a:lnTo>
                  <a:lnTo>
                    <a:pt x="135" y="67"/>
                  </a:lnTo>
                  <a:lnTo>
                    <a:pt x="68" y="101"/>
                  </a:lnTo>
                  <a:lnTo>
                    <a:pt x="68" y="168"/>
                  </a:lnTo>
                  <a:lnTo>
                    <a:pt x="34" y="438"/>
                  </a:lnTo>
                  <a:lnTo>
                    <a:pt x="0" y="673"/>
                  </a:lnTo>
                  <a:lnTo>
                    <a:pt x="34" y="1145"/>
                  </a:lnTo>
                  <a:lnTo>
                    <a:pt x="101" y="1717"/>
                  </a:lnTo>
                  <a:lnTo>
                    <a:pt x="135" y="2020"/>
                  </a:lnTo>
                  <a:lnTo>
                    <a:pt x="202" y="2289"/>
                  </a:lnTo>
                  <a:lnTo>
                    <a:pt x="236" y="2323"/>
                  </a:lnTo>
                  <a:lnTo>
                    <a:pt x="270" y="2357"/>
                  </a:lnTo>
                  <a:lnTo>
                    <a:pt x="337" y="2323"/>
                  </a:lnTo>
                  <a:lnTo>
                    <a:pt x="371" y="2357"/>
                  </a:lnTo>
                  <a:lnTo>
                    <a:pt x="1313" y="2357"/>
                  </a:lnTo>
                  <a:lnTo>
                    <a:pt x="1818" y="2323"/>
                  </a:lnTo>
                  <a:lnTo>
                    <a:pt x="2088" y="2323"/>
                  </a:lnTo>
                  <a:lnTo>
                    <a:pt x="2357" y="2289"/>
                  </a:lnTo>
                  <a:lnTo>
                    <a:pt x="2391" y="2323"/>
                  </a:lnTo>
                  <a:lnTo>
                    <a:pt x="2424" y="2323"/>
                  </a:lnTo>
                  <a:lnTo>
                    <a:pt x="2458" y="2289"/>
                  </a:lnTo>
                  <a:lnTo>
                    <a:pt x="2492" y="2256"/>
                  </a:lnTo>
                  <a:lnTo>
                    <a:pt x="2525" y="2020"/>
                  </a:lnTo>
                  <a:lnTo>
                    <a:pt x="2525" y="1751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4" y="337"/>
                  </a:lnTo>
                  <a:lnTo>
                    <a:pt x="2357" y="67"/>
                  </a:lnTo>
                  <a:lnTo>
                    <a:pt x="2323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7" name="Google Shape;1217;p8"/>
            <p:cNvSpPr/>
            <p:nvPr/>
          </p:nvSpPr>
          <p:spPr>
            <a:xfrm>
              <a:off x="4341950" y="2923150"/>
              <a:ext cx="10950" cy="17700"/>
            </a:xfrm>
            <a:custGeom>
              <a:rect b="b" l="l" r="r" t="t"/>
              <a:pathLst>
                <a:path extrusionOk="0" h="708" w="438">
                  <a:moveTo>
                    <a:pt x="303" y="0"/>
                  </a:moveTo>
                  <a:lnTo>
                    <a:pt x="169" y="34"/>
                  </a:lnTo>
                  <a:lnTo>
                    <a:pt x="34" y="101"/>
                  </a:lnTo>
                  <a:lnTo>
                    <a:pt x="0" y="135"/>
                  </a:lnTo>
                  <a:lnTo>
                    <a:pt x="0" y="168"/>
                  </a:lnTo>
                  <a:lnTo>
                    <a:pt x="0" y="202"/>
                  </a:lnTo>
                  <a:lnTo>
                    <a:pt x="270" y="202"/>
                  </a:lnTo>
                  <a:lnTo>
                    <a:pt x="236" y="404"/>
                  </a:lnTo>
                  <a:lnTo>
                    <a:pt x="169" y="572"/>
                  </a:lnTo>
                  <a:lnTo>
                    <a:pt x="135" y="640"/>
                  </a:lnTo>
                  <a:lnTo>
                    <a:pt x="202" y="707"/>
                  </a:lnTo>
                  <a:lnTo>
                    <a:pt x="270" y="707"/>
                  </a:lnTo>
                  <a:lnTo>
                    <a:pt x="337" y="673"/>
                  </a:lnTo>
                  <a:lnTo>
                    <a:pt x="404" y="539"/>
                  </a:lnTo>
                  <a:lnTo>
                    <a:pt x="438" y="370"/>
                  </a:lnTo>
                  <a:lnTo>
                    <a:pt x="438" y="236"/>
                  </a:lnTo>
                  <a:lnTo>
                    <a:pt x="438" y="67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8" name="Google Shape;1218;p8"/>
            <p:cNvSpPr/>
            <p:nvPr/>
          </p:nvSpPr>
          <p:spPr>
            <a:xfrm>
              <a:off x="4272075" y="2926500"/>
              <a:ext cx="14350" cy="17700"/>
            </a:xfrm>
            <a:custGeom>
              <a:rect b="b" l="l" r="r" t="t"/>
              <a:pathLst>
                <a:path extrusionOk="0" h="708" w="574">
                  <a:moveTo>
                    <a:pt x="337" y="1"/>
                  </a:moveTo>
                  <a:lnTo>
                    <a:pt x="270" y="34"/>
                  </a:lnTo>
                  <a:lnTo>
                    <a:pt x="169" y="68"/>
                  </a:lnTo>
                  <a:lnTo>
                    <a:pt x="68" y="203"/>
                  </a:lnTo>
                  <a:lnTo>
                    <a:pt x="34" y="270"/>
                  </a:lnTo>
                  <a:lnTo>
                    <a:pt x="1" y="371"/>
                  </a:lnTo>
                  <a:lnTo>
                    <a:pt x="1" y="438"/>
                  </a:lnTo>
                  <a:lnTo>
                    <a:pt x="34" y="539"/>
                  </a:lnTo>
                  <a:lnTo>
                    <a:pt x="135" y="640"/>
                  </a:lnTo>
                  <a:lnTo>
                    <a:pt x="270" y="708"/>
                  </a:lnTo>
                  <a:lnTo>
                    <a:pt x="371" y="708"/>
                  </a:lnTo>
                  <a:lnTo>
                    <a:pt x="438" y="640"/>
                  </a:lnTo>
                  <a:lnTo>
                    <a:pt x="573" y="506"/>
                  </a:lnTo>
                  <a:lnTo>
                    <a:pt x="573" y="472"/>
                  </a:lnTo>
                  <a:lnTo>
                    <a:pt x="573" y="405"/>
                  </a:lnTo>
                  <a:lnTo>
                    <a:pt x="539" y="371"/>
                  </a:lnTo>
                  <a:lnTo>
                    <a:pt x="135" y="371"/>
                  </a:lnTo>
                  <a:lnTo>
                    <a:pt x="169" y="270"/>
                  </a:lnTo>
                  <a:lnTo>
                    <a:pt x="236" y="203"/>
                  </a:lnTo>
                  <a:lnTo>
                    <a:pt x="304" y="135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9" name="Google Shape;1219;p8"/>
            <p:cNvSpPr/>
            <p:nvPr/>
          </p:nvSpPr>
          <p:spPr>
            <a:xfrm>
              <a:off x="4124775" y="2891150"/>
              <a:ext cx="10125" cy="25"/>
            </a:xfrm>
            <a:custGeom>
              <a:rect b="b" l="l" r="r" t="t"/>
              <a:pathLst>
                <a:path extrusionOk="0" h="1" w="405">
                  <a:moveTo>
                    <a:pt x="405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405" y="1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0" name="Google Shape;1220;p8"/>
            <p:cNvSpPr/>
            <p:nvPr/>
          </p:nvSpPr>
          <p:spPr>
            <a:xfrm>
              <a:off x="3843650" y="3535050"/>
              <a:ext cx="196150" cy="301350"/>
            </a:xfrm>
            <a:custGeom>
              <a:rect b="b" l="l" r="r" t="t"/>
              <a:pathLst>
                <a:path extrusionOk="0" h="12054" w="7846">
                  <a:moveTo>
                    <a:pt x="1" y="1"/>
                  </a:moveTo>
                  <a:lnTo>
                    <a:pt x="1" y="203"/>
                  </a:lnTo>
                  <a:lnTo>
                    <a:pt x="405" y="304"/>
                  </a:lnTo>
                  <a:lnTo>
                    <a:pt x="842" y="371"/>
                  </a:lnTo>
                  <a:lnTo>
                    <a:pt x="1953" y="438"/>
                  </a:lnTo>
                  <a:lnTo>
                    <a:pt x="3065" y="539"/>
                  </a:lnTo>
                  <a:lnTo>
                    <a:pt x="4209" y="640"/>
                  </a:lnTo>
                  <a:lnTo>
                    <a:pt x="5354" y="809"/>
                  </a:lnTo>
                  <a:lnTo>
                    <a:pt x="6499" y="977"/>
                  </a:lnTo>
                  <a:lnTo>
                    <a:pt x="7643" y="1179"/>
                  </a:lnTo>
                  <a:lnTo>
                    <a:pt x="7542" y="1684"/>
                  </a:lnTo>
                  <a:lnTo>
                    <a:pt x="7441" y="2223"/>
                  </a:lnTo>
                  <a:lnTo>
                    <a:pt x="7340" y="3334"/>
                  </a:lnTo>
                  <a:lnTo>
                    <a:pt x="6903" y="6431"/>
                  </a:lnTo>
                  <a:lnTo>
                    <a:pt x="6532" y="9091"/>
                  </a:lnTo>
                  <a:lnTo>
                    <a:pt x="6128" y="11751"/>
                  </a:lnTo>
                  <a:lnTo>
                    <a:pt x="6095" y="11751"/>
                  </a:lnTo>
                  <a:lnTo>
                    <a:pt x="5691" y="11650"/>
                  </a:lnTo>
                  <a:lnTo>
                    <a:pt x="5320" y="11583"/>
                  </a:lnTo>
                  <a:lnTo>
                    <a:pt x="4546" y="11482"/>
                  </a:lnTo>
                  <a:lnTo>
                    <a:pt x="2964" y="11381"/>
                  </a:lnTo>
                  <a:lnTo>
                    <a:pt x="2593" y="11313"/>
                  </a:lnTo>
                  <a:lnTo>
                    <a:pt x="2223" y="11280"/>
                  </a:lnTo>
                  <a:lnTo>
                    <a:pt x="1482" y="11111"/>
                  </a:lnTo>
                  <a:lnTo>
                    <a:pt x="741" y="10943"/>
                  </a:lnTo>
                  <a:lnTo>
                    <a:pt x="371" y="10876"/>
                  </a:lnTo>
                  <a:lnTo>
                    <a:pt x="1" y="10842"/>
                  </a:lnTo>
                  <a:lnTo>
                    <a:pt x="1" y="11111"/>
                  </a:lnTo>
                  <a:lnTo>
                    <a:pt x="607" y="11212"/>
                  </a:lnTo>
                  <a:lnTo>
                    <a:pt x="1246" y="11347"/>
                  </a:lnTo>
                  <a:lnTo>
                    <a:pt x="1852" y="11482"/>
                  </a:lnTo>
                  <a:lnTo>
                    <a:pt x="2458" y="11583"/>
                  </a:lnTo>
                  <a:lnTo>
                    <a:pt x="3368" y="11650"/>
                  </a:lnTo>
                  <a:lnTo>
                    <a:pt x="4243" y="11717"/>
                  </a:lnTo>
                  <a:lnTo>
                    <a:pt x="5152" y="11818"/>
                  </a:lnTo>
                  <a:lnTo>
                    <a:pt x="5590" y="11886"/>
                  </a:lnTo>
                  <a:lnTo>
                    <a:pt x="6027" y="12020"/>
                  </a:lnTo>
                  <a:lnTo>
                    <a:pt x="6095" y="11987"/>
                  </a:lnTo>
                  <a:lnTo>
                    <a:pt x="6162" y="12054"/>
                  </a:lnTo>
                  <a:lnTo>
                    <a:pt x="6229" y="12054"/>
                  </a:lnTo>
                  <a:lnTo>
                    <a:pt x="6263" y="12020"/>
                  </a:lnTo>
                  <a:lnTo>
                    <a:pt x="6297" y="11987"/>
                  </a:lnTo>
                  <a:lnTo>
                    <a:pt x="6734" y="9226"/>
                  </a:lnTo>
                  <a:lnTo>
                    <a:pt x="7138" y="6499"/>
                  </a:lnTo>
                  <a:lnTo>
                    <a:pt x="7475" y="3839"/>
                  </a:lnTo>
                  <a:lnTo>
                    <a:pt x="7677" y="2492"/>
                  </a:lnTo>
                  <a:lnTo>
                    <a:pt x="7778" y="1819"/>
                  </a:lnTo>
                  <a:lnTo>
                    <a:pt x="7778" y="1146"/>
                  </a:lnTo>
                  <a:lnTo>
                    <a:pt x="7812" y="1112"/>
                  </a:lnTo>
                  <a:lnTo>
                    <a:pt x="7845" y="1078"/>
                  </a:lnTo>
                  <a:lnTo>
                    <a:pt x="7812" y="1011"/>
                  </a:lnTo>
                  <a:lnTo>
                    <a:pt x="7778" y="977"/>
                  </a:lnTo>
                  <a:lnTo>
                    <a:pt x="7778" y="944"/>
                  </a:lnTo>
                  <a:lnTo>
                    <a:pt x="7744" y="910"/>
                  </a:lnTo>
                  <a:lnTo>
                    <a:pt x="7711" y="910"/>
                  </a:lnTo>
                  <a:lnTo>
                    <a:pt x="7711" y="944"/>
                  </a:lnTo>
                  <a:lnTo>
                    <a:pt x="7677" y="977"/>
                  </a:lnTo>
                  <a:lnTo>
                    <a:pt x="6734" y="775"/>
                  </a:lnTo>
                  <a:lnTo>
                    <a:pt x="5792" y="640"/>
                  </a:lnTo>
                  <a:lnTo>
                    <a:pt x="3873" y="405"/>
                  </a:lnTo>
                  <a:lnTo>
                    <a:pt x="2896" y="304"/>
                  </a:lnTo>
                  <a:lnTo>
                    <a:pt x="1920" y="270"/>
                  </a:lnTo>
                  <a:lnTo>
                    <a:pt x="943" y="169"/>
                  </a:lnTo>
                  <a:lnTo>
                    <a:pt x="472" y="1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1" name="Google Shape;1221;p8"/>
            <p:cNvSpPr/>
            <p:nvPr/>
          </p:nvSpPr>
          <p:spPr>
            <a:xfrm>
              <a:off x="4035575" y="2903775"/>
              <a:ext cx="7600" cy="58950"/>
            </a:xfrm>
            <a:custGeom>
              <a:rect b="b" l="l" r="r" t="t"/>
              <a:pathLst>
                <a:path extrusionOk="0" h="2358" w="304">
                  <a:moveTo>
                    <a:pt x="67" y="1"/>
                  </a:moveTo>
                  <a:lnTo>
                    <a:pt x="34" y="34"/>
                  </a:lnTo>
                  <a:lnTo>
                    <a:pt x="34" y="68"/>
                  </a:lnTo>
                  <a:lnTo>
                    <a:pt x="0" y="304"/>
                  </a:lnTo>
                  <a:lnTo>
                    <a:pt x="0" y="573"/>
                  </a:lnTo>
                  <a:lnTo>
                    <a:pt x="0" y="1078"/>
                  </a:lnTo>
                  <a:lnTo>
                    <a:pt x="34" y="1718"/>
                  </a:lnTo>
                  <a:lnTo>
                    <a:pt x="101" y="2021"/>
                  </a:lnTo>
                  <a:lnTo>
                    <a:pt x="168" y="2290"/>
                  </a:lnTo>
                  <a:lnTo>
                    <a:pt x="202" y="2358"/>
                  </a:lnTo>
                  <a:lnTo>
                    <a:pt x="236" y="2358"/>
                  </a:lnTo>
                  <a:lnTo>
                    <a:pt x="303" y="2324"/>
                  </a:lnTo>
                  <a:lnTo>
                    <a:pt x="303" y="2290"/>
                  </a:lnTo>
                  <a:lnTo>
                    <a:pt x="303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02" y="573"/>
                  </a:lnTo>
                  <a:lnTo>
                    <a:pt x="168" y="304"/>
                  </a:lnTo>
                  <a:lnTo>
                    <a:pt x="135" y="34"/>
                  </a:lnTo>
                  <a:lnTo>
                    <a:pt x="101" y="34"/>
                  </a:lnTo>
                  <a:lnTo>
                    <a:pt x="6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2" name="Google Shape;1222;p8"/>
            <p:cNvSpPr/>
            <p:nvPr/>
          </p:nvSpPr>
          <p:spPr>
            <a:xfrm>
              <a:off x="4414325" y="2920625"/>
              <a:ext cx="12650" cy="19375"/>
            </a:xfrm>
            <a:custGeom>
              <a:rect b="b" l="l" r="r" t="t"/>
              <a:pathLst>
                <a:path extrusionOk="0" h="775" w="506">
                  <a:moveTo>
                    <a:pt x="270" y="168"/>
                  </a:moveTo>
                  <a:lnTo>
                    <a:pt x="304" y="202"/>
                  </a:lnTo>
                  <a:lnTo>
                    <a:pt x="337" y="269"/>
                  </a:lnTo>
                  <a:lnTo>
                    <a:pt x="304" y="370"/>
                  </a:lnTo>
                  <a:lnTo>
                    <a:pt x="236" y="303"/>
                  </a:lnTo>
                  <a:lnTo>
                    <a:pt x="203" y="236"/>
                  </a:lnTo>
                  <a:lnTo>
                    <a:pt x="203" y="202"/>
                  </a:lnTo>
                  <a:lnTo>
                    <a:pt x="236" y="168"/>
                  </a:lnTo>
                  <a:close/>
                  <a:moveTo>
                    <a:pt x="203" y="0"/>
                  </a:moveTo>
                  <a:lnTo>
                    <a:pt x="102" y="67"/>
                  </a:lnTo>
                  <a:lnTo>
                    <a:pt x="34" y="135"/>
                  </a:lnTo>
                  <a:lnTo>
                    <a:pt x="1" y="236"/>
                  </a:lnTo>
                  <a:lnTo>
                    <a:pt x="34" y="337"/>
                  </a:lnTo>
                  <a:lnTo>
                    <a:pt x="102" y="404"/>
                  </a:lnTo>
                  <a:lnTo>
                    <a:pt x="169" y="471"/>
                  </a:lnTo>
                  <a:lnTo>
                    <a:pt x="68" y="539"/>
                  </a:lnTo>
                  <a:lnTo>
                    <a:pt x="34" y="606"/>
                  </a:lnTo>
                  <a:lnTo>
                    <a:pt x="68" y="673"/>
                  </a:lnTo>
                  <a:lnTo>
                    <a:pt x="135" y="741"/>
                  </a:lnTo>
                  <a:lnTo>
                    <a:pt x="203" y="774"/>
                  </a:lnTo>
                  <a:lnTo>
                    <a:pt x="304" y="774"/>
                  </a:lnTo>
                  <a:lnTo>
                    <a:pt x="371" y="741"/>
                  </a:lnTo>
                  <a:lnTo>
                    <a:pt x="438" y="707"/>
                  </a:lnTo>
                  <a:lnTo>
                    <a:pt x="506" y="640"/>
                  </a:lnTo>
                  <a:lnTo>
                    <a:pt x="506" y="572"/>
                  </a:lnTo>
                  <a:lnTo>
                    <a:pt x="438" y="471"/>
                  </a:lnTo>
                  <a:lnTo>
                    <a:pt x="472" y="471"/>
                  </a:lnTo>
                  <a:lnTo>
                    <a:pt x="472" y="438"/>
                  </a:lnTo>
                  <a:lnTo>
                    <a:pt x="472" y="404"/>
                  </a:lnTo>
                  <a:lnTo>
                    <a:pt x="438" y="337"/>
                  </a:lnTo>
                  <a:lnTo>
                    <a:pt x="472" y="269"/>
                  </a:lnTo>
                  <a:lnTo>
                    <a:pt x="472" y="168"/>
                  </a:lnTo>
                  <a:lnTo>
                    <a:pt x="472" y="101"/>
                  </a:lnTo>
                  <a:lnTo>
                    <a:pt x="371" y="34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3" name="Google Shape;1223;p8"/>
            <p:cNvSpPr/>
            <p:nvPr/>
          </p:nvSpPr>
          <p:spPr>
            <a:xfrm>
              <a:off x="4049025" y="2891150"/>
              <a:ext cx="56425" cy="4250"/>
            </a:xfrm>
            <a:custGeom>
              <a:rect b="b" l="l" r="r" t="t"/>
              <a:pathLst>
                <a:path extrusionOk="0" h="170" w="2257">
                  <a:moveTo>
                    <a:pt x="304" y="1"/>
                  </a:moveTo>
                  <a:lnTo>
                    <a:pt x="1" y="68"/>
                  </a:lnTo>
                  <a:lnTo>
                    <a:pt x="1" y="102"/>
                  </a:lnTo>
                  <a:lnTo>
                    <a:pt x="236" y="135"/>
                  </a:lnTo>
                  <a:lnTo>
                    <a:pt x="472" y="169"/>
                  </a:lnTo>
                  <a:lnTo>
                    <a:pt x="977" y="135"/>
                  </a:lnTo>
                  <a:lnTo>
                    <a:pt x="1549" y="135"/>
                  </a:lnTo>
                  <a:lnTo>
                    <a:pt x="2021" y="102"/>
                  </a:lnTo>
                  <a:lnTo>
                    <a:pt x="2054" y="135"/>
                  </a:lnTo>
                  <a:lnTo>
                    <a:pt x="2122" y="169"/>
                  </a:lnTo>
                  <a:lnTo>
                    <a:pt x="2189" y="135"/>
                  </a:lnTo>
                  <a:lnTo>
                    <a:pt x="2223" y="68"/>
                  </a:lnTo>
                  <a:lnTo>
                    <a:pt x="2256" y="34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4" name="Google Shape;1224;p8"/>
            <p:cNvSpPr/>
            <p:nvPr/>
          </p:nvSpPr>
          <p:spPr>
            <a:xfrm>
              <a:off x="4175275" y="2893675"/>
              <a:ext cx="62325" cy="67375"/>
            </a:xfrm>
            <a:custGeom>
              <a:rect b="b" l="l" r="r" t="t"/>
              <a:pathLst>
                <a:path extrusionOk="0" h="2695" w="2493">
                  <a:moveTo>
                    <a:pt x="2290" y="203"/>
                  </a:moveTo>
                  <a:lnTo>
                    <a:pt x="2223" y="741"/>
                  </a:lnTo>
                  <a:lnTo>
                    <a:pt x="2223" y="1280"/>
                  </a:lnTo>
                  <a:lnTo>
                    <a:pt x="2223" y="1819"/>
                  </a:lnTo>
                  <a:lnTo>
                    <a:pt x="2290" y="2324"/>
                  </a:lnTo>
                  <a:lnTo>
                    <a:pt x="2290" y="2357"/>
                  </a:lnTo>
                  <a:lnTo>
                    <a:pt x="2055" y="2324"/>
                  </a:lnTo>
                  <a:lnTo>
                    <a:pt x="1819" y="2357"/>
                  </a:lnTo>
                  <a:lnTo>
                    <a:pt x="371" y="2357"/>
                  </a:lnTo>
                  <a:lnTo>
                    <a:pt x="270" y="1314"/>
                  </a:lnTo>
                  <a:lnTo>
                    <a:pt x="203" y="236"/>
                  </a:lnTo>
                  <a:lnTo>
                    <a:pt x="203" y="236"/>
                  </a:lnTo>
                  <a:lnTo>
                    <a:pt x="708" y="270"/>
                  </a:lnTo>
                  <a:lnTo>
                    <a:pt x="1247" y="270"/>
                  </a:lnTo>
                  <a:lnTo>
                    <a:pt x="2290" y="203"/>
                  </a:lnTo>
                  <a:close/>
                  <a:moveTo>
                    <a:pt x="2324" y="1"/>
                  </a:moveTo>
                  <a:lnTo>
                    <a:pt x="1785" y="34"/>
                  </a:lnTo>
                  <a:lnTo>
                    <a:pt x="1213" y="34"/>
                  </a:lnTo>
                  <a:lnTo>
                    <a:pt x="674" y="68"/>
                  </a:lnTo>
                  <a:lnTo>
                    <a:pt x="169" y="102"/>
                  </a:lnTo>
                  <a:lnTo>
                    <a:pt x="102" y="102"/>
                  </a:lnTo>
                  <a:lnTo>
                    <a:pt x="68" y="169"/>
                  </a:lnTo>
                  <a:lnTo>
                    <a:pt x="35" y="169"/>
                  </a:lnTo>
                  <a:lnTo>
                    <a:pt x="35" y="236"/>
                  </a:lnTo>
                  <a:lnTo>
                    <a:pt x="1" y="809"/>
                  </a:lnTo>
                  <a:lnTo>
                    <a:pt x="1" y="1415"/>
                  </a:lnTo>
                  <a:lnTo>
                    <a:pt x="68" y="2021"/>
                  </a:lnTo>
                  <a:lnTo>
                    <a:pt x="169" y="2627"/>
                  </a:lnTo>
                  <a:lnTo>
                    <a:pt x="237" y="2694"/>
                  </a:lnTo>
                  <a:lnTo>
                    <a:pt x="304" y="2694"/>
                  </a:lnTo>
                  <a:lnTo>
                    <a:pt x="371" y="2661"/>
                  </a:lnTo>
                  <a:lnTo>
                    <a:pt x="405" y="2593"/>
                  </a:lnTo>
                  <a:lnTo>
                    <a:pt x="405" y="2492"/>
                  </a:lnTo>
                  <a:lnTo>
                    <a:pt x="843" y="2593"/>
                  </a:lnTo>
                  <a:lnTo>
                    <a:pt x="1348" y="2627"/>
                  </a:lnTo>
                  <a:lnTo>
                    <a:pt x="1853" y="2593"/>
                  </a:lnTo>
                  <a:lnTo>
                    <a:pt x="2055" y="2560"/>
                  </a:lnTo>
                  <a:lnTo>
                    <a:pt x="2290" y="2492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425" y="2391"/>
                  </a:lnTo>
                  <a:lnTo>
                    <a:pt x="2459" y="2357"/>
                  </a:lnTo>
                  <a:lnTo>
                    <a:pt x="2459" y="2324"/>
                  </a:lnTo>
                  <a:lnTo>
                    <a:pt x="2492" y="1785"/>
                  </a:lnTo>
                  <a:lnTo>
                    <a:pt x="2459" y="1246"/>
                  </a:lnTo>
                  <a:lnTo>
                    <a:pt x="2425" y="708"/>
                  </a:lnTo>
                  <a:lnTo>
                    <a:pt x="2391" y="169"/>
                  </a:lnTo>
                  <a:lnTo>
                    <a:pt x="2425" y="135"/>
                  </a:lnTo>
                  <a:lnTo>
                    <a:pt x="2391" y="68"/>
                  </a:lnTo>
                  <a:lnTo>
                    <a:pt x="235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5" name="Google Shape;1225;p8"/>
            <p:cNvSpPr/>
            <p:nvPr/>
          </p:nvSpPr>
          <p:spPr>
            <a:xfrm>
              <a:off x="4060825" y="2929025"/>
              <a:ext cx="17700" cy="26125"/>
            </a:xfrm>
            <a:custGeom>
              <a:rect b="b" l="l" r="r" t="t"/>
              <a:pathLst>
                <a:path extrusionOk="0" h="1045" w="708">
                  <a:moveTo>
                    <a:pt x="269" y="1"/>
                  </a:moveTo>
                  <a:lnTo>
                    <a:pt x="202" y="68"/>
                  </a:lnTo>
                  <a:lnTo>
                    <a:pt x="101" y="102"/>
                  </a:lnTo>
                  <a:lnTo>
                    <a:pt x="0" y="203"/>
                  </a:lnTo>
                  <a:lnTo>
                    <a:pt x="0" y="236"/>
                  </a:lnTo>
                  <a:lnTo>
                    <a:pt x="0" y="304"/>
                  </a:lnTo>
                  <a:lnTo>
                    <a:pt x="34" y="337"/>
                  </a:lnTo>
                  <a:lnTo>
                    <a:pt x="101" y="304"/>
                  </a:lnTo>
                  <a:lnTo>
                    <a:pt x="202" y="236"/>
                  </a:lnTo>
                  <a:lnTo>
                    <a:pt x="303" y="169"/>
                  </a:lnTo>
                  <a:lnTo>
                    <a:pt x="337" y="169"/>
                  </a:lnTo>
                  <a:lnTo>
                    <a:pt x="404" y="203"/>
                  </a:lnTo>
                  <a:lnTo>
                    <a:pt x="404" y="236"/>
                  </a:lnTo>
                  <a:lnTo>
                    <a:pt x="438" y="270"/>
                  </a:lnTo>
                  <a:lnTo>
                    <a:pt x="370" y="371"/>
                  </a:lnTo>
                  <a:lnTo>
                    <a:pt x="236" y="506"/>
                  </a:lnTo>
                  <a:lnTo>
                    <a:pt x="168" y="640"/>
                  </a:lnTo>
                  <a:lnTo>
                    <a:pt x="168" y="708"/>
                  </a:lnTo>
                  <a:lnTo>
                    <a:pt x="168" y="741"/>
                  </a:lnTo>
                  <a:lnTo>
                    <a:pt x="236" y="775"/>
                  </a:lnTo>
                  <a:lnTo>
                    <a:pt x="269" y="775"/>
                  </a:lnTo>
                  <a:lnTo>
                    <a:pt x="337" y="741"/>
                  </a:lnTo>
                  <a:lnTo>
                    <a:pt x="471" y="741"/>
                  </a:lnTo>
                  <a:lnTo>
                    <a:pt x="438" y="842"/>
                  </a:lnTo>
                  <a:lnTo>
                    <a:pt x="404" y="876"/>
                  </a:lnTo>
                  <a:lnTo>
                    <a:pt x="202" y="876"/>
                  </a:lnTo>
                  <a:lnTo>
                    <a:pt x="168" y="910"/>
                  </a:lnTo>
                  <a:lnTo>
                    <a:pt x="168" y="977"/>
                  </a:lnTo>
                  <a:lnTo>
                    <a:pt x="236" y="1011"/>
                  </a:lnTo>
                  <a:lnTo>
                    <a:pt x="337" y="1044"/>
                  </a:lnTo>
                  <a:lnTo>
                    <a:pt x="505" y="1011"/>
                  </a:lnTo>
                  <a:lnTo>
                    <a:pt x="606" y="977"/>
                  </a:lnTo>
                  <a:lnTo>
                    <a:pt x="673" y="943"/>
                  </a:lnTo>
                  <a:lnTo>
                    <a:pt x="707" y="876"/>
                  </a:lnTo>
                  <a:lnTo>
                    <a:pt x="707" y="775"/>
                  </a:lnTo>
                  <a:lnTo>
                    <a:pt x="673" y="674"/>
                  </a:lnTo>
                  <a:lnTo>
                    <a:pt x="606" y="607"/>
                  </a:lnTo>
                  <a:lnTo>
                    <a:pt x="539" y="573"/>
                  </a:lnTo>
                  <a:lnTo>
                    <a:pt x="438" y="539"/>
                  </a:lnTo>
                  <a:lnTo>
                    <a:pt x="505" y="472"/>
                  </a:lnTo>
                  <a:lnTo>
                    <a:pt x="572" y="371"/>
                  </a:lnTo>
                  <a:lnTo>
                    <a:pt x="606" y="236"/>
                  </a:lnTo>
                  <a:lnTo>
                    <a:pt x="572" y="102"/>
                  </a:lnTo>
                  <a:lnTo>
                    <a:pt x="505" y="68"/>
                  </a:lnTo>
                  <a:lnTo>
                    <a:pt x="438" y="34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6" name="Google Shape;1226;p8"/>
            <p:cNvSpPr/>
            <p:nvPr/>
          </p:nvSpPr>
          <p:spPr>
            <a:xfrm>
              <a:off x="4039775" y="2901250"/>
              <a:ext cx="58100" cy="60625"/>
            </a:xfrm>
            <a:custGeom>
              <a:rect b="b" l="l" r="r" t="t"/>
              <a:pathLst>
                <a:path extrusionOk="0" h="2425" w="2324">
                  <a:moveTo>
                    <a:pt x="2121" y="1"/>
                  </a:moveTo>
                  <a:lnTo>
                    <a:pt x="1515" y="34"/>
                  </a:lnTo>
                  <a:lnTo>
                    <a:pt x="909" y="68"/>
                  </a:lnTo>
                  <a:lnTo>
                    <a:pt x="438" y="34"/>
                  </a:lnTo>
                  <a:lnTo>
                    <a:pt x="202" y="68"/>
                  </a:lnTo>
                  <a:lnTo>
                    <a:pt x="0" y="135"/>
                  </a:lnTo>
                  <a:lnTo>
                    <a:pt x="68" y="203"/>
                  </a:lnTo>
                  <a:lnTo>
                    <a:pt x="169" y="236"/>
                  </a:lnTo>
                  <a:lnTo>
                    <a:pt x="337" y="304"/>
                  </a:lnTo>
                  <a:lnTo>
                    <a:pt x="775" y="304"/>
                  </a:lnTo>
                  <a:lnTo>
                    <a:pt x="1381" y="270"/>
                  </a:lnTo>
                  <a:lnTo>
                    <a:pt x="2020" y="236"/>
                  </a:lnTo>
                  <a:lnTo>
                    <a:pt x="1987" y="438"/>
                  </a:lnTo>
                  <a:lnTo>
                    <a:pt x="1987" y="674"/>
                  </a:lnTo>
                  <a:lnTo>
                    <a:pt x="2020" y="1078"/>
                  </a:lnTo>
                  <a:lnTo>
                    <a:pt x="2054" y="1617"/>
                  </a:lnTo>
                  <a:lnTo>
                    <a:pt x="2054" y="1886"/>
                  </a:lnTo>
                  <a:lnTo>
                    <a:pt x="2088" y="2155"/>
                  </a:lnTo>
                  <a:lnTo>
                    <a:pt x="539" y="2155"/>
                  </a:lnTo>
                  <a:lnTo>
                    <a:pt x="371" y="2189"/>
                  </a:lnTo>
                  <a:lnTo>
                    <a:pt x="270" y="2223"/>
                  </a:lnTo>
                  <a:lnTo>
                    <a:pt x="169" y="2290"/>
                  </a:lnTo>
                  <a:lnTo>
                    <a:pt x="202" y="2290"/>
                  </a:lnTo>
                  <a:lnTo>
                    <a:pt x="270" y="2358"/>
                  </a:lnTo>
                  <a:lnTo>
                    <a:pt x="371" y="2391"/>
                  </a:lnTo>
                  <a:lnTo>
                    <a:pt x="573" y="2425"/>
                  </a:lnTo>
                  <a:lnTo>
                    <a:pt x="977" y="2391"/>
                  </a:lnTo>
                  <a:lnTo>
                    <a:pt x="2222" y="2391"/>
                  </a:lnTo>
                  <a:lnTo>
                    <a:pt x="2290" y="2358"/>
                  </a:lnTo>
                  <a:lnTo>
                    <a:pt x="2323" y="2290"/>
                  </a:lnTo>
                  <a:lnTo>
                    <a:pt x="2323" y="2223"/>
                  </a:lnTo>
                  <a:lnTo>
                    <a:pt x="2290" y="2189"/>
                  </a:lnTo>
                  <a:lnTo>
                    <a:pt x="2290" y="1920"/>
                  </a:lnTo>
                  <a:lnTo>
                    <a:pt x="2290" y="1617"/>
                  </a:lnTo>
                  <a:lnTo>
                    <a:pt x="2256" y="1078"/>
                  </a:lnTo>
                  <a:lnTo>
                    <a:pt x="2256" y="640"/>
                  </a:lnTo>
                  <a:lnTo>
                    <a:pt x="2222" y="405"/>
                  </a:lnTo>
                  <a:lnTo>
                    <a:pt x="2189" y="203"/>
                  </a:lnTo>
                  <a:lnTo>
                    <a:pt x="2222" y="169"/>
                  </a:lnTo>
                  <a:lnTo>
                    <a:pt x="2222" y="102"/>
                  </a:lnTo>
                  <a:lnTo>
                    <a:pt x="2189" y="34"/>
                  </a:lnTo>
                  <a:lnTo>
                    <a:pt x="212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7" name="Google Shape;1227;p8"/>
            <p:cNvSpPr/>
            <p:nvPr/>
          </p:nvSpPr>
          <p:spPr>
            <a:xfrm>
              <a:off x="4114675" y="2891150"/>
              <a:ext cx="4250" cy="875"/>
            </a:xfrm>
            <a:custGeom>
              <a:rect b="b" l="l" r="r" t="t"/>
              <a:pathLst>
                <a:path extrusionOk="0" h="35" w="170">
                  <a:moveTo>
                    <a:pt x="1" y="1"/>
                  </a:moveTo>
                  <a:lnTo>
                    <a:pt x="35" y="34"/>
                  </a:lnTo>
                  <a:lnTo>
                    <a:pt x="136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8" name="Google Shape;1228;p8"/>
            <p:cNvSpPr/>
            <p:nvPr/>
          </p:nvSpPr>
          <p:spPr>
            <a:xfrm>
              <a:off x="4286400" y="2956800"/>
              <a:ext cx="62300" cy="67375"/>
            </a:xfrm>
            <a:custGeom>
              <a:rect b="b" l="l" r="r" t="t"/>
              <a:pathLst>
                <a:path extrusionOk="0" h="2695" w="2492">
                  <a:moveTo>
                    <a:pt x="2290" y="237"/>
                  </a:moveTo>
                  <a:lnTo>
                    <a:pt x="2222" y="742"/>
                  </a:lnTo>
                  <a:lnTo>
                    <a:pt x="2189" y="1280"/>
                  </a:lnTo>
                  <a:lnTo>
                    <a:pt x="2222" y="1819"/>
                  </a:lnTo>
                  <a:lnTo>
                    <a:pt x="2290" y="2324"/>
                  </a:lnTo>
                  <a:lnTo>
                    <a:pt x="2290" y="2358"/>
                  </a:lnTo>
                  <a:lnTo>
                    <a:pt x="1818" y="2358"/>
                  </a:lnTo>
                  <a:lnTo>
                    <a:pt x="1347" y="2391"/>
                  </a:lnTo>
                  <a:lnTo>
                    <a:pt x="370" y="2391"/>
                  </a:lnTo>
                  <a:lnTo>
                    <a:pt x="269" y="1314"/>
                  </a:lnTo>
                  <a:lnTo>
                    <a:pt x="202" y="270"/>
                  </a:lnTo>
                  <a:lnTo>
                    <a:pt x="202" y="270"/>
                  </a:lnTo>
                  <a:lnTo>
                    <a:pt x="707" y="304"/>
                  </a:lnTo>
                  <a:lnTo>
                    <a:pt x="1246" y="304"/>
                  </a:lnTo>
                  <a:lnTo>
                    <a:pt x="2290" y="237"/>
                  </a:lnTo>
                  <a:close/>
                  <a:moveTo>
                    <a:pt x="2323" y="1"/>
                  </a:moveTo>
                  <a:lnTo>
                    <a:pt x="1785" y="35"/>
                  </a:lnTo>
                  <a:lnTo>
                    <a:pt x="1212" y="68"/>
                  </a:lnTo>
                  <a:lnTo>
                    <a:pt x="673" y="68"/>
                  </a:lnTo>
                  <a:lnTo>
                    <a:pt x="135" y="102"/>
                  </a:lnTo>
                  <a:lnTo>
                    <a:pt x="101" y="136"/>
                  </a:lnTo>
                  <a:lnTo>
                    <a:pt x="67" y="169"/>
                  </a:lnTo>
                  <a:lnTo>
                    <a:pt x="34" y="203"/>
                  </a:lnTo>
                  <a:lnTo>
                    <a:pt x="34" y="237"/>
                  </a:lnTo>
                  <a:lnTo>
                    <a:pt x="0" y="843"/>
                  </a:lnTo>
                  <a:lnTo>
                    <a:pt x="0" y="1449"/>
                  </a:lnTo>
                  <a:lnTo>
                    <a:pt x="67" y="2055"/>
                  </a:lnTo>
                  <a:lnTo>
                    <a:pt x="168" y="2627"/>
                  </a:lnTo>
                  <a:lnTo>
                    <a:pt x="236" y="2694"/>
                  </a:lnTo>
                  <a:lnTo>
                    <a:pt x="303" y="2694"/>
                  </a:lnTo>
                  <a:lnTo>
                    <a:pt x="370" y="2661"/>
                  </a:lnTo>
                  <a:lnTo>
                    <a:pt x="404" y="2593"/>
                  </a:lnTo>
                  <a:lnTo>
                    <a:pt x="404" y="2526"/>
                  </a:lnTo>
                  <a:lnTo>
                    <a:pt x="842" y="2593"/>
                  </a:lnTo>
                  <a:lnTo>
                    <a:pt x="1347" y="2627"/>
                  </a:lnTo>
                  <a:lnTo>
                    <a:pt x="1852" y="2627"/>
                  </a:lnTo>
                  <a:lnTo>
                    <a:pt x="2054" y="2560"/>
                  </a:lnTo>
                  <a:lnTo>
                    <a:pt x="2290" y="2526"/>
                  </a:lnTo>
                  <a:lnTo>
                    <a:pt x="2323" y="2459"/>
                  </a:lnTo>
                  <a:lnTo>
                    <a:pt x="2323" y="2391"/>
                  </a:lnTo>
                  <a:lnTo>
                    <a:pt x="2357" y="2425"/>
                  </a:lnTo>
                  <a:lnTo>
                    <a:pt x="2424" y="2425"/>
                  </a:lnTo>
                  <a:lnTo>
                    <a:pt x="2458" y="2391"/>
                  </a:lnTo>
                  <a:lnTo>
                    <a:pt x="2458" y="2324"/>
                  </a:lnTo>
                  <a:lnTo>
                    <a:pt x="2492" y="1819"/>
                  </a:lnTo>
                  <a:lnTo>
                    <a:pt x="2458" y="1280"/>
                  </a:lnTo>
                  <a:lnTo>
                    <a:pt x="2424" y="708"/>
                  </a:lnTo>
                  <a:lnTo>
                    <a:pt x="2391" y="203"/>
                  </a:lnTo>
                  <a:lnTo>
                    <a:pt x="2391" y="136"/>
                  </a:lnTo>
                  <a:lnTo>
                    <a:pt x="2391" y="68"/>
                  </a:lnTo>
                  <a:lnTo>
                    <a:pt x="2357" y="35"/>
                  </a:lnTo>
                  <a:lnTo>
                    <a:pt x="23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9" name="Google Shape;1229;p8"/>
            <p:cNvSpPr/>
            <p:nvPr/>
          </p:nvSpPr>
          <p:spPr>
            <a:xfrm>
              <a:off x="4288075" y="3030025"/>
              <a:ext cx="6750" cy="58125"/>
            </a:xfrm>
            <a:custGeom>
              <a:rect b="b" l="l" r="r" t="t"/>
              <a:pathLst>
                <a:path extrusionOk="0" h="2325" w="270">
                  <a:moveTo>
                    <a:pt x="68" y="1"/>
                  </a:moveTo>
                  <a:lnTo>
                    <a:pt x="34" y="35"/>
                  </a:lnTo>
                  <a:lnTo>
                    <a:pt x="0" y="304"/>
                  </a:lnTo>
                  <a:lnTo>
                    <a:pt x="0" y="540"/>
                  </a:lnTo>
                  <a:lnTo>
                    <a:pt x="34" y="1078"/>
                  </a:lnTo>
                  <a:lnTo>
                    <a:pt x="0" y="1684"/>
                  </a:lnTo>
                  <a:lnTo>
                    <a:pt x="0" y="1987"/>
                  </a:lnTo>
                  <a:lnTo>
                    <a:pt x="34" y="2257"/>
                  </a:lnTo>
                  <a:lnTo>
                    <a:pt x="68" y="2324"/>
                  </a:lnTo>
                  <a:lnTo>
                    <a:pt x="169" y="2324"/>
                  </a:lnTo>
                  <a:lnTo>
                    <a:pt x="169" y="2290"/>
                  </a:lnTo>
                  <a:lnTo>
                    <a:pt x="236" y="1987"/>
                  </a:lnTo>
                  <a:lnTo>
                    <a:pt x="270" y="1684"/>
                  </a:lnTo>
                  <a:lnTo>
                    <a:pt x="236" y="1078"/>
                  </a:lnTo>
                  <a:lnTo>
                    <a:pt x="236" y="540"/>
                  </a:lnTo>
                  <a:lnTo>
                    <a:pt x="202" y="270"/>
                  </a:lnTo>
                  <a:lnTo>
                    <a:pt x="135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0" name="Google Shape;1230;p8"/>
            <p:cNvSpPr/>
            <p:nvPr/>
          </p:nvSpPr>
          <p:spPr>
            <a:xfrm>
              <a:off x="4312475" y="2982050"/>
              <a:ext cx="15175" cy="17700"/>
            </a:xfrm>
            <a:custGeom>
              <a:rect b="b" l="l" r="r" t="t"/>
              <a:pathLst>
                <a:path extrusionOk="0" h="708" w="607">
                  <a:moveTo>
                    <a:pt x="573" y="1"/>
                  </a:moveTo>
                  <a:lnTo>
                    <a:pt x="439" y="102"/>
                  </a:lnTo>
                  <a:lnTo>
                    <a:pt x="304" y="203"/>
                  </a:lnTo>
                  <a:lnTo>
                    <a:pt x="237" y="169"/>
                  </a:lnTo>
                  <a:lnTo>
                    <a:pt x="169" y="102"/>
                  </a:lnTo>
                  <a:lnTo>
                    <a:pt x="68" y="35"/>
                  </a:lnTo>
                  <a:lnTo>
                    <a:pt x="1" y="35"/>
                  </a:lnTo>
                  <a:lnTo>
                    <a:pt x="1" y="68"/>
                  </a:lnTo>
                  <a:lnTo>
                    <a:pt x="34" y="169"/>
                  </a:lnTo>
                  <a:lnTo>
                    <a:pt x="135" y="304"/>
                  </a:lnTo>
                  <a:lnTo>
                    <a:pt x="169" y="338"/>
                  </a:lnTo>
                  <a:lnTo>
                    <a:pt x="34" y="573"/>
                  </a:lnTo>
                  <a:lnTo>
                    <a:pt x="34" y="641"/>
                  </a:lnTo>
                  <a:lnTo>
                    <a:pt x="68" y="708"/>
                  </a:lnTo>
                  <a:lnTo>
                    <a:pt x="169" y="708"/>
                  </a:lnTo>
                  <a:lnTo>
                    <a:pt x="203" y="674"/>
                  </a:lnTo>
                  <a:lnTo>
                    <a:pt x="371" y="371"/>
                  </a:lnTo>
                  <a:lnTo>
                    <a:pt x="439" y="371"/>
                  </a:lnTo>
                  <a:lnTo>
                    <a:pt x="472" y="338"/>
                  </a:lnTo>
                  <a:lnTo>
                    <a:pt x="439" y="270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1" name="Google Shape;1231;p8"/>
            <p:cNvSpPr/>
            <p:nvPr/>
          </p:nvSpPr>
          <p:spPr>
            <a:xfrm>
              <a:off x="4315850" y="2891150"/>
              <a:ext cx="64000" cy="58950"/>
            </a:xfrm>
            <a:custGeom>
              <a:rect b="b" l="l" r="r" t="t"/>
              <a:pathLst>
                <a:path extrusionOk="0" h="2358" w="2560">
                  <a:moveTo>
                    <a:pt x="169" y="102"/>
                  </a:moveTo>
                  <a:lnTo>
                    <a:pt x="371" y="169"/>
                  </a:lnTo>
                  <a:lnTo>
                    <a:pt x="573" y="203"/>
                  </a:lnTo>
                  <a:lnTo>
                    <a:pt x="1011" y="203"/>
                  </a:lnTo>
                  <a:lnTo>
                    <a:pt x="1650" y="236"/>
                  </a:lnTo>
                  <a:lnTo>
                    <a:pt x="2324" y="236"/>
                  </a:lnTo>
                  <a:lnTo>
                    <a:pt x="2324" y="607"/>
                  </a:lnTo>
                  <a:lnTo>
                    <a:pt x="2324" y="1011"/>
                  </a:lnTo>
                  <a:lnTo>
                    <a:pt x="2324" y="1516"/>
                  </a:lnTo>
                  <a:lnTo>
                    <a:pt x="2357" y="1751"/>
                  </a:lnTo>
                  <a:lnTo>
                    <a:pt x="2391" y="2021"/>
                  </a:lnTo>
                  <a:lnTo>
                    <a:pt x="1347" y="2021"/>
                  </a:lnTo>
                  <a:lnTo>
                    <a:pt x="809" y="2054"/>
                  </a:lnTo>
                  <a:lnTo>
                    <a:pt x="539" y="2088"/>
                  </a:lnTo>
                  <a:lnTo>
                    <a:pt x="304" y="2155"/>
                  </a:lnTo>
                  <a:lnTo>
                    <a:pt x="270" y="1650"/>
                  </a:lnTo>
                  <a:lnTo>
                    <a:pt x="236" y="1145"/>
                  </a:lnTo>
                  <a:lnTo>
                    <a:pt x="270" y="607"/>
                  </a:lnTo>
                  <a:lnTo>
                    <a:pt x="236" y="337"/>
                  </a:lnTo>
                  <a:lnTo>
                    <a:pt x="203" y="236"/>
                  </a:lnTo>
                  <a:lnTo>
                    <a:pt x="169" y="102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169" y="102"/>
                  </a:lnTo>
                  <a:lnTo>
                    <a:pt x="135" y="102"/>
                  </a:lnTo>
                  <a:lnTo>
                    <a:pt x="68" y="270"/>
                  </a:lnTo>
                  <a:lnTo>
                    <a:pt x="34" y="405"/>
                  </a:lnTo>
                  <a:lnTo>
                    <a:pt x="0" y="775"/>
                  </a:lnTo>
                  <a:lnTo>
                    <a:pt x="34" y="1516"/>
                  </a:lnTo>
                  <a:lnTo>
                    <a:pt x="34" y="1718"/>
                  </a:lnTo>
                  <a:lnTo>
                    <a:pt x="34" y="1987"/>
                  </a:lnTo>
                  <a:lnTo>
                    <a:pt x="68" y="2088"/>
                  </a:lnTo>
                  <a:lnTo>
                    <a:pt x="102" y="2223"/>
                  </a:lnTo>
                  <a:lnTo>
                    <a:pt x="169" y="2290"/>
                  </a:lnTo>
                  <a:lnTo>
                    <a:pt x="270" y="2357"/>
                  </a:lnTo>
                  <a:lnTo>
                    <a:pt x="304" y="2324"/>
                  </a:lnTo>
                  <a:lnTo>
                    <a:pt x="337" y="2290"/>
                  </a:lnTo>
                  <a:lnTo>
                    <a:pt x="573" y="2324"/>
                  </a:lnTo>
                  <a:lnTo>
                    <a:pt x="1347" y="2324"/>
                  </a:lnTo>
                  <a:lnTo>
                    <a:pt x="2391" y="2223"/>
                  </a:lnTo>
                  <a:lnTo>
                    <a:pt x="2526" y="2223"/>
                  </a:lnTo>
                  <a:lnTo>
                    <a:pt x="2526" y="2189"/>
                  </a:lnTo>
                  <a:lnTo>
                    <a:pt x="2559" y="1953"/>
                  </a:lnTo>
                  <a:lnTo>
                    <a:pt x="2559" y="1684"/>
                  </a:lnTo>
                  <a:lnTo>
                    <a:pt x="2526" y="1179"/>
                  </a:lnTo>
                  <a:lnTo>
                    <a:pt x="2526" y="573"/>
                  </a:lnTo>
                  <a:lnTo>
                    <a:pt x="2492" y="304"/>
                  </a:lnTo>
                  <a:lnTo>
                    <a:pt x="2458" y="1"/>
                  </a:lnTo>
                  <a:lnTo>
                    <a:pt x="2357" y="1"/>
                  </a:lnTo>
                  <a:lnTo>
                    <a:pt x="2324" y="34"/>
                  </a:lnTo>
                  <a:lnTo>
                    <a:pt x="181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2" name="Google Shape;1232;p8"/>
            <p:cNvSpPr/>
            <p:nvPr/>
          </p:nvSpPr>
          <p:spPr>
            <a:xfrm>
              <a:off x="4552375" y="2915575"/>
              <a:ext cx="15175" cy="17700"/>
            </a:xfrm>
            <a:custGeom>
              <a:rect b="b" l="l" r="r" t="t"/>
              <a:pathLst>
                <a:path extrusionOk="0" h="708" w="607">
                  <a:moveTo>
                    <a:pt x="371" y="370"/>
                  </a:moveTo>
                  <a:lnTo>
                    <a:pt x="371" y="438"/>
                  </a:lnTo>
                  <a:lnTo>
                    <a:pt x="337" y="471"/>
                  </a:lnTo>
                  <a:lnTo>
                    <a:pt x="270" y="505"/>
                  </a:lnTo>
                  <a:lnTo>
                    <a:pt x="169" y="505"/>
                  </a:lnTo>
                  <a:lnTo>
                    <a:pt x="202" y="438"/>
                  </a:lnTo>
                  <a:lnTo>
                    <a:pt x="236" y="404"/>
                  </a:lnTo>
                  <a:lnTo>
                    <a:pt x="337" y="370"/>
                  </a:lnTo>
                  <a:close/>
                  <a:moveTo>
                    <a:pt x="371" y="0"/>
                  </a:moveTo>
                  <a:lnTo>
                    <a:pt x="236" y="34"/>
                  </a:lnTo>
                  <a:lnTo>
                    <a:pt x="202" y="67"/>
                  </a:lnTo>
                  <a:lnTo>
                    <a:pt x="169" y="135"/>
                  </a:lnTo>
                  <a:lnTo>
                    <a:pt x="169" y="168"/>
                  </a:lnTo>
                  <a:lnTo>
                    <a:pt x="169" y="236"/>
                  </a:lnTo>
                  <a:lnTo>
                    <a:pt x="202" y="236"/>
                  </a:lnTo>
                  <a:lnTo>
                    <a:pt x="135" y="269"/>
                  </a:lnTo>
                  <a:lnTo>
                    <a:pt x="34" y="337"/>
                  </a:lnTo>
                  <a:lnTo>
                    <a:pt x="0" y="471"/>
                  </a:lnTo>
                  <a:lnTo>
                    <a:pt x="0" y="572"/>
                  </a:lnTo>
                  <a:lnTo>
                    <a:pt x="34" y="673"/>
                  </a:lnTo>
                  <a:lnTo>
                    <a:pt x="135" y="707"/>
                  </a:lnTo>
                  <a:lnTo>
                    <a:pt x="371" y="707"/>
                  </a:lnTo>
                  <a:lnTo>
                    <a:pt x="472" y="640"/>
                  </a:lnTo>
                  <a:lnTo>
                    <a:pt x="573" y="505"/>
                  </a:lnTo>
                  <a:lnTo>
                    <a:pt x="606" y="370"/>
                  </a:lnTo>
                  <a:lnTo>
                    <a:pt x="606" y="236"/>
                  </a:lnTo>
                  <a:lnTo>
                    <a:pt x="573" y="101"/>
                  </a:lnTo>
                  <a:lnTo>
                    <a:pt x="539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3" name="Google Shape;1233;p8"/>
            <p:cNvSpPr/>
            <p:nvPr/>
          </p:nvSpPr>
          <p:spPr>
            <a:xfrm>
              <a:off x="4171925" y="2986275"/>
              <a:ext cx="14325" cy="21050"/>
            </a:xfrm>
            <a:custGeom>
              <a:rect b="b" l="l" r="r" t="t"/>
              <a:pathLst>
                <a:path extrusionOk="0" h="842" w="573">
                  <a:moveTo>
                    <a:pt x="371" y="202"/>
                  </a:moveTo>
                  <a:lnTo>
                    <a:pt x="337" y="337"/>
                  </a:lnTo>
                  <a:lnTo>
                    <a:pt x="270" y="371"/>
                  </a:lnTo>
                  <a:lnTo>
                    <a:pt x="202" y="404"/>
                  </a:lnTo>
                  <a:lnTo>
                    <a:pt x="169" y="472"/>
                  </a:lnTo>
                  <a:lnTo>
                    <a:pt x="169" y="438"/>
                  </a:lnTo>
                  <a:lnTo>
                    <a:pt x="169" y="371"/>
                  </a:lnTo>
                  <a:lnTo>
                    <a:pt x="202" y="303"/>
                  </a:lnTo>
                  <a:lnTo>
                    <a:pt x="236" y="236"/>
                  </a:lnTo>
                  <a:lnTo>
                    <a:pt x="303" y="202"/>
                  </a:lnTo>
                  <a:close/>
                  <a:moveTo>
                    <a:pt x="371" y="0"/>
                  </a:moveTo>
                  <a:lnTo>
                    <a:pt x="236" y="68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34" y="169"/>
                  </a:lnTo>
                  <a:lnTo>
                    <a:pt x="34" y="236"/>
                  </a:lnTo>
                  <a:lnTo>
                    <a:pt x="0" y="371"/>
                  </a:lnTo>
                  <a:lnTo>
                    <a:pt x="0" y="505"/>
                  </a:lnTo>
                  <a:lnTo>
                    <a:pt x="68" y="775"/>
                  </a:lnTo>
                  <a:lnTo>
                    <a:pt x="68" y="808"/>
                  </a:lnTo>
                  <a:lnTo>
                    <a:pt x="135" y="808"/>
                  </a:lnTo>
                  <a:lnTo>
                    <a:pt x="169" y="775"/>
                  </a:lnTo>
                  <a:lnTo>
                    <a:pt x="169" y="741"/>
                  </a:lnTo>
                  <a:lnTo>
                    <a:pt x="169" y="606"/>
                  </a:lnTo>
                  <a:lnTo>
                    <a:pt x="236" y="674"/>
                  </a:lnTo>
                  <a:lnTo>
                    <a:pt x="303" y="775"/>
                  </a:lnTo>
                  <a:lnTo>
                    <a:pt x="371" y="808"/>
                  </a:lnTo>
                  <a:lnTo>
                    <a:pt x="472" y="842"/>
                  </a:lnTo>
                  <a:lnTo>
                    <a:pt x="539" y="842"/>
                  </a:lnTo>
                  <a:lnTo>
                    <a:pt x="573" y="775"/>
                  </a:lnTo>
                  <a:lnTo>
                    <a:pt x="573" y="741"/>
                  </a:lnTo>
                  <a:lnTo>
                    <a:pt x="505" y="674"/>
                  </a:lnTo>
                  <a:lnTo>
                    <a:pt x="404" y="640"/>
                  </a:lnTo>
                  <a:lnTo>
                    <a:pt x="337" y="539"/>
                  </a:lnTo>
                  <a:lnTo>
                    <a:pt x="472" y="438"/>
                  </a:lnTo>
                  <a:lnTo>
                    <a:pt x="539" y="270"/>
                  </a:lnTo>
                  <a:lnTo>
                    <a:pt x="573" y="169"/>
                  </a:lnTo>
                  <a:lnTo>
                    <a:pt x="539" y="101"/>
                  </a:lnTo>
                  <a:lnTo>
                    <a:pt x="472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4" name="Google Shape;1234;p8"/>
            <p:cNvSpPr/>
            <p:nvPr/>
          </p:nvSpPr>
          <p:spPr>
            <a:xfrm>
              <a:off x="4150025" y="2965225"/>
              <a:ext cx="58950" cy="59775"/>
            </a:xfrm>
            <a:custGeom>
              <a:rect b="b" l="l" r="r" t="t"/>
              <a:pathLst>
                <a:path extrusionOk="0" h="2391" w="2358">
                  <a:moveTo>
                    <a:pt x="1550" y="1"/>
                  </a:moveTo>
                  <a:lnTo>
                    <a:pt x="944" y="34"/>
                  </a:lnTo>
                  <a:lnTo>
                    <a:pt x="237" y="34"/>
                  </a:lnTo>
                  <a:lnTo>
                    <a:pt x="35" y="102"/>
                  </a:lnTo>
                  <a:lnTo>
                    <a:pt x="1" y="135"/>
                  </a:lnTo>
                  <a:lnTo>
                    <a:pt x="102" y="203"/>
                  </a:lnTo>
                  <a:lnTo>
                    <a:pt x="203" y="236"/>
                  </a:lnTo>
                  <a:lnTo>
                    <a:pt x="371" y="270"/>
                  </a:lnTo>
                  <a:lnTo>
                    <a:pt x="1415" y="270"/>
                  </a:lnTo>
                  <a:lnTo>
                    <a:pt x="2055" y="203"/>
                  </a:lnTo>
                  <a:lnTo>
                    <a:pt x="2021" y="438"/>
                  </a:lnTo>
                  <a:lnTo>
                    <a:pt x="2021" y="640"/>
                  </a:lnTo>
                  <a:lnTo>
                    <a:pt x="2055" y="1078"/>
                  </a:lnTo>
                  <a:lnTo>
                    <a:pt x="2088" y="1583"/>
                  </a:lnTo>
                  <a:lnTo>
                    <a:pt x="2088" y="1852"/>
                  </a:lnTo>
                  <a:lnTo>
                    <a:pt x="2122" y="2122"/>
                  </a:lnTo>
                  <a:lnTo>
                    <a:pt x="977" y="2155"/>
                  </a:lnTo>
                  <a:lnTo>
                    <a:pt x="573" y="2122"/>
                  </a:lnTo>
                  <a:lnTo>
                    <a:pt x="371" y="2155"/>
                  </a:lnTo>
                  <a:lnTo>
                    <a:pt x="304" y="2223"/>
                  </a:lnTo>
                  <a:lnTo>
                    <a:pt x="203" y="2256"/>
                  </a:lnTo>
                  <a:lnTo>
                    <a:pt x="203" y="2290"/>
                  </a:lnTo>
                  <a:lnTo>
                    <a:pt x="304" y="2324"/>
                  </a:lnTo>
                  <a:lnTo>
                    <a:pt x="405" y="2357"/>
                  </a:lnTo>
                  <a:lnTo>
                    <a:pt x="573" y="2391"/>
                  </a:lnTo>
                  <a:lnTo>
                    <a:pt x="1617" y="2391"/>
                  </a:lnTo>
                  <a:lnTo>
                    <a:pt x="2257" y="2357"/>
                  </a:lnTo>
                  <a:lnTo>
                    <a:pt x="2324" y="2324"/>
                  </a:lnTo>
                  <a:lnTo>
                    <a:pt x="2358" y="2290"/>
                  </a:lnTo>
                  <a:lnTo>
                    <a:pt x="2358" y="2223"/>
                  </a:lnTo>
                  <a:lnTo>
                    <a:pt x="2324" y="2155"/>
                  </a:lnTo>
                  <a:lnTo>
                    <a:pt x="2324" y="1886"/>
                  </a:lnTo>
                  <a:lnTo>
                    <a:pt x="2324" y="1617"/>
                  </a:lnTo>
                  <a:lnTo>
                    <a:pt x="2290" y="1044"/>
                  </a:lnTo>
                  <a:lnTo>
                    <a:pt x="2290" y="607"/>
                  </a:lnTo>
                  <a:lnTo>
                    <a:pt x="2257" y="405"/>
                  </a:lnTo>
                  <a:lnTo>
                    <a:pt x="2223" y="169"/>
                  </a:lnTo>
                  <a:lnTo>
                    <a:pt x="2257" y="135"/>
                  </a:lnTo>
                  <a:lnTo>
                    <a:pt x="2257" y="68"/>
                  </a:lnTo>
                  <a:lnTo>
                    <a:pt x="2223" y="34"/>
                  </a:lnTo>
                  <a:lnTo>
                    <a:pt x="21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5" name="Google Shape;1235;p8"/>
            <p:cNvSpPr/>
            <p:nvPr/>
          </p:nvSpPr>
          <p:spPr>
            <a:xfrm>
              <a:off x="4238425" y="2984575"/>
              <a:ext cx="21050" cy="18550"/>
            </a:xfrm>
            <a:custGeom>
              <a:rect b="b" l="l" r="r" t="t"/>
              <a:pathLst>
                <a:path extrusionOk="0" h="742" w="842">
                  <a:moveTo>
                    <a:pt x="34" y="1"/>
                  </a:moveTo>
                  <a:lnTo>
                    <a:pt x="0" y="35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02"/>
                  </a:lnTo>
                  <a:lnTo>
                    <a:pt x="135" y="169"/>
                  </a:lnTo>
                  <a:lnTo>
                    <a:pt x="236" y="203"/>
                  </a:lnTo>
                  <a:lnTo>
                    <a:pt x="168" y="405"/>
                  </a:lnTo>
                  <a:lnTo>
                    <a:pt x="135" y="607"/>
                  </a:lnTo>
                  <a:lnTo>
                    <a:pt x="168" y="674"/>
                  </a:lnTo>
                  <a:lnTo>
                    <a:pt x="236" y="708"/>
                  </a:lnTo>
                  <a:lnTo>
                    <a:pt x="269" y="742"/>
                  </a:lnTo>
                  <a:lnTo>
                    <a:pt x="303" y="674"/>
                  </a:lnTo>
                  <a:lnTo>
                    <a:pt x="337" y="506"/>
                  </a:lnTo>
                  <a:lnTo>
                    <a:pt x="370" y="304"/>
                  </a:lnTo>
                  <a:lnTo>
                    <a:pt x="606" y="304"/>
                  </a:lnTo>
                  <a:lnTo>
                    <a:pt x="741" y="270"/>
                  </a:lnTo>
                  <a:lnTo>
                    <a:pt x="808" y="203"/>
                  </a:lnTo>
                  <a:lnTo>
                    <a:pt x="842" y="169"/>
                  </a:lnTo>
                  <a:lnTo>
                    <a:pt x="842" y="136"/>
                  </a:lnTo>
                  <a:lnTo>
                    <a:pt x="842" y="68"/>
                  </a:lnTo>
                  <a:lnTo>
                    <a:pt x="808" y="35"/>
                  </a:lnTo>
                  <a:lnTo>
                    <a:pt x="74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6" name="Google Shape;1236;p8"/>
            <p:cNvSpPr/>
            <p:nvPr/>
          </p:nvSpPr>
          <p:spPr>
            <a:xfrm>
              <a:off x="4199700" y="2927350"/>
              <a:ext cx="17700" cy="24425"/>
            </a:xfrm>
            <a:custGeom>
              <a:rect b="b" l="l" r="r" t="t"/>
              <a:pathLst>
                <a:path extrusionOk="0" h="977" w="708">
                  <a:moveTo>
                    <a:pt x="505" y="0"/>
                  </a:moveTo>
                  <a:lnTo>
                    <a:pt x="371" y="34"/>
                  </a:lnTo>
                  <a:lnTo>
                    <a:pt x="68" y="135"/>
                  </a:lnTo>
                  <a:lnTo>
                    <a:pt x="34" y="202"/>
                  </a:lnTo>
                  <a:lnTo>
                    <a:pt x="34" y="236"/>
                  </a:lnTo>
                  <a:lnTo>
                    <a:pt x="135" y="539"/>
                  </a:lnTo>
                  <a:lnTo>
                    <a:pt x="202" y="606"/>
                  </a:lnTo>
                  <a:lnTo>
                    <a:pt x="270" y="573"/>
                  </a:lnTo>
                  <a:lnTo>
                    <a:pt x="404" y="539"/>
                  </a:lnTo>
                  <a:lnTo>
                    <a:pt x="505" y="539"/>
                  </a:lnTo>
                  <a:lnTo>
                    <a:pt x="573" y="606"/>
                  </a:lnTo>
                  <a:lnTo>
                    <a:pt x="539" y="640"/>
                  </a:lnTo>
                  <a:lnTo>
                    <a:pt x="438" y="674"/>
                  </a:lnTo>
                  <a:lnTo>
                    <a:pt x="236" y="707"/>
                  </a:lnTo>
                  <a:lnTo>
                    <a:pt x="101" y="741"/>
                  </a:lnTo>
                  <a:lnTo>
                    <a:pt x="34" y="808"/>
                  </a:lnTo>
                  <a:lnTo>
                    <a:pt x="0" y="876"/>
                  </a:lnTo>
                  <a:lnTo>
                    <a:pt x="0" y="909"/>
                  </a:lnTo>
                  <a:lnTo>
                    <a:pt x="34" y="943"/>
                  </a:lnTo>
                  <a:lnTo>
                    <a:pt x="68" y="977"/>
                  </a:lnTo>
                  <a:lnTo>
                    <a:pt x="101" y="943"/>
                  </a:lnTo>
                  <a:lnTo>
                    <a:pt x="169" y="909"/>
                  </a:lnTo>
                  <a:lnTo>
                    <a:pt x="270" y="876"/>
                  </a:lnTo>
                  <a:lnTo>
                    <a:pt x="438" y="876"/>
                  </a:lnTo>
                  <a:lnTo>
                    <a:pt x="573" y="808"/>
                  </a:lnTo>
                  <a:lnTo>
                    <a:pt x="640" y="775"/>
                  </a:lnTo>
                  <a:lnTo>
                    <a:pt x="707" y="707"/>
                  </a:lnTo>
                  <a:lnTo>
                    <a:pt x="707" y="640"/>
                  </a:lnTo>
                  <a:lnTo>
                    <a:pt x="707" y="539"/>
                  </a:lnTo>
                  <a:lnTo>
                    <a:pt x="674" y="472"/>
                  </a:lnTo>
                  <a:lnTo>
                    <a:pt x="606" y="404"/>
                  </a:lnTo>
                  <a:lnTo>
                    <a:pt x="539" y="371"/>
                  </a:lnTo>
                  <a:lnTo>
                    <a:pt x="438" y="371"/>
                  </a:lnTo>
                  <a:lnTo>
                    <a:pt x="270" y="404"/>
                  </a:lnTo>
                  <a:lnTo>
                    <a:pt x="236" y="270"/>
                  </a:lnTo>
                  <a:lnTo>
                    <a:pt x="472" y="169"/>
                  </a:lnTo>
                  <a:lnTo>
                    <a:pt x="674" y="101"/>
                  </a:lnTo>
                  <a:lnTo>
                    <a:pt x="674" y="34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7" name="Google Shape;1237;p8"/>
            <p:cNvSpPr/>
            <p:nvPr/>
          </p:nvSpPr>
          <p:spPr>
            <a:xfrm>
              <a:off x="3843650" y="3509800"/>
              <a:ext cx="220550" cy="34550"/>
            </a:xfrm>
            <a:custGeom>
              <a:rect b="b" l="l" r="r" t="t"/>
              <a:pathLst>
                <a:path extrusionOk="0" h="1382" w="8822">
                  <a:moveTo>
                    <a:pt x="1" y="1"/>
                  </a:moveTo>
                  <a:lnTo>
                    <a:pt x="1" y="270"/>
                  </a:lnTo>
                  <a:lnTo>
                    <a:pt x="1078" y="472"/>
                  </a:lnTo>
                  <a:lnTo>
                    <a:pt x="2155" y="607"/>
                  </a:lnTo>
                  <a:lnTo>
                    <a:pt x="3233" y="708"/>
                  </a:lnTo>
                  <a:lnTo>
                    <a:pt x="4344" y="775"/>
                  </a:lnTo>
                  <a:lnTo>
                    <a:pt x="5421" y="876"/>
                  </a:lnTo>
                  <a:lnTo>
                    <a:pt x="6499" y="977"/>
                  </a:lnTo>
                  <a:lnTo>
                    <a:pt x="7576" y="1145"/>
                  </a:lnTo>
                  <a:lnTo>
                    <a:pt x="8115" y="1246"/>
                  </a:lnTo>
                  <a:lnTo>
                    <a:pt x="8653" y="1381"/>
                  </a:lnTo>
                  <a:lnTo>
                    <a:pt x="8754" y="1381"/>
                  </a:lnTo>
                  <a:lnTo>
                    <a:pt x="8822" y="1280"/>
                  </a:lnTo>
                  <a:lnTo>
                    <a:pt x="8788" y="1179"/>
                  </a:lnTo>
                  <a:lnTo>
                    <a:pt x="8754" y="1145"/>
                  </a:lnTo>
                  <a:lnTo>
                    <a:pt x="8721" y="1112"/>
                  </a:lnTo>
                  <a:lnTo>
                    <a:pt x="8182" y="1011"/>
                  </a:lnTo>
                  <a:lnTo>
                    <a:pt x="7643" y="876"/>
                  </a:lnTo>
                  <a:lnTo>
                    <a:pt x="6566" y="741"/>
                  </a:lnTo>
                  <a:lnTo>
                    <a:pt x="5455" y="607"/>
                  </a:lnTo>
                  <a:lnTo>
                    <a:pt x="4378" y="539"/>
                  </a:lnTo>
                  <a:lnTo>
                    <a:pt x="3267" y="438"/>
                  </a:lnTo>
                  <a:lnTo>
                    <a:pt x="2155" y="337"/>
                  </a:lnTo>
                  <a:lnTo>
                    <a:pt x="1078" y="203"/>
                  </a:lnTo>
                  <a:lnTo>
                    <a:pt x="539" y="10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8" name="Google Shape;1238;p8"/>
            <p:cNvSpPr/>
            <p:nvPr/>
          </p:nvSpPr>
          <p:spPr>
            <a:xfrm>
              <a:off x="4215700" y="2961850"/>
              <a:ext cx="63975" cy="60625"/>
            </a:xfrm>
            <a:custGeom>
              <a:rect b="b" l="l" r="r" t="t"/>
              <a:pathLst>
                <a:path extrusionOk="0" h="2425" w="2559">
                  <a:moveTo>
                    <a:pt x="1986" y="1"/>
                  </a:moveTo>
                  <a:lnTo>
                    <a:pt x="1616" y="68"/>
                  </a:lnTo>
                  <a:lnTo>
                    <a:pt x="909" y="68"/>
                  </a:lnTo>
                  <a:lnTo>
                    <a:pt x="539" y="102"/>
                  </a:lnTo>
                  <a:lnTo>
                    <a:pt x="202" y="136"/>
                  </a:lnTo>
                  <a:lnTo>
                    <a:pt x="168" y="68"/>
                  </a:lnTo>
                  <a:lnTo>
                    <a:pt x="168" y="35"/>
                  </a:lnTo>
                  <a:lnTo>
                    <a:pt x="101" y="35"/>
                  </a:lnTo>
                  <a:lnTo>
                    <a:pt x="67" y="68"/>
                  </a:lnTo>
                  <a:lnTo>
                    <a:pt x="34" y="304"/>
                  </a:lnTo>
                  <a:lnTo>
                    <a:pt x="0" y="573"/>
                  </a:lnTo>
                  <a:lnTo>
                    <a:pt x="0" y="1112"/>
                  </a:lnTo>
                  <a:lnTo>
                    <a:pt x="34" y="1718"/>
                  </a:lnTo>
                  <a:lnTo>
                    <a:pt x="67" y="2021"/>
                  </a:lnTo>
                  <a:lnTo>
                    <a:pt x="168" y="2324"/>
                  </a:lnTo>
                  <a:lnTo>
                    <a:pt x="202" y="2358"/>
                  </a:lnTo>
                  <a:lnTo>
                    <a:pt x="303" y="2358"/>
                  </a:lnTo>
                  <a:lnTo>
                    <a:pt x="337" y="2290"/>
                  </a:lnTo>
                  <a:lnTo>
                    <a:pt x="303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36" y="674"/>
                  </a:lnTo>
                  <a:lnTo>
                    <a:pt x="202" y="237"/>
                  </a:lnTo>
                  <a:lnTo>
                    <a:pt x="438" y="270"/>
                  </a:lnTo>
                  <a:lnTo>
                    <a:pt x="1145" y="270"/>
                  </a:lnTo>
                  <a:lnTo>
                    <a:pt x="2222" y="203"/>
                  </a:lnTo>
                  <a:lnTo>
                    <a:pt x="2256" y="237"/>
                  </a:lnTo>
                  <a:lnTo>
                    <a:pt x="2289" y="270"/>
                  </a:lnTo>
                  <a:lnTo>
                    <a:pt x="2323" y="270"/>
                  </a:lnTo>
                  <a:lnTo>
                    <a:pt x="2289" y="573"/>
                  </a:lnTo>
                  <a:lnTo>
                    <a:pt x="2323" y="910"/>
                  </a:lnTo>
                  <a:lnTo>
                    <a:pt x="2357" y="2088"/>
                  </a:lnTo>
                  <a:lnTo>
                    <a:pt x="2121" y="2055"/>
                  </a:lnTo>
                  <a:lnTo>
                    <a:pt x="1885" y="2088"/>
                  </a:lnTo>
                  <a:lnTo>
                    <a:pt x="1414" y="2122"/>
                  </a:lnTo>
                  <a:lnTo>
                    <a:pt x="673" y="2122"/>
                  </a:lnTo>
                  <a:lnTo>
                    <a:pt x="539" y="2156"/>
                  </a:lnTo>
                  <a:lnTo>
                    <a:pt x="404" y="2189"/>
                  </a:lnTo>
                  <a:lnTo>
                    <a:pt x="337" y="2290"/>
                  </a:lnTo>
                  <a:lnTo>
                    <a:pt x="404" y="2358"/>
                  </a:lnTo>
                  <a:lnTo>
                    <a:pt x="505" y="2391"/>
                  </a:lnTo>
                  <a:lnTo>
                    <a:pt x="774" y="2425"/>
                  </a:lnTo>
                  <a:lnTo>
                    <a:pt x="1279" y="2358"/>
                  </a:lnTo>
                  <a:lnTo>
                    <a:pt x="2087" y="2358"/>
                  </a:lnTo>
                  <a:lnTo>
                    <a:pt x="2357" y="2290"/>
                  </a:lnTo>
                  <a:lnTo>
                    <a:pt x="2424" y="2324"/>
                  </a:lnTo>
                  <a:lnTo>
                    <a:pt x="2525" y="2324"/>
                  </a:lnTo>
                  <a:lnTo>
                    <a:pt x="2559" y="2257"/>
                  </a:lnTo>
                  <a:lnTo>
                    <a:pt x="2491" y="1078"/>
                  </a:lnTo>
                  <a:lnTo>
                    <a:pt x="2525" y="573"/>
                  </a:lnTo>
                  <a:lnTo>
                    <a:pt x="2491" y="304"/>
                  </a:lnTo>
                  <a:lnTo>
                    <a:pt x="2424" y="68"/>
                  </a:lnTo>
                  <a:lnTo>
                    <a:pt x="2390" y="68"/>
                  </a:lnTo>
                  <a:lnTo>
                    <a:pt x="2390" y="102"/>
                  </a:lnTo>
                  <a:lnTo>
                    <a:pt x="2357" y="102"/>
                  </a:lnTo>
                  <a:lnTo>
                    <a:pt x="2289" y="35"/>
                  </a:lnTo>
                  <a:lnTo>
                    <a:pt x="2222" y="35"/>
                  </a:lnTo>
                  <a:lnTo>
                    <a:pt x="198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9" name="Google Shape;1239;p8"/>
            <p:cNvSpPr/>
            <p:nvPr/>
          </p:nvSpPr>
          <p:spPr>
            <a:xfrm>
              <a:off x="4347000" y="5169650"/>
              <a:ext cx="557225" cy="307225"/>
            </a:xfrm>
            <a:custGeom>
              <a:rect b="b" l="l" r="r" t="t"/>
              <a:pathLst>
                <a:path extrusionOk="0" h="12289" w="22289">
                  <a:moveTo>
                    <a:pt x="472" y="5757"/>
                  </a:moveTo>
                  <a:lnTo>
                    <a:pt x="674" y="6262"/>
                  </a:lnTo>
                  <a:lnTo>
                    <a:pt x="943" y="6734"/>
                  </a:lnTo>
                  <a:lnTo>
                    <a:pt x="606" y="6734"/>
                  </a:lnTo>
                  <a:lnTo>
                    <a:pt x="438" y="6666"/>
                  </a:lnTo>
                  <a:lnTo>
                    <a:pt x="270" y="6565"/>
                  </a:lnTo>
                  <a:lnTo>
                    <a:pt x="169" y="6464"/>
                  </a:lnTo>
                  <a:lnTo>
                    <a:pt x="135" y="6363"/>
                  </a:lnTo>
                  <a:lnTo>
                    <a:pt x="135" y="6262"/>
                  </a:lnTo>
                  <a:lnTo>
                    <a:pt x="169" y="6128"/>
                  </a:lnTo>
                  <a:lnTo>
                    <a:pt x="303" y="5926"/>
                  </a:lnTo>
                  <a:lnTo>
                    <a:pt x="472" y="5757"/>
                  </a:lnTo>
                  <a:close/>
                  <a:moveTo>
                    <a:pt x="11414" y="6094"/>
                  </a:moveTo>
                  <a:lnTo>
                    <a:pt x="11548" y="6161"/>
                  </a:lnTo>
                  <a:lnTo>
                    <a:pt x="11717" y="6565"/>
                  </a:lnTo>
                  <a:lnTo>
                    <a:pt x="11784" y="6969"/>
                  </a:lnTo>
                  <a:lnTo>
                    <a:pt x="11548" y="6835"/>
                  </a:lnTo>
                  <a:lnTo>
                    <a:pt x="11245" y="6734"/>
                  </a:lnTo>
                  <a:lnTo>
                    <a:pt x="10976" y="6633"/>
                  </a:lnTo>
                  <a:lnTo>
                    <a:pt x="10673" y="6565"/>
                  </a:lnTo>
                  <a:lnTo>
                    <a:pt x="10875" y="6363"/>
                  </a:lnTo>
                  <a:lnTo>
                    <a:pt x="11077" y="6195"/>
                  </a:lnTo>
                  <a:lnTo>
                    <a:pt x="11178" y="6128"/>
                  </a:lnTo>
                  <a:lnTo>
                    <a:pt x="11279" y="6094"/>
                  </a:lnTo>
                  <a:close/>
                  <a:moveTo>
                    <a:pt x="1852" y="0"/>
                  </a:moveTo>
                  <a:lnTo>
                    <a:pt x="1785" y="34"/>
                  </a:lnTo>
                  <a:lnTo>
                    <a:pt x="1751" y="101"/>
                  </a:lnTo>
                  <a:lnTo>
                    <a:pt x="1549" y="741"/>
                  </a:lnTo>
                  <a:lnTo>
                    <a:pt x="1280" y="1347"/>
                  </a:lnTo>
                  <a:lnTo>
                    <a:pt x="775" y="2559"/>
                  </a:lnTo>
                  <a:lnTo>
                    <a:pt x="573" y="3199"/>
                  </a:lnTo>
                  <a:lnTo>
                    <a:pt x="404" y="3805"/>
                  </a:lnTo>
                  <a:lnTo>
                    <a:pt x="337" y="4141"/>
                  </a:lnTo>
                  <a:lnTo>
                    <a:pt x="303" y="4478"/>
                  </a:lnTo>
                  <a:lnTo>
                    <a:pt x="303" y="4781"/>
                  </a:lnTo>
                  <a:lnTo>
                    <a:pt x="303" y="5151"/>
                  </a:lnTo>
                  <a:lnTo>
                    <a:pt x="371" y="5421"/>
                  </a:lnTo>
                  <a:lnTo>
                    <a:pt x="438" y="5690"/>
                  </a:lnTo>
                  <a:lnTo>
                    <a:pt x="202" y="5825"/>
                  </a:lnTo>
                  <a:lnTo>
                    <a:pt x="135" y="5926"/>
                  </a:lnTo>
                  <a:lnTo>
                    <a:pt x="68" y="6027"/>
                  </a:lnTo>
                  <a:lnTo>
                    <a:pt x="0" y="6128"/>
                  </a:lnTo>
                  <a:lnTo>
                    <a:pt x="0" y="6262"/>
                  </a:lnTo>
                  <a:lnTo>
                    <a:pt x="0" y="6363"/>
                  </a:lnTo>
                  <a:lnTo>
                    <a:pt x="34" y="6498"/>
                  </a:lnTo>
                  <a:lnTo>
                    <a:pt x="101" y="6633"/>
                  </a:lnTo>
                  <a:lnTo>
                    <a:pt x="202" y="6734"/>
                  </a:lnTo>
                  <a:lnTo>
                    <a:pt x="337" y="6801"/>
                  </a:lnTo>
                  <a:lnTo>
                    <a:pt x="472" y="6868"/>
                  </a:lnTo>
                  <a:lnTo>
                    <a:pt x="775" y="6902"/>
                  </a:lnTo>
                  <a:lnTo>
                    <a:pt x="1078" y="6902"/>
                  </a:lnTo>
                  <a:lnTo>
                    <a:pt x="1414" y="7340"/>
                  </a:lnTo>
                  <a:lnTo>
                    <a:pt x="1818" y="7744"/>
                  </a:lnTo>
                  <a:lnTo>
                    <a:pt x="2256" y="8047"/>
                  </a:lnTo>
                  <a:lnTo>
                    <a:pt x="2458" y="8182"/>
                  </a:lnTo>
                  <a:lnTo>
                    <a:pt x="2694" y="8283"/>
                  </a:lnTo>
                  <a:lnTo>
                    <a:pt x="3300" y="8485"/>
                  </a:lnTo>
                  <a:lnTo>
                    <a:pt x="3939" y="8653"/>
                  </a:lnTo>
                  <a:lnTo>
                    <a:pt x="5252" y="8956"/>
                  </a:lnTo>
                  <a:lnTo>
                    <a:pt x="5825" y="9057"/>
                  </a:lnTo>
                  <a:lnTo>
                    <a:pt x="6397" y="9091"/>
                  </a:lnTo>
                  <a:lnTo>
                    <a:pt x="6700" y="9091"/>
                  </a:lnTo>
                  <a:lnTo>
                    <a:pt x="6969" y="9057"/>
                  </a:lnTo>
                  <a:lnTo>
                    <a:pt x="7273" y="9023"/>
                  </a:lnTo>
                  <a:lnTo>
                    <a:pt x="7542" y="8922"/>
                  </a:lnTo>
                  <a:lnTo>
                    <a:pt x="7845" y="8821"/>
                  </a:lnTo>
                  <a:lnTo>
                    <a:pt x="8081" y="8720"/>
                  </a:lnTo>
                  <a:lnTo>
                    <a:pt x="8586" y="8417"/>
                  </a:lnTo>
                  <a:lnTo>
                    <a:pt x="9091" y="8081"/>
                  </a:lnTo>
                  <a:lnTo>
                    <a:pt x="9528" y="7710"/>
                  </a:lnTo>
                  <a:lnTo>
                    <a:pt x="10067" y="7205"/>
                  </a:lnTo>
                  <a:lnTo>
                    <a:pt x="10572" y="6700"/>
                  </a:lnTo>
                  <a:lnTo>
                    <a:pt x="11178" y="6902"/>
                  </a:lnTo>
                  <a:lnTo>
                    <a:pt x="11515" y="7070"/>
                  </a:lnTo>
                  <a:lnTo>
                    <a:pt x="11818" y="7205"/>
                  </a:lnTo>
                  <a:lnTo>
                    <a:pt x="11851" y="7609"/>
                  </a:lnTo>
                  <a:lnTo>
                    <a:pt x="11851" y="8013"/>
                  </a:lnTo>
                  <a:lnTo>
                    <a:pt x="11818" y="8855"/>
                  </a:lnTo>
                  <a:lnTo>
                    <a:pt x="11851" y="9326"/>
                  </a:lnTo>
                  <a:lnTo>
                    <a:pt x="11986" y="9798"/>
                  </a:lnTo>
                  <a:lnTo>
                    <a:pt x="12121" y="10269"/>
                  </a:lnTo>
                  <a:lnTo>
                    <a:pt x="12323" y="10707"/>
                  </a:lnTo>
                  <a:lnTo>
                    <a:pt x="12592" y="11144"/>
                  </a:lnTo>
                  <a:lnTo>
                    <a:pt x="12895" y="11515"/>
                  </a:lnTo>
                  <a:lnTo>
                    <a:pt x="13232" y="11885"/>
                  </a:lnTo>
                  <a:lnTo>
                    <a:pt x="13636" y="12188"/>
                  </a:lnTo>
                  <a:lnTo>
                    <a:pt x="13737" y="12289"/>
                  </a:lnTo>
                  <a:lnTo>
                    <a:pt x="14073" y="12289"/>
                  </a:lnTo>
                  <a:lnTo>
                    <a:pt x="13501" y="11818"/>
                  </a:lnTo>
                  <a:lnTo>
                    <a:pt x="13265" y="11548"/>
                  </a:lnTo>
                  <a:lnTo>
                    <a:pt x="12996" y="11279"/>
                  </a:lnTo>
                  <a:lnTo>
                    <a:pt x="12794" y="11010"/>
                  </a:lnTo>
                  <a:lnTo>
                    <a:pt x="12592" y="10707"/>
                  </a:lnTo>
                  <a:lnTo>
                    <a:pt x="12424" y="10404"/>
                  </a:lnTo>
                  <a:lnTo>
                    <a:pt x="12255" y="10067"/>
                  </a:lnTo>
                  <a:lnTo>
                    <a:pt x="12188" y="9798"/>
                  </a:lnTo>
                  <a:lnTo>
                    <a:pt x="12121" y="9562"/>
                  </a:lnTo>
                  <a:lnTo>
                    <a:pt x="12087" y="9023"/>
                  </a:lnTo>
                  <a:lnTo>
                    <a:pt x="12087" y="8451"/>
                  </a:lnTo>
                  <a:lnTo>
                    <a:pt x="12087" y="7912"/>
                  </a:lnTo>
                  <a:lnTo>
                    <a:pt x="12087" y="7340"/>
                  </a:lnTo>
                  <a:lnTo>
                    <a:pt x="12053" y="7070"/>
                  </a:lnTo>
                  <a:lnTo>
                    <a:pt x="11986" y="6835"/>
                  </a:lnTo>
                  <a:lnTo>
                    <a:pt x="11919" y="6565"/>
                  </a:lnTo>
                  <a:lnTo>
                    <a:pt x="11818" y="6363"/>
                  </a:lnTo>
                  <a:lnTo>
                    <a:pt x="11683" y="6128"/>
                  </a:lnTo>
                  <a:lnTo>
                    <a:pt x="11481" y="5926"/>
                  </a:lnTo>
                  <a:lnTo>
                    <a:pt x="11346" y="5825"/>
                  </a:lnTo>
                  <a:lnTo>
                    <a:pt x="11279" y="5791"/>
                  </a:lnTo>
                  <a:lnTo>
                    <a:pt x="11245" y="5825"/>
                  </a:lnTo>
                  <a:lnTo>
                    <a:pt x="10437" y="6565"/>
                  </a:lnTo>
                  <a:lnTo>
                    <a:pt x="9663" y="7306"/>
                  </a:lnTo>
                  <a:lnTo>
                    <a:pt x="9225" y="7676"/>
                  </a:lnTo>
                  <a:lnTo>
                    <a:pt x="8788" y="7979"/>
                  </a:lnTo>
                  <a:lnTo>
                    <a:pt x="8350" y="8283"/>
                  </a:lnTo>
                  <a:lnTo>
                    <a:pt x="7879" y="8552"/>
                  </a:lnTo>
                  <a:lnTo>
                    <a:pt x="7576" y="8687"/>
                  </a:lnTo>
                  <a:lnTo>
                    <a:pt x="7306" y="8754"/>
                  </a:lnTo>
                  <a:lnTo>
                    <a:pt x="7003" y="8821"/>
                  </a:lnTo>
                  <a:lnTo>
                    <a:pt x="6734" y="8855"/>
                  </a:lnTo>
                  <a:lnTo>
                    <a:pt x="6128" y="8855"/>
                  </a:lnTo>
                  <a:lnTo>
                    <a:pt x="5522" y="8788"/>
                  </a:lnTo>
                  <a:lnTo>
                    <a:pt x="4916" y="8687"/>
                  </a:lnTo>
                  <a:lnTo>
                    <a:pt x="4310" y="8518"/>
                  </a:lnTo>
                  <a:lnTo>
                    <a:pt x="3165" y="8215"/>
                  </a:lnTo>
                  <a:lnTo>
                    <a:pt x="2896" y="8114"/>
                  </a:lnTo>
                  <a:lnTo>
                    <a:pt x="2593" y="7979"/>
                  </a:lnTo>
                  <a:lnTo>
                    <a:pt x="2357" y="7845"/>
                  </a:lnTo>
                  <a:lnTo>
                    <a:pt x="2088" y="7643"/>
                  </a:lnTo>
                  <a:lnTo>
                    <a:pt x="1852" y="7441"/>
                  </a:lnTo>
                  <a:lnTo>
                    <a:pt x="1650" y="7239"/>
                  </a:lnTo>
                  <a:lnTo>
                    <a:pt x="1448" y="6969"/>
                  </a:lnTo>
                  <a:lnTo>
                    <a:pt x="1246" y="6734"/>
                  </a:lnTo>
                  <a:lnTo>
                    <a:pt x="1078" y="6464"/>
                  </a:lnTo>
                  <a:lnTo>
                    <a:pt x="943" y="6161"/>
                  </a:lnTo>
                  <a:lnTo>
                    <a:pt x="808" y="5892"/>
                  </a:lnTo>
                  <a:lnTo>
                    <a:pt x="707" y="5589"/>
                  </a:lnTo>
                  <a:lnTo>
                    <a:pt x="606" y="5286"/>
                  </a:lnTo>
                  <a:lnTo>
                    <a:pt x="573" y="5017"/>
                  </a:lnTo>
                  <a:lnTo>
                    <a:pt x="539" y="4714"/>
                  </a:lnTo>
                  <a:lnTo>
                    <a:pt x="539" y="4411"/>
                  </a:lnTo>
                  <a:lnTo>
                    <a:pt x="606" y="3872"/>
                  </a:lnTo>
                  <a:lnTo>
                    <a:pt x="707" y="3333"/>
                  </a:lnTo>
                  <a:lnTo>
                    <a:pt x="909" y="2828"/>
                  </a:lnTo>
                  <a:lnTo>
                    <a:pt x="1111" y="2290"/>
                  </a:lnTo>
                  <a:lnTo>
                    <a:pt x="1549" y="1280"/>
                  </a:lnTo>
                  <a:lnTo>
                    <a:pt x="1751" y="775"/>
                  </a:lnTo>
                  <a:lnTo>
                    <a:pt x="1953" y="236"/>
                  </a:lnTo>
                  <a:lnTo>
                    <a:pt x="3266" y="472"/>
                  </a:lnTo>
                  <a:lnTo>
                    <a:pt x="4545" y="741"/>
                  </a:lnTo>
                  <a:lnTo>
                    <a:pt x="5858" y="1044"/>
                  </a:lnTo>
                  <a:lnTo>
                    <a:pt x="7138" y="1381"/>
                  </a:lnTo>
                  <a:lnTo>
                    <a:pt x="8417" y="1751"/>
                  </a:lnTo>
                  <a:lnTo>
                    <a:pt x="9663" y="2189"/>
                  </a:lnTo>
                  <a:lnTo>
                    <a:pt x="10909" y="2626"/>
                  </a:lnTo>
                  <a:lnTo>
                    <a:pt x="12154" y="3098"/>
                  </a:lnTo>
                  <a:lnTo>
                    <a:pt x="13434" y="3636"/>
                  </a:lnTo>
                  <a:lnTo>
                    <a:pt x="14713" y="4209"/>
                  </a:lnTo>
                  <a:lnTo>
                    <a:pt x="17238" y="5387"/>
                  </a:lnTo>
                  <a:lnTo>
                    <a:pt x="19763" y="6633"/>
                  </a:lnTo>
                  <a:lnTo>
                    <a:pt x="20336" y="6902"/>
                  </a:lnTo>
                  <a:lnTo>
                    <a:pt x="20706" y="7070"/>
                  </a:lnTo>
                  <a:lnTo>
                    <a:pt x="21076" y="7272"/>
                  </a:lnTo>
                  <a:lnTo>
                    <a:pt x="21413" y="7508"/>
                  </a:lnTo>
                  <a:lnTo>
                    <a:pt x="21716" y="7744"/>
                  </a:lnTo>
                  <a:lnTo>
                    <a:pt x="21851" y="7878"/>
                  </a:lnTo>
                  <a:lnTo>
                    <a:pt x="21952" y="8013"/>
                  </a:lnTo>
                  <a:lnTo>
                    <a:pt x="22019" y="8148"/>
                  </a:lnTo>
                  <a:lnTo>
                    <a:pt x="22053" y="8316"/>
                  </a:lnTo>
                  <a:lnTo>
                    <a:pt x="21548" y="9461"/>
                  </a:lnTo>
                  <a:lnTo>
                    <a:pt x="21009" y="10606"/>
                  </a:lnTo>
                  <a:lnTo>
                    <a:pt x="20605" y="11447"/>
                  </a:lnTo>
                  <a:lnTo>
                    <a:pt x="20167" y="12289"/>
                  </a:lnTo>
                  <a:lnTo>
                    <a:pt x="20470" y="12289"/>
                  </a:lnTo>
                  <a:lnTo>
                    <a:pt x="20773" y="11582"/>
                  </a:lnTo>
                  <a:lnTo>
                    <a:pt x="21076" y="10942"/>
                  </a:lnTo>
                  <a:lnTo>
                    <a:pt x="21649" y="9764"/>
                  </a:lnTo>
                  <a:lnTo>
                    <a:pt x="21884" y="9158"/>
                  </a:lnTo>
                  <a:lnTo>
                    <a:pt x="22019" y="8855"/>
                  </a:lnTo>
                  <a:lnTo>
                    <a:pt x="22086" y="8518"/>
                  </a:lnTo>
                  <a:lnTo>
                    <a:pt x="22154" y="8552"/>
                  </a:lnTo>
                  <a:lnTo>
                    <a:pt x="22221" y="8552"/>
                  </a:lnTo>
                  <a:lnTo>
                    <a:pt x="22255" y="8518"/>
                  </a:lnTo>
                  <a:lnTo>
                    <a:pt x="22288" y="8451"/>
                  </a:lnTo>
                  <a:lnTo>
                    <a:pt x="22255" y="8215"/>
                  </a:lnTo>
                  <a:lnTo>
                    <a:pt x="22187" y="8047"/>
                  </a:lnTo>
                  <a:lnTo>
                    <a:pt x="22086" y="7845"/>
                  </a:lnTo>
                  <a:lnTo>
                    <a:pt x="21952" y="7710"/>
                  </a:lnTo>
                  <a:lnTo>
                    <a:pt x="21581" y="7407"/>
                  </a:lnTo>
                  <a:lnTo>
                    <a:pt x="21245" y="7171"/>
                  </a:lnTo>
                  <a:lnTo>
                    <a:pt x="20639" y="6801"/>
                  </a:lnTo>
                  <a:lnTo>
                    <a:pt x="19999" y="6498"/>
                  </a:lnTo>
                  <a:lnTo>
                    <a:pt x="18720" y="5858"/>
                  </a:lnTo>
                  <a:lnTo>
                    <a:pt x="17339" y="5185"/>
                  </a:lnTo>
                  <a:lnTo>
                    <a:pt x="15959" y="4545"/>
                  </a:lnTo>
                  <a:lnTo>
                    <a:pt x="14578" y="3906"/>
                  </a:lnTo>
                  <a:lnTo>
                    <a:pt x="13164" y="3300"/>
                  </a:lnTo>
                  <a:lnTo>
                    <a:pt x="11851" y="2761"/>
                  </a:lnTo>
                  <a:lnTo>
                    <a:pt x="10538" y="2256"/>
                  </a:lnTo>
                  <a:lnTo>
                    <a:pt x="9192" y="1785"/>
                  </a:lnTo>
                  <a:lnTo>
                    <a:pt x="7845" y="1381"/>
                  </a:lnTo>
                  <a:lnTo>
                    <a:pt x="6397" y="943"/>
                  </a:lnTo>
                  <a:lnTo>
                    <a:pt x="4949" y="573"/>
                  </a:lnTo>
                  <a:lnTo>
                    <a:pt x="4209" y="438"/>
                  </a:lnTo>
                  <a:lnTo>
                    <a:pt x="3468" y="270"/>
                  </a:lnTo>
                  <a:lnTo>
                    <a:pt x="2727" y="169"/>
                  </a:lnTo>
                  <a:lnTo>
                    <a:pt x="1987" y="101"/>
                  </a:lnTo>
                  <a:lnTo>
                    <a:pt x="191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0" name="Google Shape;1240;p8"/>
            <p:cNvSpPr/>
            <p:nvPr/>
          </p:nvSpPr>
          <p:spPr>
            <a:xfrm>
              <a:off x="3949700" y="3040125"/>
              <a:ext cx="65675" cy="60650"/>
            </a:xfrm>
            <a:custGeom>
              <a:rect b="b" l="l" r="r" t="t"/>
              <a:pathLst>
                <a:path extrusionOk="0" h="2426" w="2627">
                  <a:moveTo>
                    <a:pt x="1819" y="1"/>
                  </a:moveTo>
                  <a:lnTo>
                    <a:pt x="1314" y="68"/>
                  </a:lnTo>
                  <a:lnTo>
                    <a:pt x="742" y="102"/>
                  </a:lnTo>
                  <a:lnTo>
                    <a:pt x="169" y="203"/>
                  </a:lnTo>
                  <a:lnTo>
                    <a:pt x="136" y="136"/>
                  </a:lnTo>
                  <a:lnTo>
                    <a:pt x="102" y="102"/>
                  </a:lnTo>
                  <a:lnTo>
                    <a:pt x="68" y="102"/>
                  </a:lnTo>
                  <a:lnTo>
                    <a:pt x="35" y="136"/>
                  </a:lnTo>
                  <a:lnTo>
                    <a:pt x="1" y="439"/>
                  </a:lnTo>
                  <a:lnTo>
                    <a:pt x="35" y="742"/>
                  </a:lnTo>
                  <a:lnTo>
                    <a:pt x="68" y="1348"/>
                  </a:lnTo>
                  <a:lnTo>
                    <a:pt x="68" y="1853"/>
                  </a:lnTo>
                  <a:lnTo>
                    <a:pt x="68" y="2122"/>
                  </a:lnTo>
                  <a:lnTo>
                    <a:pt x="136" y="2391"/>
                  </a:lnTo>
                  <a:lnTo>
                    <a:pt x="169" y="2425"/>
                  </a:lnTo>
                  <a:lnTo>
                    <a:pt x="237" y="2391"/>
                  </a:lnTo>
                  <a:lnTo>
                    <a:pt x="1314" y="2391"/>
                  </a:lnTo>
                  <a:lnTo>
                    <a:pt x="1853" y="2358"/>
                  </a:lnTo>
                  <a:lnTo>
                    <a:pt x="2088" y="2324"/>
                  </a:lnTo>
                  <a:lnTo>
                    <a:pt x="2358" y="2290"/>
                  </a:lnTo>
                  <a:lnTo>
                    <a:pt x="2358" y="2324"/>
                  </a:lnTo>
                  <a:lnTo>
                    <a:pt x="2425" y="2324"/>
                  </a:lnTo>
                  <a:lnTo>
                    <a:pt x="2526" y="2257"/>
                  </a:lnTo>
                  <a:lnTo>
                    <a:pt x="2560" y="2189"/>
                  </a:lnTo>
                  <a:lnTo>
                    <a:pt x="2593" y="2088"/>
                  </a:lnTo>
                  <a:lnTo>
                    <a:pt x="2627" y="1954"/>
                  </a:lnTo>
                  <a:lnTo>
                    <a:pt x="2593" y="1684"/>
                  </a:lnTo>
                  <a:lnTo>
                    <a:pt x="2560" y="1482"/>
                  </a:lnTo>
                  <a:lnTo>
                    <a:pt x="2560" y="742"/>
                  </a:lnTo>
                  <a:lnTo>
                    <a:pt x="2492" y="405"/>
                  </a:lnTo>
                  <a:lnTo>
                    <a:pt x="2425" y="237"/>
                  </a:lnTo>
                  <a:lnTo>
                    <a:pt x="2358" y="102"/>
                  </a:lnTo>
                  <a:lnTo>
                    <a:pt x="2324" y="102"/>
                  </a:lnTo>
                  <a:lnTo>
                    <a:pt x="2290" y="203"/>
                  </a:lnTo>
                  <a:lnTo>
                    <a:pt x="2257" y="338"/>
                  </a:lnTo>
                  <a:lnTo>
                    <a:pt x="2257" y="607"/>
                  </a:lnTo>
                  <a:lnTo>
                    <a:pt x="2324" y="1146"/>
                  </a:lnTo>
                  <a:lnTo>
                    <a:pt x="2358" y="1651"/>
                  </a:lnTo>
                  <a:lnTo>
                    <a:pt x="2358" y="2156"/>
                  </a:lnTo>
                  <a:lnTo>
                    <a:pt x="2088" y="2122"/>
                  </a:lnTo>
                  <a:lnTo>
                    <a:pt x="1853" y="2088"/>
                  </a:lnTo>
                  <a:lnTo>
                    <a:pt x="1314" y="2088"/>
                  </a:lnTo>
                  <a:lnTo>
                    <a:pt x="270" y="2189"/>
                  </a:lnTo>
                  <a:lnTo>
                    <a:pt x="270" y="1920"/>
                  </a:lnTo>
                  <a:lnTo>
                    <a:pt x="270" y="1684"/>
                  </a:lnTo>
                  <a:lnTo>
                    <a:pt x="237" y="1146"/>
                  </a:lnTo>
                  <a:lnTo>
                    <a:pt x="237" y="775"/>
                  </a:lnTo>
                  <a:lnTo>
                    <a:pt x="203" y="405"/>
                  </a:lnTo>
                  <a:lnTo>
                    <a:pt x="843" y="338"/>
                  </a:lnTo>
                  <a:lnTo>
                    <a:pt x="1482" y="270"/>
                  </a:lnTo>
                  <a:lnTo>
                    <a:pt x="1920" y="237"/>
                  </a:lnTo>
                  <a:lnTo>
                    <a:pt x="2122" y="203"/>
                  </a:lnTo>
                  <a:lnTo>
                    <a:pt x="2324" y="102"/>
                  </a:lnTo>
                  <a:lnTo>
                    <a:pt x="2324" y="68"/>
                  </a:lnTo>
                  <a:lnTo>
                    <a:pt x="2189" y="35"/>
                  </a:lnTo>
                  <a:lnTo>
                    <a:pt x="208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1" name="Google Shape;1241;p8"/>
            <p:cNvSpPr/>
            <p:nvPr/>
          </p:nvSpPr>
          <p:spPr>
            <a:xfrm>
              <a:off x="4713975" y="3144500"/>
              <a:ext cx="61475" cy="74100"/>
            </a:xfrm>
            <a:custGeom>
              <a:rect b="b" l="l" r="r" t="t"/>
              <a:pathLst>
                <a:path extrusionOk="0" h="2964" w="2459">
                  <a:moveTo>
                    <a:pt x="270" y="1516"/>
                  </a:moveTo>
                  <a:lnTo>
                    <a:pt x="472" y="1583"/>
                  </a:lnTo>
                  <a:lnTo>
                    <a:pt x="708" y="1617"/>
                  </a:lnTo>
                  <a:lnTo>
                    <a:pt x="1953" y="1617"/>
                  </a:lnTo>
                  <a:lnTo>
                    <a:pt x="2223" y="1583"/>
                  </a:lnTo>
                  <a:lnTo>
                    <a:pt x="2223" y="2088"/>
                  </a:lnTo>
                  <a:lnTo>
                    <a:pt x="2223" y="2324"/>
                  </a:lnTo>
                  <a:lnTo>
                    <a:pt x="2256" y="2593"/>
                  </a:lnTo>
                  <a:lnTo>
                    <a:pt x="1785" y="2593"/>
                  </a:lnTo>
                  <a:lnTo>
                    <a:pt x="1347" y="2661"/>
                  </a:lnTo>
                  <a:lnTo>
                    <a:pt x="842" y="2694"/>
                  </a:lnTo>
                  <a:lnTo>
                    <a:pt x="573" y="2728"/>
                  </a:lnTo>
                  <a:lnTo>
                    <a:pt x="337" y="2795"/>
                  </a:lnTo>
                  <a:lnTo>
                    <a:pt x="311" y="2821"/>
                  </a:lnTo>
                  <a:lnTo>
                    <a:pt x="337" y="2560"/>
                  </a:lnTo>
                  <a:lnTo>
                    <a:pt x="303" y="2189"/>
                  </a:lnTo>
                  <a:lnTo>
                    <a:pt x="270" y="1516"/>
                  </a:lnTo>
                  <a:close/>
                  <a:moveTo>
                    <a:pt x="2155" y="1"/>
                  </a:moveTo>
                  <a:lnTo>
                    <a:pt x="1886" y="34"/>
                  </a:lnTo>
                  <a:lnTo>
                    <a:pt x="1583" y="34"/>
                  </a:lnTo>
                  <a:lnTo>
                    <a:pt x="1044" y="102"/>
                  </a:lnTo>
                  <a:lnTo>
                    <a:pt x="607" y="169"/>
                  </a:lnTo>
                  <a:lnTo>
                    <a:pt x="135" y="236"/>
                  </a:lnTo>
                  <a:lnTo>
                    <a:pt x="101" y="169"/>
                  </a:lnTo>
                  <a:lnTo>
                    <a:pt x="68" y="203"/>
                  </a:lnTo>
                  <a:lnTo>
                    <a:pt x="0" y="506"/>
                  </a:lnTo>
                  <a:lnTo>
                    <a:pt x="0" y="809"/>
                  </a:lnTo>
                  <a:lnTo>
                    <a:pt x="34" y="1449"/>
                  </a:lnTo>
                  <a:lnTo>
                    <a:pt x="34" y="2189"/>
                  </a:lnTo>
                  <a:lnTo>
                    <a:pt x="68" y="2560"/>
                  </a:lnTo>
                  <a:lnTo>
                    <a:pt x="135" y="2896"/>
                  </a:lnTo>
                  <a:lnTo>
                    <a:pt x="169" y="2964"/>
                  </a:lnTo>
                  <a:lnTo>
                    <a:pt x="236" y="2964"/>
                  </a:lnTo>
                  <a:lnTo>
                    <a:pt x="270" y="2930"/>
                  </a:lnTo>
                  <a:lnTo>
                    <a:pt x="303" y="2896"/>
                  </a:lnTo>
                  <a:lnTo>
                    <a:pt x="310" y="2835"/>
                  </a:lnTo>
                  <a:lnTo>
                    <a:pt x="337" y="2863"/>
                  </a:lnTo>
                  <a:lnTo>
                    <a:pt x="842" y="2863"/>
                  </a:lnTo>
                  <a:lnTo>
                    <a:pt x="1347" y="2829"/>
                  </a:lnTo>
                  <a:lnTo>
                    <a:pt x="1819" y="2795"/>
                  </a:lnTo>
                  <a:lnTo>
                    <a:pt x="2290" y="2728"/>
                  </a:lnTo>
                  <a:lnTo>
                    <a:pt x="2324" y="2795"/>
                  </a:lnTo>
                  <a:lnTo>
                    <a:pt x="2357" y="2829"/>
                  </a:lnTo>
                  <a:lnTo>
                    <a:pt x="2391" y="2795"/>
                  </a:lnTo>
                  <a:lnTo>
                    <a:pt x="2391" y="2728"/>
                  </a:lnTo>
                  <a:lnTo>
                    <a:pt x="2425" y="2661"/>
                  </a:lnTo>
                  <a:lnTo>
                    <a:pt x="2425" y="2627"/>
                  </a:lnTo>
                  <a:lnTo>
                    <a:pt x="2458" y="2358"/>
                  </a:lnTo>
                  <a:lnTo>
                    <a:pt x="2458" y="2088"/>
                  </a:lnTo>
                  <a:lnTo>
                    <a:pt x="2425" y="1583"/>
                  </a:lnTo>
                  <a:lnTo>
                    <a:pt x="2391" y="843"/>
                  </a:lnTo>
                  <a:lnTo>
                    <a:pt x="2357" y="506"/>
                  </a:lnTo>
                  <a:lnTo>
                    <a:pt x="2290" y="135"/>
                  </a:lnTo>
                  <a:lnTo>
                    <a:pt x="2256" y="135"/>
                  </a:lnTo>
                  <a:lnTo>
                    <a:pt x="2223" y="438"/>
                  </a:lnTo>
                  <a:lnTo>
                    <a:pt x="2189" y="775"/>
                  </a:lnTo>
                  <a:lnTo>
                    <a:pt x="2223" y="1381"/>
                  </a:lnTo>
                  <a:lnTo>
                    <a:pt x="2223" y="1415"/>
                  </a:lnTo>
                  <a:lnTo>
                    <a:pt x="1953" y="1381"/>
                  </a:lnTo>
                  <a:lnTo>
                    <a:pt x="472" y="1381"/>
                  </a:lnTo>
                  <a:lnTo>
                    <a:pt x="236" y="1449"/>
                  </a:lnTo>
                  <a:lnTo>
                    <a:pt x="236" y="910"/>
                  </a:lnTo>
                  <a:lnTo>
                    <a:pt x="202" y="641"/>
                  </a:lnTo>
                  <a:lnTo>
                    <a:pt x="169" y="371"/>
                  </a:lnTo>
                  <a:lnTo>
                    <a:pt x="674" y="371"/>
                  </a:lnTo>
                  <a:lnTo>
                    <a:pt x="1213" y="304"/>
                  </a:lnTo>
                  <a:lnTo>
                    <a:pt x="1684" y="236"/>
                  </a:lnTo>
                  <a:lnTo>
                    <a:pt x="2189" y="169"/>
                  </a:lnTo>
                  <a:lnTo>
                    <a:pt x="2223" y="135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2" name="Google Shape;1242;p8"/>
            <p:cNvSpPr/>
            <p:nvPr/>
          </p:nvSpPr>
          <p:spPr>
            <a:xfrm>
              <a:off x="4783825" y="3175650"/>
              <a:ext cx="64000" cy="40425"/>
            </a:xfrm>
            <a:custGeom>
              <a:rect b="b" l="l" r="r" t="t"/>
              <a:pathLst>
                <a:path extrusionOk="0" h="1617" w="2560">
                  <a:moveTo>
                    <a:pt x="1314" y="1"/>
                  </a:moveTo>
                  <a:lnTo>
                    <a:pt x="674" y="34"/>
                  </a:lnTo>
                  <a:lnTo>
                    <a:pt x="371" y="68"/>
                  </a:lnTo>
                  <a:lnTo>
                    <a:pt x="68" y="135"/>
                  </a:lnTo>
                  <a:lnTo>
                    <a:pt x="35" y="169"/>
                  </a:lnTo>
                  <a:lnTo>
                    <a:pt x="1" y="203"/>
                  </a:lnTo>
                  <a:lnTo>
                    <a:pt x="35" y="236"/>
                  </a:lnTo>
                  <a:lnTo>
                    <a:pt x="102" y="270"/>
                  </a:lnTo>
                  <a:lnTo>
                    <a:pt x="708" y="270"/>
                  </a:lnTo>
                  <a:lnTo>
                    <a:pt x="1314" y="236"/>
                  </a:lnTo>
                  <a:lnTo>
                    <a:pt x="2290" y="236"/>
                  </a:lnTo>
                  <a:lnTo>
                    <a:pt x="2358" y="506"/>
                  </a:lnTo>
                  <a:lnTo>
                    <a:pt x="2391" y="775"/>
                  </a:lnTo>
                  <a:lnTo>
                    <a:pt x="2358" y="1347"/>
                  </a:lnTo>
                  <a:lnTo>
                    <a:pt x="1247" y="1381"/>
                  </a:lnTo>
                  <a:lnTo>
                    <a:pt x="742" y="1415"/>
                  </a:lnTo>
                  <a:lnTo>
                    <a:pt x="472" y="1415"/>
                  </a:lnTo>
                  <a:lnTo>
                    <a:pt x="237" y="1482"/>
                  </a:lnTo>
                  <a:lnTo>
                    <a:pt x="203" y="1516"/>
                  </a:lnTo>
                  <a:lnTo>
                    <a:pt x="237" y="1549"/>
                  </a:lnTo>
                  <a:lnTo>
                    <a:pt x="472" y="1617"/>
                  </a:lnTo>
                  <a:lnTo>
                    <a:pt x="742" y="1617"/>
                  </a:lnTo>
                  <a:lnTo>
                    <a:pt x="1280" y="1583"/>
                  </a:lnTo>
                  <a:lnTo>
                    <a:pt x="2459" y="1549"/>
                  </a:lnTo>
                  <a:lnTo>
                    <a:pt x="2526" y="1516"/>
                  </a:lnTo>
                  <a:lnTo>
                    <a:pt x="2560" y="1448"/>
                  </a:lnTo>
                  <a:lnTo>
                    <a:pt x="2560" y="1145"/>
                  </a:lnTo>
                  <a:lnTo>
                    <a:pt x="2492" y="842"/>
                  </a:lnTo>
                  <a:lnTo>
                    <a:pt x="2358" y="236"/>
                  </a:lnTo>
                  <a:lnTo>
                    <a:pt x="2391" y="203"/>
                  </a:lnTo>
                  <a:lnTo>
                    <a:pt x="2425" y="203"/>
                  </a:lnTo>
                  <a:lnTo>
                    <a:pt x="2459" y="135"/>
                  </a:lnTo>
                  <a:lnTo>
                    <a:pt x="2425" y="102"/>
                  </a:lnTo>
                  <a:lnTo>
                    <a:pt x="2391" y="102"/>
                  </a:lnTo>
                  <a:lnTo>
                    <a:pt x="2324" y="68"/>
                  </a:lnTo>
                  <a:lnTo>
                    <a:pt x="2324" y="1"/>
                  </a:lnTo>
                  <a:lnTo>
                    <a:pt x="2257" y="1"/>
                  </a:lnTo>
                  <a:lnTo>
                    <a:pt x="2257" y="34"/>
                  </a:lnTo>
                  <a:lnTo>
                    <a:pt x="2021" y="34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3" name="Google Shape;1243;p8"/>
            <p:cNvSpPr/>
            <p:nvPr/>
          </p:nvSpPr>
          <p:spPr>
            <a:xfrm>
              <a:off x="4809075" y="3187425"/>
              <a:ext cx="13500" cy="18550"/>
            </a:xfrm>
            <a:custGeom>
              <a:rect b="b" l="l" r="r" t="t"/>
              <a:pathLst>
                <a:path extrusionOk="0" h="742" w="540">
                  <a:moveTo>
                    <a:pt x="136" y="1"/>
                  </a:moveTo>
                  <a:lnTo>
                    <a:pt x="68" y="35"/>
                  </a:lnTo>
                  <a:lnTo>
                    <a:pt x="68" y="102"/>
                  </a:lnTo>
                  <a:lnTo>
                    <a:pt x="102" y="203"/>
                  </a:lnTo>
                  <a:lnTo>
                    <a:pt x="169" y="237"/>
                  </a:lnTo>
                  <a:lnTo>
                    <a:pt x="270" y="304"/>
                  </a:lnTo>
                  <a:lnTo>
                    <a:pt x="203" y="338"/>
                  </a:lnTo>
                  <a:lnTo>
                    <a:pt x="35" y="540"/>
                  </a:lnTo>
                  <a:lnTo>
                    <a:pt x="1" y="573"/>
                  </a:lnTo>
                  <a:lnTo>
                    <a:pt x="1" y="641"/>
                  </a:lnTo>
                  <a:lnTo>
                    <a:pt x="35" y="708"/>
                  </a:lnTo>
                  <a:lnTo>
                    <a:pt x="102" y="742"/>
                  </a:lnTo>
                  <a:lnTo>
                    <a:pt x="136" y="708"/>
                  </a:lnTo>
                  <a:lnTo>
                    <a:pt x="203" y="708"/>
                  </a:lnTo>
                  <a:lnTo>
                    <a:pt x="371" y="472"/>
                  </a:lnTo>
                  <a:lnTo>
                    <a:pt x="439" y="371"/>
                  </a:lnTo>
                  <a:lnTo>
                    <a:pt x="506" y="338"/>
                  </a:lnTo>
                  <a:lnTo>
                    <a:pt x="540" y="304"/>
                  </a:lnTo>
                  <a:lnTo>
                    <a:pt x="540" y="237"/>
                  </a:lnTo>
                  <a:lnTo>
                    <a:pt x="506" y="203"/>
                  </a:lnTo>
                  <a:lnTo>
                    <a:pt x="371" y="102"/>
                  </a:lnTo>
                  <a:lnTo>
                    <a:pt x="304" y="68"/>
                  </a:lnTo>
                  <a:lnTo>
                    <a:pt x="237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4" name="Google Shape;1244;p8"/>
            <p:cNvSpPr/>
            <p:nvPr/>
          </p:nvSpPr>
          <p:spPr>
            <a:xfrm>
              <a:off x="4735025" y="3156300"/>
              <a:ext cx="21900" cy="14325"/>
            </a:xfrm>
            <a:custGeom>
              <a:rect b="b" l="l" r="r" t="t"/>
              <a:pathLst>
                <a:path extrusionOk="0" h="573" w="876">
                  <a:moveTo>
                    <a:pt x="404" y="0"/>
                  </a:moveTo>
                  <a:lnTo>
                    <a:pt x="270" y="101"/>
                  </a:lnTo>
                  <a:lnTo>
                    <a:pt x="169" y="202"/>
                  </a:lnTo>
                  <a:lnTo>
                    <a:pt x="68" y="303"/>
                  </a:lnTo>
                  <a:lnTo>
                    <a:pt x="34" y="371"/>
                  </a:lnTo>
                  <a:lnTo>
                    <a:pt x="0" y="438"/>
                  </a:lnTo>
                  <a:lnTo>
                    <a:pt x="0" y="505"/>
                  </a:lnTo>
                  <a:lnTo>
                    <a:pt x="68" y="505"/>
                  </a:lnTo>
                  <a:lnTo>
                    <a:pt x="202" y="472"/>
                  </a:lnTo>
                  <a:lnTo>
                    <a:pt x="303" y="371"/>
                  </a:lnTo>
                  <a:lnTo>
                    <a:pt x="438" y="236"/>
                  </a:lnTo>
                  <a:lnTo>
                    <a:pt x="573" y="404"/>
                  </a:lnTo>
                  <a:lnTo>
                    <a:pt x="741" y="539"/>
                  </a:lnTo>
                  <a:lnTo>
                    <a:pt x="775" y="573"/>
                  </a:lnTo>
                  <a:lnTo>
                    <a:pt x="842" y="573"/>
                  </a:lnTo>
                  <a:lnTo>
                    <a:pt x="842" y="539"/>
                  </a:lnTo>
                  <a:lnTo>
                    <a:pt x="876" y="505"/>
                  </a:lnTo>
                  <a:lnTo>
                    <a:pt x="842" y="472"/>
                  </a:lnTo>
                  <a:lnTo>
                    <a:pt x="707" y="303"/>
                  </a:lnTo>
                  <a:lnTo>
                    <a:pt x="505" y="135"/>
                  </a:lnTo>
                  <a:lnTo>
                    <a:pt x="505" y="101"/>
                  </a:lnTo>
                  <a:lnTo>
                    <a:pt x="505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5" name="Google Shape;1245;p8"/>
            <p:cNvSpPr/>
            <p:nvPr/>
          </p:nvSpPr>
          <p:spPr>
            <a:xfrm>
              <a:off x="4691250" y="3071275"/>
              <a:ext cx="152375" cy="70725"/>
            </a:xfrm>
            <a:custGeom>
              <a:rect b="b" l="l" r="r" t="t"/>
              <a:pathLst>
                <a:path extrusionOk="0" h="2829" w="6095">
                  <a:moveTo>
                    <a:pt x="5522" y="1"/>
                  </a:moveTo>
                  <a:lnTo>
                    <a:pt x="3704" y="68"/>
                  </a:lnTo>
                  <a:lnTo>
                    <a:pt x="1886" y="169"/>
                  </a:lnTo>
                  <a:lnTo>
                    <a:pt x="977" y="236"/>
                  </a:lnTo>
                  <a:lnTo>
                    <a:pt x="505" y="304"/>
                  </a:lnTo>
                  <a:lnTo>
                    <a:pt x="68" y="405"/>
                  </a:lnTo>
                  <a:lnTo>
                    <a:pt x="34" y="438"/>
                  </a:lnTo>
                  <a:lnTo>
                    <a:pt x="68" y="472"/>
                  </a:lnTo>
                  <a:lnTo>
                    <a:pt x="101" y="472"/>
                  </a:lnTo>
                  <a:lnTo>
                    <a:pt x="34" y="708"/>
                  </a:lnTo>
                  <a:lnTo>
                    <a:pt x="0" y="977"/>
                  </a:lnTo>
                  <a:lnTo>
                    <a:pt x="34" y="1482"/>
                  </a:lnTo>
                  <a:lnTo>
                    <a:pt x="101" y="2088"/>
                  </a:lnTo>
                  <a:lnTo>
                    <a:pt x="202" y="2728"/>
                  </a:lnTo>
                  <a:lnTo>
                    <a:pt x="236" y="2761"/>
                  </a:lnTo>
                  <a:lnTo>
                    <a:pt x="270" y="2795"/>
                  </a:lnTo>
                  <a:lnTo>
                    <a:pt x="371" y="2761"/>
                  </a:lnTo>
                  <a:lnTo>
                    <a:pt x="1044" y="2829"/>
                  </a:lnTo>
                  <a:lnTo>
                    <a:pt x="1718" y="2829"/>
                  </a:lnTo>
                  <a:lnTo>
                    <a:pt x="2425" y="2795"/>
                  </a:lnTo>
                  <a:lnTo>
                    <a:pt x="3098" y="2728"/>
                  </a:lnTo>
                  <a:lnTo>
                    <a:pt x="4445" y="2593"/>
                  </a:lnTo>
                  <a:lnTo>
                    <a:pt x="5152" y="2559"/>
                  </a:lnTo>
                  <a:lnTo>
                    <a:pt x="5825" y="2559"/>
                  </a:lnTo>
                  <a:lnTo>
                    <a:pt x="5892" y="2593"/>
                  </a:lnTo>
                  <a:lnTo>
                    <a:pt x="5960" y="2593"/>
                  </a:lnTo>
                  <a:lnTo>
                    <a:pt x="6027" y="2559"/>
                  </a:lnTo>
                  <a:lnTo>
                    <a:pt x="6061" y="2492"/>
                  </a:lnTo>
                  <a:lnTo>
                    <a:pt x="6094" y="1280"/>
                  </a:lnTo>
                  <a:lnTo>
                    <a:pt x="6061" y="674"/>
                  </a:lnTo>
                  <a:lnTo>
                    <a:pt x="6061" y="371"/>
                  </a:lnTo>
                  <a:lnTo>
                    <a:pt x="6027" y="68"/>
                  </a:lnTo>
                  <a:lnTo>
                    <a:pt x="5993" y="34"/>
                  </a:lnTo>
                  <a:lnTo>
                    <a:pt x="5926" y="34"/>
                  </a:lnTo>
                  <a:lnTo>
                    <a:pt x="5892" y="68"/>
                  </a:lnTo>
                  <a:lnTo>
                    <a:pt x="5825" y="607"/>
                  </a:lnTo>
                  <a:lnTo>
                    <a:pt x="5791" y="1179"/>
                  </a:lnTo>
                  <a:lnTo>
                    <a:pt x="5825" y="2290"/>
                  </a:lnTo>
                  <a:lnTo>
                    <a:pt x="5152" y="2324"/>
                  </a:lnTo>
                  <a:lnTo>
                    <a:pt x="4478" y="2357"/>
                  </a:lnTo>
                  <a:lnTo>
                    <a:pt x="3132" y="2458"/>
                  </a:lnTo>
                  <a:lnTo>
                    <a:pt x="1785" y="2593"/>
                  </a:lnTo>
                  <a:lnTo>
                    <a:pt x="1111" y="2627"/>
                  </a:lnTo>
                  <a:lnTo>
                    <a:pt x="438" y="2627"/>
                  </a:lnTo>
                  <a:lnTo>
                    <a:pt x="303" y="2054"/>
                  </a:lnTo>
                  <a:lnTo>
                    <a:pt x="236" y="1448"/>
                  </a:lnTo>
                  <a:lnTo>
                    <a:pt x="236" y="977"/>
                  </a:lnTo>
                  <a:lnTo>
                    <a:pt x="236" y="708"/>
                  </a:lnTo>
                  <a:lnTo>
                    <a:pt x="169" y="472"/>
                  </a:lnTo>
                  <a:lnTo>
                    <a:pt x="472" y="506"/>
                  </a:lnTo>
                  <a:lnTo>
                    <a:pt x="775" y="506"/>
                  </a:lnTo>
                  <a:lnTo>
                    <a:pt x="1414" y="472"/>
                  </a:lnTo>
                  <a:lnTo>
                    <a:pt x="2054" y="405"/>
                  </a:lnTo>
                  <a:lnTo>
                    <a:pt x="2694" y="337"/>
                  </a:lnTo>
                  <a:lnTo>
                    <a:pt x="3973" y="270"/>
                  </a:lnTo>
                  <a:lnTo>
                    <a:pt x="4781" y="236"/>
                  </a:lnTo>
                  <a:lnTo>
                    <a:pt x="5219" y="203"/>
                  </a:lnTo>
                  <a:lnTo>
                    <a:pt x="5455" y="203"/>
                  </a:lnTo>
                  <a:lnTo>
                    <a:pt x="5556" y="236"/>
                  </a:lnTo>
                  <a:lnTo>
                    <a:pt x="5623" y="270"/>
                  </a:lnTo>
                  <a:lnTo>
                    <a:pt x="5690" y="304"/>
                  </a:lnTo>
                  <a:lnTo>
                    <a:pt x="5758" y="270"/>
                  </a:lnTo>
                  <a:lnTo>
                    <a:pt x="5791" y="236"/>
                  </a:lnTo>
                  <a:lnTo>
                    <a:pt x="5791" y="169"/>
                  </a:lnTo>
                  <a:lnTo>
                    <a:pt x="5758" y="102"/>
                  </a:lnTo>
                  <a:lnTo>
                    <a:pt x="5690" y="34"/>
                  </a:lnTo>
                  <a:lnTo>
                    <a:pt x="562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6" name="Google Shape;1246;p8"/>
            <p:cNvSpPr/>
            <p:nvPr/>
          </p:nvSpPr>
          <p:spPr>
            <a:xfrm>
              <a:off x="3904250" y="3176500"/>
              <a:ext cx="62325" cy="77450"/>
            </a:xfrm>
            <a:custGeom>
              <a:rect b="b" l="l" r="r" t="t"/>
              <a:pathLst>
                <a:path extrusionOk="0" h="3098" w="2493">
                  <a:moveTo>
                    <a:pt x="2290" y="202"/>
                  </a:moveTo>
                  <a:lnTo>
                    <a:pt x="2223" y="808"/>
                  </a:lnTo>
                  <a:lnTo>
                    <a:pt x="2223" y="1482"/>
                  </a:lnTo>
                  <a:lnTo>
                    <a:pt x="2223" y="2155"/>
                  </a:lnTo>
                  <a:lnTo>
                    <a:pt x="2290" y="2727"/>
                  </a:lnTo>
                  <a:lnTo>
                    <a:pt x="2324" y="2761"/>
                  </a:lnTo>
                  <a:lnTo>
                    <a:pt x="2290" y="2761"/>
                  </a:lnTo>
                  <a:lnTo>
                    <a:pt x="2055" y="2727"/>
                  </a:lnTo>
                  <a:lnTo>
                    <a:pt x="1819" y="2727"/>
                  </a:lnTo>
                  <a:lnTo>
                    <a:pt x="1348" y="2761"/>
                  </a:lnTo>
                  <a:lnTo>
                    <a:pt x="371" y="2761"/>
                  </a:lnTo>
                  <a:lnTo>
                    <a:pt x="270" y="1515"/>
                  </a:lnTo>
                  <a:lnTo>
                    <a:pt x="169" y="236"/>
                  </a:lnTo>
                  <a:lnTo>
                    <a:pt x="708" y="303"/>
                  </a:lnTo>
                  <a:lnTo>
                    <a:pt x="1213" y="270"/>
                  </a:lnTo>
                  <a:lnTo>
                    <a:pt x="2290" y="202"/>
                  </a:lnTo>
                  <a:close/>
                  <a:moveTo>
                    <a:pt x="2290" y="0"/>
                  </a:moveTo>
                  <a:lnTo>
                    <a:pt x="1752" y="34"/>
                  </a:lnTo>
                  <a:lnTo>
                    <a:pt x="1213" y="34"/>
                  </a:lnTo>
                  <a:lnTo>
                    <a:pt x="674" y="68"/>
                  </a:lnTo>
                  <a:lnTo>
                    <a:pt x="136" y="101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34" y="236"/>
                  </a:lnTo>
                  <a:lnTo>
                    <a:pt x="1" y="876"/>
                  </a:lnTo>
                  <a:lnTo>
                    <a:pt x="34" y="1616"/>
                  </a:lnTo>
                  <a:lnTo>
                    <a:pt x="102" y="2357"/>
                  </a:lnTo>
                  <a:lnTo>
                    <a:pt x="203" y="3030"/>
                  </a:lnTo>
                  <a:lnTo>
                    <a:pt x="237" y="3064"/>
                  </a:lnTo>
                  <a:lnTo>
                    <a:pt x="304" y="3098"/>
                  </a:lnTo>
                  <a:lnTo>
                    <a:pt x="371" y="3064"/>
                  </a:lnTo>
                  <a:lnTo>
                    <a:pt x="405" y="2997"/>
                  </a:lnTo>
                  <a:lnTo>
                    <a:pt x="405" y="2896"/>
                  </a:lnTo>
                  <a:lnTo>
                    <a:pt x="876" y="2997"/>
                  </a:lnTo>
                  <a:lnTo>
                    <a:pt x="1348" y="3030"/>
                  </a:lnTo>
                  <a:lnTo>
                    <a:pt x="1853" y="2997"/>
                  </a:lnTo>
                  <a:lnTo>
                    <a:pt x="2088" y="2963"/>
                  </a:lnTo>
                  <a:lnTo>
                    <a:pt x="2290" y="2896"/>
                  </a:lnTo>
                  <a:lnTo>
                    <a:pt x="2358" y="2862"/>
                  </a:lnTo>
                  <a:lnTo>
                    <a:pt x="2358" y="2795"/>
                  </a:lnTo>
                  <a:lnTo>
                    <a:pt x="2425" y="2795"/>
                  </a:lnTo>
                  <a:lnTo>
                    <a:pt x="2459" y="2761"/>
                  </a:lnTo>
                  <a:lnTo>
                    <a:pt x="2459" y="2727"/>
                  </a:lnTo>
                  <a:lnTo>
                    <a:pt x="2492" y="2121"/>
                  </a:lnTo>
                  <a:lnTo>
                    <a:pt x="2459" y="1448"/>
                  </a:lnTo>
                  <a:lnTo>
                    <a:pt x="2425" y="775"/>
                  </a:lnTo>
                  <a:lnTo>
                    <a:pt x="2358" y="169"/>
                  </a:lnTo>
                  <a:lnTo>
                    <a:pt x="2391" y="135"/>
                  </a:lnTo>
                  <a:lnTo>
                    <a:pt x="2391" y="68"/>
                  </a:lnTo>
                  <a:lnTo>
                    <a:pt x="2358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7" name="Google Shape;1247;p8"/>
            <p:cNvSpPr/>
            <p:nvPr/>
          </p:nvSpPr>
          <p:spPr>
            <a:xfrm>
              <a:off x="3843650" y="4433150"/>
              <a:ext cx="366175" cy="525250"/>
            </a:xfrm>
            <a:custGeom>
              <a:rect b="b" l="l" r="r" t="t"/>
              <a:pathLst>
                <a:path extrusionOk="0" h="21010" w="14647">
                  <a:moveTo>
                    <a:pt x="3738" y="1"/>
                  </a:moveTo>
                  <a:lnTo>
                    <a:pt x="3199" y="34"/>
                  </a:lnTo>
                  <a:lnTo>
                    <a:pt x="2661" y="102"/>
                  </a:lnTo>
                  <a:lnTo>
                    <a:pt x="2122" y="203"/>
                  </a:lnTo>
                  <a:lnTo>
                    <a:pt x="1583" y="337"/>
                  </a:lnTo>
                  <a:lnTo>
                    <a:pt x="1044" y="472"/>
                  </a:lnTo>
                  <a:lnTo>
                    <a:pt x="1" y="809"/>
                  </a:lnTo>
                  <a:lnTo>
                    <a:pt x="1" y="1078"/>
                  </a:lnTo>
                  <a:lnTo>
                    <a:pt x="607" y="876"/>
                  </a:lnTo>
                  <a:lnTo>
                    <a:pt x="1213" y="674"/>
                  </a:lnTo>
                  <a:lnTo>
                    <a:pt x="1819" y="539"/>
                  </a:lnTo>
                  <a:lnTo>
                    <a:pt x="2425" y="405"/>
                  </a:lnTo>
                  <a:lnTo>
                    <a:pt x="2829" y="337"/>
                  </a:lnTo>
                  <a:lnTo>
                    <a:pt x="3233" y="304"/>
                  </a:lnTo>
                  <a:lnTo>
                    <a:pt x="3671" y="270"/>
                  </a:lnTo>
                  <a:lnTo>
                    <a:pt x="4075" y="236"/>
                  </a:lnTo>
                  <a:lnTo>
                    <a:pt x="4883" y="304"/>
                  </a:lnTo>
                  <a:lnTo>
                    <a:pt x="5691" y="405"/>
                  </a:lnTo>
                  <a:lnTo>
                    <a:pt x="6499" y="573"/>
                  </a:lnTo>
                  <a:lnTo>
                    <a:pt x="7273" y="809"/>
                  </a:lnTo>
                  <a:lnTo>
                    <a:pt x="8047" y="1112"/>
                  </a:lnTo>
                  <a:lnTo>
                    <a:pt x="8822" y="1448"/>
                  </a:lnTo>
                  <a:lnTo>
                    <a:pt x="9125" y="1583"/>
                  </a:lnTo>
                  <a:lnTo>
                    <a:pt x="9394" y="1751"/>
                  </a:lnTo>
                  <a:lnTo>
                    <a:pt x="9933" y="2122"/>
                  </a:lnTo>
                  <a:lnTo>
                    <a:pt x="10438" y="2559"/>
                  </a:lnTo>
                  <a:lnTo>
                    <a:pt x="10909" y="2997"/>
                  </a:lnTo>
                  <a:lnTo>
                    <a:pt x="11482" y="3502"/>
                  </a:lnTo>
                  <a:lnTo>
                    <a:pt x="11987" y="4041"/>
                  </a:lnTo>
                  <a:lnTo>
                    <a:pt x="12525" y="4613"/>
                  </a:lnTo>
                  <a:lnTo>
                    <a:pt x="12997" y="5185"/>
                  </a:lnTo>
                  <a:lnTo>
                    <a:pt x="13401" y="5792"/>
                  </a:lnTo>
                  <a:lnTo>
                    <a:pt x="13704" y="6431"/>
                  </a:lnTo>
                  <a:lnTo>
                    <a:pt x="13872" y="6734"/>
                  </a:lnTo>
                  <a:lnTo>
                    <a:pt x="13973" y="7071"/>
                  </a:lnTo>
                  <a:lnTo>
                    <a:pt x="14074" y="7408"/>
                  </a:lnTo>
                  <a:lnTo>
                    <a:pt x="14175" y="7778"/>
                  </a:lnTo>
                  <a:lnTo>
                    <a:pt x="14242" y="8182"/>
                  </a:lnTo>
                  <a:lnTo>
                    <a:pt x="14276" y="8620"/>
                  </a:lnTo>
                  <a:lnTo>
                    <a:pt x="14343" y="9461"/>
                  </a:lnTo>
                  <a:lnTo>
                    <a:pt x="14377" y="11212"/>
                  </a:lnTo>
                  <a:lnTo>
                    <a:pt x="14411" y="11953"/>
                  </a:lnTo>
                  <a:lnTo>
                    <a:pt x="14343" y="12727"/>
                  </a:lnTo>
                  <a:lnTo>
                    <a:pt x="14242" y="13468"/>
                  </a:lnTo>
                  <a:lnTo>
                    <a:pt x="14040" y="14209"/>
                  </a:lnTo>
                  <a:lnTo>
                    <a:pt x="13805" y="14916"/>
                  </a:lnTo>
                  <a:lnTo>
                    <a:pt x="13502" y="15589"/>
                  </a:lnTo>
                  <a:lnTo>
                    <a:pt x="13131" y="16229"/>
                  </a:lnTo>
                  <a:lnTo>
                    <a:pt x="12660" y="16868"/>
                  </a:lnTo>
                  <a:lnTo>
                    <a:pt x="12424" y="17138"/>
                  </a:lnTo>
                  <a:lnTo>
                    <a:pt x="12189" y="17373"/>
                  </a:lnTo>
                  <a:lnTo>
                    <a:pt x="11650" y="17878"/>
                  </a:lnTo>
                  <a:lnTo>
                    <a:pt x="11078" y="18316"/>
                  </a:lnTo>
                  <a:lnTo>
                    <a:pt x="10505" y="18754"/>
                  </a:lnTo>
                  <a:lnTo>
                    <a:pt x="10202" y="18989"/>
                  </a:lnTo>
                  <a:lnTo>
                    <a:pt x="9865" y="19191"/>
                  </a:lnTo>
                  <a:lnTo>
                    <a:pt x="9529" y="19360"/>
                  </a:lnTo>
                  <a:lnTo>
                    <a:pt x="9192" y="19528"/>
                  </a:lnTo>
                  <a:lnTo>
                    <a:pt x="8519" y="19797"/>
                  </a:lnTo>
                  <a:lnTo>
                    <a:pt x="7778" y="19999"/>
                  </a:lnTo>
                  <a:lnTo>
                    <a:pt x="6431" y="20370"/>
                  </a:lnTo>
                  <a:lnTo>
                    <a:pt x="5792" y="20538"/>
                  </a:lnTo>
                  <a:lnTo>
                    <a:pt x="5118" y="20673"/>
                  </a:lnTo>
                  <a:lnTo>
                    <a:pt x="4681" y="20740"/>
                  </a:lnTo>
                  <a:lnTo>
                    <a:pt x="4243" y="20774"/>
                  </a:lnTo>
                  <a:lnTo>
                    <a:pt x="3401" y="20774"/>
                  </a:lnTo>
                  <a:lnTo>
                    <a:pt x="2560" y="20706"/>
                  </a:lnTo>
                  <a:lnTo>
                    <a:pt x="1684" y="20605"/>
                  </a:lnTo>
                  <a:lnTo>
                    <a:pt x="842" y="20471"/>
                  </a:lnTo>
                  <a:lnTo>
                    <a:pt x="1" y="20302"/>
                  </a:lnTo>
                  <a:lnTo>
                    <a:pt x="1" y="20572"/>
                  </a:lnTo>
                  <a:lnTo>
                    <a:pt x="169" y="20605"/>
                  </a:lnTo>
                  <a:lnTo>
                    <a:pt x="842" y="20740"/>
                  </a:lnTo>
                  <a:lnTo>
                    <a:pt x="1549" y="20841"/>
                  </a:lnTo>
                  <a:lnTo>
                    <a:pt x="2223" y="20942"/>
                  </a:lnTo>
                  <a:lnTo>
                    <a:pt x="2896" y="21009"/>
                  </a:lnTo>
                  <a:lnTo>
                    <a:pt x="4277" y="21009"/>
                  </a:lnTo>
                  <a:lnTo>
                    <a:pt x="4950" y="20942"/>
                  </a:lnTo>
                  <a:lnTo>
                    <a:pt x="5657" y="20841"/>
                  </a:lnTo>
                  <a:lnTo>
                    <a:pt x="6297" y="20706"/>
                  </a:lnTo>
                  <a:lnTo>
                    <a:pt x="6970" y="20504"/>
                  </a:lnTo>
                  <a:lnTo>
                    <a:pt x="8249" y="20168"/>
                  </a:lnTo>
                  <a:lnTo>
                    <a:pt x="8586" y="20067"/>
                  </a:lnTo>
                  <a:lnTo>
                    <a:pt x="8923" y="19966"/>
                  </a:lnTo>
                  <a:lnTo>
                    <a:pt x="9495" y="19696"/>
                  </a:lnTo>
                  <a:lnTo>
                    <a:pt x="10067" y="19360"/>
                  </a:lnTo>
                  <a:lnTo>
                    <a:pt x="10640" y="18989"/>
                  </a:lnTo>
                  <a:lnTo>
                    <a:pt x="11145" y="18585"/>
                  </a:lnTo>
                  <a:lnTo>
                    <a:pt x="11650" y="18181"/>
                  </a:lnTo>
                  <a:lnTo>
                    <a:pt x="12121" y="17777"/>
                  </a:lnTo>
                  <a:lnTo>
                    <a:pt x="12559" y="17340"/>
                  </a:lnTo>
                  <a:lnTo>
                    <a:pt x="12963" y="16868"/>
                  </a:lnTo>
                  <a:lnTo>
                    <a:pt x="13333" y="16363"/>
                  </a:lnTo>
                  <a:lnTo>
                    <a:pt x="13670" y="15825"/>
                  </a:lnTo>
                  <a:lnTo>
                    <a:pt x="13973" y="15219"/>
                  </a:lnTo>
                  <a:lnTo>
                    <a:pt x="14209" y="14579"/>
                  </a:lnTo>
                  <a:lnTo>
                    <a:pt x="14411" y="13939"/>
                  </a:lnTo>
                  <a:lnTo>
                    <a:pt x="14512" y="13266"/>
                  </a:lnTo>
                  <a:lnTo>
                    <a:pt x="14613" y="12592"/>
                  </a:lnTo>
                  <a:lnTo>
                    <a:pt x="14646" y="11919"/>
                  </a:lnTo>
                  <a:lnTo>
                    <a:pt x="14646" y="11246"/>
                  </a:lnTo>
                  <a:lnTo>
                    <a:pt x="14613" y="10572"/>
                  </a:lnTo>
                  <a:lnTo>
                    <a:pt x="14545" y="9865"/>
                  </a:lnTo>
                  <a:lnTo>
                    <a:pt x="14478" y="8552"/>
                  </a:lnTo>
                  <a:lnTo>
                    <a:pt x="14444" y="7879"/>
                  </a:lnTo>
                  <a:lnTo>
                    <a:pt x="14377" y="7576"/>
                  </a:lnTo>
                  <a:lnTo>
                    <a:pt x="14310" y="7239"/>
                  </a:lnTo>
                  <a:lnTo>
                    <a:pt x="14209" y="6903"/>
                  </a:lnTo>
                  <a:lnTo>
                    <a:pt x="14074" y="6600"/>
                  </a:lnTo>
                  <a:lnTo>
                    <a:pt x="13805" y="5994"/>
                  </a:lnTo>
                  <a:lnTo>
                    <a:pt x="13468" y="5421"/>
                  </a:lnTo>
                  <a:lnTo>
                    <a:pt x="13064" y="4882"/>
                  </a:lnTo>
                  <a:lnTo>
                    <a:pt x="12660" y="4377"/>
                  </a:lnTo>
                  <a:lnTo>
                    <a:pt x="12222" y="3872"/>
                  </a:lnTo>
                  <a:lnTo>
                    <a:pt x="11785" y="3401"/>
                  </a:lnTo>
                  <a:lnTo>
                    <a:pt x="11313" y="2963"/>
                  </a:lnTo>
                  <a:lnTo>
                    <a:pt x="10808" y="2526"/>
                  </a:lnTo>
                  <a:lnTo>
                    <a:pt x="10303" y="2122"/>
                  </a:lnTo>
                  <a:lnTo>
                    <a:pt x="9764" y="1751"/>
                  </a:lnTo>
                  <a:lnTo>
                    <a:pt x="9226" y="1415"/>
                  </a:lnTo>
                  <a:lnTo>
                    <a:pt x="8653" y="1112"/>
                  </a:lnTo>
                  <a:lnTo>
                    <a:pt x="8081" y="842"/>
                  </a:lnTo>
                  <a:lnTo>
                    <a:pt x="7475" y="607"/>
                  </a:lnTo>
                  <a:lnTo>
                    <a:pt x="6869" y="405"/>
                  </a:lnTo>
                  <a:lnTo>
                    <a:pt x="6229" y="236"/>
                  </a:lnTo>
                  <a:lnTo>
                    <a:pt x="5590" y="102"/>
                  </a:lnTo>
                  <a:lnTo>
                    <a:pt x="4950" y="34"/>
                  </a:lnTo>
                  <a:lnTo>
                    <a:pt x="431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8" name="Google Shape;1248;p8"/>
            <p:cNvSpPr/>
            <p:nvPr/>
          </p:nvSpPr>
          <p:spPr>
            <a:xfrm>
              <a:off x="4483350" y="3152075"/>
              <a:ext cx="79975" cy="72425"/>
            </a:xfrm>
            <a:custGeom>
              <a:rect b="b" l="l" r="r" t="t"/>
              <a:pathLst>
                <a:path extrusionOk="0" h="2897" w="3199">
                  <a:moveTo>
                    <a:pt x="2963" y="1"/>
                  </a:moveTo>
                  <a:lnTo>
                    <a:pt x="2963" y="34"/>
                  </a:lnTo>
                  <a:lnTo>
                    <a:pt x="2930" y="34"/>
                  </a:lnTo>
                  <a:lnTo>
                    <a:pt x="2896" y="338"/>
                  </a:lnTo>
                  <a:lnTo>
                    <a:pt x="2930" y="674"/>
                  </a:lnTo>
                  <a:lnTo>
                    <a:pt x="2963" y="1280"/>
                  </a:lnTo>
                  <a:lnTo>
                    <a:pt x="2963" y="1954"/>
                  </a:lnTo>
                  <a:lnTo>
                    <a:pt x="2997" y="2290"/>
                  </a:lnTo>
                  <a:lnTo>
                    <a:pt x="3031" y="2627"/>
                  </a:lnTo>
                  <a:lnTo>
                    <a:pt x="2324" y="2627"/>
                  </a:lnTo>
                  <a:lnTo>
                    <a:pt x="1650" y="2661"/>
                  </a:lnTo>
                  <a:lnTo>
                    <a:pt x="977" y="2694"/>
                  </a:lnTo>
                  <a:lnTo>
                    <a:pt x="640" y="2728"/>
                  </a:lnTo>
                  <a:lnTo>
                    <a:pt x="270" y="2728"/>
                  </a:lnTo>
                  <a:lnTo>
                    <a:pt x="303" y="2391"/>
                  </a:lnTo>
                  <a:lnTo>
                    <a:pt x="303" y="2055"/>
                  </a:lnTo>
                  <a:lnTo>
                    <a:pt x="270" y="1348"/>
                  </a:lnTo>
                  <a:lnTo>
                    <a:pt x="236" y="742"/>
                  </a:lnTo>
                  <a:lnTo>
                    <a:pt x="202" y="439"/>
                  </a:lnTo>
                  <a:lnTo>
                    <a:pt x="101" y="169"/>
                  </a:lnTo>
                  <a:lnTo>
                    <a:pt x="68" y="169"/>
                  </a:lnTo>
                  <a:lnTo>
                    <a:pt x="0" y="472"/>
                  </a:lnTo>
                  <a:lnTo>
                    <a:pt x="0" y="775"/>
                  </a:lnTo>
                  <a:lnTo>
                    <a:pt x="34" y="1381"/>
                  </a:lnTo>
                  <a:lnTo>
                    <a:pt x="34" y="1718"/>
                  </a:lnTo>
                  <a:lnTo>
                    <a:pt x="101" y="2088"/>
                  </a:lnTo>
                  <a:lnTo>
                    <a:pt x="236" y="2795"/>
                  </a:lnTo>
                  <a:lnTo>
                    <a:pt x="236" y="2829"/>
                  </a:lnTo>
                  <a:lnTo>
                    <a:pt x="236" y="2863"/>
                  </a:lnTo>
                  <a:lnTo>
                    <a:pt x="539" y="2795"/>
                  </a:lnTo>
                  <a:lnTo>
                    <a:pt x="573" y="2863"/>
                  </a:lnTo>
                  <a:lnTo>
                    <a:pt x="640" y="2896"/>
                  </a:lnTo>
                  <a:lnTo>
                    <a:pt x="842" y="2896"/>
                  </a:lnTo>
                  <a:lnTo>
                    <a:pt x="1347" y="2863"/>
                  </a:lnTo>
                  <a:lnTo>
                    <a:pt x="2223" y="2829"/>
                  </a:lnTo>
                  <a:lnTo>
                    <a:pt x="3064" y="2795"/>
                  </a:lnTo>
                  <a:lnTo>
                    <a:pt x="3098" y="2795"/>
                  </a:lnTo>
                  <a:lnTo>
                    <a:pt x="3098" y="2762"/>
                  </a:lnTo>
                  <a:lnTo>
                    <a:pt x="3132" y="2762"/>
                  </a:lnTo>
                  <a:lnTo>
                    <a:pt x="3165" y="2694"/>
                  </a:lnTo>
                  <a:lnTo>
                    <a:pt x="3199" y="2391"/>
                  </a:lnTo>
                  <a:lnTo>
                    <a:pt x="3199" y="2088"/>
                  </a:lnTo>
                  <a:lnTo>
                    <a:pt x="3199" y="1482"/>
                  </a:lnTo>
                  <a:lnTo>
                    <a:pt x="3165" y="742"/>
                  </a:lnTo>
                  <a:lnTo>
                    <a:pt x="3132" y="371"/>
                  </a:lnTo>
                  <a:lnTo>
                    <a:pt x="3031" y="34"/>
                  </a:lnTo>
                  <a:lnTo>
                    <a:pt x="296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9" name="Google Shape;1249;p8"/>
            <p:cNvSpPr/>
            <p:nvPr/>
          </p:nvSpPr>
          <p:spPr>
            <a:xfrm>
              <a:off x="4045675" y="3169750"/>
              <a:ext cx="85875" cy="74950"/>
            </a:xfrm>
            <a:custGeom>
              <a:rect b="b" l="l" r="r" t="t"/>
              <a:pathLst>
                <a:path extrusionOk="0" h="2998" w="3435">
                  <a:moveTo>
                    <a:pt x="1279" y="1"/>
                  </a:moveTo>
                  <a:lnTo>
                    <a:pt x="909" y="68"/>
                  </a:lnTo>
                  <a:lnTo>
                    <a:pt x="539" y="136"/>
                  </a:lnTo>
                  <a:lnTo>
                    <a:pt x="202" y="203"/>
                  </a:lnTo>
                  <a:lnTo>
                    <a:pt x="101" y="136"/>
                  </a:lnTo>
                  <a:lnTo>
                    <a:pt x="34" y="136"/>
                  </a:lnTo>
                  <a:lnTo>
                    <a:pt x="0" y="169"/>
                  </a:lnTo>
                  <a:lnTo>
                    <a:pt x="0" y="237"/>
                  </a:lnTo>
                  <a:lnTo>
                    <a:pt x="34" y="304"/>
                  </a:lnTo>
                  <a:lnTo>
                    <a:pt x="67" y="338"/>
                  </a:lnTo>
                  <a:lnTo>
                    <a:pt x="34" y="876"/>
                  </a:lnTo>
                  <a:lnTo>
                    <a:pt x="67" y="1684"/>
                  </a:lnTo>
                  <a:lnTo>
                    <a:pt x="135" y="2896"/>
                  </a:lnTo>
                  <a:lnTo>
                    <a:pt x="168" y="2997"/>
                  </a:lnTo>
                  <a:lnTo>
                    <a:pt x="269" y="2997"/>
                  </a:lnTo>
                  <a:lnTo>
                    <a:pt x="337" y="2964"/>
                  </a:lnTo>
                  <a:lnTo>
                    <a:pt x="337" y="2896"/>
                  </a:lnTo>
                  <a:lnTo>
                    <a:pt x="303" y="1920"/>
                  </a:lnTo>
                  <a:lnTo>
                    <a:pt x="269" y="944"/>
                  </a:lnTo>
                  <a:lnTo>
                    <a:pt x="269" y="674"/>
                  </a:lnTo>
                  <a:lnTo>
                    <a:pt x="269" y="371"/>
                  </a:lnTo>
                  <a:lnTo>
                    <a:pt x="943" y="304"/>
                  </a:lnTo>
                  <a:lnTo>
                    <a:pt x="1616" y="270"/>
                  </a:lnTo>
                  <a:lnTo>
                    <a:pt x="1986" y="270"/>
                  </a:lnTo>
                  <a:lnTo>
                    <a:pt x="2357" y="304"/>
                  </a:lnTo>
                  <a:lnTo>
                    <a:pt x="2727" y="338"/>
                  </a:lnTo>
                  <a:lnTo>
                    <a:pt x="3098" y="371"/>
                  </a:lnTo>
                  <a:lnTo>
                    <a:pt x="3131" y="371"/>
                  </a:lnTo>
                  <a:lnTo>
                    <a:pt x="3098" y="573"/>
                  </a:lnTo>
                  <a:lnTo>
                    <a:pt x="3098" y="809"/>
                  </a:lnTo>
                  <a:lnTo>
                    <a:pt x="3098" y="1247"/>
                  </a:lnTo>
                  <a:lnTo>
                    <a:pt x="3098" y="2055"/>
                  </a:lnTo>
                  <a:lnTo>
                    <a:pt x="3131" y="2425"/>
                  </a:lnTo>
                  <a:lnTo>
                    <a:pt x="3199" y="2795"/>
                  </a:lnTo>
                  <a:lnTo>
                    <a:pt x="2795" y="2728"/>
                  </a:lnTo>
                  <a:lnTo>
                    <a:pt x="2390" y="2728"/>
                  </a:lnTo>
                  <a:lnTo>
                    <a:pt x="1549" y="2694"/>
                  </a:lnTo>
                  <a:lnTo>
                    <a:pt x="774" y="2694"/>
                  </a:lnTo>
                  <a:lnTo>
                    <a:pt x="640" y="2762"/>
                  </a:lnTo>
                  <a:lnTo>
                    <a:pt x="505" y="2795"/>
                  </a:lnTo>
                  <a:lnTo>
                    <a:pt x="370" y="2896"/>
                  </a:lnTo>
                  <a:lnTo>
                    <a:pt x="539" y="2930"/>
                  </a:lnTo>
                  <a:lnTo>
                    <a:pt x="707" y="2964"/>
                  </a:lnTo>
                  <a:lnTo>
                    <a:pt x="1044" y="2964"/>
                  </a:lnTo>
                  <a:lnTo>
                    <a:pt x="1414" y="2930"/>
                  </a:lnTo>
                  <a:lnTo>
                    <a:pt x="1784" y="2930"/>
                  </a:lnTo>
                  <a:lnTo>
                    <a:pt x="2525" y="2997"/>
                  </a:lnTo>
                  <a:lnTo>
                    <a:pt x="2929" y="2997"/>
                  </a:lnTo>
                  <a:lnTo>
                    <a:pt x="3300" y="2930"/>
                  </a:lnTo>
                  <a:lnTo>
                    <a:pt x="3333" y="2930"/>
                  </a:lnTo>
                  <a:lnTo>
                    <a:pt x="3401" y="2896"/>
                  </a:lnTo>
                  <a:lnTo>
                    <a:pt x="3434" y="2829"/>
                  </a:lnTo>
                  <a:lnTo>
                    <a:pt x="3434" y="2795"/>
                  </a:lnTo>
                  <a:lnTo>
                    <a:pt x="3367" y="2425"/>
                  </a:lnTo>
                  <a:lnTo>
                    <a:pt x="3333" y="2021"/>
                  </a:lnTo>
                  <a:lnTo>
                    <a:pt x="3300" y="1247"/>
                  </a:lnTo>
                  <a:lnTo>
                    <a:pt x="3333" y="674"/>
                  </a:lnTo>
                  <a:lnTo>
                    <a:pt x="3300" y="405"/>
                  </a:lnTo>
                  <a:lnTo>
                    <a:pt x="3232" y="136"/>
                  </a:lnTo>
                  <a:lnTo>
                    <a:pt x="3232" y="102"/>
                  </a:lnTo>
                  <a:lnTo>
                    <a:pt x="3199" y="136"/>
                  </a:lnTo>
                  <a:lnTo>
                    <a:pt x="3165" y="270"/>
                  </a:lnTo>
                  <a:lnTo>
                    <a:pt x="3131" y="237"/>
                  </a:lnTo>
                  <a:lnTo>
                    <a:pt x="2795" y="102"/>
                  </a:lnTo>
                  <a:lnTo>
                    <a:pt x="2424" y="35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0" name="Google Shape;1250;p8"/>
            <p:cNvSpPr/>
            <p:nvPr/>
          </p:nvSpPr>
          <p:spPr>
            <a:xfrm>
              <a:off x="4792250" y="2902100"/>
              <a:ext cx="27800" cy="20225"/>
            </a:xfrm>
            <a:custGeom>
              <a:rect b="b" l="l" r="r" t="t"/>
              <a:pathLst>
                <a:path extrusionOk="0" h="809" w="1112">
                  <a:moveTo>
                    <a:pt x="371" y="0"/>
                  </a:moveTo>
                  <a:lnTo>
                    <a:pt x="304" y="34"/>
                  </a:lnTo>
                  <a:lnTo>
                    <a:pt x="203" y="101"/>
                  </a:lnTo>
                  <a:lnTo>
                    <a:pt x="102" y="202"/>
                  </a:lnTo>
                  <a:lnTo>
                    <a:pt x="1" y="404"/>
                  </a:lnTo>
                  <a:lnTo>
                    <a:pt x="1" y="472"/>
                  </a:lnTo>
                  <a:lnTo>
                    <a:pt x="34" y="505"/>
                  </a:lnTo>
                  <a:lnTo>
                    <a:pt x="371" y="775"/>
                  </a:lnTo>
                  <a:lnTo>
                    <a:pt x="472" y="808"/>
                  </a:lnTo>
                  <a:lnTo>
                    <a:pt x="539" y="775"/>
                  </a:lnTo>
                  <a:lnTo>
                    <a:pt x="573" y="707"/>
                  </a:lnTo>
                  <a:lnTo>
                    <a:pt x="506" y="606"/>
                  </a:lnTo>
                  <a:lnTo>
                    <a:pt x="337" y="472"/>
                  </a:lnTo>
                  <a:lnTo>
                    <a:pt x="674" y="438"/>
                  </a:lnTo>
                  <a:lnTo>
                    <a:pt x="1044" y="371"/>
                  </a:lnTo>
                  <a:lnTo>
                    <a:pt x="1112" y="337"/>
                  </a:lnTo>
                  <a:lnTo>
                    <a:pt x="1112" y="270"/>
                  </a:lnTo>
                  <a:lnTo>
                    <a:pt x="1112" y="202"/>
                  </a:lnTo>
                  <a:lnTo>
                    <a:pt x="1044" y="169"/>
                  </a:lnTo>
                  <a:lnTo>
                    <a:pt x="674" y="236"/>
                  </a:lnTo>
                  <a:lnTo>
                    <a:pt x="304" y="303"/>
                  </a:lnTo>
                  <a:lnTo>
                    <a:pt x="405" y="169"/>
                  </a:lnTo>
                  <a:lnTo>
                    <a:pt x="438" y="101"/>
                  </a:lnTo>
                  <a:lnTo>
                    <a:pt x="405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1" name="Google Shape;1251;p8"/>
            <p:cNvSpPr/>
            <p:nvPr/>
          </p:nvSpPr>
          <p:spPr>
            <a:xfrm>
              <a:off x="4374775" y="5194050"/>
              <a:ext cx="236525" cy="188575"/>
            </a:xfrm>
            <a:custGeom>
              <a:rect b="b" l="l" r="r" t="t"/>
              <a:pathLst>
                <a:path extrusionOk="0" h="7543" w="9461">
                  <a:moveTo>
                    <a:pt x="3805" y="472"/>
                  </a:moveTo>
                  <a:lnTo>
                    <a:pt x="4377" y="573"/>
                  </a:lnTo>
                  <a:lnTo>
                    <a:pt x="4916" y="708"/>
                  </a:lnTo>
                  <a:lnTo>
                    <a:pt x="5488" y="876"/>
                  </a:lnTo>
                  <a:lnTo>
                    <a:pt x="6027" y="1044"/>
                  </a:lnTo>
                  <a:lnTo>
                    <a:pt x="6566" y="1246"/>
                  </a:lnTo>
                  <a:lnTo>
                    <a:pt x="7104" y="1482"/>
                  </a:lnTo>
                  <a:lnTo>
                    <a:pt x="7643" y="1718"/>
                  </a:lnTo>
                  <a:lnTo>
                    <a:pt x="8182" y="1953"/>
                  </a:lnTo>
                  <a:lnTo>
                    <a:pt x="8586" y="2223"/>
                  </a:lnTo>
                  <a:lnTo>
                    <a:pt x="8754" y="2357"/>
                  </a:lnTo>
                  <a:lnTo>
                    <a:pt x="8922" y="2526"/>
                  </a:lnTo>
                  <a:lnTo>
                    <a:pt x="9023" y="2694"/>
                  </a:lnTo>
                  <a:lnTo>
                    <a:pt x="9124" y="2896"/>
                  </a:lnTo>
                  <a:lnTo>
                    <a:pt x="9192" y="3132"/>
                  </a:lnTo>
                  <a:lnTo>
                    <a:pt x="9225" y="3367"/>
                  </a:lnTo>
                  <a:lnTo>
                    <a:pt x="9192" y="3670"/>
                  </a:lnTo>
                  <a:lnTo>
                    <a:pt x="6498" y="2088"/>
                  </a:lnTo>
                  <a:lnTo>
                    <a:pt x="3805" y="472"/>
                  </a:lnTo>
                  <a:close/>
                  <a:moveTo>
                    <a:pt x="2256" y="203"/>
                  </a:moveTo>
                  <a:lnTo>
                    <a:pt x="2290" y="236"/>
                  </a:lnTo>
                  <a:lnTo>
                    <a:pt x="2323" y="270"/>
                  </a:lnTo>
                  <a:lnTo>
                    <a:pt x="2896" y="337"/>
                  </a:lnTo>
                  <a:lnTo>
                    <a:pt x="3502" y="405"/>
                  </a:lnTo>
                  <a:lnTo>
                    <a:pt x="3771" y="708"/>
                  </a:lnTo>
                  <a:lnTo>
                    <a:pt x="4074" y="943"/>
                  </a:lnTo>
                  <a:lnTo>
                    <a:pt x="4377" y="1179"/>
                  </a:lnTo>
                  <a:lnTo>
                    <a:pt x="4747" y="1415"/>
                  </a:lnTo>
                  <a:lnTo>
                    <a:pt x="5454" y="1819"/>
                  </a:lnTo>
                  <a:lnTo>
                    <a:pt x="6128" y="2189"/>
                  </a:lnTo>
                  <a:lnTo>
                    <a:pt x="9124" y="3940"/>
                  </a:lnTo>
                  <a:lnTo>
                    <a:pt x="9124" y="3940"/>
                  </a:lnTo>
                  <a:lnTo>
                    <a:pt x="7879" y="3603"/>
                  </a:lnTo>
                  <a:lnTo>
                    <a:pt x="7205" y="3435"/>
                  </a:lnTo>
                  <a:lnTo>
                    <a:pt x="6498" y="3300"/>
                  </a:lnTo>
                  <a:lnTo>
                    <a:pt x="5825" y="3199"/>
                  </a:lnTo>
                  <a:lnTo>
                    <a:pt x="5084" y="3132"/>
                  </a:lnTo>
                  <a:lnTo>
                    <a:pt x="4377" y="3098"/>
                  </a:lnTo>
                  <a:lnTo>
                    <a:pt x="3670" y="3098"/>
                  </a:lnTo>
                  <a:lnTo>
                    <a:pt x="3670" y="3064"/>
                  </a:lnTo>
                  <a:lnTo>
                    <a:pt x="3636" y="3031"/>
                  </a:lnTo>
                  <a:lnTo>
                    <a:pt x="2896" y="2627"/>
                  </a:lnTo>
                  <a:lnTo>
                    <a:pt x="2121" y="2256"/>
                  </a:lnTo>
                  <a:lnTo>
                    <a:pt x="1414" y="1852"/>
                  </a:lnTo>
                  <a:lnTo>
                    <a:pt x="1010" y="1650"/>
                  </a:lnTo>
                  <a:lnTo>
                    <a:pt x="640" y="1516"/>
                  </a:lnTo>
                  <a:lnTo>
                    <a:pt x="775" y="1280"/>
                  </a:lnTo>
                  <a:lnTo>
                    <a:pt x="943" y="1078"/>
                  </a:lnTo>
                  <a:lnTo>
                    <a:pt x="1111" y="876"/>
                  </a:lnTo>
                  <a:lnTo>
                    <a:pt x="1313" y="708"/>
                  </a:lnTo>
                  <a:lnTo>
                    <a:pt x="1515" y="539"/>
                  </a:lnTo>
                  <a:lnTo>
                    <a:pt x="1751" y="405"/>
                  </a:lnTo>
                  <a:lnTo>
                    <a:pt x="1987" y="304"/>
                  </a:lnTo>
                  <a:lnTo>
                    <a:pt x="2256" y="203"/>
                  </a:lnTo>
                  <a:close/>
                  <a:moveTo>
                    <a:pt x="573" y="1583"/>
                  </a:moveTo>
                  <a:lnTo>
                    <a:pt x="943" y="1819"/>
                  </a:lnTo>
                  <a:lnTo>
                    <a:pt x="1280" y="2021"/>
                  </a:lnTo>
                  <a:lnTo>
                    <a:pt x="2054" y="2425"/>
                  </a:lnTo>
                  <a:lnTo>
                    <a:pt x="2727" y="2795"/>
                  </a:lnTo>
                  <a:lnTo>
                    <a:pt x="3401" y="3132"/>
                  </a:lnTo>
                  <a:lnTo>
                    <a:pt x="2963" y="3165"/>
                  </a:lnTo>
                  <a:lnTo>
                    <a:pt x="2525" y="3266"/>
                  </a:lnTo>
                  <a:lnTo>
                    <a:pt x="2088" y="3367"/>
                  </a:lnTo>
                  <a:lnTo>
                    <a:pt x="1684" y="3502"/>
                  </a:lnTo>
                  <a:lnTo>
                    <a:pt x="1280" y="3637"/>
                  </a:lnTo>
                  <a:lnTo>
                    <a:pt x="876" y="3839"/>
                  </a:lnTo>
                  <a:lnTo>
                    <a:pt x="505" y="4074"/>
                  </a:lnTo>
                  <a:lnTo>
                    <a:pt x="169" y="4344"/>
                  </a:lnTo>
                  <a:lnTo>
                    <a:pt x="135" y="3805"/>
                  </a:lnTo>
                  <a:lnTo>
                    <a:pt x="169" y="3233"/>
                  </a:lnTo>
                  <a:lnTo>
                    <a:pt x="236" y="2728"/>
                  </a:lnTo>
                  <a:lnTo>
                    <a:pt x="337" y="2256"/>
                  </a:lnTo>
                  <a:lnTo>
                    <a:pt x="438" y="1920"/>
                  </a:lnTo>
                  <a:lnTo>
                    <a:pt x="573" y="1583"/>
                  </a:lnTo>
                  <a:close/>
                  <a:moveTo>
                    <a:pt x="4882" y="3334"/>
                  </a:moveTo>
                  <a:lnTo>
                    <a:pt x="5488" y="3401"/>
                  </a:lnTo>
                  <a:lnTo>
                    <a:pt x="6094" y="3468"/>
                  </a:lnTo>
                  <a:lnTo>
                    <a:pt x="6667" y="3569"/>
                  </a:lnTo>
                  <a:lnTo>
                    <a:pt x="7879" y="3839"/>
                  </a:lnTo>
                  <a:lnTo>
                    <a:pt x="9057" y="4108"/>
                  </a:lnTo>
                  <a:lnTo>
                    <a:pt x="8855" y="4512"/>
                  </a:lnTo>
                  <a:lnTo>
                    <a:pt x="8586" y="4916"/>
                  </a:lnTo>
                  <a:lnTo>
                    <a:pt x="8518" y="5017"/>
                  </a:lnTo>
                  <a:lnTo>
                    <a:pt x="8485" y="4983"/>
                  </a:lnTo>
                  <a:lnTo>
                    <a:pt x="8451" y="4983"/>
                  </a:lnTo>
                  <a:lnTo>
                    <a:pt x="7172" y="4647"/>
                  </a:lnTo>
                  <a:lnTo>
                    <a:pt x="5892" y="4344"/>
                  </a:lnTo>
                  <a:lnTo>
                    <a:pt x="5252" y="4209"/>
                  </a:lnTo>
                  <a:lnTo>
                    <a:pt x="4613" y="4074"/>
                  </a:lnTo>
                  <a:lnTo>
                    <a:pt x="4310" y="4007"/>
                  </a:lnTo>
                  <a:lnTo>
                    <a:pt x="3973" y="3973"/>
                  </a:lnTo>
                  <a:lnTo>
                    <a:pt x="3670" y="3940"/>
                  </a:lnTo>
                  <a:lnTo>
                    <a:pt x="3367" y="3973"/>
                  </a:lnTo>
                  <a:lnTo>
                    <a:pt x="3165" y="4007"/>
                  </a:lnTo>
                  <a:lnTo>
                    <a:pt x="2997" y="4074"/>
                  </a:lnTo>
                  <a:lnTo>
                    <a:pt x="2694" y="4209"/>
                  </a:lnTo>
                  <a:lnTo>
                    <a:pt x="2391" y="4411"/>
                  </a:lnTo>
                  <a:lnTo>
                    <a:pt x="2088" y="4613"/>
                  </a:lnTo>
                  <a:lnTo>
                    <a:pt x="1381" y="5118"/>
                  </a:lnTo>
                  <a:lnTo>
                    <a:pt x="640" y="5556"/>
                  </a:lnTo>
                  <a:lnTo>
                    <a:pt x="539" y="5455"/>
                  </a:lnTo>
                  <a:lnTo>
                    <a:pt x="404" y="5219"/>
                  </a:lnTo>
                  <a:lnTo>
                    <a:pt x="303" y="4983"/>
                  </a:lnTo>
                  <a:lnTo>
                    <a:pt x="236" y="4748"/>
                  </a:lnTo>
                  <a:lnTo>
                    <a:pt x="169" y="4478"/>
                  </a:lnTo>
                  <a:lnTo>
                    <a:pt x="674" y="4209"/>
                  </a:lnTo>
                  <a:lnTo>
                    <a:pt x="1145" y="3973"/>
                  </a:lnTo>
                  <a:lnTo>
                    <a:pt x="1650" y="3805"/>
                  </a:lnTo>
                  <a:lnTo>
                    <a:pt x="2155" y="3637"/>
                  </a:lnTo>
                  <a:lnTo>
                    <a:pt x="2660" y="3502"/>
                  </a:lnTo>
                  <a:lnTo>
                    <a:pt x="3165" y="3401"/>
                  </a:lnTo>
                  <a:lnTo>
                    <a:pt x="3704" y="3367"/>
                  </a:lnTo>
                  <a:lnTo>
                    <a:pt x="4276" y="3334"/>
                  </a:lnTo>
                  <a:close/>
                  <a:moveTo>
                    <a:pt x="3838" y="4108"/>
                  </a:moveTo>
                  <a:lnTo>
                    <a:pt x="4175" y="4142"/>
                  </a:lnTo>
                  <a:lnTo>
                    <a:pt x="4512" y="4209"/>
                  </a:lnTo>
                  <a:lnTo>
                    <a:pt x="5219" y="4377"/>
                  </a:lnTo>
                  <a:lnTo>
                    <a:pt x="5825" y="4546"/>
                  </a:lnTo>
                  <a:lnTo>
                    <a:pt x="7104" y="4849"/>
                  </a:lnTo>
                  <a:lnTo>
                    <a:pt x="8417" y="5152"/>
                  </a:lnTo>
                  <a:lnTo>
                    <a:pt x="8013" y="5690"/>
                  </a:lnTo>
                  <a:lnTo>
                    <a:pt x="7542" y="6195"/>
                  </a:lnTo>
                  <a:lnTo>
                    <a:pt x="7003" y="6633"/>
                  </a:lnTo>
                  <a:lnTo>
                    <a:pt x="6465" y="7003"/>
                  </a:lnTo>
                  <a:lnTo>
                    <a:pt x="6263" y="7105"/>
                  </a:lnTo>
                  <a:lnTo>
                    <a:pt x="6094" y="7206"/>
                  </a:lnTo>
                  <a:lnTo>
                    <a:pt x="5690" y="7307"/>
                  </a:lnTo>
                  <a:lnTo>
                    <a:pt x="5252" y="7340"/>
                  </a:lnTo>
                  <a:lnTo>
                    <a:pt x="4848" y="7307"/>
                  </a:lnTo>
                  <a:lnTo>
                    <a:pt x="4411" y="7273"/>
                  </a:lnTo>
                  <a:lnTo>
                    <a:pt x="4007" y="7172"/>
                  </a:lnTo>
                  <a:lnTo>
                    <a:pt x="3199" y="6936"/>
                  </a:lnTo>
                  <a:lnTo>
                    <a:pt x="2525" y="6734"/>
                  </a:lnTo>
                  <a:lnTo>
                    <a:pt x="1886" y="6465"/>
                  </a:lnTo>
                  <a:lnTo>
                    <a:pt x="1549" y="6296"/>
                  </a:lnTo>
                  <a:lnTo>
                    <a:pt x="1246" y="6128"/>
                  </a:lnTo>
                  <a:lnTo>
                    <a:pt x="977" y="5926"/>
                  </a:lnTo>
                  <a:lnTo>
                    <a:pt x="741" y="5657"/>
                  </a:lnTo>
                  <a:lnTo>
                    <a:pt x="1044" y="5589"/>
                  </a:lnTo>
                  <a:lnTo>
                    <a:pt x="1381" y="5421"/>
                  </a:lnTo>
                  <a:lnTo>
                    <a:pt x="1684" y="5219"/>
                  </a:lnTo>
                  <a:lnTo>
                    <a:pt x="1987" y="4983"/>
                  </a:lnTo>
                  <a:lnTo>
                    <a:pt x="2593" y="4512"/>
                  </a:lnTo>
                  <a:lnTo>
                    <a:pt x="2896" y="4344"/>
                  </a:lnTo>
                  <a:lnTo>
                    <a:pt x="3199" y="4209"/>
                  </a:lnTo>
                  <a:lnTo>
                    <a:pt x="3502" y="4142"/>
                  </a:lnTo>
                  <a:lnTo>
                    <a:pt x="3838" y="4108"/>
                  </a:lnTo>
                  <a:close/>
                  <a:moveTo>
                    <a:pt x="2323" y="1"/>
                  </a:moveTo>
                  <a:lnTo>
                    <a:pt x="1953" y="68"/>
                  </a:lnTo>
                  <a:lnTo>
                    <a:pt x="1616" y="169"/>
                  </a:lnTo>
                  <a:lnTo>
                    <a:pt x="1313" y="337"/>
                  </a:lnTo>
                  <a:lnTo>
                    <a:pt x="1044" y="573"/>
                  </a:lnTo>
                  <a:lnTo>
                    <a:pt x="808" y="842"/>
                  </a:lnTo>
                  <a:lnTo>
                    <a:pt x="606" y="1145"/>
                  </a:lnTo>
                  <a:lnTo>
                    <a:pt x="438" y="1482"/>
                  </a:lnTo>
                  <a:lnTo>
                    <a:pt x="303" y="1819"/>
                  </a:lnTo>
                  <a:lnTo>
                    <a:pt x="202" y="2189"/>
                  </a:lnTo>
                  <a:lnTo>
                    <a:pt x="101" y="2593"/>
                  </a:lnTo>
                  <a:lnTo>
                    <a:pt x="34" y="2963"/>
                  </a:lnTo>
                  <a:lnTo>
                    <a:pt x="0" y="3367"/>
                  </a:lnTo>
                  <a:lnTo>
                    <a:pt x="0" y="3738"/>
                  </a:lnTo>
                  <a:lnTo>
                    <a:pt x="0" y="4445"/>
                  </a:lnTo>
                  <a:lnTo>
                    <a:pt x="0" y="4478"/>
                  </a:lnTo>
                  <a:lnTo>
                    <a:pt x="0" y="4512"/>
                  </a:lnTo>
                  <a:lnTo>
                    <a:pt x="0" y="4546"/>
                  </a:lnTo>
                  <a:lnTo>
                    <a:pt x="34" y="4781"/>
                  </a:lnTo>
                  <a:lnTo>
                    <a:pt x="68" y="4950"/>
                  </a:lnTo>
                  <a:lnTo>
                    <a:pt x="135" y="5152"/>
                  </a:lnTo>
                  <a:lnTo>
                    <a:pt x="303" y="5455"/>
                  </a:lnTo>
                  <a:lnTo>
                    <a:pt x="539" y="5758"/>
                  </a:lnTo>
                  <a:lnTo>
                    <a:pt x="808" y="6027"/>
                  </a:lnTo>
                  <a:lnTo>
                    <a:pt x="1111" y="6263"/>
                  </a:lnTo>
                  <a:lnTo>
                    <a:pt x="1414" y="6465"/>
                  </a:lnTo>
                  <a:lnTo>
                    <a:pt x="1751" y="6633"/>
                  </a:lnTo>
                  <a:lnTo>
                    <a:pt x="2088" y="6768"/>
                  </a:lnTo>
                  <a:lnTo>
                    <a:pt x="2929" y="7105"/>
                  </a:lnTo>
                  <a:lnTo>
                    <a:pt x="3401" y="7273"/>
                  </a:lnTo>
                  <a:lnTo>
                    <a:pt x="3872" y="7374"/>
                  </a:lnTo>
                  <a:lnTo>
                    <a:pt x="4343" y="7475"/>
                  </a:lnTo>
                  <a:lnTo>
                    <a:pt x="4815" y="7542"/>
                  </a:lnTo>
                  <a:lnTo>
                    <a:pt x="5286" y="7542"/>
                  </a:lnTo>
                  <a:lnTo>
                    <a:pt x="5724" y="7475"/>
                  </a:lnTo>
                  <a:lnTo>
                    <a:pt x="6162" y="7374"/>
                  </a:lnTo>
                  <a:lnTo>
                    <a:pt x="6532" y="7172"/>
                  </a:lnTo>
                  <a:lnTo>
                    <a:pt x="6936" y="6970"/>
                  </a:lnTo>
                  <a:lnTo>
                    <a:pt x="7273" y="6700"/>
                  </a:lnTo>
                  <a:lnTo>
                    <a:pt x="7609" y="6397"/>
                  </a:lnTo>
                  <a:lnTo>
                    <a:pt x="7912" y="6061"/>
                  </a:lnTo>
                  <a:lnTo>
                    <a:pt x="8485" y="5387"/>
                  </a:lnTo>
                  <a:lnTo>
                    <a:pt x="8720" y="5118"/>
                  </a:lnTo>
                  <a:lnTo>
                    <a:pt x="8922" y="4781"/>
                  </a:lnTo>
                  <a:lnTo>
                    <a:pt x="9124" y="4411"/>
                  </a:lnTo>
                  <a:lnTo>
                    <a:pt x="9293" y="4041"/>
                  </a:lnTo>
                  <a:lnTo>
                    <a:pt x="9394" y="4041"/>
                  </a:lnTo>
                  <a:lnTo>
                    <a:pt x="9461" y="3973"/>
                  </a:lnTo>
                  <a:lnTo>
                    <a:pt x="9461" y="3872"/>
                  </a:lnTo>
                  <a:lnTo>
                    <a:pt x="9461" y="3839"/>
                  </a:lnTo>
                  <a:lnTo>
                    <a:pt x="9427" y="3805"/>
                  </a:lnTo>
                  <a:lnTo>
                    <a:pt x="9394" y="3771"/>
                  </a:lnTo>
                  <a:lnTo>
                    <a:pt x="9427" y="3502"/>
                  </a:lnTo>
                  <a:lnTo>
                    <a:pt x="9427" y="3233"/>
                  </a:lnTo>
                  <a:lnTo>
                    <a:pt x="9394" y="2997"/>
                  </a:lnTo>
                  <a:lnTo>
                    <a:pt x="9293" y="2728"/>
                  </a:lnTo>
                  <a:lnTo>
                    <a:pt x="9192" y="2559"/>
                  </a:lnTo>
                  <a:lnTo>
                    <a:pt x="9091" y="2391"/>
                  </a:lnTo>
                  <a:lnTo>
                    <a:pt x="8788" y="2122"/>
                  </a:lnTo>
                  <a:lnTo>
                    <a:pt x="8451" y="1852"/>
                  </a:lnTo>
                  <a:lnTo>
                    <a:pt x="8081" y="1650"/>
                  </a:lnTo>
                  <a:lnTo>
                    <a:pt x="7677" y="1448"/>
                  </a:lnTo>
                  <a:lnTo>
                    <a:pt x="7273" y="1280"/>
                  </a:lnTo>
                  <a:lnTo>
                    <a:pt x="6498" y="1011"/>
                  </a:lnTo>
                  <a:lnTo>
                    <a:pt x="5589" y="674"/>
                  </a:lnTo>
                  <a:lnTo>
                    <a:pt x="4646" y="438"/>
                  </a:lnTo>
                  <a:lnTo>
                    <a:pt x="3704" y="236"/>
                  </a:lnTo>
                  <a:lnTo>
                    <a:pt x="2761" y="102"/>
                  </a:lnTo>
                  <a:lnTo>
                    <a:pt x="2761" y="34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2" name="Google Shape;1252;p8"/>
            <p:cNvSpPr/>
            <p:nvPr/>
          </p:nvSpPr>
          <p:spPr>
            <a:xfrm>
              <a:off x="6859475" y="5379225"/>
              <a:ext cx="306400" cy="97650"/>
            </a:xfrm>
            <a:custGeom>
              <a:rect b="b" l="l" r="r" t="t"/>
              <a:pathLst>
                <a:path extrusionOk="0" h="3906" w="12256">
                  <a:moveTo>
                    <a:pt x="2492" y="775"/>
                  </a:moveTo>
                  <a:lnTo>
                    <a:pt x="2727" y="809"/>
                  </a:lnTo>
                  <a:lnTo>
                    <a:pt x="2963" y="943"/>
                  </a:lnTo>
                  <a:lnTo>
                    <a:pt x="3131" y="1078"/>
                  </a:lnTo>
                  <a:lnTo>
                    <a:pt x="3266" y="1280"/>
                  </a:lnTo>
                  <a:lnTo>
                    <a:pt x="3333" y="1549"/>
                  </a:lnTo>
                  <a:lnTo>
                    <a:pt x="2727" y="2189"/>
                  </a:lnTo>
                  <a:lnTo>
                    <a:pt x="2222" y="2795"/>
                  </a:lnTo>
                  <a:lnTo>
                    <a:pt x="1953" y="3132"/>
                  </a:lnTo>
                  <a:lnTo>
                    <a:pt x="1684" y="3401"/>
                  </a:lnTo>
                  <a:lnTo>
                    <a:pt x="1515" y="3536"/>
                  </a:lnTo>
                  <a:lnTo>
                    <a:pt x="1347" y="3603"/>
                  </a:lnTo>
                  <a:lnTo>
                    <a:pt x="1145" y="3670"/>
                  </a:lnTo>
                  <a:lnTo>
                    <a:pt x="943" y="3670"/>
                  </a:lnTo>
                  <a:lnTo>
                    <a:pt x="808" y="3637"/>
                  </a:lnTo>
                  <a:lnTo>
                    <a:pt x="707" y="3569"/>
                  </a:lnTo>
                  <a:lnTo>
                    <a:pt x="606" y="3502"/>
                  </a:lnTo>
                  <a:lnTo>
                    <a:pt x="539" y="3435"/>
                  </a:lnTo>
                  <a:lnTo>
                    <a:pt x="404" y="3233"/>
                  </a:lnTo>
                  <a:lnTo>
                    <a:pt x="371" y="2997"/>
                  </a:lnTo>
                  <a:lnTo>
                    <a:pt x="371" y="2728"/>
                  </a:lnTo>
                  <a:lnTo>
                    <a:pt x="404" y="2492"/>
                  </a:lnTo>
                  <a:lnTo>
                    <a:pt x="472" y="2256"/>
                  </a:lnTo>
                  <a:lnTo>
                    <a:pt x="539" y="2054"/>
                  </a:lnTo>
                  <a:lnTo>
                    <a:pt x="640" y="1886"/>
                  </a:lnTo>
                  <a:lnTo>
                    <a:pt x="775" y="1751"/>
                  </a:lnTo>
                  <a:lnTo>
                    <a:pt x="1044" y="1482"/>
                  </a:lnTo>
                  <a:lnTo>
                    <a:pt x="1347" y="1213"/>
                  </a:lnTo>
                  <a:lnTo>
                    <a:pt x="1684" y="1011"/>
                  </a:lnTo>
                  <a:lnTo>
                    <a:pt x="1953" y="842"/>
                  </a:lnTo>
                  <a:lnTo>
                    <a:pt x="2256" y="775"/>
                  </a:lnTo>
                  <a:close/>
                  <a:moveTo>
                    <a:pt x="6229" y="1"/>
                  </a:moveTo>
                  <a:lnTo>
                    <a:pt x="5892" y="34"/>
                  </a:lnTo>
                  <a:lnTo>
                    <a:pt x="5556" y="102"/>
                  </a:lnTo>
                  <a:lnTo>
                    <a:pt x="5219" y="203"/>
                  </a:lnTo>
                  <a:lnTo>
                    <a:pt x="4882" y="371"/>
                  </a:lnTo>
                  <a:lnTo>
                    <a:pt x="4579" y="539"/>
                  </a:lnTo>
                  <a:lnTo>
                    <a:pt x="4242" y="775"/>
                  </a:lnTo>
                  <a:lnTo>
                    <a:pt x="3939" y="1011"/>
                  </a:lnTo>
                  <a:lnTo>
                    <a:pt x="3670" y="1246"/>
                  </a:lnTo>
                  <a:lnTo>
                    <a:pt x="3569" y="1078"/>
                  </a:lnTo>
                  <a:lnTo>
                    <a:pt x="3502" y="943"/>
                  </a:lnTo>
                  <a:lnTo>
                    <a:pt x="3401" y="809"/>
                  </a:lnTo>
                  <a:lnTo>
                    <a:pt x="3266" y="674"/>
                  </a:lnTo>
                  <a:lnTo>
                    <a:pt x="3131" y="573"/>
                  </a:lnTo>
                  <a:lnTo>
                    <a:pt x="2997" y="506"/>
                  </a:lnTo>
                  <a:lnTo>
                    <a:pt x="2828" y="438"/>
                  </a:lnTo>
                  <a:lnTo>
                    <a:pt x="2626" y="371"/>
                  </a:lnTo>
                  <a:lnTo>
                    <a:pt x="2391" y="371"/>
                  </a:lnTo>
                  <a:lnTo>
                    <a:pt x="2121" y="405"/>
                  </a:lnTo>
                  <a:lnTo>
                    <a:pt x="1886" y="506"/>
                  </a:lnTo>
                  <a:lnTo>
                    <a:pt x="1616" y="607"/>
                  </a:lnTo>
                  <a:lnTo>
                    <a:pt x="1414" y="741"/>
                  </a:lnTo>
                  <a:lnTo>
                    <a:pt x="1179" y="910"/>
                  </a:lnTo>
                  <a:lnTo>
                    <a:pt x="775" y="1246"/>
                  </a:lnTo>
                  <a:lnTo>
                    <a:pt x="505" y="1516"/>
                  </a:lnTo>
                  <a:lnTo>
                    <a:pt x="270" y="1852"/>
                  </a:lnTo>
                  <a:lnTo>
                    <a:pt x="101" y="2223"/>
                  </a:lnTo>
                  <a:lnTo>
                    <a:pt x="34" y="2627"/>
                  </a:lnTo>
                  <a:lnTo>
                    <a:pt x="0" y="2795"/>
                  </a:lnTo>
                  <a:lnTo>
                    <a:pt x="0" y="2997"/>
                  </a:lnTo>
                  <a:lnTo>
                    <a:pt x="34" y="3165"/>
                  </a:lnTo>
                  <a:lnTo>
                    <a:pt x="101" y="3334"/>
                  </a:lnTo>
                  <a:lnTo>
                    <a:pt x="202" y="3502"/>
                  </a:lnTo>
                  <a:lnTo>
                    <a:pt x="303" y="3670"/>
                  </a:lnTo>
                  <a:lnTo>
                    <a:pt x="438" y="3805"/>
                  </a:lnTo>
                  <a:lnTo>
                    <a:pt x="640" y="3906"/>
                  </a:lnTo>
                  <a:lnTo>
                    <a:pt x="1583" y="3906"/>
                  </a:lnTo>
                  <a:lnTo>
                    <a:pt x="1751" y="3771"/>
                  </a:lnTo>
                  <a:lnTo>
                    <a:pt x="1919" y="3637"/>
                  </a:lnTo>
                  <a:lnTo>
                    <a:pt x="2222" y="3334"/>
                  </a:lnTo>
                  <a:lnTo>
                    <a:pt x="2795" y="2728"/>
                  </a:lnTo>
                  <a:lnTo>
                    <a:pt x="3367" y="2088"/>
                  </a:lnTo>
                  <a:lnTo>
                    <a:pt x="3333" y="2189"/>
                  </a:lnTo>
                  <a:lnTo>
                    <a:pt x="3300" y="2425"/>
                  </a:lnTo>
                  <a:lnTo>
                    <a:pt x="3199" y="2627"/>
                  </a:lnTo>
                  <a:lnTo>
                    <a:pt x="2997" y="3064"/>
                  </a:lnTo>
                  <a:lnTo>
                    <a:pt x="2727" y="3502"/>
                  </a:lnTo>
                  <a:lnTo>
                    <a:pt x="2424" y="3906"/>
                  </a:lnTo>
                  <a:lnTo>
                    <a:pt x="2828" y="3906"/>
                  </a:lnTo>
                  <a:lnTo>
                    <a:pt x="2997" y="3670"/>
                  </a:lnTo>
                  <a:lnTo>
                    <a:pt x="3266" y="3233"/>
                  </a:lnTo>
                  <a:lnTo>
                    <a:pt x="3535" y="2761"/>
                  </a:lnTo>
                  <a:lnTo>
                    <a:pt x="3636" y="2492"/>
                  </a:lnTo>
                  <a:lnTo>
                    <a:pt x="3704" y="2223"/>
                  </a:lnTo>
                  <a:lnTo>
                    <a:pt x="3737" y="1987"/>
                  </a:lnTo>
                  <a:lnTo>
                    <a:pt x="3737" y="1718"/>
                  </a:lnTo>
                  <a:lnTo>
                    <a:pt x="4343" y="1213"/>
                  </a:lnTo>
                  <a:lnTo>
                    <a:pt x="4647" y="1011"/>
                  </a:lnTo>
                  <a:lnTo>
                    <a:pt x="4950" y="775"/>
                  </a:lnTo>
                  <a:lnTo>
                    <a:pt x="5286" y="607"/>
                  </a:lnTo>
                  <a:lnTo>
                    <a:pt x="5623" y="438"/>
                  </a:lnTo>
                  <a:lnTo>
                    <a:pt x="5859" y="371"/>
                  </a:lnTo>
                  <a:lnTo>
                    <a:pt x="6094" y="337"/>
                  </a:lnTo>
                  <a:lnTo>
                    <a:pt x="6330" y="371"/>
                  </a:lnTo>
                  <a:lnTo>
                    <a:pt x="6566" y="405"/>
                  </a:lnTo>
                  <a:lnTo>
                    <a:pt x="7003" y="573"/>
                  </a:lnTo>
                  <a:lnTo>
                    <a:pt x="7441" y="775"/>
                  </a:lnTo>
                  <a:lnTo>
                    <a:pt x="8114" y="1145"/>
                  </a:lnTo>
                  <a:lnTo>
                    <a:pt x="8754" y="1549"/>
                  </a:lnTo>
                  <a:lnTo>
                    <a:pt x="9394" y="1987"/>
                  </a:lnTo>
                  <a:lnTo>
                    <a:pt x="10000" y="2492"/>
                  </a:lnTo>
                  <a:lnTo>
                    <a:pt x="10370" y="2829"/>
                  </a:lnTo>
                  <a:lnTo>
                    <a:pt x="10740" y="3199"/>
                  </a:lnTo>
                  <a:lnTo>
                    <a:pt x="11111" y="3569"/>
                  </a:lnTo>
                  <a:lnTo>
                    <a:pt x="11515" y="3906"/>
                  </a:lnTo>
                  <a:lnTo>
                    <a:pt x="12255" y="3906"/>
                  </a:lnTo>
                  <a:lnTo>
                    <a:pt x="12020" y="3771"/>
                  </a:lnTo>
                  <a:lnTo>
                    <a:pt x="11784" y="3603"/>
                  </a:lnTo>
                  <a:lnTo>
                    <a:pt x="11313" y="3233"/>
                  </a:lnTo>
                  <a:lnTo>
                    <a:pt x="10572" y="2526"/>
                  </a:lnTo>
                  <a:lnTo>
                    <a:pt x="10101" y="2122"/>
                  </a:lnTo>
                  <a:lnTo>
                    <a:pt x="9629" y="1718"/>
                  </a:lnTo>
                  <a:lnTo>
                    <a:pt x="9091" y="1347"/>
                  </a:lnTo>
                  <a:lnTo>
                    <a:pt x="8586" y="1011"/>
                  </a:lnTo>
                  <a:lnTo>
                    <a:pt x="8047" y="674"/>
                  </a:lnTo>
                  <a:lnTo>
                    <a:pt x="7475" y="371"/>
                  </a:lnTo>
                  <a:lnTo>
                    <a:pt x="7172" y="203"/>
                  </a:lnTo>
                  <a:lnTo>
                    <a:pt x="6869" y="102"/>
                  </a:lnTo>
                  <a:lnTo>
                    <a:pt x="6532" y="34"/>
                  </a:lnTo>
                  <a:lnTo>
                    <a:pt x="622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3" name="Google Shape;1253;p8"/>
            <p:cNvSpPr/>
            <p:nvPr/>
          </p:nvSpPr>
          <p:spPr>
            <a:xfrm>
              <a:off x="4659275" y="5290000"/>
              <a:ext cx="214650" cy="186875"/>
            </a:xfrm>
            <a:custGeom>
              <a:rect b="b" l="l" r="r" t="t"/>
              <a:pathLst>
                <a:path extrusionOk="0" h="7475" w="8586">
                  <a:moveTo>
                    <a:pt x="1582" y="169"/>
                  </a:moveTo>
                  <a:lnTo>
                    <a:pt x="1986" y="236"/>
                  </a:lnTo>
                  <a:lnTo>
                    <a:pt x="2357" y="337"/>
                  </a:lnTo>
                  <a:lnTo>
                    <a:pt x="2761" y="438"/>
                  </a:lnTo>
                  <a:lnTo>
                    <a:pt x="3535" y="708"/>
                  </a:lnTo>
                  <a:lnTo>
                    <a:pt x="4310" y="1011"/>
                  </a:lnTo>
                  <a:lnTo>
                    <a:pt x="5993" y="1684"/>
                  </a:lnTo>
                  <a:lnTo>
                    <a:pt x="7676" y="2458"/>
                  </a:lnTo>
                  <a:lnTo>
                    <a:pt x="7811" y="2526"/>
                  </a:lnTo>
                  <a:lnTo>
                    <a:pt x="7946" y="2627"/>
                  </a:lnTo>
                  <a:lnTo>
                    <a:pt x="8148" y="2829"/>
                  </a:lnTo>
                  <a:lnTo>
                    <a:pt x="8282" y="3098"/>
                  </a:lnTo>
                  <a:lnTo>
                    <a:pt x="8350" y="3368"/>
                  </a:lnTo>
                  <a:lnTo>
                    <a:pt x="8383" y="3671"/>
                  </a:lnTo>
                  <a:lnTo>
                    <a:pt x="8350" y="4007"/>
                  </a:lnTo>
                  <a:lnTo>
                    <a:pt x="8316" y="4344"/>
                  </a:lnTo>
                  <a:lnTo>
                    <a:pt x="8249" y="4681"/>
                  </a:lnTo>
                  <a:lnTo>
                    <a:pt x="7272" y="4344"/>
                  </a:lnTo>
                  <a:lnTo>
                    <a:pt x="6296" y="4007"/>
                  </a:lnTo>
                  <a:lnTo>
                    <a:pt x="4343" y="3401"/>
                  </a:lnTo>
                  <a:lnTo>
                    <a:pt x="3367" y="3064"/>
                  </a:lnTo>
                  <a:lnTo>
                    <a:pt x="2357" y="2728"/>
                  </a:lnTo>
                  <a:lnTo>
                    <a:pt x="1347" y="2425"/>
                  </a:lnTo>
                  <a:lnTo>
                    <a:pt x="842" y="2290"/>
                  </a:lnTo>
                  <a:lnTo>
                    <a:pt x="337" y="2189"/>
                  </a:lnTo>
                  <a:lnTo>
                    <a:pt x="370" y="1852"/>
                  </a:lnTo>
                  <a:lnTo>
                    <a:pt x="471" y="1549"/>
                  </a:lnTo>
                  <a:lnTo>
                    <a:pt x="572" y="1246"/>
                  </a:lnTo>
                  <a:lnTo>
                    <a:pt x="707" y="943"/>
                  </a:lnTo>
                  <a:lnTo>
                    <a:pt x="1448" y="1213"/>
                  </a:lnTo>
                  <a:lnTo>
                    <a:pt x="2188" y="1482"/>
                  </a:lnTo>
                  <a:lnTo>
                    <a:pt x="2660" y="1650"/>
                  </a:lnTo>
                  <a:lnTo>
                    <a:pt x="3131" y="1751"/>
                  </a:lnTo>
                  <a:lnTo>
                    <a:pt x="4108" y="1920"/>
                  </a:lnTo>
                  <a:lnTo>
                    <a:pt x="5084" y="2122"/>
                  </a:lnTo>
                  <a:lnTo>
                    <a:pt x="5993" y="2324"/>
                  </a:lnTo>
                  <a:lnTo>
                    <a:pt x="7878" y="2795"/>
                  </a:lnTo>
                  <a:lnTo>
                    <a:pt x="7946" y="2795"/>
                  </a:lnTo>
                  <a:lnTo>
                    <a:pt x="7979" y="2728"/>
                  </a:lnTo>
                  <a:lnTo>
                    <a:pt x="7979" y="2694"/>
                  </a:lnTo>
                  <a:lnTo>
                    <a:pt x="7946" y="2627"/>
                  </a:lnTo>
                  <a:lnTo>
                    <a:pt x="7003" y="2357"/>
                  </a:lnTo>
                  <a:lnTo>
                    <a:pt x="6060" y="2122"/>
                  </a:lnTo>
                  <a:lnTo>
                    <a:pt x="5118" y="1920"/>
                  </a:lnTo>
                  <a:lnTo>
                    <a:pt x="4175" y="1751"/>
                  </a:lnTo>
                  <a:lnTo>
                    <a:pt x="3300" y="1583"/>
                  </a:lnTo>
                  <a:lnTo>
                    <a:pt x="2896" y="1516"/>
                  </a:lnTo>
                  <a:lnTo>
                    <a:pt x="2458" y="1381"/>
                  </a:lnTo>
                  <a:lnTo>
                    <a:pt x="2054" y="1246"/>
                  </a:lnTo>
                  <a:lnTo>
                    <a:pt x="1616" y="1078"/>
                  </a:lnTo>
                  <a:lnTo>
                    <a:pt x="1178" y="910"/>
                  </a:lnTo>
                  <a:lnTo>
                    <a:pt x="741" y="809"/>
                  </a:lnTo>
                  <a:lnTo>
                    <a:pt x="943" y="472"/>
                  </a:lnTo>
                  <a:lnTo>
                    <a:pt x="1145" y="169"/>
                  </a:lnTo>
                  <a:close/>
                  <a:moveTo>
                    <a:pt x="1212" y="1"/>
                  </a:moveTo>
                  <a:lnTo>
                    <a:pt x="1178" y="34"/>
                  </a:lnTo>
                  <a:lnTo>
                    <a:pt x="1077" y="34"/>
                  </a:lnTo>
                  <a:lnTo>
                    <a:pt x="1010" y="68"/>
                  </a:lnTo>
                  <a:lnTo>
                    <a:pt x="1044" y="135"/>
                  </a:lnTo>
                  <a:lnTo>
                    <a:pt x="842" y="337"/>
                  </a:lnTo>
                  <a:lnTo>
                    <a:pt x="673" y="539"/>
                  </a:lnTo>
                  <a:lnTo>
                    <a:pt x="539" y="775"/>
                  </a:lnTo>
                  <a:lnTo>
                    <a:pt x="404" y="1044"/>
                  </a:lnTo>
                  <a:lnTo>
                    <a:pt x="303" y="1314"/>
                  </a:lnTo>
                  <a:lnTo>
                    <a:pt x="202" y="1617"/>
                  </a:lnTo>
                  <a:lnTo>
                    <a:pt x="67" y="2189"/>
                  </a:lnTo>
                  <a:lnTo>
                    <a:pt x="0" y="2829"/>
                  </a:lnTo>
                  <a:lnTo>
                    <a:pt x="0" y="3435"/>
                  </a:lnTo>
                  <a:lnTo>
                    <a:pt x="34" y="4007"/>
                  </a:lnTo>
                  <a:lnTo>
                    <a:pt x="101" y="4512"/>
                  </a:lnTo>
                  <a:lnTo>
                    <a:pt x="202" y="4849"/>
                  </a:lnTo>
                  <a:lnTo>
                    <a:pt x="303" y="5186"/>
                  </a:lnTo>
                  <a:lnTo>
                    <a:pt x="438" y="5489"/>
                  </a:lnTo>
                  <a:lnTo>
                    <a:pt x="572" y="5792"/>
                  </a:lnTo>
                  <a:lnTo>
                    <a:pt x="774" y="6061"/>
                  </a:lnTo>
                  <a:lnTo>
                    <a:pt x="976" y="6330"/>
                  </a:lnTo>
                  <a:lnTo>
                    <a:pt x="1212" y="6566"/>
                  </a:lnTo>
                  <a:lnTo>
                    <a:pt x="1481" y="6802"/>
                  </a:lnTo>
                  <a:lnTo>
                    <a:pt x="1919" y="7172"/>
                  </a:lnTo>
                  <a:lnTo>
                    <a:pt x="2390" y="7475"/>
                  </a:lnTo>
                  <a:lnTo>
                    <a:pt x="2896" y="7475"/>
                  </a:lnTo>
                  <a:lnTo>
                    <a:pt x="2559" y="7307"/>
                  </a:lnTo>
                  <a:lnTo>
                    <a:pt x="2256" y="7105"/>
                  </a:lnTo>
                  <a:lnTo>
                    <a:pt x="1919" y="6869"/>
                  </a:lnTo>
                  <a:lnTo>
                    <a:pt x="1616" y="6633"/>
                  </a:lnTo>
                  <a:lnTo>
                    <a:pt x="1347" y="6364"/>
                  </a:lnTo>
                  <a:lnTo>
                    <a:pt x="1111" y="6095"/>
                  </a:lnTo>
                  <a:lnTo>
                    <a:pt x="875" y="5792"/>
                  </a:lnTo>
                  <a:lnTo>
                    <a:pt x="673" y="5455"/>
                  </a:lnTo>
                  <a:lnTo>
                    <a:pt x="539" y="5152"/>
                  </a:lnTo>
                  <a:lnTo>
                    <a:pt x="404" y="4849"/>
                  </a:lnTo>
                  <a:lnTo>
                    <a:pt x="337" y="4546"/>
                  </a:lnTo>
                  <a:lnTo>
                    <a:pt x="303" y="4209"/>
                  </a:lnTo>
                  <a:lnTo>
                    <a:pt x="269" y="3536"/>
                  </a:lnTo>
                  <a:lnTo>
                    <a:pt x="269" y="2862"/>
                  </a:lnTo>
                  <a:lnTo>
                    <a:pt x="640" y="3165"/>
                  </a:lnTo>
                  <a:lnTo>
                    <a:pt x="1010" y="3401"/>
                  </a:lnTo>
                  <a:lnTo>
                    <a:pt x="1818" y="3906"/>
                  </a:lnTo>
                  <a:lnTo>
                    <a:pt x="2626" y="4344"/>
                  </a:lnTo>
                  <a:lnTo>
                    <a:pt x="3401" y="4815"/>
                  </a:lnTo>
                  <a:lnTo>
                    <a:pt x="3838" y="5118"/>
                  </a:lnTo>
                  <a:lnTo>
                    <a:pt x="4242" y="5421"/>
                  </a:lnTo>
                  <a:lnTo>
                    <a:pt x="4411" y="5590"/>
                  </a:lnTo>
                  <a:lnTo>
                    <a:pt x="4545" y="5792"/>
                  </a:lnTo>
                  <a:lnTo>
                    <a:pt x="4680" y="5994"/>
                  </a:lnTo>
                  <a:lnTo>
                    <a:pt x="4781" y="6263"/>
                  </a:lnTo>
                  <a:lnTo>
                    <a:pt x="4882" y="6532"/>
                  </a:lnTo>
                  <a:lnTo>
                    <a:pt x="4916" y="6869"/>
                  </a:lnTo>
                  <a:lnTo>
                    <a:pt x="4949" y="7475"/>
                  </a:lnTo>
                  <a:lnTo>
                    <a:pt x="5219" y="7475"/>
                  </a:lnTo>
                  <a:lnTo>
                    <a:pt x="5219" y="7138"/>
                  </a:lnTo>
                  <a:lnTo>
                    <a:pt x="5185" y="6802"/>
                  </a:lnTo>
                  <a:lnTo>
                    <a:pt x="5118" y="6465"/>
                  </a:lnTo>
                  <a:lnTo>
                    <a:pt x="5017" y="6128"/>
                  </a:lnTo>
                  <a:lnTo>
                    <a:pt x="4882" y="5825"/>
                  </a:lnTo>
                  <a:lnTo>
                    <a:pt x="4714" y="5522"/>
                  </a:lnTo>
                  <a:lnTo>
                    <a:pt x="4512" y="5287"/>
                  </a:lnTo>
                  <a:lnTo>
                    <a:pt x="4242" y="5051"/>
                  </a:lnTo>
                  <a:lnTo>
                    <a:pt x="3300" y="4445"/>
                  </a:lnTo>
                  <a:lnTo>
                    <a:pt x="2323" y="3873"/>
                  </a:lnTo>
                  <a:lnTo>
                    <a:pt x="1347" y="3267"/>
                  </a:lnTo>
                  <a:lnTo>
                    <a:pt x="842" y="2997"/>
                  </a:lnTo>
                  <a:lnTo>
                    <a:pt x="303" y="2761"/>
                  </a:lnTo>
                  <a:lnTo>
                    <a:pt x="269" y="2761"/>
                  </a:lnTo>
                  <a:lnTo>
                    <a:pt x="303" y="2256"/>
                  </a:lnTo>
                  <a:lnTo>
                    <a:pt x="741" y="2492"/>
                  </a:lnTo>
                  <a:lnTo>
                    <a:pt x="1212" y="2660"/>
                  </a:lnTo>
                  <a:lnTo>
                    <a:pt x="2155" y="2963"/>
                  </a:lnTo>
                  <a:lnTo>
                    <a:pt x="3131" y="3267"/>
                  </a:lnTo>
                  <a:lnTo>
                    <a:pt x="4040" y="3536"/>
                  </a:lnTo>
                  <a:lnTo>
                    <a:pt x="4276" y="3603"/>
                  </a:lnTo>
                  <a:lnTo>
                    <a:pt x="4444" y="3772"/>
                  </a:lnTo>
                  <a:lnTo>
                    <a:pt x="4613" y="3974"/>
                  </a:lnTo>
                  <a:lnTo>
                    <a:pt x="4848" y="4277"/>
                  </a:lnTo>
                  <a:lnTo>
                    <a:pt x="5252" y="4782"/>
                  </a:lnTo>
                  <a:lnTo>
                    <a:pt x="5623" y="5320"/>
                  </a:lnTo>
                  <a:lnTo>
                    <a:pt x="5892" y="5825"/>
                  </a:lnTo>
                  <a:lnTo>
                    <a:pt x="6128" y="6364"/>
                  </a:lnTo>
                  <a:lnTo>
                    <a:pt x="6262" y="6903"/>
                  </a:lnTo>
                  <a:lnTo>
                    <a:pt x="6330" y="7475"/>
                  </a:lnTo>
                  <a:lnTo>
                    <a:pt x="6565" y="7475"/>
                  </a:lnTo>
                  <a:lnTo>
                    <a:pt x="6532" y="7138"/>
                  </a:lnTo>
                  <a:lnTo>
                    <a:pt x="6464" y="6835"/>
                  </a:lnTo>
                  <a:lnTo>
                    <a:pt x="6397" y="6499"/>
                  </a:lnTo>
                  <a:lnTo>
                    <a:pt x="6296" y="6196"/>
                  </a:lnTo>
                  <a:lnTo>
                    <a:pt x="6027" y="5590"/>
                  </a:lnTo>
                  <a:lnTo>
                    <a:pt x="5690" y="5017"/>
                  </a:lnTo>
                  <a:lnTo>
                    <a:pt x="5286" y="4411"/>
                  </a:lnTo>
                  <a:lnTo>
                    <a:pt x="5017" y="4075"/>
                  </a:lnTo>
                  <a:lnTo>
                    <a:pt x="4747" y="3772"/>
                  </a:lnTo>
                  <a:lnTo>
                    <a:pt x="4747" y="3772"/>
                  </a:lnTo>
                  <a:lnTo>
                    <a:pt x="6464" y="4344"/>
                  </a:lnTo>
                  <a:lnTo>
                    <a:pt x="7340" y="4613"/>
                  </a:lnTo>
                  <a:lnTo>
                    <a:pt x="8181" y="4883"/>
                  </a:lnTo>
                  <a:lnTo>
                    <a:pt x="8013" y="5489"/>
                  </a:lnTo>
                  <a:lnTo>
                    <a:pt x="7845" y="5994"/>
                  </a:lnTo>
                  <a:lnTo>
                    <a:pt x="7710" y="6364"/>
                  </a:lnTo>
                  <a:lnTo>
                    <a:pt x="7542" y="6768"/>
                  </a:lnTo>
                  <a:lnTo>
                    <a:pt x="7171" y="7475"/>
                  </a:lnTo>
                  <a:lnTo>
                    <a:pt x="7441" y="7475"/>
                  </a:lnTo>
                  <a:lnTo>
                    <a:pt x="7777" y="6633"/>
                  </a:lnTo>
                  <a:lnTo>
                    <a:pt x="8080" y="5825"/>
                  </a:lnTo>
                  <a:lnTo>
                    <a:pt x="8383" y="4883"/>
                  </a:lnTo>
                  <a:lnTo>
                    <a:pt x="8417" y="4849"/>
                  </a:lnTo>
                  <a:lnTo>
                    <a:pt x="8417" y="4748"/>
                  </a:lnTo>
                  <a:lnTo>
                    <a:pt x="8552" y="4209"/>
                  </a:lnTo>
                  <a:lnTo>
                    <a:pt x="8585" y="3906"/>
                  </a:lnTo>
                  <a:lnTo>
                    <a:pt x="8585" y="3637"/>
                  </a:lnTo>
                  <a:lnTo>
                    <a:pt x="8552" y="3368"/>
                  </a:lnTo>
                  <a:lnTo>
                    <a:pt x="8518" y="3132"/>
                  </a:lnTo>
                  <a:lnTo>
                    <a:pt x="8417" y="2862"/>
                  </a:lnTo>
                  <a:lnTo>
                    <a:pt x="8282" y="2660"/>
                  </a:lnTo>
                  <a:lnTo>
                    <a:pt x="8148" y="2492"/>
                  </a:lnTo>
                  <a:lnTo>
                    <a:pt x="8013" y="2391"/>
                  </a:lnTo>
                  <a:lnTo>
                    <a:pt x="7643" y="2189"/>
                  </a:lnTo>
                  <a:lnTo>
                    <a:pt x="6902" y="1886"/>
                  </a:lnTo>
                  <a:lnTo>
                    <a:pt x="5050" y="1078"/>
                  </a:lnTo>
                  <a:lnTo>
                    <a:pt x="4175" y="708"/>
                  </a:lnTo>
                  <a:lnTo>
                    <a:pt x="3704" y="506"/>
                  </a:lnTo>
                  <a:lnTo>
                    <a:pt x="3199" y="304"/>
                  </a:lnTo>
                  <a:lnTo>
                    <a:pt x="2727" y="169"/>
                  </a:lnTo>
                  <a:lnTo>
                    <a:pt x="2222" y="34"/>
                  </a:lnTo>
                  <a:lnTo>
                    <a:pt x="171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4" name="Google Shape;1254;p8"/>
            <p:cNvSpPr/>
            <p:nvPr/>
          </p:nvSpPr>
          <p:spPr>
            <a:xfrm>
              <a:off x="6519425" y="5245400"/>
              <a:ext cx="57250" cy="53900"/>
            </a:xfrm>
            <a:custGeom>
              <a:rect b="b" l="l" r="r" t="t"/>
              <a:pathLst>
                <a:path extrusionOk="0" h="2156" w="2290">
                  <a:moveTo>
                    <a:pt x="0" y="0"/>
                  </a:moveTo>
                  <a:lnTo>
                    <a:pt x="0" y="34"/>
                  </a:lnTo>
                  <a:lnTo>
                    <a:pt x="68" y="202"/>
                  </a:lnTo>
                  <a:lnTo>
                    <a:pt x="202" y="337"/>
                  </a:lnTo>
                  <a:lnTo>
                    <a:pt x="438" y="606"/>
                  </a:lnTo>
                  <a:lnTo>
                    <a:pt x="1010" y="1078"/>
                  </a:lnTo>
                  <a:lnTo>
                    <a:pt x="1549" y="1583"/>
                  </a:lnTo>
                  <a:lnTo>
                    <a:pt x="2088" y="2121"/>
                  </a:lnTo>
                  <a:lnTo>
                    <a:pt x="2155" y="2155"/>
                  </a:lnTo>
                  <a:lnTo>
                    <a:pt x="2223" y="2121"/>
                  </a:lnTo>
                  <a:lnTo>
                    <a:pt x="2290" y="2054"/>
                  </a:lnTo>
                  <a:lnTo>
                    <a:pt x="2290" y="2020"/>
                  </a:lnTo>
                  <a:lnTo>
                    <a:pt x="2256" y="1987"/>
                  </a:lnTo>
                  <a:lnTo>
                    <a:pt x="2021" y="1684"/>
                  </a:lnTo>
                  <a:lnTo>
                    <a:pt x="1751" y="1414"/>
                  </a:lnTo>
                  <a:lnTo>
                    <a:pt x="1179" y="909"/>
                  </a:lnTo>
                  <a:lnTo>
                    <a:pt x="640" y="404"/>
                  </a:lnTo>
                  <a:lnTo>
                    <a:pt x="337" y="169"/>
                  </a:lnTo>
                  <a:lnTo>
                    <a:pt x="202" y="68"/>
                  </a:lnTo>
                  <a:lnTo>
                    <a:pt x="3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5" name="Google Shape;1255;p8"/>
            <p:cNvSpPr/>
            <p:nvPr/>
          </p:nvSpPr>
          <p:spPr>
            <a:xfrm>
              <a:off x="6448725" y="5146075"/>
              <a:ext cx="392250" cy="330800"/>
            </a:xfrm>
            <a:custGeom>
              <a:rect b="b" l="l" r="r" t="t"/>
              <a:pathLst>
                <a:path extrusionOk="0" h="13232" w="15690">
                  <a:moveTo>
                    <a:pt x="2929" y="640"/>
                  </a:moveTo>
                  <a:lnTo>
                    <a:pt x="3131" y="943"/>
                  </a:lnTo>
                  <a:lnTo>
                    <a:pt x="3165" y="977"/>
                  </a:lnTo>
                  <a:lnTo>
                    <a:pt x="3098" y="977"/>
                  </a:lnTo>
                  <a:lnTo>
                    <a:pt x="3030" y="909"/>
                  </a:lnTo>
                  <a:lnTo>
                    <a:pt x="2997" y="808"/>
                  </a:lnTo>
                  <a:lnTo>
                    <a:pt x="2929" y="640"/>
                  </a:lnTo>
                  <a:close/>
                  <a:moveTo>
                    <a:pt x="2458" y="270"/>
                  </a:moveTo>
                  <a:lnTo>
                    <a:pt x="2626" y="337"/>
                  </a:lnTo>
                  <a:lnTo>
                    <a:pt x="2593" y="371"/>
                  </a:lnTo>
                  <a:lnTo>
                    <a:pt x="2626" y="573"/>
                  </a:lnTo>
                  <a:lnTo>
                    <a:pt x="2694" y="808"/>
                  </a:lnTo>
                  <a:lnTo>
                    <a:pt x="2761" y="1044"/>
                  </a:lnTo>
                  <a:lnTo>
                    <a:pt x="2828" y="1112"/>
                  </a:lnTo>
                  <a:lnTo>
                    <a:pt x="2896" y="1179"/>
                  </a:lnTo>
                  <a:lnTo>
                    <a:pt x="3064" y="1280"/>
                  </a:lnTo>
                  <a:lnTo>
                    <a:pt x="3266" y="1381"/>
                  </a:lnTo>
                  <a:lnTo>
                    <a:pt x="3502" y="1448"/>
                  </a:lnTo>
                  <a:lnTo>
                    <a:pt x="3603" y="1448"/>
                  </a:lnTo>
                  <a:lnTo>
                    <a:pt x="3670" y="1415"/>
                  </a:lnTo>
                  <a:lnTo>
                    <a:pt x="3704" y="1448"/>
                  </a:lnTo>
                  <a:lnTo>
                    <a:pt x="3737" y="1650"/>
                  </a:lnTo>
                  <a:lnTo>
                    <a:pt x="3737" y="1920"/>
                  </a:lnTo>
                  <a:lnTo>
                    <a:pt x="3704" y="1886"/>
                  </a:lnTo>
                  <a:lnTo>
                    <a:pt x="3434" y="1852"/>
                  </a:lnTo>
                  <a:lnTo>
                    <a:pt x="3300" y="1852"/>
                  </a:lnTo>
                  <a:lnTo>
                    <a:pt x="3165" y="1785"/>
                  </a:lnTo>
                  <a:lnTo>
                    <a:pt x="3064" y="1751"/>
                  </a:lnTo>
                  <a:lnTo>
                    <a:pt x="2963" y="1718"/>
                  </a:lnTo>
                  <a:lnTo>
                    <a:pt x="2862" y="1684"/>
                  </a:lnTo>
                  <a:lnTo>
                    <a:pt x="2761" y="1617"/>
                  </a:lnTo>
                  <a:lnTo>
                    <a:pt x="2593" y="1482"/>
                  </a:lnTo>
                  <a:lnTo>
                    <a:pt x="2391" y="1280"/>
                  </a:lnTo>
                  <a:lnTo>
                    <a:pt x="2189" y="1044"/>
                  </a:lnTo>
                  <a:lnTo>
                    <a:pt x="2121" y="909"/>
                  </a:lnTo>
                  <a:lnTo>
                    <a:pt x="2054" y="741"/>
                  </a:lnTo>
                  <a:lnTo>
                    <a:pt x="1987" y="438"/>
                  </a:lnTo>
                  <a:lnTo>
                    <a:pt x="2054" y="438"/>
                  </a:lnTo>
                  <a:lnTo>
                    <a:pt x="2088" y="404"/>
                  </a:lnTo>
                  <a:lnTo>
                    <a:pt x="2121" y="337"/>
                  </a:lnTo>
                  <a:lnTo>
                    <a:pt x="2189" y="303"/>
                  </a:lnTo>
                  <a:lnTo>
                    <a:pt x="2290" y="270"/>
                  </a:lnTo>
                  <a:close/>
                  <a:moveTo>
                    <a:pt x="1886" y="371"/>
                  </a:moveTo>
                  <a:lnTo>
                    <a:pt x="1919" y="404"/>
                  </a:lnTo>
                  <a:lnTo>
                    <a:pt x="1886" y="573"/>
                  </a:lnTo>
                  <a:lnTo>
                    <a:pt x="1886" y="741"/>
                  </a:lnTo>
                  <a:lnTo>
                    <a:pt x="1919" y="909"/>
                  </a:lnTo>
                  <a:lnTo>
                    <a:pt x="1987" y="1078"/>
                  </a:lnTo>
                  <a:lnTo>
                    <a:pt x="2222" y="1381"/>
                  </a:lnTo>
                  <a:lnTo>
                    <a:pt x="2458" y="1650"/>
                  </a:lnTo>
                  <a:lnTo>
                    <a:pt x="2593" y="1751"/>
                  </a:lnTo>
                  <a:lnTo>
                    <a:pt x="2694" y="1852"/>
                  </a:lnTo>
                  <a:lnTo>
                    <a:pt x="2795" y="1886"/>
                  </a:lnTo>
                  <a:lnTo>
                    <a:pt x="2929" y="1920"/>
                  </a:lnTo>
                  <a:lnTo>
                    <a:pt x="3030" y="1953"/>
                  </a:lnTo>
                  <a:lnTo>
                    <a:pt x="3131" y="1987"/>
                  </a:lnTo>
                  <a:lnTo>
                    <a:pt x="3266" y="2054"/>
                  </a:lnTo>
                  <a:lnTo>
                    <a:pt x="3434" y="2088"/>
                  </a:lnTo>
                  <a:lnTo>
                    <a:pt x="3569" y="2054"/>
                  </a:lnTo>
                  <a:lnTo>
                    <a:pt x="3737" y="1987"/>
                  </a:lnTo>
                  <a:lnTo>
                    <a:pt x="3704" y="2189"/>
                  </a:lnTo>
                  <a:lnTo>
                    <a:pt x="3670" y="2391"/>
                  </a:lnTo>
                  <a:lnTo>
                    <a:pt x="3603" y="2593"/>
                  </a:lnTo>
                  <a:lnTo>
                    <a:pt x="3502" y="2795"/>
                  </a:lnTo>
                  <a:lnTo>
                    <a:pt x="3401" y="2963"/>
                  </a:lnTo>
                  <a:lnTo>
                    <a:pt x="3300" y="3132"/>
                  </a:lnTo>
                  <a:lnTo>
                    <a:pt x="3131" y="3266"/>
                  </a:lnTo>
                  <a:lnTo>
                    <a:pt x="2997" y="3367"/>
                  </a:lnTo>
                  <a:lnTo>
                    <a:pt x="2963" y="3401"/>
                  </a:lnTo>
                  <a:lnTo>
                    <a:pt x="2997" y="3435"/>
                  </a:lnTo>
                  <a:lnTo>
                    <a:pt x="3165" y="3435"/>
                  </a:lnTo>
                  <a:lnTo>
                    <a:pt x="3300" y="3401"/>
                  </a:lnTo>
                  <a:lnTo>
                    <a:pt x="3535" y="3805"/>
                  </a:lnTo>
                  <a:lnTo>
                    <a:pt x="3805" y="4175"/>
                  </a:lnTo>
                  <a:lnTo>
                    <a:pt x="4377" y="4916"/>
                  </a:lnTo>
                  <a:lnTo>
                    <a:pt x="4680" y="5253"/>
                  </a:lnTo>
                  <a:lnTo>
                    <a:pt x="5051" y="5522"/>
                  </a:lnTo>
                  <a:lnTo>
                    <a:pt x="5286" y="5724"/>
                  </a:lnTo>
                  <a:lnTo>
                    <a:pt x="5488" y="5926"/>
                  </a:lnTo>
                  <a:lnTo>
                    <a:pt x="5892" y="6397"/>
                  </a:lnTo>
                  <a:lnTo>
                    <a:pt x="5791" y="6532"/>
                  </a:lnTo>
                  <a:lnTo>
                    <a:pt x="5724" y="6667"/>
                  </a:lnTo>
                  <a:lnTo>
                    <a:pt x="5623" y="6835"/>
                  </a:lnTo>
                  <a:lnTo>
                    <a:pt x="5556" y="7003"/>
                  </a:lnTo>
                  <a:lnTo>
                    <a:pt x="5421" y="6902"/>
                  </a:lnTo>
                  <a:lnTo>
                    <a:pt x="5253" y="6835"/>
                  </a:lnTo>
                  <a:lnTo>
                    <a:pt x="5051" y="6734"/>
                  </a:lnTo>
                  <a:lnTo>
                    <a:pt x="4882" y="6633"/>
                  </a:lnTo>
                  <a:lnTo>
                    <a:pt x="4579" y="6397"/>
                  </a:lnTo>
                  <a:lnTo>
                    <a:pt x="4310" y="6162"/>
                  </a:lnTo>
                  <a:lnTo>
                    <a:pt x="4040" y="5859"/>
                  </a:lnTo>
                  <a:lnTo>
                    <a:pt x="3064" y="4748"/>
                  </a:lnTo>
                  <a:lnTo>
                    <a:pt x="2727" y="4276"/>
                  </a:lnTo>
                  <a:lnTo>
                    <a:pt x="2525" y="4074"/>
                  </a:lnTo>
                  <a:lnTo>
                    <a:pt x="2290" y="3872"/>
                  </a:lnTo>
                  <a:lnTo>
                    <a:pt x="2525" y="3805"/>
                  </a:lnTo>
                  <a:lnTo>
                    <a:pt x="2559" y="3771"/>
                  </a:lnTo>
                  <a:lnTo>
                    <a:pt x="2593" y="3738"/>
                  </a:lnTo>
                  <a:lnTo>
                    <a:pt x="2559" y="3637"/>
                  </a:lnTo>
                  <a:lnTo>
                    <a:pt x="2492" y="3603"/>
                  </a:lnTo>
                  <a:lnTo>
                    <a:pt x="2458" y="3569"/>
                  </a:lnTo>
                  <a:lnTo>
                    <a:pt x="2391" y="3603"/>
                  </a:lnTo>
                  <a:lnTo>
                    <a:pt x="2222" y="3670"/>
                  </a:lnTo>
                  <a:lnTo>
                    <a:pt x="2054" y="3704"/>
                  </a:lnTo>
                  <a:lnTo>
                    <a:pt x="1886" y="3704"/>
                  </a:lnTo>
                  <a:lnTo>
                    <a:pt x="1717" y="3670"/>
                  </a:lnTo>
                  <a:lnTo>
                    <a:pt x="1347" y="3569"/>
                  </a:lnTo>
                  <a:lnTo>
                    <a:pt x="1044" y="3435"/>
                  </a:lnTo>
                  <a:lnTo>
                    <a:pt x="808" y="3300"/>
                  </a:lnTo>
                  <a:lnTo>
                    <a:pt x="606" y="3165"/>
                  </a:lnTo>
                  <a:lnTo>
                    <a:pt x="438" y="2997"/>
                  </a:lnTo>
                  <a:lnTo>
                    <a:pt x="337" y="2795"/>
                  </a:lnTo>
                  <a:lnTo>
                    <a:pt x="270" y="2593"/>
                  </a:lnTo>
                  <a:lnTo>
                    <a:pt x="270" y="2357"/>
                  </a:lnTo>
                  <a:lnTo>
                    <a:pt x="270" y="2122"/>
                  </a:lnTo>
                  <a:lnTo>
                    <a:pt x="303" y="1886"/>
                  </a:lnTo>
                  <a:lnTo>
                    <a:pt x="404" y="1617"/>
                  </a:lnTo>
                  <a:lnTo>
                    <a:pt x="573" y="1381"/>
                  </a:lnTo>
                  <a:lnTo>
                    <a:pt x="741" y="1179"/>
                  </a:lnTo>
                  <a:lnTo>
                    <a:pt x="943" y="977"/>
                  </a:lnTo>
                  <a:lnTo>
                    <a:pt x="1179" y="808"/>
                  </a:lnTo>
                  <a:lnTo>
                    <a:pt x="1414" y="640"/>
                  </a:lnTo>
                  <a:lnTo>
                    <a:pt x="1886" y="371"/>
                  </a:lnTo>
                  <a:close/>
                  <a:moveTo>
                    <a:pt x="2290" y="0"/>
                  </a:moveTo>
                  <a:lnTo>
                    <a:pt x="2189" y="34"/>
                  </a:lnTo>
                  <a:lnTo>
                    <a:pt x="2054" y="68"/>
                  </a:lnTo>
                  <a:lnTo>
                    <a:pt x="1987" y="169"/>
                  </a:lnTo>
                  <a:lnTo>
                    <a:pt x="1616" y="303"/>
                  </a:lnTo>
                  <a:lnTo>
                    <a:pt x="1246" y="505"/>
                  </a:lnTo>
                  <a:lnTo>
                    <a:pt x="909" y="741"/>
                  </a:lnTo>
                  <a:lnTo>
                    <a:pt x="573" y="1011"/>
                  </a:lnTo>
                  <a:lnTo>
                    <a:pt x="303" y="1347"/>
                  </a:lnTo>
                  <a:lnTo>
                    <a:pt x="202" y="1516"/>
                  </a:lnTo>
                  <a:lnTo>
                    <a:pt x="135" y="1684"/>
                  </a:lnTo>
                  <a:lnTo>
                    <a:pt x="68" y="1886"/>
                  </a:lnTo>
                  <a:lnTo>
                    <a:pt x="0" y="2088"/>
                  </a:lnTo>
                  <a:lnTo>
                    <a:pt x="0" y="2256"/>
                  </a:lnTo>
                  <a:lnTo>
                    <a:pt x="0" y="2458"/>
                  </a:lnTo>
                  <a:lnTo>
                    <a:pt x="68" y="2660"/>
                  </a:lnTo>
                  <a:lnTo>
                    <a:pt x="101" y="2829"/>
                  </a:lnTo>
                  <a:lnTo>
                    <a:pt x="202" y="2963"/>
                  </a:lnTo>
                  <a:lnTo>
                    <a:pt x="303" y="3132"/>
                  </a:lnTo>
                  <a:lnTo>
                    <a:pt x="539" y="3401"/>
                  </a:lnTo>
                  <a:lnTo>
                    <a:pt x="842" y="3603"/>
                  </a:lnTo>
                  <a:lnTo>
                    <a:pt x="1145" y="3805"/>
                  </a:lnTo>
                  <a:lnTo>
                    <a:pt x="1515" y="3906"/>
                  </a:lnTo>
                  <a:lnTo>
                    <a:pt x="1886" y="3940"/>
                  </a:lnTo>
                  <a:lnTo>
                    <a:pt x="2054" y="3940"/>
                  </a:lnTo>
                  <a:lnTo>
                    <a:pt x="2222" y="3906"/>
                  </a:lnTo>
                  <a:lnTo>
                    <a:pt x="2357" y="4175"/>
                  </a:lnTo>
                  <a:lnTo>
                    <a:pt x="2492" y="4445"/>
                  </a:lnTo>
                  <a:lnTo>
                    <a:pt x="2660" y="4680"/>
                  </a:lnTo>
                  <a:lnTo>
                    <a:pt x="2862" y="4950"/>
                  </a:lnTo>
                  <a:lnTo>
                    <a:pt x="3300" y="5421"/>
                  </a:lnTo>
                  <a:lnTo>
                    <a:pt x="3737" y="5825"/>
                  </a:lnTo>
                  <a:lnTo>
                    <a:pt x="4175" y="6330"/>
                  </a:lnTo>
                  <a:lnTo>
                    <a:pt x="4680" y="6801"/>
                  </a:lnTo>
                  <a:lnTo>
                    <a:pt x="4882" y="6936"/>
                  </a:lnTo>
                  <a:lnTo>
                    <a:pt x="5084" y="7037"/>
                  </a:lnTo>
                  <a:lnTo>
                    <a:pt x="5320" y="7138"/>
                  </a:lnTo>
                  <a:lnTo>
                    <a:pt x="5522" y="7273"/>
                  </a:lnTo>
                  <a:lnTo>
                    <a:pt x="5589" y="7306"/>
                  </a:lnTo>
                  <a:lnTo>
                    <a:pt x="5657" y="7273"/>
                  </a:lnTo>
                  <a:lnTo>
                    <a:pt x="5690" y="7239"/>
                  </a:lnTo>
                  <a:lnTo>
                    <a:pt x="5724" y="7172"/>
                  </a:lnTo>
                  <a:lnTo>
                    <a:pt x="5791" y="7003"/>
                  </a:lnTo>
                  <a:lnTo>
                    <a:pt x="5892" y="6869"/>
                  </a:lnTo>
                  <a:lnTo>
                    <a:pt x="7003" y="7710"/>
                  </a:lnTo>
                  <a:lnTo>
                    <a:pt x="8148" y="8485"/>
                  </a:lnTo>
                  <a:lnTo>
                    <a:pt x="8720" y="8855"/>
                  </a:lnTo>
                  <a:lnTo>
                    <a:pt x="9326" y="9226"/>
                  </a:lnTo>
                  <a:lnTo>
                    <a:pt x="9932" y="9562"/>
                  </a:lnTo>
                  <a:lnTo>
                    <a:pt x="10572" y="9865"/>
                  </a:lnTo>
                  <a:lnTo>
                    <a:pt x="11279" y="10135"/>
                  </a:lnTo>
                  <a:lnTo>
                    <a:pt x="11986" y="10370"/>
                  </a:lnTo>
                  <a:lnTo>
                    <a:pt x="12727" y="10606"/>
                  </a:lnTo>
                  <a:lnTo>
                    <a:pt x="13400" y="10875"/>
                  </a:lnTo>
                  <a:lnTo>
                    <a:pt x="13737" y="11044"/>
                  </a:lnTo>
                  <a:lnTo>
                    <a:pt x="14040" y="11212"/>
                  </a:lnTo>
                  <a:lnTo>
                    <a:pt x="14309" y="11448"/>
                  </a:lnTo>
                  <a:lnTo>
                    <a:pt x="14579" y="11683"/>
                  </a:lnTo>
                  <a:lnTo>
                    <a:pt x="14814" y="11953"/>
                  </a:lnTo>
                  <a:lnTo>
                    <a:pt x="14983" y="12256"/>
                  </a:lnTo>
                  <a:lnTo>
                    <a:pt x="15151" y="12592"/>
                  </a:lnTo>
                  <a:lnTo>
                    <a:pt x="15286" y="12996"/>
                  </a:lnTo>
                  <a:lnTo>
                    <a:pt x="15353" y="13232"/>
                  </a:lnTo>
                  <a:lnTo>
                    <a:pt x="15690" y="13232"/>
                  </a:lnTo>
                  <a:lnTo>
                    <a:pt x="15622" y="12895"/>
                  </a:lnTo>
                  <a:lnTo>
                    <a:pt x="15521" y="12592"/>
                  </a:lnTo>
                  <a:lnTo>
                    <a:pt x="15420" y="12323"/>
                  </a:lnTo>
                  <a:lnTo>
                    <a:pt x="15286" y="12054"/>
                  </a:lnTo>
                  <a:lnTo>
                    <a:pt x="15151" y="11818"/>
                  </a:lnTo>
                  <a:lnTo>
                    <a:pt x="14983" y="11616"/>
                  </a:lnTo>
                  <a:lnTo>
                    <a:pt x="14814" y="11414"/>
                  </a:lnTo>
                  <a:lnTo>
                    <a:pt x="14612" y="11212"/>
                  </a:lnTo>
                  <a:lnTo>
                    <a:pt x="14377" y="11044"/>
                  </a:lnTo>
                  <a:lnTo>
                    <a:pt x="13939" y="10741"/>
                  </a:lnTo>
                  <a:lnTo>
                    <a:pt x="13400" y="10505"/>
                  </a:lnTo>
                  <a:lnTo>
                    <a:pt x="12862" y="10303"/>
                  </a:lnTo>
                  <a:lnTo>
                    <a:pt x="12289" y="10101"/>
                  </a:lnTo>
                  <a:lnTo>
                    <a:pt x="11548" y="9865"/>
                  </a:lnTo>
                  <a:lnTo>
                    <a:pt x="10841" y="9562"/>
                  </a:lnTo>
                  <a:lnTo>
                    <a:pt x="10168" y="9259"/>
                  </a:lnTo>
                  <a:lnTo>
                    <a:pt x="9495" y="8922"/>
                  </a:lnTo>
                  <a:lnTo>
                    <a:pt x="8855" y="8552"/>
                  </a:lnTo>
                  <a:lnTo>
                    <a:pt x="8182" y="8148"/>
                  </a:lnTo>
                  <a:lnTo>
                    <a:pt x="6936" y="7306"/>
                  </a:lnTo>
                  <a:lnTo>
                    <a:pt x="6027" y="6667"/>
                  </a:lnTo>
                  <a:lnTo>
                    <a:pt x="6094" y="6532"/>
                  </a:lnTo>
                  <a:lnTo>
                    <a:pt x="6162" y="6364"/>
                  </a:lnTo>
                  <a:lnTo>
                    <a:pt x="6162" y="6330"/>
                  </a:lnTo>
                  <a:lnTo>
                    <a:pt x="6128" y="6296"/>
                  </a:lnTo>
                  <a:lnTo>
                    <a:pt x="6027" y="6296"/>
                  </a:lnTo>
                  <a:lnTo>
                    <a:pt x="5926" y="6061"/>
                  </a:lnTo>
                  <a:lnTo>
                    <a:pt x="5825" y="5892"/>
                  </a:lnTo>
                  <a:lnTo>
                    <a:pt x="5657" y="5724"/>
                  </a:lnTo>
                  <a:lnTo>
                    <a:pt x="5488" y="5556"/>
                  </a:lnTo>
                  <a:lnTo>
                    <a:pt x="5152" y="5286"/>
                  </a:lnTo>
                  <a:lnTo>
                    <a:pt x="4781" y="5017"/>
                  </a:lnTo>
                  <a:lnTo>
                    <a:pt x="4108" y="4108"/>
                  </a:lnTo>
                  <a:lnTo>
                    <a:pt x="3670" y="3569"/>
                  </a:lnTo>
                  <a:lnTo>
                    <a:pt x="3502" y="3401"/>
                  </a:lnTo>
                  <a:lnTo>
                    <a:pt x="3434" y="3367"/>
                  </a:lnTo>
                  <a:lnTo>
                    <a:pt x="3401" y="3367"/>
                  </a:lnTo>
                  <a:lnTo>
                    <a:pt x="3502" y="3266"/>
                  </a:lnTo>
                  <a:lnTo>
                    <a:pt x="3603" y="3165"/>
                  </a:lnTo>
                  <a:lnTo>
                    <a:pt x="3737" y="2930"/>
                  </a:lnTo>
                  <a:lnTo>
                    <a:pt x="3838" y="2593"/>
                  </a:lnTo>
                  <a:lnTo>
                    <a:pt x="3906" y="2256"/>
                  </a:lnTo>
                  <a:lnTo>
                    <a:pt x="3906" y="1920"/>
                  </a:lnTo>
                  <a:lnTo>
                    <a:pt x="3906" y="1583"/>
                  </a:lnTo>
                  <a:lnTo>
                    <a:pt x="3838" y="1280"/>
                  </a:lnTo>
                  <a:lnTo>
                    <a:pt x="3805" y="1044"/>
                  </a:lnTo>
                  <a:lnTo>
                    <a:pt x="3670" y="842"/>
                  </a:lnTo>
                  <a:lnTo>
                    <a:pt x="3502" y="640"/>
                  </a:lnTo>
                  <a:lnTo>
                    <a:pt x="3232" y="438"/>
                  </a:lnTo>
                  <a:lnTo>
                    <a:pt x="2963" y="236"/>
                  </a:lnTo>
                  <a:lnTo>
                    <a:pt x="2694" y="101"/>
                  </a:lnTo>
                  <a:lnTo>
                    <a:pt x="24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6" name="Google Shape;1256;p8"/>
            <p:cNvSpPr/>
            <p:nvPr/>
          </p:nvSpPr>
          <p:spPr>
            <a:xfrm>
              <a:off x="7192775" y="5434775"/>
              <a:ext cx="98500" cy="42100"/>
            </a:xfrm>
            <a:custGeom>
              <a:rect b="b" l="l" r="r" t="t"/>
              <a:pathLst>
                <a:path extrusionOk="0" h="1684" w="3940">
                  <a:moveTo>
                    <a:pt x="1886" y="1"/>
                  </a:moveTo>
                  <a:lnTo>
                    <a:pt x="1583" y="34"/>
                  </a:lnTo>
                  <a:lnTo>
                    <a:pt x="1348" y="102"/>
                  </a:lnTo>
                  <a:lnTo>
                    <a:pt x="1146" y="203"/>
                  </a:lnTo>
                  <a:lnTo>
                    <a:pt x="977" y="337"/>
                  </a:lnTo>
                  <a:lnTo>
                    <a:pt x="843" y="506"/>
                  </a:lnTo>
                  <a:lnTo>
                    <a:pt x="573" y="910"/>
                  </a:lnTo>
                  <a:lnTo>
                    <a:pt x="338" y="1280"/>
                  </a:lnTo>
                  <a:lnTo>
                    <a:pt x="169" y="1516"/>
                  </a:lnTo>
                  <a:lnTo>
                    <a:pt x="1" y="1684"/>
                  </a:lnTo>
                  <a:lnTo>
                    <a:pt x="506" y="1684"/>
                  </a:lnTo>
                  <a:lnTo>
                    <a:pt x="674" y="1516"/>
                  </a:lnTo>
                  <a:lnTo>
                    <a:pt x="775" y="1347"/>
                  </a:lnTo>
                  <a:lnTo>
                    <a:pt x="1078" y="910"/>
                  </a:lnTo>
                  <a:lnTo>
                    <a:pt x="1247" y="708"/>
                  </a:lnTo>
                  <a:lnTo>
                    <a:pt x="1415" y="573"/>
                  </a:lnTo>
                  <a:lnTo>
                    <a:pt x="1617" y="472"/>
                  </a:lnTo>
                  <a:lnTo>
                    <a:pt x="1853" y="405"/>
                  </a:lnTo>
                  <a:lnTo>
                    <a:pt x="2088" y="405"/>
                  </a:lnTo>
                  <a:lnTo>
                    <a:pt x="2391" y="438"/>
                  </a:lnTo>
                  <a:lnTo>
                    <a:pt x="2795" y="539"/>
                  </a:lnTo>
                  <a:lnTo>
                    <a:pt x="3166" y="674"/>
                  </a:lnTo>
                  <a:lnTo>
                    <a:pt x="3570" y="809"/>
                  </a:lnTo>
                  <a:lnTo>
                    <a:pt x="3940" y="943"/>
                  </a:lnTo>
                  <a:lnTo>
                    <a:pt x="3940" y="539"/>
                  </a:lnTo>
                  <a:lnTo>
                    <a:pt x="3368" y="337"/>
                  </a:lnTo>
                  <a:lnTo>
                    <a:pt x="2762" y="135"/>
                  </a:lnTo>
                  <a:lnTo>
                    <a:pt x="2492" y="68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7" name="Google Shape;1257;p8"/>
            <p:cNvSpPr/>
            <p:nvPr/>
          </p:nvSpPr>
          <p:spPr>
            <a:xfrm>
              <a:off x="6474825" y="5198250"/>
              <a:ext cx="22750" cy="21925"/>
            </a:xfrm>
            <a:custGeom>
              <a:rect b="b" l="l" r="r" t="t"/>
              <a:pathLst>
                <a:path extrusionOk="0" h="877" w="910">
                  <a:moveTo>
                    <a:pt x="673" y="1"/>
                  </a:moveTo>
                  <a:lnTo>
                    <a:pt x="606" y="35"/>
                  </a:lnTo>
                  <a:lnTo>
                    <a:pt x="303" y="338"/>
                  </a:lnTo>
                  <a:lnTo>
                    <a:pt x="168" y="506"/>
                  </a:lnTo>
                  <a:lnTo>
                    <a:pt x="34" y="641"/>
                  </a:lnTo>
                  <a:lnTo>
                    <a:pt x="0" y="708"/>
                  </a:lnTo>
                  <a:lnTo>
                    <a:pt x="0" y="742"/>
                  </a:lnTo>
                  <a:lnTo>
                    <a:pt x="67" y="843"/>
                  </a:lnTo>
                  <a:lnTo>
                    <a:pt x="135" y="876"/>
                  </a:lnTo>
                  <a:lnTo>
                    <a:pt x="236" y="876"/>
                  </a:lnTo>
                  <a:lnTo>
                    <a:pt x="404" y="742"/>
                  </a:lnTo>
                  <a:lnTo>
                    <a:pt x="539" y="607"/>
                  </a:lnTo>
                  <a:lnTo>
                    <a:pt x="842" y="304"/>
                  </a:lnTo>
                  <a:lnTo>
                    <a:pt x="909" y="237"/>
                  </a:lnTo>
                  <a:lnTo>
                    <a:pt x="909" y="169"/>
                  </a:lnTo>
                  <a:lnTo>
                    <a:pt x="875" y="102"/>
                  </a:lnTo>
                  <a:lnTo>
                    <a:pt x="842" y="68"/>
                  </a:lnTo>
                  <a:lnTo>
                    <a:pt x="7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8" name="Google Shape;1258;p8"/>
            <p:cNvSpPr/>
            <p:nvPr/>
          </p:nvSpPr>
          <p:spPr>
            <a:xfrm>
              <a:off x="4037250" y="5245400"/>
              <a:ext cx="38750" cy="106075"/>
            </a:xfrm>
            <a:custGeom>
              <a:rect b="b" l="l" r="r" t="t"/>
              <a:pathLst>
                <a:path extrusionOk="0" h="4243" w="1550">
                  <a:moveTo>
                    <a:pt x="1515" y="0"/>
                  </a:moveTo>
                  <a:lnTo>
                    <a:pt x="1515" y="34"/>
                  </a:lnTo>
                  <a:lnTo>
                    <a:pt x="741" y="2088"/>
                  </a:lnTo>
                  <a:lnTo>
                    <a:pt x="337" y="3131"/>
                  </a:lnTo>
                  <a:lnTo>
                    <a:pt x="0" y="4175"/>
                  </a:lnTo>
                  <a:lnTo>
                    <a:pt x="0" y="4209"/>
                  </a:lnTo>
                  <a:lnTo>
                    <a:pt x="34" y="4242"/>
                  </a:lnTo>
                  <a:lnTo>
                    <a:pt x="68" y="4242"/>
                  </a:lnTo>
                  <a:lnTo>
                    <a:pt x="68" y="4209"/>
                  </a:lnTo>
                  <a:lnTo>
                    <a:pt x="505" y="3131"/>
                  </a:lnTo>
                  <a:lnTo>
                    <a:pt x="909" y="2020"/>
                  </a:lnTo>
                  <a:lnTo>
                    <a:pt x="1145" y="1549"/>
                  </a:lnTo>
                  <a:lnTo>
                    <a:pt x="1347" y="1044"/>
                  </a:lnTo>
                  <a:lnTo>
                    <a:pt x="1448" y="775"/>
                  </a:lnTo>
                  <a:lnTo>
                    <a:pt x="1549" y="505"/>
                  </a:lnTo>
                  <a:lnTo>
                    <a:pt x="1549" y="270"/>
                  </a:lnTo>
                  <a:lnTo>
                    <a:pt x="1549" y="34"/>
                  </a:lnTo>
                  <a:lnTo>
                    <a:pt x="151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9" name="Google Shape;1259;p8"/>
            <p:cNvSpPr/>
            <p:nvPr/>
          </p:nvSpPr>
          <p:spPr>
            <a:xfrm>
              <a:off x="4124775" y="5049275"/>
              <a:ext cx="64850" cy="42125"/>
            </a:xfrm>
            <a:custGeom>
              <a:rect b="b" l="l" r="r" t="t"/>
              <a:pathLst>
                <a:path extrusionOk="0" h="1685" w="2594">
                  <a:moveTo>
                    <a:pt x="2560" y="1"/>
                  </a:moveTo>
                  <a:lnTo>
                    <a:pt x="2526" y="34"/>
                  </a:lnTo>
                  <a:lnTo>
                    <a:pt x="2391" y="270"/>
                  </a:lnTo>
                  <a:lnTo>
                    <a:pt x="2223" y="539"/>
                  </a:lnTo>
                  <a:lnTo>
                    <a:pt x="2088" y="809"/>
                  </a:lnTo>
                  <a:lnTo>
                    <a:pt x="1886" y="1078"/>
                  </a:lnTo>
                  <a:lnTo>
                    <a:pt x="1651" y="1246"/>
                  </a:lnTo>
                  <a:lnTo>
                    <a:pt x="1381" y="1381"/>
                  </a:lnTo>
                  <a:lnTo>
                    <a:pt x="1146" y="1448"/>
                  </a:lnTo>
                  <a:lnTo>
                    <a:pt x="876" y="1448"/>
                  </a:lnTo>
                  <a:lnTo>
                    <a:pt x="641" y="1381"/>
                  </a:lnTo>
                  <a:lnTo>
                    <a:pt x="405" y="1246"/>
                  </a:lnTo>
                  <a:lnTo>
                    <a:pt x="304" y="1145"/>
                  </a:lnTo>
                  <a:lnTo>
                    <a:pt x="237" y="1044"/>
                  </a:lnTo>
                  <a:lnTo>
                    <a:pt x="169" y="910"/>
                  </a:lnTo>
                  <a:lnTo>
                    <a:pt x="102" y="741"/>
                  </a:lnTo>
                  <a:lnTo>
                    <a:pt x="68" y="708"/>
                  </a:lnTo>
                  <a:lnTo>
                    <a:pt x="35" y="708"/>
                  </a:lnTo>
                  <a:lnTo>
                    <a:pt x="35" y="741"/>
                  </a:lnTo>
                  <a:lnTo>
                    <a:pt x="1" y="876"/>
                  </a:lnTo>
                  <a:lnTo>
                    <a:pt x="1" y="977"/>
                  </a:lnTo>
                  <a:lnTo>
                    <a:pt x="68" y="1179"/>
                  </a:lnTo>
                  <a:lnTo>
                    <a:pt x="203" y="1347"/>
                  </a:lnTo>
                  <a:lnTo>
                    <a:pt x="371" y="1482"/>
                  </a:lnTo>
                  <a:lnTo>
                    <a:pt x="573" y="1583"/>
                  </a:lnTo>
                  <a:lnTo>
                    <a:pt x="775" y="1650"/>
                  </a:lnTo>
                  <a:lnTo>
                    <a:pt x="1011" y="1684"/>
                  </a:lnTo>
                  <a:lnTo>
                    <a:pt x="1213" y="1684"/>
                  </a:lnTo>
                  <a:lnTo>
                    <a:pt x="1449" y="1617"/>
                  </a:lnTo>
                  <a:lnTo>
                    <a:pt x="1684" y="1482"/>
                  </a:lnTo>
                  <a:lnTo>
                    <a:pt x="1954" y="1280"/>
                  </a:lnTo>
                  <a:lnTo>
                    <a:pt x="2156" y="1078"/>
                  </a:lnTo>
                  <a:lnTo>
                    <a:pt x="2358" y="809"/>
                  </a:lnTo>
                  <a:lnTo>
                    <a:pt x="2492" y="573"/>
                  </a:lnTo>
                  <a:lnTo>
                    <a:pt x="2593" y="304"/>
                  </a:lnTo>
                  <a:lnTo>
                    <a:pt x="2593" y="34"/>
                  </a:lnTo>
                  <a:lnTo>
                    <a:pt x="256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0" name="Google Shape;1260;p8"/>
            <p:cNvSpPr/>
            <p:nvPr/>
          </p:nvSpPr>
          <p:spPr>
            <a:xfrm>
              <a:off x="4039775" y="2891150"/>
              <a:ext cx="5075" cy="5925"/>
            </a:xfrm>
            <a:custGeom>
              <a:rect b="b" l="l" r="r" t="t"/>
              <a:pathLst>
                <a:path extrusionOk="0" h="237" w="203">
                  <a:moveTo>
                    <a:pt x="0" y="1"/>
                  </a:moveTo>
                  <a:lnTo>
                    <a:pt x="0" y="135"/>
                  </a:lnTo>
                  <a:lnTo>
                    <a:pt x="34" y="203"/>
                  </a:lnTo>
                  <a:lnTo>
                    <a:pt x="101" y="236"/>
                  </a:lnTo>
                  <a:lnTo>
                    <a:pt x="169" y="203"/>
                  </a:lnTo>
                  <a:lnTo>
                    <a:pt x="202" y="135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1" name="Google Shape;1261;p8"/>
            <p:cNvSpPr/>
            <p:nvPr/>
          </p:nvSpPr>
          <p:spPr>
            <a:xfrm>
              <a:off x="4015375" y="4990350"/>
              <a:ext cx="185175" cy="365325"/>
            </a:xfrm>
            <a:custGeom>
              <a:rect b="b" l="l" r="r" t="t"/>
              <a:pathLst>
                <a:path extrusionOk="0" h="14613" w="7407">
                  <a:moveTo>
                    <a:pt x="5993" y="1"/>
                  </a:moveTo>
                  <a:lnTo>
                    <a:pt x="5825" y="35"/>
                  </a:lnTo>
                  <a:lnTo>
                    <a:pt x="5656" y="102"/>
                  </a:lnTo>
                  <a:lnTo>
                    <a:pt x="5488" y="169"/>
                  </a:lnTo>
                  <a:lnTo>
                    <a:pt x="5185" y="405"/>
                  </a:lnTo>
                  <a:lnTo>
                    <a:pt x="4916" y="674"/>
                  </a:lnTo>
                  <a:lnTo>
                    <a:pt x="4680" y="1011"/>
                  </a:lnTo>
                  <a:lnTo>
                    <a:pt x="4478" y="1348"/>
                  </a:lnTo>
                  <a:lnTo>
                    <a:pt x="4276" y="1651"/>
                  </a:lnTo>
                  <a:lnTo>
                    <a:pt x="4141" y="2021"/>
                  </a:lnTo>
                  <a:lnTo>
                    <a:pt x="4040" y="2391"/>
                  </a:lnTo>
                  <a:lnTo>
                    <a:pt x="3973" y="2762"/>
                  </a:lnTo>
                  <a:lnTo>
                    <a:pt x="3973" y="3132"/>
                  </a:lnTo>
                  <a:lnTo>
                    <a:pt x="4007" y="3368"/>
                  </a:lnTo>
                  <a:lnTo>
                    <a:pt x="4040" y="3570"/>
                  </a:lnTo>
                  <a:lnTo>
                    <a:pt x="4209" y="3974"/>
                  </a:lnTo>
                  <a:lnTo>
                    <a:pt x="4310" y="4344"/>
                  </a:lnTo>
                  <a:lnTo>
                    <a:pt x="4377" y="4681"/>
                  </a:lnTo>
                  <a:lnTo>
                    <a:pt x="4377" y="5051"/>
                  </a:lnTo>
                  <a:lnTo>
                    <a:pt x="4310" y="5421"/>
                  </a:lnTo>
                  <a:lnTo>
                    <a:pt x="4074" y="5960"/>
                  </a:lnTo>
                  <a:lnTo>
                    <a:pt x="3838" y="6532"/>
                  </a:lnTo>
                  <a:lnTo>
                    <a:pt x="3232" y="7576"/>
                  </a:lnTo>
                  <a:lnTo>
                    <a:pt x="2626" y="8687"/>
                  </a:lnTo>
                  <a:lnTo>
                    <a:pt x="1986" y="9798"/>
                  </a:lnTo>
                  <a:lnTo>
                    <a:pt x="640" y="11953"/>
                  </a:lnTo>
                  <a:lnTo>
                    <a:pt x="404" y="12323"/>
                  </a:lnTo>
                  <a:lnTo>
                    <a:pt x="202" y="12727"/>
                  </a:lnTo>
                  <a:lnTo>
                    <a:pt x="101" y="12929"/>
                  </a:lnTo>
                  <a:lnTo>
                    <a:pt x="34" y="13131"/>
                  </a:lnTo>
                  <a:lnTo>
                    <a:pt x="0" y="13367"/>
                  </a:lnTo>
                  <a:lnTo>
                    <a:pt x="0" y="13569"/>
                  </a:lnTo>
                  <a:lnTo>
                    <a:pt x="34" y="13636"/>
                  </a:lnTo>
                  <a:lnTo>
                    <a:pt x="67" y="13670"/>
                  </a:lnTo>
                  <a:lnTo>
                    <a:pt x="135" y="13636"/>
                  </a:lnTo>
                  <a:lnTo>
                    <a:pt x="168" y="13569"/>
                  </a:lnTo>
                  <a:lnTo>
                    <a:pt x="168" y="13333"/>
                  </a:lnTo>
                  <a:lnTo>
                    <a:pt x="202" y="13098"/>
                  </a:lnTo>
                  <a:lnTo>
                    <a:pt x="303" y="12862"/>
                  </a:lnTo>
                  <a:lnTo>
                    <a:pt x="404" y="12660"/>
                  </a:lnTo>
                  <a:lnTo>
                    <a:pt x="640" y="12222"/>
                  </a:lnTo>
                  <a:lnTo>
                    <a:pt x="909" y="11818"/>
                  </a:lnTo>
                  <a:lnTo>
                    <a:pt x="1986" y="10068"/>
                  </a:lnTo>
                  <a:lnTo>
                    <a:pt x="2996" y="8317"/>
                  </a:lnTo>
                  <a:lnTo>
                    <a:pt x="3501" y="7442"/>
                  </a:lnTo>
                  <a:lnTo>
                    <a:pt x="3939" y="6532"/>
                  </a:lnTo>
                  <a:lnTo>
                    <a:pt x="4310" y="5792"/>
                  </a:lnTo>
                  <a:lnTo>
                    <a:pt x="4444" y="5421"/>
                  </a:lnTo>
                  <a:lnTo>
                    <a:pt x="4545" y="5051"/>
                  </a:lnTo>
                  <a:lnTo>
                    <a:pt x="4545" y="4883"/>
                  </a:lnTo>
                  <a:lnTo>
                    <a:pt x="4545" y="4714"/>
                  </a:lnTo>
                  <a:lnTo>
                    <a:pt x="4512" y="4378"/>
                  </a:lnTo>
                  <a:lnTo>
                    <a:pt x="4377" y="4041"/>
                  </a:lnTo>
                  <a:lnTo>
                    <a:pt x="4276" y="3738"/>
                  </a:lnTo>
                  <a:lnTo>
                    <a:pt x="4175" y="3469"/>
                  </a:lnTo>
                  <a:lnTo>
                    <a:pt x="4141" y="3199"/>
                  </a:lnTo>
                  <a:lnTo>
                    <a:pt x="4141" y="2896"/>
                  </a:lnTo>
                  <a:lnTo>
                    <a:pt x="4175" y="2593"/>
                  </a:lnTo>
                  <a:lnTo>
                    <a:pt x="4242" y="2257"/>
                  </a:lnTo>
                  <a:lnTo>
                    <a:pt x="4343" y="1954"/>
                  </a:lnTo>
                  <a:lnTo>
                    <a:pt x="4444" y="1651"/>
                  </a:lnTo>
                  <a:lnTo>
                    <a:pt x="4613" y="1348"/>
                  </a:lnTo>
                  <a:lnTo>
                    <a:pt x="4781" y="1078"/>
                  </a:lnTo>
                  <a:lnTo>
                    <a:pt x="4983" y="809"/>
                  </a:lnTo>
                  <a:lnTo>
                    <a:pt x="5185" y="607"/>
                  </a:lnTo>
                  <a:lnTo>
                    <a:pt x="5421" y="405"/>
                  </a:lnTo>
                  <a:lnTo>
                    <a:pt x="5690" y="270"/>
                  </a:lnTo>
                  <a:lnTo>
                    <a:pt x="5959" y="169"/>
                  </a:lnTo>
                  <a:lnTo>
                    <a:pt x="6262" y="136"/>
                  </a:lnTo>
                  <a:lnTo>
                    <a:pt x="6565" y="169"/>
                  </a:lnTo>
                  <a:lnTo>
                    <a:pt x="6565" y="203"/>
                  </a:lnTo>
                  <a:lnTo>
                    <a:pt x="6599" y="237"/>
                  </a:lnTo>
                  <a:lnTo>
                    <a:pt x="6767" y="439"/>
                  </a:lnTo>
                  <a:lnTo>
                    <a:pt x="6902" y="674"/>
                  </a:lnTo>
                  <a:lnTo>
                    <a:pt x="7003" y="910"/>
                  </a:lnTo>
                  <a:lnTo>
                    <a:pt x="7104" y="1179"/>
                  </a:lnTo>
                  <a:lnTo>
                    <a:pt x="7138" y="1482"/>
                  </a:lnTo>
                  <a:lnTo>
                    <a:pt x="7171" y="1752"/>
                  </a:lnTo>
                  <a:lnTo>
                    <a:pt x="7171" y="2290"/>
                  </a:lnTo>
                  <a:lnTo>
                    <a:pt x="7138" y="2593"/>
                  </a:lnTo>
                  <a:lnTo>
                    <a:pt x="7070" y="2863"/>
                  </a:lnTo>
                  <a:lnTo>
                    <a:pt x="6969" y="3132"/>
                  </a:lnTo>
                  <a:lnTo>
                    <a:pt x="6835" y="3401"/>
                  </a:lnTo>
                  <a:lnTo>
                    <a:pt x="6633" y="3603"/>
                  </a:lnTo>
                  <a:lnTo>
                    <a:pt x="6431" y="3839"/>
                  </a:lnTo>
                  <a:lnTo>
                    <a:pt x="6229" y="4041"/>
                  </a:lnTo>
                  <a:lnTo>
                    <a:pt x="5959" y="4209"/>
                  </a:lnTo>
                  <a:lnTo>
                    <a:pt x="5387" y="4613"/>
                  </a:lnTo>
                  <a:lnTo>
                    <a:pt x="5084" y="4849"/>
                  </a:lnTo>
                  <a:lnTo>
                    <a:pt x="4848" y="5085"/>
                  </a:lnTo>
                  <a:lnTo>
                    <a:pt x="4613" y="5455"/>
                  </a:lnTo>
                  <a:lnTo>
                    <a:pt x="4411" y="5825"/>
                  </a:lnTo>
                  <a:lnTo>
                    <a:pt x="4108" y="6633"/>
                  </a:lnTo>
                  <a:lnTo>
                    <a:pt x="3771" y="7711"/>
                  </a:lnTo>
                  <a:lnTo>
                    <a:pt x="3434" y="8788"/>
                  </a:lnTo>
                  <a:lnTo>
                    <a:pt x="3165" y="9866"/>
                  </a:lnTo>
                  <a:lnTo>
                    <a:pt x="2895" y="10977"/>
                  </a:lnTo>
                  <a:lnTo>
                    <a:pt x="2727" y="12020"/>
                  </a:lnTo>
                  <a:lnTo>
                    <a:pt x="2626" y="12525"/>
                  </a:lnTo>
                  <a:lnTo>
                    <a:pt x="2525" y="13064"/>
                  </a:lnTo>
                  <a:lnTo>
                    <a:pt x="2390" y="13434"/>
                  </a:lnTo>
                  <a:lnTo>
                    <a:pt x="2222" y="13771"/>
                  </a:lnTo>
                  <a:lnTo>
                    <a:pt x="1986" y="14074"/>
                  </a:lnTo>
                  <a:lnTo>
                    <a:pt x="1852" y="14209"/>
                  </a:lnTo>
                  <a:lnTo>
                    <a:pt x="1683" y="14310"/>
                  </a:lnTo>
                  <a:lnTo>
                    <a:pt x="1448" y="14444"/>
                  </a:lnTo>
                  <a:lnTo>
                    <a:pt x="1212" y="14478"/>
                  </a:lnTo>
                  <a:lnTo>
                    <a:pt x="976" y="14478"/>
                  </a:lnTo>
                  <a:lnTo>
                    <a:pt x="774" y="14411"/>
                  </a:lnTo>
                  <a:lnTo>
                    <a:pt x="572" y="14276"/>
                  </a:lnTo>
                  <a:lnTo>
                    <a:pt x="404" y="14108"/>
                  </a:lnTo>
                  <a:lnTo>
                    <a:pt x="303" y="13906"/>
                  </a:lnTo>
                  <a:lnTo>
                    <a:pt x="236" y="13670"/>
                  </a:lnTo>
                  <a:lnTo>
                    <a:pt x="202" y="13636"/>
                  </a:lnTo>
                  <a:lnTo>
                    <a:pt x="135" y="13636"/>
                  </a:lnTo>
                  <a:lnTo>
                    <a:pt x="135" y="13670"/>
                  </a:lnTo>
                  <a:lnTo>
                    <a:pt x="135" y="13906"/>
                  </a:lnTo>
                  <a:lnTo>
                    <a:pt x="168" y="14074"/>
                  </a:lnTo>
                  <a:lnTo>
                    <a:pt x="236" y="14242"/>
                  </a:lnTo>
                  <a:lnTo>
                    <a:pt x="337" y="14377"/>
                  </a:lnTo>
                  <a:lnTo>
                    <a:pt x="471" y="14478"/>
                  </a:lnTo>
                  <a:lnTo>
                    <a:pt x="606" y="14545"/>
                  </a:lnTo>
                  <a:lnTo>
                    <a:pt x="774" y="14579"/>
                  </a:lnTo>
                  <a:lnTo>
                    <a:pt x="943" y="14613"/>
                  </a:lnTo>
                  <a:lnTo>
                    <a:pt x="1111" y="14613"/>
                  </a:lnTo>
                  <a:lnTo>
                    <a:pt x="1313" y="14579"/>
                  </a:lnTo>
                  <a:lnTo>
                    <a:pt x="1481" y="14545"/>
                  </a:lnTo>
                  <a:lnTo>
                    <a:pt x="1650" y="14478"/>
                  </a:lnTo>
                  <a:lnTo>
                    <a:pt x="1818" y="14411"/>
                  </a:lnTo>
                  <a:lnTo>
                    <a:pt x="1953" y="14310"/>
                  </a:lnTo>
                  <a:lnTo>
                    <a:pt x="2087" y="14175"/>
                  </a:lnTo>
                  <a:lnTo>
                    <a:pt x="2222" y="14040"/>
                  </a:lnTo>
                  <a:lnTo>
                    <a:pt x="2390" y="13771"/>
                  </a:lnTo>
                  <a:lnTo>
                    <a:pt x="2525" y="13468"/>
                  </a:lnTo>
                  <a:lnTo>
                    <a:pt x="2626" y="13131"/>
                  </a:lnTo>
                  <a:lnTo>
                    <a:pt x="2727" y="12828"/>
                  </a:lnTo>
                  <a:lnTo>
                    <a:pt x="2828" y="12155"/>
                  </a:lnTo>
                  <a:lnTo>
                    <a:pt x="2963" y="11482"/>
                  </a:lnTo>
                  <a:lnTo>
                    <a:pt x="3131" y="10707"/>
                  </a:lnTo>
                  <a:lnTo>
                    <a:pt x="3299" y="9899"/>
                  </a:lnTo>
                  <a:lnTo>
                    <a:pt x="3737" y="8351"/>
                  </a:lnTo>
                  <a:lnTo>
                    <a:pt x="3973" y="7644"/>
                  </a:lnTo>
                  <a:lnTo>
                    <a:pt x="4209" y="6903"/>
                  </a:lnTo>
                  <a:lnTo>
                    <a:pt x="4478" y="6196"/>
                  </a:lnTo>
                  <a:lnTo>
                    <a:pt x="4781" y="5522"/>
                  </a:lnTo>
                  <a:lnTo>
                    <a:pt x="4983" y="5253"/>
                  </a:lnTo>
                  <a:lnTo>
                    <a:pt x="5219" y="4984"/>
                  </a:lnTo>
                  <a:lnTo>
                    <a:pt x="5488" y="4782"/>
                  </a:lnTo>
                  <a:lnTo>
                    <a:pt x="5757" y="4580"/>
                  </a:lnTo>
                  <a:lnTo>
                    <a:pt x="6330" y="4176"/>
                  </a:lnTo>
                  <a:lnTo>
                    <a:pt x="6599" y="3974"/>
                  </a:lnTo>
                  <a:lnTo>
                    <a:pt x="6835" y="3738"/>
                  </a:lnTo>
                  <a:lnTo>
                    <a:pt x="6969" y="3536"/>
                  </a:lnTo>
                  <a:lnTo>
                    <a:pt x="7104" y="3334"/>
                  </a:lnTo>
                  <a:lnTo>
                    <a:pt x="7205" y="3132"/>
                  </a:lnTo>
                  <a:lnTo>
                    <a:pt x="7272" y="2896"/>
                  </a:lnTo>
                  <a:lnTo>
                    <a:pt x="7340" y="2661"/>
                  </a:lnTo>
                  <a:lnTo>
                    <a:pt x="7373" y="2425"/>
                  </a:lnTo>
                  <a:lnTo>
                    <a:pt x="7407" y="1886"/>
                  </a:lnTo>
                  <a:lnTo>
                    <a:pt x="7340" y="1381"/>
                  </a:lnTo>
                  <a:lnTo>
                    <a:pt x="7306" y="1146"/>
                  </a:lnTo>
                  <a:lnTo>
                    <a:pt x="7239" y="910"/>
                  </a:lnTo>
                  <a:lnTo>
                    <a:pt x="7138" y="674"/>
                  </a:lnTo>
                  <a:lnTo>
                    <a:pt x="7003" y="472"/>
                  </a:lnTo>
                  <a:lnTo>
                    <a:pt x="6868" y="270"/>
                  </a:lnTo>
                  <a:lnTo>
                    <a:pt x="6734" y="136"/>
                  </a:lnTo>
                  <a:lnTo>
                    <a:pt x="6666" y="102"/>
                  </a:lnTo>
                  <a:lnTo>
                    <a:pt x="6633" y="102"/>
                  </a:lnTo>
                  <a:lnTo>
                    <a:pt x="6599" y="68"/>
                  </a:lnTo>
                  <a:lnTo>
                    <a:pt x="639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2" name="Google Shape;1262;p8"/>
            <p:cNvSpPr/>
            <p:nvPr/>
          </p:nvSpPr>
          <p:spPr>
            <a:xfrm>
              <a:off x="6735750" y="2891150"/>
              <a:ext cx="270200" cy="160800"/>
            </a:xfrm>
            <a:custGeom>
              <a:rect b="b" l="l" r="r" t="t"/>
              <a:pathLst>
                <a:path extrusionOk="0" h="6432" w="10808">
                  <a:moveTo>
                    <a:pt x="6330" y="438"/>
                  </a:moveTo>
                  <a:lnTo>
                    <a:pt x="6195" y="910"/>
                  </a:lnTo>
                  <a:lnTo>
                    <a:pt x="6027" y="1381"/>
                  </a:lnTo>
                  <a:lnTo>
                    <a:pt x="6027" y="1213"/>
                  </a:lnTo>
                  <a:lnTo>
                    <a:pt x="5959" y="640"/>
                  </a:lnTo>
                  <a:lnTo>
                    <a:pt x="6330" y="438"/>
                  </a:lnTo>
                  <a:close/>
                  <a:moveTo>
                    <a:pt x="4781" y="1583"/>
                  </a:moveTo>
                  <a:lnTo>
                    <a:pt x="4747" y="2054"/>
                  </a:lnTo>
                  <a:lnTo>
                    <a:pt x="4478" y="2155"/>
                  </a:lnTo>
                  <a:lnTo>
                    <a:pt x="4512" y="1987"/>
                  </a:lnTo>
                  <a:lnTo>
                    <a:pt x="4512" y="1920"/>
                  </a:lnTo>
                  <a:lnTo>
                    <a:pt x="4478" y="1886"/>
                  </a:lnTo>
                  <a:lnTo>
                    <a:pt x="4781" y="1583"/>
                  </a:lnTo>
                  <a:close/>
                  <a:moveTo>
                    <a:pt x="5892" y="674"/>
                  </a:moveTo>
                  <a:lnTo>
                    <a:pt x="5892" y="1213"/>
                  </a:lnTo>
                  <a:lnTo>
                    <a:pt x="5926" y="1617"/>
                  </a:lnTo>
                  <a:lnTo>
                    <a:pt x="5791" y="1785"/>
                  </a:lnTo>
                  <a:lnTo>
                    <a:pt x="5656" y="1953"/>
                  </a:lnTo>
                  <a:lnTo>
                    <a:pt x="5656" y="1819"/>
                  </a:lnTo>
                  <a:lnTo>
                    <a:pt x="5589" y="1011"/>
                  </a:lnTo>
                  <a:lnTo>
                    <a:pt x="5522" y="1819"/>
                  </a:lnTo>
                  <a:lnTo>
                    <a:pt x="5488" y="2122"/>
                  </a:lnTo>
                  <a:lnTo>
                    <a:pt x="5151" y="2391"/>
                  </a:lnTo>
                  <a:lnTo>
                    <a:pt x="5118" y="2021"/>
                  </a:lnTo>
                  <a:lnTo>
                    <a:pt x="5118" y="1617"/>
                  </a:lnTo>
                  <a:lnTo>
                    <a:pt x="5151" y="1179"/>
                  </a:lnTo>
                  <a:lnTo>
                    <a:pt x="5522" y="910"/>
                  </a:lnTo>
                  <a:lnTo>
                    <a:pt x="5892" y="674"/>
                  </a:lnTo>
                  <a:close/>
                  <a:moveTo>
                    <a:pt x="5084" y="1280"/>
                  </a:moveTo>
                  <a:lnTo>
                    <a:pt x="5017" y="1583"/>
                  </a:lnTo>
                  <a:lnTo>
                    <a:pt x="4983" y="1886"/>
                  </a:lnTo>
                  <a:lnTo>
                    <a:pt x="4983" y="2189"/>
                  </a:lnTo>
                  <a:lnTo>
                    <a:pt x="5017" y="2492"/>
                  </a:lnTo>
                  <a:lnTo>
                    <a:pt x="4848" y="2593"/>
                  </a:lnTo>
                  <a:lnTo>
                    <a:pt x="4781" y="1549"/>
                  </a:lnTo>
                  <a:lnTo>
                    <a:pt x="4848" y="1482"/>
                  </a:lnTo>
                  <a:lnTo>
                    <a:pt x="5084" y="1280"/>
                  </a:lnTo>
                  <a:close/>
                  <a:moveTo>
                    <a:pt x="4747" y="2122"/>
                  </a:moveTo>
                  <a:lnTo>
                    <a:pt x="4714" y="2661"/>
                  </a:lnTo>
                  <a:lnTo>
                    <a:pt x="4512" y="2762"/>
                  </a:lnTo>
                  <a:lnTo>
                    <a:pt x="4512" y="2627"/>
                  </a:lnTo>
                  <a:lnTo>
                    <a:pt x="4478" y="2492"/>
                  </a:lnTo>
                  <a:lnTo>
                    <a:pt x="4444" y="2290"/>
                  </a:lnTo>
                  <a:lnTo>
                    <a:pt x="4747" y="2122"/>
                  </a:lnTo>
                  <a:close/>
                  <a:moveTo>
                    <a:pt x="4242" y="2425"/>
                  </a:moveTo>
                  <a:lnTo>
                    <a:pt x="4242" y="2458"/>
                  </a:lnTo>
                  <a:lnTo>
                    <a:pt x="4276" y="2661"/>
                  </a:lnTo>
                  <a:lnTo>
                    <a:pt x="4310" y="2762"/>
                  </a:lnTo>
                  <a:lnTo>
                    <a:pt x="4377" y="2829"/>
                  </a:lnTo>
                  <a:lnTo>
                    <a:pt x="4141" y="2896"/>
                  </a:lnTo>
                  <a:lnTo>
                    <a:pt x="3906" y="2964"/>
                  </a:lnTo>
                  <a:lnTo>
                    <a:pt x="3906" y="2964"/>
                  </a:lnTo>
                  <a:lnTo>
                    <a:pt x="4074" y="2559"/>
                  </a:lnTo>
                  <a:lnTo>
                    <a:pt x="4242" y="2425"/>
                  </a:lnTo>
                  <a:close/>
                  <a:moveTo>
                    <a:pt x="3704" y="2829"/>
                  </a:moveTo>
                  <a:lnTo>
                    <a:pt x="3670" y="2997"/>
                  </a:lnTo>
                  <a:lnTo>
                    <a:pt x="3535" y="2997"/>
                  </a:lnTo>
                  <a:lnTo>
                    <a:pt x="3704" y="2829"/>
                  </a:lnTo>
                  <a:close/>
                  <a:moveTo>
                    <a:pt x="67" y="1"/>
                  </a:moveTo>
                  <a:lnTo>
                    <a:pt x="0" y="270"/>
                  </a:lnTo>
                  <a:lnTo>
                    <a:pt x="0" y="539"/>
                  </a:lnTo>
                  <a:lnTo>
                    <a:pt x="34" y="809"/>
                  </a:lnTo>
                  <a:lnTo>
                    <a:pt x="67" y="1078"/>
                  </a:lnTo>
                  <a:lnTo>
                    <a:pt x="168" y="1347"/>
                  </a:lnTo>
                  <a:lnTo>
                    <a:pt x="269" y="1583"/>
                  </a:lnTo>
                  <a:lnTo>
                    <a:pt x="404" y="1819"/>
                  </a:lnTo>
                  <a:lnTo>
                    <a:pt x="539" y="2054"/>
                  </a:lnTo>
                  <a:lnTo>
                    <a:pt x="774" y="2324"/>
                  </a:lnTo>
                  <a:lnTo>
                    <a:pt x="1044" y="2559"/>
                  </a:lnTo>
                  <a:lnTo>
                    <a:pt x="1347" y="2762"/>
                  </a:lnTo>
                  <a:lnTo>
                    <a:pt x="1684" y="2896"/>
                  </a:lnTo>
                  <a:lnTo>
                    <a:pt x="2020" y="2997"/>
                  </a:lnTo>
                  <a:lnTo>
                    <a:pt x="2391" y="3098"/>
                  </a:lnTo>
                  <a:lnTo>
                    <a:pt x="2727" y="3166"/>
                  </a:lnTo>
                  <a:lnTo>
                    <a:pt x="3098" y="3199"/>
                  </a:lnTo>
                  <a:lnTo>
                    <a:pt x="2525" y="3805"/>
                  </a:lnTo>
                  <a:lnTo>
                    <a:pt x="2121" y="4243"/>
                  </a:lnTo>
                  <a:lnTo>
                    <a:pt x="1919" y="4512"/>
                  </a:lnTo>
                  <a:lnTo>
                    <a:pt x="1751" y="4782"/>
                  </a:lnTo>
                  <a:lnTo>
                    <a:pt x="1616" y="5051"/>
                  </a:lnTo>
                  <a:lnTo>
                    <a:pt x="1482" y="5320"/>
                  </a:lnTo>
                  <a:lnTo>
                    <a:pt x="1381" y="5623"/>
                  </a:lnTo>
                  <a:lnTo>
                    <a:pt x="1347" y="5926"/>
                  </a:lnTo>
                  <a:lnTo>
                    <a:pt x="1212" y="5691"/>
                  </a:lnTo>
                  <a:lnTo>
                    <a:pt x="1077" y="5455"/>
                  </a:lnTo>
                  <a:lnTo>
                    <a:pt x="1010" y="5354"/>
                  </a:lnTo>
                  <a:lnTo>
                    <a:pt x="875" y="5253"/>
                  </a:lnTo>
                  <a:lnTo>
                    <a:pt x="875" y="5354"/>
                  </a:lnTo>
                  <a:lnTo>
                    <a:pt x="943" y="5489"/>
                  </a:lnTo>
                  <a:lnTo>
                    <a:pt x="1044" y="5691"/>
                  </a:lnTo>
                  <a:lnTo>
                    <a:pt x="1414" y="6398"/>
                  </a:lnTo>
                  <a:lnTo>
                    <a:pt x="1448" y="6431"/>
                  </a:lnTo>
                  <a:lnTo>
                    <a:pt x="1482" y="6431"/>
                  </a:lnTo>
                  <a:lnTo>
                    <a:pt x="1583" y="6398"/>
                  </a:lnTo>
                  <a:lnTo>
                    <a:pt x="1785" y="6128"/>
                  </a:lnTo>
                  <a:lnTo>
                    <a:pt x="2020" y="5893"/>
                  </a:lnTo>
                  <a:lnTo>
                    <a:pt x="2256" y="5691"/>
                  </a:lnTo>
                  <a:lnTo>
                    <a:pt x="2492" y="5455"/>
                  </a:lnTo>
                  <a:lnTo>
                    <a:pt x="2525" y="5388"/>
                  </a:lnTo>
                  <a:lnTo>
                    <a:pt x="2492" y="5354"/>
                  </a:lnTo>
                  <a:lnTo>
                    <a:pt x="2458" y="5320"/>
                  </a:lnTo>
                  <a:lnTo>
                    <a:pt x="2391" y="5320"/>
                  </a:lnTo>
                  <a:lnTo>
                    <a:pt x="2155" y="5489"/>
                  </a:lnTo>
                  <a:lnTo>
                    <a:pt x="1919" y="5691"/>
                  </a:lnTo>
                  <a:lnTo>
                    <a:pt x="1684" y="5926"/>
                  </a:lnTo>
                  <a:lnTo>
                    <a:pt x="1482" y="6162"/>
                  </a:lnTo>
                  <a:lnTo>
                    <a:pt x="1448" y="6128"/>
                  </a:lnTo>
                  <a:lnTo>
                    <a:pt x="1684" y="5455"/>
                  </a:lnTo>
                  <a:lnTo>
                    <a:pt x="1987" y="4849"/>
                  </a:lnTo>
                  <a:lnTo>
                    <a:pt x="2155" y="4580"/>
                  </a:lnTo>
                  <a:lnTo>
                    <a:pt x="2323" y="4310"/>
                  </a:lnTo>
                  <a:lnTo>
                    <a:pt x="2795" y="3772"/>
                  </a:lnTo>
                  <a:lnTo>
                    <a:pt x="3333" y="3199"/>
                  </a:lnTo>
                  <a:lnTo>
                    <a:pt x="3636" y="3199"/>
                  </a:lnTo>
                  <a:lnTo>
                    <a:pt x="3603" y="3469"/>
                  </a:lnTo>
                  <a:lnTo>
                    <a:pt x="3603" y="3738"/>
                  </a:lnTo>
                  <a:lnTo>
                    <a:pt x="3636" y="3974"/>
                  </a:lnTo>
                  <a:lnTo>
                    <a:pt x="3704" y="4209"/>
                  </a:lnTo>
                  <a:lnTo>
                    <a:pt x="3805" y="4445"/>
                  </a:lnTo>
                  <a:lnTo>
                    <a:pt x="3906" y="4681"/>
                  </a:lnTo>
                  <a:lnTo>
                    <a:pt x="4074" y="4883"/>
                  </a:lnTo>
                  <a:lnTo>
                    <a:pt x="4242" y="5085"/>
                  </a:lnTo>
                  <a:lnTo>
                    <a:pt x="4411" y="5253"/>
                  </a:lnTo>
                  <a:lnTo>
                    <a:pt x="4613" y="5421"/>
                  </a:lnTo>
                  <a:lnTo>
                    <a:pt x="4848" y="5556"/>
                  </a:lnTo>
                  <a:lnTo>
                    <a:pt x="5084" y="5657"/>
                  </a:lnTo>
                  <a:lnTo>
                    <a:pt x="5353" y="5792"/>
                  </a:lnTo>
                  <a:lnTo>
                    <a:pt x="5623" y="5859"/>
                  </a:lnTo>
                  <a:lnTo>
                    <a:pt x="5892" y="5926"/>
                  </a:lnTo>
                  <a:lnTo>
                    <a:pt x="6599" y="5926"/>
                  </a:lnTo>
                  <a:lnTo>
                    <a:pt x="7003" y="5893"/>
                  </a:lnTo>
                  <a:lnTo>
                    <a:pt x="7407" y="5758"/>
                  </a:lnTo>
                  <a:lnTo>
                    <a:pt x="7811" y="5623"/>
                  </a:lnTo>
                  <a:lnTo>
                    <a:pt x="8215" y="5455"/>
                  </a:lnTo>
                  <a:lnTo>
                    <a:pt x="8585" y="5253"/>
                  </a:lnTo>
                  <a:lnTo>
                    <a:pt x="9292" y="4815"/>
                  </a:lnTo>
                  <a:lnTo>
                    <a:pt x="9865" y="4378"/>
                  </a:lnTo>
                  <a:lnTo>
                    <a:pt x="10101" y="4176"/>
                  </a:lnTo>
                  <a:lnTo>
                    <a:pt x="10336" y="3906"/>
                  </a:lnTo>
                  <a:lnTo>
                    <a:pt x="10538" y="3637"/>
                  </a:lnTo>
                  <a:lnTo>
                    <a:pt x="10673" y="3368"/>
                  </a:lnTo>
                  <a:lnTo>
                    <a:pt x="10774" y="3031"/>
                  </a:lnTo>
                  <a:lnTo>
                    <a:pt x="10808" y="2661"/>
                  </a:lnTo>
                  <a:lnTo>
                    <a:pt x="10808" y="2324"/>
                  </a:lnTo>
                  <a:lnTo>
                    <a:pt x="10774" y="1987"/>
                  </a:lnTo>
                  <a:lnTo>
                    <a:pt x="10707" y="1650"/>
                  </a:lnTo>
                  <a:lnTo>
                    <a:pt x="10606" y="1280"/>
                  </a:lnTo>
                  <a:lnTo>
                    <a:pt x="10505" y="943"/>
                  </a:lnTo>
                  <a:lnTo>
                    <a:pt x="10370" y="607"/>
                  </a:lnTo>
                  <a:lnTo>
                    <a:pt x="10202" y="304"/>
                  </a:lnTo>
                  <a:lnTo>
                    <a:pt x="10000" y="1"/>
                  </a:lnTo>
                  <a:lnTo>
                    <a:pt x="9730" y="1"/>
                  </a:lnTo>
                  <a:lnTo>
                    <a:pt x="9865" y="203"/>
                  </a:lnTo>
                  <a:lnTo>
                    <a:pt x="10000" y="405"/>
                  </a:lnTo>
                  <a:lnTo>
                    <a:pt x="10235" y="842"/>
                  </a:lnTo>
                  <a:lnTo>
                    <a:pt x="10404" y="1347"/>
                  </a:lnTo>
                  <a:lnTo>
                    <a:pt x="10505" y="1852"/>
                  </a:lnTo>
                  <a:lnTo>
                    <a:pt x="10572" y="2357"/>
                  </a:lnTo>
                  <a:lnTo>
                    <a:pt x="10572" y="2829"/>
                  </a:lnTo>
                  <a:lnTo>
                    <a:pt x="10471" y="3233"/>
                  </a:lnTo>
                  <a:lnTo>
                    <a:pt x="10437" y="3435"/>
                  </a:lnTo>
                  <a:lnTo>
                    <a:pt x="10336" y="3603"/>
                  </a:lnTo>
                  <a:lnTo>
                    <a:pt x="10168" y="3839"/>
                  </a:lnTo>
                  <a:lnTo>
                    <a:pt x="9966" y="4041"/>
                  </a:lnTo>
                  <a:lnTo>
                    <a:pt x="9730" y="4277"/>
                  </a:lnTo>
                  <a:lnTo>
                    <a:pt x="9461" y="4445"/>
                  </a:lnTo>
                  <a:lnTo>
                    <a:pt x="8922" y="4782"/>
                  </a:lnTo>
                  <a:lnTo>
                    <a:pt x="8417" y="5085"/>
                  </a:lnTo>
                  <a:lnTo>
                    <a:pt x="8080" y="5253"/>
                  </a:lnTo>
                  <a:lnTo>
                    <a:pt x="7777" y="5388"/>
                  </a:lnTo>
                  <a:lnTo>
                    <a:pt x="7441" y="5522"/>
                  </a:lnTo>
                  <a:lnTo>
                    <a:pt x="7104" y="5623"/>
                  </a:lnTo>
                  <a:lnTo>
                    <a:pt x="6734" y="5691"/>
                  </a:lnTo>
                  <a:lnTo>
                    <a:pt x="6397" y="5724"/>
                  </a:lnTo>
                  <a:lnTo>
                    <a:pt x="6027" y="5724"/>
                  </a:lnTo>
                  <a:lnTo>
                    <a:pt x="5690" y="5657"/>
                  </a:lnTo>
                  <a:lnTo>
                    <a:pt x="5387" y="5590"/>
                  </a:lnTo>
                  <a:lnTo>
                    <a:pt x="5118" y="5489"/>
                  </a:lnTo>
                  <a:lnTo>
                    <a:pt x="4848" y="5354"/>
                  </a:lnTo>
                  <a:lnTo>
                    <a:pt x="4613" y="5186"/>
                  </a:lnTo>
                  <a:lnTo>
                    <a:pt x="4377" y="4984"/>
                  </a:lnTo>
                  <a:lnTo>
                    <a:pt x="4209" y="4782"/>
                  </a:lnTo>
                  <a:lnTo>
                    <a:pt x="4040" y="4512"/>
                  </a:lnTo>
                  <a:lnTo>
                    <a:pt x="3906" y="4277"/>
                  </a:lnTo>
                  <a:lnTo>
                    <a:pt x="3805" y="4007"/>
                  </a:lnTo>
                  <a:lnTo>
                    <a:pt x="3771" y="3738"/>
                  </a:lnTo>
                  <a:lnTo>
                    <a:pt x="3771" y="3469"/>
                  </a:lnTo>
                  <a:lnTo>
                    <a:pt x="3838" y="3199"/>
                  </a:lnTo>
                  <a:lnTo>
                    <a:pt x="4074" y="3132"/>
                  </a:lnTo>
                  <a:lnTo>
                    <a:pt x="4276" y="3065"/>
                  </a:lnTo>
                  <a:lnTo>
                    <a:pt x="4747" y="2896"/>
                  </a:lnTo>
                  <a:lnTo>
                    <a:pt x="4747" y="3166"/>
                  </a:lnTo>
                  <a:lnTo>
                    <a:pt x="4781" y="3199"/>
                  </a:lnTo>
                  <a:lnTo>
                    <a:pt x="4815" y="3166"/>
                  </a:lnTo>
                  <a:lnTo>
                    <a:pt x="4848" y="2829"/>
                  </a:lnTo>
                  <a:lnTo>
                    <a:pt x="5084" y="2694"/>
                  </a:lnTo>
                  <a:lnTo>
                    <a:pt x="5118" y="2762"/>
                  </a:lnTo>
                  <a:lnTo>
                    <a:pt x="5151" y="2795"/>
                  </a:lnTo>
                  <a:lnTo>
                    <a:pt x="5185" y="2762"/>
                  </a:lnTo>
                  <a:lnTo>
                    <a:pt x="5185" y="2627"/>
                  </a:lnTo>
                  <a:lnTo>
                    <a:pt x="5522" y="2357"/>
                  </a:lnTo>
                  <a:lnTo>
                    <a:pt x="5555" y="2492"/>
                  </a:lnTo>
                  <a:lnTo>
                    <a:pt x="5555" y="2526"/>
                  </a:lnTo>
                  <a:lnTo>
                    <a:pt x="5623" y="2526"/>
                  </a:lnTo>
                  <a:lnTo>
                    <a:pt x="5623" y="2492"/>
                  </a:lnTo>
                  <a:lnTo>
                    <a:pt x="5656" y="2357"/>
                  </a:lnTo>
                  <a:lnTo>
                    <a:pt x="5690" y="2189"/>
                  </a:lnTo>
                  <a:lnTo>
                    <a:pt x="5993" y="1852"/>
                  </a:lnTo>
                  <a:lnTo>
                    <a:pt x="6027" y="1819"/>
                  </a:lnTo>
                  <a:lnTo>
                    <a:pt x="6128" y="1650"/>
                  </a:lnTo>
                  <a:lnTo>
                    <a:pt x="6229" y="1482"/>
                  </a:lnTo>
                  <a:lnTo>
                    <a:pt x="6363" y="1112"/>
                  </a:lnTo>
                  <a:lnTo>
                    <a:pt x="6565" y="337"/>
                  </a:lnTo>
                  <a:lnTo>
                    <a:pt x="6565" y="304"/>
                  </a:lnTo>
                  <a:lnTo>
                    <a:pt x="6969" y="135"/>
                  </a:lnTo>
                  <a:lnTo>
                    <a:pt x="7407" y="1"/>
                  </a:lnTo>
                  <a:lnTo>
                    <a:pt x="7104" y="1"/>
                  </a:lnTo>
                  <a:lnTo>
                    <a:pt x="6633" y="169"/>
                  </a:lnTo>
                  <a:lnTo>
                    <a:pt x="6666" y="1"/>
                  </a:lnTo>
                  <a:lnTo>
                    <a:pt x="6464" y="1"/>
                  </a:lnTo>
                  <a:lnTo>
                    <a:pt x="6363" y="270"/>
                  </a:lnTo>
                  <a:lnTo>
                    <a:pt x="6027" y="438"/>
                  </a:lnTo>
                  <a:lnTo>
                    <a:pt x="5724" y="607"/>
                  </a:lnTo>
                  <a:lnTo>
                    <a:pt x="5387" y="809"/>
                  </a:lnTo>
                  <a:lnTo>
                    <a:pt x="5084" y="1044"/>
                  </a:lnTo>
                  <a:lnTo>
                    <a:pt x="4815" y="1280"/>
                  </a:lnTo>
                  <a:lnTo>
                    <a:pt x="4545" y="1549"/>
                  </a:lnTo>
                  <a:lnTo>
                    <a:pt x="4276" y="1852"/>
                  </a:lnTo>
                  <a:lnTo>
                    <a:pt x="4040" y="2189"/>
                  </a:lnTo>
                  <a:lnTo>
                    <a:pt x="3838" y="2559"/>
                  </a:lnTo>
                  <a:lnTo>
                    <a:pt x="3569" y="2762"/>
                  </a:lnTo>
                  <a:lnTo>
                    <a:pt x="3300" y="2997"/>
                  </a:lnTo>
                  <a:lnTo>
                    <a:pt x="2963" y="2997"/>
                  </a:lnTo>
                  <a:lnTo>
                    <a:pt x="2626" y="2964"/>
                  </a:lnTo>
                  <a:lnTo>
                    <a:pt x="2290" y="2863"/>
                  </a:lnTo>
                  <a:lnTo>
                    <a:pt x="1953" y="2795"/>
                  </a:lnTo>
                  <a:lnTo>
                    <a:pt x="1650" y="2661"/>
                  </a:lnTo>
                  <a:lnTo>
                    <a:pt x="1347" y="2492"/>
                  </a:lnTo>
                  <a:lnTo>
                    <a:pt x="1077" y="2324"/>
                  </a:lnTo>
                  <a:lnTo>
                    <a:pt x="808" y="2088"/>
                  </a:lnTo>
                  <a:lnTo>
                    <a:pt x="640" y="1886"/>
                  </a:lnTo>
                  <a:lnTo>
                    <a:pt x="471" y="1650"/>
                  </a:lnTo>
                  <a:lnTo>
                    <a:pt x="337" y="1381"/>
                  </a:lnTo>
                  <a:lnTo>
                    <a:pt x="269" y="1112"/>
                  </a:lnTo>
                  <a:lnTo>
                    <a:pt x="202" y="842"/>
                  </a:lnTo>
                  <a:lnTo>
                    <a:pt x="168" y="573"/>
                  </a:lnTo>
                  <a:lnTo>
                    <a:pt x="135" y="270"/>
                  </a:lnTo>
                  <a:lnTo>
                    <a:pt x="1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3" name="Google Shape;1263;p8"/>
            <p:cNvSpPr/>
            <p:nvPr/>
          </p:nvSpPr>
          <p:spPr>
            <a:xfrm>
              <a:off x="4272075" y="3094000"/>
              <a:ext cx="62325" cy="67375"/>
            </a:xfrm>
            <a:custGeom>
              <a:rect b="b" l="l" r="r" t="t"/>
              <a:pathLst>
                <a:path extrusionOk="0" h="2695" w="2493">
                  <a:moveTo>
                    <a:pt x="2290" y="203"/>
                  </a:moveTo>
                  <a:lnTo>
                    <a:pt x="2223" y="708"/>
                  </a:lnTo>
                  <a:lnTo>
                    <a:pt x="2223" y="1246"/>
                  </a:lnTo>
                  <a:lnTo>
                    <a:pt x="2223" y="1785"/>
                  </a:lnTo>
                  <a:lnTo>
                    <a:pt x="2290" y="2324"/>
                  </a:lnTo>
                  <a:lnTo>
                    <a:pt x="2290" y="2357"/>
                  </a:lnTo>
                  <a:lnTo>
                    <a:pt x="2055" y="2324"/>
                  </a:lnTo>
                  <a:lnTo>
                    <a:pt x="1819" y="2324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280"/>
                  </a:lnTo>
                  <a:lnTo>
                    <a:pt x="203" y="236"/>
                  </a:lnTo>
                  <a:lnTo>
                    <a:pt x="203" y="236"/>
                  </a:lnTo>
                  <a:lnTo>
                    <a:pt x="708" y="270"/>
                  </a:lnTo>
                  <a:lnTo>
                    <a:pt x="1246" y="270"/>
                  </a:lnTo>
                  <a:lnTo>
                    <a:pt x="2290" y="203"/>
                  </a:lnTo>
                  <a:close/>
                  <a:moveTo>
                    <a:pt x="1785" y="1"/>
                  </a:moveTo>
                  <a:lnTo>
                    <a:pt x="1246" y="34"/>
                  </a:lnTo>
                  <a:lnTo>
                    <a:pt x="708" y="34"/>
                  </a:lnTo>
                  <a:lnTo>
                    <a:pt x="169" y="68"/>
                  </a:lnTo>
                  <a:lnTo>
                    <a:pt x="102" y="102"/>
                  </a:lnTo>
                  <a:lnTo>
                    <a:pt x="102" y="135"/>
                  </a:lnTo>
                  <a:lnTo>
                    <a:pt x="34" y="169"/>
                  </a:lnTo>
                  <a:lnTo>
                    <a:pt x="34" y="203"/>
                  </a:lnTo>
                  <a:lnTo>
                    <a:pt x="1" y="809"/>
                  </a:lnTo>
                  <a:lnTo>
                    <a:pt x="34" y="1415"/>
                  </a:lnTo>
                  <a:lnTo>
                    <a:pt x="102" y="2021"/>
                  </a:lnTo>
                  <a:lnTo>
                    <a:pt x="203" y="2627"/>
                  </a:lnTo>
                  <a:lnTo>
                    <a:pt x="236" y="2661"/>
                  </a:lnTo>
                  <a:lnTo>
                    <a:pt x="304" y="2694"/>
                  </a:lnTo>
                  <a:lnTo>
                    <a:pt x="371" y="2661"/>
                  </a:lnTo>
                  <a:lnTo>
                    <a:pt x="405" y="2560"/>
                  </a:lnTo>
                  <a:lnTo>
                    <a:pt x="405" y="2492"/>
                  </a:lnTo>
                  <a:lnTo>
                    <a:pt x="842" y="2593"/>
                  </a:lnTo>
                  <a:lnTo>
                    <a:pt x="1853" y="2593"/>
                  </a:lnTo>
                  <a:lnTo>
                    <a:pt x="2088" y="2560"/>
                  </a:lnTo>
                  <a:lnTo>
                    <a:pt x="2290" y="2492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425" y="2391"/>
                  </a:lnTo>
                  <a:lnTo>
                    <a:pt x="2459" y="2357"/>
                  </a:lnTo>
                  <a:lnTo>
                    <a:pt x="2459" y="2290"/>
                  </a:lnTo>
                  <a:lnTo>
                    <a:pt x="2492" y="1785"/>
                  </a:lnTo>
                  <a:lnTo>
                    <a:pt x="2459" y="1246"/>
                  </a:lnTo>
                  <a:lnTo>
                    <a:pt x="2425" y="708"/>
                  </a:lnTo>
                  <a:lnTo>
                    <a:pt x="2391" y="169"/>
                  </a:lnTo>
                  <a:lnTo>
                    <a:pt x="2425" y="102"/>
                  </a:lnTo>
                  <a:lnTo>
                    <a:pt x="2425" y="68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4" name="Google Shape;1264;p8"/>
            <p:cNvSpPr/>
            <p:nvPr/>
          </p:nvSpPr>
          <p:spPr>
            <a:xfrm>
              <a:off x="4512800" y="3015725"/>
              <a:ext cx="64000" cy="63150"/>
            </a:xfrm>
            <a:custGeom>
              <a:rect b="b" l="l" r="r" t="t"/>
              <a:pathLst>
                <a:path extrusionOk="0" h="2526" w="2560">
                  <a:moveTo>
                    <a:pt x="2324" y="1"/>
                  </a:moveTo>
                  <a:lnTo>
                    <a:pt x="2290" y="34"/>
                  </a:lnTo>
                  <a:lnTo>
                    <a:pt x="2290" y="68"/>
                  </a:lnTo>
                  <a:lnTo>
                    <a:pt x="2257" y="135"/>
                  </a:lnTo>
                  <a:lnTo>
                    <a:pt x="1920" y="102"/>
                  </a:lnTo>
                  <a:lnTo>
                    <a:pt x="1550" y="135"/>
                  </a:lnTo>
                  <a:lnTo>
                    <a:pt x="843" y="169"/>
                  </a:lnTo>
                  <a:lnTo>
                    <a:pt x="236" y="169"/>
                  </a:lnTo>
                  <a:lnTo>
                    <a:pt x="169" y="203"/>
                  </a:lnTo>
                  <a:lnTo>
                    <a:pt x="102" y="270"/>
                  </a:lnTo>
                  <a:lnTo>
                    <a:pt x="68" y="236"/>
                  </a:lnTo>
                  <a:lnTo>
                    <a:pt x="34" y="236"/>
                  </a:lnTo>
                  <a:lnTo>
                    <a:pt x="1" y="506"/>
                  </a:lnTo>
                  <a:lnTo>
                    <a:pt x="1" y="741"/>
                  </a:lnTo>
                  <a:lnTo>
                    <a:pt x="34" y="1246"/>
                  </a:lnTo>
                  <a:lnTo>
                    <a:pt x="68" y="2425"/>
                  </a:lnTo>
                  <a:lnTo>
                    <a:pt x="102" y="2492"/>
                  </a:lnTo>
                  <a:lnTo>
                    <a:pt x="169" y="2526"/>
                  </a:lnTo>
                  <a:lnTo>
                    <a:pt x="236" y="2492"/>
                  </a:lnTo>
                  <a:lnTo>
                    <a:pt x="270" y="2458"/>
                  </a:lnTo>
                  <a:lnTo>
                    <a:pt x="540" y="2492"/>
                  </a:lnTo>
                  <a:lnTo>
                    <a:pt x="843" y="2492"/>
                  </a:lnTo>
                  <a:lnTo>
                    <a:pt x="1381" y="2458"/>
                  </a:lnTo>
                  <a:lnTo>
                    <a:pt x="1886" y="2458"/>
                  </a:lnTo>
                  <a:lnTo>
                    <a:pt x="2122" y="2425"/>
                  </a:lnTo>
                  <a:lnTo>
                    <a:pt x="2223" y="2357"/>
                  </a:lnTo>
                  <a:lnTo>
                    <a:pt x="2324" y="2290"/>
                  </a:lnTo>
                  <a:lnTo>
                    <a:pt x="2223" y="2223"/>
                  </a:lnTo>
                  <a:lnTo>
                    <a:pt x="2088" y="2155"/>
                  </a:lnTo>
                  <a:lnTo>
                    <a:pt x="1785" y="2155"/>
                  </a:lnTo>
                  <a:lnTo>
                    <a:pt x="1213" y="2189"/>
                  </a:lnTo>
                  <a:lnTo>
                    <a:pt x="742" y="2189"/>
                  </a:lnTo>
                  <a:lnTo>
                    <a:pt x="506" y="2223"/>
                  </a:lnTo>
                  <a:lnTo>
                    <a:pt x="270" y="2256"/>
                  </a:lnTo>
                  <a:lnTo>
                    <a:pt x="236" y="1078"/>
                  </a:lnTo>
                  <a:lnTo>
                    <a:pt x="203" y="741"/>
                  </a:lnTo>
                  <a:lnTo>
                    <a:pt x="135" y="438"/>
                  </a:lnTo>
                  <a:lnTo>
                    <a:pt x="203" y="438"/>
                  </a:lnTo>
                  <a:lnTo>
                    <a:pt x="236" y="405"/>
                  </a:lnTo>
                  <a:lnTo>
                    <a:pt x="270" y="371"/>
                  </a:lnTo>
                  <a:lnTo>
                    <a:pt x="1348" y="337"/>
                  </a:lnTo>
                  <a:lnTo>
                    <a:pt x="1819" y="304"/>
                  </a:lnTo>
                  <a:lnTo>
                    <a:pt x="2055" y="270"/>
                  </a:lnTo>
                  <a:lnTo>
                    <a:pt x="2257" y="236"/>
                  </a:lnTo>
                  <a:lnTo>
                    <a:pt x="2290" y="674"/>
                  </a:lnTo>
                  <a:lnTo>
                    <a:pt x="2324" y="1078"/>
                  </a:lnTo>
                  <a:lnTo>
                    <a:pt x="2290" y="1684"/>
                  </a:lnTo>
                  <a:lnTo>
                    <a:pt x="2290" y="1987"/>
                  </a:lnTo>
                  <a:lnTo>
                    <a:pt x="2324" y="2290"/>
                  </a:lnTo>
                  <a:lnTo>
                    <a:pt x="2358" y="2324"/>
                  </a:lnTo>
                  <a:lnTo>
                    <a:pt x="2391" y="2357"/>
                  </a:lnTo>
                  <a:lnTo>
                    <a:pt x="2459" y="2357"/>
                  </a:lnTo>
                  <a:lnTo>
                    <a:pt x="2492" y="2290"/>
                  </a:lnTo>
                  <a:lnTo>
                    <a:pt x="2526" y="1987"/>
                  </a:lnTo>
                  <a:lnTo>
                    <a:pt x="2560" y="1684"/>
                  </a:lnTo>
                  <a:lnTo>
                    <a:pt x="2526" y="1078"/>
                  </a:lnTo>
                  <a:lnTo>
                    <a:pt x="2492" y="573"/>
                  </a:lnTo>
                  <a:lnTo>
                    <a:pt x="2459" y="304"/>
                  </a:lnTo>
                  <a:lnTo>
                    <a:pt x="2391" y="34"/>
                  </a:lnTo>
                  <a:lnTo>
                    <a:pt x="2358" y="34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5" name="Google Shape;1265;p8"/>
            <p:cNvSpPr/>
            <p:nvPr/>
          </p:nvSpPr>
          <p:spPr>
            <a:xfrm>
              <a:off x="4201375" y="3099050"/>
              <a:ext cx="64000" cy="59800"/>
            </a:xfrm>
            <a:custGeom>
              <a:rect b="b" l="l" r="r" t="t"/>
              <a:pathLst>
                <a:path extrusionOk="0" h="2392" w="2560">
                  <a:moveTo>
                    <a:pt x="102" y="1"/>
                  </a:moveTo>
                  <a:lnTo>
                    <a:pt x="68" y="34"/>
                  </a:lnTo>
                  <a:lnTo>
                    <a:pt x="34" y="304"/>
                  </a:lnTo>
                  <a:lnTo>
                    <a:pt x="1" y="539"/>
                  </a:lnTo>
                  <a:lnTo>
                    <a:pt x="1" y="1078"/>
                  </a:lnTo>
                  <a:lnTo>
                    <a:pt x="34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4"/>
                  </a:lnTo>
                  <a:lnTo>
                    <a:pt x="236" y="2358"/>
                  </a:lnTo>
                  <a:lnTo>
                    <a:pt x="304" y="2324"/>
                  </a:lnTo>
                  <a:lnTo>
                    <a:pt x="337" y="2256"/>
                  </a:lnTo>
                  <a:lnTo>
                    <a:pt x="304" y="1953"/>
                  </a:lnTo>
                  <a:lnTo>
                    <a:pt x="304" y="1650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3" y="203"/>
                  </a:lnTo>
                  <a:lnTo>
                    <a:pt x="203" y="203"/>
                  </a:lnTo>
                  <a:lnTo>
                    <a:pt x="438" y="236"/>
                  </a:lnTo>
                  <a:lnTo>
                    <a:pt x="1145" y="236"/>
                  </a:lnTo>
                  <a:lnTo>
                    <a:pt x="2223" y="169"/>
                  </a:lnTo>
                  <a:lnTo>
                    <a:pt x="2256" y="236"/>
                  </a:lnTo>
                  <a:lnTo>
                    <a:pt x="2324" y="236"/>
                  </a:lnTo>
                  <a:lnTo>
                    <a:pt x="2324" y="539"/>
                  </a:lnTo>
                  <a:lnTo>
                    <a:pt x="2324" y="876"/>
                  </a:lnTo>
                  <a:lnTo>
                    <a:pt x="2357" y="2054"/>
                  </a:lnTo>
                  <a:lnTo>
                    <a:pt x="1886" y="2054"/>
                  </a:lnTo>
                  <a:lnTo>
                    <a:pt x="1415" y="2088"/>
                  </a:lnTo>
                  <a:lnTo>
                    <a:pt x="674" y="2088"/>
                  </a:lnTo>
                  <a:lnTo>
                    <a:pt x="539" y="2122"/>
                  </a:lnTo>
                  <a:lnTo>
                    <a:pt x="438" y="2189"/>
                  </a:lnTo>
                  <a:lnTo>
                    <a:pt x="337" y="2256"/>
                  </a:lnTo>
                  <a:lnTo>
                    <a:pt x="405" y="2324"/>
                  </a:lnTo>
                  <a:lnTo>
                    <a:pt x="539" y="2358"/>
                  </a:lnTo>
                  <a:lnTo>
                    <a:pt x="775" y="2391"/>
                  </a:lnTo>
                  <a:lnTo>
                    <a:pt x="1280" y="2358"/>
                  </a:lnTo>
                  <a:lnTo>
                    <a:pt x="1819" y="2358"/>
                  </a:lnTo>
                  <a:lnTo>
                    <a:pt x="2122" y="2324"/>
                  </a:lnTo>
                  <a:lnTo>
                    <a:pt x="2357" y="2256"/>
                  </a:lnTo>
                  <a:lnTo>
                    <a:pt x="2425" y="2324"/>
                  </a:lnTo>
                  <a:lnTo>
                    <a:pt x="2492" y="2324"/>
                  </a:lnTo>
                  <a:lnTo>
                    <a:pt x="2559" y="2290"/>
                  </a:lnTo>
                  <a:lnTo>
                    <a:pt x="2559" y="2223"/>
                  </a:lnTo>
                  <a:lnTo>
                    <a:pt x="2526" y="1044"/>
                  </a:lnTo>
                  <a:lnTo>
                    <a:pt x="2526" y="539"/>
                  </a:lnTo>
                  <a:lnTo>
                    <a:pt x="2492" y="270"/>
                  </a:lnTo>
                  <a:lnTo>
                    <a:pt x="2425" y="34"/>
                  </a:lnTo>
                  <a:lnTo>
                    <a:pt x="2391" y="34"/>
                  </a:lnTo>
                  <a:lnTo>
                    <a:pt x="2391" y="68"/>
                  </a:lnTo>
                  <a:lnTo>
                    <a:pt x="2357" y="68"/>
                  </a:lnTo>
                  <a:lnTo>
                    <a:pt x="2290" y="34"/>
                  </a:lnTo>
                  <a:lnTo>
                    <a:pt x="2223" y="1"/>
                  </a:lnTo>
                  <a:lnTo>
                    <a:pt x="2021" y="1"/>
                  </a:lnTo>
                  <a:lnTo>
                    <a:pt x="1617" y="34"/>
                  </a:lnTo>
                  <a:lnTo>
                    <a:pt x="910" y="34"/>
                  </a:lnTo>
                  <a:lnTo>
                    <a:pt x="539" y="68"/>
                  </a:lnTo>
                  <a:lnTo>
                    <a:pt x="203" y="102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6" name="Google Shape;1266;p8"/>
            <p:cNvSpPr/>
            <p:nvPr/>
          </p:nvSpPr>
          <p:spPr>
            <a:xfrm>
              <a:off x="4426950" y="2952600"/>
              <a:ext cx="64000" cy="60625"/>
            </a:xfrm>
            <a:custGeom>
              <a:rect b="b" l="l" r="r" t="t"/>
              <a:pathLst>
                <a:path extrusionOk="0" h="2425" w="2560">
                  <a:moveTo>
                    <a:pt x="2357" y="0"/>
                  </a:moveTo>
                  <a:lnTo>
                    <a:pt x="2357" y="34"/>
                  </a:lnTo>
                  <a:lnTo>
                    <a:pt x="2324" y="135"/>
                  </a:lnTo>
                  <a:lnTo>
                    <a:pt x="1751" y="68"/>
                  </a:lnTo>
                  <a:lnTo>
                    <a:pt x="1179" y="68"/>
                  </a:lnTo>
                  <a:lnTo>
                    <a:pt x="674" y="34"/>
                  </a:lnTo>
                  <a:lnTo>
                    <a:pt x="405" y="68"/>
                  </a:lnTo>
                  <a:lnTo>
                    <a:pt x="304" y="101"/>
                  </a:lnTo>
                  <a:lnTo>
                    <a:pt x="169" y="169"/>
                  </a:lnTo>
                  <a:lnTo>
                    <a:pt x="169" y="169"/>
                  </a:lnTo>
                  <a:lnTo>
                    <a:pt x="169" y="169"/>
                  </a:lnTo>
                  <a:lnTo>
                    <a:pt x="371" y="270"/>
                  </a:lnTo>
                  <a:lnTo>
                    <a:pt x="573" y="304"/>
                  </a:lnTo>
                  <a:lnTo>
                    <a:pt x="1011" y="270"/>
                  </a:lnTo>
                  <a:lnTo>
                    <a:pt x="1650" y="304"/>
                  </a:lnTo>
                  <a:lnTo>
                    <a:pt x="2324" y="337"/>
                  </a:lnTo>
                  <a:lnTo>
                    <a:pt x="2290" y="708"/>
                  </a:lnTo>
                  <a:lnTo>
                    <a:pt x="2324" y="1078"/>
                  </a:lnTo>
                  <a:lnTo>
                    <a:pt x="2324" y="1583"/>
                  </a:lnTo>
                  <a:lnTo>
                    <a:pt x="2357" y="1852"/>
                  </a:lnTo>
                  <a:lnTo>
                    <a:pt x="2391" y="2088"/>
                  </a:lnTo>
                  <a:lnTo>
                    <a:pt x="2357" y="2088"/>
                  </a:lnTo>
                  <a:lnTo>
                    <a:pt x="1347" y="2122"/>
                  </a:lnTo>
                  <a:lnTo>
                    <a:pt x="809" y="2155"/>
                  </a:lnTo>
                  <a:lnTo>
                    <a:pt x="539" y="2189"/>
                  </a:lnTo>
                  <a:lnTo>
                    <a:pt x="304" y="2223"/>
                  </a:lnTo>
                  <a:lnTo>
                    <a:pt x="270" y="1718"/>
                  </a:lnTo>
                  <a:lnTo>
                    <a:pt x="236" y="1213"/>
                  </a:lnTo>
                  <a:lnTo>
                    <a:pt x="270" y="708"/>
                  </a:lnTo>
                  <a:lnTo>
                    <a:pt x="236" y="438"/>
                  </a:lnTo>
                  <a:lnTo>
                    <a:pt x="203" y="304"/>
                  </a:lnTo>
                  <a:lnTo>
                    <a:pt x="169" y="169"/>
                  </a:lnTo>
                  <a:lnTo>
                    <a:pt x="135" y="203"/>
                  </a:lnTo>
                  <a:lnTo>
                    <a:pt x="68" y="337"/>
                  </a:lnTo>
                  <a:lnTo>
                    <a:pt x="34" y="506"/>
                  </a:lnTo>
                  <a:lnTo>
                    <a:pt x="1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54"/>
                  </a:lnTo>
                  <a:lnTo>
                    <a:pt x="34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25"/>
                  </a:lnTo>
                  <a:lnTo>
                    <a:pt x="304" y="2425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09" y="2425"/>
                  </a:lnTo>
                  <a:lnTo>
                    <a:pt x="1347" y="2391"/>
                  </a:lnTo>
                  <a:lnTo>
                    <a:pt x="2391" y="2324"/>
                  </a:lnTo>
                  <a:lnTo>
                    <a:pt x="2458" y="2290"/>
                  </a:lnTo>
                  <a:lnTo>
                    <a:pt x="2492" y="2324"/>
                  </a:lnTo>
                  <a:lnTo>
                    <a:pt x="2526" y="2324"/>
                  </a:lnTo>
                  <a:lnTo>
                    <a:pt x="2526" y="2290"/>
                  </a:lnTo>
                  <a:lnTo>
                    <a:pt x="2559" y="2021"/>
                  </a:lnTo>
                  <a:lnTo>
                    <a:pt x="2559" y="1751"/>
                  </a:lnTo>
                  <a:lnTo>
                    <a:pt x="2526" y="1246"/>
                  </a:lnTo>
                  <a:lnTo>
                    <a:pt x="2526" y="640"/>
                  </a:lnTo>
                  <a:lnTo>
                    <a:pt x="2492" y="337"/>
                  </a:lnTo>
                  <a:lnTo>
                    <a:pt x="2458" y="34"/>
                  </a:lnTo>
                  <a:lnTo>
                    <a:pt x="242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7" name="Google Shape;1267;p8"/>
            <p:cNvSpPr/>
            <p:nvPr/>
          </p:nvSpPr>
          <p:spPr>
            <a:xfrm>
              <a:off x="4539750" y="3040125"/>
              <a:ext cx="17700" cy="21075"/>
            </a:xfrm>
            <a:custGeom>
              <a:rect b="b" l="l" r="r" t="t"/>
              <a:pathLst>
                <a:path extrusionOk="0" h="843" w="708">
                  <a:moveTo>
                    <a:pt x="202" y="1"/>
                  </a:moveTo>
                  <a:lnTo>
                    <a:pt x="101" y="35"/>
                  </a:lnTo>
                  <a:lnTo>
                    <a:pt x="68" y="136"/>
                  </a:lnTo>
                  <a:lnTo>
                    <a:pt x="0" y="338"/>
                  </a:lnTo>
                  <a:lnTo>
                    <a:pt x="0" y="573"/>
                  </a:lnTo>
                  <a:lnTo>
                    <a:pt x="0" y="742"/>
                  </a:lnTo>
                  <a:lnTo>
                    <a:pt x="34" y="809"/>
                  </a:lnTo>
                  <a:lnTo>
                    <a:pt x="68" y="843"/>
                  </a:lnTo>
                  <a:lnTo>
                    <a:pt x="101" y="843"/>
                  </a:lnTo>
                  <a:lnTo>
                    <a:pt x="404" y="809"/>
                  </a:lnTo>
                  <a:lnTo>
                    <a:pt x="573" y="775"/>
                  </a:lnTo>
                  <a:lnTo>
                    <a:pt x="707" y="708"/>
                  </a:lnTo>
                  <a:lnTo>
                    <a:pt x="707" y="674"/>
                  </a:lnTo>
                  <a:lnTo>
                    <a:pt x="707" y="641"/>
                  </a:lnTo>
                  <a:lnTo>
                    <a:pt x="674" y="573"/>
                  </a:lnTo>
                  <a:lnTo>
                    <a:pt x="438" y="573"/>
                  </a:lnTo>
                  <a:lnTo>
                    <a:pt x="202" y="607"/>
                  </a:lnTo>
                  <a:lnTo>
                    <a:pt x="236" y="304"/>
                  </a:lnTo>
                  <a:lnTo>
                    <a:pt x="270" y="169"/>
                  </a:lnTo>
                  <a:lnTo>
                    <a:pt x="270" y="68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8" name="Google Shape;1268;p8"/>
            <p:cNvSpPr/>
            <p:nvPr/>
          </p:nvSpPr>
          <p:spPr>
            <a:xfrm>
              <a:off x="4293125" y="3114200"/>
              <a:ext cx="18550" cy="22750"/>
            </a:xfrm>
            <a:custGeom>
              <a:rect b="b" l="l" r="r" t="t"/>
              <a:pathLst>
                <a:path extrusionOk="0" h="910" w="742">
                  <a:moveTo>
                    <a:pt x="573" y="169"/>
                  </a:moveTo>
                  <a:lnTo>
                    <a:pt x="539" y="236"/>
                  </a:lnTo>
                  <a:lnTo>
                    <a:pt x="505" y="304"/>
                  </a:lnTo>
                  <a:lnTo>
                    <a:pt x="472" y="304"/>
                  </a:lnTo>
                  <a:lnTo>
                    <a:pt x="371" y="337"/>
                  </a:lnTo>
                  <a:lnTo>
                    <a:pt x="270" y="371"/>
                  </a:lnTo>
                  <a:lnTo>
                    <a:pt x="202" y="169"/>
                  </a:lnTo>
                  <a:close/>
                  <a:moveTo>
                    <a:pt x="539" y="506"/>
                  </a:moveTo>
                  <a:lnTo>
                    <a:pt x="573" y="573"/>
                  </a:lnTo>
                  <a:lnTo>
                    <a:pt x="505" y="674"/>
                  </a:lnTo>
                  <a:lnTo>
                    <a:pt x="472" y="708"/>
                  </a:lnTo>
                  <a:lnTo>
                    <a:pt x="270" y="708"/>
                  </a:lnTo>
                  <a:lnTo>
                    <a:pt x="270" y="539"/>
                  </a:lnTo>
                  <a:lnTo>
                    <a:pt x="303" y="539"/>
                  </a:lnTo>
                  <a:lnTo>
                    <a:pt x="472" y="506"/>
                  </a:lnTo>
                  <a:close/>
                  <a:moveTo>
                    <a:pt x="472" y="1"/>
                  </a:moveTo>
                  <a:lnTo>
                    <a:pt x="270" y="68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101" y="506"/>
                  </a:lnTo>
                  <a:lnTo>
                    <a:pt x="101" y="674"/>
                  </a:lnTo>
                  <a:lnTo>
                    <a:pt x="34" y="674"/>
                  </a:lnTo>
                  <a:lnTo>
                    <a:pt x="0" y="741"/>
                  </a:lnTo>
                  <a:lnTo>
                    <a:pt x="0" y="809"/>
                  </a:lnTo>
                  <a:lnTo>
                    <a:pt x="68" y="876"/>
                  </a:lnTo>
                  <a:lnTo>
                    <a:pt x="270" y="910"/>
                  </a:lnTo>
                  <a:lnTo>
                    <a:pt x="472" y="910"/>
                  </a:lnTo>
                  <a:lnTo>
                    <a:pt x="573" y="876"/>
                  </a:lnTo>
                  <a:lnTo>
                    <a:pt x="640" y="809"/>
                  </a:lnTo>
                  <a:lnTo>
                    <a:pt x="707" y="741"/>
                  </a:lnTo>
                  <a:lnTo>
                    <a:pt x="741" y="640"/>
                  </a:lnTo>
                  <a:lnTo>
                    <a:pt x="741" y="506"/>
                  </a:lnTo>
                  <a:lnTo>
                    <a:pt x="707" y="438"/>
                  </a:lnTo>
                  <a:lnTo>
                    <a:pt x="674" y="371"/>
                  </a:lnTo>
                  <a:lnTo>
                    <a:pt x="707" y="304"/>
                  </a:lnTo>
                  <a:lnTo>
                    <a:pt x="707" y="169"/>
                  </a:lnTo>
                  <a:lnTo>
                    <a:pt x="707" y="68"/>
                  </a:lnTo>
                  <a:lnTo>
                    <a:pt x="640" y="34"/>
                  </a:lnTo>
                  <a:lnTo>
                    <a:pt x="53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69" name="Google Shape;1269;p8"/>
            <p:cNvSpPr/>
            <p:nvPr/>
          </p:nvSpPr>
          <p:spPr>
            <a:xfrm>
              <a:off x="4136575" y="3101575"/>
              <a:ext cx="58100" cy="59800"/>
            </a:xfrm>
            <a:custGeom>
              <a:rect b="b" l="l" r="r" t="t"/>
              <a:pathLst>
                <a:path extrusionOk="0" h="2392" w="2324">
                  <a:moveTo>
                    <a:pt x="1515" y="1"/>
                  </a:moveTo>
                  <a:lnTo>
                    <a:pt x="909" y="34"/>
                  </a:lnTo>
                  <a:lnTo>
                    <a:pt x="202" y="34"/>
                  </a:lnTo>
                  <a:lnTo>
                    <a:pt x="0" y="102"/>
                  </a:lnTo>
                  <a:lnTo>
                    <a:pt x="0" y="135"/>
                  </a:lnTo>
                  <a:lnTo>
                    <a:pt x="68" y="203"/>
                  </a:lnTo>
                  <a:lnTo>
                    <a:pt x="169" y="236"/>
                  </a:lnTo>
                  <a:lnTo>
                    <a:pt x="371" y="270"/>
                  </a:lnTo>
                  <a:lnTo>
                    <a:pt x="1414" y="270"/>
                  </a:lnTo>
                  <a:lnTo>
                    <a:pt x="2020" y="236"/>
                  </a:lnTo>
                  <a:lnTo>
                    <a:pt x="1987" y="438"/>
                  </a:lnTo>
                  <a:lnTo>
                    <a:pt x="2020" y="640"/>
                  </a:lnTo>
                  <a:lnTo>
                    <a:pt x="2054" y="1078"/>
                  </a:lnTo>
                  <a:lnTo>
                    <a:pt x="2054" y="1617"/>
                  </a:lnTo>
                  <a:lnTo>
                    <a:pt x="2054" y="1852"/>
                  </a:lnTo>
                  <a:lnTo>
                    <a:pt x="2088" y="2122"/>
                  </a:lnTo>
                  <a:lnTo>
                    <a:pt x="977" y="2155"/>
                  </a:lnTo>
                  <a:lnTo>
                    <a:pt x="539" y="2155"/>
                  </a:lnTo>
                  <a:lnTo>
                    <a:pt x="371" y="2189"/>
                  </a:lnTo>
                  <a:lnTo>
                    <a:pt x="270" y="2223"/>
                  </a:lnTo>
                  <a:lnTo>
                    <a:pt x="202" y="2290"/>
                  </a:lnTo>
                  <a:lnTo>
                    <a:pt x="270" y="2358"/>
                  </a:lnTo>
                  <a:lnTo>
                    <a:pt x="371" y="2391"/>
                  </a:lnTo>
                  <a:lnTo>
                    <a:pt x="1583" y="2391"/>
                  </a:lnTo>
                  <a:lnTo>
                    <a:pt x="2222" y="2358"/>
                  </a:lnTo>
                  <a:lnTo>
                    <a:pt x="2290" y="2324"/>
                  </a:lnTo>
                  <a:lnTo>
                    <a:pt x="2323" y="2290"/>
                  </a:lnTo>
                  <a:lnTo>
                    <a:pt x="2323" y="2223"/>
                  </a:lnTo>
                  <a:lnTo>
                    <a:pt x="2290" y="2155"/>
                  </a:lnTo>
                  <a:lnTo>
                    <a:pt x="2290" y="1886"/>
                  </a:lnTo>
                  <a:lnTo>
                    <a:pt x="2290" y="1617"/>
                  </a:lnTo>
                  <a:lnTo>
                    <a:pt x="2256" y="1078"/>
                  </a:lnTo>
                  <a:lnTo>
                    <a:pt x="2256" y="607"/>
                  </a:lnTo>
                  <a:lnTo>
                    <a:pt x="2222" y="405"/>
                  </a:lnTo>
                  <a:lnTo>
                    <a:pt x="2189" y="203"/>
                  </a:lnTo>
                  <a:lnTo>
                    <a:pt x="2222" y="135"/>
                  </a:lnTo>
                  <a:lnTo>
                    <a:pt x="2222" y="68"/>
                  </a:lnTo>
                  <a:lnTo>
                    <a:pt x="2189" y="34"/>
                  </a:lnTo>
                  <a:lnTo>
                    <a:pt x="212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0" name="Google Shape;1270;p8"/>
            <p:cNvSpPr/>
            <p:nvPr/>
          </p:nvSpPr>
          <p:spPr>
            <a:xfrm>
              <a:off x="4225800" y="3118425"/>
              <a:ext cx="18525" cy="16000"/>
            </a:xfrm>
            <a:custGeom>
              <a:rect b="b" l="l" r="r" t="t"/>
              <a:pathLst>
                <a:path extrusionOk="0" h="640" w="741">
                  <a:moveTo>
                    <a:pt x="67" y="0"/>
                  </a:moveTo>
                  <a:lnTo>
                    <a:pt x="0" y="67"/>
                  </a:lnTo>
                  <a:lnTo>
                    <a:pt x="0" y="135"/>
                  </a:lnTo>
                  <a:lnTo>
                    <a:pt x="34" y="168"/>
                  </a:lnTo>
                  <a:lnTo>
                    <a:pt x="67" y="202"/>
                  </a:lnTo>
                  <a:lnTo>
                    <a:pt x="101" y="303"/>
                  </a:lnTo>
                  <a:lnTo>
                    <a:pt x="135" y="438"/>
                  </a:lnTo>
                  <a:lnTo>
                    <a:pt x="202" y="539"/>
                  </a:lnTo>
                  <a:lnTo>
                    <a:pt x="303" y="640"/>
                  </a:lnTo>
                  <a:lnTo>
                    <a:pt x="438" y="640"/>
                  </a:lnTo>
                  <a:lnTo>
                    <a:pt x="471" y="606"/>
                  </a:lnTo>
                  <a:lnTo>
                    <a:pt x="606" y="337"/>
                  </a:lnTo>
                  <a:lnTo>
                    <a:pt x="707" y="236"/>
                  </a:lnTo>
                  <a:lnTo>
                    <a:pt x="741" y="168"/>
                  </a:lnTo>
                  <a:lnTo>
                    <a:pt x="741" y="101"/>
                  </a:lnTo>
                  <a:lnTo>
                    <a:pt x="741" y="67"/>
                  </a:lnTo>
                  <a:lnTo>
                    <a:pt x="707" y="34"/>
                  </a:lnTo>
                  <a:lnTo>
                    <a:pt x="606" y="67"/>
                  </a:lnTo>
                  <a:lnTo>
                    <a:pt x="505" y="135"/>
                  </a:lnTo>
                  <a:lnTo>
                    <a:pt x="404" y="269"/>
                  </a:lnTo>
                  <a:lnTo>
                    <a:pt x="337" y="370"/>
                  </a:lnTo>
                  <a:lnTo>
                    <a:pt x="269" y="236"/>
                  </a:lnTo>
                  <a:lnTo>
                    <a:pt x="236" y="67"/>
                  </a:lnTo>
                  <a:lnTo>
                    <a:pt x="20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1" name="Google Shape;1271;p8"/>
            <p:cNvSpPr/>
            <p:nvPr/>
          </p:nvSpPr>
          <p:spPr>
            <a:xfrm>
              <a:off x="4061650" y="3103275"/>
              <a:ext cx="64000" cy="60625"/>
            </a:xfrm>
            <a:custGeom>
              <a:rect b="b" l="l" r="r" t="t"/>
              <a:pathLst>
                <a:path extrusionOk="0" h="2425" w="2560">
                  <a:moveTo>
                    <a:pt x="2391" y="0"/>
                  </a:moveTo>
                  <a:lnTo>
                    <a:pt x="2358" y="34"/>
                  </a:lnTo>
                  <a:lnTo>
                    <a:pt x="2324" y="135"/>
                  </a:lnTo>
                  <a:lnTo>
                    <a:pt x="1751" y="67"/>
                  </a:lnTo>
                  <a:lnTo>
                    <a:pt x="1179" y="67"/>
                  </a:lnTo>
                  <a:lnTo>
                    <a:pt x="640" y="34"/>
                  </a:lnTo>
                  <a:lnTo>
                    <a:pt x="405" y="67"/>
                  </a:lnTo>
                  <a:lnTo>
                    <a:pt x="270" y="101"/>
                  </a:lnTo>
                  <a:lnTo>
                    <a:pt x="169" y="168"/>
                  </a:lnTo>
                  <a:lnTo>
                    <a:pt x="169" y="202"/>
                  </a:lnTo>
                  <a:lnTo>
                    <a:pt x="371" y="269"/>
                  </a:lnTo>
                  <a:lnTo>
                    <a:pt x="573" y="303"/>
                  </a:lnTo>
                  <a:lnTo>
                    <a:pt x="1011" y="269"/>
                  </a:lnTo>
                  <a:lnTo>
                    <a:pt x="1650" y="303"/>
                  </a:lnTo>
                  <a:lnTo>
                    <a:pt x="2324" y="337"/>
                  </a:lnTo>
                  <a:lnTo>
                    <a:pt x="2290" y="707"/>
                  </a:lnTo>
                  <a:lnTo>
                    <a:pt x="2324" y="1077"/>
                  </a:lnTo>
                  <a:lnTo>
                    <a:pt x="2324" y="1582"/>
                  </a:lnTo>
                  <a:lnTo>
                    <a:pt x="2358" y="1852"/>
                  </a:lnTo>
                  <a:lnTo>
                    <a:pt x="2391" y="2087"/>
                  </a:lnTo>
                  <a:lnTo>
                    <a:pt x="2358" y="2087"/>
                  </a:lnTo>
                  <a:lnTo>
                    <a:pt x="1314" y="2121"/>
                  </a:lnTo>
                  <a:lnTo>
                    <a:pt x="809" y="2155"/>
                  </a:lnTo>
                  <a:lnTo>
                    <a:pt x="539" y="2189"/>
                  </a:lnTo>
                  <a:lnTo>
                    <a:pt x="304" y="2256"/>
                  </a:lnTo>
                  <a:lnTo>
                    <a:pt x="270" y="1751"/>
                  </a:lnTo>
                  <a:lnTo>
                    <a:pt x="236" y="1246"/>
                  </a:lnTo>
                  <a:lnTo>
                    <a:pt x="270" y="707"/>
                  </a:lnTo>
                  <a:lnTo>
                    <a:pt x="236" y="438"/>
                  </a:lnTo>
                  <a:lnTo>
                    <a:pt x="203" y="303"/>
                  </a:lnTo>
                  <a:lnTo>
                    <a:pt x="169" y="202"/>
                  </a:lnTo>
                  <a:lnTo>
                    <a:pt x="135" y="202"/>
                  </a:lnTo>
                  <a:lnTo>
                    <a:pt x="68" y="337"/>
                  </a:lnTo>
                  <a:lnTo>
                    <a:pt x="34" y="505"/>
                  </a:lnTo>
                  <a:lnTo>
                    <a:pt x="1" y="875"/>
                  </a:lnTo>
                  <a:lnTo>
                    <a:pt x="34" y="1582"/>
                  </a:lnTo>
                  <a:lnTo>
                    <a:pt x="34" y="1818"/>
                  </a:lnTo>
                  <a:lnTo>
                    <a:pt x="34" y="2054"/>
                  </a:lnTo>
                  <a:lnTo>
                    <a:pt x="34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24"/>
                  </a:lnTo>
                  <a:lnTo>
                    <a:pt x="304" y="2424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09" y="2424"/>
                  </a:lnTo>
                  <a:lnTo>
                    <a:pt x="1347" y="2391"/>
                  </a:lnTo>
                  <a:lnTo>
                    <a:pt x="2391" y="2323"/>
                  </a:lnTo>
                  <a:lnTo>
                    <a:pt x="2459" y="2290"/>
                  </a:lnTo>
                  <a:lnTo>
                    <a:pt x="2492" y="2323"/>
                  </a:lnTo>
                  <a:lnTo>
                    <a:pt x="2526" y="2323"/>
                  </a:lnTo>
                  <a:lnTo>
                    <a:pt x="2526" y="2290"/>
                  </a:lnTo>
                  <a:lnTo>
                    <a:pt x="2560" y="2020"/>
                  </a:lnTo>
                  <a:lnTo>
                    <a:pt x="2560" y="1784"/>
                  </a:lnTo>
                  <a:lnTo>
                    <a:pt x="2526" y="1246"/>
                  </a:lnTo>
                  <a:lnTo>
                    <a:pt x="2526" y="640"/>
                  </a:lnTo>
                  <a:lnTo>
                    <a:pt x="2492" y="337"/>
                  </a:lnTo>
                  <a:lnTo>
                    <a:pt x="2459" y="34"/>
                  </a:lnTo>
                  <a:lnTo>
                    <a:pt x="242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2" name="Google Shape;1272;p8"/>
            <p:cNvSpPr/>
            <p:nvPr/>
          </p:nvSpPr>
          <p:spPr>
            <a:xfrm>
              <a:off x="4156775" y="3122625"/>
              <a:ext cx="15175" cy="15175"/>
            </a:xfrm>
            <a:custGeom>
              <a:rect b="b" l="l" r="r" t="t"/>
              <a:pathLst>
                <a:path extrusionOk="0" h="607" w="607">
                  <a:moveTo>
                    <a:pt x="236" y="0"/>
                  </a:moveTo>
                  <a:lnTo>
                    <a:pt x="135" y="68"/>
                  </a:lnTo>
                  <a:lnTo>
                    <a:pt x="68" y="135"/>
                  </a:lnTo>
                  <a:lnTo>
                    <a:pt x="0" y="202"/>
                  </a:lnTo>
                  <a:lnTo>
                    <a:pt x="0" y="303"/>
                  </a:lnTo>
                  <a:lnTo>
                    <a:pt x="0" y="404"/>
                  </a:lnTo>
                  <a:lnTo>
                    <a:pt x="68" y="505"/>
                  </a:lnTo>
                  <a:lnTo>
                    <a:pt x="135" y="573"/>
                  </a:lnTo>
                  <a:lnTo>
                    <a:pt x="236" y="606"/>
                  </a:lnTo>
                  <a:lnTo>
                    <a:pt x="371" y="606"/>
                  </a:lnTo>
                  <a:lnTo>
                    <a:pt x="438" y="573"/>
                  </a:lnTo>
                  <a:lnTo>
                    <a:pt x="539" y="539"/>
                  </a:lnTo>
                  <a:lnTo>
                    <a:pt x="573" y="438"/>
                  </a:lnTo>
                  <a:lnTo>
                    <a:pt x="539" y="404"/>
                  </a:lnTo>
                  <a:lnTo>
                    <a:pt x="505" y="371"/>
                  </a:lnTo>
                  <a:lnTo>
                    <a:pt x="438" y="337"/>
                  </a:lnTo>
                  <a:lnTo>
                    <a:pt x="371" y="371"/>
                  </a:lnTo>
                  <a:lnTo>
                    <a:pt x="303" y="404"/>
                  </a:lnTo>
                  <a:lnTo>
                    <a:pt x="202" y="371"/>
                  </a:lnTo>
                  <a:lnTo>
                    <a:pt x="202" y="337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236" y="202"/>
                  </a:lnTo>
                  <a:lnTo>
                    <a:pt x="337" y="169"/>
                  </a:lnTo>
                  <a:lnTo>
                    <a:pt x="472" y="169"/>
                  </a:lnTo>
                  <a:lnTo>
                    <a:pt x="606" y="135"/>
                  </a:lnTo>
                  <a:lnTo>
                    <a:pt x="606" y="101"/>
                  </a:lnTo>
                  <a:lnTo>
                    <a:pt x="606" y="68"/>
                  </a:lnTo>
                  <a:lnTo>
                    <a:pt x="53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3" name="Google Shape;1273;p8"/>
            <p:cNvSpPr/>
            <p:nvPr/>
          </p:nvSpPr>
          <p:spPr>
            <a:xfrm>
              <a:off x="4584350" y="3014875"/>
              <a:ext cx="55575" cy="61475"/>
            </a:xfrm>
            <a:custGeom>
              <a:rect b="b" l="l" r="r" t="t"/>
              <a:pathLst>
                <a:path extrusionOk="0" h="2459" w="2223">
                  <a:moveTo>
                    <a:pt x="1751" y="1"/>
                  </a:moveTo>
                  <a:lnTo>
                    <a:pt x="1280" y="68"/>
                  </a:lnTo>
                  <a:lnTo>
                    <a:pt x="674" y="68"/>
                  </a:lnTo>
                  <a:lnTo>
                    <a:pt x="68" y="102"/>
                  </a:lnTo>
                  <a:lnTo>
                    <a:pt x="1" y="136"/>
                  </a:lnTo>
                  <a:lnTo>
                    <a:pt x="1" y="203"/>
                  </a:lnTo>
                  <a:lnTo>
                    <a:pt x="1" y="237"/>
                  </a:lnTo>
                  <a:lnTo>
                    <a:pt x="34" y="304"/>
                  </a:lnTo>
                  <a:lnTo>
                    <a:pt x="1" y="506"/>
                  </a:lnTo>
                  <a:lnTo>
                    <a:pt x="1" y="742"/>
                  </a:lnTo>
                  <a:lnTo>
                    <a:pt x="34" y="1179"/>
                  </a:lnTo>
                  <a:lnTo>
                    <a:pt x="34" y="1718"/>
                  </a:lnTo>
                  <a:lnTo>
                    <a:pt x="34" y="2021"/>
                  </a:lnTo>
                  <a:lnTo>
                    <a:pt x="68" y="2290"/>
                  </a:lnTo>
                  <a:lnTo>
                    <a:pt x="68" y="2324"/>
                  </a:lnTo>
                  <a:lnTo>
                    <a:pt x="68" y="2391"/>
                  </a:lnTo>
                  <a:lnTo>
                    <a:pt x="102" y="2459"/>
                  </a:lnTo>
                  <a:lnTo>
                    <a:pt x="169" y="2459"/>
                  </a:lnTo>
                  <a:lnTo>
                    <a:pt x="809" y="2425"/>
                  </a:lnTo>
                  <a:lnTo>
                    <a:pt x="1415" y="2391"/>
                  </a:lnTo>
                  <a:lnTo>
                    <a:pt x="1819" y="2391"/>
                  </a:lnTo>
                  <a:lnTo>
                    <a:pt x="2021" y="2324"/>
                  </a:lnTo>
                  <a:lnTo>
                    <a:pt x="2122" y="2290"/>
                  </a:lnTo>
                  <a:lnTo>
                    <a:pt x="2189" y="2223"/>
                  </a:lnTo>
                  <a:lnTo>
                    <a:pt x="2088" y="2156"/>
                  </a:lnTo>
                  <a:lnTo>
                    <a:pt x="2021" y="2122"/>
                  </a:lnTo>
                  <a:lnTo>
                    <a:pt x="1819" y="2122"/>
                  </a:lnTo>
                  <a:lnTo>
                    <a:pt x="1415" y="2156"/>
                  </a:lnTo>
                  <a:lnTo>
                    <a:pt x="270" y="2223"/>
                  </a:lnTo>
                  <a:lnTo>
                    <a:pt x="270" y="1954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36" y="742"/>
                  </a:lnTo>
                  <a:lnTo>
                    <a:pt x="236" y="540"/>
                  </a:lnTo>
                  <a:lnTo>
                    <a:pt x="203" y="304"/>
                  </a:lnTo>
                  <a:lnTo>
                    <a:pt x="809" y="304"/>
                  </a:lnTo>
                  <a:lnTo>
                    <a:pt x="1448" y="270"/>
                  </a:lnTo>
                  <a:lnTo>
                    <a:pt x="1852" y="237"/>
                  </a:lnTo>
                  <a:lnTo>
                    <a:pt x="2054" y="169"/>
                  </a:lnTo>
                  <a:lnTo>
                    <a:pt x="2122" y="136"/>
                  </a:lnTo>
                  <a:lnTo>
                    <a:pt x="2223" y="68"/>
                  </a:lnTo>
                  <a:lnTo>
                    <a:pt x="2223" y="35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4" name="Google Shape;1274;p8"/>
            <p:cNvSpPr/>
            <p:nvPr/>
          </p:nvSpPr>
          <p:spPr>
            <a:xfrm>
              <a:off x="4775425" y="2938300"/>
              <a:ext cx="68200" cy="127125"/>
            </a:xfrm>
            <a:custGeom>
              <a:rect b="b" l="l" r="r" t="t"/>
              <a:pathLst>
                <a:path extrusionOk="0" h="5085" w="2728">
                  <a:moveTo>
                    <a:pt x="2391" y="202"/>
                  </a:moveTo>
                  <a:lnTo>
                    <a:pt x="2357" y="471"/>
                  </a:lnTo>
                  <a:lnTo>
                    <a:pt x="2323" y="741"/>
                  </a:lnTo>
                  <a:lnTo>
                    <a:pt x="2357" y="1313"/>
                  </a:lnTo>
                  <a:lnTo>
                    <a:pt x="2391" y="1886"/>
                  </a:lnTo>
                  <a:lnTo>
                    <a:pt x="2424" y="2424"/>
                  </a:lnTo>
                  <a:lnTo>
                    <a:pt x="2458" y="3636"/>
                  </a:lnTo>
                  <a:lnTo>
                    <a:pt x="2424" y="4848"/>
                  </a:lnTo>
                  <a:lnTo>
                    <a:pt x="1785" y="4848"/>
                  </a:lnTo>
                  <a:lnTo>
                    <a:pt x="1448" y="4815"/>
                  </a:lnTo>
                  <a:lnTo>
                    <a:pt x="1280" y="4848"/>
                  </a:lnTo>
                  <a:lnTo>
                    <a:pt x="1111" y="4882"/>
                  </a:lnTo>
                  <a:lnTo>
                    <a:pt x="1111" y="4242"/>
                  </a:lnTo>
                  <a:lnTo>
                    <a:pt x="1078" y="3636"/>
                  </a:lnTo>
                  <a:lnTo>
                    <a:pt x="943" y="2391"/>
                  </a:lnTo>
                  <a:lnTo>
                    <a:pt x="977" y="2323"/>
                  </a:lnTo>
                  <a:lnTo>
                    <a:pt x="977" y="2256"/>
                  </a:lnTo>
                  <a:lnTo>
                    <a:pt x="943" y="2222"/>
                  </a:lnTo>
                  <a:lnTo>
                    <a:pt x="842" y="2189"/>
                  </a:lnTo>
                  <a:lnTo>
                    <a:pt x="337" y="2323"/>
                  </a:lnTo>
                  <a:lnTo>
                    <a:pt x="303" y="1751"/>
                  </a:lnTo>
                  <a:lnTo>
                    <a:pt x="236" y="1212"/>
                  </a:lnTo>
                  <a:lnTo>
                    <a:pt x="236" y="741"/>
                  </a:lnTo>
                  <a:lnTo>
                    <a:pt x="202" y="505"/>
                  </a:lnTo>
                  <a:lnTo>
                    <a:pt x="169" y="269"/>
                  </a:lnTo>
                  <a:lnTo>
                    <a:pt x="741" y="303"/>
                  </a:lnTo>
                  <a:lnTo>
                    <a:pt x="1280" y="269"/>
                  </a:lnTo>
                  <a:lnTo>
                    <a:pt x="2391" y="202"/>
                  </a:lnTo>
                  <a:close/>
                  <a:moveTo>
                    <a:pt x="2391" y="0"/>
                  </a:moveTo>
                  <a:lnTo>
                    <a:pt x="1280" y="34"/>
                  </a:lnTo>
                  <a:lnTo>
                    <a:pt x="707" y="67"/>
                  </a:lnTo>
                  <a:lnTo>
                    <a:pt x="169" y="135"/>
                  </a:lnTo>
                  <a:lnTo>
                    <a:pt x="135" y="168"/>
                  </a:lnTo>
                  <a:lnTo>
                    <a:pt x="101" y="168"/>
                  </a:lnTo>
                  <a:lnTo>
                    <a:pt x="68" y="202"/>
                  </a:lnTo>
                  <a:lnTo>
                    <a:pt x="0" y="438"/>
                  </a:lnTo>
                  <a:lnTo>
                    <a:pt x="0" y="707"/>
                  </a:lnTo>
                  <a:lnTo>
                    <a:pt x="0" y="1212"/>
                  </a:lnTo>
                  <a:lnTo>
                    <a:pt x="34" y="1818"/>
                  </a:lnTo>
                  <a:lnTo>
                    <a:pt x="68" y="2121"/>
                  </a:lnTo>
                  <a:lnTo>
                    <a:pt x="135" y="2424"/>
                  </a:lnTo>
                  <a:lnTo>
                    <a:pt x="135" y="2458"/>
                  </a:lnTo>
                  <a:lnTo>
                    <a:pt x="202" y="2492"/>
                  </a:lnTo>
                  <a:lnTo>
                    <a:pt x="303" y="2492"/>
                  </a:lnTo>
                  <a:lnTo>
                    <a:pt x="808" y="2424"/>
                  </a:lnTo>
                  <a:lnTo>
                    <a:pt x="842" y="3704"/>
                  </a:lnTo>
                  <a:lnTo>
                    <a:pt x="876" y="4377"/>
                  </a:lnTo>
                  <a:lnTo>
                    <a:pt x="943" y="5017"/>
                  </a:lnTo>
                  <a:lnTo>
                    <a:pt x="977" y="5050"/>
                  </a:lnTo>
                  <a:lnTo>
                    <a:pt x="1044" y="5084"/>
                  </a:lnTo>
                  <a:lnTo>
                    <a:pt x="1078" y="5050"/>
                  </a:lnTo>
                  <a:lnTo>
                    <a:pt x="1111" y="4983"/>
                  </a:lnTo>
                  <a:lnTo>
                    <a:pt x="1246" y="5017"/>
                  </a:lnTo>
                  <a:lnTo>
                    <a:pt x="1381" y="5050"/>
                  </a:lnTo>
                  <a:lnTo>
                    <a:pt x="1684" y="5050"/>
                  </a:lnTo>
                  <a:lnTo>
                    <a:pt x="2088" y="5084"/>
                  </a:lnTo>
                  <a:lnTo>
                    <a:pt x="2458" y="5050"/>
                  </a:lnTo>
                  <a:lnTo>
                    <a:pt x="2559" y="5084"/>
                  </a:lnTo>
                  <a:lnTo>
                    <a:pt x="2626" y="5050"/>
                  </a:lnTo>
                  <a:lnTo>
                    <a:pt x="2694" y="5017"/>
                  </a:lnTo>
                  <a:lnTo>
                    <a:pt x="2727" y="4949"/>
                  </a:lnTo>
                  <a:lnTo>
                    <a:pt x="2727" y="4882"/>
                  </a:lnTo>
                  <a:lnTo>
                    <a:pt x="2660" y="4848"/>
                  </a:lnTo>
                  <a:lnTo>
                    <a:pt x="2660" y="3636"/>
                  </a:lnTo>
                  <a:lnTo>
                    <a:pt x="2626" y="2424"/>
                  </a:lnTo>
                  <a:lnTo>
                    <a:pt x="2626" y="1280"/>
                  </a:lnTo>
                  <a:lnTo>
                    <a:pt x="2593" y="707"/>
                  </a:lnTo>
                  <a:lnTo>
                    <a:pt x="2525" y="438"/>
                  </a:lnTo>
                  <a:lnTo>
                    <a:pt x="2458" y="168"/>
                  </a:lnTo>
                  <a:lnTo>
                    <a:pt x="2458" y="101"/>
                  </a:lnTo>
                  <a:lnTo>
                    <a:pt x="2458" y="67"/>
                  </a:lnTo>
                  <a:lnTo>
                    <a:pt x="24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5" name="Google Shape;1275;p8"/>
            <p:cNvSpPr/>
            <p:nvPr/>
          </p:nvSpPr>
          <p:spPr>
            <a:xfrm>
              <a:off x="3843650" y="4529100"/>
              <a:ext cx="340925" cy="344275"/>
            </a:xfrm>
            <a:custGeom>
              <a:rect b="b" l="l" r="r" t="t"/>
              <a:pathLst>
                <a:path extrusionOk="0" h="13771" w="13637">
                  <a:moveTo>
                    <a:pt x="12626" y="6095"/>
                  </a:moveTo>
                  <a:lnTo>
                    <a:pt x="12896" y="6162"/>
                  </a:lnTo>
                  <a:lnTo>
                    <a:pt x="12997" y="6196"/>
                  </a:lnTo>
                  <a:lnTo>
                    <a:pt x="13098" y="6263"/>
                  </a:lnTo>
                  <a:lnTo>
                    <a:pt x="13199" y="6364"/>
                  </a:lnTo>
                  <a:lnTo>
                    <a:pt x="13300" y="6465"/>
                  </a:lnTo>
                  <a:lnTo>
                    <a:pt x="13367" y="6600"/>
                  </a:lnTo>
                  <a:lnTo>
                    <a:pt x="13401" y="6768"/>
                  </a:lnTo>
                  <a:lnTo>
                    <a:pt x="13434" y="6903"/>
                  </a:lnTo>
                  <a:lnTo>
                    <a:pt x="13434" y="7071"/>
                  </a:lnTo>
                  <a:lnTo>
                    <a:pt x="13367" y="7206"/>
                  </a:lnTo>
                  <a:lnTo>
                    <a:pt x="13333" y="7340"/>
                  </a:lnTo>
                  <a:lnTo>
                    <a:pt x="13232" y="7475"/>
                  </a:lnTo>
                  <a:lnTo>
                    <a:pt x="13131" y="7576"/>
                  </a:lnTo>
                  <a:lnTo>
                    <a:pt x="12862" y="7711"/>
                  </a:lnTo>
                  <a:lnTo>
                    <a:pt x="12559" y="7812"/>
                  </a:lnTo>
                  <a:lnTo>
                    <a:pt x="12222" y="7845"/>
                  </a:lnTo>
                  <a:lnTo>
                    <a:pt x="11852" y="7845"/>
                  </a:lnTo>
                  <a:lnTo>
                    <a:pt x="11145" y="7812"/>
                  </a:lnTo>
                  <a:lnTo>
                    <a:pt x="10505" y="7778"/>
                  </a:lnTo>
                  <a:lnTo>
                    <a:pt x="10505" y="7542"/>
                  </a:lnTo>
                  <a:lnTo>
                    <a:pt x="10505" y="7307"/>
                  </a:lnTo>
                  <a:lnTo>
                    <a:pt x="10539" y="6734"/>
                  </a:lnTo>
                  <a:lnTo>
                    <a:pt x="10539" y="6196"/>
                  </a:lnTo>
                  <a:lnTo>
                    <a:pt x="10977" y="6128"/>
                  </a:lnTo>
                  <a:lnTo>
                    <a:pt x="11448" y="6095"/>
                  </a:lnTo>
                  <a:close/>
                  <a:moveTo>
                    <a:pt x="3469" y="1"/>
                  </a:moveTo>
                  <a:lnTo>
                    <a:pt x="2795" y="68"/>
                  </a:lnTo>
                  <a:lnTo>
                    <a:pt x="2122" y="203"/>
                  </a:lnTo>
                  <a:lnTo>
                    <a:pt x="1482" y="405"/>
                  </a:lnTo>
                  <a:lnTo>
                    <a:pt x="842" y="640"/>
                  </a:lnTo>
                  <a:lnTo>
                    <a:pt x="270" y="943"/>
                  </a:lnTo>
                  <a:lnTo>
                    <a:pt x="1" y="1112"/>
                  </a:lnTo>
                  <a:lnTo>
                    <a:pt x="1" y="1415"/>
                  </a:lnTo>
                  <a:lnTo>
                    <a:pt x="573" y="1044"/>
                  </a:lnTo>
                  <a:lnTo>
                    <a:pt x="1145" y="741"/>
                  </a:lnTo>
                  <a:lnTo>
                    <a:pt x="1751" y="539"/>
                  </a:lnTo>
                  <a:lnTo>
                    <a:pt x="2357" y="371"/>
                  </a:lnTo>
                  <a:lnTo>
                    <a:pt x="2997" y="270"/>
                  </a:lnTo>
                  <a:lnTo>
                    <a:pt x="3671" y="236"/>
                  </a:lnTo>
                  <a:lnTo>
                    <a:pt x="4310" y="236"/>
                  </a:lnTo>
                  <a:lnTo>
                    <a:pt x="4950" y="304"/>
                  </a:lnTo>
                  <a:lnTo>
                    <a:pt x="5590" y="438"/>
                  </a:lnTo>
                  <a:lnTo>
                    <a:pt x="6128" y="607"/>
                  </a:lnTo>
                  <a:lnTo>
                    <a:pt x="6633" y="809"/>
                  </a:lnTo>
                  <a:lnTo>
                    <a:pt x="7138" y="1078"/>
                  </a:lnTo>
                  <a:lnTo>
                    <a:pt x="7610" y="1381"/>
                  </a:lnTo>
                  <a:lnTo>
                    <a:pt x="8047" y="1752"/>
                  </a:lnTo>
                  <a:lnTo>
                    <a:pt x="8451" y="2122"/>
                  </a:lnTo>
                  <a:lnTo>
                    <a:pt x="8822" y="2560"/>
                  </a:lnTo>
                  <a:lnTo>
                    <a:pt x="9192" y="2997"/>
                  </a:lnTo>
                  <a:lnTo>
                    <a:pt x="9495" y="3536"/>
                  </a:lnTo>
                  <a:lnTo>
                    <a:pt x="9764" y="4075"/>
                  </a:lnTo>
                  <a:lnTo>
                    <a:pt x="9966" y="4647"/>
                  </a:lnTo>
                  <a:lnTo>
                    <a:pt x="10135" y="5219"/>
                  </a:lnTo>
                  <a:lnTo>
                    <a:pt x="10202" y="5792"/>
                  </a:lnTo>
                  <a:lnTo>
                    <a:pt x="10269" y="6398"/>
                  </a:lnTo>
                  <a:lnTo>
                    <a:pt x="10269" y="7004"/>
                  </a:lnTo>
                  <a:lnTo>
                    <a:pt x="10236" y="7610"/>
                  </a:lnTo>
                  <a:lnTo>
                    <a:pt x="10236" y="7677"/>
                  </a:lnTo>
                  <a:lnTo>
                    <a:pt x="10303" y="7711"/>
                  </a:lnTo>
                  <a:lnTo>
                    <a:pt x="10303" y="7778"/>
                  </a:lnTo>
                  <a:lnTo>
                    <a:pt x="10269" y="7845"/>
                  </a:lnTo>
                  <a:lnTo>
                    <a:pt x="10269" y="7913"/>
                  </a:lnTo>
                  <a:lnTo>
                    <a:pt x="10202" y="8384"/>
                  </a:lnTo>
                  <a:lnTo>
                    <a:pt x="10067" y="8822"/>
                  </a:lnTo>
                  <a:lnTo>
                    <a:pt x="9798" y="9664"/>
                  </a:lnTo>
                  <a:lnTo>
                    <a:pt x="9697" y="9967"/>
                  </a:lnTo>
                  <a:lnTo>
                    <a:pt x="9529" y="10270"/>
                  </a:lnTo>
                  <a:lnTo>
                    <a:pt x="9394" y="10573"/>
                  </a:lnTo>
                  <a:lnTo>
                    <a:pt x="9192" y="10842"/>
                  </a:lnTo>
                  <a:lnTo>
                    <a:pt x="8754" y="11381"/>
                  </a:lnTo>
                  <a:lnTo>
                    <a:pt x="8283" y="11852"/>
                  </a:lnTo>
                  <a:lnTo>
                    <a:pt x="8014" y="12088"/>
                  </a:lnTo>
                  <a:lnTo>
                    <a:pt x="7711" y="12323"/>
                  </a:lnTo>
                  <a:lnTo>
                    <a:pt x="7441" y="12525"/>
                  </a:lnTo>
                  <a:lnTo>
                    <a:pt x="7138" y="12694"/>
                  </a:lnTo>
                  <a:lnTo>
                    <a:pt x="6532" y="12963"/>
                  </a:lnTo>
                  <a:lnTo>
                    <a:pt x="5960" y="13165"/>
                  </a:lnTo>
                  <a:lnTo>
                    <a:pt x="5388" y="13300"/>
                  </a:lnTo>
                  <a:lnTo>
                    <a:pt x="4849" y="13401"/>
                  </a:lnTo>
                  <a:lnTo>
                    <a:pt x="3906" y="13535"/>
                  </a:lnTo>
                  <a:lnTo>
                    <a:pt x="2863" y="13535"/>
                  </a:lnTo>
                  <a:lnTo>
                    <a:pt x="2357" y="13468"/>
                  </a:lnTo>
                  <a:lnTo>
                    <a:pt x="1852" y="13367"/>
                  </a:lnTo>
                  <a:lnTo>
                    <a:pt x="1381" y="13232"/>
                  </a:lnTo>
                  <a:lnTo>
                    <a:pt x="910" y="13064"/>
                  </a:lnTo>
                  <a:lnTo>
                    <a:pt x="438" y="12828"/>
                  </a:lnTo>
                  <a:lnTo>
                    <a:pt x="1" y="12593"/>
                  </a:lnTo>
                  <a:lnTo>
                    <a:pt x="1" y="12828"/>
                  </a:lnTo>
                  <a:lnTo>
                    <a:pt x="438" y="13064"/>
                  </a:lnTo>
                  <a:lnTo>
                    <a:pt x="910" y="13300"/>
                  </a:lnTo>
                  <a:lnTo>
                    <a:pt x="1381" y="13468"/>
                  </a:lnTo>
                  <a:lnTo>
                    <a:pt x="1852" y="13603"/>
                  </a:lnTo>
                  <a:lnTo>
                    <a:pt x="2357" y="13704"/>
                  </a:lnTo>
                  <a:lnTo>
                    <a:pt x="2863" y="13737"/>
                  </a:lnTo>
                  <a:lnTo>
                    <a:pt x="3368" y="13771"/>
                  </a:lnTo>
                  <a:lnTo>
                    <a:pt x="3906" y="13737"/>
                  </a:lnTo>
                  <a:lnTo>
                    <a:pt x="4411" y="13704"/>
                  </a:lnTo>
                  <a:lnTo>
                    <a:pt x="4984" y="13636"/>
                  </a:lnTo>
                  <a:lnTo>
                    <a:pt x="5556" y="13502"/>
                  </a:lnTo>
                  <a:lnTo>
                    <a:pt x="6128" y="13333"/>
                  </a:lnTo>
                  <a:lnTo>
                    <a:pt x="6734" y="13098"/>
                  </a:lnTo>
                  <a:lnTo>
                    <a:pt x="7374" y="12795"/>
                  </a:lnTo>
                  <a:lnTo>
                    <a:pt x="7677" y="12626"/>
                  </a:lnTo>
                  <a:lnTo>
                    <a:pt x="7980" y="12391"/>
                  </a:lnTo>
                  <a:lnTo>
                    <a:pt x="8283" y="12155"/>
                  </a:lnTo>
                  <a:lnTo>
                    <a:pt x="8586" y="11886"/>
                  </a:lnTo>
                  <a:lnTo>
                    <a:pt x="9024" y="11414"/>
                  </a:lnTo>
                  <a:lnTo>
                    <a:pt x="9428" y="10876"/>
                  </a:lnTo>
                  <a:lnTo>
                    <a:pt x="9764" y="10303"/>
                  </a:lnTo>
                  <a:lnTo>
                    <a:pt x="9899" y="10000"/>
                  </a:lnTo>
                  <a:lnTo>
                    <a:pt x="10000" y="9697"/>
                  </a:lnTo>
                  <a:lnTo>
                    <a:pt x="10101" y="9360"/>
                  </a:lnTo>
                  <a:lnTo>
                    <a:pt x="10202" y="9024"/>
                  </a:lnTo>
                  <a:lnTo>
                    <a:pt x="10370" y="8317"/>
                  </a:lnTo>
                  <a:lnTo>
                    <a:pt x="10471" y="7980"/>
                  </a:lnTo>
                  <a:lnTo>
                    <a:pt x="11313" y="8047"/>
                  </a:lnTo>
                  <a:lnTo>
                    <a:pt x="12256" y="8047"/>
                  </a:lnTo>
                  <a:lnTo>
                    <a:pt x="12694" y="7980"/>
                  </a:lnTo>
                  <a:lnTo>
                    <a:pt x="12896" y="7913"/>
                  </a:lnTo>
                  <a:lnTo>
                    <a:pt x="13098" y="7845"/>
                  </a:lnTo>
                  <a:lnTo>
                    <a:pt x="13266" y="7711"/>
                  </a:lnTo>
                  <a:lnTo>
                    <a:pt x="13401" y="7576"/>
                  </a:lnTo>
                  <a:lnTo>
                    <a:pt x="13502" y="7408"/>
                  </a:lnTo>
                  <a:lnTo>
                    <a:pt x="13603" y="7239"/>
                  </a:lnTo>
                  <a:lnTo>
                    <a:pt x="13636" y="7004"/>
                  </a:lnTo>
                  <a:lnTo>
                    <a:pt x="13636" y="6768"/>
                  </a:lnTo>
                  <a:lnTo>
                    <a:pt x="13603" y="6566"/>
                  </a:lnTo>
                  <a:lnTo>
                    <a:pt x="13502" y="6398"/>
                  </a:lnTo>
                  <a:lnTo>
                    <a:pt x="13367" y="6229"/>
                  </a:lnTo>
                  <a:lnTo>
                    <a:pt x="13199" y="6061"/>
                  </a:lnTo>
                  <a:lnTo>
                    <a:pt x="13030" y="5960"/>
                  </a:lnTo>
                  <a:lnTo>
                    <a:pt x="12795" y="5893"/>
                  </a:lnTo>
                  <a:lnTo>
                    <a:pt x="12525" y="5859"/>
                  </a:lnTo>
                  <a:lnTo>
                    <a:pt x="12222" y="5859"/>
                  </a:lnTo>
                  <a:lnTo>
                    <a:pt x="11616" y="5926"/>
                  </a:lnTo>
                  <a:lnTo>
                    <a:pt x="10808" y="5926"/>
                  </a:lnTo>
                  <a:lnTo>
                    <a:pt x="10539" y="5994"/>
                  </a:lnTo>
                  <a:lnTo>
                    <a:pt x="10471" y="5489"/>
                  </a:lnTo>
                  <a:lnTo>
                    <a:pt x="10370" y="4984"/>
                  </a:lnTo>
                  <a:lnTo>
                    <a:pt x="10202" y="4512"/>
                  </a:lnTo>
                  <a:lnTo>
                    <a:pt x="10034" y="4041"/>
                  </a:lnTo>
                  <a:lnTo>
                    <a:pt x="9798" y="3570"/>
                  </a:lnTo>
                  <a:lnTo>
                    <a:pt x="9529" y="3132"/>
                  </a:lnTo>
                  <a:lnTo>
                    <a:pt x="9259" y="2694"/>
                  </a:lnTo>
                  <a:lnTo>
                    <a:pt x="8923" y="2324"/>
                  </a:lnTo>
                  <a:lnTo>
                    <a:pt x="8586" y="1920"/>
                  </a:lnTo>
                  <a:lnTo>
                    <a:pt x="8182" y="1583"/>
                  </a:lnTo>
                  <a:lnTo>
                    <a:pt x="7778" y="1280"/>
                  </a:lnTo>
                  <a:lnTo>
                    <a:pt x="7374" y="977"/>
                  </a:lnTo>
                  <a:lnTo>
                    <a:pt x="6903" y="708"/>
                  </a:lnTo>
                  <a:lnTo>
                    <a:pt x="6431" y="506"/>
                  </a:lnTo>
                  <a:lnTo>
                    <a:pt x="5960" y="304"/>
                  </a:lnTo>
                  <a:lnTo>
                    <a:pt x="5455" y="169"/>
                  </a:lnTo>
                  <a:lnTo>
                    <a:pt x="4815" y="68"/>
                  </a:lnTo>
                  <a:lnTo>
                    <a:pt x="414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6" name="Google Shape;1276;p8"/>
            <p:cNvSpPr/>
            <p:nvPr/>
          </p:nvSpPr>
          <p:spPr>
            <a:xfrm>
              <a:off x="4724925" y="3009000"/>
              <a:ext cx="61450" cy="60625"/>
            </a:xfrm>
            <a:custGeom>
              <a:rect b="b" l="l" r="r" t="t"/>
              <a:pathLst>
                <a:path extrusionOk="0" h="2425" w="2458">
                  <a:moveTo>
                    <a:pt x="2256" y="202"/>
                  </a:moveTo>
                  <a:lnTo>
                    <a:pt x="2222" y="640"/>
                  </a:lnTo>
                  <a:lnTo>
                    <a:pt x="2222" y="1078"/>
                  </a:lnTo>
                  <a:lnTo>
                    <a:pt x="2222" y="1616"/>
                  </a:lnTo>
                  <a:lnTo>
                    <a:pt x="2189" y="2155"/>
                  </a:lnTo>
                  <a:lnTo>
                    <a:pt x="1919" y="2121"/>
                  </a:lnTo>
                  <a:lnTo>
                    <a:pt x="1650" y="2088"/>
                  </a:lnTo>
                  <a:lnTo>
                    <a:pt x="1111" y="2121"/>
                  </a:lnTo>
                  <a:lnTo>
                    <a:pt x="674" y="2155"/>
                  </a:lnTo>
                  <a:lnTo>
                    <a:pt x="472" y="2155"/>
                  </a:lnTo>
                  <a:lnTo>
                    <a:pt x="270" y="2222"/>
                  </a:lnTo>
                  <a:lnTo>
                    <a:pt x="236" y="1684"/>
                  </a:lnTo>
                  <a:lnTo>
                    <a:pt x="202" y="1179"/>
                  </a:lnTo>
                  <a:lnTo>
                    <a:pt x="202" y="741"/>
                  </a:lnTo>
                  <a:lnTo>
                    <a:pt x="169" y="303"/>
                  </a:lnTo>
                  <a:lnTo>
                    <a:pt x="1212" y="270"/>
                  </a:lnTo>
                  <a:lnTo>
                    <a:pt x="1751" y="236"/>
                  </a:lnTo>
                  <a:lnTo>
                    <a:pt x="2256" y="202"/>
                  </a:lnTo>
                  <a:close/>
                  <a:moveTo>
                    <a:pt x="1751" y="0"/>
                  </a:moveTo>
                  <a:lnTo>
                    <a:pt x="1212" y="34"/>
                  </a:lnTo>
                  <a:lnTo>
                    <a:pt x="169" y="101"/>
                  </a:lnTo>
                  <a:lnTo>
                    <a:pt x="101" y="101"/>
                  </a:lnTo>
                  <a:lnTo>
                    <a:pt x="67" y="135"/>
                  </a:lnTo>
                  <a:lnTo>
                    <a:pt x="34" y="169"/>
                  </a:lnTo>
                  <a:lnTo>
                    <a:pt x="0" y="472"/>
                  </a:lnTo>
                  <a:lnTo>
                    <a:pt x="0" y="741"/>
                  </a:lnTo>
                  <a:lnTo>
                    <a:pt x="0" y="1347"/>
                  </a:lnTo>
                  <a:lnTo>
                    <a:pt x="34" y="1852"/>
                  </a:lnTo>
                  <a:lnTo>
                    <a:pt x="34" y="2121"/>
                  </a:lnTo>
                  <a:lnTo>
                    <a:pt x="101" y="2357"/>
                  </a:lnTo>
                  <a:lnTo>
                    <a:pt x="101" y="2391"/>
                  </a:lnTo>
                  <a:lnTo>
                    <a:pt x="169" y="2424"/>
                  </a:lnTo>
                  <a:lnTo>
                    <a:pt x="202" y="2424"/>
                  </a:lnTo>
                  <a:lnTo>
                    <a:pt x="236" y="2391"/>
                  </a:lnTo>
                  <a:lnTo>
                    <a:pt x="741" y="2391"/>
                  </a:lnTo>
                  <a:lnTo>
                    <a:pt x="1280" y="2357"/>
                  </a:lnTo>
                  <a:lnTo>
                    <a:pt x="1751" y="2357"/>
                  </a:lnTo>
                  <a:lnTo>
                    <a:pt x="1987" y="2323"/>
                  </a:lnTo>
                  <a:lnTo>
                    <a:pt x="2222" y="2290"/>
                  </a:lnTo>
                  <a:lnTo>
                    <a:pt x="2323" y="2290"/>
                  </a:lnTo>
                  <a:lnTo>
                    <a:pt x="2357" y="2256"/>
                  </a:lnTo>
                  <a:lnTo>
                    <a:pt x="2357" y="2222"/>
                  </a:lnTo>
                  <a:lnTo>
                    <a:pt x="2424" y="1953"/>
                  </a:lnTo>
                  <a:lnTo>
                    <a:pt x="2458" y="1650"/>
                  </a:lnTo>
                  <a:lnTo>
                    <a:pt x="2458" y="1044"/>
                  </a:lnTo>
                  <a:lnTo>
                    <a:pt x="2424" y="573"/>
                  </a:lnTo>
                  <a:lnTo>
                    <a:pt x="2424" y="337"/>
                  </a:lnTo>
                  <a:lnTo>
                    <a:pt x="2357" y="101"/>
                  </a:lnTo>
                  <a:lnTo>
                    <a:pt x="2323" y="34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7" name="Google Shape;1277;p8"/>
            <p:cNvSpPr/>
            <p:nvPr/>
          </p:nvSpPr>
          <p:spPr>
            <a:xfrm>
              <a:off x="4666850" y="2891150"/>
              <a:ext cx="64825" cy="44650"/>
            </a:xfrm>
            <a:custGeom>
              <a:rect b="b" l="l" r="r" t="t"/>
              <a:pathLst>
                <a:path extrusionOk="0" h="1786" w="2593">
                  <a:moveTo>
                    <a:pt x="34" y="1"/>
                  </a:moveTo>
                  <a:lnTo>
                    <a:pt x="0" y="236"/>
                  </a:lnTo>
                  <a:lnTo>
                    <a:pt x="34" y="472"/>
                  </a:lnTo>
                  <a:lnTo>
                    <a:pt x="34" y="943"/>
                  </a:lnTo>
                  <a:lnTo>
                    <a:pt x="34" y="1145"/>
                  </a:lnTo>
                  <a:lnTo>
                    <a:pt x="34" y="1415"/>
                  </a:lnTo>
                  <a:lnTo>
                    <a:pt x="67" y="1516"/>
                  </a:lnTo>
                  <a:lnTo>
                    <a:pt x="101" y="1650"/>
                  </a:lnTo>
                  <a:lnTo>
                    <a:pt x="168" y="1718"/>
                  </a:lnTo>
                  <a:lnTo>
                    <a:pt x="269" y="1785"/>
                  </a:lnTo>
                  <a:lnTo>
                    <a:pt x="303" y="1751"/>
                  </a:lnTo>
                  <a:lnTo>
                    <a:pt x="337" y="1718"/>
                  </a:lnTo>
                  <a:lnTo>
                    <a:pt x="572" y="1751"/>
                  </a:lnTo>
                  <a:lnTo>
                    <a:pt x="1347" y="1751"/>
                  </a:lnTo>
                  <a:lnTo>
                    <a:pt x="2390" y="1650"/>
                  </a:lnTo>
                  <a:lnTo>
                    <a:pt x="2525" y="1650"/>
                  </a:lnTo>
                  <a:lnTo>
                    <a:pt x="2559" y="1617"/>
                  </a:lnTo>
                  <a:lnTo>
                    <a:pt x="2593" y="1381"/>
                  </a:lnTo>
                  <a:lnTo>
                    <a:pt x="2559" y="1112"/>
                  </a:lnTo>
                  <a:lnTo>
                    <a:pt x="2525" y="607"/>
                  </a:lnTo>
                  <a:lnTo>
                    <a:pt x="2525" y="1"/>
                  </a:lnTo>
                  <a:lnTo>
                    <a:pt x="2323" y="1"/>
                  </a:lnTo>
                  <a:lnTo>
                    <a:pt x="2323" y="438"/>
                  </a:lnTo>
                  <a:lnTo>
                    <a:pt x="2323" y="943"/>
                  </a:lnTo>
                  <a:lnTo>
                    <a:pt x="2357" y="1179"/>
                  </a:lnTo>
                  <a:lnTo>
                    <a:pt x="2390" y="1448"/>
                  </a:lnTo>
                  <a:lnTo>
                    <a:pt x="1347" y="1448"/>
                  </a:lnTo>
                  <a:lnTo>
                    <a:pt x="808" y="1482"/>
                  </a:lnTo>
                  <a:lnTo>
                    <a:pt x="572" y="1516"/>
                  </a:lnTo>
                  <a:lnTo>
                    <a:pt x="303" y="1583"/>
                  </a:lnTo>
                  <a:lnTo>
                    <a:pt x="269" y="1078"/>
                  </a:lnTo>
                  <a:lnTo>
                    <a:pt x="236" y="573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8" name="Google Shape;1278;p8"/>
            <p:cNvSpPr/>
            <p:nvPr/>
          </p:nvSpPr>
          <p:spPr>
            <a:xfrm>
              <a:off x="3843650" y="3535900"/>
              <a:ext cx="228125" cy="383850"/>
            </a:xfrm>
            <a:custGeom>
              <a:rect b="b" l="l" r="r" t="t"/>
              <a:pathLst>
                <a:path extrusionOk="0" h="15354" w="9125">
                  <a:moveTo>
                    <a:pt x="8956" y="0"/>
                  </a:moveTo>
                  <a:lnTo>
                    <a:pt x="8889" y="34"/>
                  </a:lnTo>
                  <a:lnTo>
                    <a:pt x="8855" y="68"/>
                  </a:lnTo>
                  <a:lnTo>
                    <a:pt x="8855" y="101"/>
                  </a:lnTo>
                  <a:lnTo>
                    <a:pt x="8855" y="1078"/>
                  </a:lnTo>
                  <a:lnTo>
                    <a:pt x="8788" y="2054"/>
                  </a:lnTo>
                  <a:lnTo>
                    <a:pt x="8687" y="2997"/>
                  </a:lnTo>
                  <a:lnTo>
                    <a:pt x="8552" y="3940"/>
                  </a:lnTo>
                  <a:lnTo>
                    <a:pt x="8216" y="5859"/>
                  </a:lnTo>
                  <a:lnTo>
                    <a:pt x="8047" y="6801"/>
                  </a:lnTo>
                  <a:lnTo>
                    <a:pt x="7879" y="7778"/>
                  </a:lnTo>
                  <a:lnTo>
                    <a:pt x="7778" y="8653"/>
                  </a:lnTo>
                  <a:lnTo>
                    <a:pt x="7677" y="9562"/>
                  </a:lnTo>
                  <a:lnTo>
                    <a:pt x="7542" y="11380"/>
                  </a:lnTo>
                  <a:lnTo>
                    <a:pt x="7441" y="12289"/>
                  </a:lnTo>
                  <a:lnTo>
                    <a:pt x="7340" y="13165"/>
                  </a:lnTo>
                  <a:lnTo>
                    <a:pt x="7172" y="14074"/>
                  </a:lnTo>
                  <a:lnTo>
                    <a:pt x="6936" y="14949"/>
                  </a:lnTo>
                  <a:lnTo>
                    <a:pt x="5186" y="14814"/>
                  </a:lnTo>
                  <a:lnTo>
                    <a:pt x="3469" y="14646"/>
                  </a:lnTo>
                  <a:lnTo>
                    <a:pt x="1718" y="14444"/>
                  </a:lnTo>
                  <a:lnTo>
                    <a:pt x="1" y="14242"/>
                  </a:lnTo>
                  <a:lnTo>
                    <a:pt x="1" y="14511"/>
                  </a:lnTo>
                  <a:lnTo>
                    <a:pt x="1718" y="14713"/>
                  </a:lnTo>
                  <a:lnTo>
                    <a:pt x="3435" y="14915"/>
                  </a:lnTo>
                  <a:lnTo>
                    <a:pt x="5152" y="15084"/>
                  </a:lnTo>
                  <a:lnTo>
                    <a:pt x="6869" y="15218"/>
                  </a:lnTo>
                  <a:lnTo>
                    <a:pt x="6869" y="15252"/>
                  </a:lnTo>
                  <a:lnTo>
                    <a:pt x="6903" y="15319"/>
                  </a:lnTo>
                  <a:lnTo>
                    <a:pt x="6970" y="15353"/>
                  </a:lnTo>
                  <a:lnTo>
                    <a:pt x="7071" y="15353"/>
                  </a:lnTo>
                  <a:lnTo>
                    <a:pt x="7105" y="15319"/>
                  </a:lnTo>
                  <a:lnTo>
                    <a:pt x="7138" y="15252"/>
                  </a:lnTo>
                  <a:lnTo>
                    <a:pt x="7374" y="14309"/>
                  </a:lnTo>
                  <a:lnTo>
                    <a:pt x="7576" y="13367"/>
                  </a:lnTo>
                  <a:lnTo>
                    <a:pt x="7711" y="12424"/>
                  </a:lnTo>
                  <a:lnTo>
                    <a:pt x="7812" y="11448"/>
                  </a:lnTo>
                  <a:lnTo>
                    <a:pt x="7980" y="9529"/>
                  </a:lnTo>
                  <a:lnTo>
                    <a:pt x="8047" y="8552"/>
                  </a:lnTo>
                  <a:lnTo>
                    <a:pt x="8182" y="7576"/>
                  </a:lnTo>
                  <a:lnTo>
                    <a:pt x="8317" y="6667"/>
                  </a:lnTo>
                  <a:lnTo>
                    <a:pt x="8485" y="5724"/>
                  </a:lnTo>
                  <a:lnTo>
                    <a:pt x="8822" y="3872"/>
                  </a:lnTo>
                  <a:lnTo>
                    <a:pt x="8956" y="2930"/>
                  </a:lnTo>
                  <a:lnTo>
                    <a:pt x="9057" y="2021"/>
                  </a:lnTo>
                  <a:lnTo>
                    <a:pt x="9125" y="1078"/>
                  </a:lnTo>
                  <a:lnTo>
                    <a:pt x="9091" y="101"/>
                  </a:lnTo>
                  <a:lnTo>
                    <a:pt x="9091" y="68"/>
                  </a:lnTo>
                  <a:lnTo>
                    <a:pt x="9057" y="34"/>
                  </a:lnTo>
                  <a:lnTo>
                    <a:pt x="89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79" name="Google Shape;1279;p8"/>
            <p:cNvSpPr/>
            <p:nvPr/>
          </p:nvSpPr>
          <p:spPr>
            <a:xfrm>
              <a:off x="4802350" y="2972800"/>
              <a:ext cx="26125" cy="22750"/>
            </a:xfrm>
            <a:custGeom>
              <a:rect b="b" l="l" r="r" t="t"/>
              <a:pathLst>
                <a:path extrusionOk="0" h="910" w="1045">
                  <a:moveTo>
                    <a:pt x="876" y="1"/>
                  </a:moveTo>
                  <a:lnTo>
                    <a:pt x="842" y="34"/>
                  </a:lnTo>
                  <a:lnTo>
                    <a:pt x="842" y="102"/>
                  </a:lnTo>
                  <a:lnTo>
                    <a:pt x="842" y="236"/>
                  </a:lnTo>
                  <a:lnTo>
                    <a:pt x="809" y="337"/>
                  </a:lnTo>
                  <a:lnTo>
                    <a:pt x="741" y="405"/>
                  </a:lnTo>
                  <a:lnTo>
                    <a:pt x="607" y="472"/>
                  </a:lnTo>
                  <a:lnTo>
                    <a:pt x="371" y="472"/>
                  </a:lnTo>
                  <a:lnTo>
                    <a:pt x="371" y="405"/>
                  </a:lnTo>
                  <a:lnTo>
                    <a:pt x="371" y="337"/>
                  </a:lnTo>
                  <a:lnTo>
                    <a:pt x="405" y="270"/>
                  </a:lnTo>
                  <a:lnTo>
                    <a:pt x="405" y="236"/>
                  </a:lnTo>
                  <a:lnTo>
                    <a:pt x="371" y="203"/>
                  </a:lnTo>
                  <a:lnTo>
                    <a:pt x="337" y="236"/>
                  </a:lnTo>
                  <a:lnTo>
                    <a:pt x="203" y="304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169" y="842"/>
                  </a:lnTo>
                  <a:lnTo>
                    <a:pt x="203" y="876"/>
                  </a:lnTo>
                  <a:lnTo>
                    <a:pt x="270" y="910"/>
                  </a:lnTo>
                  <a:lnTo>
                    <a:pt x="337" y="876"/>
                  </a:lnTo>
                  <a:lnTo>
                    <a:pt x="371" y="876"/>
                  </a:lnTo>
                  <a:lnTo>
                    <a:pt x="371" y="809"/>
                  </a:lnTo>
                  <a:lnTo>
                    <a:pt x="371" y="674"/>
                  </a:lnTo>
                  <a:lnTo>
                    <a:pt x="607" y="674"/>
                  </a:lnTo>
                  <a:lnTo>
                    <a:pt x="775" y="607"/>
                  </a:lnTo>
                  <a:lnTo>
                    <a:pt x="910" y="506"/>
                  </a:lnTo>
                  <a:lnTo>
                    <a:pt x="1011" y="371"/>
                  </a:lnTo>
                  <a:lnTo>
                    <a:pt x="1044" y="203"/>
                  </a:lnTo>
                  <a:lnTo>
                    <a:pt x="1011" y="34"/>
                  </a:lnTo>
                  <a:lnTo>
                    <a:pt x="97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0" name="Google Shape;1280;p8"/>
            <p:cNvSpPr/>
            <p:nvPr/>
          </p:nvSpPr>
          <p:spPr>
            <a:xfrm>
              <a:off x="3843650" y="4554350"/>
              <a:ext cx="234025" cy="291250"/>
            </a:xfrm>
            <a:custGeom>
              <a:rect b="b" l="l" r="r" t="t"/>
              <a:pathLst>
                <a:path extrusionOk="0" h="11650" w="9361">
                  <a:moveTo>
                    <a:pt x="4445" y="371"/>
                  </a:moveTo>
                  <a:lnTo>
                    <a:pt x="5051" y="438"/>
                  </a:lnTo>
                  <a:lnTo>
                    <a:pt x="5623" y="607"/>
                  </a:lnTo>
                  <a:lnTo>
                    <a:pt x="6196" y="843"/>
                  </a:lnTo>
                  <a:lnTo>
                    <a:pt x="6701" y="1112"/>
                  </a:lnTo>
                  <a:lnTo>
                    <a:pt x="6398" y="1213"/>
                  </a:lnTo>
                  <a:lnTo>
                    <a:pt x="6398" y="1146"/>
                  </a:lnTo>
                  <a:lnTo>
                    <a:pt x="6330" y="1112"/>
                  </a:lnTo>
                  <a:lnTo>
                    <a:pt x="5758" y="1045"/>
                  </a:lnTo>
                  <a:lnTo>
                    <a:pt x="5219" y="1045"/>
                  </a:lnTo>
                  <a:lnTo>
                    <a:pt x="5421" y="977"/>
                  </a:lnTo>
                  <a:lnTo>
                    <a:pt x="5590" y="843"/>
                  </a:lnTo>
                  <a:lnTo>
                    <a:pt x="5657" y="809"/>
                  </a:lnTo>
                  <a:lnTo>
                    <a:pt x="5657" y="742"/>
                  </a:lnTo>
                  <a:lnTo>
                    <a:pt x="5623" y="674"/>
                  </a:lnTo>
                  <a:lnTo>
                    <a:pt x="5590" y="641"/>
                  </a:lnTo>
                  <a:lnTo>
                    <a:pt x="5287" y="573"/>
                  </a:lnTo>
                  <a:lnTo>
                    <a:pt x="4950" y="573"/>
                  </a:lnTo>
                  <a:lnTo>
                    <a:pt x="4613" y="607"/>
                  </a:lnTo>
                  <a:lnTo>
                    <a:pt x="4277" y="674"/>
                  </a:lnTo>
                  <a:lnTo>
                    <a:pt x="3603" y="809"/>
                  </a:lnTo>
                  <a:lnTo>
                    <a:pt x="2997" y="977"/>
                  </a:lnTo>
                  <a:lnTo>
                    <a:pt x="2554" y="1117"/>
                  </a:lnTo>
                  <a:lnTo>
                    <a:pt x="2554" y="1117"/>
                  </a:lnTo>
                  <a:lnTo>
                    <a:pt x="3098" y="910"/>
                  </a:lnTo>
                  <a:lnTo>
                    <a:pt x="3805" y="674"/>
                  </a:lnTo>
                  <a:lnTo>
                    <a:pt x="4445" y="371"/>
                  </a:lnTo>
                  <a:close/>
                  <a:moveTo>
                    <a:pt x="6835" y="1348"/>
                  </a:moveTo>
                  <a:lnTo>
                    <a:pt x="6633" y="1482"/>
                  </a:lnTo>
                  <a:lnTo>
                    <a:pt x="6364" y="1617"/>
                  </a:lnTo>
                  <a:lnTo>
                    <a:pt x="5859" y="1819"/>
                  </a:lnTo>
                  <a:lnTo>
                    <a:pt x="4849" y="2189"/>
                  </a:lnTo>
                  <a:lnTo>
                    <a:pt x="3637" y="2661"/>
                  </a:lnTo>
                  <a:lnTo>
                    <a:pt x="5017" y="2088"/>
                  </a:lnTo>
                  <a:lnTo>
                    <a:pt x="5893" y="1684"/>
                  </a:lnTo>
                  <a:lnTo>
                    <a:pt x="6364" y="1482"/>
                  </a:lnTo>
                  <a:lnTo>
                    <a:pt x="6835" y="1348"/>
                  </a:lnTo>
                  <a:close/>
                  <a:moveTo>
                    <a:pt x="5960" y="5522"/>
                  </a:moveTo>
                  <a:lnTo>
                    <a:pt x="5522" y="5758"/>
                  </a:lnTo>
                  <a:lnTo>
                    <a:pt x="5085" y="5960"/>
                  </a:lnTo>
                  <a:lnTo>
                    <a:pt x="4176" y="6297"/>
                  </a:lnTo>
                  <a:lnTo>
                    <a:pt x="4613" y="6095"/>
                  </a:lnTo>
                  <a:lnTo>
                    <a:pt x="5051" y="5893"/>
                  </a:lnTo>
                  <a:lnTo>
                    <a:pt x="5960" y="5522"/>
                  </a:lnTo>
                  <a:close/>
                  <a:moveTo>
                    <a:pt x="8485" y="2964"/>
                  </a:moveTo>
                  <a:lnTo>
                    <a:pt x="8620" y="3233"/>
                  </a:lnTo>
                  <a:lnTo>
                    <a:pt x="8519" y="3233"/>
                  </a:lnTo>
                  <a:lnTo>
                    <a:pt x="7879" y="3502"/>
                  </a:lnTo>
                  <a:lnTo>
                    <a:pt x="7239" y="3772"/>
                  </a:lnTo>
                  <a:lnTo>
                    <a:pt x="5960" y="4378"/>
                  </a:lnTo>
                  <a:lnTo>
                    <a:pt x="4714" y="5017"/>
                  </a:lnTo>
                  <a:lnTo>
                    <a:pt x="4075" y="5320"/>
                  </a:lnTo>
                  <a:lnTo>
                    <a:pt x="3435" y="5623"/>
                  </a:lnTo>
                  <a:lnTo>
                    <a:pt x="2088" y="6229"/>
                  </a:lnTo>
                  <a:lnTo>
                    <a:pt x="741" y="6835"/>
                  </a:lnTo>
                  <a:lnTo>
                    <a:pt x="102" y="7138"/>
                  </a:lnTo>
                  <a:lnTo>
                    <a:pt x="809" y="6701"/>
                  </a:lnTo>
                  <a:lnTo>
                    <a:pt x="1516" y="6297"/>
                  </a:lnTo>
                  <a:lnTo>
                    <a:pt x="2256" y="5926"/>
                  </a:lnTo>
                  <a:lnTo>
                    <a:pt x="3031" y="5590"/>
                  </a:lnTo>
                  <a:lnTo>
                    <a:pt x="4209" y="5051"/>
                  </a:lnTo>
                  <a:lnTo>
                    <a:pt x="5388" y="4411"/>
                  </a:lnTo>
                  <a:lnTo>
                    <a:pt x="5893" y="4108"/>
                  </a:lnTo>
                  <a:lnTo>
                    <a:pt x="6532" y="3839"/>
                  </a:lnTo>
                  <a:lnTo>
                    <a:pt x="7172" y="3570"/>
                  </a:lnTo>
                  <a:lnTo>
                    <a:pt x="7778" y="3334"/>
                  </a:lnTo>
                  <a:lnTo>
                    <a:pt x="8418" y="3065"/>
                  </a:lnTo>
                  <a:lnTo>
                    <a:pt x="8451" y="2997"/>
                  </a:lnTo>
                  <a:lnTo>
                    <a:pt x="8485" y="2964"/>
                  </a:lnTo>
                  <a:close/>
                  <a:moveTo>
                    <a:pt x="8687" y="3401"/>
                  </a:moveTo>
                  <a:lnTo>
                    <a:pt x="8889" y="3906"/>
                  </a:lnTo>
                  <a:lnTo>
                    <a:pt x="9024" y="4479"/>
                  </a:lnTo>
                  <a:lnTo>
                    <a:pt x="9091" y="5017"/>
                  </a:lnTo>
                  <a:lnTo>
                    <a:pt x="9125" y="5590"/>
                  </a:lnTo>
                  <a:lnTo>
                    <a:pt x="8552" y="5825"/>
                  </a:lnTo>
                  <a:lnTo>
                    <a:pt x="7576" y="6196"/>
                  </a:lnTo>
                  <a:lnTo>
                    <a:pt x="6633" y="6600"/>
                  </a:lnTo>
                  <a:lnTo>
                    <a:pt x="5691" y="7004"/>
                  </a:lnTo>
                  <a:lnTo>
                    <a:pt x="4782" y="7441"/>
                  </a:lnTo>
                  <a:lnTo>
                    <a:pt x="3738" y="8047"/>
                  </a:lnTo>
                  <a:lnTo>
                    <a:pt x="2661" y="8620"/>
                  </a:lnTo>
                  <a:lnTo>
                    <a:pt x="2357" y="8788"/>
                  </a:lnTo>
                  <a:lnTo>
                    <a:pt x="2021" y="8923"/>
                  </a:lnTo>
                  <a:lnTo>
                    <a:pt x="1347" y="9159"/>
                  </a:lnTo>
                  <a:lnTo>
                    <a:pt x="3368" y="7845"/>
                  </a:lnTo>
                  <a:lnTo>
                    <a:pt x="3839" y="7610"/>
                  </a:lnTo>
                  <a:lnTo>
                    <a:pt x="6229" y="6431"/>
                  </a:lnTo>
                  <a:lnTo>
                    <a:pt x="7441" y="5859"/>
                  </a:lnTo>
                  <a:lnTo>
                    <a:pt x="8081" y="5623"/>
                  </a:lnTo>
                  <a:lnTo>
                    <a:pt x="8721" y="5388"/>
                  </a:lnTo>
                  <a:lnTo>
                    <a:pt x="8754" y="5354"/>
                  </a:lnTo>
                  <a:lnTo>
                    <a:pt x="8788" y="5320"/>
                  </a:lnTo>
                  <a:lnTo>
                    <a:pt x="8788" y="5219"/>
                  </a:lnTo>
                  <a:lnTo>
                    <a:pt x="8754" y="5152"/>
                  </a:lnTo>
                  <a:lnTo>
                    <a:pt x="8687" y="5118"/>
                  </a:lnTo>
                  <a:lnTo>
                    <a:pt x="8620" y="5118"/>
                  </a:lnTo>
                  <a:lnTo>
                    <a:pt x="8047" y="5287"/>
                  </a:lnTo>
                  <a:lnTo>
                    <a:pt x="7509" y="5489"/>
                  </a:lnTo>
                  <a:lnTo>
                    <a:pt x="6398" y="5994"/>
                  </a:lnTo>
                  <a:lnTo>
                    <a:pt x="5388" y="6431"/>
                  </a:lnTo>
                  <a:lnTo>
                    <a:pt x="4378" y="6903"/>
                  </a:lnTo>
                  <a:lnTo>
                    <a:pt x="3738" y="7273"/>
                  </a:lnTo>
                  <a:lnTo>
                    <a:pt x="3098" y="7643"/>
                  </a:lnTo>
                  <a:lnTo>
                    <a:pt x="2088" y="8081"/>
                  </a:lnTo>
                  <a:lnTo>
                    <a:pt x="1044" y="8485"/>
                  </a:lnTo>
                  <a:lnTo>
                    <a:pt x="2088" y="7711"/>
                  </a:lnTo>
                  <a:lnTo>
                    <a:pt x="3098" y="6936"/>
                  </a:lnTo>
                  <a:lnTo>
                    <a:pt x="4108" y="6600"/>
                  </a:lnTo>
                  <a:lnTo>
                    <a:pt x="5118" y="6229"/>
                  </a:lnTo>
                  <a:lnTo>
                    <a:pt x="5590" y="6027"/>
                  </a:lnTo>
                  <a:lnTo>
                    <a:pt x="6061" y="5792"/>
                  </a:lnTo>
                  <a:lnTo>
                    <a:pt x="6802" y="5354"/>
                  </a:lnTo>
                  <a:lnTo>
                    <a:pt x="7138" y="5152"/>
                  </a:lnTo>
                  <a:lnTo>
                    <a:pt x="7509" y="4984"/>
                  </a:lnTo>
                  <a:lnTo>
                    <a:pt x="8317" y="4681"/>
                  </a:lnTo>
                  <a:lnTo>
                    <a:pt x="8350" y="4647"/>
                  </a:lnTo>
                  <a:lnTo>
                    <a:pt x="8384" y="4580"/>
                  </a:lnTo>
                  <a:lnTo>
                    <a:pt x="8384" y="4479"/>
                  </a:lnTo>
                  <a:lnTo>
                    <a:pt x="8350" y="4411"/>
                  </a:lnTo>
                  <a:lnTo>
                    <a:pt x="8249" y="4411"/>
                  </a:lnTo>
                  <a:lnTo>
                    <a:pt x="7778" y="4546"/>
                  </a:lnTo>
                  <a:lnTo>
                    <a:pt x="7374" y="4748"/>
                  </a:lnTo>
                  <a:lnTo>
                    <a:pt x="6330" y="5118"/>
                  </a:lnTo>
                  <a:lnTo>
                    <a:pt x="5354" y="5489"/>
                  </a:lnTo>
                  <a:lnTo>
                    <a:pt x="4849" y="5691"/>
                  </a:lnTo>
                  <a:lnTo>
                    <a:pt x="4344" y="5893"/>
                  </a:lnTo>
                  <a:lnTo>
                    <a:pt x="3873" y="6162"/>
                  </a:lnTo>
                  <a:lnTo>
                    <a:pt x="3401" y="6431"/>
                  </a:lnTo>
                  <a:lnTo>
                    <a:pt x="2930" y="6734"/>
                  </a:lnTo>
                  <a:lnTo>
                    <a:pt x="2155" y="7004"/>
                  </a:lnTo>
                  <a:lnTo>
                    <a:pt x="1381" y="7340"/>
                  </a:lnTo>
                  <a:lnTo>
                    <a:pt x="1145" y="7475"/>
                  </a:lnTo>
                  <a:lnTo>
                    <a:pt x="1516" y="7206"/>
                  </a:lnTo>
                  <a:lnTo>
                    <a:pt x="2122" y="6869"/>
                  </a:lnTo>
                  <a:lnTo>
                    <a:pt x="2728" y="6566"/>
                  </a:lnTo>
                  <a:lnTo>
                    <a:pt x="3974" y="5960"/>
                  </a:lnTo>
                  <a:lnTo>
                    <a:pt x="5118" y="5354"/>
                  </a:lnTo>
                  <a:lnTo>
                    <a:pt x="6196" y="4714"/>
                  </a:lnTo>
                  <a:lnTo>
                    <a:pt x="6802" y="4378"/>
                  </a:lnTo>
                  <a:lnTo>
                    <a:pt x="7408" y="4075"/>
                  </a:lnTo>
                  <a:lnTo>
                    <a:pt x="8653" y="3469"/>
                  </a:lnTo>
                  <a:lnTo>
                    <a:pt x="8687" y="3435"/>
                  </a:lnTo>
                  <a:lnTo>
                    <a:pt x="8687" y="3401"/>
                  </a:lnTo>
                  <a:close/>
                  <a:moveTo>
                    <a:pt x="7643" y="8856"/>
                  </a:moveTo>
                  <a:lnTo>
                    <a:pt x="7475" y="8990"/>
                  </a:lnTo>
                  <a:lnTo>
                    <a:pt x="7071" y="9226"/>
                  </a:lnTo>
                  <a:lnTo>
                    <a:pt x="7206" y="9125"/>
                  </a:lnTo>
                  <a:lnTo>
                    <a:pt x="7576" y="8889"/>
                  </a:lnTo>
                  <a:lnTo>
                    <a:pt x="7643" y="8856"/>
                  </a:lnTo>
                  <a:close/>
                  <a:moveTo>
                    <a:pt x="5152" y="9327"/>
                  </a:moveTo>
                  <a:lnTo>
                    <a:pt x="4647" y="9664"/>
                  </a:lnTo>
                  <a:lnTo>
                    <a:pt x="4142" y="9967"/>
                  </a:lnTo>
                  <a:lnTo>
                    <a:pt x="3772" y="10169"/>
                  </a:lnTo>
                  <a:lnTo>
                    <a:pt x="3772" y="10169"/>
                  </a:lnTo>
                  <a:lnTo>
                    <a:pt x="4108" y="9933"/>
                  </a:lnTo>
                  <a:lnTo>
                    <a:pt x="4613" y="9630"/>
                  </a:lnTo>
                  <a:lnTo>
                    <a:pt x="5152" y="9327"/>
                  </a:lnTo>
                  <a:close/>
                  <a:moveTo>
                    <a:pt x="6768" y="9697"/>
                  </a:moveTo>
                  <a:lnTo>
                    <a:pt x="6633" y="9832"/>
                  </a:lnTo>
                  <a:lnTo>
                    <a:pt x="6229" y="10202"/>
                  </a:lnTo>
                  <a:lnTo>
                    <a:pt x="6027" y="10337"/>
                  </a:lnTo>
                  <a:lnTo>
                    <a:pt x="5825" y="10505"/>
                  </a:lnTo>
                  <a:lnTo>
                    <a:pt x="5455" y="10674"/>
                  </a:lnTo>
                  <a:lnTo>
                    <a:pt x="5051" y="10808"/>
                  </a:lnTo>
                  <a:lnTo>
                    <a:pt x="5152" y="10741"/>
                  </a:lnTo>
                  <a:lnTo>
                    <a:pt x="5522" y="10472"/>
                  </a:lnTo>
                  <a:lnTo>
                    <a:pt x="5893" y="10202"/>
                  </a:lnTo>
                  <a:lnTo>
                    <a:pt x="6768" y="9697"/>
                  </a:lnTo>
                  <a:close/>
                  <a:moveTo>
                    <a:pt x="9125" y="5893"/>
                  </a:moveTo>
                  <a:lnTo>
                    <a:pt x="9091" y="6330"/>
                  </a:lnTo>
                  <a:lnTo>
                    <a:pt x="9024" y="6768"/>
                  </a:lnTo>
                  <a:lnTo>
                    <a:pt x="8889" y="7576"/>
                  </a:lnTo>
                  <a:lnTo>
                    <a:pt x="8754" y="7980"/>
                  </a:lnTo>
                  <a:lnTo>
                    <a:pt x="8620" y="8384"/>
                  </a:lnTo>
                  <a:lnTo>
                    <a:pt x="8451" y="8755"/>
                  </a:lnTo>
                  <a:lnTo>
                    <a:pt x="8249" y="9091"/>
                  </a:lnTo>
                  <a:lnTo>
                    <a:pt x="8014" y="9428"/>
                  </a:lnTo>
                  <a:lnTo>
                    <a:pt x="7778" y="9731"/>
                  </a:lnTo>
                  <a:lnTo>
                    <a:pt x="7509" y="10000"/>
                  </a:lnTo>
                  <a:lnTo>
                    <a:pt x="7239" y="10270"/>
                  </a:lnTo>
                  <a:lnTo>
                    <a:pt x="7172" y="10202"/>
                  </a:lnTo>
                  <a:lnTo>
                    <a:pt x="7105" y="10169"/>
                  </a:lnTo>
                  <a:lnTo>
                    <a:pt x="7037" y="10202"/>
                  </a:lnTo>
                  <a:lnTo>
                    <a:pt x="6701" y="10404"/>
                  </a:lnTo>
                  <a:lnTo>
                    <a:pt x="6532" y="10505"/>
                  </a:lnTo>
                  <a:lnTo>
                    <a:pt x="6364" y="10573"/>
                  </a:lnTo>
                  <a:lnTo>
                    <a:pt x="6364" y="10573"/>
                  </a:lnTo>
                  <a:lnTo>
                    <a:pt x="6734" y="10270"/>
                  </a:lnTo>
                  <a:lnTo>
                    <a:pt x="7138" y="9967"/>
                  </a:lnTo>
                  <a:lnTo>
                    <a:pt x="7576" y="9697"/>
                  </a:lnTo>
                  <a:lnTo>
                    <a:pt x="7980" y="9428"/>
                  </a:lnTo>
                  <a:lnTo>
                    <a:pt x="8014" y="9361"/>
                  </a:lnTo>
                  <a:lnTo>
                    <a:pt x="8014" y="9260"/>
                  </a:lnTo>
                  <a:lnTo>
                    <a:pt x="7946" y="9192"/>
                  </a:lnTo>
                  <a:lnTo>
                    <a:pt x="7643" y="9192"/>
                  </a:lnTo>
                  <a:lnTo>
                    <a:pt x="7845" y="9058"/>
                  </a:lnTo>
                  <a:lnTo>
                    <a:pt x="7980" y="8856"/>
                  </a:lnTo>
                  <a:lnTo>
                    <a:pt x="8014" y="8788"/>
                  </a:lnTo>
                  <a:lnTo>
                    <a:pt x="8014" y="8687"/>
                  </a:lnTo>
                  <a:lnTo>
                    <a:pt x="7980" y="8620"/>
                  </a:lnTo>
                  <a:lnTo>
                    <a:pt x="7879" y="8553"/>
                  </a:lnTo>
                  <a:lnTo>
                    <a:pt x="7812" y="8519"/>
                  </a:lnTo>
                  <a:lnTo>
                    <a:pt x="7711" y="8519"/>
                  </a:lnTo>
                  <a:lnTo>
                    <a:pt x="7542" y="8553"/>
                  </a:lnTo>
                  <a:lnTo>
                    <a:pt x="7307" y="8654"/>
                  </a:lnTo>
                  <a:lnTo>
                    <a:pt x="7105" y="8788"/>
                  </a:lnTo>
                  <a:lnTo>
                    <a:pt x="6734" y="9125"/>
                  </a:lnTo>
                  <a:lnTo>
                    <a:pt x="6465" y="9394"/>
                  </a:lnTo>
                  <a:lnTo>
                    <a:pt x="5960" y="9832"/>
                  </a:lnTo>
                  <a:lnTo>
                    <a:pt x="5421" y="10169"/>
                  </a:lnTo>
                  <a:lnTo>
                    <a:pt x="4916" y="10539"/>
                  </a:lnTo>
                  <a:lnTo>
                    <a:pt x="4512" y="10707"/>
                  </a:lnTo>
                  <a:lnTo>
                    <a:pt x="4075" y="10842"/>
                  </a:lnTo>
                  <a:lnTo>
                    <a:pt x="4075" y="10842"/>
                  </a:lnTo>
                  <a:lnTo>
                    <a:pt x="4546" y="10539"/>
                  </a:lnTo>
                  <a:lnTo>
                    <a:pt x="5017" y="10202"/>
                  </a:lnTo>
                  <a:lnTo>
                    <a:pt x="5994" y="9596"/>
                  </a:lnTo>
                  <a:lnTo>
                    <a:pt x="6465" y="9226"/>
                  </a:lnTo>
                  <a:lnTo>
                    <a:pt x="6936" y="8856"/>
                  </a:lnTo>
                  <a:lnTo>
                    <a:pt x="7206" y="8687"/>
                  </a:lnTo>
                  <a:lnTo>
                    <a:pt x="7441" y="8519"/>
                  </a:lnTo>
                  <a:lnTo>
                    <a:pt x="7711" y="8384"/>
                  </a:lnTo>
                  <a:lnTo>
                    <a:pt x="8014" y="8283"/>
                  </a:lnTo>
                  <a:lnTo>
                    <a:pt x="8317" y="8182"/>
                  </a:lnTo>
                  <a:lnTo>
                    <a:pt x="8384" y="8182"/>
                  </a:lnTo>
                  <a:lnTo>
                    <a:pt x="8418" y="8115"/>
                  </a:lnTo>
                  <a:lnTo>
                    <a:pt x="8418" y="8047"/>
                  </a:lnTo>
                  <a:lnTo>
                    <a:pt x="8384" y="7946"/>
                  </a:lnTo>
                  <a:lnTo>
                    <a:pt x="8249" y="7946"/>
                  </a:lnTo>
                  <a:lnTo>
                    <a:pt x="7913" y="8014"/>
                  </a:lnTo>
                  <a:lnTo>
                    <a:pt x="7408" y="8081"/>
                  </a:lnTo>
                  <a:lnTo>
                    <a:pt x="7138" y="8148"/>
                  </a:lnTo>
                  <a:lnTo>
                    <a:pt x="6869" y="8249"/>
                  </a:lnTo>
                  <a:lnTo>
                    <a:pt x="7172" y="8014"/>
                  </a:lnTo>
                  <a:lnTo>
                    <a:pt x="7576" y="7744"/>
                  </a:lnTo>
                  <a:lnTo>
                    <a:pt x="8014" y="7542"/>
                  </a:lnTo>
                  <a:lnTo>
                    <a:pt x="8889" y="7138"/>
                  </a:lnTo>
                  <a:lnTo>
                    <a:pt x="8956" y="7071"/>
                  </a:lnTo>
                  <a:lnTo>
                    <a:pt x="8956" y="6970"/>
                  </a:lnTo>
                  <a:lnTo>
                    <a:pt x="8889" y="6903"/>
                  </a:lnTo>
                  <a:lnTo>
                    <a:pt x="8822" y="6869"/>
                  </a:lnTo>
                  <a:lnTo>
                    <a:pt x="8620" y="6903"/>
                  </a:lnTo>
                  <a:lnTo>
                    <a:pt x="8418" y="6936"/>
                  </a:lnTo>
                  <a:lnTo>
                    <a:pt x="8081" y="7071"/>
                  </a:lnTo>
                  <a:lnTo>
                    <a:pt x="7744" y="7273"/>
                  </a:lnTo>
                  <a:lnTo>
                    <a:pt x="7408" y="7475"/>
                  </a:lnTo>
                  <a:lnTo>
                    <a:pt x="6330" y="8081"/>
                  </a:lnTo>
                  <a:lnTo>
                    <a:pt x="5287" y="8687"/>
                  </a:lnTo>
                  <a:lnTo>
                    <a:pt x="5085" y="8788"/>
                  </a:lnTo>
                  <a:lnTo>
                    <a:pt x="5455" y="8553"/>
                  </a:lnTo>
                  <a:lnTo>
                    <a:pt x="6162" y="7980"/>
                  </a:lnTo>
                  <a:lnTo>
                    <a:pt x="6869" y="7441"/>
                  </a:lnTo>
                  <a:lnTo>
                    <a:pt x="7239" y="7206"/>
                  </a:lnTo>
                  <a:lnTo>
                    <a:pt x="7610" y="6970"/>
                  </a:lnTo>
                  <a:lnTo>
                    <a:pt x="8014" y="6802"/>
                  </a:lnTo>
                  <a:lnTo>
                    <a:pt x="8451" y="6667"/>
                  </a:lnTo>
                  <a:lnTo>
                    <a:pt x="8519" y="6633"/>
                  </a:lnTo>
                  <a:lnTo>
                    <a:pt x="8552" y="6600"/>
                  </a:lnTo>
                  <a:lnTo>
                    <a:pt x="8552" y="6532"/>
                  </a:lnTo>
                  <a:lnTo>
                    <a:pt x="8519" y="6431"/>
                  </a:lnTo>
                  <a:lnTo>
                    <a:pt x="8485" y="6398"/>
                  </a:lnTo>
                  <a:lnTo>
                    <a:pt x="8418" y="6398"/>
                  </a:lnTo>
                  <a:lnTo>
                    <a:pt x="8081" y="6431"/>
                  </a:lnTo>
                  <a:lnTo>
                    <a:pt x="7744" y="6499"/>
                  </a:lnTo>
                  <a:lnTo>
                    <a:pt x="8216" y="6297"/>
                  </a:lnTo>
                  <a:lnTo>
                    <a:pt x="8687" y="6061"/>
                  </a:lnTo>
                  <a:lnTo>
                    <a:pt x="9125" y="5893"/>
                  </a:lnTo>
                  <a:close/>
                  <a:moveTo>
                    <a:pt x="6734" y="7172"/>
                  </a:moveTo>
                  <a:lnTo>
                    <a:pt x="6263" y="7542"/>
                  </a:lnTo>
                  <a:lnTo>
                    <a:pt x="5758" y="7946"/>
                  </a:lnTo>
                  <a:lnTo>
                    <a:pt x="5186" y="8418"/>
                  </a:lnTo>
                  <a:lnTo>
                    <a:pt x="4613" y="8822"/>
                  </a:lnTo>
                  <a:lnTo>
                    <a:pt x="3401" y="9596"/>
                  </a:lnTo>
                  <a:lnTo>
                    <a:pt x="2997" y="9798"/>
                  </a:lnTo>
                  <a:lnTo>
                    <a:pt x="2627" y="10034"/>
                  </a:lnTo>
                  <a:lnTo>
                    <a:pt x="2256" y="10270"/>
                  </a:lnTo>
                  <a:lnTo>
                    <a:pt x="1886" y="10539"/>
                  </a:lnTo>
                  <a:lnTo>
                    <a:pt x="1852" y="10573"/>
                  </a:lnTo>
                  <a:lnTo>
                    <a:pt x="1852" y="10640"/>
                  </a:lnTo>
                  <a:lnTo>
                    <a:pt x="1886" y="10707"/>
                  </a:lnTo>
                  <a:lnTo>
                    <a:pt x="1953" y="10775"/>
                  </a:lnTo>
                  <a:lnTo>
                    <a:pt x="2054" y="10775"/>
                  </a:lnTo>
                  <a:lnTo>
                    <a:pt x="3502" y="9832"/>
                  </a:lnTo>
                  <a:lnTo>
                    <a:pt x="4512" y="9361"/>
                  </a:lnTo>
                  <a:lnTo>
                    <a:pt x="4142" y="9563"/>
                  </a:lnTo>
                  <a:lnTo>
                    <a:pt x="3738" y="9832"/>
                  </a:lnTo>
                  <a:lnTo>
                    <a:pt x="3334" y="10135"/>
                  </a:lnTo>
                  <a:lnTo>
                    <a:pt x="2964" y="10438"/>
                  </a:lnTo>
                  <a:lnTo>
                    <a:pt x="2560" y="10741"/>
                  </a:lnTo>
                  <a:lnTo>
                    <a:pt x="2492" y="10775"/>
                  </a:lnTo>
                  <a:lnTo>
                    <a:pt x="2492" y="10808"/>
                  </a:lnTo>
                  <a:lnTo>
                    <a:pt x="2492" y="10909"/>
                  </a:lnTo>
                  <a:lnTo>
                    <a:pt x="2560" y="10977"/>
                  </a:lnTo>
                  <a:lnTo>
                    <a:pt x="2694" y="10977"/>
                  </a:lnTo>
                  <a:lnTo>
                    <a:pt x="2997" y="10775"/>
                  </a:lnTo>
                  <a:lnTo>
                    <a:pt x="3368" y="10640"/>
                  </a:lnTo>
                  <a:lnTo>
                    <a:pt x="3704" y="10472"/>
                  </a:lnTo>
                  <a:lnTo>
                    <a:pt x="4041" y="10303"/>
                  </a:lnTo>
                  <a:lnTo>
                    <a:pt x="4782" y="9899"/>
                  </a:lnTo>
                  <a:lnTo>
                    <a:pt x="5489" y="9428"/>
                  </a:lnTo>
                  <a:lnTo>
                    <a:pt x="6128" y="8990"/>
                  </a:lnTo>
                  <a:lnTo>
                    <a:pt x="6802" y="8586"/>
                  </a:lnTo>
                  <a:lnTo>
                    <a:pt x="6936" y="8519"/>
                  </a:lnTo>
                  <a:lnTo>
                    <a:pt x="6936" y="8519"/>
                  </a:lnTo>
                  <a:lnTo>
                    <a:pt x="6465" y="8856"/>
                  </a:lnTo>
                  <a:lnTo>
                    <a:pt x="5994" y="9226"/>
                  </a:lnTo>
                  <a:lnTo>
                    <a:pt x="5388" y="9664"/>
                  </a:lnTo>
                  <a:lnTo>
                    <a:pt x="4748" y="10101"/>
                  </a:lnTo>
                  <a:lnTo>
                    <a:pt x="4108" y="10505"/>
                  </a:lnTo>
                  <a:lnTo>
                    <a:pt x="3502" y="10977"/>
                  </a:lnTo>
                  <a:lnTo>
                    <a:pt x="3435" y="11044"/>
                  </a:lnTo>
                  <a:lnTo>
                    <a:pt x="3469" y="11111"/>
                  </a:lnTo>
                  <a:lnTo>
                    <a:pt x="3502" y="11179"/>
                  </a:lnTo>
                  <a:lnTo>
                    <a:pt x="3603" y="11212"/>
                  </a:lnTo>
                  <a:lnTo>
                    <a:pt x="3974" y="11179"/>
                  </a:lnTo>
                  <a:lnTo>
                    <a:pt x="4310" y="11078"/>
                  </a:lnTo>
                  <a:lnTo>
                    <a:pt x="4310" y="11145"/>
                  </a:lnTo>
                  <a:lnTo>
                    <a:pt x="4344" y="11246"/>
                  </a:lnTo>
                  <a:lnTo>
                    <a:pt x="4378" y="11280"/>
                  </a:lnTo>
                  <a:lnTo>
                    <a:pt x="4479" y="11280"/>
                  </a:lnTo>
                  <a:lnTo>
                    <a:pt x="5152" y="11044"/>
                  </a:lnTo>
                  <a:lnTo>
                    <a:pt x="5489" y="10943"/>
                  </a:lnTo>
                  <a:lnTo>
                    <a:pt x="5825" y="10808"/>
                  </a:lnTo>
                  <a:lnTo>
                    <a:pt x="5859" y="10876"/>
                  </a:lnTo>
                  <a:lnTo>
                    <a:pt x="5926" y="10909"/>
                  </a:lnTo>
                  <a:lnTo>
                    <a:pt x="6128" y="10909"/>
                  </a:lnTo>
                  <a:lnTo>
                    <a:pt x="6263" y="10876"/>
                  </a:lnTo>
                  <a:lnTo>
                    <a:pt x="6263" y="10876"/>
                  </a:lnTo>
                  <a:lnTo>
                    <a:pt x="5859" y="11044"/>
                  </a:lnTo>
                  <a:lnTo>
                    <a:pt x="5421" y="11212"/>
                  </a:lnTo>
                  <a:lnTo>
                    <a:pt x="4984" y="11313"/>
                  </a:lnTo>
                  <a:lnTo>
                    <a:pt x="4512" y="11381"/>
                  </a:lnTo>
                  <a:lnTo>
                    <a:pt x="4041" y="11414"/>
                  </a:lnTo>
                  <a:lnTo>
                    <a:pt x="3570" y="11381"/>
                  </a:lnTo>
                  <a:lnTo>
                    <a:pt x="3098" y="11347"/>
                  </a:lnTo>
                  <a:lnTo>
                    <a:pt x="2593" y="11246"/>
                  </a:lnTo>
                  <a:lnTo>
                    <a:pt x="2088" y="11111"/>
                  </a:lnTo>
                  <a:lnTo>
                    <a:pt x="1617" y="10943"/>
                  </a:lnTo>
                  <a:lnTo>
                    <a:pt x="1179" y="10741"/>
                  </a:lnTo>
                  <a:lnTo>
                    <a:pt x="741" y="10505"/>
                  </a:lnTo>
                  <a:lnTo>
                    <a:pt x="775" y="10505"/>
                  </a:lnTo>
                  <a:lnTo>
                    <a:pt x="1246" y="10236"/>
                  </a:lnTo>
                  <a:lnTo>
                    <a:pt x="1718" y="10034"/>
                  </a:lnTo>
                  <a:lnTo>
                    <a:pt x="2189" y="9832"/>
                  </a:lnTo>
                  <a:lnTo>
                    <a:pt x="2694" y="9630"/>
                  </a:lnTo>
                  <a:lnTo>
                    <a:pt x="3166" y="9394"/>
                  </a:lnTo>
                  <a:lnTo>
                    <a:pt x="3637" y="9125"/>
                  </a:lnTo>
                  <a:lnTo>
                    <a:pt x="4546" y="8586"/>
                  </a:lnTo>
                  <a:lnTo>
                    <a:pt x="5623" y="7845"/>
                  </a:lnTo>
                  <a:lnTo>
                    <a:pt x="6196" y="7475"/>
                  </a:lnTo>
                  <a:lnTo>
                    <a:pt x="6734" y="7172"/>
                  </a:lnTo>
                  <a:close/>
                  <a:moveTo>
                    <a:pt x="3637" y="1"/>
                  </a:moveTo>
                  <a:lnTo>
                    <a:pt x="3031" y="68"/>
                  </a:lnTo>
                  <a:lnTo>
                    <a:pt x="2492" y="203"/>
                  </a:lnTo>
                  <a:lnTo>
                    <a:pt x="1920" y="371"/>
                  </a:lnTo>
                  <a:lnTo>
                    <a:pt x="1415" y="573"/>
                  </a:lnTo>
                  <a:lnTo>
                    <a:pt x="910" y="843"/>
                  </a:lnTo>
                  <a:lnTo>
                    <a:pt x="438" y="1146"/>
                  </a:lnTo>
                  <a:lnTo>
                    <a:pt x="1" y="1516"/>
                  </a:lnTo>
                  <a:lnTo>
                    <a:pt x="1" y="1853"/>
                  </a:lnTo>
                  <a:lnTo>
                    <a:pt x="270" y="1617"/>
                  </a:lnTo>
                  <a:lnTo>
                    <a:pt x="539" y="1381"/>
                  </a:lnTo>
                  <a:lnTo>
                    <a:pt x="842" y="1179"/>
                  </a:lnTo>
                  <a:lnTo>
                    <a:pt x="1145" y="1011"/>
                  </a:lnTo>
                  <a:lnTo>
                    <a:pt x="1448" y="843"/>
                  </a:lnTo>
                  <a:lnTo>
                    <a:pt x="1785" y="674"/>
                  </a:lnTo>
                  <a:lnTo>
                    <a:pt x="2122" y="573"/>
                  </a:lnTo>
                  <a:lnTo>
                    <a:pt x="2122" y="573"/>
                  </a:lnTo>
                  <a:lnTo>
                    <a:pt x="1953" y="641"/>
                  </a:lnTo>
                  <a:lnTo>
                    <a:pt x="1448" y="876"/>
                  </a:lnTo>
                  <a:lnTo>
                    <a:pt x="977" y="1146"/>
                  </a:lnTo>
                  <a:lnTo>
                    <a:pt x="539" y="1449"/>
                  </a:lnTo>
                  <a:lnTo>
                    <a:pt x="506" y="1516"/>
                  </a:lnTo>
                  <a:lnTo>
                    <a:pt x="506" y="1583"/>
                  </a:lnTo>
                  <a:lnTo>
                    <a:pt x="539" y="1617"/>
                  </a:lnTo>
                  <a:lnTo>
                    <a:pt x="640" y="1617"/>
                  </a:lnTo>
                  <a:lnTo>
                    <a:pt x="1314" y="1213"/>
                  </a:lnTo>
                  <a:lnTo>
                    <a:pt x="2021" y="843"/>
                  </a:lnTo>
                  <a:lnTo>
                    <a:pt x="2492" y="674"/>
                  </a:lnTo>
                  <a:lnTo>
                    <a:pt x="2930" y="540"/>
                  </a:lnTo>
                  <a:lnTo>
                    <a:pt x="3401" y="438"/>
                  </a:lnTo>
                  <a:lnTo>
                    <a:pt x="3873" y="405"/>
                  </a:lnTo>
                  <a:lnTo>
                    <a:pt x="3873" y="405"/>
                  </a:lnTo>
                  <a:lnTo>
                    <a:pt x="2863" y="775"/>
                  </a:lnTo>
                  <a:lnTo>
                    <a:pt x="1852" y="1146"/>
                  </a:lnTo>
                  <a:lnTo>
                    <a:pt x="1347" y="1348"/>
                  </a:lnTo>
                  <a:lnTo>
                    <a:pt x="876" y="1583"/>
                  </a:lnTo>
                  <a:lnTo>
                    <a:pt x="405" y="1853"/>
                  </a:lnTo>
                  <a:lnTo>
                    <a:pt x="1" y="2156"/>
                  </a:lnTo>
                  <a:lnTo>
                    <a:pt x="1" y="2492"/>
                  </a:lnTo>
                  <a:lnTo>
                    <a:pt x="640" y="2189"/>
                  </a:lnTo>
                  <a:lnTo>
                    <a:pt x="1280" y="1886"/>
                  </a:lnTo>
                  <a:lnTo>
                    <a:pt x="1953" y="1617"/>
                  </a:lnTo>
                  <a:lnTo>
                    <a:pt x="2627" y="1348"/>
                  </a:lnTo>
                  <a:lnTo>
                    <a:pt x="3300" y="1146"/>
                  </a:lnTo>
                  <a:lnTo>
                    <a:pt x="4007" y="1011"/>
                  </a:lnTo>
                  <a:lnTo>
                    <a:pt x="4546" y="876"/>
                  </a:lnTo>
                  <a:lnTo>
                    <a:pt x="4849" y="843"/>
                  </a:lnTo>
                  <a:lnTo>
                    <a:pt x="5152" y="809"/>
                  </a:lnTo>
                  <a:lnTo>
                    <a:pt x="4815" y="944"/>
                  </a:lnTo>
                  <a:lnTo>
                    <a:pt x="4512" y="1011"/>
                  </a:lnTo>
                  <a:lnTo>
                    <a:pt x="3873" y="1179"/>
                  </a:lnTo>
                  <a:lnTo>
                    <a:pt x="3098" y="1415"/>
                  </a:lnTo>
                  <a:lnTo>
                    <a:pt x="2324" y="1684"/>
                  </a:lnTo>
                  <a:lnTo>
                    <a:pt x="1650" y="1920"/>
                  </a:lnTo>
                  <a:lnTo>
                    <a:pt x="842" y="2189"/>
                  </a:lnTo>
                  <a:lnTo>
                    <a:pt x="438" y="2324"/>
                  </a:lnTo>
                  <a:lnTo>
                    <a:pt x="1" y="2526"/>
                  </a:lnTo>
                  <a:lnTo>
                    <a:pt x="1" y="2829"/>
                  </a:lnTo>
                  <a:lnTo>
                    <a:pt x="236" y="2728"/>
                  </a:lnTo>
                  <a:lnTo>
                    <a:pt x="1" y="2863"/>
                  </a:lnTo>
                  <a:lnTo>
                    <a:pt x="1" y="3132"/>
                  </a:lnTo>
                  <a:lnTo>
                    <a:pt x="876" y="2627"/>
                  </a:lnTo>
                  <a:lnTo>
                    <a:pt x="1314" y="2391"/>
                  </a:lnTo>
                  <a:lnTo>
                    <a:pt x="1785" y="2189"/>
                  </a:lnTo>
                  <a:lnTo>
                    <a:pt x="2762" y="1819"/>
                  </a:lnTo>
                  <a:lnTo>
                    <a:pt x="3267" y="1651"/>
                  </a:lnTo>
                  <a:lnTo>
                    <a:pt x="3772" y="1516"/>
                  </a:lnTo>
                  <a:lnTo>
                    <a:pt x="4310" y="1415"/>
                  </a:lnTo>
                  <a:lnTo>
                    <a:pt x="4815" y="1314"/>
                  </a:lnTo>
                  <a:lnTo>
                    <a:pt x="5354" y="1280"/>
                  </a:lnTo>
                  <a:lnTo>
                    <a:pt x="5859" y="1314"/>
                  </a:lnTo>
                  <a:lnTo>
                    <a:pt x="5085" y="1550"/>
                  </a:lnTo>
                  <a:lnTo>
                    <a:pt x="3839" y="1987"/>
                  </a:lnTo>
                  <a:lnTo>
                    <a:pt x="1718" y="2795"/>
                  </a:lnTo>
                  <a:lnTo>
                    <a:pt x="842" y="3166"/>
                  </a:lnTo>
                  <a:lnTo>
                    <a:pt x="405" y="3368"/>
                  </a:lnTo>
                  <a:lnTo>
                    <a:pt x="1" y="3603"/>
                  </a:lnTo>
                  <a:lnTo>
                    <a:pt x="1" y="3906"/>
                  </a:lnTo>
                  <a:lnTo>
                    <a:pt x="539" y="3570"/>
                  </a:lnTo>
                  <a:lnTo>
                    <a:pt x="1145" y="3300"/>
                  </a:lnTo>
                  <a:lnTo>
                    <a:pt x="1718" y="3065"/>
                  </a:lnTo>
                  <a:lnTo>
                    <a:pt x="2290" y="2829"/>
                  </a:lnTo>
                  <a:lnTo>
                    <a:pt x="4411" y="2055"/>
                  </a:lnTo>
                  <a:lnTo>
                    <a:pt x="4512" y="2021"/>
                  </a:lnTo>
                  <a:lnTo>
                    <a:pt x="3300" y="2526"/>
                  </a:lnTo>
                  <a:lnTo>
                    <a:pt x="2155" y="2997"/>
                  </a:lnTo>
                  <a:lnTo>
                    <a:pt x="977" y="3502"/>
                  </a:lnTo>
                  <a:lnTo>
                    <a:pt x="506" y="3772"/>
                  </a:lnTo>
                  <a:lnTo>
                    <a:pt x="1" y="4075"/>
                  </a:lnTo>
                  <a:lnTo>
                    <a:pt x="1" y="4310"/>
                  </a:lnTo>
                  <a:lnTo>
                    <a:pt x="438" y="4041"/>
                  </a:lnTo>
                  <a:lnTo>
                    <a:pt x="977" y="3772"/>
                  </a:lnTo>
                  <a:lnTo>
                    <a:pt x="1516" y="3536"/>
                  </a:lnTo>
                  <a:lnTo>
                    <a:pt x="1516" y="3536"/>
                  </a:lnTo>
                  <a:lnTo>
                    <a:pt x="741" y="4007"/>
                  </a:lnTo>
                  <a:lnTo>
                    <a:pt x="1" y="4512"/>
                  </a:lnTo>
                  <a:lnTo>
                    <a:pt x="1" y="4782"/>
                  </a:lnTo>
                  <a:lnTo>
                    <a:pt x="236" y="4613"/>
                  </a:lnTo>
                  <a:lnTo>
                    <a:pt x="876" y="4209"/>
                  </a:lnTo>
                  <a:lnTo>
                    <a:pt x="1516" y="3839"/>
                  </a:lnTo>
                  <a:lnTo>
                    <a:pt x="2189" y="3502"/>
                  </a:lnTo>
                  <a:lnTo>
                    <a:pt x="2863" y="3199"/>
                  </a:lnTo>
                  <a:lnTo>
                    <a:pt x="4243" y="2694"/>
                  </a:lnTo>
                  <a:lnTo>
                    <a:pt x="5590" y="2189"/>
                  </a:lnTo>
                  <a:lnTo>
                    <a:pt x="6398" y="1853"/>
                  </a:lnTo>
                  <a:lnTo>
                    <a:pt x="6802" y="1684"/>
                  </a:lnTo>
                  <a:lnTo>
                    <a:pt x="7138" y="1415"/>
                  </a:lnTo>
                  <a:lnTo>
                    <a:pt x="7475" y="1718"/>
                  </a:lnTo>
                  <a:lnTo>
                    <a:pt x="7812" y="2055"/>
                  </a:lnTo>
                  <a:lnTo>
                    <a:pt x="8115" y="2425"/>
                  </a:lnTo>
                  <a:lnTo>
                    <a:pt x="8384" y="2795"/>
                  </a:lnTo>
                  <a:lnTo>
                    <a:pt x="8350" y="2795"/>
                  </a:lnTo>
                  <a:lnTo>
                    <a:pt x="8014" y="2829"/>
                  </a:lnTo>
                  <a:lnTo>
                    <a:pt x="7711" y="2896"/>
                  </a:lnTo>
                  <a:lnTo>
                    <a:pt x="7408" y="3031"/>
                  </a:lnTo>
                  <a:lnTo>
                    <a:pt x="7071" y="3166"/>
                  </a:lnTo>
                  <a:lnTo>
                    <a:pt x="6499" y="3469"/>
                  </a:lnTo>
                  <a:lnTo>
                    <a:pt x="5926" y="3805"/>
                  </a:lnTo>
                  <a:lnTo>
                    <a:pt x="5893" y="3805"/>
                  </a:lnTo>
                  <a:lnTo>
                    <a:pt x="3098" y="5118"/>
                  </a:lnTo>
                  <a:lnTo>
                    <a:pt x="2290" y="5455"/>
                  </a:lnTo>
                  <a:lnTo>
                    <a:pt x="2863" y="5118"/>
                  </a:lnTo>
                  <a:lnTo>
                    <a:pt x="4714" y="4007"/>
                  </a:lnTo>
                  <a:lnTo>
                    <a:pt x="5489" y="3772"/>
                  </a:lnTo>
                  <a:lnTo>
                    <a:pt x="6263" y="3469"/>
                  </a:lnTo>
                  <a:lnTo>
                    <a:pt x="7004" y="3166"/>
                  </a:lnTo>
                  <a:lnTo>
                    <a:pt x="7374" y="2964"/>
                  </a:lnTo>
                  <a:lnTo>
                    <a:pt x="7744" y="2762"/>
                  </a:lnTo>
                  <a:lnTo>
                    <a:pt x="7778" y="2694"/>
                  </a:lnTo>
                  <a:lnTo>
                    <a:pt x="7812" y="2627"/>
                  </a:lnTo>
                  <a:lnTo>
                    <a:pt x="7744" y="2560"/>
                  </a:lnTo>
                  <a:lnTo>
                    <a:pt x="7677" y="2526"/>
                  </a:lnTo>
                  <a:lnTo>
                    <a:pt x="7239" y="2593"/>
                  </a:lnTo>
                  <a:lnTo>
                    <a:pt x="6802" y="2694"/>
                  </a:lnTo>
                  <a:lnTo>
                    <a:pt x="6364" y="2829"/>
                  </a:lnTo>
                  <a:lnTo>
                    <a:pt x="5960" y="3031"/>
                  </a:lnTo>
                  <a:lnTo>
                    <a:pt x="5522" y="3199"/>
                  </a:lnTo>
                  <a:lnTo>
                    <a:pt x="5118" y="3435"/>
                  </a:lnTo>
                  <a:lnTo>
                    <a:pt x="4310" y="3906"/>
                  </a:lnTo>
                  <a:lnTo>
                    <a:pt x="3536" y="4176"/>
                  </a:lnTo>
                  <a:lnTo>
                    <a:pt x="2728" y="4445"/>
                  </a:lnTo>
                  <a:lnTo>
                    <a:pt x="2728" y="4445"/>
                  </a:lnTo>
                  <a:lnTo>
                    <a:pt x="4479" y="3502"/>
                  </a:lnTo>
                  <a:lnTo>
                    <a:pt x="5623" y="2896"/>
                  </a:lnTo>
                  <a:lnTo>
                    <a:pt x="6128" y="2627"/>
                  </a:lnTo>
                  <a:lnTo>
                    <a:pt x="6768" y="2425"/>
                  </a:lnTo>
                  <a:lnTo>
                    <a:pt x="7071" y="2290"/>
                  </a:lnTo>
                  <a:lnTo>
                    <a:pt x="7374" y="2156"/>
                  </a:lnTo>
                  <a:lnTo>
                    <a:pt x="7441" y="2122"/>
                  </a:lnTo>
                  <a:lnTo>
                    <a:pt x="7441" y="2021"/>
                  </a:lnTo>
                  <a:lnTo>
                    <a:pt x="7408" y="1954"/>
                  </a:lnTo>
                  <a:lnTo>
                    <a:pt x="7307" y="1920"/>
                  </a:lnTo>
                  <a:lnTo>
                    <a:pt x="6970" y="1987"/>
                  </a:lnTo>
                  <a:lnTo>
                    <a:pt x="6600" y="2088"/>
                  </a:lnTo>
                  <a:lnTo>
                    <a:pt x="6263" y="2257"/>
                  </a:lnTo>
                  <a:lnTo>
                    <a:pt x="5926" y="2425"/>
                  </a:lnTo>
                  <a:lnTo>
                    <a:pt x="5421" y="2593"/>
                  </a:lnTo>
                  <a:lnTo>
                    <a:pt x="4950" y="2762"/>
                  </a:lnTo>
                  <a:lnTo>
                    <a:pt x="3873" y="3199"/>
                  </a:lnTo>
                  <a:lnTo>
                    <a:pt x="2795" y="3671"/>
                  </a:lnTo>
                  <a:lnTo>
                    <a:pt x="472" y="4782"/>
                  </a:lnTo>
                  <a:lnTo>
                    <a:pt x="1" y="5017"/>
                  </a:lnTo>
                  <a:lnTo>
                    <a:pt x="1" y="5320"/>
                  </a:lnTo>
                  <a:lnTo>
                    <a:pt x="169" y="5219"/>
                  </a:lnTo>
                  <a:lnTo>
                    <a:pt x="2694" y="4007"/>
                  </a:lnTo>
                  <a:lnTo>
                    <a:pt x="4209" y="3334"/>
                  </a:lnTo>
                  <a:lnTo>
                    <a:pt x="2728" y="4142"/>
                  </a:lnTo>
                  <a:lnTo>
                    <a:pt x="1650" y="4681"/>
                  </a:lnTo>
                  <a:lnTo>
                    <a:pt x="539" y="5219"/>
                  </a:lnTo>
                  <a:lnTo>
                    <a:pt x="1" y="5556"/>
                  </a:lnTo>
                  <a:lnTo>
                    <a:pt x="1" y="5960"/>
                  </a:lnTo>
                  <a:lnTo>
                    <a:pt x="775" y="5590"/>
                  </a:lnTo>
                  <a:lnTo>
                    <a:pt x="1415" y="5287"/>
                  </a:lnTo>
                  <a:lnTo>
                    <a:pt x="2088" y="4984"/>
                  </a:lnTo>
                  <a:lnTo>
                    <a:pt x="3435" y="4445"/>
                  </a:lnTo>
                  <a:lnTo>
                    <a:pt x="2728" y="4883"/>
                  </a:lnTo>
                  <a:lnTo>
                    <a:pt x="2088" y="5253"/>
                  </a:lnTo>
                  <a:lnTo>
                    <a:pt x="1448" y="5590"/>
                  </a:lnTo>
                  <a:lnTo>
                    <a:pt x="135" y="6263"/>
                  </a:lnTo>
                  <a:lnTo>
                    <a:pt x="1" y="6330"/>
                  </a:lnTo>
                  <a:lnTo>
                    <a:pt x="1" y="6768"/>
                  </a:lnTo>
                  <a:lnTo>
                    <a:pt x="371" y="6566"/>
                  </a:lnTo>
                  <a:lnTo>
                    <a:pt x="842" y="6364"/>
                  </a:lnTo>
                  <a:lnTo>
                    <a:pt x="405" y="6600"/>
                  </a:lnTo>
                  <a:lnTo>
                    <a:pt x="1" y="6903"/>
                  </a:lnTo>
                  <a:lnTo>
                    <a:pt x="1" y="7509"/>
                  </a:lnTo>
                  <a:lnTo>
                    <a:pt x="1112" y="6970"/>
                  </a:lnTo>
                  <a:lnTo>
                    <a:pt x="2290" y="6398"/>
                  </a:lnTo>
                  <a:lnTo>
                    <a:pt x="3300" y="5977"/>
                  </a:lnTo>
                  <a:lnTo>
                    <a:pt x="3300" y="5977"/>
                  </a:lnTo>
                  <a:lnTo>
                    <a:pt x="2189" y="6532"/>
                  </a:lnTo>
                  <a:lnTo>
                    <a:pt x="1617" y="6835"/>
                  </a:lnTo>
                  <a:lnTo>
                    <a:pt x="1011" y="7206"/>
                  </a:lnTo>
                  <a:lnTo>
                    <a:pt x="573" y="7542"/>
                  </a:lnTo>
                  <a:lnTo>
                    <a:pt x="102" y="7879"/>
                  </a:lnTo>
                  <a:lnTo>
                    <a:pt x="1" y="7946"/>
                  </a:lnTo>
                  <a:lnTo>
                    <a:pt x="1" y="8485"/>
                  </a:lnTo>
                  <a:lnTo>
                    <a:pt x="640" y="8081"/>
                  </a:lnTo>
                  <a:lnTo>
                    <a:pt x="1314" y="7677"/>
                  </a:lnTo>
                  <a:lnTo>
                    <a:pt x="1718" y="7475"/>
                  </a:lnTo>
                  <a:lnTo>
                    <a:pt x="2122" y="7307"/>
                  </a:lnTo>
                  <a:lnTo>
                    <a:pt x="1078" y="8115"/>
                  </a:lnTo>
                  <a:lnTo>
                    <a:pt x="34" y="8923"/>
                  </a:lnTo>
                  <a:lnTo>
                    <a:pt x="1" y="8923"/>
                  </a:lnTo>
                  <a:lnTo>
                    <a:pt x="1" y="9293"/>
                  </a:lnTo>
                  <a:lnTo>
                    <a:pt x="236" y="9125"/>
                  </a:lnTo>
                  <a:lnTo>
                    <a:pt x="876" y="8856"/>
                  </a:lnTo>
                  <a:lnTo>
                    <a:pt x="1448" y="8620"/>
                  </a:lnTo>
                  <a:lnTo>
                    <a:pt x="1886" y="8451"/>
                  </a:lnTo>
                  <a:lnTo>
                    <a:pt x="1886" y="8451"/>
                  </a:lnTo>
                  <a:lnTo>
                    <a:pt x="1011" y="9024"/>
                  </a:lnTo>
                  <a:lnTo>
                    <a:pt x="135" y="9563"/>
                  </a:lnTo>
                  <a:lnTo>
                    <a:pt x="102" y="9596"/>
                  </a:lnTo>
                  <a:lnTo>
                    <a:pt x="68" y="9630"/>
                  </a:lnTo>
                  <a:lnTo>
                    <a:pt x="102" y="9731"/>
                  </a:lnTo>
                  <a:lnTo>
                    <a:pt x="135" y="9798"/>
                  </a:lnTo>
                  <a:lnTo>
                    <a:pt x="236" y="9798"/>
                  </a:lnTo>
                  <a:lnTo>
                    <a:pt x="1213" y="9495"/>
                  </a:lnTo>
                  <a:lnTo>
                    <a:pt x="1684" y="9327"/>
                  </a:lnTo>
                  <a:lnTo>
                    <a:pt x="2155" y="9159"/>
                  </a:lnTo>
                  <a:lnTo>
                    <a:pt x="2694" y="8889"/>
                  </a:lnTo>
                  <a:lnTo>
                    <a:pt x="3233" y="8620"/>
                  </a:lnTo>
                  <a:lnTo>
                    <a:pt x="4277" y="8047"/>
                  </a:lnTo>
                  <a:lnTo>
                    <a:pt x="5219" y="7542"/>
                  </a:lnTo>
                  <a:lnTo>
                    <a:pt x="6162" y="7105"/>
                  </a:lnTo>
                  <a:lnTo>
                    <a:pt x="5085" y="7744"/>
                  </a:lnTo>
                  <a:lnTo>
                    <a:pt x="2863" y="8990"/>
                  </a:lnTo>
                  <a:lnTo>
                    <a:pt x="640" y="10236"/>
                  </a:lnTo>
                  <a:lnTo>
                    <a:pt x="573" y="10303"/>
                  </a:lnTo>
                  <a:lnTo>
                    <a:pt x="573" y="10404"/>
                  </a:lnTo>
                  <a:lnTo>
                    <a:pt x="270" y="10169"/>
                  </a:lnTo>
                  <a:lnTo>
                    <a:pt x="1" y="9967"/>
                  </a:lnTo>
                  <a:lnTo>
                    <a:pt x="1" y="10270"/>
                  </a:lnTo>
                  <a:lnTo>
                    <a:pt x="371" y="10573"/>
                  </a:lnTo>
                  <a:lnTo>
                    <a:pt x="809" y="10808"/>
                  </a:lnTo>
                  <a:lnTo>
                    <a:pt x="1179" y="11010"/>
                  </a:lnTo>
                  <a:lnTo>
                    <a:pt x="1583" y="11212"/>
                  </a:lnTo>
                  <a:lnTo>
                    <a:pt x="1987" y="11347"/>
                  </a:lnTo>
                  <a:lnTo>
                    <a:pt x="2425" y="11482"/>
                  </a:lnTo>
                  <a:lnTo>
                    <a:pt x="2863" y="11549"/>
                  </a:lnTo>
                  <a:lnTo>
                    <a:pt x="3267" y="11616"/>
                  </a:lnTo>
                  <a:lnTo>
                    <a:pt x="3704" y="11650"/>
                  </a:lnTo>
                  <a:lnTo>
                    <a:pt x="4142" y="11650"/>
                  </a:lnTo>
                  <a:lnTo>
                    <a:pt x="4580" y="11616"/>
                  </a:lnTo>
                  <a:lnTo>
                    <a:pt x="5017" y="11549"/>
                  </a:lnTo>
                  <a:lnTo>
                    <a:pt x="5421" y="11448"/>
                  </a:lnTo>
                  <a:lnTo>
                    <a:pt x="5825" y="11347"/>
                  </a:lnTo>
                  <a:lnTo>
                    <a:pt x="6229" y="11179"/>
                  </a:lnTo>
                  <a:lnTo>
                    <a:pt x="6633" y="10977"/>
                  </a:lnTo>
                  <a:lnTo>
                    <a:pt x="7004" y="10741"/>
                  </a:lnTo>
                  <a:lnTo>
                    <a:pt x="7374" y="10505"/>
                  </a:lnTo>
                  <a:lnTo>
                    <a:pt x="7744" y="10135"/>
                  </a:lnTo>
                  <a:lnTo>
                    <a:pt x="8081" y="9731"/>
                  </a:lnTo>
                  <a:lnTo>
                    <a:pt x="8418" y="9293"/>
                  </a:lnTo>
                  <a:lnTo>
                    <a:pt x="8653" y="8856"/>
                  </a:lnTo>
                  <a:lnTo>
                    <a:pt x="8889" y="8350"/>
                  </a:lnTo>
                  <a:lnTo>
                    <a:pt x="9057" y="7812"/>
                  </a:lnTo>
                  <a:lnTo>
                    <a:pt x="9226" y="7273"/>
                  </a:lnTo>
                  <a:lnTo>
                    <a:pt x="9293" y="6734"/>
                  </a:lnTo>
                  <a:lnTo>
                    <a:pt x="9360" y="6196"/>
                  </a:lnTo>
                  <a:lnTo>
                    <a:pt x="9360" y="5623"/>
                  </a:lnTo>
                  <a:lnTo>
                    <a:pt x="9327" y="5085"/>
                  </a:lnTo>
                  <a:lnTo>
                    <a:pt x="9259" y="4546"/>
                  </a:lnTo>
                  <a:lnTo>
                    <a:pt x="9158" y="4007"/>
                  </a:lnTo>
                  <a:lnTo>
                    <a:pt x="8990" y="3502"/>
                  </a:lnTo>
                  <a:lnTo>
                    <a:pt x="8788" y="3031"/>
                  </a:lnTo>
                  <a:lnTo>
                    <a:pt x="8519" y="2560"/>
                  </a:lnTo>
                  <a:lnTo>
                    <a:pt x="8283" y="2189"/>
                  </a:lnTo>
                  <a:lnTo>
                    <a:pt x="7980" y="1853"/>
                  </a:lnTo>
                  <a:lnTo>
                    <a:pt x="7677" y="1550"/>
                  </a:lnTo>
                  <a:lnTo>
                    <a:pt x="7340" y="1247"/>
                  </a:lnTo>
                  <a:lnTo>
                    <a:pt x="7374" y="1179"/>
                  </a:lnTo>
                  <a:lnTo>
                    <a:pt x="7374" y="1112"/>
                  </a:lnTo>
                  <a:lnTo>
                    <a:pt x="7307" y="1045"/>
                  </a:lnTo>
                  <a:lnTo>
                    <a:pt x="7071" y="1045"/>
                  </a:lnTo>
                  <a:lnTo>
                    <a:pt x="6768" y="843"/>
                  </a:lnTo>
                  <a:lnTo>
                    <a:pt x="6431" y="674"/>
                  </a:lnTo>
                  <a:lnTo>
                    <a:pt x="6095" y="506"/>
                  </a:lnTo>
                  <a:lnTo>
                    <a:pt x="5758" y="371"/>
                  </a:lnTo>
                  <a:lnTo>
                    <a:pt x="5388" y="270"/>
                  </a:lnTo>
                  <a:lnTo>
                    <a:pt x="5051" y="203"/>
                  </a:lnTo>
                  <a:lnTo>
                    <a:pt x="4681" y="135"/>
                  </a:lnTo>
                  <a:lnTo>
                    <a:pt x="4310" y="102"/>
                  </a:lnTo>
                  <a:lnTo>
                    <a:pt x="4277" y="34"/>
                  </a:lnTo>
                  <a:lnTo>
                    <a:pt x="4209" y="34"/>
                  </a:lnTo>
                  <a:lnTo>
                    <a:pt x="363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1" name="Google Shape;1281;p8"/>
            <p:cNvSpPr/>
            <p:nvPr/>
          </p:nvSpPr>
          <p:spPr>
            <a:xfrm>
              <a:off x="4707250" y="2941650"/>
              <a:ext cx="63150" cy="59800"/>
            </a:xfrm>
            <a:custGeom>
              <a:rect b="b" l="l" r="r" t="t"/>
              <a:pathLst>
                <a:path extrusionOk="0" h="2392" w="2526">
                  <a:moveTo>
                    <a:pt x="2256" y="236"/>
                  </a:moveTo>
                  <a:lnTo>
                    <a:pt x="2256" y="674"/>
                  </a:lnTo>
                  <a:lnTo>
                    <a:pt x="2290" y="1078"/>
                  </a:lnTo>
                  <a:lnTo>
                    <a:pt x="2290" y="1617"/>
                  </a:lnTo>
                  <a:lnTo>
                    <a:pt x="2323" y="2122"/>
                  </a:lnTo>
                  <a:lnTo>
                    <a:pt x="2121" y="2088"/>
                  </a:lnTo>
                  <a:lnTo>
                    <a:pt x="1886" y="2088"/>
                  </a:lnTo>
                  <a:lnTo>
                    <a:pt x="1448" y="2122"/>
                  </a:lnTo>
                  <a:lnTo>
                    <a:pt x="909" y="2122"/>
                  </a:lnTo>
                  <a:lnTo>
                    <a:pt x="640" y="2156"/>
                  </a:lnTo>
                  <a:lnTo>
                    <a:pt x="370" y="2223"/>
                  </a:lnTo>
                  <a:lnTo>
                    <a:pt x="337" y="1684"/>
                  </a:lnTo>
                  <a:lnTo>
                    <a:pt x="269" y="1146"/>
                  </a:lnTo>
                  <a:lnTo>
                    <a:pt x="236" y="708"/>
                  </a:lnTo>
                  <a:lnTo>
                    <a:pt x="168" y="270"/>
                  </a:lnTo>
                  <a:lnTo>
                    <a:pt x="673" y="304"/>
                  </a:lnTo>
                  <a:lnTo>
                    <a:pt x="1212" y="270"/>
                  </a:lnTo>
                  <a:lnTo>
                    <a:pt x="2256" y="236"/>
                  </a:lnTo>
                  <a:close/>
                  <a:moveTo>
                    <a:pt x="2256" y="1"/>
                  </a:moveTo>
                  <a:lnTo>
                    <a:pt x="1212" y="34"/>
                  </a:lnTo>
                  <a:lnTo>
                    <a:pt x="673" y="34"/>
                  </a:lnTo>
                  <a:lnTo>
                    <a:pt x="135" y="102"/>
                  </a:lnTo>
                  <a:lnTo>
                    <a:pt x="67" y="135"/>
                  </a:lnTo>
                  <a:lnTo>
                    <a:pt x="67" y="203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1146"/>
                  </a:lnTo>
                  <a:lnTo>
                    <a:pt x="101" y="1752"/>
                  </a:lnTo>
                  <a:lnTo>
                    <a:pt x="135" y="2021"/>
                  </a:lnTo>
                  <a:lnTo>
                    <a:pt x="236" y="2324"/>
                  </a:lnTo>
                  <a:lnTo>
                    <a:pt x="236" y="2358"/>
                  </a:lnTo>
                  <a:lnTo>
                    <a:pt x="370" y="2358"/>
                  </a:lnTo>
                  <a:lnTo>
                    <a:pt x="606" y="2391"/>
                  </a:lnTo>
                  <a:lnTo>
                    <a:pt x="842" y="2391"/>
                  </a:lnTo>
                  <a:lnTo>
                    <a:pt x="1313" y="2358"/>
                  </a:lnTo>
                  <a:lnTo>
                    <a:pt x="2088" y="2358"/>
                  </a:lnTo>
                  <a:lnTo>
                    <a:pt x="2357" y="2290"/>
                  </a:lnTo>
                  <a:lnTo>
                    <a:pt x="2391" y="2324"/>
                  </a:lnTo>
                  <a:lnTo>
                    <a:pt x="2492" y="2324"/>
                  </a:lnTo>
                  <a:lnTo>
                    <a:pt x="2492" y="2290"/>
                  </a:lnTo>
                  <a:lnTo>
                    <a:pt x="2525" y="2021"/>
                  </a:lnTo>
                  <a:lnTo>
                    <a:pt x="2525" y="1752"/>
                  </a:lnTo>
                  <a:lnTo>
                    <a:pt x="2492" y="1247"/>
                  </a:lnTo>
                  <a:lnTo>
                    <a:pt x="2458" y="641"/>
                  </a:lnTo>
                  <a:lnTo>
                    <a:pt x="2424" y="37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2" name="Google Shape;1282;p8"/>
            <p:cNvSpPr/>
            <p:nvPr/>
          </p:nvSpPr>
          <p:spPr>
            <a:xfrm>
              <a:off x="4637375" y="2942500"/>
              <a:ext cx="62325" cy="68200"/>
            </a:xfrm>
            <a:custGeom>
              <a:rect b="b" l="l" r="r" t="t"/>
              <a:pathLst>
                <a:path extrusionOk="0" h="2728" w="2493">
                  <a:moveTo>
                    <a:pt x="2290" y="236"/>
                  </a:moveTo>
                  <a:lnTo>
                    <a:pt x="2223" y="741"/>
                  </a:lnTo>
                  <a:lnTo>
                    <a:pt x="2223" y="1280"/>
                  </a:lnTo>
                  <a:lnTo>
                    <a:pt x="2223" y="1819"/>
                  </a:lnTo>
                  <a:lnTo>
                    <a:pt x="2290" y="2324"/>
                  </a:lnTo>
                  <a:lnTo>
                    <a:pt x="2324" y="2391"/>
                  </a:lnTo>
                  <a:lnTo>
                    <a:pt x="2324" y="2391"/>
                  </a:lnTo>
                  <a:lnTo>
                    <a:pt x="2290" y="2357"/>
                  </a:lnTo>
                  <a:lnTo>
                    <a:pt x="1819" y="2357"/>
                  </a:lnTo>
                  <a:lnTo>
                    <a:pt x="1347" y="2391"/>
                  </a:lnTo>
                  <a:lnTo>
                    <a:pt x="371" y="2391"/>
                  </a:lnTo>
                  <a:lnTo>
                    <a:pt x="270" y="1314"/>
                  </a:lnTo>
                  <a:lnTo>
                    <a:pt x="203" y="270"/>
                  </a:lnTo>
                  <a:lnTo>
                    <a:pt x="203" y="270"/>
                  </a:lnTo>
                  <a:lnTo>
                    <a:pt x="708" y="303"/>
                  </a:lnTo>
                  <a:lnTo>
                    <a:pt x="1246" y="303"/>
                  </a:lnTo>
                  <a:lnTo>
                    <a:pt x="2290" y="236"/>
                  </a:lnTo>
                  <a:close/>
                  <a:moveTo>
                    <a:pt x="2324" y="0"/>
                  </a:moveTo>
                  <a:lnTo>
                    <a:pt x="1785" y="34"/>
                  </a:lnTo>
                  <a:lnTo>
                    <a:pt x="1246" y="68"/>
                  </a:lnTo>
                  <a:lnTo>
                    <a:pt x="708" y="68"/>
                  </a:lnTo>
                  <a:lnTo>
                    <a:pt x="169" y="101"/>
                  </a:lnTo>
                  <a:lnTo>
                    <a:pt x="102" y="135"/>
                  </a:lnTo>
                  <a:lnTo>
                    <a:pt x="102" y="169"/>
                  </a:lnTo>
                  <a:lnTo>
                    <a:pt x="68" y="202"/>
                  </a:lnTo>
                  <a:lnTo>
                    <a:pt x="34" y="236"/>
                  </a:lnTo>
                  <a:lnTo>
                    <a:pt x="1" y="842"/>
                  </a:lnTo>
                  <a:lnTo>
                    <a:pt x="34" y="1448"/>
                  </a:lnTo>
                  <a:lnTo>
                    <a:pt x="102" y="2054"/>
                  </a:lnTo>
                  <a:lnTo>
                    <a:pt x="203" y="2627"/>
                  </a:lnTo>
                  <a:lnTo>
                    <a:pt x="236" y="2694"/>
                  </a:lnTo>
                  <a:lnTo>
                    <a:pt x="304" y="2728"/>
                  </a:lnTo>
                  <a:lnTo>
                    <a:pt x="371" y="2660"/>
                  </a:lnTo>
                  <a:lnTo>
                    <a:pt x="405" y="2593"/>
                  </a:lnTo>
                  <a:lnTo>
                    <a:pt x="405" y="2526"/>
                  </a:lnTo>
                  <a:lnTo>
                    <a:pt x="876" y="2593"/>
                  </a:lnTo>
                  <a:lnTo>
                    <a:pt x="1347" y="2627"/>
                  </a:lnTo>
                  <a:lnTo>
                    <a:pt x="1852" y="2627"/>
                  </a:lnTo>
                  <a:lnTo>
                    <a:pt x="2088" y="2559"/>
                  </a:lnTo>
                  <a:lnTo>
                    <a:pt x="2290" y="2526"/>
                  </a:lnTo>
                  <a:lnTo>
                    <a:pt x="2357" y="2458"/>
                  </a:lnTo>
                  <a:lnTo>
                    <a:pt x="2324" y="2391"/>
                  </a:lnTo>
                  <a:lnTo>
                    <a:pt x="2324" y="2391"/>
                  </a:lnTo>
                  <a:lnTo>
                    <a:pt x="2391" y="2425"/>
                  </a:lnTo>
                  <a:lnTo>
                    <a:pt x="2425" y="2425"/>
                  </a:lnTo>
                  <a:lnTo>
                    <a:pt x="2458" y="2391"/>
                  </a:lnTo>
                  <a:lnTo>
                    <a:pt x="2458" y="2324"/>
                  </a:lnTo>
                  <a:lnTo>
                    <a:pt x="2492" y="1819"/>
                  </a:lnTo>
                  <a:lnTo>
                    <a:pt x="2492" y="1280"/>
                  </a:lnTo>
                  <a:lnTo>
                    <a:pt x="2458" y="708"/>
                  </a:lnTo>
                  <a:lnTo>
                    <a:pt x="2391" y="202"/>
                  </a:lnTo>
                  <a:lnTo>
                    <a:pt x="2425" y="135"/>
                  </a:lnTo>
                  <a:lnTo>
                    <a:pt x="2425" y="68"/>
                  </a:lnTo>
                  <a:lnTo>
                    <a:pt x="2391" y="34"/>
                  </a:lnTo>
                  <a:lnTo>
                    <a:pt x="232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3" name="Google Shape;1283;p8"/>
            <p:cNvSpPr/>
            <p:nvPr/>
          </p:nvSpPr>
          <p:spPr>
            <a:xfrm>
              <a:off x="4652525" y="3011525"/>
              <a:ext cx="64850" cy="60625"/>
            </a:xfrm>
            <a:custGeom>
              <a:rect b="b" l="l" r="r" t="t"/>
              <a:pathLst>
                <a:path extrusionOk="0" h="2425" w="2594">
                  <a:moveTo>
                    <a:pt x="1819" y="0"/>
                  </a:moveTo>
                  <a:lnTo>
                    <a:pt x="1280" y="68"/>
                  </a:lnTo>
                  <a:lnTo>
                    <a:pt x="708" y="101"/>
                  </a:lnTo>
                  <a:lnTo>
                    <a:pt x="135" y="202"/>
                  </a:lnTo>
                  <a:lnTo>
                    <a:pt x="135" y="135"/>
                  </a:lnTo>
                  <a:lnTo>
                    <a:pt x="102" y="101"/>
                  </a:lnTo>
                  <a:lnTo>
                    <a:pt x="34" y="101"/>
                  </a:lnTo>
                  <a:lnTo>
                    <a:pt x="1" y="135"/>
                  </a:lnTo>
                  <a:lnTo>
                    <a:pt x="1" y="438"/>
                  </a:lnTo>
                  <a:lnTo>
                    <a:pt x="1" y="741"/>
                  </a:lnTo>
                  <a:lnTo>
                    <a:pt x="34" y="1347"/>
                  </a:lnTo>
                  <a:lnTo>
                    <a:pt x="34" y="1852"/>
                  </a:lnTo>
                  <a:lnTo>
                    <a:pt x="68" y="2121"/>
                  </a:lnTo>
                  <a:lnTo>
                    <a:pt x="102" y="2391"/>
                  </a:lnTo>
                  <a:lnTo>
                    <a:pt x="135" y="2391"/>
                  </a:lnTo>
                  <a:lnTo>
                    <a:pt x="169" y="2424"/>
                  </a:lnTo>
                  <a:lnTo>
                    <a:pt x="203" y="2391"/>
                  </a:lnTo>
                  <a:lnTo>
                    <a:pt x="1314" y="2391"/>
                  </a:lnTo>
                  <a:lnTo>
                    <a:pt x="1819" y="2357"/>
                  </a:lnTo>
                  <a:lnTo>
                    <a:pt x="2088" y="2323"/>
                  </a:lnTo>
                  <a:lnTo>
                    <a:pt x="2324" y="2290"/>
                  </a:lnTo>
                  <a:lnTo>
                    <a:pt x="2357" y="2323"/>
                  </a:lnTo>
                  <a:lnTo>
                    <a:pt x="2391" y="2323"/>
                  </a:lnTo>
                  <a:lnTo>
                    <a:pt x="2492" y="2290"/>
                  </a:lnTo>
                  <a:lnTo>
                    <a:pt x="2559" y="2189"/>
                  </a:lnTo>
                  <a:lnTo>
                    <a:pt x="2593" y="2088"/>
                  </a:lnTo>
                  <a:lnTo>
                    <a:pt x="2593" y="1953"/>
                  </a:lnTo>
                  <a:lnTo>
                    <a:pt x="2559" y="1717"/>
                  </a:lnTo>
                  <a:lnTo>
                    <a:pt x="2559" y="1482"/>
                  </a:lnTo>
                  <a:lnTo>
                    <a:pt x="2526" y="775"/>
                  </a:lnTo>
                  <a:lnTo>
                    <a:pt x="2458" y="404"/>
                  </a:lnTo>
                  <a:lnTo>
                    <a:pt x="2425" y="236"/>
                  </a:lnTo>
                  <a:lnTo>
                    <a:pt x="2324" y="101"/>
                  </a:lnTo>
                  <a:lnTo>
                    <a:pt x="2256" y="202"/>
                  </a:lnTo>
                  <a:lnTo>
                    <a:pt x="2256" y="337"/>
                  </a:lnTo>
                  <a:lnTo>
                    <a:pt x="2256" y="606"/>
                  </a:lnTo>
                  <a:lnTo>
                    <a:pt x="2324" y="1145"/>
                  </a:lnTo>
                  <a:lnTo>
                    <a:pt x="2324" y="1650"/>
                  </a:lnTo>
                  <a:lnTo>
                    <a:pt x="2324" y="2155"/>
                  </a:lnTo>
                  <a:lnTo>
                    <a:pt x="2088" y="2121"/>
                  </a:lnTo>
                  <a:lnTo>
                    <a:pt x="1819" y="2088"/>
                  </a:lnTo>
                  <a:lnTo>
                    <a:pt x="1314" y="2121"/>
                  </a:lnTo>
                  <a:lnTo>
                    <a:pt x="270" y="2189"/>
                  </a:lnTo>
                  <a:lnTo>
                    <a:pt x="236" y="2189"/>
                  </a:lnTo>
                  <a:lnTo>
                    <a:pt x="270" y="1919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03" y="775"/>
                  </a:lnTo>
                  <a:lnTo>
                    <a:pt x="169" y="404"/>
                  </a:lnTo>
                  <a:lnTo>
                    <a:pt x="809" y="337"/>
                  </a:lnTo>
                  <a:lnTo>
                    <a:pt x="1448" y="270"/>
                  </a:lnTo>
                  <a:lnTo>
                    <a:pt x="1886" y="236"/>
                  </a:lnTo>
                  <a:lnTo>
                    <a:pt x="2088" y="202"/>
                  </a:lnTo>
                  <a:lnTo>
                    <a:pt x="2290" y="101"/>
                  </a:lnTo>
                  <a:lnTo>
                    <a:pt x="2290" y="68"/>
                  </a:lnTo>
                  <a:lnTo>
                    <a:pt x="2189" y="34"/>
                  </a:lnTo>
                  <a:lnTo>
                    <a:pt x="205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4" name="Google Shape;1284;p8"/>
            <p:cNvSpPr/>
            <p:nvPr/>
          </p:nvSpPr>
          <p:spPr>
            <a:xfrm>
              <a:off x="4737550" y="3191650"/>
              <a:ext cx="21900" cy="12650"/>
            </a:xfrm>
            <a:custGeom>
              <a:rect b="b" l="l" r="r" t="t"/>
              <a:pathLst>
                <a:path extrusionOk="0" h="506" w="876">
                  <a:moveTo>
                    <a:pt x="707" y="0"/>
                  </a:moveTo>
                  <a:lnTo>
                    <a:pt x="539" y="169"/>
                  </a:lnTo>
                  <a:lnTo>
                    <a:pt x="404" y="303"/>
                  </a:lnTo>
                  <a:lnTo>
                    <a:pt x="270" y="169"/>
                  </a:lnTo>
                  <a:lnTo>
                    <a:pt x="169" y="34"/>
                  </a:lnTo>
                  <a:lnTo>
                    <a:pt x="34" y="34"/>
                  </a:lnTo>
                  <a:lnTo>
                    <a:pt x="0" y="101"/>
                  </a:lnTo>
                  <a:lnTo>
                    <a:pt x="34" y="169"/>
                  </a:lnTo>
                  <a:lnTo>
                    <a:pt x="135" y="303"/>
                  </a:lnTo>
                  <a:lnTo>
                    <a:pt x="270" y="472"/>
                  </a:lnTo>
                  <a:lnTo>
                    <a:pt x="303" y="505"/>
                  </a:lnTo>
                  <a:lnTo>
                    <a:pt x="337" y="505"/>
                  </a:lnTo>
                  <a:lnTo>
                    <a:pt x="404" y="472"/>
                  </a:lnTo>
                  <a:lnTo>
                    <a:pt x="438" y="472"/>
                  </a:lnTo>
                  <a:lnTo>
                    <a:pt x="472" y="438"/>
                  </a:lnTo>
                  <a:lnTo>
                    <a:pt x="674" y="303"/>
                  </a:lnTo>
                  <a:lnTo>
                    <a:pt x="842" y="169"/>
                  </a:lnTo>
                  <a:lnTo>
                    <a:pt x="876" y="101"/>
                  </a:lnTo>
                  <a:lnTo>
                    <a:pt x="842" y="34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5" name="Google Shape;1285;p8"/>
            <p:cNvSpPr/>
            <p:nvPr/>
          </p:nvSpPr>
          <p:spPr>
            <a:xfrm>
              <a:off x="4467350" y="3043500"/>
              <a:ext cx="20225" cy="21075"/>
            </a:xfrm>
            <a:custGeom>
              <a:rect b="b" l="l" r="r" t="t"/>
              <a:pathLst>
                <a:path extrusionOk="0" h="843" w="809">
                  <a:moveTo>
                    <a:pt x="34" y="1"/>
                  </a:moveTo>
                  <a:lnTo>
                    <a:pt x="1" y="135"/>
                  </a:lnTo>
                  <a:lnTo>
                    <a:pt x="1" y="270"/>
                  </a:lnTo>
                  <a:lnTo>
                    <a:pt x="1" y="640"/>
                  </a:lnTo>
                  <a:lnTo>
                    <a:pt x="34" y="708"/>
                  </a:lnTo>
                  <a:lnTo>
                    <a:pt x="68" y="741"/>
                  </a:lnTo>
                  <a:lnTo>
                    <a:pt x="135" y="741"/>
                  </a:lnTo>
                  <a:lnTo>
                    <a:pt x="169" y="708"/>
                  </a:lnTo>
                  <a:lnTo>
                    <a:pt x="371" y="506"/>
                  </a:lnTo>
                  <a:lnTo>
                    <a:pt x="371" y="539"/>
                  </a:lnTo>
                  <a:lnTo>
                    <a:pt x="405" y="607"/>
                  </a:lnTo>
                  <a:lnTo>
                    <a:pt x="472" y="708"/>
                  </a:lnTo>
                  <a:lnTo>
                    <a:pt x="573" y="809"/>
                  </a:lnTo>
                  <a:lnTo>
                    <a:pt x="607" y="842"/>
                  </a:lnTo>
                  <a:lnTo>
                    <a:pt x="674" y="842"/>
                  </a:lnTo>
                  <a:lnTo>
                    <a:pt x="708" y="775"/>
                  </a:lnTo>
                  <a:lnTo>
                    <a:pt x="708" y="741"/>
                  </a:lnTo>
                  <a:lnTo>
                    <a:pt x="640" y="640"/>
                  </a:lnTo>
                  <a:lnTo>
                    <a:pt x="539" y="506"/>
                  </a:lnTo>
                  <a:lnTo>
                    <a:pt x="472" y="472"/>
                  </a:lnTo>
                  <a:lnTo>
                    <a:pt x="438" y="472"/>
                  </a:lnTo>
                  <a:lnTo>
                    <a:pt x="506" y="405"/>
                  </a:lnTo>
                  <a:lnTo>
                    <a:pt x="640" y="270"/>
                  </a:lnTo>
                  <a:lnTo>
                    <a:pt x="674" y="304"/>
                  </a:lnTo>
                  <a:lnTo>
                    <a:pt x="741" y="270"/>
                  </a:lnTo>
                  <a:lnTo>
                    <a:pt x="809" y="203"/>
                  </a:lnTo>
                  <a:lnTo>
                    <a:pt x="809" y="169"/>
                  </a:lnTo>
                  <a:lnTo>
                    <a:pt x="775" y="102"/>
                  </a:lnTo>
                  <a:lnTo>
                    <a:pt x="741" y="68"/>
                  </a:lnTo>
                  <a:lnTo>
                    <a:pt x="573" y="68"/>
                  </a:lnTo>
                  <a:lnTo>
                    <a:pt x="438" y="169"/>
                  </a:lnTo>
                  <a:lnTo>
                    <a:pt x="337" y="304"/>
                  </a:lnTo>
                  <a:lnTo>
                    <a:pt x="169" y="472"/>
                  </a:lnTo>
                  <a:lnTo>
                    <a:pt x="135" y="304"/>
                  </a:lnTo>
                  <a:lnTo>
                    <a:pt x="135" y="135"/>
                  </a:lnTo>
                  <a:lnTo>
                    <a:pt x="102" y="68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6" name="Google Shape;1286;p8"/>
            <p:cNvSpPr/>
            <p:nvPr/>
          </p:nvSpPr>
          <p:spPr>
            <a:xfrm>
              <a:off x="4443800" y="3019100"/>
              <a:ext cx="62300" cy="65675"/>
            </a:xfrm>
            <a:custGeom>
              <a:rect b="b" l="l" r="r" t="t"/>
              <a:pathLst>
                <a:path extrusionOk="0" h="2627" w="2492">
                  <a:moveTo>
                    <a:pt x="2222" y="135"/>
                  </a:moveTo>
                  <a:lnTo>
                    <a:pt x="2222" y="1212"/>
                  </a:lnTo>
                  <a:lnTo>
                    <a:pt x="2188" y="2290"/>
                  </a:lnTo>
                  <a:lnTo>
                    <a:pt x="1717" y="2323"/>
                  </a:lnTo>
                  <a:lnTo>
                    <a:pt x="1212" y="2357"/>
                  </a:lnTo>
                  <a:lnTo>
                    <a:pt x="774" y="2357"/>
                  </a:lnTo>
                  <a:lnTo>
                    <a:pt x="539" y="2391"/>
                  </a:lnTo>
                  <a:lnTo>
                    <a:pt x="303" y="2424"/>
                  </a:lnTo>
                  <a:lnTo>
                    <a:pt x="269" y="2424"/>
                  </a:lnTo>
                  <a:lnTo>
                    <a:pt x="269" y="2391"/>
                  </a:lnTo>
                  <a:lnTo>
                    <a:pt x="303" y="1886"/>
                  </a:lnTo>
                  <a:lnTo>
                    <a:pt x="269" y="1347"/>
                  </a:lnTo>
                  <a:lnTo>
                    <a:pt x="236" y="808"/>
                  </a:lnTo>
                  <a:lnTo>
                    <a:pt x="135" y="270"/>
                  </a:lnTo>
                  <a:lnTo>
                    <a:pt x="1178" y="270"/>
                  </a:lnTo>
                  <a:lnTo>
                    <a:pt x="1683" y="236"/>
                  </a:lnTo>
                  <a:lnTo>
                    <a:pt x="2222" y="135"/>
                  </a:lnTo>
                  <a:close/>
                  <a:moveTo>
                    <a:pt x="1683" y="0"/>
                  </a:moveTo>
                  <a:lnTo>
                    <a:pt x="1145" y="34"/>
                  </a:lnTo>
                  <a:lnTo>
                    <a:pt x="606" y="68"/>
                  </a:lnTo>
                  <a:lnTo>
                    <a:pt x="67" y="68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34" y="270"/>
                  </a:lnTo>
                  <a:lnTo>
                    <a:pt x="0" y="775"/>
                  </a:lnTo>
                  <a:lnTo>
                    <a:pt x="34" y="1347"/>
                  </a:lnTo>
                  <a:lnTo>
                    <a:pt x="67" y="1886"/>
                  </a:lnTo>
                  <a:lnTo>
                    <a:pt x="101" y="2391"/>
                  </a:lnTo>
                  <a:lnTo>
                    <a:pt x="135" y="2458"/>
                  </a:lnTo>
                  <a:lnTo>
                    <a:pt x="168" y="2458"/>
                  </a:lnTo>
                  <a:lnTo>
                    <a:pt x="202" y="2492"/>
                  </a:lnTo>
                  <a:lnTo>
                    <a:pt x="236" y="2458"/>
                  </a:lnTo>
                  <a:lnTo>
                    <a:pt x="236" y="2525"/>
                  </a:lnTo>
                  <a:lnTo>
                    <a:pt x="303" y="2559"/>
                  </a:lnTo>
                  <a:lnTo>
                    <a:pt x="539" y="2593"/>
                  </a:lnTo>
                  <a:lnTo>
                    <a:pt x="774" y="2626"/>
                  </a:lnTo>
                  <a:lnTo>
                    <a:pt x="1246" y="2626"/>
                  </a:lnTo>
                  <a:lnTo>
                    <a:pt x="1751" y="2525"/>
                  </a:lnTo>
                  <a:lnTo>
                    <a:pt x="2188" y="2424"/>
                  </a:lnTo>
                  <a:lnTo>
                    <a:pt x="2188" y="2492"/>
                  </a:lnTo>
                  <a:lnTo>
                    <a:pt x="2222" y="2559"/>
                  </a:lnTo>
                  <a:lnTo>
                    <a:pt x="2289" y="2593"/>
                  </a:lnTo>
                  <a:lnTo>
                    <a:pt x="2357" y="2593"/>
                  </a:lnTo>
                  <a:lnTo>
                    <a:pt x="2424" y="2525"/>
                  </a:lnTo>
                  <a:lnTo>
                    <a:pt x="2458" y="1919"/>
                  </a:lnTo>
                  <a:lnTo>
                    <a:pt x="2491" y="1313"/>
                  </a:lnTo>
                  <a:lnTo>
                    <a:pt x="2458" y="707"/>
                  </a:lnTo>
                  <a:lnTo>
                    <a:pt x="2357" y="101"/>
                  </a:lnTo>
                  <a:lnTo>
                    <a:pt x="2357" y="68"/>
                  </a:lnTo>
                  <a:lnTo>
                    <a:pt x="2323" y="68"/>
                  </a:lnTo>
                  <a:lnTo>
                    <a:pt x="228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7" name="Google Shape;1287;p8"/>
            <p:cNvSpPr/>
            <p:nvPr/>
          </p:nvSpPr>
          <p:spPr>
            <a:xfrm>
              <a:off x="4431175" y="3110000"/>
              <a:ext cx="22750" cy="19375"/>
            </a:xfrm>
            <a:custGeom>
              <a:rect b="b" l="l" r="r" t="t"/>
              <a:pathLst>
                <a:path extrusionOk="0" h="775" w="910">
                  <a:moveTo>
                    <a:pt x="67" y="0"/>
                  </a:moveTo>
                  <a:lnTo>
                    <a:pt x="0" y="34"/>
                  </a:lnTo>
                  <a:lnTo>
                    <a:pt x="0" y="101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68" y="741"/>
                  </a:lnTo>
                  <a:lnTo>
                    <a:pt x="202" y="674"/>
                  </a:lnTo>
                  <a:lnTo>
                    <a:pt x="202" y="438"/>
                  </a:lnTo>
                  <a:lnTo>
                    <a:pt x="303" y="606"/>
                  </a:lnTo>
                  <a:lnTo>
                    <a:pt x="370" y="640"/>
                  </a:lnTo>
                  <a:lnTo>
                    <a:pt x="404" y="640"/>
                  </a:lnTo>
                  <a:lnTo>
                    <a:pt x="438" y="606"/>
                  </a:lnTo>
                  <a:lnTo>
                    <a:pt x="640" y="404"/>
                  </a:lnTo>
                  <a:lnTo>
                    <a:pt x="673" y="573"/>
                  </a:lnTo>
                  <a:lnTo>
                    <a:pt x="741" y="741"/>
                  </a:lnTo>
                  <a:lnTo>
                    <a:pt x="808" y="775"/>
                  </a:lnTo>
                  <a:lnTo>
                    <a:pt x="875" y="741"/>
                  </a:lnTo>
                  <a:lnTo>
                    <a:pt x="909" y="707"/>
                  </a:lnTo>
                  <a:lnTo>
                    <a:pt x="909" y="640"/>
                  </a:lnTo>
                  <a:lnTo>
                    <a:pt x="842" y="404"/>
                  </a:lnTo>
                  <a:lnTo>
                    <a:pt x="842" y="270"/>
                  </a:lnTo>
                  <a:lnTo>
                    <a:pt x="842" y="135"/>
                  </a:lnTo>
                  <a:lnTo>
                    <a:pt x="842" y="68"/>
                  </a:lnTo>
                  <a:lnTo>
                    <a:pt x="808" y="34"/>
                  </a:lnTo>
                  <a:lnTo>
                    <a:pt x="741" y="34"/>
                  </a:lnTo>
                  <a:lnTo>
                    <a:pt x="673" y="68"/>
                  </a:lnTo>
                  <a:lnTo>
                    <a:pt x="404" y="371"/>
                  </a:lnTo>
                  <a:lnTo>
                    <a:pt x="168" y="3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8" name="Google Shape;1288;p8"/>
            <p:cNvSpPr/>
            <p:nvPr/>
          </p:nvSpPr>
          <p:spPr>
            <a:xfrm>
              <a:off x="4552375" y="3084750"/>
              <a:ext cx="63975" cy="59775"/>
            </a:xfrm>
            <a:custGeom>
              <a:rect b="b" l="l" r="r" t="t"/>
              <a:pathLst>
                <a:path extrusionOk="0" h="2391" w="2559">
                  <a:moveTo>
                    <a:pt x="101" y="0"/>
                  </a:moveTo>
                  <a:lnTo>
                    <a:pt x="101" y="34"/>
                  </a:lnTo>
                  <a:lnTo>
                    <a:pt x="34" y="303"/>
                  </a:lnTo>
                  <a:lnTo>
                    <a:pt x="0" y="539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3"/>
                  </a:lnTo>
                  <a:lnTo>
                    <a:pt x="270" y="2357"/>
                  </a:lnTo>
                  <a:lnTo>
                    <a:pt x="303" y="2323"/>
                  </a:lnTo>
                  <a:lnTo>
                    <a:pt x="337" y="2256"/>
                  </a:lnTo>
                  <a:lnTo>
                    <a:pt x="337" y="1953"/>
                  </a:lnTo>
                  <a:lnTo>
                    <a:pt x="303" y="1650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2" y="202"/>
                  </a:lnTo>
                  <a:lnTo>
                    <a:pt x="438" y="236"/>
                  </a:lnTo>
                  <a:lnTo>
                    <a:pt x="1145" y="236"/>
                  </a:lnTo>
                  <a:lnTo>
                    <a:pt x="2222" y="169"/>
                  </a:lnTo>
                  <a:lnTo>
                    <a:pt x="2256" y="236"/>
                  </a:lnTo>
                  <a:lnTo>
                    <a:pt x="2357" y="236"/>
                  </a:lnTo>
                  <a:lnTo>
                    <a:pt x="2323" y="573"/>
                  </a:lnTo>
                  <a:lnTo>
                    <a:pt x="2323" y="876"/>
                  </a:lnTo>
                  <a:lnTo>
                    <a:pt x="2357" y="2054"/>
                  </a:lnTo>
                  <a:lnTo>
                    <a:pt x="1886" y="2054"/>
                  </a:lnTo>
                  <a:lnTo>
                    <a:pt x="1414" y="2088"/>
                  </a:lnTo>
                  <a:lnTo>
                    <a:pt x="707" y="2088"/>
                  </a:lnTo>
                  <a:lnTo>
                    <a:pt x="539" y="2121"/>
                  </a:lnTo>
                  <a:lnTo>
                    <a:pt x="438" y="2189"/>
                  </a:lnTo>
                  <a:lnTo>
                    <a:pt x="337" y="2256"/>
                  </a:lnTo>
                  <a:lnTo>
                    <a:pt x="438" y="2323"/>
                  </a:lnTo>
                  <a:lnTo>
                    <a:pt x="539" y="2357"/>
                  </a:lnTo>
                  <a:lnTo>
                    <a:pt x="775" y="2391"/>
                  </a:lnTo>
                  <a:lnTo>
                    <a:pt x="1280" y="2357"/>
                  </a:lnTo>
                  <a:lnTo>
                    <a:pt x="1818" y="2357"/>
                  </a:lnTo>
                  <a:lnTo>
                    <a:pt x="2121" y="2323"/>
                  </a:lnTo>
                  <a:lnTo>
                    <a:pt x="2391" y="2256"/>
                  </a:lnTo>
                  <a:lnTo>
                    <a:pt x="2424" y="2323"/>
                  </a:lnTo>
                  <a:lnTo>
                    <a:pt x="2492" y="2323"/>
                  </a:lnTo>
                  <a:lnTo>
                    <a:pt x="2559" y="2290"/>
                  </a:lnTo>
                  <a:lnTo>
                    <a:pt x="2559" y="2222"/>
                  </a:lnTo>
                  <a:lnTo>
                    <a:pt x="2525" y="1044"/>
                  </a:lnTo>
                  <a:lnTo>
                    <a:pt x="2525" y="539"/>
                  </a:lnTo>
                  <a:lnTo>
                    <a:pt x="2492" y="270"/>
                  </a:lnTo>
                  <a:lnTo>
                    <a:pt x="2458" y="34"/>
                  </a:lnTo>
                  <a:lnTo>
                    <a:pt x="2424" y="34"/>
                  </a:lnTo>
                  <a:lnTo>
                    <a:pt x="2391" y="68"/>
                  </a:lnTo>
                  <a:lnTo>
                    <a:pt x="2323" y="34"/>
                  </a:lnTo>
                  <a:lnTo>
                    <a:pt x="2222" y="0"/>
                  </a:lnTo>
                  <a:lnTo>
                    <a:pt x="2020" y="0"/>
                  </a:lnTo>
                  <a:lnTo>
                    <a:pt x="1616" y="34"/>
                  </a:lnTo>
                  <a:lnTo>
                    <a:pt x="909" y="34"/>
                  </a:lnTo>
                  <a:lnTo>
                    <a:pt x="539" y="68"/>
                  </a:lnTo>
                  <a:lnTo>
                    <a:pt x="202" y="101"/>
                  </a:lnTo>
                  <a:lnTo>
                    <a:pt x="202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89" name="Google Shape;1289;p8"/>
            <p:cNvSpPr/>
            <p:nvPr/>
          </p:nvSpPr>
          <p:spPr>
            <a:xfrm>
              <a:off x="4586025" y="2969425"/>
              <a:ext cx="22750" cy="17700"/>
            </a:xfrm>
            <a:custGeom>
              <a:rect b="b" l="l" r="r" t="t"/>
              <a:pathLst>
                <a:path extrusionOk="0" h="708" w="910">
                  <a:moveTo>
                    <a:pt x="607" y="169"/>
                  </a:moveTo>
                  <a:lnTo>
                    <a:pt x="742" y="203"/>
                  </a:lnTo>
                  <a:lnTo>
                    <a:pt x="641" y="304"/>
                  </a:lnTo>
                  <a:lnTo>
                    <a:pt x="540" y="371"/>
                  </a:lnTo>
                  <a:lnTo>
                    <a:pt x="270" y="371"/>
                  </a:lnTo>
                  <a:lnTo>
                    <a:pt x="270" y="203"/>
                  </a:lnTo>
                  <a:lnTo>
                    <a:pt x="371" y="169"/>
                  </a:lnTo>
                  <a:close/>
                  <a:moveTo>
                    <a:pt x="506" y="1"/>
                  </a:moveTo>
                  <a:lnTo>
                    <a:pt x="371" y="35"/>
                  </a:lnTo>
                  <a:lnTo>
                    <a:pt x="270" y="102"/>
                  </a:lnTo>
                  <a:lnTo>
                    <a:pt x="203" y="68"/>
                  </a:lnTo>
                  <a:lnTo>
                    <a:pt x="169" y="68"/>
                  </a:lnTo>
                  <a:lnTo>
                    <a:pt x="136" y="102"/>
                  </a:lnTo>
                  <a:lnTo>
                    <a:pt x="102" y="203"/>
                  </a:lnTo>
                  <a:lnTo>
                    <a:pt x="102" y="338"/>
                  </a:lnTo>
                  <a:lnTo>
                    <a:pt x="35" y="371"/>
                  </a:lnTo>
                  <a:lnTo>
                    <a:pt x="1" y="439"/>
                  </a:lnTo>
                  <a:lnTo>
                    <a:pt x="35" y="506"/>
                  </a:lnTo>
                  <a:lnTo>
                    <a:pt x="102" y="540"/>
                  </a:lnTo>
                  <a:lnTo>
                    <a:pt x="102" y="607"/>
                  </a:lnTo>
                  <a:lnTo>
                    <a:pt x="136" y="674"/>
                  </a:lnTo>
                  <a:lnTo>
                    <a:pt x="169" y="708"/>
                  </a:lnTo>
                  <a:lnTo>
                    <a:pt x="203" y="708"/>
                  </a:lnTo>
                  <a:lnTo>
                    <a:pt x="237" y="674"/>
                  </a:lnTo>
                  <a:lnTo>
                    <a:pt x="270" y="641"/>
                  </a:lnTo>
                  <a:lnTo>
                    <a:pt x="304" y="607"/>
                  </a:lnTo>
                  <a:lnTo>
                    <a:pt x="270" y="540"/>
                  </a:lnTo>
                  <a:lnTo>
                    <a:pt x="506" y="540"/>
                  </a:lnTo>
                  <a:lnTo>
                    <a:pt x="708" y="472"/>
                  </a:lnTo>
                  <a:lnTo>
                    <a:pt x="775" y="439"/>
                  </a:lnTo>
                  <a:lnTo>
                    <a:pt x="843" y="371"/>
                  </a:lnTo>
                  <a:lnTo>
                    <a:pt x="876" y="270"/>
                  </a:lnTo>
                  <a:lnTo>
                    <a:pt x="910" y="169"/>
                  </a:lnTo>
                  <a:lnTo>
                    <a:pt x="910" y="102"/>
                  </a:lnTo>
                  <a:lnTo>
                    <a:pt x="876" y="102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0" name="Google Shape;1290;p8"/>
            <p:cNvSpPr/>
            <p:nvPr/>
          </p:nvSpPr>
          <p:spPr>
            <a:xfrm>
              <a:off x="4567525" y="3158825"/>
              <a:ext cx="5900" cy="65675"/>
            </a:xfrm>
            <a:custGeom>
              <a:rect b="b" l="l" r="r" t="t"/>
              <a:pathLst>
                <a:path extrusionOk="0" h="2627" w="236">
                  <a:moveTo>
                    <a:pt x="68" y="0"/>
                  </a:moveTo>
                  <a:lnTo>
                    <a:pt x="0" y="236"/>
                  </a:lnTo>
                  <a:lnTo>
                    <a:pt x="0" y="472"/>
                  </a:lnTo>
                  <a:lnTo>
                    <a:pt x="0" y="977"/>
                  </a:lnTo>
                  <a:lnTo>
                    <a:pt x="0" y="1785"/>
                  </a:lnTo>
                  <a:lnTo>
                    <a:pt x="0" y="2155"/>
                  </a:lnTo>
                  <a:lnTo>
                    <a:pt x="34" y="2559"/>
                  </a:lnTo>
                  <a:lnTo>
                    <a:pt x="68" y="2593"/>
                  </a:lnTo>
                  <a:lnTo>
                    <a:pt x="101" y="2626"/>
                  </a:lnTo>
                  <a:lnTo>
                    <a:pt x="169" y="2626"/>
                  </a:lnTo>
                  <a:lnTo>
                    <a:pt x="202" y="2559"/>
                  </a:lnTo>
                  <a:lnTo>
                    <a:pt x="202" y="2256"/>
                  </a:lnTo>
                  <a:lnTo>
                    <a:pt x="236" y="1953"/>
                  </a:lnTo>
                  <a:lnTo>
                    <a:pt x="202" y="1381"/>
                  </a:lnTo>
                  <a:lnTo>
                    <a:pt x="202" y="674"/>
                  </a:lnTo>
                  <a:lnTo>
                    <a:pt x="202" y="337"/>
                  </a:lnTo>
                  <a:lnTo>
                    <a:pt x="169" y="169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1" name="Google Shape;1291;p8"/>
            <p:cNvSpPr/>
            <p:nvPr/>
          </p:nvSpPr>
          <p:spPr>
            <a:xfrm>
              <a:off x="4670200" y="3192475"/>
              <a:ext cx="10975" cy="16875"/>
            </a:xfrm>
            <a:custGeom>
              <a:rect b="b" l="l" r="r" t="t"/>
              <a:pathLst>
                <a:path extrusionOk="0" h="675" w="439">
                  <a:moveTo>
                    <a:pt x="270" y="1"/>
                  </a:moveTo>
                  <a:lnTo>
                    <a:pt x="203" y="68"/>
                  </a:lnTo>
                  <a:lnTo>
                    <a:pt x="135" y="136"/>
                  </a:lnTo>
                  <a:lnTo>
                    <a:pt x="34" y="237"/>
                  </a:lnTo>
                  <a:lnTo>
                    <a:pt x="1" y="371"/>
                  </a:lnTo>
                  <a:lnTo>
                    <a:pt x="34" y="405"/>
                  </a:lnTo>
                  <a:lnTo>
                    <a:pt x="34" y="439"/>
                  </a:lnTo>
                  <a:lnTo>
                    <a:pt x="135" y="439"/>
                  </a:lnTo>
                  <a:lnTo>
                    <a:pt x="169" y="506"/>
                  </a:lnTo>
                  <a:lnTo>
                    <a:pt x="304" y="641"/>
                  </a:lnTo>
                  <a:lnTo>
                    <a:pt x="371" y="674"/>
                  </a:lnTo>
                  <a:lnTo>
                    <a:pt x="438" y="641"/>
                  </a:lnTo>
                  <a:lnTo>
                    <a:pt x="438" y="607"/>
                  </a:lnTo>
                  <a:lnTo>
                    <a:pt x="438" y="540"/>
                  </a:lnTo>
                  <a:lnTo>
                    <a:pt x="337" y="439"/>
                  </a:lnTo>
                  <a:lnTo>
                    <a:pt x="236" y="338"/>
                  </a:lnTo>
                  <a:lnTo>
                    <a:pt x="405" y="169"/>
                  </a:lnTo>
                  <a:lnTo>
                    <a:pt x="438" y="136"/>
                  </a:lnTo>
                  <a:lnTo>
                    <a:pt x="438" y="68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2" name="Google Shape;1292;p8"/>
            <p:cNvSpPr/>
            <p:nvPr/>
          </p:nvSpPr>
          <p:spPr>
            <a:xfrm>
              <a:off x="4623075" y="3079700"/>
              <a:ext cx="62300" cy="67350"/>
            </a:xfrm>
            <a:custGeom>
              <a:rect b="b" l="l" r="r" t="t"/>
              <a:pathLst>
                <a:path extrusionOk="0" h="2694" w="2492">
                  <a:moveTo>
                    <a:pt x="2290" y="202"/>
                  </a:moveTo>
                  <a:lnTo>
                    <a:pt x="2222" y="707"/>
                  </a:lnTo>
                  <a:lnTo>
                    <a:pt x="2222" y="1246"/>
                  </a:lnTo>
                  <a:lnTo>
                    <a:pt x="2256" y="1785"/>
                  </a:lnTo>
                  <a:lnTo>
                    <a:pt x="2290" y="2323"/>
                  </a:lnTo>
                  <a:lnTo>
                    <a:pt x="2323" y="2357"/>
                  </a:lnTo>
                  <a:lnTo>
                    <a:pt x="2290" y="2357"/>
                  </a:lnTo>
                  <a:lnTo>
                    <a:pt x="2054" y="2323"/>
                  </a:lnTo>
                  <a:lnTo>
                    <a:pt x="1818" y="2323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313"/>
                  </a:lnTo>
                  <a:lnTo>
                    <a:pt x="202" y="236"/>
                  </a:lnTo>
                  <a:lnTo>
                    <a:pt x="707" y="270"/>
                  </a:lnTo>
                  <a:lnTo>
                    <a:pt x="1246" y="270"/>
                  </a:lnTo>
                  <a:lnTo>
                    <a:pt x="2290" y="202"/>
                  </a:lnTo>
                  <a:close/>
                  <a:moveTo>
                    <a:pt x="2323" y="0"/>
                  </a:moveTo>
                  <a:lnTo>
                    <a:pt x="1785" y="34"/>
                  </a:lnTo>
                  <a:lnTo>
                    <a:pt x="707" y="34"/>
                  </a:lnTo>
                  <a:lnTo>
                    <a:pt x="169" y="68"/>
                  </a:lnTo>
                  <a:lnTo>
                    <a:pt x="101" y="101"/>
                  </a:lnTo>
                  <a:lnTo>
                    <a:pt x="101" y="169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0" y="808"/>
                  </a:lnTo>
                  <a:lnTo>
                    <a:pt x="34" y="1414"/>
                  </a:lnTo>
                  <a:lnTo>
                    <a:pt x="101" y="2020"/>
                  </a:lnTo>
                  <a:lnTo>
                    <a:pt x="202" y="2626"/>
                  </a:lnTo>
                  <a:lnTo>
                    <a:pt x="236" y="2660"/>
                  </a:lnTo>
                  <a:lnTo>
                    <a:pt x="303" y="2694"/>
                  </a:lnTo>
                  <a:lnTo>
                    <a:pt x="404" y="2660"/>
                  </a:lnTo>
                  <a:lnTo>
                    <a:pt x="404" y="2559"/>
                  </a:lnTo>
                  <a:lnTo>
                    <a:pt x="404" y="2492"/>
                  </a:lnTo>
                  <a:lnTo>
                    <a:pt x="876" y="2593"/>
                  </a:lnTo>
                  <a:lnTo>
                    <a:pt x="1852" y="2593"/>
                  </a:lnTo>
                  <a:lnTo>
                    <a:pt x="2088" y="2559"/>
                  </a:lnTo>
                  <a:lnTo>
                    <a:pt x="2290" y="2492"/>
                  </a:lnTo>
                  <a:lnTo>
                    <a:pt x="2357" y="2458"/>
                  </a:lnTo>
                  <a:lnTo>
                    <a:pt x="2357" y="2391"/>
                  </a:lnTo>
                  <a:lnTo>
                    <a:pt x="2424" y="2391"/>
                  </a:lnTo>
                  <a:lnTo>
                    <a:pt x="2458" y="2357"/>
                  </a:lnTo>
                  <a:lnTo>
                    <a:pt x="2492" y="2323"/>
                  </a:lnTo>
                  <a:lnTo>
                    <a:pt x="2492" y="1785"/>
                  </a:lnTo>
                  <a:lnTo>
                    <a:pt x="2492" y="1246"/>
                  </a:lnTo>
                  <a:lnTo>
                    <a:pt x="2458" y="707"/>
                  </a:lnTo>
                  <a:lnTo>
                    <a:pt x="2391" y="169"/>
                  </a:lnTo>
                  <a:lnTo>
                    <a:pt x="2424" y="101"/>
                  </a:lnTo>
                  <a:lnTo>
                    <a:pt x="2424" y="68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3" name="Google Shape;1293;p8"/>
            <p:cNvSpPr/>
            <p:nvPr/>
          </p:nvSpPr>
          <p:spPr>
            <a:xfrm>
              <a:off x="6826650" y="4567825"/>
              <a:ext cx="297975" cy="292925"/>
            </a:xfrm>
            <a:custGeom>
              <a:rect b="b" l="l" r="r" t="t"/>
              <a:pathLst>
                <a:path extrusionOk="0" h="11717" w="11919">
                  <a:moveTo>
                    <a:pt x="270" y="6532"/>
                  </a:moveTo>
                  <a:lnTo>
                    <a:pt x="303" y="6734"/>
                  </a:lnTo>
                  <a:lnTo>
                    <a:pt x="371" y="6936"/>
                  </a:lnTo>
                  <a:lnTo>
                    <a:pt x="573" y="7273"/>
                  </a:lnTo>
                  <a:lnTo>
                    <a:pt x="808" y="7609"/>
                  </a:lnTo>
                  <a:lnTo>
                    <a:pt x="977" y="7744"/>
                  </a:lnTo>
                  <a:lnTo>
                    <a:pt x="1111" y="7845"/>
                  </a:lnTo>
                  <a:lnTo>
                    <a:pt x="1078" y="8148"/>
                  </a:lnTo>
                  <a:lnTo>
                    <a:pt x="1078" y="8451"/>
                  </a:lnTo>
                  <a:lnTo>
                    <a:pt x="1111" y="8721"/>
                  </a:lnTo>
                  <a:lnTo>
                    <a:pt x="1145" y="9024"/>
                  </a:lnTo>
                  <a:lnTo>
                    <a:pt x="1212" y="9158"/>
                  </a:lnTo>
                  <a:lnTo>
                    <a:pt x="943" y="8956"/>
                  </a:lnTo>
                  <a:lnTo>
                    <a:pt x="707" y="8687"/>
                  </a:lnTo>
                  <a:lnTo>
                    <a:pt x="505" y="8418"/>
                  </a:lnTo>
                  <a:lnTo>
                    <a:pt x="371" y="8115"/>
                  </a:lnTo>
                  <a:lnTo>
                    <a:pt x="270" y="7811"/>
                  </a:lnTo>
                  <a:lnTo>
                    <a:pt x="236" y="7508"/>
                  </a:lnTo>
                  <a:lnTo>
                    <a:pt x="202" y="7205"/>
                  </a:lnTo>
                  <a:lnTo>
                    <a:pt x="236" y="6869"/>
                  </a:lnTo>
                  <a:lnTo>
                    <a:pt x="270" y="6532"/>
                  </a:lnTo>
                  <a:close/>
                  <a:moveTo>
                    <a:pt x="2593" y="1"/>
                  </a:moveTo>
                  <a:lnTo>
                    <a:pt x="2559" y="34"/>
                  </a:lnTo>
                  <a:lnTo>
                    <a:pt x="2222" y="607"/>
                  </a:lnTo>
                  <a:lnTo>
                    <a:pt x="1953" y="1179"/>
                  </a:lnTo>
                  <a:lnTo>
                    <a:pt x="1650" y="1785"/>
                  </a:lnTo>
                  <a:lnTo>
                    <a:pt x="1414" y="2391"/>
                  </a:lnTo>
                  <a:lnTo>
                    <a:pt x="943" y="3637"/>
                  </a:lnTo>
                  <a:lnTo>
                    <a:pt x="539" y="4849"/>
                  </a:lnTo>
                  <a:lnTo>
                    <a:pt x="236" y="5825"/>
                  </a:lnTo>
                  <a:lnTo>
                    <a:pt x="101" y="6364"/>
                  </a:lnTo>
                  <a:lnTo>
                    <a:pt x="0" y="6869"/>
                  </a:lnTo>
                  <a:lnTo>
                    <a:pt x="0" y="7374"/>
                  </a:lnTo>
                  <a:lnTo>
                    <a:pt x="0" y="7643"/>
                  </a:lnTo>
                  <a:lnTo>
                    <a:pt x="68" y="7879"/>
                  </a:lnTo>
                  <a:lnTo>
                    <a:pt x="135" y="8148"/>
                  </a:lnTo>
                  <a:lnTo>
                    <a:pt x="236" y="8384"/>
                  </a:lnTo>
                  <a:lnTo>
                    <a:pt x="371" y="8586"/>
                  </a:lnTo>
                  <a:lnTo>
                    <a:pt x="539" y="8822"/>
                  </a:lnTo>
                  <a:lnTo>
                    <a:pt x="909" y="9192"/>
                  </a:lnTo>
                  <a:lnTo>
                    <a:pt x="1347" y="9562"/>
                  </a:lnTo>
                  <a:lnTo>
                    <a:pt x="1818" y="9865"/>
                  </a:lnTo>
                  <a:lnTo>
                    <a:pt x="2323" y="10135"/>
                  </a:lnTo>
                  <a:lnTo>
                    <a:pt x="2828" y="10370"/>
                  </a:lnTo>
                  <a:lnTo>
                    <a:pt x="3367" y="10572"/>
                  </a:lnTo>
                  <a:lnTo>
                    <a:pt x="4411" y="10909"/>
                  </a:lnTo>
                  <a:lnTo>
                    <a:pt x="5050" y="11077"/>
                  </a:lnTo>
                  <a:lnTo>
                    <a:pt x="5690" y="11212"/>
                  </a:lnTo>
                  <a:lnTo>
                    <a:pt x="6970" y="11414"/>
                  </a:lnTo>
                  <a:lnTo>
                    <a:pt x="8249" y="11582"/>
                  </a:lnTo>
                  <a:lnTo>
                    <a:pt x="9528" y="11717"/>
                  </a:lnTo>
                  <a:lnTo>
                    <a:pt x="9596" y="11717"/>
                  </a:lnTo>
                  <a:lnTo>
                    <a:pt x="9629" y="11650"/>
                  </a:lnTo>
                  <a:lnTo>
                    <a:pt x="9596" y="11549"/>
                  </a:lnTo>
                  <a:lnTo>
                    <a:pt x="9528" y="11515"/>
                  </a:lnTo>
                  <a:lnTo>
                    <a:pt x="7576" y="11313"/>
                  </a:lnTo>
                  <a:lnTo>
                    <a:pt x="6566" y="11178"/>
                  </a:lnTo>
                  <a:lnTo>
                    <a:pt x="5555" y="11010"/>
                  </a:lnTo>
                  <a:lnTo>
                    <a:pt x="4579" y="10774"/>
                  </a:lnTo>
                  <a:lnTo>
                    <a:pt x="4074" y="10640"/>
                  </a:lnTo>
                  <a:lnTo>
                    <a:pt x="3603" y="10471"/>
                  </a:lnTo>
                  <a:lnTo>
                    <a:pt x="3131" y="10303"/>
                  </a:lnTo>
                  <a:lnTo>
                    <a:pt x="2660" y="10067"/>
                  </a:lnTo>
                  <a:lnTo>
                    <a:pt x="2222" y="9865"/>
                  </a:lnTo>
                  <a:lnTo>
                    <a:pt x="1818" y="9596"/>
                  </a:lnTo>
                  <a:lnTo>
                    <a:pt x="1549" y="9226"/>
                  </a:lnTo>
                  <a:lnTo>
                    <a:pt x="1448" y="9057"/>
                  </a:lnTo>
                  <a:lnTo>
                    <a:pt x="1347" y="8822"/>
                  </a:lnTo>
                  <a:lnTo>
                    <a:pt x="1313" y="8620"/>
                  </a:lnTo>
                  <a:lnTo>
                    <a:pt x="1313" y="8384"/>
                  </a:lnTo>
                  <a:lnTo>
                    <a:pt x="1280" y="8148"/>
                  </a:lnTo>
                  <a:lnTo>
                    <a:pt x="1246" y="7912"/>
                  </a:lnTo>
                  <a:lnTo>
                    <a:pt x="1313" y="7879"/>
                  </a:lnTo>
                  <a:lnTo>
                    <a:pt x="1347" y="7811"/>
                  </a:lnTo>
                  <a:lnTo>
                    <a:pt x="1313" y="7744"/>
                  </a:lnTo>
                  <a:lnTo>
                    <a:pt x="1280" y="7710"/>
                  </a:lnTo>
                  <a:lnTo>
                    <a:pt x="1044" y="7542"/>
                  </a:lnTo>
                  <a:lnTo>
                    <a:pt x="876" y="7340"/>
                  </a:lnTo>
                  <a:lnTo>
                    <a:pt x="707" y="7104"/>
                  </a:lnTo>
                  <a:lnTo>
                    <a:pt x="539" y="6869"/>
                  </a:lnTo>
                  <a:lnTo>
                    <a:pt x="472" y="6633"/>
                  </a:lnTo>
                  <a:lnTo>
                    <a:pt x="404" y="6431"/>
                  </a:lnTo>
                  <a:lnTo>
                    <a:pt x="404" y="5960"/>
                  </a:lnTo>
                  <a:lnTo>
                    <a:pt x="640" y="5185"/>
                  </a:lnTo>
                  <a:lnTo>
                    <a:pt x="909" y="4445"/>
                  </a:lnTo>
                  <a:lnTo>
                    <a:pt x="1313" y="3367"/>
                  </a:lnTo>
                  <a:lnTo>
                    <a:pt x="1751" y="2290"/>
                  </a:lnTo>
                  <a:lnTo>
                    <a:pt x="2189" y="1246"/>
                  </a:lnTo>
                  <a:lnTo>
                    <a:pt x="2593" y="169"/>
                  </a:lnTo>
                  <a:lnTo>
                    <a:pt x="2727" y="304"/>
                  </a:lnTo>
                  <a:lnTo>
                    <a:pt x="2896" y="405"/>
                  </a:lnTo>
                  <a:lnTo>
                    <a:pt x="3098" y="506"/>
                  </a:lnTo>
                  <a:lnTo>
                    <a:pt x="3266" y="573"/>
                  </a:lnTo>
                  <a:lnTo>
                    <a:pt x="3670" y="640"/>
                  </a:lnTo>
                  <a:lnTo>
                    <a:pt x="4074" y="708"/>
                  </a:lnTo>
                  <a:lnTo>
                    <a:pt x="4714" y="842"/>
                  </a:lnTo>
                  <a:lnTo>
                    <a:pt x="5353" y="1011"/>
                  </a:lnTo>
                  <a:lnTo>
                    <a:pt x="6599" y="1415"/>
                  </a:lnTo>
                  <a:lnTo>
                    <a:pt x="7879" y="1785"/>
                  </a:lnTo>
                  <a:lnTo>
                    <a:pt x="9192" y="2088"/>
                  </a:lnTo>
                  <a:lnTo>
                    <a:pt x="10505" y="2324"/>
                  </a:lnTo>
                  <a:lnTo>
                    <a:pt x="11818" y="2492"/>
                  </a:lnTo>
                  <a:lnTo>
                    <a:pt x="11885" y="2492"/>
                  </a:lnTo>
                  <a:lnTo>
                    <a:pt x="11919" y="2425"/>
                  </a:lnTo>
                  <a:lnTo>
                    <a:pt x="11885" y="2324"/>
                  </a:lnTo>
                  <a:lnTo>
                    <a:pt x="11818" y="2290"/>
                  </a:lnTo>
                  <a:lnTo>
                    <a:pt x="10572" y="2122"/>
                  </a:lnTo>
                  <a:lnTo>
                    <a:pt x="9326" y="1920"/>
                  </a:lnTo>
                  <a:lnTo>
                    <a:pt x="8114" y="1650"/>
                  </a:lnTo>
                  <a:lnTo>
                    <a:pt x="6902" y="1314"/>
                  </a:lnTo>
                  <a:lnTo>
                    <a:pt x="5825" y="977"/>
                  </a:lnTo>
                  <a:lnTo>
                    <a:pt x="4781" y="674"/>
                  </a:lnTo>
                  <a:lnTo>
                    <a:pt x="4242" y="539"/>
                  </a:lnTo>
                  <a:lnTo>
                    <a:pt x="3670" y="438"/>
                  </a:lnTo>
                  <a:lnTo>
                    <a:pt x="3165" y="304"/>
                  </a:lnTo>
                  <a:lnTo>
                    <a:pt x="2896" y="236"/>
                  </a:lnTo>
                  <a:lnTo>
                    <a:pt x="2626" y="102"/>
                  </a:lnTo>
                  <a:lnTo>
                    <a:pt x="2626" y="68"/>
                  </a:lnTo>
                  <a:lnTo>
                    <a:pt x="2626" y="34"/>
                  </a:lnTo>
                  <a:lnTo>
                    <a:pt x="262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4" name="Google Shape;1294;p8"/>
            <p:cNvSpPr/>
            <p:nvPr/>
          </p:nvSpPr>
          <p:spPr>
            <a:xfrm>
              <a:off x="4570050" y="3149550"/>
              <a:ext cx="64825" cy="75775"/>
            </a:xfrm>
            <a:custGeom>
              <a:rect b="b" l="l" r="r" t="t"/>
              <a:pathLst>
                <a:path extrusionOk="0" h="3031" w="2593">
                  <a:moveTo>
                    <a:pt x="2424" y="1"/>
                  </a:moveTo>
                  <a:lnTo>
                    <a:pt x="2391" y="34"/>
                  </a:lnTo>
                  <a:lnTo>
                    <a:pt x="2357" y="68"/>
                  </a:lnTo>
                  <a:lnTo>
                    <a:pt x="2054" y="68"/>
                  </a:lnTo>
                  <a:lnTo>
                    <a:pt x="1785" y="102"/>
                  </a:lnTo>
                  <a:lnTo>
                    <a:pt x="1212" y="203"/>
                  </a:lnTo>
                  <a:lnTo>
                    <a:pt x="909" y="203"/>
                  </a:lnTo>
                  <a:lnTo>
                    <a:pt x="606" y="135"/>
                  </a:lnTo>
                  <a:lnTo>
                    <a:pt x="303" y="135"/>
                  </a:lnTo>
                  <a:lnTo>
                    <a:pt x="169" y="169"/>
                  </a:lnTo>
                  <a:lnTo>
                    <a:pt x="34" y="236"/>
                  </a:lnTo>
                  <a:lnTo>
                    <a:pt x="0" y="270"/>
                  </a:lnTo>
                  <a:lnTo>
                    <a:pt x="0" y="304"/>
                  </a:lnTo>
                  <a:lnTo>
                    <a:pt x="68" y="338"/>
                  </a:lnTo>
                  <a:lnTo>
                    <a:pt x="303" y="371"/>
                  </a:lnTo>
                  <a:lnTo>
                    <a:pt x="539" y="405"/>
                  </a:lnTo>
                  <a:lnTo>
                    <a:pt x="1044" y="439"/>
                  </a:lnTo>
                  <a:lnTo>
                    <a:pt x="1381" y="439"/>
                  </a:lnTo>
                  <a:lnTo>
                    <a:pt x="1684" y="371"/>
                  </a:lnTo>
                  <a:lnTo>
                    <a:pt x="2020" y="304"/>
                  </a:lnTo>
                  <a:lnTo>
                    <a:pt x="2357" y="304"/>
                  </a:lnTo>
                  <a:lnTo>
                    <a:pt x="2323" y="809"/>
                  </a:lnTo>
                  <a:lnTo>
                    <a:pt x="2357" y="1314"/>
                  </a:lnTo>
                  <a:lnTo>
                    <a:pt x="2357" y="1954"/>
                  </a:lnTo>
                  <a:lnTo>
                    <a:pt x="2357" y="2290"/>
                  </a:lnTo>
                  <a:lnTo>
                    <a:pt x="2424" y="2627"/>
                  </a:lnTo>
                  <a:lnTo>
                    <a:pt x="2357" y="2593"/>
                  </a:lnTo>
                  <a:lnTo>
                    <a:pt x="1751" y="2661"/>
                  </a:lnTo>
                  <a:lnTo>
                    <a:pt x="1111" y="2728"/>
                  </a:lnTo>
                  <a:lnTo>
                    <a:pt x="606" y="2795"/>
                  </a:lnTo>
                  <a:lnTo>
                    <a:pt x="337" y="2863"/>
                  </a:lnTo>
                  <a:lnTo>
                    <a:pt x="101" y="2964"/>
                  </a:lnTo>
                  <a:lnTo>
                    <a:pt x="371" y="3031"/>
                  </a:lnTo>
                  <a:lnTo>
                    <a:pt x="606" y="2997"/>
                  </a:lnTo>
                  <a:lnTo>
                    <a:pt x="1111" y="2930"/>
                  </a:lnTo>
                  <a:lnTo>
                    <a:pt x="1751" y="2863"/>
                  </a:lnTo>
                  <a:lnTo>
                    <a:pt x="2357" y="2795"/>
                  </a:lnTo>
                  <a:lnTo>
                    <a:pt x="2424" y="2762"/>
                  </a:lnTo>
                  <a:lnTo>
                    <a:pt x="2458" y="2728"/>
                  </a:lnTo>
                  <a:lnTo>
                    <a:pt x="2458" y="2762"/>
                  </a:lnTo>
                  <a:lnTo>
                    <a:pt x="2525" y="2762"/>
                  </a:lnTo>
                  <a:lnTo>
                    <a:pt x="2559" y="2728"/>
                  </a:lnTo>
                  <a:lnTo>
                    <a:pt x="2593" y="2425"/>
                  </a:lnTo>
                  <a:lnTo>
                    <a:pt x="2593" y="2122"/>
                  </a:lnTo>
                  <a:lnTo>
                    <a:pt x="2593" y="1516"/>
                  </a:lnTo>
                  <a:lnTo>
                    <a:pt x="2559" y="775"/>
                  </a:lnTo>
                  <a:lnTo>
                    <a:pt x="2559" y="439"/>
                  </a:lnTo>
                  <a:lnTo>
                    <a:pt x="2492" y="68"/>
                  </a:lnTo>
                  <a:lnTo>
                    <a:pt x="2492" y="34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5" name="Google Shape;1295;p8"/>
            <p:cNvSpPr/>
            <p:nvPr/>
          </p:nvSpPr>
          <p:spPr>
            <a:xfrm>
              <a:off x="4134050" y="3160500"/>
              <a:ext cx="342600" cy="82500"/>
            </a:xfrm>
            <a:custGeom>
              <a:rect b="b" l="l" r="r" t="t"/>
              <a:pathLst>
                <a:path extrusionOk="0" h="3300" w="13704">
                  <a:moveTo>
                    <a:pt x="13366" y="337"/>
                  </a:moveTo>
                  <a:lnTo>
                    <a:pt x="13366" y="674"/>
                  </a:lnTo>
                  <a:lnTo>
                    <a:pt x="13366" y="1011"/>
                  </a:lnTo>
                  <a:lnTo>
                    <a:pt x="13434" y="2593"/>
                  </a:lnTo>
                  <a:lnTo>
                    <a:pt x="13400" y="2559"/>
                  </a:lnTo>
                  <a:lnTo>
                    <a:pt x="13030" y="2492"/>
                  </a:lnTo>
                  <a:lnTo>
                    <a:pt x="12659" y="2458"/>
                  </a:lnTo>
                  <a:lnTo>
                    <a:pt x="11986" y="2458"/>
                  </a:lnTo>
                  <a:lnTo>
                    <a:pt x="11279" y="2526"/>
                  </a:lnTo>
                  <a:lnTo>
                    <a:pt x="10572" y="2627"/>
                  </a:lnTo>
                  <a:lnTo>
                    <a:pt x="9697" y="2728"/>
                  </a:lnTo>
                  <a:lnTo>
                    <a:pt x="8855" y="2795"/>
                  </a:lnTo>
                  <a:lnTo>
                    <a:pt x="7171" y="2862"/>
                  </a:lnTo>
                  <a:lnTo>
                    <a:pt x="5488" y="2896"/>
                  </a:lnTo>
                  <a:lnTo>
                    <a:pt x="3805" y="2930"/>
                  </a:lnTo>
                  <a:lnTo>
                    <a:pt x="2088" y="2963"/>
                  </a:lnTo>
                  <a:lnTo>
                    <a:pt x="1246" y="2997"/>
                  </a:lnTo>
                  <a:lnTo>
                    <a:pt x="438" y="3064"/>
                  </a:lnTo>
                  <a:lnTo>
                    <a:pt x="404" y="2761"/>
                  </a:lnTo>
                  <a:lnTo>
                    <a:pt x="371" y="2425"/>
                  </a:lnTo>
                  <a:lnTo>
                    <a:pt x="270" y="1751"/>
                  </a:lnTo>
                  <a:lnTo>
                    <a:pt x="202" y="1145"/>
                  </a:lnTo>
                  <a:lnTo>
                    <a:pt x="135" y="842"/>
                  </a:lnTo>
                  <a:lnTo>
                    <a:pt x="68" y="573"/>
                  </a:lnTo>
                  <a:lnTo>
                    <a:pt x="1751" y="573"/>
                  </a:lnTo>
                  <a:lnTo>
                    <a:pt x="3434" y="539"/>
                  </a:lnTo>
                  <a:lnTo>
                    <a:pt x="6801" y="438"/>
                  </a:lnTo>
                  <a:lnTo>
                    <a:pt x="13366" y="337"/>
                  </a:lnTo>
                  <a:close/>
                  <a:moveTo>
                    <a:pt x="13467" y="1"/>
                  </a:moveTo>
                  <a:lnTo>
                    <a:pt x="13400" y="68"/>
                  </a:lnTo>
                  <a:lnTo>
                    <a:pt x="6801" y="236"/>
                  </a:lnTo>
                  <a:lnTo>
                    <a:pt x="3434" y="270"/>
                  </a:lnTo>
                  <a:lnTo>
                    <a:pt x="1751" y="304"/>
                  </a:lnTo>
                  <a:lnTo>
                    <a:pt x="68" y="371"/>
                  </a:lnTo>
                  <a:lnTo>
                    <a:pt x="34" y="405"/>
                  </a:lnTo>
                  <a:lnTo>
                    <a:pt x="0" y="438"/>
                  </a:lnTo>
                  <a:lnTo>
                    <a:pt x="0" y="506"/>
                  </a:lnTo>
                  <a:lnTo>
                    <a:pt x="0" y="842"/>
                  </a:lnTo>
                  <a:lnTo>
                    <a:pt x="0" y="1145"/>
                  </a:lnTo>
                  <a:lnTo>
                    <a:pt x="68" y="1751"/>
                  </a:lnTo>
                  <a:lnTo>
                    <a:pt x="135" y="2526"/>
                  </a:lnTo>
                  <a:lnTo>
                    <a:pt x="169" y="2896"/>
                  </a:lnTo>
                  <a:lnTo>
                    <a:pt x="270" y="3266"/>
                  </a:lnTo>
                  <a:lnTo>
                    <a:pt x="303" y="3300"/>
                  </a:lnTo>
                  <a:lnTo>
                    <a:pt x="337" y="3300"/>
                  </a:lnTo>
                  <a:lnTo>
                    <a:pt x="404" y="3266"/>
                  </a:lnTo>
                  <a:lnTo>
                    <a:pt x="404" y="3233"/>
                  </a:lnTo>
                  <a:lnTo>
                    <a:pt x="1212" y="3266"/>
                  </a:lnTo>
                  <a:lnTo>
                    <a:pt x="2054" y="3266"/>
                  </a:lnTo>
                  <a:lnTo>
                    <a:pt x="3670" y="3233"/>
                  </a:lnTo>
                  <a:lnTo>
                    <a:pt x="6936" y="3098"/>
                  </a:lnTo>
                  <a:lnTo>
                    <a:pt x="8518" y="3031"/>
                  </a:lnTo>
                  <a:lnTo>
                    <a:pt x="9326" y="2997"/>
                  </a:lnTo>
                  <a:lnTo>
                    <a:pt x="10101" y="2930"/>
                  </a:lnTo>
                  <a:lnTo>
                    <a:pt x="10909" y="2829"/>
                  </a:lnTo>
                  <a:lnTo>
                    <a:pt x="11717" y="2728"/>
                  </a:lnTo>
                  <a:lnTo>
                    <a:pt x="12525" y="2728"/>
                  </a:lnTo>
                  <a:lnTo>
                    <a:pt x="12929" y="2761"/>
                  </a:lnTo>
                  <a:lnTo>
                    <a:pt x="13333" y="2795"/>
                  </a:lnTo>
                  <a:lnTo>
                    <a:pt x="13434" y="2795"/>
                  </a:lnTo>
                  <a:lnTo>
                    <a:pt x="13467" y="2694"/>
                  </a:lnTo>
                  <a:lnTo>
                    <a:pt x="13535" y="2728"/>
                  </a:lnTo>
                  <a:lnTo>
                    <a:pt x="13602" y="2728"/>
                  </a:lnTo>
                  <a:lnTo>
                    <a:pt x="13669" y="2660"/>
                  </a:lnTo>
                  <a:lnTo>
                    <a:pt x="13703" y="2593"/>
                  </a:lnTo>
                  <a:lnTo>
                    <a:pt x="13636" y="1179"/>
                  </a:lnTo>
                  <a:lnTo>
                    <a:pt x="13636" y="741"/>
                  </a:lnTo>
                  <a:lnTo>
                    <a:pt x="13636" y="539"/>
                  </a:lnTo>
                  <a:lnTo>
                    <a:pt x="13602" y="304"/>
                  </a:lnTo>
                  <a:lnTo>
                    <a:pt x="13636" y="270"/>
                  </a:lnTo>
                  <a:lnTo>
                    <a:pt x="13669" y="169"/>
                  </a:lnTo>
                  <a:lnTo>
                    <a:pt x="13602" y="102"/>
                  </a:lnTo>
                  <a:lnTo>
                    <a:pt x="13535" y="68"/>
                  </a:lnTo>
                  <a:lnTo>
                    <a:pt x="13501" y="68"/>
                  </a:lnTo>
                  <a:lnTo>
                    <a:pt x="1346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6" name="Google Shape;1296;p8"/>
            <p:cNvSpPr/>
            <p:nvPr/>
          </p:nvSpPr>
          <p:spPr>
            <a:xfrm>
              <a:off x="4573400" y="3096525"/>
              <a:ext cx="17700" cy="16025"/>
            </a:xfrm>
            <a:custGeom>
              <a:rect b="b" l="l" r="r" t="t"/>
              <a:pathLst>
                <a:path extrusionOk="0" h="641" w="708">
                  <a:moveTo>
                    <a:pt x="68" y="1"/>
                  </a:moveTo>
                  <a:lnTo>
                    <a:pt x="1" y="34"/>
                  </a:lnTo>
                  <a:lnTo>
                    <a:pt x="1" y="68"/>
                  </a:lnTo>
                  <a:lnTo>
                    <a:pt x="35" y="102"/>
                  </a:lnTo>
                  <a:lnTo>
                    <a:pt x="169" y="203"/>
                  </a:lnTo>
                  <a:lnTo>
                    <a:pt x="371" y="270"/>
                  </a:lnTo>
                  <a:lnTo>
                    <a:pt x="102" y="472"/>
                  </a:lnTo>
                  <a:lnTo>
                    <a:pt x="68" y="539"/>
                  </a:lnTo>
                  <a:lnTo>
                    <a:pt x="102" y="607"/>
                  </a:lnTo>
                  <a:lnTo>
                    <a:pt x="169" y="640"/>
                  </a:lnTo>
                  <a:lnTo>
                    <a:pt x="237" y="640"/>
                  </a:lnTo>
                  <a:lnTo>
                    <a:pt x="439" y="472"/>
                  </a:lnTo>
                  <a:lnTo>
                    <a:pt x="641" y="304"/>
                  </a:lnTo>
                  <a:lnTo>
                    <a:pt x="674" y="270"/>
                  </a:lnTo>
                  <a:lnTo>
                    <a:pt x="708" y="203"/>
                  </a:lnTo>
                  <a:lnTo>
                    <a:pt x="674" y="169"/>
                  </a:lnTo>
                  <a:lnTo>
                    <a:pt x="607" y="135"/>
                  </a:lnTo>
                  <a:lnTo>
                    <a:pt x="338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7" name="Google Shape;1297;p8"/>
            <p:cNvSpPr/>
            <p:nvPr/>
          </p:nvSpPr>
          <p:spPr>
            <a:xfrm>
              <a:off x="3843650" y="3111675"/>
              <a:ext cx="69900" cy="65675"/>
            </a:xfrm>
            <a:custGeom>
              <a:rect b="b" l="l" r="r" t="t"/>
              <a:pathLst>
                <a:path extrusionOk="0" h="2627" w="2796">
                  <a:moveTo>
                    <a:pt x="2627" y="1"/>
                  </a:moveTo>
                  <a:lnTo>
                    <a:pt x="2593" y="34"/>
                  </a:lnTo>
                  <a:lnTo>
                    <a:pt x="2560" y="68"/>
                  </a:lnTo>
                  <a:lnTo>
                    <a:pt x="2492" y="236"/>
                  </a:lnTo>
                  <a:lnTo>
                    <a:pt x="1819" y="169"/>
                  </a:lnTo>
                  <a:lnTo>
                    <a:pt x="1145" y="135"/>
                  </a:lnTo>
                  <a:lnTo>
                    <a:pt x="573" y="135"/>
                  </a:lnTo>
                  <a:lnTo>
                    <a:pt x="1" y="169"/>
                  </a:lnTo>
                  <a:lnTo>
                    <a:pt x="1" y="371"/>
                  </a:lnTo>
                  <a:lnTo>
                    <a:pt x="1684" y="371"/>
                  </a:lnTo>
                  <a:lnTo>
                    <a:pt x="2458" y="405"/>
                  </a:lnTo>
                  <a:lnTo>
                    <a:pt x="2425" y="876"/>
                  </a:lnTo>
                  <a:lnTo>
                    <a:pt x="2458" y="1347"/>
                  </a:lnTo>
                  <a:lnTo>
                    <a:pt x="2526" y="2257"/>
                  </a:lnTo>
                  <a:lnTo>
                    <a:pt x="1953" y="2324"/>
                  </a:lnTo>
                  <a:lnTo>
                    <a:pt x="1179" y="2358"/>
                  </a:lnTo>
                  <a:lnTo>
                    <a:pt x="472" y="2391"/>
                  </a:lnTo>
                  <a:lnTo>
                    <a:pt x="169" y="2358"/>
                  </a:lnTo>
                  <a:lnTo>
                    <a:pt x="1" y="2324"/>
                  </a:lnTo>
                  <a:lnTo>
                    <a:pt x="1" y="2492"/>
                  </a:lnTo>
                  <a:lnTo>
                    <a:pt x="640" y="2593"/>
                  </a:lnTo>
                  <a:lnTo>
                    <a:pt x="1314" y="2627"/>
                  </a:lnTo>
                  <a:lnTo>
                    <a:pt x="1987" y="2560"/>
                  </a:lnTo>
                  <a:lnTo>
                    <a:pt x="2627" y="2459"/>
                  </a:lnTo>
                  <a:lnTo>
                    <a:pt x="2728" y="2459"/>
                  </a:lnTo>
                  <a:lnTo>
                    <a:pt x="2795" y="2391"/>
                  </a:lnTo>
                  <a:lnTo>
                    <a:pt x="2795" y="2324"/>
                  </a:lnTo>
                  <a:lnTo>
                    <a:pt x="2728" y="1718"/>
                  </a:lnTo>
                  <a:lnTo>
                    <a:pt x="2694" y="1112"/>
                  </a:lnTo>
                  <a:lnTo>
                    <a:pt x="2728" y="573"/>
                  </a:lnTo>
                  <a:lnTo>
                    <a:pt x="2728" y="337"/>
                  </a:lnTo>
                  <a:lnTo>
                    <a:pt x="2694" y="68"/>
                  </a:lnTo>
                  <a:lnTo>
                    <a:pt x="2661" y="34"/>
                  </a:lnTo>
                  <a:lnTo>
                    <a:pt x="262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3974950" y="2891150"/>
              <a:ext cx="60650" cy="10125"/>
            </a:xfrm>
            <a:custGeom>
              <a:rect b="b" l="l" r="r" t="t"/>
              <a:pathLst>
                <a:path extrusionOk="0" h="405" w="2426">
                  <a:moveTo>
                    <a:pt x="2189" y="1"/>
                  </a:moveTo>
                  <a:lnTo>
                    <a:pt x="2223" y="169"/>
                  </a:lnTo>
                  <a:lnTo>
                    <a:pt x="1684" y="169"/>
                  </a:lnTo>
                  <a:lnTo>
                    <a:pt x="1112" y="203"/>
                  </a:lnTo>
                  <a:lnTo>
                    <a:pt x="540" y="169"/>
                  </a:lnTo>
                  <a:lnTo>
                    <a:pt x="270" y="169"/>
                  </a:lnTo>
                  <a:lnTo>
                    <a:pt x="1" y="236"/>
                  </a:lnTo>
                  <a:lnTo>
                    <a:pt x="237" y="304"/>
                  </a:lnTo>
                  <a:lnTo>
                    <a:pt x="472" y="337"/>
                  </a:lnTo>
                  <a:lnTo>
                    <a:pt x="977" y="371"/>
                  </a:lnTo>
                  <a:lnTo>
                    <a:pt x="1651" y="405"/>
                  </a:lnTo>
                  <a:lnTo>
                    <a:pt x="1954" y="371"/>
                  </a:lnTo>
                  <a:lnTo>
                    <a:pt x="2290" y="270"/>
                  </a:lnTo>
                  <a:lnTo>
                    <a:pt x="2358" y="270"/>
                  </a:lnTo>
                  <a:lnTo>
                    <a:pt x="2391" y="236"/>
                  </a:lnTo>
                  <a:lnTo>
                    <a:pt x="2425" y="203"/>
                  </a:lnTo>
                  <a:lnTo>
                    <a:pt x="239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3843650" y="3181550"/>
              <a:ext cx="53900" cy="69875"/>
            </a:xfrm>
            <a:custGeom>
              <a:rect b="b" l="l" r="r" t="t"/>
              <a:pathLst>
                <a:path extrusionOk="0" h="2795" w="2156">
                  <a:moveTo>
                    <a:pt x="1583" y="0"/>
                  </a:moveTo>
                  <a:lnTo>
                    <a:pt x="1179" y="34"/>
                  </a:lnTo>
                  <a:lnTo>
                    <a:pt x="607" y="68"/>
                  </a:lnTo>
                  <a:lnTo>
                    <a:pt x="304" y="68"/>
                  </a:lnTo>
                  <a:lnTo>
                    <a:pt x="1" y="101"/>
                  </a:lnTo>
                  <a:lnTo>
                    <a:pt x="1" y="270"/>
                  </a:lnTo>
                  <a:lnTo>
                    <a:pt x="741" y="270"/>
                  </a:lnTo>
                  <a:lnTo>
                    <a:pt x="1785" y="202"/>
                  </a:lnTo>
                  <a:lnTo>
                    <a:pt x="1819" y="236"/>
                  </a:lnTo>
                  <a:lnTo>
                    <a:pt x="1886" y="236"/>
                  </a:lnTo>
                  <a:lnTo>
                    <a:pt x="1886" y="270"/>
                  </a:lnTo>
                  <a:lnTo>
                    <a:pt x="1920" y="236"/>
                  </a:lnTo>
                  <a:lnTo>
                    <a:pt x="1886" y="573"/>
                  </a:lnTo>
                  <a:lnTo>
                    <a:pt x="1886" y="909"/>
                  </a:lnTo>
                  <a:lnTo>
                    <a:pt x="1920" y="1684"/>
                  </a:lnTo>
                  <a:lnTo>
                    <a:pt x="1953" y="2458"/>
                  </a:lnTo>
                  <a:lnTo>
                    <a:pt x="1482" y="2458"/>
                  </a:lnTo>
                  <a:lnTo>
                    <a:pt x="1011" y="2492"/>
                  </a:lnTo>
                  <a:lnTo>
                    <a:pt x="506" y="2492"/>
                  </a:lnTo>
                  <a:lnTo>
                    <a:pt x="236" y="2525"/>
                  </a:lnTo>
                  <a:lnTo>
                    <a:pt x="102" y="2559"/>
                  </a:lnTo>
                  <a:lnTo>
                    <a:pt x="1" y="2593"/>
                  </a:lnTo>
                  <a:lnTo>
                    <a:pt x="1" y="2727"/>
                  </a:lnTo>
                  <a:lnTo>
                    <a:pt x="102" y="2761"/>
                  </a:lnTo>
                  <a:lnTo>
                    <a:pt x="203" y="2795"/>
                  </a:lnTo>
                  <a:lnTo>
                    <a:pt x="438" y="2795"/>
                  </a:lnTo>
                  <a:lnTo>
                    <a:pt x="876" y="2761"/>
                  </a:lnTo>
                  <a:lnTo>
                    <a:pt x="1415" y="2761"/>
                  </a:lnTo>
                  <a:lnTo>
                    <a:pt x="1718" y="2727"/>
                  </a:lnTo>
                  <a:lnTo>
                    <a:pt x="1987" y="2694"/>
                  </a:lnTo>
                  <a:lnTo>
                    <a:pt x="2021" y="2727"/>
                  </a:lnTo>
                  <a:lnTo>
                    <a:pt x="2088" y="2727"/>
                  </a:lnTo>
                  <a:lnTo>
                    <a:pt x="2155" y="2694"/>
                  </a:lnTo>
                  <a:lnTo>
                    <a:pt x="2155" y="2626"/>
                  </a:lnTo>
                  <a:lnTo>
                    <a:pt x="2088" y="1078"/>
                  </a:lnTo>
                  <a:lnTo>
                    <a:pt x="2088" y="539"/>
                  </a:lnTo>
                  <a:lnTo>
                    <a:pt x="2088" y="303"/>
                  </a:lnTo>
                  <a:lnTo>
                    <a:pt x="2021" y="68"/>
                  </a:lnTo>
                  <a:lnTo>
                    <a:pt x="2021" y="34"/>
                  </a:lnTo>
                  <a:lnTo>
                    <a:pt x="1987" y="68"/>
                  </a:lnTo>
                  <a:lnTo>
                    <a:pt x="1987" y="101"/>
                  </a:lnTo>
                  <a:lnTo>
                    <a:pt x="1953" y="68"/>
                  </a:lnTo>
                  <a:lnTo>
                    <a:pt x="1886" y="34"/>
                  </a:lnTo>
                  <a:lnTo>
                    <a:pt x="178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3921100" y="3108325"/>
              <a:ext cx="62300" cy="67350"/>
            </a:xfrm>
            <a:custGeom>
              <a:rect b="b" l="l" r="r" t="t"/>
              <a:pathLst>
                <a:path extrusionOk="0" h="2694" w="2492">
                  <a:moveTo>
                    <a:pt x="2290" y="202"/>
                  </a:moveTo>
                  <a:lnTo>
                    <a:pt x="2222" y="707"/>
                  </a:lnTo>
                  <a:lnTo>
                    <a:pt x="2189" y="1246"/>
                  </a:lnTo>
                  <a:lnTo>
                    <a:pt x="2222" y="1784"/>
                  </a:lnTo>
                  <a:lnTo>
                    <a:pt x="2290" y="2323"/>
                  </a:lnTo>
                  <a:lnTo>
                    <a:pt x="1818" y="2323"/>
                  </a:lnTo>
                  <a:lnTo>
                    <a:pt x="1347" y="2357"/>
                  </a:lnTo>
                  <a:lnTo>
                    <a:pt x="371" y="2357"/>
                  </a:lnTo>
                  <a:lnTo>
                    <a:pt x="270" y="1279"/>
                  </a:lnTo>
                  <a:lnTo>
                    <a:pt x="169" y="236"/>
                  </a:lnTo>
                  <a:lnTo>
                    <a:pt x="707" y="269"/>
                  </a:lnTo>
                  <a:lnTo>
                    <a:pt x="1246" y="269"/>
                  </a:lnTo>
                  <a:lnTo>
                    <a:pt x="2290" y="202"/>
                  </a:lnTo>
                  <a:close/>
                  <a:moveTo>
                    <a:pt x="1751" y="0"/>
                  </a:moveTo>
                  <a:lnTo>
                    <a:pt x="1212" y="34"/>
                  </a:lnTo>
                  <a:lnTo>
                    <a:pt x="674" y="34"/>
                  </a:lnTo>
                  <a:lnTo>
                    <a:pt x="135" y="67"/>
                  </a:lnTo>
                  <a:lnTo>
                    <a:pt x="101" y="101"/>
                  </a:lnTo>
                  <a:lnTo>
                    <a:pt x="68" y="135"/>
                  </a:lnTo>
                  <a:lnTo>
                    <a:pt x="34" y="168"/>
                  </a:lnTo>
                  <a:lnTo>
                    <a:pt x="34" y="202"/>
                  </a:lnTo>
                  <a:lnTo>
                    <a:pt x="0" y="808"/>
                  </a:lnTo>
                  <a:lnTo>
                    <a:pt x="0" y="1414"/>
                  </a:lnTo>
                  <a:lnTo>
                    <a:pt x="68" y="2020"/>
                  </a:lnTo>
                  <a:lnTo>
                    <a:pt x="169" y="2626"/>
                  </a:lnTo>
                  <a:lnTo>
                    <a:pt x="236" y="2660"/>
                  </a:lnTo>
                  <a:lnTo>
                    <a:pt x="303" y="2694"/>
                  </a:lnTo>
                  <a:lnTo>
                    <a:pt x="371" y="2660"/>
                  </a:lnTo>
                  <a:lnTo>
                    <a:pt x="404" y="2559"/>
                  </a:lnTo>
                  <a:lnTo>
                    <a:pt x="371" y="2492"/>
                  </a:lnTo>
                  <a:lnTo>
                    <a:pt x="842" y="2559"/>
                  </a:lnTo>
                  <a:lnTo>
                    <a:pt x="1347" y="2593"/>
                  </a:lnTo>
                  <a:lnTo>
                    <a:pt x="1818" y="2593"/>
                  </a:lnTo>
                  <a:lnTo>
                    <a:pt x="2054" y="2559"/>
                  </a:lnTo>
                  <a:lnTo>
                    <a:pt x="2290" y="2492"/>
                  </a:lnTo>
                  <a:lnTo>
                    <a:pt x="2323" y="2458"/>
                  </a:lnTo>
                  <a:lnTo>
                    <a:pt x="2323" y="2391"/>
                  </a:lnTo>
                  <a:lnTo>
                    <a:pt x="2424" y="2391"/>
                  </a:lnTo>
                  <a:lnTo>
                    <a:pt x="2458" y="2357"/>
                  </a:lnTo>
                  <a:lnTo>
                    <a:pt x="2458" y="2290"/>
                  </a:lnTo>
                  <a:lnTo>
                    <a:pt x="2492" y="1784"/>
                  </a:lnTo>
                  <a:lnTo>
                    <a:pt x="2458" y="1246"/>
                  </a:lnTo>
                  <a:lnTo>
                    <a:pt x="2424" y="707"/>
                  </a:lnTo>
                  <a:lnTo>
                    <a:pt x="2357" y="168"/>
                  </a:lnTo>
                  <a:lnTo>
                    <a:pt x="2391" y="101"/>
                  </a:lnTo>
                  <a:lnTo>
                    <a:pt x="2391" y="67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4639075" y="3015725"/>
              <a:ext cx="6750" cy="58100"/>
            </a:xfrm>
            <a:custGeom>
              <a:rect b="b" l="l" r="r" t="t"/>
              <a:pathLst>
                <a:path extrusionOk="0" h="2324" w="270">
                  <a:moveTo>
                    <a:pt x="67" y="1"/>
                  </a:moveTo>
                  <a:lnTo>
                    <a:pt x="34" y="34"/>
                  </a:lnTo>
                  <a:lnTo>
                    <a:pt x="34" y="304"/>
                  </a:lnTo>
                  <a:lnTo>
                    <a:pt x="34" y="539"/>
                  </a:lnTo>
                  <a:lnTo>
                    <a:pt x="34" y="1078"/>
                  </a:lnTo>
                  <a:lnTo>
                    <a:pt x="0" y="1684"/>
                  </a:lnTo>
                  <a:lnTo>
                    <a:pt x="0" y="1987"/>
                  </a:lnTo>
                  <a:lnTo>
                    <a:pt x="34" y="2256"/>
                  </a:lnTo>
                  <a:lnTo>
                    <a:pt x="67" y="2324"/>
                  </a:lnTo>
                  <a:lnTo>
                    <a:pt x="168" y="2324"/>
                  </a:lnTo>
                  <a:lnTo>
                    <a:pt x="202" y="2290"/>
                  </a:lnTo>
                  <a:lnTo>
                    <a:pt x="236" y="1987"/>
                  </a:lnTo>
                  <a:lnTo>
                    <a:pt x="269" y="1684"/>
                  </a:lnTo>
                  <a:lnTo>
                    <a:pt x="236" y="1078"/>
                  </a:lnTo>
                  <a:lnTo>
                    <a:pt x="236" y="539"/>
                  </a:lnTo>
                  <a:lnTo>
                    <a:pt x="202" y="270"/>
                  </a:lnTo>
                  <a:lnTo>
                    <a:pt x="135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2" name="Google Shape;1302;p8"/>
            <p:cNvSpPr/>
            <p:nvPr/>
          </p:nvSpPr>
          <p:spPr>
            <a:xfrm>
              <a:off x="4113850" y="3054450"/>
              <a:ext cx="18525" cy="26125"/>
            </a:xfrm>
            <a:custGeom>
              <a:rect b="b" l="l" r="r" t="t"/>
              <a:pathLst>
                <a:path extrusionOk="0" h="1045" w="741">
                  <a:moveTo>
                    <a:pt x="438" y="270"/>
                  </a:moveTo>
                  <a:lnTo>
                    <a:pt x="539" y="303"/>
                  </a:lnTo>
                  <a:lnTo>
                    <a:pt x="573" y="371"/>
                  </a:lnTo>
                  <a:lnTo>
                    <a:pt x="606" y="438"/>
                  </a:lnTo>
                  <a:lnTo>
                    <a:pt x="606" y="606"/>
                  </a:lnTo>
                  <a:lnTo>
                    <a:pt x="539" y="674"/>
                  </a:lnTo>
                  <a:lnTo>
                    <a:pt x="505" y="741"/>
                  </a:lnTo>
                  <a:lnTo>
                    <a:pt x="337" y="842"/>
                  </a:lnTo>
                  <a:lnTo>
                    <a:pt x="303" y="842"/>
                  </a:lnTo>
                  <a:lnTo>
                    <a:pt x="270" y="472"/>
                  </a:lnTo>
                  <a:lnTo>
                    <a:pt x="303" y="270"/>
                  </a:lnTo>
                  <a:lnTo>
                    <a:pt x="337" y="303"/>
                  </a:lnTo>
                  <a:lnTo>
                    <a:pt x="438" y="270"/>
                  </a:lnTo>
                  <a:close/>
                  <a:moveTo>
                    <a:pt x="270" y="0"/>
                  </a:moveTo>
                  <a:lnTo>
                    <a:pt x="270" y="34"/>
                  </a:lnTo>
                  <a:lnTo>
                    <a:pt x="202" y="101"/>
                  </a:lnTo>
                  <a:lnTo>
                    <a:pt x="135" y="202"/>
                  </a:lnTo>
                  <a:lnTo>
                    <a:pt x="101" y="404"/>
                  </a:lnTo>
                  <a:lnTo>
                    <a:pt x="101" y="640"/>
                  </a:lnTo>
                  <a:lnTo>
                    <a:pt x="135" y="876"/>
                  </a:lnTo>
                  <a:lnTo>
                    <a:pt x="34" y="876"/>
                  </a:lnTo>
                  <a:lnTo>
                    <a:pt x="0" y="909"/>
                  </a:lnTo>
                  <a:lnTo>
                    <a:pt x="0" y="943"/>
                  </a:lnTo>
                  <a:lnTo>
                    <a:pt x="0" y="1010"/>
                  </a:lnTo>
                  <a:lnTo>
                    <a:pt x="34" y="1010"/>
                  </a:lnTo>
                  <a:lnTo>
                    <a:pt x="135" y="1044"/>
                  </a:lnTo>
                  <a:lnTo>
                    <a:pt x="236" y="1044"/>
                  </a:lnTo>
                  <a:lnTo>
                    <a:pt x="337" y="1010"/>
                  </a:lnTo>
                  <a:lnTo>
                    <a:pt x="438" y="977"/>
                  </a:lnTo>
                  <a:lnTo>
                    <a:pt x="606" y="808"/>
                  </a:lnTo>
                  <a:lnTo>
                    <a:pt x="741" y="640"/>
                  </a:lnTo>
                  <a:lnTo>
                    <a:pt x="741" y="539"/>
                  </a:lnTo>
                  <a:lnTo>
                    <a:pt x="741" y="438"/>
                  </a:lnTo>
                  <a:lnTo>
                    <a:pt x="707" y="337"/>
                  </a:lnTo>
                  <a:lnTo>
                    <a:pt x="674" y="236"/>
                  </a:lnTo>
                  <a:lnTo>
                    <a:pt x="606" y="169"/>
                  </a:lnTo>
                  <a:lnTo>
                    <a:pt x="303" y="169"/>
                  </a:lnTo>
                  <a:lnTo>
                    <a:pt x="303" y="3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3" name="Google Shape;1303;p8"/>
            <p:cNvSpPr/>
            <p:nvPr/>
          </p:nvSpPr>
          <p:spPr>
            <a:xfrm>
              <a:off x="3974125" y="3175650"/>
              <a:ext cx="63150" cy="69050"/>
            </a:xfrm>
            <a:custGeom>
              <a:rect b="b" l="l" r="r" t="t"/>
              <a:pathLst>
                <a:path extrusionOk="0" h="2762" w="2526">
                  <a:moveTo>
                    <a:pt x="2256" y="236"/>
                  </a:moveTo>
                  <a:lnTo>
                    <a:pt x="2256" y="640"/>
                  </a:lnTo>
                  <a:lnTo>
                    <a:pt x="2290" y="1078"/>
                  </a:lnTo>
                  <a:lnTo>
                    <a:pt x="2290" y="1785"/>
                  </a:lnTo>
                  <a:lnTo>
                    <a:pt x="2323" y="2492"/>
                  </a:lnTo>
                  <a:lnTo>
                    <a:pt x="1448" y="2492"/>
                  </a:lnTo>
                  <a:lnTo>
                    <a:pt x="909" y="2526"/>
                  </a:lnTo>
                  <a:lnTo>
                    <a:pt x="640" y="2559"/>
                  </a:lnTo>
                  <a:lnTo>
                    <a:pt x="371" y="2593"/>
                  </a:lnTo>
                  <a:lnTo>
                    <a:pt x="337" y="1886"/>
                  </a:lnTo>
                  <a:lnTo>
                    <a:pt x="236" y="1145"/>
                  </a:lnTo>
                  <a:lnTo>
                    <a:pt x="202" y="708"/>
                  </a:lnTo>
                  <a:lnTo>
                    <a:pt x="135" y="270"/>
                  </a:lnTo>
                  <a:lnTo>
                    <a:pt x="1179" y="270"/>
                  </a:lnTo>
                  <a:lnTo>
                    <a:pt x="2256" y="236"/>
                  </a:lnTo>
                  <a:close/>
                  <a:moveTo>
                    <a:pt x="2222" y="1"/>
                  </a:moveTo>
                  <a:lnTo>
                    <a:pt x="1179" y="34"/>
                  </a:lnTo>
                  <a:lnTo>
                    <a:pt x="640" y="34"/>
                  </a:lnTo>
                  <a:lnTo>
                    <a:pt x="135" y="68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0" y="438"/>
                  </a:lnTo>
                  <a:lnTo>
                    <a:pt x="0" y="674"/>
                  </a:lnTo>
                  <a:lnTo>
                    <a:pt x="34" y="1145"/>
                  </a:lnTo>
                  <a:lnTo>
                    <a:pt x="101" y="1920"/>
                  </a:lnTo>
                  <a:lnTo>
                    <a:pt x="135" y="2357"/>
                  </a:lnTo>
                  <a:lnTo>
                    <a:pt x="236" y="2694"/>
                  </a:lnTo>
                  <a:lnTo>
                    <a:pt x="236" y="2728"/>
                  </a:lnTo>
                  <a:lnTo>
                    <a:pt x="270" y="2761"/>
                  </a:lnTo>
                  <a:lnTo>
                    <a:pt x="337" y="2728"/>
                  </a:lnTo>
                  <a:lnTo>
                    <a:pt x="371" y="2728"/>
                  </a:lnTo>
                  <a:lnTo>
                    <a:pt x="606" y="2761"/>
                  </a:lnTo>
                  <a:lnTo>
                    <a:pt x="842" y="2761"/>
                  </a:lnTo>
                  <a:lnTo>
                    <a:pt x="1313" y="2728"/>
                  </a:lnTo>
                  <a:lnTo>
                    <a:pt x="2088" y="2728"/>
                  </a:lnTo>
                  <a:lnTo>
                    <a:pt x="2357" y="2694"/>
                  </a:lnTo>
                  <a:lnTo>
                    <a:pt x="2492" y="2694"/>
                  </a:lnTo>
                  <a:lnTo>
                    <a:pt x="2492" y="2660"/>
                  </a:lnTo>
                  <a:lnTo>
                    <a:pt x="2525" y="2324"/>
                  </a:lnTo>
                  <a:lnTo>
                    <a:pt x="2525" y="1953"/>
                  </a:lnTo>
                  <a:lnTo>
                    <a:pt x="2492" y="1246"/>
                  </a:lnTo>
                  <a:lnTo>
                    <a:pt x="2458" y="640"/>
                  </a:lnTo>
                  <a:lnTo>
                    <a:pt x="2424" y="337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4" name="Google Shape;1304;p8"/>
            <p:cNvSpPr/>
            <p:nvPr/>
          </p:nvSpPr>
          <p:spPr>
            <a:xfrm>
              <a:off x="4091950" y="3033400"/>
              <a:ext cx="62325" cy="65675"/>
            </a:xfrm>
            <a:custGeom>
              <a:rect b="b" l="l" r="r" t="t"/>
              <a:pathLst>
                <a:path extrusionOk="0" h="2627" w="2493">
                  <a:moveTo>
                    <a:pt x="2223" y="135"/>
                  </a:moveTo>
                  <a:lnTo>
                    <a:pt x="2257" y="1213"/>
                  </a:lnTo>
                  <a:lnTo>
                    <a:pt x="2223" y="2290"/>
                  </a:lnTo>
                  <a:lnTo>
                    <a:pt x="1752" y="2324"/>
                  </a:lnTo>
                  <a:lnTo>
                    <a:pt x="1247" y="2357"/>
                  </a:lnTo>
                  <a:lnTo>
                    <a:pt x="775" y="2357"/>
                  </a:lnTo>
                  <a:lnTo>
                    <a:pt x="539" y="2391"/>
                  </a:lnTo>
                  <a:lnTo>
                    <a:pt x="337" y="2425"/>
                  </a:lnTo>
                  <a:lnTo>
                    <a:pt x="304" y="2425"/>
                  </a:lnTo>
                  <a:lnTo>
                    <a:pt x="304" y="2391"/>
                  </a:lnTo>
                  <a:lnTo>
                    <a:pt x="337" y="1886"/>
                  </a:lnTo>
                  <a:lnTo>
                    <a:pt x="304" y="1347"/>
                  </a:lnTo>
                  <a:lnTo>
                    <a:pt x="236" y="809"/>
                  </a:lnTo>
                  <a:lnTo>
                    <a:pt x="135" y="270"/>
                  </a:lnTo>
                  <a:lnTo>
                    <a:pt x="1213" y="270"/>
                  </a:lnTo>
                  <a:lnTo>
                    <a:pt x="1718" y="236"/>
                  </a:lnTo>
                  <a:lnTo>
                    <a:pt x="2223" y="135"/>
                  </a:lnTo>
                  <a:close/>
                  <a:moveTo>
                    <a:pt x="1718" y="1"/>
                  </a:moveTo>
                  <a:lnTo>
                    <a:pt x="1179" y="34"/>
                  </a:lnTo>
                  <a:lnTo>
                    <a:pt x="640" y="68"/>
                  </a:lnTo>
                  <a:lnTo>
                    <a:pt x="102" y="68"/>
                  </a:lnTo>
                  <a:lnTo>
                    <a:pt x="34" y="102"/>
                  </a:lnTo>
                  <a:lnTo>
                    <a:pt x="1" y="135"/>
                  </a:lnTo>
                  <a:lnTo>
                    <a:pt x="1" y="203"/>
                  </a:lnTo>
                  <a:lnTo>
                    <a:pt x="34" y="270"/>
                  </a:lnTo>
                  <a:lnTo>
                    <a:pt x="34" y="775"/>
                  </a:lnTo>
                  <a:lnTo>
                    <a:pt x="34" y="1347"/>
                  </a:lnTo>
                  <a:lnTo>
                    <a:pt x="68" y="1886"/>
                  </a:lnTo>
                  <a:lnTo>
                    <a:pt x="135" y="2391"/>
                  </a:lnTo>
                  <a:lnTo>
                    <a:pt x="169" y="2458"/>
                  </a:lnTo>
                  <a:lnTo>
                    <a:pt x="203" y="2458"/>
                  </a:lnTo>
                  <a:lnTo>
                    <a:pt x="236" y="2492"/>
                  </a:lnTo>
                  <a:lnTo>
                    <a:pt x="270" y="2458"/>
                  </a:lnTo>
                  <a:lnTo>
                    <a:pt x="270" y="2526"/>
                  </a:lnTo>
                  <a:lnTo>
                    <a:pt x="337" y="2559"/>
                  </a:lnTo>
                  <a:lnTo>
                    <a:pt x="539" y="2593"/>
                  </a:lnTo>
                  <a:lnTo>
                    <a:pt x="775" y="2627"/>
                  </a:lnTo>
                  <a:lnTo>
                    <a:pt x="1280" y="2593"/>
                  </a:lnTo>
                  <a:lnTo>
                    <a:pt x="1752" y="2526"/>
                  </a:lnTo>
                  <a:lnTo>
                    <a:pt x="2223" y="2425"/>
                  </a:lnTo>
                  <a:lnTo>
                    <a:pt x="2223" y="2492"/>
                  </a:lnTo>
                  <a:lnTo>
                    <a:pt x="2257" y="2559"/>
                  </a:lnTo>
                  <a:lnTo>
                    <a:pt x="2324" y="2593"/>
                  </a:lnTo>
                  <a:lnTo>
                    <a:pt x="2391" y="2593"/>
                  </a:lnTo>
                  <a:lnTo>
                    <a:pt x="2425" y="2526"/>
                  </a:lnTo>
                  <a:lnTo>
                    <a:pt x="2492" y="1920"/>
                  </a:lnTo>
                  <a:lnTo>
                    <a:pt x="2492" y="1314"/>
                  </a:lnTo>
                  <a:lnTo>
                    <a:pt x="2492" y="708"/>
                  </a:lnTo>
                  <a:lnTo>
                    <a:pt x="2391" y="102"/>
                  </a:lnTo>
                  <a:lnTo>
                    <a:pt x="2391" y="68"/>
                  </a:lnTo>
                  <a:lnTo>
                    <a:pt x="2324" y="68"/>
                  </a:lnTo>
                  <a:lnTo>
                    <a:pt x="23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4132350" y="3104100"/>
              <a:ext cx="8450" cy="58100"/>
            </a:xfrm>
            <a:custGeom>
              <a:rect b="b" l="l" r="r" t="t"/>
              <a:pathLst>
                <a:path extrusionOk="0" h="2324" w="338">
                  <a:moveTo>
                    <a:pt x="68" y="1"/>
                  </a:moveTo>
                  <a:lnTo>
                    <a:pt x="35" y="34"/>
                  </a:lnTo>
                  <a:lnTo>
                    <a:pt x="1" y="304"/>
                  </a:lnTo>
                  <a:lnTo>
                    <a:pt x="1" y="573"/>
                  </a:lnTo>
                  <a:lnTo>
                    <a:pt x="35" y="1078"/>
                  </a:lnTo>
                  <a:lnTo>
                    <a:pt x="68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4"/>
                  </a:lnTo>
                  <a:lnTo>
                    <a:pt x="304" y="2324"/>
                  </a:lnTo>
                  <a:lnTo>
                    <a:pt x="304" y="2257"/>
                  </a:lnTo>
                  <a:lnTo>
                    <a:pt x="338" y="1987"/>
                  </a:lnTo>
                  <a:lnTo>
                    <a:pt x="304" y="1684"/>
                  </a:lnTo>
                  <a:lnTo>
                    <a:pt x="237" y="1078"/>
                  </a:lnTo>
                  <a:lnTo>
                    <a:pt x="203" y="539"/>
                  </a:lnTo>
                  <a:lnTo>
                    <a:pt x="169" y="304"/>
                  </a:lnTo>
                  <a:lnTo>
                    <a:pt x="136" y="34"/>
                  </a:lnTo>
                  <a:lnTo>
                    <a:pt x="13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4015375" y="3126825"/>
              <a:ext cx="18525" cy="21925"/>
            </a:xfrm>
            <a:custGeom>
              <a:rect b="b" l="l" r="r" t="t"/>
              <a:pathLst>
                <a:path extrusionOk="0" h="877" w="741">
                  <a:moveTo>
                    <a:pt x="101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02"/>
                  </a:lnTo>
                  <a:lnTo>
                    <a:pt x="34" y="169"/>
                  </a:lnTo>
                  <a:lnTo>
                    <a:pt x="135" y="203"/>
                  </a:lnTo>
                  <a:lnTo>
                    <a:pt x="337" y="270"/>
                  </a:lnTo>
                  <a:lnTo>
                    <a:pt x="168" y="472"/>
                  </a:lnTo>
                  <a:lnTo>
                    <a:pt x="34" y="708"/>
                  </a:lnTo>
                  <a:lnTo>
                    <a:pt x="0" y="775"/>
                  </a:lnTo>
                  <a:lnTo>
                    <a:pt x="34" y="842"/>
                  </a:lnTo>
                  <a:lnTo>
                    <a:pt x="101" y="876"/>
                  </a:lnTo>
                  <a:lnTo>
                    <a:pt x="168" y="876"/>
                  </a:lnTo>
                  <a:lnTo>
                    <a:pt x="505" y="775"/>
                  </a:lnTo>
                  <a:lnTo>
                    <a:pt x="673" y="741"/>
                  </a:lnTo>
                  <a:lnTo>
                    <a:pt x="707" y="708"/>
                  </a:lnTo>
                  <a:lnTo>
                    <a:pt x="741" y="640"/>
                  </a:lnTo>
                  <a:lnTo>
                    <a:pt x="741" y="573"/>
                  </a:lnTo>
                  <a:lnTo>
                    <a:pt x="673" y="539"/>
                  </a:lnTo>
                  <a:lnTo>
                    <a:pt x="640" y="539"/>
                  </a:lnTo>
                  <a:lnTo>
                    <a:pt x="505" y="573"/>
                  </a:lnTo>
                  <a:lnTo>
                    <a:pt x="370" y="607"/>
                  </a:lnTo>
                  <a:lnTo>
                    <a:pt x="640" y="236"/>
                  </a:lnTo>
                  <a:lnTo>
                    <a:pt x="673" y="169"/>
                  </a:lnTo>
                  <a:lnTo>
                    <a:pt x="640" y="135"/>
                  </a:lnTo>
                  <a:lnTo>
                    <a:pt x="606" y="102"/>
                  </a:lnTo>
                  <a:lnTo>
                    <a:pt x="539" y="68"/>
                  </a:lnTo>
                  <a:lnTo>
                    <a:pt x="236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7" name="Google Shape;1307;p8"/>
            <p:cNvSpPr/>
            <p:nvPr/>
          </p:nvSpPr>
          <p:spPr>
            <a:xfrm>
              <a:off x="3990950" y="3106625"/>
              <a:ext cx="63150" cy="59800"/>
            </a:xfrm>
            <a:custGeom>
              <a:rect b="b" l="l" r="r" t="t"/>
              <a:pathLst>
                <a:path extrusionOk="0" h="2392" w="2526">
                  <a:moveTo>
                    <a:pt x="2256" y="236"/>
                  </a:moveTo>
                  <a:lnTo>
                    <a:pt x="2256" y="674"/>
                  </a:lnTo>
                  <a:lnTo>
                    <a:pt x="2290" y="1112"/>
                  </a:lnTo>
                  <a:lnTo>
                    <a:pt x="2290" y="1617"/>
                  </a:lnTo>
                  <a:lnTo>
                    <a:pt x="2324" y="2122"/>
                  </a:lnTo>
                  <a:lnTo>
                    <a:pt x="1448" y="2122"/>
                  </a:lnTo>
                  <a:lnTo>
                    <a:pt x="910" y="2156"/>
                  </a:lnTo>
                  <a:lnTo>
                    <a:pt x="640" y="2156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8"/>
                  </a:lnTo>
                  <a:lnTo>
                    <a:pt x="169" y="270"/>
                  </a:lnTo>
                  <a:lnTo>
                    <a:pt x="169" y="270"/>
                  </a:lnTo>
                  <a:lnTo>
                    <a:pt x="674" y="304"/>
                  </a:lnTo>
                  <a:lnTo>
                    <a:pt x="1213" y="270"/>
                  </a:lnTo>
                  <a:lnTo>
                    <a:pt x="2256" y="236"/>
                  </a:lnTo>
                  <a:close/>
                  <a:moveTo>
                    <a:pt x="2256" y="1"/>
                  </a:moveTo>
                  <a:lnTo>
                    <a:pt x="1179" y="34"/>
                  </a:lnTo>
                  <a:lnTo>
                    <a:pt x="674" y="68"/>
                  </a:lnTo>
                  <a:lnTo>
                    <a:pt x="135" y="102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79"/>
                  </a:lnTo>
                  <a:lnTo>
                    <a:pt x="102" y="1751"/>
                  </a:lnTo>
                  <a:lnTo>
                    <a:pt x="135" y="2055"/>
                  </a:lnTo>
                  <a:lnTo>
                    <a:pt x="203" y="2324"/>
                  </a:lnTo>
                  <a:lnTo>
                    <a:pt x="236" y="2358"/>
                  </a:lnTo>
                  <a:lnTo>
                    <a:pt x="371" y="2358"/>
                  </a:lnTo>
                  <a:lnTo>
                    <a:pt x="573" y="2391"/>
                  </a:lnTo>
                  <a:lnTo>
                    <a:pt x="842" y="2391"/>
                  </a:lnTo>
                  <a:lnTo>
                    <a:pt x="1314" y="2358"/>
                  </a:lnTo>
                  <a:lnTo>
                    <a:pt x="2088" y="2358"/>
                  </a:lnTo>
                  <a:lnTo>
                    <a:pt x="2357" y="2324"/>
                  </a:lnTo>
                  <a:lnTo>
                    <a:pt x="2458" y="2324"/>
                  </a:lnTo>
                  <a:lnTo>
                    <a:pt x="2492" y="2290"/>
                  </a:lnTo>
                  <a:lnTo>
                    <a:pt x="2526" y="2021"/>
                  </a:lnTo>
                  <a:lnTo>
                    <a:pt x="2526" y="1785"/>
                  </a:lnTo>
                  <a:lnTo>
                    <a:pt x="2492" y="1246"/>
                  </a:lnTo>
                  <a:lnTo>
                    <a:pt x="2458" y="674"/>
                  </a:lnTo>
                  <a:lnTo>
                    <a:pt x="2425" y="371"/>
                  </a:lnTo>
                  <a:lnTo>
                    <a:pt x="2357" y="68"/>
                  </a:lnTo>
                  <a:lnTo>
                    <a:pt x="2324" y="34"/>
                  </a:lnTo>
                  <a:lnTo>
                    <a:pt x="2290" y="34"/>
                  </a:lnTo>
                  <a:lnTo>
                    <a:pt x="225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8" name="Google Shape;1308;p8"/>
            <p:cNvSpPr/>
            <p:nvPr/>
          </p:nvSpPr>
          <p:spPr>
            <a:xfrm>
              <a:off x="4412650" y="3088950"/>
              <a:ext cx="64825" cy="60625"/>
            </a:xfrm>
            <a:custGeom>
              <a:rect b="b" l="l" r="r" t="t"/>
              <a:pathLst>
                <a:path extrusionOk="0" h="2425" w="2593">
                  <a:moveTo>
                    <a:pt x="2391" y="1"/>
                  </a:moveTo>
                  <a:lnTo>
                    <a:pt x="2357" y="34"/>
                  </a:lnTo>
                  <a:lnTo>
                    <a:pt x="2323" y="135"/>
                  </a:lnTo>
                  <a:lnTo>
                    <a:pt x="1751" y="102"/>
                  </a:lnTo>
                  <a:lnTo>
                    <a:pt x="1179" y="68"/>
                  </a:lnTo>
                  <a:lnTo>
                    <a:pt x="674" y="34"/>
                  </a:lnTo>
                  <a:lnTo>
                    <a:pt x="404" y="68"/>
                  </a:lnTo>
                  <a:lnTo>
                    <a:pt x="303" y="135"/>
                  </a:lnTo>
                  <a:lnTo>
                    <a:pt x="202" y="169"/>
                  </a:lnTo>
                  <a:lnTo>
                    <a:pt x="202" y="203"/>
                  </a:lnTo>
                  <a:lnTo>
                    <a:pt x="371" y="270"/>
                  </a:lnTo>
                  <a:lnTo>
                    <a:pt x="573" y="304"/>
                  </a:lnTo>
                  <a:lnTo>
                    <a:pt x="1684" y="304"/>
                  </a:lnTo>
                  <a:lnTo>
                    <a:pt x="2323" y="337"/>
                  </a:lnTo>
                  <a:lnTo>
                    <a:pt x="2323" y="708"/>
                  </a:lnTo>
                  <a:lnTo>
                    <a:pt x="2323" y="1078"/>
                  </a:lnTo>
                  <a:lnTo>
                    <a:pt x="2323" y="1583"/>
                  </a:lnTo>
                  <a:lnTo>
                    <a:pt x="2357" y="1852"/>
                  </a:lnTo>
                  <a:lnTo>
                    <a:pt x="2387" y="2088"/>
                  </a:lnTo>
                  <a:lnTo>
                    <a:pt x="2387" y="2088"/>
                  </a:lnTo>
                  <a:lnTo>
                    <a:pt x="1347" y="2122"/>
                  </a:lnTo>
                  <a:lnTo>
                    <a:pt x="808" y="2155"/>
                  </a:lnTo>
                  <a:lnTo>
                    <a:pt x="539" y="2189"/>
                  </a:lnTo>
                  <a:lnTo>
                    <a:pt x="303" y="2256"/>
                  </a:lnTo>
                  <a:lnTo>
                    <a:pt x="270" y="1751"/>
                  </a:lnTo>
                  <a:lnTo>
                    <a:pt x="236" y="1246"/>
                  </a:lnTo>
                  <a:lnTo>
                    <a:pt x="270" y="708"/>
                  </a:lnTo>
                  <a:lnTo>
                    <a:pt x="236" y="438"/>
                  </a:lnTo>
                  <a:lnTo>
                    <a:pt x="202" y="304"/>
                  </a:lnTo>
                  <a:lnTo>
                    <a:pt x="169" y="203"/>
                  </a:lnTo>
                  <a:lnTo>
                    <a:pt x="68" y="337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88"/>
                  </a:lnTo>
                  <a:lnTo>
                    <a:pt x="68" y="2189"/>
                  </a:lnTo>
                  <a:lnTo>
                    <a:pt x="101" y="2290"/>
                  </a:lnTo>
                  <a:lnTo>
                    <a:pt x="169" y="2391"/>
                  </a:lnTo>
                  <a:lnTo>
                    <a:pt x="270" y="2425"/>
                  </a:lnTo>
                  <a:lnTo>
                    <a:pt x="303" y="2425"/>
                  </a:lnTo>
                  <a:lnTo>
                    <a:pt x="337" y="2391"/>
                  </a:lnTo>
                  <a:lnTo>
                    <a:pt x="337" y="2357"/>
                  </a:lnTo>
                  <a:lnTo>
                    <a:pt x="573" y="2391"/>
                  </a:lnTo>
                  <a:lnTo>
                    <a:pt x="842" y="2425"/>
                  </a:lnTo>
                  <a:lnTo>
                    <a:pt x="1347" y="2391"/>
                  </a:lnTo>
                  <a:lnTo>
                    <a:pt x="2391" y="2324"/>
                  </a:lnTo>
                  <a:lnTo>
                    <a:pt x="2458" y="2290"/>
                  </a:lnTo>
                  <a:lnTo>
                    <a:pt x="2492" y="2324"/>
                  </a:lnTo>
                  <a:lnTo>
                    <a:pt x="2525" y="2324"/>
                  </a:lnTo>
                  <a:lnTo>
                    <a:pt x="2559" y="2290"/>
                  </a:lnTo>
                  <a:lnTo>
                    <a:pt x="2593" y="2021"/>
                  </a:lnTo>
                  <a:lnTo>
                    <a:pt x="2559" y="1785"/>
                  </a:lnTo>
                  <a:lnTo>
                    <a:pt x="2525" y="1246"/>
                  </a:lnTo>
                  <a:lnTo>
                    <a:pt x="2525" y="640"/>
                  </a:lnTo>
                  <a:lnTo>
                    <a:pt x="2492" y="337"/>
                  </a:lnTo>
                  <a:lnTo>
                    <a:pt x="2458" y="34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9" name="Google Shape;1309;p8"/>
            <p:cNvSpPr/>
            <p:nvPr/>
          </p:nvSpPr>
          <p:spPr>
            <a:xfrm>
              <a:off x="6994975" y="3960950"/>
              <a:ext cx="296300" cy="452025"/>
            </a:xfrm>
            <a:custGeom>
              <a:rect b="b" l="l" r="r" t="t"/>
              <a:pathLst>
                <a:path extrusionOk="0" h="18081" w="11852">
                  <a:moveTo>
                    <a:pt x="8721" y="1"/>
                  </a:moveTo>
                  <a:lnTo>
                    <a:pt x="6431" y="506"/>
                  </a:lnTo>
                  <a:lnTo>
                    <a:pt x="4142" y="1045"/>
                  </a:lnTo>
                  <a:lnTo>
                    <a:pt x="1886" y="1651"/>
                  </a:lnTo>
                  <a:lnTo>
                    <a:pt x="977" y="1886"/>
                  </a:lnTo>
                  <a:lnTo>
                    <a:pt x="742" y="1954"/>
                  </a:lnTo>
                  <a:lnTo>
                    <a:pt x="540" y="2055"/>
                  </a:lnTo>
                  <a:lnTo>
                    <a:pt x="338" y="2156"/>
                  </a:lnTo>
                  <a:lnTo>
                    <a:pt x="169" y="2290"/>
                  </a:lnTo>
                  <a:lnTo>
                    <a:pt x="169" y="2324"/>
                  </a:lnTo>
                  <a:lnTo>
                    <a:pt x="136" y="2257"/>
                  </a:lnTo>
                  <a:lnTo>
                    <a:pt x="68" y="2223"/>
                  </a:lnTo>
                  <a:lnTo>
                    <a:pt x="1" y="2223"/>
                  </a:lnTo>
                  <a:lnTo>
                    <a:pt x="1" y="2290"/>
                  </a:lnTo>
                  <a:lnTo>
                    <a:pt x="35" y="2762"/>
                  </a:lnTo>
                  <a:lnTo>
                    <a:pt x="136" y="3233"/>
                  </a:lnTo>
                  <a:lnTo>
                    <a:pt x="371" y="4176"/>
                  </a:lnTo>
                  <a:lnTo>
                    <a:pt x="641" y="5118"/>
                  </a:lnTo>
                  <a:lnTo>
                    <a:pt x="876" y="6061"/>
                  </a:lnTo>
                  <a:lnTo>
                    <a:pt x="1785" y="10068"/>
                  </a:lnTo>
                  <a:lnTo>
                    <a:pt x="2223" y="12054"/>
                  </a:lnTo>
                  <a:lnTo>
                    <a:pt x="2728" y="14040"/>
                  </a:lnTo>
                  <a:lnTo>
                    <a:pt x="3267" y="16027"/>
                  </a:lnTo>
                  <a:lnTo>
                    <a:pt x="3536" y="17037"/>
                  </a:lnTo>
                  <a:lnTo>
                    <a:pt x="3873" y="17980"/>
                  </a:lnTo>
                  <a:lnTo>
                    <a:pt x="3940" y="18081"/>
                  </a:lnTo>
                  <a:lnTo>
                    <a:pt x="4007" y="18081"/>
                  </a:lnTo>
                  <a:lnTo>
                    <a:pt x="4075" y="18047"/>
                  </a:lnTo>
                  <a:lnTo>
                    <a:pt x="4142" y="17980"/>
                  </a:lnTo>
                  <a:lnTo>
                    <a:pt x="4681" y="17879"/>
                  </a:lnTo>
                  <a:lnTo>
                    <a:pt x="5253" y="17710"/>
                  </a:lnTo>
                  <a:lnTo>
                    <a:pt x="6330" y="17374"/>
                  </a:lnTo>
                  <a:lnTo>
                    <a:pt x="7576" y="17003"/>
                  </a:lnTo>
                  <a:lnTo>
                    <a:pt x="8856" y="16667"/>
                  </a:lnTo>
                  <a:lnTo>
                    <a:pt x="10337" y="16296"/>
                  </a:lnTo>
                  <a:lnTo>
                    <a:pt x="11111" y="16128"/>
                  </a:lnTo>
                  <a:lnTo>
                    <a:pt x="11852" y="15892"/>
                  </a:lnTo>
                  <a:lnTo>
                    <a:pt x="11852" y="15656"/>
                  </a:lnTo>
                  <a:lnTo>
                    <a:pt x="11044" y="15892"/>
                  </a:lnTo>
                  <a:lnTo>
                    <a:pt x="10202" y="16094"/>
                  </a:lnTo>
                  <a:lnTo>
                    <a:pt x="8519" y="16532"/>
                  </a:lnTo>
                  <a:lnTo>
                    <a:pt x="6263" y="17172"/>
                  </a:lnTo>
                  <a:lnTo>
                    <a:pt x="5152" y="17475"/>
                  </a:lnTo>
                  <a:lnTo>
                    <a:pt x="4613" y="17643"/>
                  </a:lnTo>
                  <a:lnTo>
                    <a:pt x="4108" y="17879"/>
                  </a:lnTo>
                  <a:lnTo>
                    <a:pt x="3536" y="15926"/>
                  </a:lnTo>
                  <a:lnTo>
                    <a:pt x="2997" y="13939"/>
                  </a:lnTo>
                  <a:lnTo>
                    <a:pt x="2526" y="11987"/>
                  </a:lnTo>
                  <a:lnTo>
                    <a:pt x="2055" y="9967"/>
                  </a:lnTo>
                  <a:lnTo>
                    <a:pt x="1146" y="5960"/>
                  </a:lnTo>
                  <a:lnTo>
                    <a:pt x="742" y="4108"/>
                  </a:lnTo>
                  <a:lnTo>
                    <a:pt x="506" y="3199"/>
                  </a:lnTo>
                  <a:lnTo>
                    <a:pt x="338" y="2762"/>
                  </a:lnTo>
                  <a:lnTo>
                    <a:pt x="182" y="2358"/>
                  </a:lnTo>
                  <a:lnTo>
                    <a:pt x="405" y="2358"/>
                  </a:lnTo>
                  <a:lnTo>
                    <a:pt x="641" y="2324"/>
                  </a:lnTo>
                  <a:lnTo>
                    <a:pt x="1078" y="2223"/>
                  </a:lnTo>
                  <a:lnTo>
                    <a:pt x="1954" y="1920"/>
                  </a:lnTo>
                  <a:lnTo>
                    <a:pt x="4209" y="1314"/>
                  </a:lnTo>
                  <a:lnTo>
                    <a:pt x="6465" y="775"/>
                  </a:lnTo>
                  <a:lnTo>
                    <a:pt x="8755" y="304"/>
                  </a:lnTo>
                  <a:lnTo>
                    <a:pt x="8889" y="977"/>
                  </a:lnTo>
                  <a:lnTo>
                    <a:pt x="9024" y="1651"/>
                  </a:lnTo>
                  <a:lnTo>
                    <a:pt x="9394" y="3031"/>
                  </a:lnTo>
                  <a:lnTo>
                    <a:pt x="10303" y="6330"/>
                  </a:lnTo>
                  <a:lnTo>
                    <a:pt x="11280" y="9664"/>
                  </a:lnTo>
                  <a:lnTo>
                    <a:pt x="11549" y="10674"/>
                  </a:lnTo>
                  <a:lnTo>
                    <a:pt x="11852" y="11717"/>
                  </a:lnTo>
                  <a:lnTo>
                    <a:pt x="11852" y="10640"/>
                  </a:lnTo>
                  <a:lnTo>
                    <a:pt x="11583" y="9832"/>
                  </a:lnTo>
                  <a:lnTo>
                    <a:pt x="10640" y="6532"/>
                  </a:lnTo>
                  <a:lnTo>
                    <a:pt x="9798" y="3469"/>
                  </a:lnTo>
                  <a:lnTo>
                    <a:pt x="9394" y="1785"/>
                  </a:lnTo>
                  <a:lnTo>
                    <a:pt x="9159" y="944"/>
                  </a:lnTo>
                  <a:lnTo>
                    <a:pt x="8923" y="136"/>
                  </a:lnTo>
                  <a:lnTo>
                    <a:pt x="8889" y="102"/>
                  </a:lnTo>
                  <a:lnTo>
                    <a:pt x="8822" y="35"/>
                  </a:lnTo>
                  <a:lnTo>
                    <a:pt x="878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5857000" y="2891150"/>
              <a:ext cx="1266800" cy="381325"/>
            </a:xfrm>
            <a:custGeom>
              <a:rect b="b" l="l" r="r" t="t"/>
              <a:pathLst>
                <a:path extrusionOk="0" h="15253" w="50672">
                  <a:moveTo>
                    <a:pt x="22592" y="5219"/>
                  </a:moveTo>
                  <a:lnTo>
                    <a:pt x="22558" y="5859"/>
                  </a:lnTo>
                  <a:lnTo>
                    <a:pt x="22154" y="5893"/>
                  </a:lnTo>
                  <a:lnTo>
                    <a:pt x="22188" y="5825"/>
                  </a:lnTo>
                  <a:lnTo>
                    <a:pt x="22188" y="5758"/>
                  </a:lnTo>
                  <a:lnTo>
                    <a:pt x="22154" y="5623"/>
                  </a:lnTo>
                  <a:lnTo>
                    <a:pt x="22121" y="5421"/>
                  </a:lnTo>
                  <a:lnTo>
                    <a:pt x="22087" y="5253"/>
                  </a:lnTo>
                  <a:lnTo>
                    <a:pt x="22558" y="5219"/>
                  </a:lnTo>
                  <a:close/>
                  <a:moveTo>
                    <a:pt x="21919" y="5253"/>
                  </a:moveTo>
                  <a:lnTo>
                    <a:pt x="21919" y="5590"/>
                  </a:lnTo>
                  <a:lnTo>
                    <a:pt x="21952" y="5758"/>
                  </a:lnTo>
                  <a:lnTo>
                    <a:pt x="21952" y="5859"/>
                  </a:lnTo>
                  <a:lnTo>
                    <a:pt x="21986" y="5926"/>
                  </a:lnTo>
                  <a:lnTo>
                    <a:pt x="21750" y="5960"/>
                  </a:lnTo>
                  <a:lnTo>
                    <a:pt x="21717" y="5792"/>
                  </a:lnTo>
                  <a:lnTo>
                    <a:pt x="21649" y="5623"/>
                  </a:lnTo>
                  <a:lnTo>
                    <a:pt x="21616" y="5455"/>
                  </a:lnTo>
                  <a:lnTo>
                    <a:pt x="21515" y="5287"/>
                  </a:lnTo>
                  <a:lnTo>
                    <a:pt x="21919" y="5253"/>
                  </a:lnTo>
                  <a:close/>
                  <a:moveTo>
                    <a:pt x="21447" y="5287"/>
                  </a:moveTo>
                  <a:lnTo>
                    <a:pt x="21447" y="5455"/>
                  </a:lnTo>
                  <a:lnTo>
                    <a:pt x="21481" y="5623"/>
                  </a:lnTo>
                  <a:lnTo>
                    <a:pt x="21515" y="5792"/>
                  </a:lnTo>
                  <a:lnTo>
                    <a:pt x="21548" y="5960"/>
                  </a:lnTo>
                  <a:lnTo>
                    <a:pt x="21313" y="5994"/>
                  </a:lnTo>
                  <a:lnTo>
                    <a:pt x="21313" y="5859"/>
                  </a:lnTo>
                  <a:lnTo>
                    <a:pt x="21279" y="5724"/>
                  </a:lnTo>
                  <a:lnTo>
                    <a:pt x="21178" y="5287"/>
                  </a:lnTo>
                  <a:close/>
                  <a:moveTo>
                    <a:pt x="21111" y="5287"/>
                  </a:moveTo>
                  <a:lnTo>
                    <a:pt x="21144" y="5691"/>
                  </a:lnTo>
                  <a:lnTo>
                    <a:pt x="21178" y="5859"/>
                  </a:lnTo>
                  <a:lnTo>
                    <a:pt x="21212" y="5994"/>
                  </a:lnTo>
                  <a:lnTo>
                    <a:pt x="20909" y="6027"/>
                  </a:lnTo>
                  <a:lnTo>
                    <a:pt x="20909" y="5960"/>
                  </a:lnTo>
                  <a:lnTo>
                    <a:pt x="20909" y="5859"/>
                  </a:lnTo>
                  <a:lnTo>
                    <a:pt x="20841" y="5724"/>
                  </a:lnTo>
                  <a:lnTo>
                    <a:pt x="20774" y="5320"/>
                  </a:lnTo>
                  <a:lnTo>
                    <a:pt x="21111" y="5287"/>
                  </a:lnTo>
                  <a:close/>
                  <a:moveTo>
                    <a:pt x="20673" y="5320"/>
                  </a:moveTo>
                  <a:lnTo>
                    <a:pt x="20673" y="5724"/>
                  </a:lnTo>
                  <a:lnTo>
                    <a:pt x="20673" y="5893"/>
                  </a:lnTo>
                  <a:lnTo>
                    <a:pt x="20707" y="5994"/>
                  </a:lnTo>
                  <a:lnTo>
                    <a:pt x="20740" y="6061"/>
                  </a:lnTo>
                  <a:lnTo>
                    <a:pt x="20471" y="6061"/>
                  </a:lnTo>
                  <a:lnTo>
                    <a:pt x="20471" y="5926"/>
                  </a:lnTo>
                  <a:lnTo>
                    <a:pt x="20437" y="5758"/>
                  </a:lnTo>
                  <a:lnTo>
                    <a:pt x="20404" y="5522"/>
                  </a:lnTo>
                  <a:lnTo>
                    <a:pt x="20370" y="5320"/>
                  </a:lnTo>
                  <a:close/>
                  <a:moveTo>
                    <a:pt x="20201" y="5320"/>
                  </a:moveTo>
                  <a:lnTo>
                    <a:pt x="20201" y="5522"/>
                  </a:lnTo>
                  <a:lnTo>
                    <a:pt x="20235" y="5691"/>
                  </a:lnTo>
                  <a:lnTo>
                    <a:pt x="20269" y="5893"/>
                  </a:lnTo>
                  <a:lnTo>
                    <a:pt x="20269" y="5994"/>
                  </a:lnTo>
                  <a:lnTo>
                    <a:pt x="20302" y="6095"/>
                  </a:lnTo>
                  <a:lnTo>
                    <a:pt x="20033" y="6128"/>
                  </a:lnTo>
                  <a:lnTo>
                    <a:pt x="19999" y="5893"/>
                  </a:lnTo>
                  <a:lnTo>
                    <a:pt x="19966" y="5623"/>
                  </a:lnTo>
                  <a:lnTo>
                    <a:pt x="19898" y="5354"/>
                  </a:lnTo>
                  <a:lnTo>
                    <a:pt x="20201" y="5320"/>
                  </a:lnTo>
                  <a:close/>
                  <a:moveTo>
                    <a:pt x="19730" y="5354"/>
                  </a:moveTo>
                  <a:lnTo>
                    <a:pt x="19764" y="5623"/>
                  </a:lnTo>
                  <a:lnTo>
                    <a:pt x="19764" y="5859"/>
                  </a:lnTo>
                  <a:lnTo>
                    <a:pt x="19797" y="5994"/>
                  </a:lnTo>
                  <a:lnTo>
                    <a:pt x="19831" y="6162"/>
                  </a:lnTo>
                  <a:lnTo>
                    <a:pt x="19528" y="6196"/>
                  </a:lnTo>
                  <a:lnTo>
                    <a:pt x="19494" y="5994"/>
                  </a:lnTo>
                  <a:lnTo>
                    <a:pt x="19461" y="5825"/>
                  </a:lnTo>
                  <a:lnTo>
                    <a:pt x="19427" y="5590"/>
                  </a:lnTo>
                  <a:lnTo>
                    <a:pt x="19360" y="5388"/>
                  </a:lnTo>
                  <a:lnTo>
                    <a:pt x="19730" y="5354"/>
                  </a:lnTo>
                  <a:close/>
                  <a:moveTo>
                    <a:pt x="22592" y="6095"/>
                  </a:moveTo>
                  <a:lnTo>
                    <a:pt x="22626" y="7071"/>
                  </a:lnTo>
                  <a:lnTo>
                    <a:pt x="22693" y="7778"/>
                  </a:lnTo>
                  <a:lnTo>
                    <a:pt x="22121" y="7778"/>
                  </a:lnTo>
                  <a:lnTo>
                    <a:pt x="21582" y="7845"/>
                  </a:lnTo>
                  <a:lnTo>
                    <a:pt x="20505" y="8014"/>
                  </a:lnTo>
                  <a:lnTo>
                    <a:pt x="19427" y="8115"/>
                  </a:lnTo>
                  <a:lnTo>
                    <a:pt x="18888" y="8182"/>
                  </a:lnTo>
                  <a:lnTo>
                    <a:pt x="18350" y="8317"/>
                  </a:lnTo>
                  <a:lnTo>
                    <a:pt x="18249" y="7441"/>
                  </a:lnTo>
                  <a:lnTo>
                    <a:pt x="18181" y="7037"/>
                  </a:lnTo>
                  <a:lnTo>
                    <a:pt x="18114" y="6633"/>
                  </a:lnTo>
                  <a:lnTo>
                    <a:pt x="18653" y="6600"/>
                  </a:lnTo>
                  <a:lnTo>
                    <a:pt x="19225" y="6532"/>
                  </a:lnTo>
                  <a:lnTo>
                    <a:pt x="20336" y="6398"/>
                  </a:lnTo>
                  <a:lnTo>
                    <a:pt x="21481" y="6229"/>
                  </a:lnTo>
                  <a:lnTo>
                    <a:pt x="22592" y="6095"/>
                  </a:lnTo>
                  <a:close/>
                  <a:moveTo>
                    <a:pt x="22693" y="7946"/>
                  </a:moveTo>
                  <a:lnTo>
                    <a:pt x="22760" y="8283"/>
                  </a:lnTo>
                  <a:lnTo>
                    <a:pt x="22828" y="8653"/>
                  </a:lnTo>
                  <a:lnTo>
                    <a:pt x="22356" y="8721"/>
                  </a:lnTo>
                  <a:lnTo>
                    <a:pt x="22289" y="8485"/>
                  </a:lnTo>
                  <a:lnTo>
                    <a:pt x="22222" y="8047"/>
                  </a:lnTo>
                  <a:lnTo>
                    <a:pt x="22693" y="7946"/>
                  </a:lnTo>
                  <a:close/>
                  <a:moveTo>
                    <a:pt x="22121" y="8047"/>
                  </a:moveTo>
                  <a:lnTo>
                    <a:pt x="22121" y="8249"/>
                  </a:lnTo>
                  <a:lnTo>
                    <a:pt x="22121" y="8451"/>
                  </a:lnTo>
                  <a:lnTo>
                    <a:pt x="22154" y="8721"/>
                  </a:lnTo>
                  <a:lnTo>
                    <a:pt x="21784" y="8788"/>
                  </a:lnTo>
                  <a:lnTo>
                    <a:pt x="21750" y="8586"/>
                  </a:lnTo>
                  <a:lnTo>
                    <a:pt x="21717" y="8418"/>
                  </a:lnTo>
                  <a:lnTo>
                    <a:pt x="21683" y="8249"/>
                  </a:lnTo>
                  <a:lnTo>
                    <a:pt x="21616" y="8115"/>
                  </a:lnTo>
                  <a:lnTo>
                    <a:pt x="22121" y="8047"/>
                  </a:lnTo>
                  <a:close/>
                  <a:moveTo>
                    <a:pt x="21481" y="8115"/>
                  </a:moveTo>
                  <a:lnTo>
                    <a:pt x="21481" y="8283"/>
                  </a:lnTo>
                  <a:lnTo>
                    <a:pt x="21515" y="8418"/>
                  </a:lnTo>
                  <a:lnTo>
                    <a:pt x="21548" y="8620"/>
                  </a:lnTo>
                  <a:lnTo>
                    <a:pt x="21582" y="8788"/>
                  </a:lnTo>
                  <a:lnTo>
                    <a:pt x="21313" y="8822"/>
                  </a:lnTo>
                  <a:lnTo>
                    <a:pt x="21245" y="8350"/>
                  </a:lnTo>
                  <a:lnTo>
                    <a:pt x="21178" y="8148"/>
                  </a:lnTo>
                  <a:lnTo>
                    <a:pt x="21481" y="8115"/>
                  </a:lnTo>
                  <a:close/>
                  <a:moveTo>
                    <a:pt x="20976" y="8182"/>
                  </a:moveTo>
                  <a:lnTo>
                    <a:pt x="21010" y="8384"/>
                  </a:lnTo>
                  <a:lnTo>
                    <a:pt x="21077" y="8855"/>
                  </a:lnTo>
                  <a:lnTo>
                    <a:pt x="20774" y="8889"/>
                  </a:lnTo>
                  <a:lnTo>
                    <a:pt x="20774" y="8721"/>
                  </a:lnTo>
                  <a:lnTo>
                    <a:pt x="20740" y="8552"/>
                  </a:lnTo>
                  <a:lnTo>
                    <a:pt x="20707" y="8384"/>
                  </a:lnTo>
                  <a:lnTo>
                    <a:pt x="20639" y="8216"/>
                  </a:lnTo>
                  <a:lnTo>
                    <a:pt x="20976" y="8182"/>
                  </a:lnTo>
                  <a:close/>
                  <a:moveTo>
                    <a:pt x="20505" y="8216"/>
                  </a:moveTo>
                  <a:lnTo>
                    <a:pt x="20505" y="8418"/>
                  </a:lnTo>
                  <a:lnTo>
                    <a:pt x="20538" y="8586"/>
                  </a:lnTo>
                  <a:lnTo>
                    <a:pt x="20538" y="8754"/>
                  </a:lnTo>
                  <a:lnTo>
                    <a:pt x="20606" y="8923"/>
                  </a:lnTo>
                  <a:lnTo>
                    <a:pt x="20336" y="8956"/>
                  </a:lnTo>
                  <a:lnTo>
                    <a:pt x="20336" y="8889"/>
                  </a:lnTo>
                  <a:lnTo>
                    <a:pt x="20336" y="8788"/>
                  </a:lnTo>
                  <a:lnTo>
                    <a:pt x="20302" y="8653"/>
                  </a:lnTo>
                  <a:lnTo>
                    <a:pt x="20235" y="8249"/>
                  </a:lnTo>
                  <a:lnTo>
                    <a:pt x="20505" y="8216"/>
                  </a:lnTo>
                  <a:close/>
                  <a:moveTo>
                    <a:pt x="20134" y="8283"/>
                  </a:moveTo>
                  <a:lnTo>
                    <a:pt x="20100" y="8451"/>
                  </a:lnTo>
                  <a:lnTo>
                    <a:pt x="20100" y="8620"/>
                  </a:lnTo>
                  <a:lnTo>
                    <a:pt x="20134" y="8822"/>
                  </a:lnTo>
                  <a:lnTo>
                    <a:pt x="20168" y="8889"/>
                  </a:lnTo>
                  <a:lnTo>
                    <a:pt x="20235" y="8956"/>
                  </a:lnTo>
                  <a:lnTo>
                    <a:pt x="19865" y="8990"/>
                  </a:lnTo>
                  <a:lnTo>
                    <a:pt x="19831" y="8788"/>
                  </a:lnTo>
                  <a:lnTo>
                    <a:pt x="19764" y="8552"/>
                  </a:lnTo>
                  <a:lnTo>
                    <a:pt x="19730" y="8350"/>
                  </a:lnTo>
                  <a:lnTo>
                    <a:pt x="20134" y="8283"/>
                  </a:lnTo>
                  <a:close/>
                  <a:moveTo>
                    <a:pt x="19629" y="8350"/>
                  </a:moveTo>
                  <a:lnTo>
                    <a:pt x="19595" y="8552"/>
                  </a:lnTo>
                  <a:lnTo>
                    <a:pt x="19595" y="8754"/>
                  </a:lnTo>
                  <a:lnTo>
                    <a:pt x="19629" y="9024"/>
                  </a:lnTo>
                  <a:lnTo>
                    <a:pt x="19292" y="9024"/>
                  </a:lnTo>
                  <a:lnTo>
                    <a:pt x="19326" y="8956"/>
                  </a:lnTo>
                  <a:lnTo>
                    <a:pt x="19326" y="8889"/>
                  </a:lnTo>
                  <a:lnTo>
                    <a:pt x="19292" y="8754"/>
                  </a:lnTo>
                  <a:lnTo>
                    <a:pt x="19259" y="8586"/>
                  </a:lnTo>
                  <a:lnTo>
                    <a:pt x="19191" y="8418"/>
                  </a:lnTo>
                  <a:lnTo>
                    <a:pt x="19629" y="8350"/>
                  </a:lnTo>
                  <a:close/>
                  <a:moveTo>
                    <a:pt x="809" y="8855"/>
                  </a:moveTo>
                  <a:lnTo>
                    <a:pt x="842" y="9024"/>
                  </a:lnTo>
                  <a:lnTo>
                    <a:pt x="842" y="9226"/>
                  </a:lnTo>
                  <a:lnTo>
                    <a:pt x="640" y="9259"/>
                  </a:lnTo>
                  <a:lnTo>
                    <a:pt x="438" y="9327"/>
                  </a:lnTo>
                  <a:lnTo>
                    <a:pt x="337" y="9091"/>
                  </a:lnTo>
                  <a:lnTo>
                    <a:pt x="203" y="8855"/>
                  </a:lnTo>
                  <a:lnTo>
                    <a:pt x="405" y="8855"/>
                  </a:lnTo>
                  <a:lnTo>
                    <a:pt x="607" y="8889"/>
                  </a:lnTo>
                  <a:lnTo>
                    <a:pt x="708" y="8889"/>
                  </a:lnTo>
                  <a:lnTo>
                    <a:pt x="809" y="8855"/>
                  </a:lnTo>
                  <a:close/>
                  <a:moveTo>
                    <a:pt x="876" y="8586"/>
                  </a:moveTo>
                  <a:lnTo>
                    <a:pt x="1078" y="8620"/>
                  </a:lnTo>
                  <a:lnTo>
                    <a:pt x="1448" y="8620"/>
                  </a:lnTo>
                  <a:lnTo>
                    <a:pt x="1482" y="8855"/>
                  </a:lnTo>
                  <a:lnTo>
                    <a:pt x="1516" y="9091"/>
                  </a:lnTo>
                  <a:lnTo>
                    <a:pt x="1516" y="9293"/>
                  </a:lnTo>
                  <a:lnTo>
                    <a:pt x="1213" y="9360"/>
                  </a:lnTo>
                  <a:lnTo>
                    <a:pt x="1044" y="9360"/>
                  </a:lnTo>
                  <a:lnTo>
                    <a:pt x="1044" y="9259"/>
                  </a:lnTo>
                  <a:lnTo>
                    <a:pt x="1044" y="9226"/>
                  </a:lnTo>
                  <a:lnTo>
                    <a:pt x="1011" y="9024"/>
                  </a:lnTo>
                  <a:lnTo>
                    <a:pt x="977" y="8788"/>
                  </a:lnTo>
                  <a:lnTo>
                    <a:pt x="876" y="8586"/>
                  </a:lnTo>
                  <a:close/>
                  <a:moveTo>
                    <a:pt x="19191" y="5388"/>
                  </a:moveTo>
                  <a:lnTo>
                    <a:pt x="19191" y="5590"/>
                  </a:lnTo>
                  <a:lnTo>
                    <a:pt x="19225" y="5825"/>
                  </a:lnTo>
                  <a:lnTo>
                    <a:pt x="19259" y="6027"/>
                  </a:lnTo>
                  <a:lnTo>
                    <a:pt x="19326" y="6229"/>
                  </a:lnTo>
                  <a:lnTo>
                    <a:pt x="18686" y="6330"/>
                  </a:lnTo>
                  <a:lnTo>
                    <a:pt x="18047" y="6465"/>
                  </a:lnTo>
                  <a:lnTo>
                    <a:pt x="18013" y="6465"/>
                  </a:lnTo>
                  <a:lnTo>
                    <a:pt x="17979" y="6499"/>
                  </a:lnTo>
                  <a:lnTo>
                    <a:pt x="17946" y="6532"/>
                  </a:lnTo>
                  <a:lnTo>
                    <a:pt x="17946" y="6566"/>
                  </a:lnTo>
                  <a:lnTo>
                    <a:pt x="17979" y="6600"/>
                  </a:lnTo>
                  <a:lnTo>
                    <a:pt x="17979" y="7105"/>
                  </a:lnTo>
                  <a:lnTo>
                    <a:pt x="18013" y="7576"/>
                  </a:lnTo>
                  <a:lnTo>
                    <a:pt x="18181" y="8552"/>
                  </a:lnTo>
                  <a:lnTo>
                    <a:pt x="18215" y="8586"/>
                  </a:lnTo>
                  <a:lnTo>
                    <a:pt x="18249" y="8620"/>
                  </a:lnTo>
                  <a:lnTo>
                    <a:pt x="18316" y="8620"/>
                  </a:lnTo>
                  <a:lnTo>
                    <a:pt x="18383" y="8586"/>
                  </a:lnTo>
                  <a:lnTo>
                    <a:pt x="18383" y="8485"/>
                  </a:lnTo>
                  <a:lnTo>
                    <a:pt x="18383" y="8418"/>
                  </a:lnTo>
                  <a:lnTo>
                    <a:pt x="18754" y="8451"/>
                  </a:lnTo>
                  <a:lnTo>
                    <a:pt x="19124" y="8418"/>
                  </a:lnTo>
                  <a:lnTo>
                    <a:pt x="19124" y="8552"/>
                  </a:lnTo>
                  <a:lnTo>
                    <a:pt x="19124" y="8721"/>
                  </a:lnTo>
                  <a:lnTo>
                    <a:pt x="19124" y="8889"/>
                  </a:lnTo>
                  <a:lnTo>
                    <a:pt x="19158" y="8990"/>
                  </a:lnTo>
                  <a:lnTo>
                    <a:pt x="19191" y="9057"/>
                  </a:lnTo>
                  <a:lnTo>
                    <a:pt x="18855" y="9091"/>
                  </a:lnTo>
                  <a:lnTo>
                    <a:pt x="18552" y="9158"/>
                  </a:lnTo>
                  <a:lnTo>
                    <a:pt x="18249" y="9226"/>
                  </a:lnTo>
                  <a:lnTo>
                    <a:pt x="17979" y="9360"/>
                  </a:lnTo>
                  <a:lnTo>
                    <a:pt x="17946" y="9327"/>
                  </a:lnTo>
                  <a:lnTo>
                    <a:pt x="17744" y="8182"/>
                  </a:lnTo>
                  <a:lnTo>
                    <a:pt x="17676" y="7576"/>
                  </a:lnTo>
                  <a:lnTo>
                    <a:pt x="17643" y="7004"/>
                  </a:lnTo>
                  <a:lnTo>
                    <a:pt x="17643" y="6667"/>
                  </a:lnTo>
                  <a:lnTo>
                    <a:pt x="17643" y="6297"/>
                  </a:lnTo>
                  <a:lnTo>
                    <a:pt x="17643" y="5893"/>
                  </a:lnTo>
                  <a:lnTo>
                    <a:pt x="17575" y="5556"/>
                  </a:lnTo>
                  <a:lnTo>
                    <a:pt x="18215" y="5489"/>
                  </a:lnTo>
                  <a:lnTo>
                    <a:pt x="18821" y="5421"/>
                  </a:lnTo>
                  <a:lnTo>
                    <a:pt x="18821" y="5590"/>
                  </a:lnTo>
                  <a:lnTo>
                    <a:pt x="18821" y="6128"/>
                  </a:lnTo>
                  <a:lnTo>
                    <a:pt x="18821" y="6196"/>
                  </a:lnTo>
                  <a:lnTo>
                    <a:pt x="18888" y="6229"/>
                  </a:lnTo>
                  <a:lnTo>
                    <a:pt x="18922" y="6263"/>
                  </a:lnTo>
                  <a:lnTo>
                    <a:pt x="18989" y="6229"/>
                  </a:lnTo>
                  <a:lnTo>
                    <a:pt x="19023" y="6196"/>
                  </a:lnTo>
                  <a:lnTo>
                    <a:pt x="19023" y="6128"/>
                  </a:lnTo>
                  <a:lnTo>
                    <a:pt x="19023" y="5792"/>
                  </a:lnTo>
                  <a:lnTo>
                    <a:pt x="18989" y="5421"/>
                  </a:lnTo>
                  <a:lnTo>
                    <a:pt x="19191" y="5388"/>
                  </a:lnTo>
                  <a:close/>
                  <a:moveTo>
                    <a:pt x="3401" y="7441"/>
                  </a:moveTo>
                  <a:lnTo>
                    <a:pt x="3367" y="7744"/>
                  </a:lnTo>
                  <a:lnTo>
                    <a:pt x="3334" y="8047"/>
                  </a:lnTo>
                  <a:lnTo>
                    <a:pt x="3300" y="8687"/>
                  </a:lnTo>
                  <a:lnTo>
                    <a:pt x="3334" y="9360"/>
                  </a:lnTo>
                  <a:lnTo>
                    <a:pt x="3401" y="10000"/>
                  </a:lnTo>
                  <a:lnTo>
                    <a:pt x="2862" y="9865"/>
                  </a:lnTo>
                  <a:lnTo>
                    <a:pt x="2627" y="9764"/>
                  </a:lnTo>
                  <a:lnTo>
                    <a:pt x="2391" y="9663"/>
                  </a:lnTo>
                  <a:lnTo>
                    <a:pt x="2189" y="9529"/>
                  </a:lnTo>
                  <a:lnTo>
                    <a:pt x="1953" y="9394"/>
                  </a:lnTo>
                  <a:lnTo>
                    <a:pt x="1785" y="9360"/>
                  </a:lnTo>
                  <a:lnTo>
                    <a:pt x="1785" y="9327"/>
                  </a:lnTo>
                  <a:lnTo>
                    <a:pt x="1751" y="9293"/>
                  </a:lnTo>
                  <a:lnTo>
                    <a:pt x="1718" y="9091"/>
                  </a:lnTo>
                  <a:lnTo>
                    <a:pt x="1718" y="8923"/>
                  </a:lnTo>
                  <a:lnTo>
                    <a:pt x="1684" y="8586"/>
                  </a:lnTo>
                  <a:lnTo>
                    <a:pt x="1785" y="8586"/>
                  </a:lnTo>
                  <a:lnTo>
                    <a:pt x="1852" y="8552"/>
                  </a:lnTo>
                  <a:lnTo>
                    <a:pt x="1852" y="8485"/>
                  </a:lnTo>
                  <a:lnTo>
                    <a:pt x="1819" y="8451"/>
                  </a:lnTo>
                  <a:lnTo>
                    <a:pt x="1785" y="8418"/>
                  </a:lnTo>
                  <a:lnTo>
                    <a:pt x="1617" y="8451"/>
                  </a:lnTo>
                  <a:lnTo>
                    <a:pt x="1852" y="8317"/>
                  </a:lnTo>
                  <a:lnTo>
                    <a:pt x="2054" y="8216"/>
                  </a:lnTo>
                  <a:lnTo>
                    <a:pt x="2458" y="7946"/>
                  </a:lnTo>
                  <a:lnTo>
                    <a:pt x="3401" y="7441"/>
                  </a:lnTo>
                  <a:close/>
                  <a:moveTo>
                    <a:pt x="4176" y="6970"/>
                  </a:moveTo>
                  <a:lnTo>
                    <a:pt x="4176" y="7845"/>
                  </a:lnTo>
                  <a:lnTo>
                    <a:pt x="4209" y="8721"/>
                  </a:lnTo>
                  <a:lnTo>
                    <a:pt x="4209" y="9394"/>
                  </a:lnTo>
                  <a:lnTo>
                    <a:pt x="4243" y="9731"/>
                  </a:lnTo>
                  <a:lnTo>
                    <a:pt x="4277" y="10067"/>
                  </a:lnTo>
                  <a:lnTo>
                    <a:pt x="4176" y="9966"/>
                  </a:lnTo>
                  <a:lnTo>
                    <a:pt x="4142" y="9798"/>
                  </a:lnTo>
                  <a:lnTo>
                    <a:pt x="4108" y="9630"/>
                  </a:lnTo>
                  <a:lnTo>
                    <a:pt x="4108" y="9428"/>
                  </a:lnTo>
                  <a:lnTo>
                    <a:pt x="4108" y="8721"/>
                  </a:lnTo>
                  <a:lnTo>
                    <a:pt x="4075" y="8014"/>
                  </a:lnTo>
                  <a:lnTo>
                    <a:pt x="4041" y="7307"/>
                  </a:lnTo>
                  <a:lnTo>
                    <a:pt x="4075" y="7307"/>
                  </a:lnTo>
                  <a:lnTo>
                    <a:pt x="4108" y="7273"/>
                  </a:lnTo>
                  <a:lnTo>
                    <a:pt x="4075" y="7239"/>
                  </a:lnTo>
                  <a:lnTo>
                    <a:pt x="4041" y="7172"/>
                  </a:lnTo>
                  <a:lnTo>
                    <a:pt x="4007" y="6970"/>
                  </a:lnTo>
                  <a:close/>
                  <a:moveTo>
                    <a:pt x="3637" y="7307"/>
                  </a:moveTo>
                  <a:lnTo>
                    <a:pt x="3872" y="7340"/>
                  </a:lnTo>
                  <a:lnTo>
                    <a:pt x="3839" y="8014"/>
                  </a:lnTo>
                  <a:lnTo>
                    <a:pt x="3872" y="8721"/>
                  </a:lnTo>
                  <a:lnTo>
                    <a:pt x="3974" y="10135"/>
                  </a:lnTo>
                  <a:lnTo>
                    <a:pt x="3805" y="10168"/>
                  </a:lnTo>
                  <a:lnTo>
                    <a:pt x="3771" y="10168"/>
                  </a:lnTo>
                  <a:lnTo>
                    <a:pt x="3771" y="10101"/>
                  </a:lnTo>
                  <a:lnTo>
                    <a:pt x="3738" y="10067"/>
                  </a:lnTo>
                  <a:lnTo>
                    <a:pt x="3704" y="10034"/>
                  </a:lnTo>
                  <a:lnTo>
                    <a:pt x="3637" y="10034"/>
                  </a:lnTo>
                  <a:lnTo>
                    <a:pt x="3603" y="9360"/>
                  </a:lnTo>
                  <a:lnTo>
                    <a:pt x="3569" y="8687"/>
                  </a:lnTo>
                  <a:lnTo>
                    <a:pt x="3569" y="8014"/>
                  </a:lnTo>
                  <a:lnTo>
                    <a:pt x="3536" y="7374"/>
                  </a:lnTo>
                  <a:lnTo>
                    <a:pt x="3569" y="7340"/>
                  </a:lnTo>
                  <a:lnTo>
                    <a:pt x="3603" y="7307"/>
                  </a:lnTo>
                  <a:close/>
                  <a:moveTo>
                    <a:pt x="17340" y="5556"/>
                  </a:moveTo>
                  <a:lnTo>
                    <a:pt x="17340" y="6532"/>
                  </a:lnTo>
                  <a:lnTo>
                    <a:pt x="17373" y="7475"/>
                  </a:lnTo>
                  <a:lnTo>
                    <a:pt x="17508" y="8418"/>
                  </a:lnTo>
                  <a:lnTo>
                    <a:pt x="17676" y="9360"/>
                  </a:lnTo>
                  <a:lnTo>
                    <a:pt x="16027" y="9596"/>
                  </a:lnTo>
                  <a:lnTo>
                    <a:pt x="14377" y="9764"/>
                  </a:lnTo>
                  <a:lnTo>
                    <a:pt x="12727" y="9899"/>
                  </a:lnTo>
                  <a:lnTo>
                    <a:pt x="11077" y="10000"/>
                  </a:lnTo>
                  <a:lnTo>
                    <a:pt x="7610" y="10236"/>
                  </a:lnTo>
                  <a:lnTo>
                    <a:pt x="6869" y="10236"/>
                  </a:lnTo>
                  <a:lnTo>
                    <a:pt x="6095" y="10269"/>
                  </a:lnTo>
                  <a:lnTo>
                    <a:pt x="5320" y="10303"/>
                  </a:lnTo>
                  <a:lnTo>
                    <a:pt x="4916" y="10370"/>
                  </a:lnTo>
                  <a:lnTo>
                    <a:pt x="4546" y="10438"/>
                  </a:lnTo>
                  <a:lnTo>
                    <a:pt x="4546" y="10404"/>
                  </a:lnTo>
                  <a:lnTo>
                    <a:pt x="4546" y="10303"/>
                  </a:lnTo>
                  <a:lnTo>
                    <a:pt x="4580" y="10236"/>
                  </a:lnTo>
                  <a:lnTo>
                    <a:pt x="4546" y="10168"/>
                  </a:lnTo>
                  <a:lnTo>
                    <a:pt x="4479" y="9360"/>
                  </a:lnTo>
                  <a:lnTo>
                    <a:pt x="4445" y="8552"/>
                  </a:lnTo>
                  <a:lnTo>
                    <a:pt x="4411" y="7744"/>
                  </a:lnTo>
                  <a:lnTo>
                    <a:pt x="4344" y="6936"/>
                  </a:lnTo>
                  <a:lnTo>
                    <a:pt x="4378" y="6936"/>
                  </a:lnTo>
                  <a:lnTo>
                    <a:pt x="4411" y="6903"/>
                  </a:lnTo>
                  <a:lnTo>
                    <a:pt x="4411" y="6869"/>
                  </a:lnTo>
                  <a:lnTo>
                    <a:pt x="4411" y="6802"/>
                  </a:lnTo>
                  <a:lnTo>
                    <a:pt x="5152" y="6734"/>
                  </a:lnTo>
                  <a:lnTo>
                    <a:pt x="5859" y="6667"/>
                  </a:lnTo>
                  <a:lnTo>
                    <a:pt x="7307" y="6465"/>
                  </a:lnTo>
                  <a:lnTo>
                    <a:pt x="9024" y="6229"/>
                  </a:lnTo>
                  <a:lnTo>
                    <a:pt x="10741" y="6061"/>
                  </a:lnTo>
                  <a:lnTo>
                    <a:pt x="12391" y="5893"/>
                  </a:lnTo>
                  <a:lnTo>
                    <a:pt x="14040" y="5758"/>
                  </a:lnTo>
                  <a:lnTo>
                    <a:pt x="15690" y="5657"/>
                  </a:lnTo>
                  <a:lnTo>
                    <a:pt x="17340" y="5556"/>
                  </a:lnTo>
                  <a:close/>
                  <a:moveTo>
                    <a:pt x="10606" y="1"/>
                  </a:moveTo>
                  <a:lnTo>
                    <a:pt x="10471" y="674"/>
                  </a:lnTo>
                  <a:lnTo>
                    <a:pt x="10370" y="1347"/>
                  </a:lnTo>
                  <a:lnTo>
                    <a:pt x="10202" y="2661"/>
                  </a:lnTo>
                  <a:lnTo>
                    <a:pt x="10067" y="3671"/>
                  </a:lnTo>
                  <a:lnTo>
                    <a:pt x="9933" y="4647"/>
                  </a:lnTo>
                  <a:lnTo>
                    <a:pt x="9798" y="5287"/>
                  </a:lnTo>
                  <a:lnTo>
                    <a:pt x="9731" y="5623"/>
                  </a:lnTo>
                  <a:lnTo>
                    <a:pt x="9697" y="5960"/>
                  </a:lnTo>
                  <a:lnTo>
                    <a:pt x="8350" y="6095"/>
                  </a:lnTo>
                  <a:lnTo>
                    <a:pt x="7004" y="6229"/>
                  </a:lnTo>
                  <a:lnTo>
                    <a:pt x="5657" y="6431"/>
                  </a:lnTo>
                  <a:lnTo>
                    <a:pt x="4984" y="6566"/>
                  </a:lnTo>
                  <a:lnTo>
                    <a:pt x="4344" y="6701"/>
                  </a:lnTo>
                  <a:lnTo>
                    <a:pt x="4310" y="6667"/>
                  </a:lnTo>
                  <a:lnTo>
                    <a:pt x="4310" y="6633"/>
                  </a:lnTo>
                  <a:lnTo>
                    <a:pt x="4243" y="6600"/>
                  </a:lnTo>
                  <a:lnTo>
                    <a:pt x="4209" y="6633"/>
                  </a:lnTo>
                  <a:lnTo>
                    <a:pt x="4209" y="6667"/>
                  </a:lnTo>
                  <a:lnTo>
                    <a:pt x="4209" y="6734"/>
                  </a:lnTo>
                  <a:lnTo>
                    <a:pt x="4142" y="6734"/>
                  </a:lnTo>
                  <a:lnTo>
                    <a:pt x="4108" y="6768"/>
                  </a:lnTo>
                  <a:lnTo>
                    <a:pt x="4108" y="6802"/>
                  </a:lnTo>
                  <a:lnTo>
                    <a:pt x="4007" y="6835"/>
                  </a:lnTo>
                  <a:lnTo>
                    <a:pt x="3940" y="6903"/>
                  </a:lnTo>
                  <a:lnTo>
                    <a:pt x="3906" y="6936"/>
                  </a:lnTo>
                  <a:lnTo>
                    <a:pt x="3940" y="6970"/>
                  </a:lnTo>
                  <a:lnTo>
                    <a:pt x="3906" y="7138"/>
                  </a:lnTo>
                  <a:lnTo>
                    <a:pt x="3502" y="7138"/>
                  </a:lnTo>
                  <a:lnTo>
                    <a:pt x="3435" y="7172"/>
                  </a:lnTo>
                  <a:lnTo>
                    <a:pt x="3435" y="7206"/>
                  </a:lnTo>
                  <a:lnTo>
                    <a:pt x="2357" y="7778"/>
                  </a:lnTo>
                  <a:lnTo>
                    <a:pt x="1920" y="8047"/>
                  </a:lnTo>
                  <a:lnTo>
                    <a:pt x="1718" y="8216"/>
                  </a:lnTo>
                  <a:lnTo>
                    <a:pt x="1549" y="8418"/>
                  </a:lnTo>
                  <a:lnTo>
                    <a:pt x="1482" y="8451"/>
                  </a:lnTo>
                  <a:lnTo>
                    <a:pt x="1280" y="8485"/>
                  </a:lnTo>
                  <a:lnTo>
                    <a:pt x="1078" y="8485"/>
                  </a:lnTo>
                  <a:lnTo>
                    <a:pt x="977" y="8519"/>
                  </a:lnTo>
                  <a:lnTo>
                    <a:pt x="876" y="8552"/>
                  </a:lnTo>
                  <a:lnTo>
                    <a:pt x="842" y="8519"/>
                  </a:lnTo>
                  <a:lnTo>
                    <a:pt x="809" y="8519"/>
                  </a:lnTo>
                  <a:lnTo>
                    <a:pt x="809" y="8721"/>
                  </a:lnTo>
                  <a:lnTo>
                    <a:pt x="472" y="8721"/>
                  </a:lnTo>
                  <a:lnTo>
                    <a:pt x="270" y="8687"/>
                  </a:lnTo>
                  <a:lnTo>
                    <a:pt x="68" y="8721"/>
                  </a:lnTo>
                  <a:lnTo>
                    <a:pt x="68" y="8687"/>
                  </a:lnTo>
                  <a:lnTo>
                    <a:pt x="34" y="8721"/>
                  </a:lnTo>
                  <a:lnTo>
                    <a:pt x="1" y="8721"/>
                  </a:lnTo>
                  <a:lnTo>
                    <a:pt x="1" y="8754"/>
                  </a:lnTo>
                  <a:lnTo>
                    <a:pt x="34" y="8788"/>
                  </a:lnTo>
                  <a:lnTo>
                    <a:pt x="68" y="8956"/>
                  </a:lnTo>
                  <a:lnTo>
                    <a:pt x="135" y="9158"/>
                  </a:lnTo>
                  <a:lnTo>
                    <a:pt x="304" y="9495"/>
                  </a:lnTo>
                  <a:lnTo>
                    <a:pt x="371" y="9529"/>
                  </a:lnTo>
                  <a:lnTo>
                    <a:pt x="405" y="9529"/>
                  </a:lnTo>
                  <a:lnTo>
                    <a:pt x="640" y="9461"/>
                  </a:lnTo>
                  <a:lnTo>
                    <a:pt x="876" y="9394"/>
                  </a:lnTo>
                  <a:lnTo>
                    <a:pt x="910" y="9428"/>
                  </a:lnTo>
                  <a:lnTo>
                    <a:pt x="876" y="9461"/>
                  </a:lnTo>
                  <a:lnTo>
                    <a:pt x="943" y="9529"/>
                  </a:lnTo>
                  <a:lnTo>
                    <a:pt x="1011" y="9562"/>
                  </a:lnTo>
                  <a:lnTo>
                    <a:pt x="1246" y="9596"/>
                  </a:lnTo>
                  <a:lnTo>
                    <a:pt x="1448" y="9562"/>
                  </a:lnTo>
                  <a:lnTo>
                    <a:pt x="1650" y="9495"/>
                  </a:lnTo>
                  <a:lnTo>
                    <a:pt x="1718" y="9495"/>
                  </a:lnTo>
                  <a:lnTo>
                    <a:pt x="2122" y="9731"/>
                  </a:lnTo>
                  <a:lnTo>
                    <a:pt x="2559" y="9933"/>
                  </a:lnTo>
                  <a:lnTo>
                    <a:pt x="2997" y="10101"/>
                  </a:lnTo>
                  <a:lnTo>
                    <a:pt x="3435" y="10202"/>
                  </a:lnTo>
                  <a:lnTo>
                    <a:pt x="3468" y="10370"/>
                  </a:lnTo>
                  <a:lnTo>
                    <a:pt x="3502" y="10438"/>
                  </a:lnTo>
                  <a:lnTo>
                    <a:pt x="3603" y="10438"/>
                  </a:lnTo>
                  <a:lnTo>
                    <a:pt x="3637" y="10370"/>
                  </a:lnTo>
                  <a:lnTo>
                    <a:pt x="3738" y="10404"/>
                  </a:lnTo>
                  <a:lnTo>
                    <a:pt x="3872" y="10404"/>
                  </a:lnTo>
                  <a:lnTo>
                    <a:pt x="4075" y="10370"/>
                  </a:lnTo>
                  <a:lnTo>
                    <a:pt x="4310" y="10337"/>
                  </a:lnTo>
                  <a:lnTo>
                    <a:pt x="4344" y="10438"/>
                  </a:lnTo>
                  <a:lnTo>
                    <a:pt x="4378" y="10471"/>
                  </a:lnTo>
                  <a:lnTo>
                    <a:pt x="4378" y="10505"/>
                  </a:lnTo>
                  <a:lnTo>
                    <a:pt x="4411" y="10539"/>
                  </a:lnTo>
                  <a:lnTo>
                    <a:pt x="4782" y="10572"/>
                  </a:lnTo>
                  <a:lnTo>
                    <a:pt x="5186" y="10606"/>
                  </a:lnTo>
                  <a:lnTo>
                    <a:pt x="5994" y="10572"/>
                  </a:lnTo>
                  <a:lnTo>
                    <a:pt x="7610" y="10438"/>
                  </a:lnTo>
                  <a:lnTo>
                    <a:pt x="11077" y="10202"/>
                  </a:lnTo>
                  <a:lnTo>
                    <a:pt x="12828" y="10101"/>
                  </a:lnTo>
                  <a:lnTo>
                    <a:pt x="14545" y="9966"/>
                  </a:lnTo>
                  <a:lnTo>
                    <a:pt x="14579" y="9966"/>
                  </a:lnTo>
                  <a:lnTo>
                    <a:pt x="14949" y="10135"/>
                  </a:lnTo>
                  <a:lnTo>
                    <a:pt x="15387" y="10303"/>
                  </a:lnTo>
                  <a:lnTo>
                    <a:pt x="15791" y="10438"/>
                  </a:lnTo>
                  <a:lnTo>
                    <a:pt x="16229" y="10539"/>
                  </a:lnTo>
                  <a:lnTo>
                    <a:pt x="17104" y="10707"/>
                  </a:lnTo>
                  <a:lnTo>
                    <a:pt x="18013" y="10808"/>
                  </a:lnTo>
                  <a:lnTo>
                    <a:pt x="18922" y="10876"/>
                  </a:lnTo>
                  <a:lnTo>
                    <a:pt x="19831" y="10943"/>
                  </a:lnTo>
                  <a:lnTo>
                    <a:pt x="20707" y="11010"/>
                  </a:lnTo>
                  <a:lnTo>
                    <a:pt x="21582" y="11078"/>
                  </a:lnTo>
                  <a:lnTo>
                    <a:pt x="22626" y="11212"/>
                  </a:lnTo>
                  <a:lnTo>
                    <a:pt x="23636" y="11347"/>
                  </a:lnTo>
                  <a:lnTo>
                    <a:pt x="25689" y="11684"/>
                  </a:lnTo>
                  <a:lnTo>
                    <a:pt x="27743" y="12054"/>
                  </a:lnTo>
                  <a:lnTo>
                    <a:pt x="29797" y="12391"/>
                  </a:lnTo>
                  <a:lnTo>
                    <a:pt x="29427" y="14882"/>
                  </a:lnTo>
                  <a:lnTo>
                    <a:pt x="29460" y="14949"/>
                  </a:lnTo>
                  <a:lnTo>
                    <a:pt x="29460" y="14983"/>
                  </a:lnTo>
                  <a:lnTo>
                    <a:pt x="29528" y="15017"/>
                  </a:lnTo>
                  <a:lnTo>
                    <a:pt x="29629" y="14983"/>
                  </a:lnTo>
                  <a:lnTo>
                    <a:pt x="29629" y="14949"/>
                  </a:lnTo>
                  <a:lnTo>
                    <a:pt x="29662" y="14916"/>
                  </a:lnTo>
                  <a:lnTo>
                    <a:pt x="29797" y="14815"/>
                  </a:lnTo>
                  <a:lnTo>
                    <a:pt x="29932" y="14680"/>
                  </a:lnTo>
                  <a:lnTo>
                    <a:pt x="30066" y="14545"/>
                  </a:lnTo>
                  <a:lnTo>
                    <a:pt x="30201" y="14444"/>
                  </a:lnTo>
                  <a:lnTo>
                    <a:pt x="30268" y="14613"/>
                  </a:lnTo>
                  <a:lnTo>
                    <a:pt x="30369" y="14747"/>
                  </a:lnTo>
                  <a:lnTo>
                    <a:pt x="30470" y="14882"/>
                  </a:lnTo>
                  <a:lnTo>
                    <a:pt x="30605" y="15017"/>
                  </a:lnTo>
                  <a:lnTo>
                    <a:pt x="30571" y="15151"/>
                  </a:lnTo>
                  <a:lnTo>
                    <a:pt x="30571" y="15219"/>
                  </a:lnTo>
                  <a:lnTo>
                    <a:pt x="30605" y="15252"/>
                  </a:lnTo>
                  <a:lnTo>
                    <a:pt x="30740" y="15252"/>
                  </a:lnTo>
                  <a:lnTo>
                    <a:pt x="30773" y="15219"/>
                  </a:lnTo>
                  <a:lnTo>
                    <a:pt x="30807" y="15151"/>
                  </a:lnTo>
                  <a:lnTo>
                    <a:pt x="30807" y="14949"/>
                  </a:lnTo>
                  <a:lnTo>
                    <a:pt x="31076" y="12492"/>
                  </a:lnTo>
                  <a:lnTo>
                    <a:pt x="31682" y="12593"/>
                  </a:lnTo>
                  <a:lnTo>
                    <a:pt x="32288" y="12694"/>
                  </a:lnTo>
                  <a:lnTo>
                    <a:pt x="33467" y="12795"/>
                  </a:lnTo>
                  <a:lnTo>
                    <a:pt x="34241" y="12896"/>
                  </a:lnTo>
                  <a:lnTo>
                    <a:pt x="34611" y="12963"/>
                  </a:lnTo>
                  <a:lnTo>
                    <a:pt x="34982" y="13064"/>
                  </a:lnTo>
                  <a:lnTo>
                    <a:pt x="35251" y="13131"/>
                  </a:lnTo>
                  <a:lnTo>
                    <a:pt x="35520" y="13165"/>
                  </a:lnTo>
                  <a:lnTo>
                    <a:pt x="35756" y="13199"/>
                  </a:lnTo>
                  <a:lnTo>
                    <a:pt x="36025" y="13165"/>
                  </a:lnTo>
                  <a:lnTo>
                    <a:pt x="36665" y="13165"/>
                  </a:lnTo>
                  <a:lnTo>
                    <a:pt x="36968" y="13232"/>
                  </a:lnTo>
                  <a:lnTo>
                    <a:pt x="37238" y="13300"/>
                  </a:lnTo>
                  <a:lnTo>
                    <a:pt x="37844" y="13434"/>
                  </a:lnTo>
                  <a:lnTo>
                    <a:pt x="38147" y="13502"/>
                  </a:lnTo>
                  <a:lnTo>
                    <a:pt x="38450" y="13502"/>
                  </a:lnTo>
                  <a:lnTo>
                    <a:pt x="39190" y="13569"/>
                  </a:lnTo>
                  <a:lnTo>
                    <a:pt x="39965" y="13670"/>
                  </a:lnTo>
                  <a:lnTo>
                    <a:pt x="41446" y="13872"/>
                  </a:lnTo>
                  <a:lnTo>
                    <a:pt x="44274" y="14377"/>
                  </a:lnTo>
                  <a:lnTo>
                    <a:pt x="45520" y="14646"/>
                  </a:lnTo>
                  <a:lnTo>
                    <a:pt x="46160" y="14714"/>
                  </a:lnTo>
                  <a:lnTo>
                    <a:pt x="46799" y="14747"/>
                  </a:lnTo>
                  <a:lnTo>
                    <a:pt x="47069" y="14714"/>
                  </a:lnTo>
                  <a:lnTo>
                    <a:pt x="47338" y="14646"/>
                  </a:lnTo>
                  <a:lnTo>
                    <a:pt x="47540" y="14579"/>
                  </a:lnTo>
                  <a:lnTo>
                    <a:pt x="47742" y="14444"/>
                  </a:lnTo>
                  <a:lnTo>
                    <a:pt x="47910" y="14310"/>
                  </a:lnTo>
                  <a:lnTo>
                    <a:pt x="48079" y="14141"/>
                  </a:lnTo>
                  <a:lnTo>
                    <a:pt x="48213" y="13939"/>
                  </a:lnTo>
                  <a:lnTo>
                    <a:pt x="48314" y="13737"/>
                  </a:lnTo>
                  <a:lnTo>
                    <a:pt x="48382" y="13535"/>
                  </a:lnTo>
                  <a:lnTo>
                    <a:pt x="48449" y="13300"/>
                  </a:lnTo>
                  <a:lnTo>
                    <a:pt x="48550" y="12828"/>
                  </a:lnTo>
                  <a:lnTo>
                    <a:pt x="48584" y="12323"/>
                  </a:lnTo>
                  <a:lnTo>
                    <a:pt x="48584" y="11852"/>
                  </a:lnTo>
                  <a:lnTo>
                    <a:pt x="48752" y="11111"/>
                  </a:lnTo>
                  <a:lnTo>
                    <a:pt x="48887" y="10404"/>
                  </a:lnTo>
                  <a:lnTo>
                    <a:pt x="49122" y="8956"/>
                  </a:lnTo>
                  <a:lnTo>
                    <a:pt x="49695" y="5522"/>
                  </a:lnTo>
                  <a:lnTo>
                    <a:pt x="50671" y="1"/>
                  </a:lnTo>
                  <a:lnTo>
                    <a:pt x="50402" y="1"/>
                  </a:lnTo>
                  <a:lnTo>
                    <a:pt x="49425" y="5455"/>
                  </a:lnTo>
                  <a:lnTo>
                    <a:pt x="48853" y="8855"/>
                  </a:lnTo>
                  <a:lnTo>
                    <a:pt x="48651" y="10269"/>
                  </a:lnTo>
                  <a:lnTo>
                    <a:pt x="48550" y="10977"/>
                  </a:lnTo>
                  <a:lnTo>
                    <a:pt x="48483" y="11684"/>
                  </a:lnTo>
                  <a:lnTo>
                    <a:pt x="48415" y="11684"/>
                  </a:lnTo>
                  <a:lnTo>
                    <a:pt x="48382" y="11785"/>
                  </a:lnTo>
                  <a:lnTo>
                    <a:pt x="48382" y="12492"/>
                  </a:lnTo>
                  <a:lnTo>
                    <a:pt x="48348" y="12828"/>
                  </a:lnTo>
                  <a:lnTo>
                    <a:pt x="48281" y="13199"/>
                  </a:lnTo>
                  <a:lnTo>
                    <a:pt x="48180" y="13502"/>
                  </a:lnTo>
                  <a:lnTo>
                    <a:pt x="48011" y="13805"/>
                  </a:lnTo>
                  <a:lnTo>
                    <a:pt x="47776" y="14074"/>
                  </a:lnTo>
                  <a:lnTo>
                    <a:pt x="47641" y="14209"/>
                  </a:lnTo>
                  <a:lnTo>
                    <a:pt x="47473" y="14310"/>
                  </a:lnTo>
                  <a:lnTo>
                    <a:pt x="47338" y="14377"/>
                  </a:lnTo>
                  <a:lnTo>
                    <a:pt x="47203" y="14444"/>
                  </a:lnTo>
                  <a:lnTo>
                    <a:pt x="46867" y="14512"/>
                  </a:lnTo>
                  <a:lnTo>
                    <a:pt x="46530" y="14512"/>
                  </a:lnTo>
                  <a:lnTo>
                    <a:pt x="46160" y="14478"/>
                  </a:lnTo>
                  <a:lnTo>
                    <a:pt x="45486" y="14377"/>
                  </a:lnTo>
                  <a:lnTo>
                    <a:pt x="44847" y="14242"/>
                  </a:lnTo>
                  <a:lnTo>
                    <a:pt x="42288" y="13771"/>
                  </a:lnTo>
                  <a:lnTo>
                    <a:pt x="39729" y="13367"/>
                  </a:lnTo>
                  <a:lnTo>
                    <a:pt x="39224" y="13300"/>
                  </a:lnTo>
                  <a:lnTo>
                    <a:pt x="38685" y="13266"/>
                  </a:lnTo>
                  <a:lnTo>
                    <a:pt x="38180" y="13232"/>
                  </a:lnTo>
                  <a:lnTo>
                    <a:pt x="37911" y="13199"/>
                  </a:lnTo>
                  <a:lnTo>
                    <a:pt x="37642" y="13098"/>
                  </a:lnTo>
                  <a:lnTo>
                    <a:pt x="37406" y="13030"/>
                  </a:lnTo>
                  <a:lnTo>
                    <a:pt x="37170" y="12997"/>
                  </a:lnTo>
                  <a:lnTo>
                    <a:pt x="36665" y="12963"/>
                  </a:lnTo>
                  <a:lnTo>
                    <a:pt x="36160" y="12963"/>
                  </a:lnTo>
                  <a:lnTo>
                    <a:pt x="35655" y="12997"/>
                  </a:lnTo>
                  <a:lnTo>
                    <a:pt x="35487" y="12997"/>
                  </a:lnTo>
                  <a:lnTo>
                    <a:pt x="35352" y="12963"/>
                  </a:lnTo>
                  <a:lnTo>
                    <a:pt x="35015" y="12862"/>
                  </a:lnTo>
                  <a:lnTo>
                    <a:pt x="34712" y="12761"/>
                  </a:lnTo>
                  <a:lnTo>
                    <a:pt x="34409" y="12694"/>
                  </a:lnTo>
                  <a:lnTo>
                    <a:pt x="33938" y="12626"/>
                  </a:lnTo>
                  <a:lnTo>
                    <a:pt x="33467" y="12559"/>
                  </a:lnTo>
                  <a:lnTo>
                    <a:pt x="32288" y="12424"/>
                  </a:lnTo>
                  <a:lnTo>
                    <a:pt x="31682" y="12391"/>
                  </a:lnTo>
                  <a:lnTo>
                    <a:pt x="31110" y="12357"/>
                  </a:lnTo>
                  <a:lnTo>
                    <a:pt x="31211" y="11482"/>
                  </a:lnTo>
                  <a:lnTo>
                    <a:pt x="31783" y="11650"/>
                  </a:lnTo>
                  <a:lnTo>
                    <a:pt x="32389" y="11785"/>
                  </a:lnTo>
                  <a:lnTo>
                    <a:pt x="33601" y="12020"/>
                  </a:lnTo>
                  <a:lnTo>
                    <a:pt x="36025" y="12424"/>
                  </a:lnTo>
                  <a:lnTo>
                    <a:pt x="38483" y="12828"/>
                  </a:lnTo>
                  <a:lnTo>
                    <a:pt x="40941" y="13165"/>
                  </a:lnTo>
                  <a:lnTo>
                    <a:pt x="43533" y="13502"/>
                  </a:lnTo>
                  <a:lnTo>
                    <a:pt x="44644" y="13603"/>
                  </a:lnTo>
                  <a:lnTo>
                    <a:pt x="45217" y="13636"/>
                  </a:lnTo>
                  <a:lnTo>
                    <a:pt x="45486" y="13636"/>
                  </a:lnTo>
                  <a:lnTo>
                    <a:pt x="45789" y="13603"/>
                  </a:lnTo>
                  <a:lnTo>
                    <a:pt x="46193" y="13502"/>
                  </a:lnTo>
                  <a:lnTo>
                    <a:pt x="46530" y="13333"/>
                  </a:lnTo>
                  <a:lnTo>
                    <a:pt x="46833" y="13131"/>
                  </a:lnTo>
                  <a:lnTo>
                    <a:pt x="47069" y="12896"/>
                  </a:lnTo>
                  <a:lnTo>
                    <a:pt x="47271" y="12593"/>
                  </a:lnTo>
                  <a:lnTo>
                    <a:pt x="47405" y="12256"/>
                  </a:lnTo>
                  <a:lnTo>
                    <a:pt x="47473" y="11886"/>
                  </a:lnTo>
                  <a:lnTo>
                    <a:pt x="47506" y="11448"/>
                  </a:lnTo>
                  <a:lnTo>
                    <a:pt x="47473" y="11414"/>
                  </a:lnTo>
                  <a:lnTo>
                    <a:pt x="47708" y="10707"/>
                  </a:lnTo>
                  <a:lnTo>
                    <a:pt x="47843" y="10000"/>
                  </a:lnTo>
                  <a:lnTo>
                    <a:pt x="48112" y="8552"/>
                  </a:lnTo>
                  <a:lnTo>
                    <a:pt x="48382" y="6970"/>
                  </a:lnTo>
                  <a:lnTo>
                    <a:pt x="48617" y="5388"/>
                  </a:lnTo>
                  <a:lnTo>
                    <a:pt x="48954" y="2694"/>
                  </a:lnTo>
                  <a:lnTo>
                    <a:pt x="49257" y="1"/>
                  </a:lnTo>
                  <a:lnTo>
                    <a:pt x="48988" y="1"/>
                  </a:lnTo>
                  <a:lnTo>
                    <a:pt x="48685" y="2795"/>
                  </a:lnTo>
                  <a:lnTo>
                    <a:pt x="48314" y="5590"/>
                  </a:lnTo>
                  <a:lnTo>
                    <a:pt x="48079" y="7172"/>
                  </a:lnTo>
                  <a:lnTo>
                    <a:pt x="47843" y="8721"/>
                  </a:lnTo>
                  <a:lnTo>
                    <a:pt x="47574" y="10034"/>
                  </a:lnTo>
                  <a:lnTo>
                    <a:pt x="47473" y="10707"/>
                  </a:lnTo>
                  <a:lnTo>
                    <a:pt x="47405" y="11381"/>
                  </a:lnTo>
                  <a:lnTo>
                    <a:pt x="47338" y="11381"/>
                  </a:lnTo>
                  <a:lnTo>
                    <a:pt x="47304" y="11448"/>
                  </a:lnTo>
                  <a:lnTo>
                    <a:pt x="47304" y="11785"/>
                  </a:lnTo>
                  <a:lnTo>
                    <a:pt x="47237" y="12088"/>
                  </a:lnTo>
                  <a:lnTo>
                    <a:pt x="47170" y="12357"/>
                  </a:lnTo>
                  <a:lnTo>
                    <a:pt x="47035" y="12593"/>
                  </a:lnTo>
                  <a:lnTo>
                    <a:pt x="46900" y="12828"/>
                  </a:lnTo>
                  <a:lnTo>
                    <a:pt x="46698" y="12997"/>
                  </a:lnTo>
                  <a:lnTo>
                    <a:pt x="46429" y="13165"/>
                  </a:lnTo>
                  <a:lnTo>
                    <a:pt x="46126" y="13300"/>
                  </a:lnTo>
                  <a:lnTo>
                    <a:pt x="45890" y="13367"/>
                  </a:lnTo>
                  <a:lnTo>
                    <a:pt x="45621" y="13434"/>
                  </a:lnTo>
                  <a:lnTo>
                    <a:pt x="45116" y="13434"/>
                  </a:lnTo>
                  <a:lnTo>
                    <a:pt x="44577" y="13401"/>
                  </a:lnTo>
                  <a:lnTo>
                    <a:pt x="44072" y="13333"/>
                  </a:lnTo>
                  <a:lnTo>
                    <a:pt x="41749" y="13064"/>
                  </a:lnTo>
                  <a:lnTo>
                    <a:pt x="39426" y="12761"/>
                  </a:lnTo>
                  <a:lnTo>
                    <a:pt x="37339" y="12458"/>
                  </a:lnTo>
                  <a:lnTo>
                    <a:pt x="35285" y="12121"/>
                  </a:lnTo>
                  <a:lnTo>
                    <a:pt x="34275" y="11919"/>
                  </a:lnTo>
                  <a:lnTo>
                    <a:pt x="33265" y="11717"/>
                  </a:lnTo>
                  <a:lnTo>
                    <a:pt x="32221" y="11515"/>
                  </a:lnTo>
                  <a:lnTo>
                    <a:pt x="31211" y="11347"/>
                  </a:lnTo>
                  <a:lnTo>
                    <a:pt x="31480" y="9192"/>
                  </a:lnTo>
                  <a:lnTo>
                    <a:pt x="31750" y="7037"/>
                  </a:lnTo>
                  <a:lnTo>
                    <a:pt x="32322" y="3132"/>
                  </a:lnTo>
                  <a:lnTo>
                    <a:pt x="32457" y="2357"/>
                  </a:lnTo>
                  <a:lnTo>
                    <a:pt x="32591" y="1583"/>
                  </a:lnTo>
                  <a:lnTo>
                    <a:pt x="32726" y="775"/>
                  </a:lnTo>
                  <a:lnTo>
                    <a:pt x="32827" y="1"/>
                  </a:lnTo>
                  <a:lnTo>
                    <a:pt x="32625" y="1"/>
                  </a:lnTo>
                  <a:lnTo>
                    <a:pt x="32457" y="809"/>
                  </a:lnTo>
                  <a:lnTo>
                    <a:pt x="32322" y="1650"/>
                  </a:lnTo>
                  <a:lnTo>
                    <a:pt x="32086" y="3334"/>
                  </a:lnTo>
                  <a:lnTo>
                    <a:pt x="31783" y="5287"/>
                  </a:lnTo>
                  <a:lnTo>
                    <a:pt x="31514" y="7273"/>
                  </a:lnTo>
                  <a:lnTo>
                    <a:pt x="31043" y="10977"/>
                  </a:lnTo>
                  <a:lnTo>
                    <a:pt x="30639" y="14680"/>
                  </a:lnTo>
                  <a:lnTo>
                    <a:pt x="30504" y="14478"/>
                  </a:lnTo>
                  <a:lnTo>
                    <a:pt x="30403" y="14242"/>
                  </a:lnTo>
                  <a:lnTo>
                    <a:pt x="30336" y="14175"/>
                  </a:lnTo>
                  <a:lnTo>
                    <a:pt x="30235" y="14175"/>
                  </a:lnTo>
                  <a:lnTo>
                    <a:pt x="30134" y="14209"/>
                  </a:lnTo>
                  <a:lnTo>
                    <a:pt x="30033" y="14276"/>
                  </a:lnTo>
                  <a:lnTo>
                    <a:pt x="29831" y="14444"/>
                  </a:lnTo>
                  <a:lnTo>
                    <a:pt x="29696" y="14613"/>
                  </a:lnTo>
                  <a:lnTo>
                    <a:pt x="29999" y="12424"/>
                  </a:lnTo>
                  <a:lnTo>
                    <a:pt x="30066" y="12391"/>
                  </a:lnTo>
                  <a:lnTo>
                    <a:pt x="30066" y="12323"/>
                  </a:lnTo>
                  <a:lnTo>
                    <a:pt x="30066" y="12256"/>
                  </a:lnTo>
                  <a:lnTo>
                    <a:pt x="30033" y="12222"/>
                  </a:lnTo>
                  <a:lnTo>
                    <a:pt x="30740" y="7206"/>
                  </a:lnTo>
                  <a:lnTo>
                    <a:pt x="31009" y="5421"/>
                  </a:lnTo>
                  <a:lnTo>
                    <a:pt x="31312" y="3603"/>
                  </a:lnTo>
                  <a:lnTo>
                    <a:pt x="31581" y="1819"/>
                  </a:lnTo>
                  <a:lnTo>
                    <a:pt x="31682" y="910"/>
                  </a:lnTo>
                  <a:lnTo>
                    <a:pt x="31783" y="1"/>
                  </a:lnTo>
                  <a:lnTo>
                    <a:pt x="31615" y="1"/>
                  </a:lnTo>
                  <a:lnTo>
                    <a:pt x="31413" y="876"/>
                  </a:lnTo>
                  <a:lnTo>
                    <a:pt x="31278" y="1785"/>
                  </a:lnTo>
                  <a:lnTo>
                    <a:pt x="31009" y="3570"/>
                  </a:lnTo>
                  <a:lnTo>
                    <a:pt x="30773" y="5354"/>
                  </a:lnTo>
                  <a:lnTo>
                    <a:pt x="30538" y="7138"/>
                  </a:lnTo>
                  <a:lnTo>
                    <a:pt x="29965" y="11145"/>
                  </a:lnTo>
                  <a:lnTo>
                    <a:pt x="29427" y="11111"/>
                  </a:lnTo>
                  <a:lnTo>
                    <a:pt x="30033" y="5421"/>
                  </a:lnTo>
                  <a:lnTo>
                    <a:pt x="30201" y="4075"/>
                  </a:lnTo>
                  <a:lnTo>
                    <a:pt x="30369" y="2728"/>
                  </a:lnTo>
                  <a:lnTo>
                    <a:pt x="30571" y="1347"/>
                  </a:lnTo>
                  <a:lnTo>
                    <a:pt x="30706" y="1"/>
                  </a:lnTo>
                  <a:lnTo>
                    <a:pt x="30470" y="1"/>
                  </a:lnTo>
                  <a:lnTo>
                    <a:pt x="30268" y="1280"/>
                  </a:lnTo>
                  <a:lnTo>
                    <a:pt x="30100" y="2593"/>
                  </a:lnTo>
                  <a:lnTo>
                    <a:pt x="29965" y="3873"/>
                  </a:lnTo>
                  <a:lnTo>
                    <a:pt x="29831" y="5152"/>
                  </a:lnTo>
                  <a:lnTo>
                    <a:pt x="29494" y="8115"/>
                  </a:lnTo>
                  <a:lnTo>
                    <a:pt x="29157" y="11111"/>
                  </a:lnTo>
                  <a:lnTo>
                    <a:pt x="27709" y="11010"/>
                  </a:lnTo>
                  <a:lnTo>
                    <a:pt x="26228" y="10909"/>
                  </a:lnTo>
                  <a:lnTo>
                    <a:pt x="25487" y="10808"/>
                  </a:lnTo>
                  <a:lnTo>
                    <a:pt x="24780" y="10741"/>
                  </a:lnTo>
                  <a:lnTo>
                    <a:pt x="24040" y="10606"/>
                  </a:lnTo>
                  <a:lnTo>
                    <a:pt x="23333" y="10438"/>
                  </a:lnTo>
                  <a:lnTo>
                    <a:pt x="21750" y="10101"/>
                  </a:lnTo>
                  <a:lnTo>
                    <a:pt x="20942" y="9933"/>
                  </a:lnTo>
                  <a:lnTo>
                    <a:pt x="20134" y="9798"/>
                  </a:lnTo>
                  <a:lnTo>
                    <a:pt x="19562" y="9731"/>
                  </a:lnTo>
                  <a:lnTo>
                    <a:pt x="19259" y="9697"/>
                  </a:lnTo>
                  <a:lnTo>
                    <a:pt x="18989" y="9596"/>
                  </a:lnTo>
                  <a:lnTo>
                    <a:pt x="18754" y="9529"/>
                  </a:lnTo>
                  <a:lnTo>
                    <a:pt x="18518" y="9495"/>
                  </a:lnTo>
                  <a:lnTo>
                    <a:pt x="18282" y="9495"/>
                  </a:lnTo>
                  <a:lnTo>
                    <a:pt x="18047" y="9562"/>
                  </a:lnTo>
                  <a:lnTo>
                    <a:pt x="18013" y="9596"/>
                  </a:lnTo>
                  <a:lnTo>
                    <a:pt x="17979" y="9663"/>
                  </a:lnTo>
                  <a:lnTo>
                    <a:pt x="18013" y="9697"/>
                  </a:lnTo>
                  <a:lnTo>
                    <a:pt x="18417" y="9697"/>
                  </a:lnTo>
                  <a:lnTo>
                    <a:pt x="18754" y="9731"/>
                  </a:lnTo>
                  <a:lnTo>
                    <a:pt x="18922" y="9832"/>
                  </a:lnTo>
                  <a:lnTo>
                    <a:pt x="19023" y="9865"/>
                  </a:lnTo>
                  <a:lnTo>
                    <a:pt x="19124" y="9899"/>
                  </a:lnTo>
                  <a:lnTo>
                    <a:pt x="19966" y="10034"/>
                  </a:lnTo>
                  <a:lnTo>
                    <a:pt x="20841" y="10135"/>
                  </a:lnTo>
                  <a:lnTo>
                    <a:pt x="21616" y="10303"/>
                  </a:lnTo>
                  <a:lnTo>
                    <a:pt x="22424" y="10471"/>
                  </a:lnTo>
                  <a:lnTo>
                    <a:pt x="23972" y="10842"/>
                  </a:lnTo>
                  <a:lnTo>
                    <a:pt x="24612" y="10977"/>
                  </a:lnTo>
                  <a:lnTo>
                    <a:pt x="25252" y="11078"/>
                  </a:lnTo>
                  <a:lnTo>
                    <a:pt x="26531" y="11212"/>
                  </a:lnTo>
                  <a:lnTo>
                    <a:pt x="27844" y="11280"/>
                  </a:lnTo>
                  <a:lnTo>
                    <a:pt x="29124" y="11347"/>
                  </a:lnTo>
                  <a:lnTo>
                    <a:pt x="29124" y="11482"/>
                  </a:lnTo>
                  <a:lnTo>
                    <a:pt x="29124" y="11549"/>
                  </a:lnTo>
                  <a:lnTo>
                    <a:pt x="29157" y="11583"/>
                  </a:lnTo>
                  <a:lnTo>
                    <a:pt x="29225" y="11616"/>
                  </a:lnTo>
                  <a:lnTo>
                    <a:pt x="29326" y="11583"/>
                  </a:lnTo>
                  <a:lnTo>
                    <a:pt x="29359" y="11549"/>
                  </a:lnTo>
                  <a:lnTo>
                    <a:pt x="29359" y="11482"/>
                  </a:lnTo>
                  <a:lnTo>
                    <a:pt x="29393" y="11381"/>
                  </a:lnTo>
                  <a:lnTo>
                    <a:pt x="29932" y="11414"/>
                  </a:lnTo>
                  <a:lnTo>
                    <a:pt x="29797" y="12189"/>
                  </a:lnTo>
                  <a:lnTo>
                    <a:pt x="27945" y="11818"/>
                  </a:lnTo>
                  <a:lnTo>
                    <a:pt x="26093" y="11515"/>
                  </a:lnTo>
                  <a:lnTo>
                    <a:pt x="24242" y="11246"/>
                  </a:lnTo>
                  <a:lnTo>
                    <a:pt x="22356" y="10977"/>
                  </a:lnTo>
                  <a:lnTo>
                    <a:pt x="21414" y="10876"/>
                  </a:lnTo>
                  <a:lnTo>
                    <a:pt x="20471" y="10775"/>
                  </a:lnTo>
                  <a:lnTo>
                    <a:pt x="18585" y="10606"/>
                  </a:lnTo>
                  <a:lnTo>
                    <a:pt x="17643" y="10505"/>
                  </a:lnTo>
                  <a:lnTo>
                    <a:pt x="16734" y="10337"/>
                  </a:lnTo>
                  <a:lnTo>
                    <a:pt x="15825" y="10168"/>
                  </a:lnTo>
                  <a:lnTo>
                    <a:pt x="14916" y="9933"/>
                  </a:lnTo>
                  <a:lnTo>
                    <a:pt x="16330" y="9764"/>
                  </a:lnTo>
                  <a:lnTo>
                    <a:pt x="17744" y="9562"/>
                  </a:lnTo>
                  <a:lnTo>
                    <a:pt x="17777" y="9596"/>
                  </a:lnTo>
                  <a:lnTo>
                    <a:pt x="17845" y="9630"/>
                  </a:lnTo>
                  <a:lnTo>
                    <a:pt x="17912" y="9596"/>
                  </a:lnTo>
                  <a:lnTo>
                    <a:pt x="17946" y="9529"/>
                  </a:lnTo>
                  <a:lnTo>
                    <a:pt x="17979" y="9529"/>
                  </a:lnTo>
                  <a:lnTo>
                    <a:pt x="18013" y="9495"/>
                  </a:lnTo>
                  <a:lnTo>
                    <a:pt x="18047" y="9461"/>
                  </a:lnTo>
                  <a:lnTo>
                    <a:pt x="18282" y="9428"/>
                  </a:lnTo>
                  <a:lnTo>
                    <a:pt x="18552" y="9394"/>
                  </a:lnTo>
                  <a:lnTo>
                    <a:pt x="19023" y="9327"/>
                  </a:lnTo>
                  <a:lnTo>
                    <a:pt x="20505" y="9158"/>
                  </a:lnTo>
                  <a:lnTo>
                    <a:pt x="22289" y="8956"/>
                  </a:lnTo>
                  <a:lnTo>
                    <a:pt x="22323" y="8956"/>
                  </a:lnTo>
                  <a:lnTo>
                    <a:pt x="22356" y="8923"/>
                  </a:lnTo>
                  <a:lnTo>
                    <a:pt x="23030" y="8855"/>
                  </a:lnTo>
                  <a:lnTo>
                    <a:pt x="23097" y="8822"/>
                  </a:lnTo>
                  <a:lnTo>
                    <a:pt x="23097" y="8754"/>
                  </a:lnTo>
                  <a:lnTo>
                    <a:pt x="23097" y="8721"/>
                  </a:lnTo>
                  <a:lnTo>
                    <a:pt x="23063" y="8653"/>
                  </a:lnTo>
                  <a:lnTo>
                    <a:pt x="22962" y="8216"/>
                  </a:lnTo>
                  <a:lnTo>
                    <a:pt x="22895" y="7744"/>
                  </a:lnTo>
                  <a:lnTo>
                    <a:pt x="22828" y="6835"/>
                  </a:lnTo>
                  <a:lnTo>
                    <a:pt x="22794" y="5893"/>
                  </a:lnTo>
                  <a:lnTo>
                    <a:pt x="22760" y="5421"/>
                  </a:lnTo>
                  <a:lnTo>
                    <a:pt x="22659" y="4984"/>
                  </a:lnTo>
                  <a:lnTo>
                    <a:pt x="22659" y="4950"/>
                  </a:lnTo>
                  <a:lnTo>
                    <a:pt x="22626" y="4950"/>
                  </a:lnTo>
                  <a:lnTo>
                    <a:pt x="22592" y="4984"/>
                  </a:lnTo>
                  <a:lnTo>
                    <a:pt x="22592" y="5017"/>
                  </a:lnTo>
                  <a:lnTo>
                    <a:pt x="22558" y="5017"/>
                  </a:lnTo>
                  <a:lnTo>
                    <a:pt x="19764" y="5152"/>
                  </a:lnTo>
                  <a:lnTo>
                    <a:pt x="19191" y="5152"/>
                  </a:lnTo>
                  <a:lnTo>
                    <a:pt x="18653" y="5186"/>
                  </a:lnTo>
                  <a:lnTo>
                    <a:pt x="18080" y="5287"/>
                  </a:lnTo>
                  <a:lnTo>
                    <a:pt x="17811" y="5354"/>
                  </a:lnTo>
                  <a:lnTo>
                    <a:pt x="17542" y="5455"/>
                  </a:lnTo>
                  <a:lnTo>
                    <a:pt x="17542" y="5421"/>
                  </a:lnTo>
                  <a:lnTo>
                    <a:pt x="17508" y="5388"/>
                  </a:lnTo>
                  <a:lnTo>
                    <a:pt x="17474" y="5388"/>
                  </a:lnTo>
                  <a:lnTo>
                    <a:pt x="17441" y="5354"/>
                  </a:lnTo>
                  <a:lnTo>
                    <a:pt x="17373" y="5354"/>
                  </a:lnTo>
                  <a:lnTo>
                    <a:pt x="14040" y="5556"/>
                  </a:lnTo>
                  <a:lnTo>
                    <a:pt x="12391" y="5691"/>
                  </a:lnTo>
                  <a:lnTo>
                    <a:pt x="10741" y="5859"/>
                  </a:lnTo>
                  <a:lnTo>
                    <a:pt x="9865" y="5926"/>
                  </a:lnTo>
                  <a:lnTo>
                    <a:pt x="10000" y="5657"/>
                  </a:lnTo>
                  <a:lnTo>
                    <a:pt x="10067" y="5320"/>
                  </a:lnTo>
                  <a:lnTo>
                    <a:pt x="10168" y="4714"/>
                  </a:lnTo>
                  <a:lnTo>
                    <a:pt x="10303" y="3940"/>
                  </a:lnTo>
                  <a:lnTo>
                    <a:pt x="10404" y="3166"/>
                  </a:lnTo>
                  <a:lnTo>
                    <a:pt x="10505" y="2391"/>
                  </a:lnTo>
                  <a:lnTo>
                    <a:pt x="10640" y="1583"/>
                  </a:lnTo>
                  <a:lnTo>
                    <a:pt x="10774" y="809"/>
                  </a:lnTo>
                  <a:lnTo>
                    <a:pt x="1090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7126300" y="4418850"/>
              <a:ext cx="32850" cy="23575"/>
            </a:xfrm>
            <a:custGeom>
              <a:rect b="b" l="l" r="r" t="t"/>
              <a:pathLst>
                <a:path extrusionOk="0" h="943" w="1314">
                  <a:moveTo>
                    <a:pt x="943" y="0"/>
                  </a:moveTo>
                  <a:lnTo>
                    <a:pt x="471" y="169"/>
                  </a:lnTo>
                  <a:lnTo>
                    <a:pt x="236" y="236"/>
                  </a:lnTo>
                  <a:lnTo>
                    <a:pt x="168" y="270"/>
                  </a:lnTo>
                  <a:lnTo>
                    <a:pt x="101" y="270"/>
                  </a:lnTo>
                  <a:lnTo>
                    <a:pt x="101" y="236"/>
                  </a:lnTo>
                  <a:lnTo>
                    <a:pt x="34" y="236"/>
                  </a:lnTo>
                  <a:lnTo>
                    <a:pt x="34" y="270"/>
                  </a:lnTo>
                  <a:lnTo>
                    <a:pt x="0" y="270"/>
                  </a:lnTo>
                  <a:lnTo>
                    <a:pt x="34" y="337"/>
                  </a:lnTo>
                  <a:lnTo>
                    <a:pt x="67" y="404"/>
                  </a:lnTo>
                  <a:lnTo>
                    <a:pt x="101" y="404"/>
                  </a:lnTo>
                  <a:lnTo>
                    <a:pt x="168" y="438"/>
                  </a:lnTo>
                  <a:lnTo>
                    <a:pt x="269" y="438"/>
                  </a:lnTo>
                  <a:lnTo>
                    <a:pt x="572" y="404"/>
                  </a:lnTo>
                  <a:lnTo>
                    <a:pt x="875" y="303"/>
                  </a:lnTo>
                  <a:lnTo>
                    <a:pt x="909" y="472"/>
                  </a:lnTo>
                  <a:lnTo>
                    <a:pt x="976" y="606"/>
                  </a:lnTo>
                  <a:lnTo>
                    <a:pt x="875" y="606"/>
                  </a:lnTo>
                  <a:lnTo>
                    <a:pt x="808" y="674"/>
                  </a:lnTo>
                  <a:lnTo>
                    <a:pt x="640" y="741"/>
                  </a:lnTo>
                  <a:lnTo>
                    <a:pt x="572" y="775"/>
                  </a:lnTo>
                  <a:lnTo>
                    <a:pt x="539" y="775"/>
                  </a:lnTo>
                  <a:lnTo>
                    <a:pt x="572" y="741"/>
                  </a:lnTo>
                  <a:lnTo>
                    <a:pt x="707" y="674"/>
                  </a:lnTo>
                  <a:lnTo>
                    <a:pt x="842" y="573"/>
                  </a:lnTo>
                  <a:lnTo>
                    <a:pt x="842" y="539"/>
                  </a:lnTo>
                  <a:lnTo>
                    <a:pt x="842" y="505"/>
                  </a:lnTo>
                  <a:lnTo>
                    <a:pt x="808" y="472"/>
                  </a:lnTo>
                  <a:lnTo>
                    <a:pt x="741" y="438"/>
                  </a:lnTo>
                  <a:lnTo>
                    <a:pt x="572" y="539"/>
                  </a:lnTo>
                  <a:lnTo>
                    <a:pt x="370" y="640"/>
                  </a:lnTo>
                  <a:lnTo>
                    <a:pt x="269" y="741"/>
                  </a:lnTo>
                  <a:lnTo>
                    <a:pt x="236" y="775"/>
                  </a:lnTo>
                  <a:lnTo>
                    <a:pt x="269" y="842"/>
                  </a:lnTo>
                  <a:lnTo>
                    <a:pt x="303" y="876"/>
                  </a:lnTo>
                  <a:lnTo>
                    <a:pt x="337" y="876"/>
                  </a:lnTo>
                  <a:lnTo>
                    <a:pt x="438" y="808"/>
                  </a:lnTo>
                  <a:lnTo>
                    <a:pt x="438" y="876"/>
                  </a:lnTo>
                  <a:lnTo>
                    <a:pt x="471" y="909"/>
                  </a:lnTo>
                  <a:lnTo>
                    <a:pt x="539" y="943"/>
                  </a:lnTo>
                  <a:lnTo>
                    <a:pt x="707" y="909"/>
                  </a:lnTo>
                  <a:lnTo>
                    <a:pt x="875" y="808"/>
                  </a:lnTo>
                  <a:lnTo>
                    <a:pt x="976" y="741"/>
                  </a:lnTo>
                  <a:lnTo>
                    <a:pt x="1044" y="674"/>
                  </a:lnTo>
                  <a:lnTo>
                    <a:pt x="1111" y="741"/>
                  </a:lnTo>
                  <a:lnTo>
                    <a:pt x="1212" y="741"/>
                  </a:lnTo>
                  <a:lnTo>
                    <a:pt x="1279" y="707"/>
                  </a:lnTo>
                  <a:lnTo>
                    <a:pt x="1313" y="640"/>
                  </a:lnTo>
                  <a:lnTo>
                    <a:pt x="1279" y="573"/>
                  </a:lnTo>
                  <a:lnTo>
                    <a:pt x="1246" y="505"/>
                  </a:lnTo>
                  <a:lnTo>
                    <a:pt x="1145" y="303"/>
                  </a:lnTo>
                  <a:lnTo>
                    <a:pt x="1111" y="135"/>
                  </a:lnTo>
                  <a:lnTo>
                    <a:pt x="1111" y="68"/>
                  </a:lnTo>
                  <a:lnTo>
                    <a:pt x="107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7000875" y="3964325"/>
              <a:ext cx="17700" cy="17700"/>
            </a:xfrm>
            <a:custGeom>
              <a:rect b="b" l="l" r="r" t="t"/>
              <a:pathLst>
                <a:path extrusionOk="0" h="708" w="708">
                  <a:moveTo>
                    <a:pt x="438" y="203"/>
                  </a:moveTo>
                  <a:lnTo>
                    <a:pt x="506" y="236"/>
                  </a:lnTo>
                  <a:lnTo>
                    <a:pt x="539" y="304"/>
                  </a:lnTo>
                  <a:lnTo>
                    <a:pt x="539" y="405"/>
                  </a:lnTo>
                  <a:lnTo>
                    <a:pt x="506" y="472"/>
                  </a:lnTo>
                  <a:lnTo>
                    <a:pt x="438" y="539"/>
                  </a:lnTo>
                  <a:lnTo>
                    <a:pt x="270" y="539"/>
                  </a:lnTo>
                  <a:lnTo>
                    <a:pt x="203" y="506"/>
                  </a:lnTo>
                  <a:lnTo>
                    <a:pt x="169" y="405"/>
                  </a:lnTo>
                  <a:lnTo>
                    <a:pt x="236" y="304"/>
                  </a:lnTo>
                  <a:lnTo>
                    <a:pt x="270" y="270"/>
                  </a:lnTo>
                  <a:lnTo>
                    <a:pt x="337" y="236"/>
                  </a:lnTo>
                  <a:lnTo>
                    <a:pt x="371" y="203"/>
                  </a:lnTo>
                  <a:close/>
                  <a:moveTo>
                    <a:pt x="337" y="1"/>
                  </a:moveTo>
                  <a:lnTo>
                    <a:pt x="270" y="34"/>
                  </a:lnTo>
                  <a:lnTo>
                    <a:pt x="203" y="68"/>
                  </a:lnTo>
                  <a:lnTo>
                    <a:pt x="135" y="135"/>
                  </a:lnTo>
                  <a:lnTo>
                    <a:pt x="102" y="203"/>
                  </a:lnTo>
                  <a:lnTo>
                    <a:pt x="102" y="236"/>
                  </a:lnTo>
                  <a:lnTo>
                    <a:pt x="34" y="337"/>
                  </a:lnTo>
                  <a:lnTo>
                    <a:pt x="1" y="438"/>
                  </a:lnTo>
                  <a:lnTo>
                    <a:pt x="34" y="539"/>
                  </a:lnTo>
                  <a:lnTo>
                    <a:pt x="68" y="607"/>
                  </a:lnTo>
                  <a:lnTo>
                    <a:pt x="135" y="674"/>
                  </a:lnTo>
                  <a:lnTo>
                    <a:pt x="203" y="708"/>
                  </a:lnTo>
                  <a:lnTo>
                    <a:pt x="371" y="708"/>
                  </a:lnTo>
                  <a:lnTo>
                    <a:pt x="506" y="674"/>
                  </a:lnTo>
                  <a:lnTo>
                    <a:pt x="607" y="640"/>
                  </a:lnTo>
                  <a:lnTo>
                    <a:pt x="640" y="573"/>
                  </a:lnTo>
                  <a:lnTo>
                    <a:pt x="708" y="438"/>
                  </a:lnTo>
                  <a:lnTo>
                    <a:pt x="708" y="270"/>
                  </a:lnTo>
                  <a:lnTo>
                    <a:pt x="674" y="169"/>
                  </a:lnTo>
                  <a:lnTo>
                    <a:pt x="640" y="102"/>
                  </a:lnTo>
                  <a:lnTo>
                    <a:pt x="573" y="68"/>
                  </a:lnTo>
                  <a:lnTo>
                    <a:pt x="506" y="34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7124600" y="4429775"/>
              <a:ext cx="8450" cy="15175"/>
            </a:xfrm>
            <a:custGeom>
              <a:rect b="b" l="l" r="r" t="t"/>
              <a:pathLst>
                <a:path extrusionOk="0" h="607" w="338">
                  <a:moveTo>
                    <a:pt x="34" y="1"/>
                  </a:moveTo>
                  <a:lnTo>
                    <a:pt x="1" y="35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34" y="540"/>
                  </a:lnTo>
                  <a:lnTo>
                    <a:pt x="102" y="607"/>
                  </a:lnTo>
                  <a:lnTo>
                    <a:pt x="304" y="607"/>
                  </a:lnTo>
                  <a:lnTo>
                    <a:pt x="337" y="540"/>
                  </a:lnTo>
                  <a:lnTo>
                    <a:pt x="337" y="472"/>
                  </a:lnTo>
                  <a:lnTo>
                    <a:pt x="270" y="405"/>
                  </a:lnTo>
                  <a:lnTo>
                    <a:pt x="236" y="405"/>
                  </a:lnTo>
                  <a:lnTo>
                    <a:pt x="203" y="169"/>
                  </a:lnTo>
                  <a:lnTo>
                    <a:pt x="135" y="102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6900725" y="2972800"/>
              <a:ext cx="58925" cy="9275"/>
            </a:xfrm>
            <a:custGeom>
              <a:rect b="b" l="l" r="r" t="t"/>
              <a:pathLst>
                <a:path extrusionOk="0" h="371" w="2357">
                  <a:moveTo>
                    <a:pt x="1448" y="1"/>
                  </a:moveTo>
                  <a:lnTo>
                    <a:pt x="741" y="34"/>
                  </a:lnTo>
                  <a:lnTo>
                    <a:pt x="370" y="68"/>
                  </a:lnTo>
                  <a:lnTo>
                    <a:pt x="34" y="135"/>
                  </a:lnTo>
                  <a:lnTo>
                    <a:pt x="0" y="169"/>
                  </a:lnTo>
                  <a:lnTo>
                    <a:pt x="34" y="169"/>
                  </a:lnTo>
                  <a:lnTo>
                    <a:pt x="303" y="203"/>
                  </a:lnTo>
                  <a:lnTo>
                    <a:pt x="606" y="203"/>
                  </a:lnTo>
                  <a:lnTo>
                    <a:pt x="1178" y="169"/>
                  </a:lnTo>
                  <a:lnTo>
                    <a:pt x="1448" y="169"/>
                  </a:lnTo>
                  <a:lnTo>
                    <a:pt x="1717" y="203"/>
                  </a:lnTo>
                  <a:lnTo>
                    <a:pt x="1986" y="236"/>
                  </a:lnTo>
                  <a:lnTo>
                    <a:pt x="2256" y="371"/>
                  </a:lnTo>
                  <a:lnTo>
                    <a:pt x="2323" y="371"/>
                  </a:lnTo>
                  <a:lnTo>
                    <a:pt x="2357" y="337"/>
                  </a:lnTo>
                  <a:lnTo>
                    <a:pt x="2357" y="304"/>
                  </a:lnTo>
                  <a:lnTo>
                    <a:pt x="2357" y="236"/>
                  </a:lnTo>
                  <a:lnTo>
                    <a:pt x="2256" y="169"/>
                  </a:lnTo>
                  <a:lnTo>
                    <a:pt x="2155" y="102"/>
                  </a:lnTo>
                  <a:lnTo>
                    <a:pt x="1919" y="34"/>
                  </a:lnTo>
                  <a:lnTo>
                    <a:pt x="168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6748375" y="3072975"/>
              <a:ext cx="106900" cy="36200"/>
            </a:xfrm>
            <a:custGeom>
              <a:rect b="b" l="l" r="r" t="t"/>
              <a:pathLst>
                <a:path extrusionOk="0" h="1448" w="4276">
                  <a:moveTo>
                    <a:pt x="4108" y="0"/>
                  </a:moveTo>
                  <a:lnTo>
                    <a:pt x="3872" y="67"/>
                  </a:lnTo>
                  <a:lnTo>
                    <a:pt x="3502" y="168"/>
                  </a:lnTo>
                  <a:lnTo>
                    <a:pt x="3131" y="303"/>
                  </a:lnTo>
                  <a:lnTo>
                    <a:pt x="2424" y="539"/>
                  </a:lnTo>
                  <a:lnTo>
                    <a:pt x="1212" y="943"/>
                  </a:lnTo>
                  <a:lnTo>
                    <a:pt x="606" y="1145"/>
                  </a:lnTo>
                  <a:lnTo>
                    <a:pt x="34" y="1380"/>
                  </a:lnTo>
                  <a:lnTo>
                    <a:pt x="0" y="1414"/>
                  </a:lnTo>
                  <a:lnTo>
                    <a:pt x="0" y="1448"/>
                  </a:lnTo>
                  <a:lnTo>
                    <a:pt x="34" y="1448"/>
                  </a:lnTo>
                  <a:lnTo>
                    <a:pt x="606" y="1347"/>
                  </a:lnTo>
                  <a:lnTo>
                    <a:pt x="1145" y="1178"/>
                  </a:lnTo>
                  <a:lnTo>
                    <a:pt x="2222" y="842"/>
                  </a:lnTo>
                  <a:lnTo>
                    <a:pt x="3266" y="539"/>
                  </a:lnTo>
                  <a:lnTo>
                    <a:pt x="3805" y="337"/>
                  </a:lnTo>
                  <a:lnTo>
                    <a:pt x="4040" y="236"/>
                  </a:lnTo>
                  <a:lnTo>
                    <a:pt x="4242" y="101"/>
                  </a:lnTo>
                  <a:lnTo>
                    <a:pt x="4276" y="67"/>
                  </a:lnTo>
                  <a:lnTo>
                    <a:pt x="4242" y="34"/>
                  </a:lnTo>
                  <a:lnTo>
                    <a:pt x="417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7065675" y="3940750"/>
              <a:ext cx="53075" cy="20225"/>
            </a:xfrm>
            <a:custGeom>
              <a:rect b="b" l="l" r="r" t="t"/>
              <a:pathLst>
                <a:path extrusionOk="0" h="809" w="2123">
                  <a:moveTo>
                    <a:pt x="1920" y="1"/>
                  </a:moveTo>
                  <a:lnTo>
                    <a:pt x="1853" y="34"/>
                  </a:lnTo>
                  <a:lnTo>
                    <a:pt x="1617" y="102"/>
                  </a:lnTo>
                  <a:lnTo>
                    <a:pt x="1381" y="169"/>
                  </a:lnTo>
                  <a:lnTo>
                    <a:pt x="944" y="270"/>
                  </a:lnTo>
                  <a:lnTo>
                    <a:pt x="472" y="371"/>
                  </a:lnTo>
                  <a:lnTo>
                    <a:pt x="270" y="472"/>
                  </a:lnTo>
                  <a:lnTo>
                    <a:pt x="35" y="573"/>
                  </a:lnTo>
                  <a:lnTo>
                    <a:pt x="1" y="674"/>
                  </a:lnTo>
                  <a:lnTo>
                    <a:pt x="1" y="741"/>
                  </a:lnTo>
                  <a:lnTo>
                    <a:pt x="68" y="809"/>
                  </a:lnTo>
                  <a:lnTo>
                    <a:pt x="136" y="809"/>
                  </a:lnTo>
                  <a:lnTo>
                    <a:pt x="1112" y="640"/>
                  </a:lnTo>
                  <a:lnTo>
                    <a:pt x="1583" y="506"/>
                  </a:lnTo>
                  <a:lnTo>
                    <a:pt x="2021" y="337"/>
                  </a:lnTo>
                  <a:lnTo>
                    <a:pt x="2088" y="304"/>
                  </a:lnTo>
                  <a:lnTo>
                    <a:pt x="2122" y="236"/>
                  </a:lnTo>
                  <a:lnTo>
                    <a:pt x="2122" y="169"/>
                  </a:lnTo>
                  <a:lnTo>
                    <a:pt x="2088" y="102"/>
                  </a:lnTo>
                  <a:lnTo>
                    <a:pt x="2055" y="68"/>
                  </a:lnTo>
                  <a:lnTo>
                    <a:pt x="1987" y="34"/>
                  </a:lnTo>
                  <a:lnTo>
                    <a:pt x="192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4645800" y="3178175"/>
              <a:ext cx="64825" cy="42100"/>
            </a:xfrm>
            <a:custGeom>
              <a:rect b="b" l="l" r="r" t="t"/>
              <a:pathLst>
                <a:path extrusionOk="0" h="1684" w="2593">
                  <a:moveTo>
                    <a:pt x="2222" y="304"/>
                  </a:moveTo>
                  <a:lnTo>
                    <a:pt x="2290" y="910"/>
                  </a:lnTo>
                  <a:lnTo>
                    <a:pt x="2357" y="1381"/>
                  </a:lnTo>
                  <a:lnTo>
                    <a:pt x="2121" y="1347"/>
                  </a:lnTo>
                  <a:lnTo>
                    <a:pt x="1886" y="1347"/>
                  </a:lnTo>
                  <a:lnTo>
                    <a:pt x="1414" y="1381"/>
                  </a:lnTo>
                  <a:lnTo>
                    <a:pt x="808" y="1381"/>
                  </a:lnTo>
                  <a:lnTo>
                    <a:pt x="539" y="1415"/>
                  </a:lnTo>
                  <a:lnTo>
                    <a:pt x="270" y="1482"/>
                  </a:lnTo>
                  <a:lnTo>
                    <a:pt x="236" y="876"/>
                  </a:lnTo>
                  <a:lnTo>
                    <a:pt x="202" y="573"/>
                  </a:lnTo>
                  <a:lnTo>
                    <a:pt x="202" y="438"/>
                  </a:lnTo>
                  <a:lnTo>
                    <a:pt x="169" y="304"/>
                  </a:lnTo>
                  <a:lnTo>
                    <a:pt x="404" y="371"/>
                  </a:lnTo>
                  <a:lnTo>
                    <a:pt x="674" y="405"/>
                  </a:lnTo>
                  <a:lnTo>
                    <a:pt x="1684" y="405"/>
                  </a:lnTo>
                  <a:lnTo>
                    <a:pt x="1953" y="371"/>
                  </a:lnTo>
                  <a:lnTo>
                    <a:pt x="2222" y="304"/>
                  </a:lnTo>
                  <a:close/>
                  <a:moveTo>
                    <a:pt x="2256" y="1"/>
                  </a:moveTo>
                  <a:lnTo>
                    <a:pt x="2222" y="34"/>
                  </a:lnTo>
                  <a:lnTo>
                    <a:pt x="2222" y="68"/>
                  </a:lnTo>
                  <a:lnTo>
                    <a:pt x="2222" y="169"/>
                  </a:lnTo>
                  <a:lnTo>
                    <a:pt x="1785" y="169"/>
                  </a:lnTo>
                  <a:lnTo>
                    <a:pt x="1347" y="203"/>
                  </a:lnTo>
                  <a:lnTo>
                    <a:pt x="438" y="203"/>
                  </a:lnTo>
                  <a:lnTo>
                    <a:pt x="135" y="236"/>
                  </a:lnTo>
                  <a:lnTo>
                    <a:pt x="101" y="236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0" y="506"/>
                  </a:lnTo>
                  <a:lnTo>
                    <a:pt x="34" y="775"/>
                  </a:lnTo>
                  <a:lnTo>
                    <a:pt x="34" y="1549"/>
                  </a:lnTo>
                  <a:lnTo>
                    <a:pt x="68" y="1617"/>
                  </a:lnTo>
                  <a:lnTo>
                    <a:pt x="135" y="1650"/>
                  </a:lnTo>
                  <a:lnTo>
                    <a:pt x="202" y="1617"/>
                  </a:lnTo>
                  <a:lnTo>
                    <a:pt x="236" y="1583"/>
                  </a:lnTo>
                  <a:lnTo>
                    <a:pt x="505" y="1617"/>
                  </a:lnTo>
                  <a:lnTo>
                    <a:pt x="741" y="1617"/>
                  </a:lnTo>
                  <a:lnTo>
                    <a:pt x="1246" y="1583"/>
                  </a:lnTo>
                  <a:lnTo>
                    <a:pt x="1818" y="1583"/>
                  </a:lnTo>
                  <a:lnTo>
                    <a:pt x="2121" y="1549"/>
                  </a:lnTo>
                  <a:lnTo>
                    <a:pt x="2391" y="1482"/>
                  </a:lnTo>
                  <a:lnTo>
                    <a:pt x="2458" y="1684"/>
                  </a:lnTo>
                  <a:lnTo>
                    <a:pt x="2525" y="1684"/>
                  </a:lnTo>
                  <a:lnTo>
                    <a:pt x="2559" y="1650"/>
                  </a:lnTo>
                  <a:lnTo>
                    <a:pt x="2593" y="1482"/>
                  </a:lnTo>
                  <a:lnTo>
                    <a:pt x="2559" y="1280"/>
                  </a:lnTo>
                  <a:lnTo>
                    <a:pt x="2492" y="910"/>
                  </a:lnTo>
                  <a:lnTo>
                    <a:pt x="2391" y="270"/>
                  </a:lnTo>
                  <a:lnTo>
                    <a:pt x="2424" y="236"/>
                  </a:lnTo>
                  <a:lnTo>
                    <a:pt x="2424" y="203"/>
                  </a:lnTo>
                  <a:lnTo>
                    <a:pt x="2391" y="169"/>
                  </a:lnTo>
                  <a:lnTo>
                    <a:pt x="2357" y="169"/>
                  </a:lnTo>
                  <a:lnTo>
                    <a:pt x="2323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6748375" y="3108325"/>
              <a:ext cx="73250" cy="25275"/>
            </a:xfrm>
            <a:custGeom>
              <a:rect b="b" l="l" r="r" t="t"/>
              <a:pathLst>
                <a:path extrusionOk="0" h="1011" w="2930">
                  <a:moveTo>
                    <a:pt x="2862" y="0"/>
                  </a:moveTo>
                  <a:lnTo>
                    <a:pt x="2492" y="67"/>
                  </a:lnTo>
                  <a:lnTo>
                    <a:pt x="2121" y="168"/>
                  </a:lnTo>
                  <a:lnTo>
                    <a:pt x="1414" y="404"/>
                  </a:lnTo>
                  <a:lnTo>
                    <a:pt x="707" y="640"/>
                  </a:lnTo>
                  <a:lnTo>
                    <a:pt x="337" y="774"/>
                  </a:lnTo>
                  <a:lnTo>
                    <a:pt x="34" y="976"/>
                  </a:lnTo>
                  <a:lnTo>
                    <a:pt x="0" y="1010"/>
                  </a:lnTo>
                  <a:lnTo>
                    <a:pt x="34" y="1010"/>
                  </a:lnTo>
                  <a:lnTo>
                    <a:pt x="404" y="943"/>
                  </a:lnTo>
                  <a:lnTo>
                    <a:pt x="774" y="842"/>
                  </a:lnTo>
                  <a:lnTo>
                    <a:pt x="1448" y="572"/>
                  </a:lnTo>
                  <a:lnTo>
                    <a:pt x="2189" y="370"/>
                  </a:lnTo>
                  <a:lnTo>
                    <a:pt x="2559" y="269"/>
                  </a:lnTo>
                  <a:lnTo>
                    <a:pt x="2896" y="135"/>
                  </a:lnTo>
                  <a:lnTo>
                    <a:pt x="2896" y="101"/>
                  </a:lnTo>
                  <a:lnTo>
                    <a:pt x="2929" y="67"/>
                  </a:lnTo>
                  <a:lnTo>
                    <a:pt x="2896" y="34"/>
                  </a:lnTo>
                  <a:lnTo>
                    <a:pt x="286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6743325" y="3060350"/>
              <a:ext cx="93450" cy="21900"/>
            </a:xfrm>
            <a:custGeom>
              <a:rect b="b" l="l" r="r" t="t"/>
              <a:pathLst>
                <a:path extrusionOk="0" h="876" w="3738">
                  <a:moveTo>
                    <a:pt x="3266" y="0"/>
                  </a:moveTo>
                  <a:lnTo>
                    <a:pt x="3098" y="34"/>
                  </a:lnTo>
                  <a:lnTo>
                    <a:pt x="2795" y="168"/>
                  </a:lnTo>
                  <a:lnTo>
                    <a:pt x="2492" y="269"/>
                  </a:lnTo>
                  <a:lnTo>
                    <a:pt x="1886" y="471"/>
                  </a:lnTo>
                  <a:lnTo>
                    <a:pt x="1280" y="572"/>
                  </a:lnTo>
                  <a:lnTo>
                    <a:pt x="34" y="741"/>
                  </a:lnTo>
                  <a:lnTo>
                    <a:pt x="0" y="774"/>
                  </a:lnTo>
                  <a:lnTo>
                    <a:pt x="34" y="808"/>
                  </a:lnTo>
                  <a:lnTo>
                    <a:pt x="269" y="842"/>
                  </a:lnTo>
                  <a:lnTo>
                    <a:pt x="505" y="875"/>
                  </a:lnTo>
                  <a:lnTo>
                    <a:pt x="976" y="875"/>
                  </a:lnTo>
                  <a:lnTo>
                    <a:pt x="1414" y="774"/>
                  </a:lnTo>
                  <a:lnTo>
                    <a:pt x="1886" y="640"/>
                  </a:lnTo>
                  <a:lnTo>
                    <a:pt x="2761" y="337"/>
                  </a:lnTo>
                  <a:lnTo>
                    <a:pt x="3232" y="236"/>
                  </a:lnTo>
                  <a:lnTo>
                    <a:pt x="3704" y="202"/>
                  </a:lnTo>
                  <a:lnTo>
                    <a:pt x="3737" y="168"/>
                  </a:lnTo>
                  <a:lnTo>
                    <a:pt x="3737" y="135"/>
                  </a:lnTo>
                  <a:lnTo>
                    <a:pt x="3704" y="101"/>
                  </a:lnTo>
                  <a:lnTo>
                    <a:pt x="3569" y="34"/>
                  </a:lnTo>
                  <a:lnTo>
                    <a:pt x="34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7182675" y="4392750"/>
              <a:ext cx="76625" cy="40425"/>
            </a:xfrm>
            <a:custGeom>
              <a:rect b="b" l="l" r="r" t="t"/>
              <a:pathLst>
                <a:path extrusionOk="0" h="1617" w="3065">
                  <a:moveTo>
                    <a:pt x="2896" y="1"/>
                  </a:moveTo>
                  <a:lnTo>
                    <a:pt x="1482" y="371"/>
                  </a:lnTo>
                  <a:lnTo>
                    <a:pt x="68" y="809"/>
                  </a:lnTo>
                  <a:lnTo>
                    <a:pt x="1" y="842"/>
                  </a:lnTo>
                  <a:lnTo>
                    <a:pt x="1" y="910"/>
                  </a:lnTo>
                  <a:lnTo>
                    <a:pt x="35" y="977"/>
                  </a:lnTo>
                  <a:lnTo>
                    <a:pt x="102" y="977"/>
                  </a:lnTo>
                  <a:lnTo>
                    <a:pt x="775" y="842"/>
                  </a:lnTo>
                  <a:lnTo>
                    <a:pt x="1449" y="674"/>
                  </a:lnTo>
                  <a:lnTo>
                    <a:pt x="2762" y="304"/>
                  </a:lnTo>
                  <a:lnTo>
                    <a:pt x="2762" y="405"/>
                  </a:lnTo>
                  <a:lnTo>
                    <a:pt x="2762" y="506"/>
                  </a:lnTo>
                  <a:lnTo>
                    <a:pt x="2728" y="607"/>
                  </a:lnTo>
                  <a:lnTo>
                    <a:pt x="2694" y="708"/>
                  </a:lnTo>
                  <a:lnTo>
                    <a:pt x="2526" y="842"/>
                  </a:lnTo>
                  <a:lnTo>
                    <a:pt x="2290" y="977"/>
                  </a:lnTo>
                  <a:lnTo>
                    <a:pt x="2021" y="1078"/>
                  </a:lnTo>
                  <a:lnTo>
                    <a:pt x="1785" y="1145"/>
                  </a:lnTo>
                  <a:lnTo>
                    <a:pt x="1348" y="1246"/>
                  </a:lnTo>
                  <a:lnTo>
                    <a:pt x="573" y="1381"/>
                  </a:lnTo>
                  <a:lnTo>
                    <a:pt x="439" y="1347"/>
                  </a:lnTo>
                  <a:lnTo>
                    <a:pt x="338" y="1280"/>
                  </a:lnTo>
                  <a:lnTo>
                    <a:pt x="237" y="1213"/>
                  </a:lnTo>
                  <a:lnTo>
                    <a:pt x="136" y="1145"/>
                  </a:lnTo>
                  <a:lnTo>
                    <a:pt x="102" y="1179"/>
                  </a:lnTo>
                  <a:lnTo>
                    <a:pt x="136" y="1280"/>
                  </a:lnTo>
                  <a:lnTo>
                    <a:pt x="169" y="1381"/>
                  </a:lnTo>
                  <a:lnTo>
                    <a:pt x="304" y="1583"/>
                  </a:lnTo>
                  <a:lnTo>
                    <a:pt x="371" y="1617"/>
                  </a:lnTo>
                  <a:lnTo>
                    <a:pt x="439" y="1617"/>
                  </a:lnTo>
                  <a:lnTo>
                    <a:pt x="1550" y="1448"/>
                  </a:lnTo>
                  <a:lnTo>
                    <a:pt x="2088" y="1314"/>
                  </a:lnTo>
                  <a:lnTo>
                    <a:pt x="2358" y="1213"/>
                  </a:lnTo>
                  <a:lnTo>
                    <a:pt x="2627" y="1112"/>
                  </a:lnTo>
                  <a:lnTo>
                    <a:pt x="2728" y="1044"/>
                  </a:lnTo>
                  <a:lnTo>
                    <a:pt x="2795" y="943"/>
                  </a:lnTo>
                  <a:lnTo>
                    <a:pt x="2930" y="741"/>
                  </a:lnTo>
                  <a:lnTo>
                    <a:pt x="2997" y="472"/>
                  </a:lnTo>
                  <a:lnTo>
                    <a:pt x="2997" y="337"/>
                  </a:lnTo>
                  <a:lnTo>
                    <a:pt x="2964" y="236"/>
                  </a:lnTo>
                  <a:lnTo>
                    <a:pt x="3031" y="203"/>
                  </a:lnTo>
                  <a:lnTo>
                    <a:pt x="3065" y="169"/>
                  </a:lnTo>
                  <a:lnTo>
                    <a:pt x="3065" y="68"/>
                  </a:lnTo>
                  <a:lnTo>
                    <a:pt x="299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6135600" y="2891150"/>
              <a:ext cx="26975" cy="145650"/>
            </a:xfrm>
            <a:custGeom>
              <a:rect b="b" l="l" r="r" t="t"/>
              <a:pathLst>
                <a:path extrusionOk="0" h="5826" w="1079">
                  <a:moveTo>
                    <a:pt x="842" y="1"/>
                  </a:moveTo>
                  <a:lnTo>
                    <a:pt x="405" y="2896"/>
                  </a:lnTo>
                  <a:lnTo>
                    <a:pt x="135" y="4479"/>
                  </a:lnTo>
                  <a:lnTo>
                    <a:pt x="34" y="5152"/>
                  </a:lnTo>
                  <a:lnTo>
                    <a:pt x="1" y="5489"/>
                  </a:lnTo>
                  <a:lnTo>
                    <a:pt x="34" y="5792"/>
                  </a:lnTo>
                  <a:lnTo>
                    <a:pt x="68" y="5825"/>
                  </a:lnTo>
                  <a:lnTo>
                    <a:pt x="203" y="5522"/>
                  </a:lnTo>
                  <a:lnTo>
                    <a:pt x="270" y="5186"/>
                  </a:lnTo>
                  <a:lnTo>
                    <a:pt x="371" y="4546"/>
                  </a:lnTo>
                  <a:lnTo>
                    <a:pt x="640" y="2964"/>
                  </a:lnTo>
                  <a:lnTo>
                    <a:pt x="107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2" name="Google Shape;1322;p8"/>
            <p:cNvSpPr/>
            <p:nvPr/>
          </p:nvSpPr>
          <p:spPr>
            <a:xfrm>
              <a:off x="3843650" y="2891150"/>
              <a:ext cx="1028600" cy="388050"/>
            </a:xfrm>
            <a:custGeom>
              <a:rect b="b" l="l" r="r" t="t"/>
              <a:pathLst>
                <a:path extrusionOk="0" h="15522" w="41144">
                  <a:moveTo>
                    <a:pt x="40604" y="1"/>
                  </a:moveTo>
                  <a:lnTo>
                    <a:pt x="40705" y="2425"/>
                  </a:lnTo>
                  <a:lnTo>
                    <a:pt x="40773" y="4849"/>
                  </a:lnTo>
                  <a:lnTo>
                    <a:pt x="40806" y="7374"/>
                  </a:lnTo>
                  <a:lnTo>
                    <a:pt x="40806" y="9899"/>
                  </a:lnTo>
                  <a:lnTo>
                    <a:pt x="40773" y="11078"/>
                  </a:lnTo>
                  <a:lnTo>
                    <a:pt x="40705" y="12256"/>
                  </a:lnTo>
                  <a:lnTo>
                    <a:pt x="40705" y="12626"/>
                  </a:lnTo>
                  <a:lnTo>
                    <a:pt x="40638" y="12997"/>
                  </a:lnTo>
                  <a:lnTo>
                    <a:pt x="40604" y="13199"/>
                  </a:lnTo>
                  <a:lnTo>
                    <a:pt x="40503" y="13367"/>
                  </a:lnTo>
                  <a:lnTo>
                    <a:pt x="40369" y="13468"/>
                  </a:lnTo>
                  <a:lnTo>
                    <a:pt x="40200" y="13535"/>
                  </a:lnTo>
                  <a:lnTo>
                    <a:pt x="39998" y="13569"/>
                  </a:lnTo>
                  <a:lnTo>
                    <a:pt x="39830" y="13603"/>
                  </a:lnTo>
                  <a:lnTo>
                    <a:pt x="29629" y="13939"/>
                  </a:lnTo>
                  <a:lnTo>
                    <a:pt x="19461" y="14276"/>
                  </a:lnTo>
                  <a:lnTo>
                    <a:pt x="14276" y="14478"/>
                  </a:lnTo>
                  <a:lnTo>
                    <a:pt x="9091" y="14714"/>
                  </a:lnTo>
                  <a:lnTo>
                    <a:pt x="6499" y="14882"/>
                  </a:lnTo>
                  <a:lnTo>
                    <a:pt x="3940" y="15050"/>
                  </a:lnTo>
                  <a:lnTo>
                    <a:pt x="1179" y="15252"/>
                  </a:lnTo>
                  <a:lnTo>
                    <a:pt x="607" y="15286"/>
                  </a:lnTo>
                  <a:lnTo>
                    <a:pt x="304" y="15320"/>
                  </a:lnTo>
                  <a:lnTo>
                    <a:pt x="1" y="15286"/>
                  </a:lnTo>
                  <a:lnTo>
                    <a:pt x="1" y="15522"/>
                  </a:lnTo>
                  <a:lnTo>
                    <a:pt x="910" y="15522"/>
                  </a:lnTo>
                  <a:lnTo>
                    <a:pt x="3671" y="15320"/>
                  </a:lnTo>
                  <a:lnTo>
                    <a:pt x="6398" y="15118"/>
                  </a:lnTo>
                  <a:lnTo>
                    <a:pt x="9226" y="14949"/>
                  </a:lnTo>
                  <a:lnTo>
                    <a:pt x="12020" y="14815"/>
                  </a:lnTo>
                  <a:lnTo>
                    <a:pt x="17676" y="14579"/>
                  </a:lnTo>
                  <a:lnTo>
                    <a:pt x="23164" y="14377"/>
                  </a:lnTo>
                  <a:lnTo>
                    <a:pt x="28619" y="14209"/>
                  </a:lnTo>
                  <a:lnTo>
                    <a:pt x="39594" y="13872"/>
                  </a:lnTo>
                  <a:lnTo>
                    <a:pt x="39662" y="13939"/>
                  </a:lnTo>
                  <a:lnTo>
                    <a:pt x="39729" y="13973"/>
                  </a:lnTo>
                  <a:lnTo>
                    <a:pt x="39763" y="13939"/>
                  </a:lnTo>
                  <a:lnTo>
                    <a:pt x="39897" y="13906"/>
                  </a:lnTo>
                  <a:lnTo>
                    <a:pt x="40066" y="13872"/>
                  </a:lnTo>
                  <a:lnTo>
                    <a:pt x="40167" y="13872"/>
                  </a:lnTo>
                  <a:lnTo>
                    <a:pt x="40234" y="13838"/>
                  </a:lnTo>
                  <a:lnTo>
                    <a:pt x="40402" y="13805"/>
                  </a:lnTo>
                  <a:lnTo>
                    <a:pt x="40571" y="13737"/>
                  </a:lnTo>
                  <a:lnTo>
                    <a:pt x="40705" y="13636"/>
                  </a:lnTo>
                  <a:lnTo>
                    <a:pt x="40806" y="13468"/>
                  </a:lnTo>
                  <a:lnTo>
                    <a:pt x="40907" y="13232"/>
                  </a:lnTo>
                  <a:lnTo>
                    <a:pt x="40975" y="12997"/>
                  </a:lnTo>
                  <a:lnTo>
                    <a:pt x="41042" y="12458"/>
                  </a:lnTo>
                  <a:lnTo>
                    <a:pt x="41076" y="11414"/>
                  </a:lnTo>
                  <a:lnTo>
                    <a:pt x="41109" y="10000"/>
                  </a:lnTo>
                  <a:lnTo>
                    <a:pt x="41143" y="8586"/>
                  </a:lnTo>
                  <a:lnTo>
                    <a:pt x="41109" y="5758"/>
                  </a:lnTo>
                  <a:lnTo>
                    <a:pt x="41042" y="3065"/>
                  </a:lnTo>
                  <a:lnTo>
                    <a:pt x="40907" y="337"/>
                  </a:lnTo>
                  <a:lnTo>
                    <a:pt x="409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3" name="Google Shape;1323;p8"/>
            <p:cNvSpPr/>
            <p:nvPr/>
          </p:nvSpPr>
          <p:spPr>
            <a:xfrm>
              <a:off x="6583400" y="4932275"/>
              <a:ext cx="707875" cy="436025"/>
            </a:xfrm>
            <a:custGeom>
              <a:rect b="b" l="l" r="r" t="t"/>
              <a:pathLst>
                <a:path extrusionOk="0" h="17441" w="28315">
                  <a:moveTo>
                    <a:pt x="2929" y="1011"/>
                  </a:moveTo>
                  <a:lnTo>
                    <a:pt x="2997" y="1112"/>
                  </a:lnTo>
                  <a:lnTo>
                    <a:pt x="3064" y="1145"/>
                  </a:lnTo>
                  <a:lnTo>
                    <a:pt x="3098" y="1179"/>
                  </a:lnTo>
                  <a:lnTo>
                    <a:pt x="3199" y="1145"/>
                  </a:lnTo>
                  <a:lnTo>
                    <a:pt x="3199" y="1213"/>
                  </a:lnTo>
                  <a:lnTo>
                    <a:pt x="3232" y="1280"/>
                  </a:lnTo>
                  <a:lnTo>
                    <a:pt x="3232" y="1280"/>
                  </a:lnTo>
                  <a:lnTo>
                    <a:pt x="3098" y="1213"/>
                  </a:lnTo>
                  <a:lnTo>
                    <a:pt x="2997" y="1145"/>
                  </a:lnTo>
                  <a:lnTo>
                    <a:pt x="2929" y="1011"/>
                  </a:lnTo>
                  <a:close/>
                  <a:moveTo>
                    <a:pt x="2088" y="236"/>
                  </a:moveTo>
                  <a:lnTo>
                    <a:pt x="2492" y="304"/>
                  </a:lnTo>
                  <a:lnTo>
                    <a:pt x="2492" y="371"/>
                  </a:lnTo>
                  <a:lnTo>
                    <a:pt x="2458" y="472"/>
                  </a:lnTo>
                  <a:lnTo>
                    <a:pt x="2458" y="573"/>
                  </a:lnTo>
                  <a:lnTo>
                    <a:pt x="2492" y="842"/>
                  </a:lnTo>
                  <a:lnTo>
                    <a:pt x="2593" y="1044"/>
                  </a:lnTo>
                  <a:lnTo>
                    <a:pt x="2727" y="1246"/>
                  </a:lnTo>
                  <a:lnTo>
                    <a:pt x="2896" y="1415"/>
                  </a:lnTo>
                  <a:lnTo>
                    <a:pt x="2997" y="1482"/>
                  </a:lnTo>
                  <a:lnTo>
                    <a:pt x="3098" y="1550"/>
                  </a:lnTo>
                  <a:lnTo>
                    <a:pt x="3199" y="1550"/>
                  </a:lnTo>
                  <a:lnTo>
                    <a:pt x="3333" y="1583"/>
                  </a:lnTo>
                  <a:lnTo>
                    <a:pt x="3434" y="1550"/>
                  </a:lnTo>
                  <a:lnTo>
                    <a:pt x="3468" y="1516"/>
                  </a:lnTo>
                  <a:lnTo>
                    <a:pt x="3502" y="1482"/>
                  </a:lnTo>
                  <a:lnTo>
                    <a:pt x="3468" y="1886"/>
                  </a:lnTo>
                  <a:lnTo>
                    <a:pt x="3367" y="2257"/>
                  </a:lnTo>
                  <a:lnTo>
                    <a:pt x="3030" y="2156"/>
                  </a:lnTo>
                  <a:lnTo>
                    <a:pt x="2727" y="2055"/>
                  </a:lnTo>
                  <a:lnTo>
                    <a:pt x="2458" y="1853"/>
                  </a:lnTo>
                  <a:lnTo>
                    <a:pt x="2189" y="1617"/>
                  </a:lnTo>
                  <a:lnTo>
                    <a:pt x="2088" y="1482"/>
                  </a:lnTo>
                  <a:lnTo>
                    <a:pt x="1987" y="1314"/>
                  </a:lnTo>
                  <a:lnTo>
                    <a:pt x="1852" y="977"/>
                  </a:lnTo>
                  <a:lnTo>
                    <a:pt x="1751" y="640"/>
                  </a:lnTo>
                  <a:lnTo>
                    <a:pt x="1684" y="270"/>
                  </a:lnTo>
                  <a:lnTo>
                    <a:pt x="2088" y="236"/>
                  </a:lnTo>
                  <a:close/>
                  <a:moveTo>
                    <a:pt x="1583" y="304"/>
                  </a:moveTo>
                  <a:lnTo>
                    <a:pt x="1583" y="674"/>
                  </a:lnTo>
                  <a:lnTo>
                    <a:pt x="1650" y="1078"/>
                  </a:lnTo>
                  <a:lnTo>
                    <a:pt x="1818" y="1449"/>
                  </a:lnTo>
                  <a:lnTo>
                    <a:pt x="2020" y="1785"/>
                  </a:lnTo>
                  <a:lnTo>
                    <a:pt x="2290" y="2055"/>
                  </a:lnTo>
                  <a:lnTo>
                    <a:pt x="2626" y="2324"/>
                  </a:lnTo>
                  <a:lnTo>
                    <a:pt x="2761" y="2391"/>
                  </a:lnTo>
                  <a:lnTo>
                    <a:pt x="2929" y="2425"/>
                  </a:lnTo>
                  <a:lnTo>
                    <a:pt x="3232" y="2459"/>
                  </a:lnTo>
                  <a:lnTo>
                    <a:pt x="3064" y="2728"/>
                  </a:lnTo>
                  <a:lnTo>
                    <a:pt x="2896" y="2896"/>
                  </a:lnTo>
                  <a:lnTo>
                    <a:pt x="2727" y="2997"/>
                  </a:lnTo>
                  <a:lnTo>
                    <a:pt x="2525" y="3065"/>
                  </a:lnTo>
                  <a:lnTo>
                    <a:pt x="2290" y="3132"/>
                  </a:lnTo>
                  <a:lnTo>
                    <a:pt x="1987" y="3166"/>
                  </a:lnTo>
                  <a:lnTo>
                    <a:pt x="1785" y="3166"/>
                  </a:lnTo>
                  <a:lnTo>
                    <a:pt x="1684" y="3132"/>
                  </a:lnTo>
                  <a:lnTo>
                    <a:pt x="1650" y="3098"/>
                  </a:lnTo>
                  <a:lnTo>
                    <a:pt x="1616" y="3098"/>
                  </a:lnTo>
                  <a:lnTo>
                    <a:pt x="1616" y="3132"/>
                  </a:lnTo>
                  <a:lnTo>
                    <a:pt x="1616" y="3199"/>
                  </a:lnTo>
                  <a:lnTo>
                    <a:pt x="1650" y="3267"/>
                  </a:lnTo>
                  <a:lnTo>
                    <a:pt x="1751" y="3334"/>
                  </a:lnTo>
                  <a:lnTo>
                    <a:pt x="2189" y="3334"/>
                  </a:lnTo>
                  <a:lnTo>
                    <a:pt x="2525" y="3267"/>
                  </a:lnTo>
                  <a:lnTo>
                    <a:pt x="2525" y="3300"/>
                  </a:lnTo>
                  <a:lnTo>
                    <a:pt x="2694" y="3502"/>
                  </a:lnTo>
                  <a:lnTo>
                    <a:pt x="2896" y="3738"/>
                  </a:lnTo>
                  <a:lnTo>
                    <a:pt x="3367" y="4108"/>
                  </a:lnTo>
                  <a:lnTo>
                    <a:pt x="3771" y="4479"/>
                  </a:lnTo>
                  <a:lnTo>
                    <a:pt x="3973" y="4681"/>
                  </a:lnTo>
                  <a:lnTo>
                    <a:pt x="4141" y="4950"/>
                  </a:lnTo>
                  <a:lnTo>
                    <a:pt x="4276" y="5152"/>
                  </a:lnTo>
                  <a:lnTo>
                    <a:pt x="4444" y="5354"/>
                  </a:lnTo>
                  <a:lnTo>
                    <a:pt x="4781" y="5758"/>
                  </a:lnTo>
                  <a:lnTo>
                    <a:pt x="5185" y="6128"/>
                  </a:lnTo>
                  <a:lnTo>
                    <a:pt x="5589" y="6499"/>
                  </a:lnTo>
                  <a:lnTo>
                    <a:pt x="5421" y="6701"/>
                  </a:lnTo>
                  <a:lnTo>
                    <a:pt x="5252" y="6936"/>
                  </a:lnTo>
                  <a:lnTo>
                    <a:pt x="5118" y="7138"/>
                  </a:lnTo>
                  <a:lnTo>
                    <a:pt x="3300" y="5388"/>
                  </a:lnTo>
                  <a:lnTo>
                    <a:pt x="2424" y="4546"/>
                  </a:lnTo>
                  <a:lnTo>
                    <a:pt x="1953" y="4142"/>
                  </a:lnTo>
                  <a:lnTo>
                    <a:pt x="1482" y="3805"/>
                  </a:lnTo>
                  <a:lnTo>
                    <a:pt x="909" y="3469"/>
                  </a:lnTo>
                  <a:lnTo>
                    <a:pt x="674" y="3267"/>
                  </a:lnTo>
                  <a:lnTo>
                    <a:pt x="573" y="3132"/>
                  </a:lnTo>
                  <a:lnTo>
                    <a:pt x="472" y="2997"/>
                  </a:lnTo>
                  <a:lnTo>
                    <a:pt x="371" y="2829"/>
                  </a:lnTo>
                  <a:lnTo>
                    <a:pt x="337" y="2661"/>
                  </a:lnTo>
                  <a:lnTo>
                    <a:pt x="270" y="2290"/>
                  </a:lnTo>
                  <a:lnTo>
                    <a:pt x="270" y="1954"/>
                  </a:lnTo>
                  <a:lnTo>
                    <a:pt x="303" y="1583"/>
                  </a:lnTo>
                  <a:lnTo>
                    <a:pt x="371" y="1314"/>
                  </a:lnTo>
                  <a:lnTo>
                    <a:pt x="472" y="1078"/>
                  </a:lnTo>
                  <a:lnTo>
                    <a:pt x="606" y="876"/>
                  </a:lnTo>
                  <a:lnTo>
                    <a:pt x="775" y="708"/>
                  </a:lnTo>
                  <a:lnTo>
                    <a:pt x="943" y="573"/>
                  </a:lnTo>
                  <a:lnTo>
                    <a:pt x="1145" y="438"/>
                  </a:lnTo>
                  <a:lnTo>
                    <a:pt x="1347" y="337"/>
                  </a:lnTo>
                  <a:lnTo>
                    <a:pt x="1583" y="304"/>
                  </a:lnTo>
                  <a:close/>
                  <a:moveTo>
                    <a:pt x="21548" y="6701"/>
                  </a:moveTo>
                  <a:lnTo>
                    <a:pt x="21682" y="6903"/>
                  </a:lnTo>
                  <a:lnTo>
                    <a:pt x="21548" y="7037"/>
                  </a:lnTo>
                  <a:lnTo>
                    <a:pt x="21447" y="7206"/>
                  </a:lnTo>
                  <a:lnTo>
                    <a:pt x="21346" y="7071"/>
                  </a:lnTo>
                  <a:lnTo>
                    <a:pt x="21278" y="7004"/>
                  </a:lnTo>
                  <a:lnTo>
                    <a:pt x="21413" y="6869"/>
                  </a:lnTo>
                  <a:lnTo>
                    <a:pt x="21480" y="6802"/>
                  </a:lnTo>
                  <a:lnTo>
                    <a:pt x="21514" y="6734"/>
                  </a:lnTo>
                  <a:lnTo>
                    <a:pt x="21548" y="6701"/>
                  </a:lnTo>
                  <a:close/>
                  <a:moveTo>
                    <a:pt x="22086" y="7004"/>
                  </a:moveTo>
                  <a:lnTo>
                    <a:pt x="22288" y="7037"/>
                  </a:lnTo>
                  <a:lnTo>
                    <a:pt x="22490" y="7105"/>
                  </a:lnTo>
                  <a:lnTo>
                    <a:pt x="22692" y="7206"/>
                  </a:lnTo>
                  <a:lnTo>
                    <a:pt x="22894" y="7307"/>
                  </a:lnTo>
                  <a:lnTo>
                    <a:pt x="23063" y="7475"/>
                  </a:lnTo>
                  <a:lnTo>
                    <a:pt x="23770" y="8115"/>
                  </a:lnTo>
                  <a:lnTo>
                    <a:pt x="24477" y="8754"/>
                  </a:lnTo>
                  <a:lnTo>
                    <a:pt x="25117" y="9428"/>
                  </a:lnTo>
                  <a:lnTo>
                    <a:pt x="25723" y="10101"/>
                  </a:lnTo>
                  <a:lnTo>
                    <a:pt x="26295" y="10842"/>
                  </a:lnTo>
                  <a:lnTo>
                    <a:pt x="26800" y="11549"/>
                  </a:lnTo>
                  <a:lnTo>
                    <a:pt x="26733" y="11583"/>
                  </a:lnTo>
                  <a:lnTo>
                    <a:pt x="26699" y="11616"/>
                  </a:lnTo>
                  <a:lnTo>
                    <a:pt x="26665" y="11684"/>
                  </a:lnTo>
                  <a:lnTo>
                    <a:pt x="26665" y="11751"/>
                  </a:lnTo>
                  <a:lnTo>
                    <a:pt x="26699" y="11785"/>
                  </a:lnTo>
                  <a:lnTo>
                    <a:pt x="26733" y="11852"/>
                  </a:lnTo>
                  <a:lnTo>
                    <a:pt x="26800" y="11987"/>
                  </a:lnTo>
                  <a:lnTo>
                    <a:pt x="26564" y="12290"/>
                  </a:lnTo>
                  <a:lnTo>
                    <a:pt x="26531" y="12357"/>
                  </a:lnTo>
                  <a:lnTo>
                    <a:pt x="26463" y="12391"/>
                  </a:lnTo>
                  <a:lnTo>
                    <a:pt x="26329" y="12391"/>
                  </a:lnTo>
                  <a:lnTo>
                    <a:pt x="26160" y="12357"/>
                  </a:lnTo>
                  <a:lnTo>
                    <a:pt x="25992" y="12256"/>
                  </a:lnTo>
                  <a:lnTo>
                    <a:pt x="25655" y="12020"/>
                  </a:lnTo>
                  <a:lnTo>
                    <a:pt x="25453" y="11852"/>
                  </a:lnTo>
                  <a:lnTo>
                    <a:pt x="25083" y="11549"/>
                  </a:lnTo>
                  <a:lnTo>
                    <a:pt x="24746" y="11246"/>
                  </a:lnTo>
                  <a:lnTo>
                    <a:pt x="24107" y="10573"/>
                  </a:lnTo>
                  <a:lnTo>
                    <a:pt x="23433" y="9832"/>
                  </a:lnTo>
                  <a:lnTo>
                    <a:pt x="22793" y="9057"/>
                  </a:lnTo>
                  <a:lnTo>
                    <a:pt x="22120" y="8317"/>
                  </a:lnTo>
                  <a:lnTo>
                    <a:pt x="21783" y="7946"/>
                  </a:lnTo>
                  <a:lnTo>
                    <a:pt x="21413" y="7610"/>
                  </a:lnTo>
                  <a:lnTo>
                    <a:pt x="21548" y="7408"/>
                  </a:lnTo>
                  <a:lnTo>
                    <a:pt x="21716" y="7206"/>
                  </a:lnTo>
                  <a:lnTo>
                    <a:pt x="21884" y="7071"/>
                  </a:lnTo>
                  <a:lnTo>
                    <a:pt x="22086" y="7004"/>
                  </a:lnTo>
                  <a:close/>
                  <a:moveTo>
                    <a:pt x="26935" y="12088"/>
                  </a:moveTo>
                  <a:lnTo>
                    <a:pt x="27271" y="12222"/>
                  </a:lnTo>
                  <a:lnTo>
                    <a:pt x="27406" y="12323"/>
                  </a:lnTo>
                  <a:lnTo>
                    <a:pt x="27507" y="12424"/>
                  </a:lnTo>
                  <a:lnTo>
                    <a:pt x="27339" y="12694"/>
                  </a:lnTo>
                  <a:lnTo>
                    <a:pt x="27137" y="12896"/>
                  </a:lnTo>
                  <a:lnTo>
                    <a:pt x="26800" y="12424"/>
                  </a:lnTo>
                  <a:lnTo>
                    <a:pt x="26867" y="12256"/>
                  </a:lnTo>
                  <a:lnTo>
                    <a:pt x="26935" y="12088"/>
                  </a:lnTo>
                  <a:close/>
                  <a:moveTo>
                    <a:pt x="1650" y="1"/>
                  </a:moveTo>
                  <a:lnTo>
                    <a:pt x="1414" y="68"/>
                  </a:lnTo>
                  <a:lnTo>
                    <a:pt x="1179" y="135"/>
                  </a:lnTo>
                  <a:lnTo>
                    <a:pt x="977" y="236"/>
                  </a:lnTo>
                  <a:lnTo>
                    <a:pt x="775" y="371"/>
                  </a:lnTo>
                  <a:lnTo>
                    <a:pt x="539" y="607"/>
                  </a:lnTo>
                  <a:lnTo>
                    <a:pt x="371" y="842"/>
                  </a:lnTo>
                  <a:lnTo>
                    <a:pt x="236" y="1078"/>
                  </a:lnTo>
                  <a:lnTo>
                    <a:pt x="101" y="1347"/>
                  </a:lnTo>
                  <a:lnTo>
                    <a:pt x="34" y="1651"/>
                  </a:lnTo>
                  <a:lnTo>
                    <a:pt x="0" y="1920"/>
                  </a:lnTo>
                  <a:lnTo>
                    <a:pt x="0" y="2223"/>
                  </a:lnTo>
                  <a:lnTo>
                    <a:pt x="34" y="2526"/>
                  </a:lnTo>
                  <a:lnTo>
                    <a:pt x="101" y="2728"/>
                  </a:lnTo>
                  <a:lnTo>
                    <a:pt x="135" y="2930"/>
                  </a:lnTo>
                  <a:lnTo>
                    <a:pt x="236" y="3098"/>
                  </a:lnTo>
                  <a:lnTo>
                    <a:pt x="337" y="3233"/>
                  </a:lnTo>
                  <a:lnTo>
                    <a:pt x="573" y="3502"/>
                  </a:lnTo>
                  <a:lnTo>
                    <a:pt x="842" y="3738"/>
                  </a:lnTo>
                  <a:lnTo>
                    <a:pt x="1482" y="4142"/>
                  </a:lnTo>
                  <a:lnTo>
                    <a:pt x="1785" y="4378"/>
                  </a:lnTo>
                  <a:lnTo>
                    <a:pt x="2088" y="4613"/>
                  </a:lnTo>
                  <a:lnTo>
                    <a:pt x="3535" y="5994"/>
                  </a:lnTo>
                  <a:lnTo>
                    <a:pt x="4949" y="7374"/>
                  </a:lnTo>
                  <a:lnTo>
                    <a:pt x="5017" y="7408"/>
                  </a:lnTo>
                  <a:lnTo>
                    <a:pt x="5084" y="7408"/>
                  </a:lnTo>
                  <a:lnTo>
                    <a:pt x="5151" y="7340"/>
                  </a:lnTo>
                  <a:lnTo>
                    <a:pt x="5185" y="7307"/>
                  </a:lnTo>
                  <a:lnTo>
                    <a:pt x="5320" y="7172"/>
                  </a:lnTo>
                  <a:lnTo>
                    <a:pt x="5421" y="7037"/>
                  </a:lnTo>
                  <a:lnTo>
                    <a:pt x="5488" y="7037"/>
                  </a:lnTo>
                  <a:lnTo>
                    <a:pt x="5757" y="7374"/>
                  </a:lnTo>
                  <a:lnTo>
                    <a:pt x="5993" y="7643"/>
                  </a:lnTo>
                  <a:lnTo>
                    <a:pt x="6363" y="8014"/>
                  </a:lnTo>
                  <a:lnTo>
                    <a:pt x="6801" y="8384"/>
                  </a:lnTo>
                  <a:lnTo>
                    <a:pt x="7205" y="8687"/>
                  </a:lnTo>
                  <a:lnTo>
                    <a:pt x="7643" y="8956"/>
                  </a:lnTo>
                  <a:lnTo>
                    <a:pt x="8114" y="9192"/>
                  </a:lnTo>
                  <a:lnTo>
                    <a:pt x="8619" y="9360"/>
                  </a:lnTo>
                  <a:lnTo>
                    <a:pt x="8922" y="9428"/>
                  </a:lnTo>
                  <a:lnTo>
                    <a:pt x="9259" y="9461"/>
                  </a:lnTo>
                  <a:lnTo>
                    <a:pt x="9899" y="9529"/>
                  </a:lnTo>
                  <a:lnTo>
                    <a:pt x="10202" y="9563"/>
                  </a:lnTo>
                  <a:lnTo>
                    <a:pt x="10505" y="9664"/>
                  </a:lnTo>
                  <a:lnTo>
                    <a:pt x="10774" y="9832"/>
                  </a:lnTo>
                  <a:lnTo>
                    <a:pt x="11043" y="10034"/>
                  </a:lnTo>
                  <a:lnTo>
                    <a:pt x="11245" y="10303"/>
                  </a:lnTo>
                  <a:lnTo>
                    <a:pt x="11414" y="10606"/>
                  </a:lnTo>
                  <a:lnTo>
                    <a:pt x="11515" y="10977"/>
                  </a:lnTo>
                  <a:lnTo>
                    <a:pt x="11616" y="11347"/>
                  </a:lnTo>
                  <a:lnTo>
                    <a:pt x="11717" y="12088"/>
                  </a:lnTo>
                  <a:lnTo>
                    <a:pt x="11784" y="12761"/>
                  </a:lnTo>
                  <a:lnTo>
                    <a:pt x="11885" y="13805"/>
                  </a:lnTo>
                  <a:lnTo>
                    <a:pt x="11919" y="14310"/>
                  </a:lnTo>
                  <a:lnTo>
                    <a:pt x="11986" y="14781"/>
                  </a:lnTo>
                  <a:lnTo>
                    <a:pt x="12121" y="15252"/>
                  </a:lnTo>
                  <a:lnTo>
                    <a:pt x="12188" y="15488"/>
                  </a:lnTo>
                  <a:lnTo>
                    <a:pt x="12289" y="15690"/>
                  </a:lnTo>
                  <a:lnTo>
                    <a:pt x="12424" y="15892"/>
                  </a:lnTo>
                  <a:lnTo>
                    <a:pt x="12592" y="16094"/>
                  </a:lnTo>
                  <a:lnTo>
                    <a:pt x="12760" y="16296"/>
                  </a:lnTo>
                  <a:lnTo>
                    <a:pt x="12962" y="16464"/>
                  </a:lnTo>
                  <a:lnTo>
                    <a:pt x="13164" y="16599"/>
                  </a:lnTo>
                  <a:lnTo>
                    <a:pt x="13400" y="16734"/>
                  </a:lnTo>
                  <a:lnTo>
                    <a:pt x="13838" y="16936"/>
                  </a:lnTo>
                  <a:lnTo>
                    <a:pt x="14309" y="17070"/>
                  </a:lnTo>
                  <a:lnTo>
                    <a:pt x="14780" y="17205"/>
                  </a:lnTo>
                  <a:lnTo>
                    <a:pt x="15252" y="17306"/>
                  </a:lnTo>
                  <a:lnTo>
                    <a:pt x="15757" y="17373"/>
                  </a:lnTo>
                  <a:lnTo>
                    <a:pt x="16296" y="17441"/>
                  </a:lnTo>
                  <a:lnTo>
                    <a:pt x="16531" y="17407"/>
                  </a:lnTo>
                  <a:lnTo>
                    <a:pt x="16767" y="17407"/>
                  </a:lnTo>
                  <a:lnTo>
                    <a:pt x="17205" y="17340"/>
                  </a:lnTo>
                  <a:lnTo>
                    <a:pt x="17609" y="17239"/>
                  </a:lnTo>
                  <a:lnTo>
                    <a:pt x="18013" y="17070"/>
                  </a:lnTo>
                  <a:lnTo>
                    <a:pt x="18383" y="16902"/>
                  </a:lnTo>
                  <a:lnTo>
                    <a:pt x="18753" y="16700"/>
                  </a:lnTo>
                  <a:lnTo>
                    <a:pt x="19090" y="16464"/>
                  </a:lnTo>
                  <a:lnTo>
                    <a:pt x="19393" y="16161"/>
                  </a:lnTo>
                  <a:lnTo>
                    <a:pt x="19629" y="15791"/>
                  </a:lnTo>
                  <a:lnTo>
                    <a:pt x="19763" y="15555"/>
                  </a:lnTo>
                  <a:lnTo>
                    <a:pt x="19831" y="15320"/>
                  </a:lnTo>
                  <a:lnTo>
                    <a:pt x="19898" y="15084"/>
                  </a:lnTo>
                  <a:lnTo>
                    <a:pt x="19898" y="14815"/>
                  </a:lnTo>
                  <a:lnTo>
                    <a:pt x="19898" y="14579"/>
                  </a:lnTo>
                  <a:lnTo>
                    <a:pt x="19831" y="14343"/>
                  </a:lnTo>
                  <a:lnTo>
                    <a:pt x="19763" y="14108"/>
                  </a:lnTo>
                  <a:lnTo>
                    <a:pt x="19696" y="13872"/>
                  </a:lnTo>
                  <a:lnTo>
                    <a:pt x="19460" y="13367"/>
                  </a:lnTo>
                  <a:lnTo>
                    <a:pt x="19225" y="12929"/>
                  </a:lnTo>
                  <a:lnTo>
                    <a:pt x="18922" y="12492"/>
                  </a:lnTo>
                  <a:lnTo>
                    <a:pt x="18652" y="12121"/>
                  </a:lnTo>
                  <a:lnTo>
                    <a:pt x="18248" y="11549"/>
                  </a:lnTo>
                  <a:lnTo>
                    <a:pt x="17878" y="10909"/>
                  </a:lnTo>
                  <a:lnTo>
                    <a:pt x="17575" y="10202"/>
                  </a:lnTo>
                  <a:lnTo>
                    <a:pt x="17339" y="9529"/>
                  </a:lnTo>
                  <a:lnTo>
                    <a:pt x="17238" y="9158"/>
                  </a:lnTo>
                  <a:lnTo>
                    <a:pt x="17171" y="8788"/>
                  </a:lnTo>
                  <a:lnTo>
                    <a:pt x="17104" y="8418"/>
                  </a:lnTo>
                  <a:lnTo>
                    <a:pt x="17070" y="8047"/>
                  </a:lnTo>
                  <a:lnTo>
                    <a:pt x="17070" y="7711"/>
                  </a:lnTo>
                  <a:lnTo>
                    <a:pt x="17104" y="7340"/>
                  </a:lnTo>
                  <a:lnTo>
                    <a:pt x="17137" y="6970"/>
                  </a:lnTo>
                  <a:lnTo>
                    <a:pt x="17238" y="6633"/>
                  </a:lnTo>
                  <a:lnTo>
                    <a:pt x="17339" y="6297"/>
                  </a:lnTo>
                  <a:lnTo>
                    <a:pt x="17541" y="5960"/>
                  </a:lnTo>
                  <a:lnTo>
                    <a:pt x="17777" y="5691"/>
                  </a:lnTo>
                  <a:lnTo>
                    <a:pt x="18046" y="5455"/>
                  </a:lnTo>
                  <a:lnTo>
                    <a:pt x="18349" y="5253"/>
                  </a:lnTo>
                  <a:lnTo>
                    <a:pt x="18686" y="5152"/>
                  </a:lnTo>
                  <a:lnTo>
                    <a:pt x="19023" y="5085"/>
                  </a:lnTo>
                  <a:lnTo>
                    <a:pt x="19393" y="5085"/>
                  </a:lnTo>
                  <a:lnTo>
                    <a:pt x="19696" y="5186"/>
                  </a:lnTo>
                  <a:lnTo>
                    <a:pt x="19965" y="5320"/>
                  </a:lnTo>
                  <a:lnTo>
                    <a:pt x="20235" y="5489"/>
                  </a:lnTo>
                  <a:lnTo>
                    <a:pt x="20470" y="5724"/>
                  </a:lnTo>
                  <a:lnTo>
                    <a:pt x="20672" y="5960"/>
                  </a:lnTo>
                  <a:lnTo>
                    <a:pt x="20874" y="6196"/>
                  </a:lnTo>
                  <a:lnTo>
                    <a:pt x="21211" y="6734"/>
                  </a:lnTo>
                  <a:lnTo>
                    <a:pt x="21076" y="6936"/>
                  </a:lnTo>
                  <a:lnTo>
                    <a:pt x="21043" y="6936"/>
                  </a:lnTo>
                  <a:lnTo>
                    <a:pt x="21043" y="7037"/>
                  </a:lnTo>
                  <a:lnTo>
                    <a:pt x="21076" y="7071"/>
                  </a:lnTo>
                  <a:lnTo>
                    <a:pt x="21144" y="7071"/>
                  </a:lnTo>
                  <a:lnTo>
                    <a:pt x="21177" y="7138"/>
                  </a:lnTo>
                  <a:lnTo>
                    <a:pt x="21245" y="7273"/>
                  </a:lnTo>
                  <a:lnTo>
                    <a:pt x="21278" y="7340"/>
                  </a:lnTo>
                  <a:lnTo>
                    <a:pt x="21346" y="7374"/>
                  </a:lnTo>
                  <a:lnTo>
                    <a:pt x="21312" y="7542"/>
                  </a:lnTo>
                  <a:lnTo>
                    <a:pt x="21245" y="7576"/>
                  </a:lnTo>
                  <a:lnTo>
                    <a:pt x="21211" y="7643"/>
                  </a:lnTo>
                  <a:lnTo>
                    <a:pt x="21245" y="7677"/>
                  </a:lnTo>
                  <a:lnTo>
                    <a:pt x="21649" y="8216"/>
                  </a:lnTo>
                  <a:lnTo>
                    <a:pt x="22086" y="8721"/>
                  </a:lnTo>
                  <a:lnTo>
                    <a:pt x="22962" y="9697"/>
                  </a:lnTo>
                  <a:lnTo>
                    <a:pt x="23837" y="10674"/>
                  </a:lnTo>
                  <a:lnTo>
                    <a:pt x="24275" y="11145"/>
                  </a:lnTo>
                  <a:lnTo>
                    <a:pt x="24746" y="11583"/>
                  </a:lnTo>
                  <a:lnTo>
                    <a:pt x="25049" y="11886"/>
                  </a:lnTo>
                  <a:lnTo>
                    <a:pt x="25453" y="12256"/>
                  </a:lnTo>
                  <a:lnTo>
                    <a:pt x="25689" y="12424"/>
                  </a:lnTo>
                  <a:lnTo>
                    <a:pt x="25925" y="12593"/>
                  </a:lnTo>
                  <a:lnTo>
                    <a:pt x="26127" y="12660"/>
                  </a:lnTo>
                  <a:lnTo>
                    <a:pt x="26295" y="12694"/>
                  </a:lnTo>
                  <a:lnTo>
                    <a:pt x="26497" y="12660"/>
                  </a:lnTo>
                  <a:lnTo>
                    <a:pt x="26665" y="12593"/>
                  </a:lnTo>
                  <a:lnTo>
                    <a:pt x="26699" y="12559"/>
                  </a:lnTo>
                  <a:lnTo>
                    <a:pt x="27036" y="13064"/>
                  </a:lnTo>
                  <a:lnTo>
                    <a:pt x="27103" y="13098"/>
                  </a:lnTo>
                  <a:lnTo>
                    <a:pt x="27170" y="13098"/>
                  </a:lnTo>
                  <a:lnTo>
                    <a:pt x="27440" y="12862"/>
                  </a:lnTo>
                  <a:lnTo>
                    <a:pt x="27608" y="13030"/>
                  </a:lnTo>
                  <a:lnTo>
                    <a:pt x="27810" y="13165"/>
                  </a:lnTo>
                  <a:lnTo>
                    <a:pt x="28046" y="13232"/>
                  </a:lnTo>
                  <a:lnTo>
                    <a:pt x="28315" y="13266"/>
                  </a:lnTo>
                  <a:lnTo>
                    <a:pt x="28315" y="12862"/>
                  </a:lnTo>
                  <a:lnTo>
                    <a:pt x="27978" y="12795"/>
                  </a:lnTo>
                  <a:lnTo>
                    <a:pt x="27608" y="12660"/>
                  </a:lnTo>
                  <a:lnTo>
                    <a:pt x="27709" y="12525"/>
                  </a:lnTo>
                  <a:lnTo>
                    <a:pt x="27743" y="12458"/>
                  </a:lnTo>
                  <a:lnTo>
                    <a:pt x="27709" y="12357"/>
                  </a:lnTo>
                  <a:lnTo>
                    <a:pt x="27574" y="12189"/>
                  </a:lnTo>
                  <a:lnTo>
                    <a:pt x="27372" y="12020"/>
                  </a:lnTo>
                  <a:lnTo>
                    <a:pt x="27170" y="11919"/>
                  </a:lnTo>
                  <a:lnTo>
                    <a:pt x="27204" y="11852"/>
                  </a:lnTo>
                  <a:lnTo>
                    <a:pt x="27204" y="11751"/>
                  </a:lnTo>
                  <a:lnTo>
                    <a:pt x="27137" y="11650"/>
                  </a:lnTo>
                  <a:lnTo>
                    <a:pt x="27137" y="11616"/>
                  </a:lnTo>
                  <a:lnTo>
                    <a:pt x="27137" y="11583"/>
                  </a:lnTo>
                  <a:lnTo>
                    <a:pt x="27137" y="11549"/>
                  </a:lnTo>
                  <a:lnTo>
                    <a:pt x="27069" y="11549"/>
                  </a:lnTo>
                  <a:lnTo>
                    <a:pt x="26733" y="10977"/>
                  </a:lnTo>
                  <a:lnTo>
                    <a:pt x="26362" y="10438"/>
                  </a:lnTo>
                  <a:lnTo>
                    <a:pt x="25958" y="9933"/>
                  </a:lnTo>
                  <a:lnTo>
                    <a:pt x="25521" y="9428"/>
                  </a:lnTo>
                  <a:lnTo>
                    <a:pt x="25049" y="8956"/>
                  </a:lnTo>
                  <a:lnTo>
                    <a:pt x="24578" y="8519"/>
                  </a:lnTo>
                  <a:lnTo>
                    <a:pt x="23601" y="7610"/>
                  </a:lnTo>
                  <a:lnTo>
                    <a:pt x="23298" y="7307"/>
                  </a:lnTo>
                  <a:lnTo>
                    <a:pt x="22928" y="6970"/>
                  </a:lnTo>
                  <a:lnTo>
                    <a:pt x="22726" y="6835"/>
                  </a:lnTo>
                  <a:lnTo>
                    <a:pt x="22524" y="6734"/>
                  </a:lnTo>
                  <a:lnTo>
                    <a:pt x="22288" y="6667"/>
                  </a:lnTo>
                  <a:lnTo>
                    <a:pt x="22086" y="6701"/>
                  </a:lnTo>
                  <a:lnTo>
                    <a:pt x="21884" y="6768"/>
                  </a:lnTo>
                  <a:lnTo>
                    <a:pt x="21783" y="6600"/>
                  </a:lnTo>
                  <a:lnTo>
                    <a:pt x="21682" y="6431"/>
                  </a:lnTo>
                  <a:lnTo>
                    <a:pt x="21649" y="6398"/>
                  </a:lnTo>
                  <a:lnTo>
                    <a:pt x="21581" y="6364"/>
                  </a:lnTo>
                  <a:lnTo>
                    <a:pt x="21514" y="6364"/>
                  </a:lnTo>
                  <a:lnTo>
                    <a:pt x="21480" y="6398"/>
                  </a:lnTo>
                  <a:lnTo>
                    <a:pt x="21413" y="6499"/>
                  </a:lnTo>
                  <a:lnTo>
                    <a:pt x="21177" y="6162"/>
                  </a:lnTo>
                  <a:lnTo>
                    <a:pt x="20942" y="5825"/>
                  </a:lnTo>
                  <a:lnTo>
                    <a:pt x="20639" y="5522"/>
                  </a:lnTo>
                  <a:lnTo>
                    <a:pt x="20336" y="5219"/>
                  </a:lnTo>
                  <a:lnTo>
                    <a:pt x="19999" y="4984"/>
                  </a:lnTo>
                  <a:lnTo>
                    <a:pt x="19831" y="4916"/>
                  </a:lnTo>
                  <a:lnTo>
                    <a:pt x="19662" y="4849"/>
                  </a:lnTo>
                  <a:lnTo>
                    <a:pt x="19460" y="4782"/>
                  </a:lnTo>
                  <a:lnTo>
                    <a:pt x="19258" y="4748"/>
                  </a:lnTo>
                  <a:lnTo>
                    <a:pt x="19056" y="4748"/>
                  </a:lnTo>
                  <a:lnTo>
                    <a:pt x="18854" y="4782"/>
                  </a:lnTo>
                  <a:lnTo>
                    <a:pt x="18585" y="4849"/>
                  </a:lnTo>
                  <a:lnTo>
                    <a:pt x="18383" y="4916"/>
                  </a:lnTo>
                  <a:lnTo>
                    <a:pt x="18147" y="5017"/>
                  </a:lnTo>
                  <a:lnTo>
                    <a:pt x="17945" y="5152"/>
                  </a:lnTo>
                  <a:lnTo>
                    <a:pt x="17777" y="5287"/>
                  </a:lnTo>
                  <a:lnTo>
                    <a:pt x="17609" y="5421"/>
                  </a:lnTo>
                  <a:lnTo>
                    <a:pt x="17474" y="5590"/>
                  </a:lnTo>
                  <a:lnTo>
                    <a:pt x="17339" y="5792"/>
                  </a:lnTo>
                  <a:lnTo>
                    <a:pt x="17104" y="6162"/>
                  </a:lnTo>
                  <a:lnTo>
                    <a:pt x="16935" y="6600"/>
                  </a:lnTo>
                  <a:lnTo>
                    <a:pt x="16834" y="7071"/>
                  </a:lnTo>
                  <a:lnTo>
                    <a:pt x="16767" y="7542"/>
                  </a:lnTo>
                  <a:lnTo>
                    <a:pt x="16767" y="8148"/>
                  </a:lnTo>
                  <a:lnTo>
                    <a:pt x="16834" y="8754"/>
                  </a:lnTo>
                  <a:lnTo>
                    <a:pt x="16969" y="9360"/>
                  </a:lnTo>
                  <a:lnTo>
                    <a:pt x="17137" y="9933"/>
                  </a:lnTo>
                  <a:lnTo>
                    <a:pt x="17339" y="10505"/>
                  </a:lnTo>
                  <a:lnTo>
                    <a:pt x="17609" y="11078"/>
                  </a:lnTo>
                  <a:lnTo>
                    <a:pt x="17912" y="11616"/>
                  </a:lnTo>
                  <a:lnTo>
                    <a:pt x="18248" y="12088"/>
                  </a:lnTo>
                  <a:lnTo>
                    <a:pt x="18652" y="12626"/>
                  </a:lnTo>
                  <a:lnTo>
                    <a:pt x="18989" y="13165"/>
                  </a:lnTo>
                  <a:lnTo>
                    <a:pt x="19157" y="13434"/>
                  </a:lnTo>
                  <a:lnTo>
                    <a:pt x="19292" y="13737"/>
                  </a:lnTo>
                  <a:lnTo>
                    <a:pt x="19427" y="14040"/>
                  </a:lnTo>
                  <a:lnTo>
                    <a:pt x="19528" y="14377"/>
                  </a:lnTo>
                  <a:lnTo>
                    <a:pt x="19561" y="14579"/>
                  </a:lnTo>
                  <a:lnTo>
                    <a:pt x="19595" y="14781"/>
                  </a:lnTo>
                  <a:lnTo>
                    <a:pt x="19561" y="14983"/>
                  </a:lnTo>
                  <a:lnTo>
                    <a:pt x="19528" y="15185"/>
                  </a:lnTo>
                  <a:lnTo>
                    <a:pt x="19494" y="15353"/>
                  </a:lnTo>
                  <a:lnTo>
                    <a:pt x="19427" y="15522"/>
                  </a:lnTo>
                  <a:lnTo>
                    <a:pt x="19225" y="15858"/>
                  </a:lnTo>
                  <a:lnTo>
                    <a:pt x="18955" y="16161"/>
                  </a:lnTo>
                  <a:lnTo>
                    <a:pt x="18652" y="16397"/>
                  </a:lnTo>
                  <a:lnTo>
                    <a:pt x="18316" y="16599"/>
                  </a:lnTo>
                  <a:lnTo>
                    <a:pt x="17945" y="16767"/>
                  </a:lnTo>
                  <a:lnTo>
                    <a:pt x="17676" y="16902"/>
                  </a:lnTo>
                  <a:lnTo>
                    <a:pt x="17373" y="16969"/>
                  </a:lnTo>
                  <a:lnTo>
                    <a:pt x="17070" y="17037"/>
                  </a:lnTo>
                  <a:lnTo>
                    <a:pt x="16733" y="17070"/>
                  </a:lnTo>
                  <a:lnTo>
                    <a:pt x="16094" y="17104"/>
                  </a:lnTo>
                  <a:lnTo>
                    <a:pt x="15420" y="17070"/>
                  </a:lnTo>
                  <a:lnTo>
                    <a:pt x="14747" y="16936"/>
                  </a:lnTo>
                  <a:lnTo>
                    <a:pt x="14444" y="16868"/>
                  </a:lnTo>
                  <a:lnTo>
                    <a:pt x="14141" y="16734"/>
                  </a:lnTo>
                  <a:lnTo>
                    <a:pt x="13838" y="16633"/>
                  </a:lnTo>
                  <a:lnTo>
                    <a:pt x="13535" y="16464"/>
                  </a:lnTo>
                  <a:lnTo>
                    <a:pt x="13299" y="16330"/>
                  </a:lnTo>
                  <a:lnTo>
                    <a:pt x="13030" y="16128"/>
                  </a:lnTo>
                  <a:lnTo>
                    <a:pt x="12760" y="15892"/>
                  </a:lnTo>
                  <a:lnTo>
                    <a:pt x="12558" y="15589"/>
                  </a:lnTo>
                  <a:lnTo>
                    <a:pt x="12390" y="15286"/>
                  </a:lnTo>
                  <a:lnTo>
                    <a:pt x="12323" y="14949"/>
                  </a:lnTo>
                  <a:lnTo>
                    <a:pt x="12255" y="14613"/>
                  </a:lnTo>
                  <a:lnTo>
                    <a:pt x="12188" y="14276"/>
                  </a:lnTo>
                  <a:lnTo>
                    <a:pt x="12154" y="13535"/>
                  </a:lnTo>
                  <a:lnTo>
                    <a:pt x="12087" y="12862"/>
                  </a:lnTo>
                  <a:lnTo>
                    <a:pt x="12020" y="12222"/>
                  </a:lnTo>
                  <a:lnTo>
                    <a:pt x="11919" y="11549"/>
                  </a:lnTo>
                  <a:lnTo>
                    <a:pt x="11784" y="10909"/>
                  </a:lnTo>
                  <a:lnTo>
                    <a:pt x="11649" y="10539"/>
                  </a:lnTo>
                  <a:lnTo>
                    <a:pt x="11481" y="10135"/>
                  </a:lnTo>
                  <a:lnTo>
                    <a:pt x="11380" y="9967"/>
                  </a:lnTo>
                  <a:lnTo>
                    <a:pt x="11245" y="9798"/>
                  </a:lnTo>
                  <a:lnTo>
                    <a:pt x="11111" y="9664"/>
                  </a:lnTo>
                  <a:lnTo>
                    <a:pt x="10942" y="9563"/>
                  </a:lnTo>
                  <a:lnTo>
                    <a:pt x="10673" y="9428"/>
                  </a:lnTo>
                  <a:lnTo>
                    <a:pt x="10404" y="9327"/>
                  </a:lnTo>
                  <a:lnTo>
                    <a:pt x="10134" y="9259"/>
                  </a:lnTo>
                  <a:lnTo>
                    <a:pt x="9831" y="9192"/>
                  </a:lnTo>
                  <a:lnTo>
                    <a:pt x="9259" y="9158"/>
                  </a:lnTo>
                  <a:lnTo>
                    <a:pt x="8687" y="9057"/>
                  </a:lnTo>
                  <a:lnTo>
                    <a:pt x="8350" y="8990"/>
                  </a:lnTo>
                  <a:lnTo>
                    <a:pt x="8013" y="8855"/>
                  </a:lnTo>
                  <a:lnTo>
                    <a:pt x="7710" y="8687"/>
                  </a:lnTo>
                  <a:lnTo>
                    <a:pt x="7407" y="8485"/>
                  </a:lnTo>
                  <a:lnTo>
                    <a:pt x="6835" y="8047"/>
                  </a:lnTo>
                  <a:lnTo>
                    <a:pt x="6296" y="7576"/>
                  </a:lnTo>
                  <a:lnTo>
                    <a:pt x="6128" y="7408"/>
                  </a:lnTo>
                  <a:lnTo>
                    <a:pt x="5993" y="7206"/>
                  </a:lnTo>
                  <a:lnTo>
                    <a:pt x="5825" y="7004"/>
                  </a:lnTo>
                  <a:lnTo>
                    <a:pt x="5656" y="6869"/>
                  </a:lnTo>
                  <a:lnTo>
                    <a:pt x="5589" y="6835"/>
                  </a:lnTo>
                  <a:lnTo>
                    <a:pt x="5724" y="6667"/>
                  </a:lnTo>
                  <a:lnTo>
                    <a:pt x="5757" y="6600"/>
                  </a:lnTo>
                  <a:lnTo>
                    <a:pt x="5825" y="6600"/>
                  </a:lnTo>
                  <a:lnTo>
                    <a:pt x="5892" y="6566"/>
                  </a:lnTo>
                  <a:lnTo>
                    <a:pt x="5892" y="6499"/>
                  </a:lnTo>
                  <a:lnTo>
                    <a:pt x="5858" y="6431"/>
                  </a:lnTo>
                  <a:lnTo>
                    <a:pt x="4983" y="5590"/>
                  </a:lnTo>
                  <a:lnTo>
                    <a:pt x="4579" y="5152"/>
                  </a:lnTo>
                  <a:lnTo>
                    <a:pt x="4411" y="4916"/>
                  </a:lnTo>
                  <a:lnTo>
                    <a:pt x="4242" y="4681"/>
                  </a:lnTo>
                  <a:lnTo>
                    <a:pt x="4108" y="4445"/>
                  </a:lnTo>
                  <a:lnTo>
                    <a:pt x="3939" y="4243"/>
                  </a:lnTo>
                  <a:lnTo>
                    <a:pt x="3737" y="4041"/>
                  </a:lnTo>
                  <a:lnTo>
                    <a:pt x="3502" y="3873"/>
                  </a:lnTo>
                  <a:lnTo>
                    <a:pt x="3064" y="3536"/>
                  </a:lnTo>
                  <a:lnTo>
                    <a:pt x="2626" y="3233"/>
                  </a:lnTo>
                  <a:lnTo>
                    <a:pt x="2896" y="3132"/>
                  </a:lnTo>
                  <a:lnTo>
                    <a:pt x="3030" y="3065"/>
                  </a:lnTo>
                  <a:lnTo>
                    <a:pt x="3165" y="2964"/>
                  </a:lnTo>
                  <a:lnTo>
                    <a:pt x="3367" y="2728"/>
                  </a:lnTo>
                  <a:lnTo>
                    <a:pt x="3502" y="2459"/>
                  </a:lnTo>
                  <a:lnTo>
                    <a:pt x="3636" y="2156"/>
                  </a:lnTo>
                  <a:lnTo>
                    <a:pt x="3704" y="1819"/>
                  </a:lnTo>
                  <a:lnTo>
                    <a:pt x="3737" y="1516"/>
                  </a:lnTo>
                  <a:lnTo>
                    <a:pt x="3737" y="1179"/>
                  </a:lnTo>
                  <a:lnTo>
                    <a:pt x="3704" y="876"/>
                  </a:lnTo>
                  <a:lnTo>
                    <a:pt x="3670" y="775"/>
                  </a:lnTo>
                  <a:lnTo>
                    <a:pt x="3535" y="775"/>
                  </a:lnTo>
                  <a:lnTo>
                    <a:pt x="3502" y="809"/>
                  </a:lnTo>
                  <a:lnTo>
                    <a:pt x="3502" y="876"/>
                  </a:lnTo>
                  <a:lnTo>
                    <a:pt x="3502" y="1145"/>
                  </a:lnTo>
                  <a:lnTo>
                    <a:pt x="3401" y="876"/>
                  </a:lnTo>
                  <a:lnTo>
                    <a:pt x="3232" y="674"/>
                  </a:lnTo>
                  <a:lnTo>
                    <a:pt x="3030" y="539"/>
                  </a:lnTo>
                  <a:lnTo>
                    <a:pt x="2963" y="472"/>
                  </a:lnTo>
                  <a:lnTo>
                    <a:pt x="2896" y="337"/>
                  </a:lnTo>
                  <a:lnTo>
                    <a:pt x="2862" y="236"/>
                  </a:lnTo>
                  <a:lnTo>
                    <a:pt x="2761" y="203"/>
                  </a:lnTo>
                  <a:lnTo>
                    <a:pt x="2694" y="169"/>
                  </a:lnTo>
                  <a:lnTo>
                    <a:pt x="2593" y="169"/>
                  </a:lnTo>
                  <a:lnTo>
                    <a:pt x="2559" y="203"/>
                  </a:lnTo>
                  <a:lnTo>
                    <a:pt x="2357" y="102"/>
                  </a:lnTo>
                  <a:lnTo>
                    <a:pt x="2121" y="34"/>
                  </a:lnTo>
                  <a:lnTo>
                    <a:pt x="188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4783000" y="3183225"/>
              <a:ext cx="5075" cy="33700"/>
            </a:xfrm>
            <a:custGeom>
              <a:rect b="b" l="l" r="r" t="t"/>
              <a:pathLst>
                <a:path extrusionOk="0" h="1348" w="203">
                  <a:moveTo>
                    <a:pt x="101" y="1"/>
                  </a:moveTo>
                  <a:lnTo>
                    <a:pt x="34" y="102"/>
                  </a:lnTo>
                  <a:lnTo>
                    <a:pt x="0" y="236"/>
                  </a:lnTo>
                  <a:lnTo>
                    <a:pt x="34" y="506"/>
                  </a:lnTo>
                  <a:lnTo>
                    <a:pt x="34" y="1280"/>
                  </a:lnTo>
                  <a:lnTo>
                    <a:pt x="68" y="1347"/>
                  </a:lnTo>
                  <a:lnTo>
                    <a:pt x="135" y="1347"/>
                  </a:lnTo>
                  <a:lnTo>
                    <a:pt x="169" y="1314"/>
                  </a:lnTo>
                  <a:lnTo>
                    <a:pt x="202" y="1280"/>
                  </a:lnTo>
                  <a:lnTo>
                    <a:pt x="169" y="472"/>
                  </a:lnTo>
                  <a:lnTo>
                    <a:pt x="169" y="236"/>
                  </a:lnTo>
                  <a:lnTo>
                    <a:pt x="169" y="102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4735025" y="2891150"/>
              <a:ext cx="100175" cy="42125"/>
            </a:xfrm>
            <a:custGeom>
              <a:rect b="b" l="l" r="r" t="t"/>
              <a:pathLst>
                <a:path extrusionOk="0" h="1685" w="4007">
                  <a:moveTo>
                    <a:pt x="0" y="1"/>
                  </a:moveTo>
                  <a:lnTo>
                    <a:pt x="0" y="539"/>
                  </a:lnTo>
                  <a:lnTo>
                    <a:pt x="0" y="1011"/>
                  </a:lnTo>
                  <a:lnTo>
                    <a:pt x="68" y="1246"/>
                  </a:lnTo>
                  <a:lnTo>
                    <a:pt x="135" y="1448"/>
                  </a:lnTo>
                  <a:lnTo>
                    <a:pt x="202" y="1482"/>
                  </a:lnTo>
                  <a:lnTo>
                    <a:pt x="202" y="1516"/>
                  </a:lnTo>
                  <a:lnTo>
                    <a:pt x="236" y="1549"/>
                  </a:lnTo>
                  <a:lnTo>
                    <a:pt x="674" y="1617"/>
                  </a:lnTo>
                  <a:lnTo>
                    <a:pt x="1111" y="1650"/>
                  </a:lnTo>
                  <a:lnTo>
                    <a:pt x="2020" y="1684"/>
                  </a:lnTo>
                  <a:lnTo>
                    <a:pt x="2929" y="1650"/>
                  </a:lnTo>
                  <a:lnTo>
                    <a:pt x="3805" y="1549"/>
                  </a:lnTo>
                  <a:lnTo>
                    <a:pt x="3872" y="1583"/>
                  </a:lnTo>
                  <a:lnTo>
                    <a:pt x="3906" y="1583"/>
                  </a:lnTo>
                  <a:lnTo>
                    <a:pt x="3973" y="1549"/>
                  </a:lnTo>
                  <a:lnTo>
                    <a:pt x="4007" y="1482"/>
                  </a:lnTo>
                  <a:lnTo>
                    <a:pt x="3906" y="1"/>
                  </a:lnTo>
                  <a:lnTo>
                    <a:pt x="3704" y="1"/>
                  </a:lnTo>
                  <a:lnTo>
                    <a:pt x="3771" y="1347"/>
                  </a:lnTo>
                  <a:lnTo>
                    <a:pt x="2020" y="1381"/>
                  </a:lnTo>
                  <a:lnTo>
                    <a:pt x="1111" y="1381"/>
                  </a:lnTo>
                  <a:lnTo>
                    <a:pt x="236" y="1448"/>
                  </a:lnTo>
                  <a:lnTo>
                    <a:pt x="236" y="1415"/>
                  </a:lnTo>
                  <a:lnTo>
                    <a:pt x="270" y="1213"/>
                  </a:lnTo>
                  <a:lnTo>
                    <a:pt x="236" y="977"/>
                  </a:lnTo>
                  <a:lnTo>
                    <a:pt x="169" y="539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6612850" y="4974375"/>
              <a:ext cx="14325" cy="15175"/>
            </a:xfrm>
            <a:custGeom>
              <a:rect b="b" l="l" r="r" t="t"/>
              <a:pathLst>
                <a:path extrusionOk="0" h="607" w="573">
                  <a:moveTo>
                    <a:pt x="405" y="0"/>
                  </a:moveTo>
                  <a:lnTo>
                    <a:pt x="337" y="34"/>
                  </a:lnTo>
                  <a:lnTo>
                    <a:pt x="270" y="68"/>
                  </a:lnTo>
                  <a:lnTo>
                    <a:pt x="102" y="303"/>
                  </a:lnTo>
                  <a:lnTo>
                    <a:pt x="34" y="438"/>
                  </a:lnTo>
                  <a:lnTo>
                    <a:pt x="1" y="573"/>
                  </a:lnTo>
                  <a:lnTo>
                    <a:pt x="34" y="606"/>
                  </a:lnTo>
                  <a:lnTo>
                    <a:pt x="169" y="573"/>
                  </a:lnTo>
                  <a:lnTo>
                    <a:pt x="304" y="505"/>
                  </a:lnTo>
                  <a:lnTo>
                    <a:pt x="506" y="303"/>
                  </a:lnTo>
                  <a:lnTo>
                    <a:pt x="539" y="236"/>
                  </a:lnTo>
                  <a:lnTo>
                    <a:pt x="573" y="169"/>
                  </a:lnTo>
                  <a:lnTo>
                    <a:pt x="539" y="135"/>
                  </a:lnTo>
                  <a:lnTo>
                    <a:pt x="506" y="68"/>
                  </a:lnTo>
                  <a:lnTo>
                    <a:pt x="438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6971425" y="3905400"/>
              <a:ext cx="319850" cy="567325"/>
            </a:xfrm>
            <a:custGeom>
              <a:rect b="b" l="l" r="r" t="t"/>
              <a:pathLst>
                <a:path extrusionOk="0" h="22693" w="12794">
                  <a:moveTo>
                    <a:pt x="10774" y="3334"/>
                  </a:moveTo>
                  <a:lnTo>
                    <a:pt x="10841" y="3368"/>
                  </a:lnTo>
                  <a:lnTo>
                    <a:pt x="11178" y="4209"/>
                  </a:lnTo>
                  <a:lnTo>
                    <a:pt x="11245" y="4378"/>
                  </a:lnTo>
                  <a:lnTo>
                    <a:pt x="11346" y="4580"/>
                  </a:lnTo>
                  <a:lnTo>
                    <a:pt x="11346" y="4681"/>
                  </a:lnTo>
                  <a:lnTo>
                    <a:pt x="11346" y="4748"/>
                  </a:lnTo>
                  <a:lnTo>
                    <a:pt x="11313" y="4815"/>
                  </a:lnTo>
                  <a:lnTo>
                    <a:pt x="11212" y="4849"/>
                  </a:lnTo>
                  <a:lnTo>
                    <a:pt x="11111" y="4546"/>
                  </a:lnTo>
                  <a:lnTo>
                    <a:pt x="10774" y="3334"/>
                  </a:lnTo>
                  <a:close/>
                  <a:moveTo>
                    <a:pt x="6868" y="1"/>
                  </a:moveTo>
                  <a:lnTo>
                    <a:pt x="6363" y="34"/>
                  </a:lnTo>
                  <a:lnTo>
                    <a:pt x="5892" y="102"/>
                  </a:lnTo>
                  <a:lnTo>
                    <a:pt x="5387" y="169"/>
                  </a:lnTo>
                  <a:lnTo>
                    <a:pt x="4882" y="270"/>
                  </a:lnTo>
                  <a:lnTo>
                    <a:pt x="3939" y="506"/>
                  </a:lnTo>
                  <a:lnTo>
                    <a:pt x="2963" y="809"/>
                  </a:lnTo>
                  <a:lnTo>
                    <a:pt x="2492" y="977"/>
                  </a:lnTo>
                  <a:lnTo>
                    <a:pt x="2020" y="1145"/>
                  </a:lnTo>
                  <a:lnTo>
                    <a:pt x="1583" y="1381"/>
                  </a:lnTo>
                  <a:lnTo>
                    <a:pt x="1145" y="1617"/>
                  </a:lnTo>
                  <a:lnTo>
                    <a:pt x="876" y="1819"/>
                  </a:lnTo>
                  <a:lnTo>
                    <a:pt x="640" y="2021"/>
                  </a:lnTo>
                  <a:lnTo>
                    <a:pt x="438" y="2257"/>
                  </a:lnTo>
                  <a:lnTo>
                    <a:pt x="236" y="2560"/>
                  </a:lnTo>
                  <a:lnTo>
                    <a:pt x="101" y="2829"/>
                  </a:lnTo>
                  <a:lnTo>
                    <a:pt x="0" y="3132"/>
                  </a:lnTo>
                  <a:lnTo>
                    <a:pt x="0" y="3469"/>
                  </a:lnTo>
                  <a:lnTo>
                    <a:pt x="34" y="3772"/>
                  </a:lnTo>
                  <a:lnTo>
                    <a:pt x="34" y="3805"/>
                  </a:lnTo>
                  <a:lnTo>
                    <a:pt x="34" y="3839"/>
                  </a:lnTo>
                  <a:lnTo>
                    <a:pt x="101" y="4378"/>
                  </a:lnTo>
                  <a:lnTo>
                    <a:pt x="236" y="4883"/>
                  </a:lnTo>
                  <a:lnTo>
                    <a:pt x="505" y="5893"/>
                  </a:lnTo>
                  <a:lnTo>
                    <a:pt x="808" y="6903"/>
                  </a:lnTo>
                  <a:lnTo>
                    <a:pt x="1111" y="7946"/>
                  </a:lnTo>
                  <a:lnTo>
                    <a:pt x="1583" y="10101"/>
                  </a:lnTo>
                  <a:lnTo>
                    <a:pt x="2020" y="12256"/>
                  </a:lnTo>
                  <a:lnTo>
                    <a:pt x="2559" y="14478"/>
                  </a:lnTo>
                  <a:lnTo>
                    <a:pt x="3131" y="16700"/>
                  </a:lnTo>
                  <a:lnTo>
                    <a:pt x="3704" y="18889"/>
                  </a:lnTo>
                  <a:lnTo>
                    <a:pt x="4377" y="21077"/>
                  </a:lnTo>
                  <a:lnTo>
                    <a:pt x="4411" y="21144"/>
                  </a:lnTo>
                  <a:lnTo>
                    <a:pt x="4411" y="21346"/>
                  </a:lnTo>
                  <a:lnTo>
                    <a:pt x="4478" y="21481"/>
                  </a:lnTo>
                  <a:lnTo>
                    <a:pt x="4613" y="21649"/>
                  </a:lnTo>
                  <a:lnTo>
                    <a:pt x="4747" y="21818"/>
                  </a:lnTo>
                  <a:lnTo>
                    <a:pt x="5084" y="22087"/>
                  </a:lnTo>
                  <a:lnTo>
                    <a:pt x="5421" y="22255"/>
                  </a:lnTo>
                  <a:lnTo>
                    <a:pt x="5724" y="22424"/>
                  </a:lnTo>
                  <a:lnTo>
                    <a:pt x="6027" y="22525"/>
                  </a:lnTo>
                  <a:lnTo>
                    <a:pt x="6363" y="22626"/>
                  </a:lnTo>
                  <a:lnTo>
                    <a:pt x="6734" y="22659"/>
                  </a:lnTo>
                  <a:lnTo>
                    <a:pt x="7070" y="22693"/>
                  </a:lnTo>
                  <a:lnTo>
                    <a:pt x="7407" y="22693"/>
                  </a:lnTo>
                  <a:lnTo>
                    <a:pt x="8114" y="22659"/>
                  </a:lnTo>
                  <a:lnTo>
                    <a:pt x="8720" y="22592"/>
                  </a:lnTo>
                  <a:lnTo>
                    <a:pt x="9293" y="22491"/>
                  </a:lnTo>
                  <a:lnTo>
                    <a:pt x="9899" y="22390"/>
                  </a:lnTo>
                  <a:lnTo>
                    <a:pt x="10471" y="22255"/>
                  </a:lnTo>
                  <a:lnTo>
                    <a:pt x="11649" y="21919"/>
                  </a:lnTo>
                  <a:lnTo>
                    <a:pt x="12794" y="21515"/>
                  </a:lnTo>
                  <a:lnTo>
                    <a:pt x="12794" y="21212"/>
                  </a:lnTo>
                  <a:lnTo>
                    <a:pt x="11313" y="21717"/>
                  </a:lnTo>
                  <a:lnTo>
                    <a:pt x="10538" y="21919"/>
                  </a:lnTo>
                  <a:lnTo>
                    <a:pt x="9798" y="22121"/>
                  </a:lnTo>
                  <a:lnTo>
                    <a:pt x="9124" y="22255"/>
                  </a:lnTo>
                  <a:lnTo>
                    <a:pt x="8485" y="22390"/>
                  </a:lnTo>
                  <a:lnTo>
                    <a:pt x="7811" y="22424"/>
                  </a:lnTo>
                  <a:lnTo>
                    <a:pt x="7138" y="22457"/>
                  </a:lnTo>
                  <a:lnTo>
                    <a:pt x="6801" y="22424"/>
                  </a:lnTo>
                  <a:lnTo>
                    <a:pt x="6498" y="22390"/>
                  </a:lnTo>
                  <a:lnTo>
                    <a:pt x="6195" y="22289"/>
                  </a:lnTo>
                  <a:lnTo>
                    <a:pt x="5858" y="22188"/>
                  </a:lnTo>
                  <a:lnTo>
                    <a:pt x="5522" y="22053"/>
                  </a:lnTo>
                  <a:lnTo>
                    <a:pt x="5320" y="21919"/>
                  </a:lnTo>
                  <a:lnTo>
                    <a:pt x="5084" y="21784"/>
                  </a:lnTo>
                  <a:lnTo>
                    <a:pt x="4916" y="21616"/>
                  </a:lnTo>
                  <a:lnTo>
                    <a:pt x="4747" y="21447"/>
                  </a:lnTo>
                  <a:lnTo>
                    <a:pt x="4646" y="21279"/>
                  </a:lnTo>
                  <a:lnTo>
                    <a:pt x="4613" y="21077"/>
                  </a:lnTo>
                  <a:lnTo>
                    <a:pt x="4613" y="21043"/>
                  </a:lnTo>
                  <a:lnTo>
                    <a:pt x="4007" y="18889"/>
                  </a:lnTo>
                  <a:lnTo>
                    <a:pt x="3434" y="16734"/>
                  </a:lnTo>
                  <a:lnTo>
                    <a:pt x="2862" y="14579"/>
                  </a:lnTo>
                  <a:lnTo>
                    <a:pt x="2323" y="12424"/>
                  </a:lnTo>
                  <a:lnTo>
                    <a:pt x="1852" y="10269"/>
                  </a:lnTo>
                  <a:lnTo>
                    <a:pt x="1414" y="8115"/>
                  </a:lnTo>
                  <a:lnTo>
                    <a:pt x="1280" y="7576"/>
                  </a:lnTo>
                  <a:lnTo>
                    <a:pt x="1145" y="7037"/>
                  </a:lnTo>
                  <a:lnTo>
                    <a:pt x="808" y="5960"/>
                  </a:lnTo>
                  <a:lnTo>
                    <a:pt x="472" y="4883"/>
                  </a:lnTo>
                  <a:lnTo>
                    <a:pt x="303" y="4344"/>
                  </a:lnTo>
                  <a:lnTo>
                    <a:pt x="169" y="3805"/>
                  </a:lnTo>
                  <a:lnTo>
                    <a:pt x="135" y="3772"/>
                  </a:lnTo>
                  <a:lnTo>
                    <a:pt x="202" y="3368"/>
                  </a:lnTo>
                  <a:lnTo>
                    <a:pt x="303" y="2997"/>
                  </a:lnTo>
                  <a:lnTo>
                    <a:pt x="472" y="2694"/>
                  </a:lnTo>
                  <a:lnTo>
                    <a:pt x="674" y="2391"/>
                  </a:lnTo>
                  <a:lnTo>
                    <a:pt x="909" y="2122"/>
                  </a:lnTo>
                  <a:lnTo>
                    <a:pt x="1179" y="1920"/>
                  </a:lnTo>
                  <a:lnTo>
                    <a:pt x="1482" y="1684"/>
                  </a:lnTo>
                  <a:lnTo>
                    <a:pt x="1818" y="1516"/>
                  </a:lnTo>
                  <a:lnTo>
                    <a:pt x="2155" y="1347"/>
                  </a:lnTo>
                  <a:lnTo>
                    <a:pt x="2525" y="1213"/>
                  </a:lnTo>
                  <a:lnTo>
                    <a:pt x="3266" y="943"/>
                  </a:lnTo>
                  <a:lnTo>
                    <a:pt x="4007" y="741"/>
                  </a:lnTo>
                  <a:lnTo>
                    <a:pt x="4714" y="573"/>
                  </a:lnTo>
                  <a:lnTo>
                    <a:pt x="5555" y="405"/>
                  </a:lnTo>
                  <a:lnTo>
                    <a:pt x="5959" y="337"/>
                  </a:lnTo>
                  <a:lnTo>
                    <a:pt x="6397" y="304"/>
                  </a:lnTo>
                  <a:lnTo>
                    <a:pt x="6801" y="270"/>
                  </a:lnTo>
                  <a:lnTo>
                    <a:pt x="7239" y="304"/>
                  </a:lnTo>
                  <a:lnTo>
                    <a:pt x="7643" y="304"/>
                  </a:lnTo>
                  <a:lnTo>
                    <a:pt x="8080" y="371"/>
                  </a:lnTo>
                  <a:lnTo>
                    <a:pt x="8518" y="472"/>
                  </a:lnTo>
                  <a:lnTo>
                    <a:pt x="8922" y="607"/>
                  </a:lnTo>
                  <a:lnTo>
                    <a:pt x="9326" y="809"/>
                  </a:lnTo>
                  <a:lnTo>
                    <a:pt x="9495" y="943"/>
                  </a:lnTo>
                  <a:lnTo>
                    <a:pt x="9697" y="1078"/>
                  </a:lnTo>
                  <a:lnTo>
                    <a:pt x="9831" y="1246"/>
                  </a:lnTo>
                  <a:lnTo>
                    <a:pt x="9966" y="1448"/>
                  </a:lnTo>
                  <a:lnTo>
                    <a:pt x="10101" y="1650"/>
                  </a:lnTo>
                  <a:lnTo>
                    <a:pt x="10202" y="1852"/>
                  </a:lnTo>
                  <a:lnTo>
                    <a:pt x="10168" y="1886"/>
                  </a:lnTo>
                  <a:lnTo>
                    <a:pt x="10168" y="2088"/>
                  </a:lnTo>
                  <a:lnTo>
                    <a:pt x="10202" y="2223"/>
                  </a:lnTo>
                  <a:lnTo>
                    <a:pt x="10303" y="2593"/>
                  </a:lnTo>
                  <a:lnTo>
                    <a:pt x="10707" y="4108"/>
                  </a:lnTo>
                  <a:lnTo>
                    <a:pt x="11616" y="7138"/>
                  </a:lnTo>
                  <a:lnTo>
                    <a:pt x="12491" y="10168"/>
                  </a:lnTo>
                  <a:lnTo>
                    <a:pt x="12794" y="11347"/>
                  </a:lnTo>
                  <a:lnTo>
                    <a:pt x="12794" y="10337"/>
                  </a:lnTo>
                  <a:lnTo>
                    <a:pt x="12727" y="10101"/>
                  </a:lnTo>
                  <a:lnTo>
                    <a:pt x="11919" y="7340"/>
                  </a:lnTo>
                  <a:lnTo>
                    <a:pt x="11582" y="6196"/>
                  </a:lnTo>
                  <a:lnTo>
                    <a:pt x="11279" y="5085"/>
                  </a:lnTo>
                  <a:lnTo>
                    <a:pt x="11346" y="5085"/>
                  </a:lnTo>
                  <a:lnTo>
                    <a:pt x="11414" y="5051"/>
                  </a:lnTo>
                  <a:lnTo>
                    <a:pt x="11447" y="5017"/>
                  </a:lnTo>
                  <a:lnTo>
                    <a:pt x="11515" y="4916"/>
                  </a:lnTo>
                  <a:lnTo>
                    <a:pt x="11582" y="4849"/>
                  </a:lnTo>
                  <a:lnTo>
                    <a:pt x="11616" y="4815"/>
                  </a:lnTo>
                  <a:lnTo>
                    <a:pt x="11616" y="4748"/>
                  </a:lnTo>
                  <a:lnTo>
                    <a:pt x="11346" y="3974"/>
                  </a:lnTo>
                  <a:lnTo>
                    <a:pt x="11043" y="3233"/>
                  </a:lnTo>
                  <a:lnTo>
                    <a:pt x="10976" y="3166"/>
                  </a:lnTo>
                  <a:lnTo>
                    <a:pt x="10707" y="3166"/>
                  </a:lnTo>
                  <a:lnTo>
                    <a:pt x="10471" y="2560"/>
                  </a:lnTo>
                  <a:lnTo>
                    <a:pt x="10639" y="2560"/>
                  </a:lnTo>
                  <a:lnTo>
                    <a:pt x="10673" y="2492"/>
                  </a:lnTo>
                  <a:lnTo>
                    <a:pt x="10673" y="2425"/>
                  </a:lnTo>
                  <a:lnTo>
                    <a:pt x="10538" y="2054"/>
                  </a:lnTo>
                  <a:lnTo>
                    <a:pt x="10404" y="1718"/>
                  </a:lnTo>
                  <a:lnTo>
                    <a:pt x="10235" y="1415"/>
                  </a:lnTo>
                  <a:lnTo>
                    <a:pt x="10033" y="1112"/>
                  </a:lnTo>
                  <a:lnTo>
                    <a:pt x="9798" y="876"/>
                  </a:lnTo>
                  <a:lnTo>
                    <a:pt x="9528" y="640"/>
                  </a:lnTo>
                  <a:lnTo>
                    <a:pt x="9225" y="472"/>
                  </a:lnTo>
                  <a:lnTo>
                    <a:pt x="8855" y="304"/>
                  </a:lnTo>
                  <a:lnTo>
                    <a:pt x="8384" y="169"/>
                  </a:lnTo>
                  <a:lnTo>
                    <a:pt x="7878" y="68"/>
                  </a:lnTo>
                  <a:lnTo>
                    <a:pt x="7373" y="34"/>
                  </a:lnTo>
                  <a:lnTo>
                    <a:pt x="68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7159950" y="3928975"/>
              <a:ext cx="10975" cy="10125"/>
            </a:xfrm>
            <a:custGeom>
              <a:rect b="b" l="l" r="r" t="t"/>
              <a:pathLst>
                <a:path extrusionOk="0" h="405" w="439">
                  <a:moveTo>
                    <a:pt x="135" y="0"/>
                  </a:moveTo>
                  <a:lnTo>
                    <a:pt x="34" y="101"/>
                  </a:lnTo>
                  <a:lnTo>
                    <a:pt x="34" y="169"/>
                  </a:lnTo>
                  <a:lnTo>
                    <a:pt x="1" y="236"/>
                  </a:lnTo>
                  <a:lnTo>
                    <a:pt x="34" y="337"/>
                  </a:lnTo>
                  <a:lnTo>
                    <a:pt x="68" y="371"/>
                  </a:lnTo>
                  <a:lnTo>
                    <a:pt x="135" y="404"/>
                  </a:lnTo>
                  <a:lnTo>
                    <a:pt x="203" y="404"/>
                  </a:lnTo>
                  <a:lnTo>
                    <a:pt x="270" y="371"/>
                  </a:lnTo>
                  <a:lnTo>
                    <a:pt x="371" y="337"/>
                  </a:lnTo>
                  <a:lnTo>
                    <a:pt x="405" y="270"/>
                  </a:lnTo>
                  <a:lnTo>
                    <a:pt x="438" y="169"/>
                  </a:lnTo>
                  <a:lnTo>
                    <a:pt x="405" y="101"/>
                  </a:lnTo>
                  <a:lnTo>
                    <a:pt x="337" y="34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7158275" y="5139350"/>
              <a:ext cx="67350" cy="65675"/>
            </a:xfrm>
            <a:custGeom>
              <a:rect b="b" l="l" r="r" t="t"/>
              <a:pathLst>
                <a:path extrusionOk="0" h="2627" w="2694">
                  <a:moveTo>
                    <a:pt x="505" y="337"/>
                  </a:moveTo>
                  <a:lnTo>
                    <a:pt x="775" y="539"/>
                  </a:lnTo>
                  <a:lnTo>
                    <a:pt x="1044" y="741"/>
                  </a:lnTo>
                  <a:lnTo>
                    <a:pt x="977" y="842"/>
                  </a:lnTo>
                  <a:lnTo>
                    <a:pt x="910" y="943"/>
                  </a:lnTo>
                  <a:lnTo>
                    <a:pt x="842" y="1077"/>
                  </a:lnTo>
                  <a:lnTo>
                    <a:pt x="606" y="842"/>
                  </a:lnTo>
                  <a:lnTo>
                    <a:pt x="674" y="741"/>
                  </a:lnTo>
                  <a:lnTo>
                    <a:pt x="707" y="539"/>
                  </a:lnTo>
                  <a:lnTo>
                    <a:pt x="707" y="505"/>
                  </a:lnTo>
                  <a:lnTo>
                    <a:pt x="573" y="640"/>
                  </a:lnTo>
                  <a:lnTo>
                    <a:pt x="505" y="774"/>
                  </a:lnTo>
                  <a:lnTo>
                    <a:pt x="135" y="471"/>
                  </a:lnTo>
                  <a:lnTo>
                    <a:pt x="337" y="370"/>
                  </a:lnTo>
                  <a:lnTo>
                    <a:pt x="438" y="337"/>
                  </a:lnTo>
                  <a:close/>
                  <a:moveTo>
                    <a:pt x="1179" y="875"/>
                  </a:moveTo>
                  <a:lnTo>
                    <a:pt x="1415" y="1077"/>
                  </a:lnTo>
                  <a:lnTo>
                    <a:pt x="1482" y="1178"/>
                  </a:lnTo>
                  <a:lnTo>
                    <a:pt x="1381" y="1313"/>
                  </a:lnTo>
                  <a:lnTo>
                    <a:pt x="1280" y="1515"/>
                  </a:lnTo>
                  <a:lnTo>
                    <a:pt x="1145" y="1381"/>
                  </a:lnTo>
                  <a:lnTo>
                    <a:pt x="977" y="1212"/>
                  </a:lnTo>
                  <a:lnTo>
                    <a:pt x="1044" y="1111"/>
                  </a:lnTo>
                  <a:lnTo>
                    <a:pt x="1112" y="976"/>
                  </a:lnTo>
                  <a:lnTo>
                    <a:pt x="1179" y="875"/>
                  </a:lnTo>
                  <a:close/>
                  <a:moveTo>
                    <a:pt x="1583" y="1246"/>
                  </a:moveTo>
                  <a:lnTo>
                    <a:pt x="1852" y="1583"/>
                  </a:lnTo>
                  <a:lnTo>
                    <a:pt x="1751" y="1717"/>
                  </a:lnTo>
                  <a:lnTo>
                    <a:pt x="1684" y="1886"/>
                  </a:lnTo>
                  <a:lnTo>
                    <a:pt x="1448" y="1650"/>
                  </a:lnTo>
                  <a:lnTo>
                    <a:pt x="1516" y="1414"/>
                  </a:lnTo>
                  <a:lnTo>
                    <a:pt x="1583" y="1246"/>
                  </a:lnTo>
                  <a:close/>
                  <a:moveTo>
                    <a:pt x="1920" y="1684"/>
                  </a:moveTo>
                  <a:lnTo>
                    <a:pt x="2122" y="1919"/>
                  </a:lnTo>
                  <a:lnTo>
                    <a:pt x="2021" y="2020"/>
                  </a:lnTo>
                  <a:lnTo>
                    <a:pt x="2021" y="2088"/>
                  </a:lnTo>
                  <a:lnTo>
                    <a:pt x="2021" y="2155"/>
                  </a:lnTo>
                  <a:lnTo>
                    <a:pt x="1819" y="1987"/>
                  </a:lnTo>
                  <a:lnTo>
                    <a:pt x="1852" y="1919"/>
                  </a:lnTo>
                  <a:lnTo>
                    <a:pt x="1886" y="1818"/>
                  </a:lnTo>
                  <a:lnTo>
                    <a:pt x="1920" y="1684"/>
                  </a:lnTo>
                  <a:close/>
                  <a:moveTo>
                    <a:pt x="2122" y="1953"/>
                  </a:moveTo>
                  <a:lnTo>
                    <a:pt x="2324" y="2155"/>
                  </a:lnTo>
                  <a:lnTo>
                    <a:pt x="2223" y="2357"/>
                  </a:lnTo>
                  <a:lnTo>
                    <a:pt x="2054" y="2189"/>
                  </a:lnTo>
                  <a:lnTo>
                    <a:pt x="2054" y="2054"/>
                  </a:lnTo>
                  <a:lnTo>
                    <a:pt x="2088" y="1987"/>
                  </a:lnTo>
                  <a:lnTo>
                    <a:pt x="2122" y="1953"/>
                  </a:lnTo>
                  <a:close/>
                  <a:moveTo>
                    <a:pt x="404" y="0"/>
                  </a:moveTo>
                  <a:lnTo>
                    <a:pt x="303" y="34"/>
                  </a:lnTo>
                  <a:lnTo>
                    <a:pt x="135" y="202"/>
                  </a:lnTo>
                  <a:lnTo>
                    <a:pt x="68" y="337"/>
                  </a:lnTo>
                  <a:lnTo>
                    <a:pt x="34" y="438"/>
                  </a:lnTo>
                  <a:lnTo>
                    <a:pt x="0" y="471"/>
                  </a:lnTo>
                  <a:lnTo>
                    <a:pt x="34" y="505"/>
                  </a:lnTo>
                  <a:lnTo>
                    <a:pt x="236" y="808"/>
                  </a:lnTo>
                  <a:lnTo>
                    <a:pt x="472" y="1077"/>
                  </a:lnTo>
                  <a:lnTo>
                    <a:pt x="1011" y="1616"/>
                  </a:lnTo>
                  <a:lnTo>
                    <a:pt x="1617" y="2121"/>
                  </a:lnTo>
                  <a:lnTo>
                    <a:pt x="2189" y="2593"/>
                  </a:lnTo>
                  <a:lnTo>
                    <a:pt x="2223" y="2626"/>
                  </a:lnTo>
                  <a:lnTo>
                    <a:pt x="2290" y="2626"/>
                  </a:lnTo>
                  <a:lnTo>
                    <a:pt x="2324" y="2593"/>
                  </a:lnTo>
                  <a:lnTo>
                    <a:pt x="2357" y="2559"/>
                  </a:lnTo>
                  <a:lnTo>
                    <a:pt x="2458" y="2290"/>
                  </a:lnTo>
                  <a:lnTo>
                    <a:pt x="2593" y="2391"/>
                  </a:lnTo>
                  <a:lnTo>
                    <a:pt x="2627" y="2424"/>
                  </a:lnTo>
                  <a:lnTo>
                    <a:pt x="2694" y="2391"/>
                  </a:lnTo>
                  <a:lnTo>
                    <a:pt x="2694" y="2357"/>
                  </a:lnTo>
                  <a:lnTo>
                    <a:pt x="2694" y="2290"/>
                  </a:lnTo>
                  <a:lnTo>
                    <a:pt x="2559" y="1987"/>
                  </a:lnTo>
                  <a:lnTo>
                    <a:pt x="2324" y="1717"/>
                  </a:lnTo>
                  <a:lnTo>
                    <a:pt x="1852" y="1145"/>
                  </a:lnTo>
                  <a:lnTo>
                    <a:pt x="1583" y="875"/>
                  </a:lnTo>
                  <a:lnTo>
                    <a:pt x="1280" y="606"/>
                  </a:lnTo>
                  <a:lnTo>
                    <a:pt x="1280" y="539"/>
                  </a:lnTo>
                  <a:lnTo>
                    <a:pt x="1246" y="539"/>
                  </a:lnTo>
                  <a:lnTo>
                    <a:pt x="1213" y="572"/>
                  </a:lnTo>
                  <a:lnTo>
                    <a:pt x="842" y="269"/>
                  </a:lnTo>
                  <a:lnTo>
                    <a:pt x="472" y="34"/>
                  </a:lnTo>
                  <a:lnTo>
                    <a:pt x="40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6637250" y="5024025"/>
              <a:ext cx="49700" cy="49675"/>
            </a:xfrm>
            <a:custGeom>
              <a:rect b="b" l="l" r="r" t="t"/>
              <a:pathLst>
                <a:path extrusionOk="0" h="1987" w="1988">
                  <a:moveTo>
                    <a:pt x="35" y="1"/>
                  </a:moveTo>
                  <a:lnTo>
                    <a:pt x="1" y="34"/>
                  </a:lnTo>
                  <a:lnTo>
                    <a:pt x="68" y="203"/>
                  </a:lnTo>
                  <a:lnTo>
                    <a:pt x="169" y="371"/>
                  </a:lnTo>
                  <a:lnTo>
                    <a:pt x="439" y="640"/>
                  </a:lnTo>
                  <a:lnTo>
                    <a:pt x="1112" y="1314"/>
                  </a:lnTo>
                  <a:lnTo>
                    <a:pt x="1348" y="1583"/>
                  </a:lnTo>
                  <a:lnTo>
                    <a:pt x="1583" y="1852"/>
                  </a:lnTo>
                  <a:lnTo>
                    <a:pt x="1651" y="1920"/>
                  </a:lnTo>
                  <a:lnTo>
                    <a:pt x="1752" y="1953"/>
                  </a:lnTo>
                  <a:lnTo>
                    <a:pt x="1819" y="1987"/>
                  </a:lnTo>
                  <a:lnTo>
                    <a:pt x="1920" y="1953"/>
                  </a:lnTo>
                  <a:lnTo>
                    <a:pt x="1987" y="1886"/>
                  </a:lnTo>
                  <a:lnTo>
                    <a:pt x="1954" y="1819"/>
                  </a:lnTo>
                  <a:lnTo>
                    <a:pt x="1954" y="1785"/>
                  </a:lnTo>
                  <a:lnTo>
                    <a:pt x="1718" y="1583"/>
                  </a:lnTo>
                  <a:lnTo>
                    <a:pt x="1516" y="1381"/>
                  </a:lnTo>
                  <a:lnTo>
                    <a:pt x="1112" y="943"/>
                  </a:lnTo>
                  <a:lnTo>
                    <a:pt x="540" y="371"/>
                  </a:lnTo>
                  <a:lnTo>
                    <a:pt x="304" y="135"/>
                  </a:lnTo>
                  <a:lnTo>
                    <a:pt x="169" y="68"/>
                  </a:lnTo>
                  <a:lnTo>
                    <a:pt x="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1" name="Google Shape;1331;p8"/>
            <p:cNvSpPr/>
            <p:nvPr/>
          </p:nvSpPr>
          <p:spPr>
            <a:xfrm>
              <a:off x="7121250" y="4706700"/>
              <a:ext cx="170025" cy="420875"/>
            </a:xfrm>
            <a:custGeom>
              <a:rect b="b" l="l" r="r" t="t"/>
              <a:pathLst>
                <a:path extrusionOk="0" h="16835" w="6801">
                  <a:moveTo>
                    <a:pt x="6195" y="472"/>
                  </a:moveTo>
                  <a:lnTo>
                    <a:pt x="5892" y="943"/>
                  </a:lnTo>
                  <a:lnTo>
                    <a:pt x="5825" y="910"/>
                  </a:lnTo>
                  <a:lnTo>
                    <a:pt x="5791" y="842"/>
                  </a:lnTo>
                  <a:lnTo>
                    <a:pt x="5757" y="809"/>
                  </a:lnTo>
                  <a:lnTo>
                    <a:pt x="6195" y="472"/>
                  </a:lnTo>
                  <a:close/>
                  <a:moveTo>
                    <a:pt x="5589" y="977"/>
                  </a:moveTo>
                  <a:lnTo>
                    <a:pt x="5656" y="1078"/>
                  </a:lnTo>
                  <a:lnTo>
                    <a:pt x="5724" y="1145"/>
                  </a:lnTo>
                  <a:lnTo>
                    <a:pt x="5589" y="1381"/>
                  </a:lnTo>
                  <a:lnTo>
                    <a:pt x="5387" y="1246"/>
                  </a:lnTo>
                  <a:lnTo>
                    <a:pt x="5488" y="1112"/>
                  </a:lnTo>
                  <a:lnTo>
                    <a:pt x="5589" y="977"/>
                  </a:lnTo>
                  <a:close/>
                  <a:moveTo>
                    <a:pt x="5252" y="1381"/>
                  </a:moveTo>
                  <a:lnTo>
                    <a:pt x="5353" y="1482"/>
                  </a:lnTo>
                  <a:lnTo>
                    <a:pt x="5454" y="1549"/>
                  </a:lnTo>
                  <a:lnTo>
                    <a:pt x="5320" y="1819"/>
                  </a:lnTo>
                  <a:lnTo>
                    <a:pt x="5286" y="1785"/>
                  </a:lnTo>
                  <a:lnTo>
                    <a:pt x="5084" y="1684"/>
                  </a:lnTo>
                  <a:lnTo>
                    <a:pt x="5050" y="1684"/>
                  </a:lnTo>
                  <a:lnTo>
                    <a:pt x="5252" y="1381"/>
                  </a:lnTo>
                  <a:close/>
                  <a:moveTo>
                    <a:pt x="4949" y="1886"/>
                  </a:moveTo>
                  <a:lnTo>
                    <a:pt x="5084" y="1920"/>
                  </a:lnTo>
                  <a:lnTo>
                    <a:pt x="5219" y="1987"/>
                  </a:lnTo>
                  <a:lnTo>
                    <a:pt x="5084" y="2223"/>
                  </a:lnTo>
                  <a:lnTo>
                    <a:pt x="4815" y="1987"/>
                  </a:lnTo>
                  <a:lnTo>
                    <a:pt x="4882" y="1886"/>
                  </a:lnTo>
                  <a:close/>
                  <a:moveTo>
                    <a:pt x="4411" y="1920"/>
                  </a:moveTo>
                  <a:lnTo>
                    <a:pt x="4680" y="2189"/>
                  </a:lnTo>
                  <a:lnTo>
                    <a:pt x="4815" y="2324"/>
                  </a:lnTo>
                  <a:lnTo>
                    <a:pt x="4983" y="2459"/>
                  </a:lnTo>
                  <a:lnTo>
                    <a:pt x="4949" y="2459"/>
                  </a:lnTo>
                  <a:lnTo>
                    <a:pt x="4949" y="2526"/>
                  </a:lnTo>
                  <a:lnTo>
                    <a:pt x="4983" y="2593"/>
                  </a:lnTo>
                  <a:lnTo>
                    <a:pt x="5050" y="2593"/>
                  </a:lnTo>
                  <a:lnTo>
                    <a:pt x="5084" y="2560"/>
                  </a:lnTo>
                  <a:lnTo>
                    <a:pt x="5118" y="2526"/>
                  </a:lnTo>
                  <a:lnTo>
                    <a:pt x="4040" y="3704"/>
                  </a:lnTo>
                  <a:lnTo>
                    <a:pt x="3973" y="3839"/>
                  </a:lnTo>
                  <a:lnTo>
                    <a:pt x="3872" y="4041"/>
                  </a:lnTo>
                  <a:lnTo>
                    <a:pt x="3737" y="4176"/>
                  </a:lnTo>
                  <a:lnTo>
                    <a:pt x="3670" y="4209"/>
                  </a:lnTo>
                  <a:lnTo>
                    <a:pt x="3603" y="4209"/>
                  </a:lnTo>
                  <a:lnTo>
                    <a:pt x="3266" y="3940"/>
                  </a:lnTo>
                  <a:lnTo>
                    <a:pt x="2862" y="3570"/>
                  </a:lnTo>
                  <a:lnTo>
                    <a:pt x="3098" y="3401"/>
                  </a:lnTo>
                  <a:lnTo>
                    <a:pt x="3300" y="3199"/>
                  </a:lnTo>
                  <a:lnTo>
                    <a:pt x="3704" y="2762"/>
                  </a:lnTo>
                  <a:lnTo>
                    <a:pt x="4074" y="2357"/>
                  </a:lnTo>
                  <a:lnTo>
                    <a:pt x="4242" y="2155"/>
                  </a:lnTo>
                  <a:lnTo>
                    <a:pt x="4411" y="1920"/>
                  </a:lnTo>
                  <a:close/>
                  <a:moveTo>
                    <a:pt x="2963" y="4041"/>
                  </a:moveTo>
                  <a:lnTo>
                    <a:pt x="3030" y="4108"/>
                  </a:lnTo>
                  <a:lnTo>
                    <a:pt x="2997" y="4142"/>
                  </a:lnTo>
                  <a:lnTo>
                    <a:pt x="2862" y="4277"/>
                  </a:lnTo>
                  <a:lnTo>
                    <a:pt x="2694" y="4479"/>
                  </a:lnTo>
                  <a:lnTo>
                    <a:pt x="2593" y="4647"/>
                  </a:lnTo>
                  <a:lnTo>
                    <a:pt x="2559" y="4782"/>
                  </a:lnTo>
                  <a:lnTo>
                    <a:pt x="2525" y="4883"/>
                  </a:lnTo>
                  <a:lnTo>
                    <a:pt x="2391" y="4748"/>
                  </a:lnTo>
                  <a:lnTo>
                    <a:pt x="2256" y="4647"/>
                  </a:lnTo>
                  <a:lnTo>
                    <a:pt x="2424" y="4512"/>
                  </a:lnTo>
                  <a:lnTo>
                    <a:pt x="2559" y="4344"/>
                  </a:lnTo>
                  <a:lnTo>
                    <a:pt x="2761" y="4176"/>
                  </a:lnTo>
                  <a:lnTo>
                    <a:pt x="2963" y="4041"/>
                  </a:lnTo>
                  <a:close/>
                  <a:moveTo>
                    <a:pt x="6565" y="1"/>
                  </a:moveTo>
                  <a:lnTo>
                    <a:pt x="6498" y="34"/>
                  </a:lnTo>
                  <a:lnTo>
                    <a:pt x="5959" y="371"/>
                  </a:lnTo>
                  <a:lnTo>
                    <a:pt x="5690" y="573"/>
                  </a:lnTo>
                  <a:lnTo>
                    <a:pt x="5454" y="809"/>
                  </a:lnTo>
                  <a:lnTo>
                    <a:pt x="5219" y="1078"/>
                  </a:lnTo>
                  <a:lnTo>
                    <a:pt x="5017" y="1347"/>
                  </a:lnTo>
                  <a:lnTo>
                    <a:pt x="4848" y="1650"/>
                  </a:lnTo>
                  <a:lnTo>
                    <a:pt x="4747" y="1953"/>
                  </a:lnTo>
                  <a:lnTo>
                    <a:pt x="4613" y="1785"/>
                  </a:lnTo>
                  <a:lnTo>
                    <a:pt x="4444" y="1650"/>
                  </a:lnTo>
                  <a:lnTo>
                    <a:pt x="4377" y="1617"/>
                  </a:lnTo>
                  <a:lnTo>
                    <a:pt x="4343" y="1650"/>
                  </a:lnTo>
                  <a:lnTo>
                    <a:pt x="4276" y="1684"/>
                  </a:lnTo>
                  <a:lnTo>
                    <a:pt x="4108" y="1953"/>
                  </a:lnTo>
                  <a:lnTo>
                    <a:pt x="3939" y="2189"/>
                  </a:lnTo>
                  <a:lnTo>
                    <a:pt x="3535" y="2627"/>
                  </a:lnTo>
                  <a:lnTo>
                    <a:pt x="3131" y="3031"/>
                  </a:lnTo>
                  <a:lnTo>
                    <a:pt x="2929" y="3267"/>
                  </a:lnTo>
                  <a:lnTo>
                    <a:pt x="2795" y="3536"/>
                  </a:lnTo>
                  <a:lnTo>
                    <a:pt x="2761" y="3536"/>
                  </a:lnTo>
                  <a:lnTo>
                    <a:pt x="2761" y="3570"/>
                  </a:lnTo>
                  <a:lnTo>
                    <a:pt x="2795" y="3704"/>
                  </a:lnTo>
                  <a:lnTo>
                    <a:pt x="2862" y="3839"/>
                  </a:lnTo>
                  <a:lnTo>
                    <a:pt x="2626" y="3974"/>
                  </a:lnTo>
                  <a:lnTo>
                    <a:pt x="2458" y="4142"/>
                  </a:lnTo>
                  <a:lnTo>
                    <a:pt x="2222" y="4378"/>
                  </a:lnTo>
                  <a:lnTo>
                    <a:pt x="2155" y="4479"/>
                  </a:lnTo>
                  <a:lnTo>
                    <a:pt x="2087" y="4613"/>
                  </a:lnTo>
                  <a:lnTo>
                    <a:pt x="2087" y="4681"/>
                  </a:lnTo>
                  <a:lnTo>
                    <a:pt x="2121" y="4714"/>
                  </a:lnTo>
                  <a:lnTo>
                    <a:pt x="2188" y="4849"/>
                  </a:lnTo>
                  <a:lnTo>
                    <a:pt x="2256" y="4984"/>
                  </a:lnTo>
                  <a:lnTo>
                    <a:pt x="2188" y="5017"/>
                  </a:lnTo>
                  <a:lnTo>
                    <a:pt x="1953" y="5186"/>
                  </a:lnTo>
                  <a:lnTo>
                    <a:pt x="1717" y="5388"/>
                  </a:lnTo>
                  <a:lnTo>
                    <a:pt x="1515" y="5590"/>
                  </a:lnTo>
                  <a:lnTo>
                    <a:pt x="1313" y="5792"/>
                  </a:lnTo>
                  <a:lnTo>
                    <a:pt x="976" y="6263"/>
                  </a:lnTo>
                  <a:lnTo>
                    <a:pt x="707" y="6768"/>
                  </a:lnTo>
                  <a:lnTo>
                    <a:pt x="505" y="7307"/>
                  </a:lnTo>
                  <a:lnTo>
                    <a:pt x="337" y="7879"/>
                  </a:lnTo>
                  <a:lnTo>
                    <a:pt x="202" y="8451"/>
                  </a:lnTo>
                  <a:lnTo>
                    <a:pt x="101" y="9024"/>
                  </a:lnTo>
                  <a:lnTo>
                    <a:pt x="34" y="9663"/>
                  </a:lnTo>
                  <a:lnTo>
                    <a:pt x="0" y="10303"/>
                  </a:lnTo>
                  <a:lnTo>
                    <a:pt x="0" y="10943"/>
                  </a:lnTo>
                  <a:lnTo>
                    <a:pt x="34" y="11583"/>
                  </a:lnTo>
                  <a:lnTo>
                    <a:pt x="135" y="12189"/>
                  </a:lnTo>
                  <a:lnTo>
                    <a:pt x="202" y="12492"/>
                  </a:lnTo>
                  <a:lnTo>
                    <a:pt x="303" y="12795"/>
                  </a:lnTo>
                  <a:lnTo>
                    <a:pt x="404" y="13064"/>
                  </a:lnTo>
                  <a:lnTo>
                    <a:pt x="572" y="13367"/>
                  </a:lnTo>
                  <a:lnTo>
                    <a:pt x="741" y="13636"/>
                  </a:lnTo>
                  <a:lnTo>
                    <a:pt x="909" y="13906"/>
                  </a:lnTo>
                  <a:lnTo>
                    <a:pt x="1347" y="14377"/>
                  </a:lnTo>
                  <a:lnTo>
                    <a:pt x="1784" y="14848"/>
                  </a:lnTo>
                  <a:lnTo>
                    <a:pt x="2289" y="15286"/>
                  </a:lnTo>
                  <a:lnTo>
                    <a:pt x="2761" y="15690"/>
                  </a:lnTo>
                  <a:lnTo>
                    <a:pt x="3266" y="16027"/>
                  </a:lnTo>
                  <a:lnTo>
                    <a:pt x="3535" y="16161"/>
                  </a:lnTo>
                  <a:lnTo>
                    <a:pt x="3805" y="16296"/>
                  </a:lnTo>
                  <a:lnTo>
                    <a:pt x="4108" y="16363"/>
                  </a:lnTo>
                  <a:lnTo>
                    <a:pt x="4377" y="16431"/>
                  </a:lnTo>
                  <a:lnTo>
                    <a:pt x="4680" y="16397"/>
                  </a:lnTo>
                  <a:lnTo>
                    <a:pt x="4983" y="16330"/>
                  </a:lnTo>
                  <a:lnTo>
                    <a:pt x="5151" y="16262"/>
                  </a:lnTo>
                  <a:lnTo>
                    <a:pt x="5320" y="16195"/>
                  </a:lnTo>
                  <a:lnTo>
                    <a:pt x="5623" y="15926"/>
                  </a:lnTo>
                  <a:lnTo>
                    <a:pt x="5858" y="16161"/>
                  </a:lnTo>
                  <a:lnTo>
                    <a:pt x="6094" y="16397"/>
                  </a:lnTo>
                  <a:lnTo>
                    <a:pt x="6229" y="16532"/>
                  </a:lnTo>
                  <a:lnTo>
                    <a:pt x="6431" y="16633"/>
                  </a:lnTo>
                  <a:lnTo>
                    <a:pt x="6801" y="16835"/>
                  </a:lnTo>
                  <a:lnTo>
                    <a:pt x="6801" y="16532"/>
                  </a:lnTo>
                  <a:lnTo>
                    <a:pt x="6532" y="16330"/>
                  </a:lnTo>
                  <a:lnTo>
                    <a:pt x="6296" y="16128"/>
                  </a:lnTo>
                  <a:lnTo>
                    <a:pt x="6060" y="15926"/>
                  </a:lnTo>
                  <a:lnTo>
                    <a:pt x="5858" y="15690"/>
                  </a:lnTo>
                  <a:lnTo>
                    <a:pt x="6262" y="15151"/>
                  </a:lnTo>
                  <a:lnTo>
                    <a:pt x="6599" y="14714"/>
                  </a:lnTo>
                  <a:lnTo>
                    <a:pt x="6801" y="14411"/>
                  </a:lnTo>
                  <a:lnTo>
                    <a:pt x="6801" y="13906"/>
                  </a:lnTo>
                  <a:lnTo>
                    <a:pt x="6229" y="14680"/>
                  </a:lnTo>
                  <a:lnTo>
                    <a:pt x="5623" y="15387"/>
                  </a:lnTo>
                  <a:lnTo>
                    <a:pt x="5252" y="14815"/>
                  </a:lnTo>
                  <a:lnTo>
                    <a:pt x="4882" y="14175"/>
                  </a:lnTo>
                  <a:lnTo>
                    <a:pt x="4613" y="13636"/>
                  </a:lnTo>
                  <a:lnTo>
                    <a:pt x="4343" y="13064"/>
                  </a:lnTo>
                  <a:lnTo>
                    <a:pt x="4141" y="12525"/>
                  </a:lnTo>
                  <a:lnTo>
                    <a:pt x="3973" y="11987"/>
                  </a:lnTo>
                  <a:lnTo>
                    <a:pt x="3838" y="11414"/>
                  </a:lnTo>
                  <a:lnTo>
                    <a:pt x="3771" y="10842"/>
                  </a:lnTo>
                  <a:lnTo>
                    <a:pt x="3771" y="10236"/>
                  </a:lnTo>
                  <a:lnTo>
                    <a:pt x="3838" y="9630"/>
                  </a:lnTo>
                  <a:lnTo>
                    <a:pt x="3939" y="9057"/>
                  </a:lnTo>
                  <a:lnTo>
                    <a:pt x="4007" y="8754"/>
                  </a:lnTo>
                  <a:lnTo>
                    <a:pt x="4108" y="8519"/>
                  </a:lnTo>
                  <a:lnTo>
                    <a:pt x="4242" y="8249"/>
                  </a:lnTo>
                  <a:lnTo>
                    <a:pt x="4411" y="8047"/>
                  </a:lnTo>
                  <a:lnTo>
                    <a:pt x="4613" y="7845"/>
                  </a:lnTo>
                  <a:lnTo>
                    <a:pt x="4882" y="7677"/>
                  </a:lnTo>
                  <a:lnTo>
                    <a:pt x="5084" y="7576"/>
                  </a:lnTo>
                  <a:lnTo>
                    <a:pt x="5320" y="7509"/>
                  </a:lnTo>
                  <a:lnTo>
                    <a:pt x="5555" y="7441"/>
                  </a:lnTo>
                  <a:lnTo>
                    <a:pt x="5791" y="7408"/>
                  </a:lnTo>
                  <a:lnTo>
                    <a:pt x="6262" y="7374"/>
                  </a:lnTo>
                  <a:lnTo>
                    <a:pt x="6734" y="7374"/>
                  </a:lnTo>
                  <a:lnTo>
                    <a:pt x="6801" y="7408"/>
                  </a:lnTo>
                  <a:lnTo>
                    <a:pt x="6801" y="7004"/>
                  </a:lnTo>
                  <a:lnTo>
                    <a:pt x="6128" y="7004"/>
                  </a:lnTo>
                  <a:lnTo>
                    <a:pt x="5791" y="7037"/>
                  </a:lnTo>
                  <a:lnTo>
                    <a:pt x="5454" y="7105"/>
                  </a:lnTo>
                  <a:lnTo>
                    <a:pt x="5151" y="7206"/>
                  </a:lnTo>
                  <a:lnTo>
                    <a:pt x="4848" y="7340"/>
                  </a:lnTo>
                  <a:lnTo>
                    <a:pt x="4579" y="7475"/>
                  </a:lnTo>
                  <a:lnTo>
                    <a:pt x="4377" y="7610"/>
                  </a:lnTo>
                  <a:lnTo>
                    <a:pt x="4175" y="7812"/>
                  </a:lnTo>
                  <a:lnTo>
                    <a:pt x="4007" y="8014"/>
                  </a:lnTo>
                  <a:lnTo>
                    <a:pt x="3872" y="8249"/>
                  </a:lnTo>
                  <a:lnTo>
                    <a:pt x="3771" y="8485"/>
                  </a:lnTo>
                  <a:lnTo>
                    <a:pt x="3704" y="8721"/>
                  </a:lnTo>
                  <a:lnTo>
                    <a:pt x="3636" y="8990"/>
                  </a:lnTo>
                  <a:lnTo>
                    <a:pt x="3502" y="9529"/>
                  </a:lnTo>
                  <a:lnTo>
                    <a:pt x="3434" y="10202"/>
                  </a:lnTo>
                  <a:lnTo>
                    <a:pt x="3434" y="10876"/>
                  </a:lnTo>
                  <a:lnTo>
                    <a:pt x="3434" y="11212"/>
                  </a:lnTo>
                  <a:lnTo>
                    <a:pt x="3502" y="11549"/>
                  </a:lnTo>
                  <a:lnTo>
                    <a:pt x="3569" y="11886"/>
                  </a:lnTo>
                  <a:lnTo>
                    <a:pt x="3636" y="12222"/>
                  </a:lnTo>
                  <a:lnTo>
                    <a:pt x="3872" y="12795"/>
                  </a:lnTo>
                  <a:lnTo>
                    <a:pt x="4108" y="13401"/>
                  </a:lnTo>
                  <a:lnTo>
                    <a:pt x="4714" y="14512"/>
                  </a:lnTo>
                  <a:lnTo>
                    <a:pt x="5017" y="15084"/>
                  </a:lnTo>
                  <a:lnTo>
                    <a:pt x="5387" y="15623"/>
                  </a:lnTo>
                  <a:lnTo>
                    <a:pt x="5320" y="15690"/>
                  </a:lnTo>
                  <a:lnTo>
                    <a:pt x="5084" y="15926"/>
                  </a:lnTo>
                  <a:lnTo>
                    <a:pt x="4815" y="16027"/>
                  </a:lnTo>
                  <a:lnTo>
                    <a:pt x="4545" y="16094"/>
                  </a:lnTo>
                  <a:lnTo>
                    <a:pt x="4276" y="16094"/>
                  </a:lnTo>
                  <a:lnTo>
                    <a:pt x="3973" y="16027"/>
                  </a:lnTo>
                  <a:lnTo>
                    <a:pt x="3670" y="15892"/>
                  </a:lnTo>
                  <a:lnTo>
                    <a:pt x="3367" y="15724"/>
                  </a:lnTo>
                  <a:lnTo>
                    <a:pt x="3098" y="15522"/>
                  </a:lnTo>
                  <a:lnTo>
                    <a:pt x="2795" y="15286"/>
                  </a:lnTo>
                  <a:lnTo>
                    <a:pt x="2525" y="15050"/>
                  </a:lnTo>
                  <a:lnTo>
                    <a:pt x="1986" y="14545"/>
                  </a:lnTo>
                  <a:lnTo>
                    <a:pt x="1549" y="14040"/>
                  </a:lnTo>
                  <a:lnTo>
                    <a:pt x="1178" y="13636"/>
                  </a:lnTo>
                  <a:lnTo>
                    <a:pt x="1010" y="13401"/>
                  </a:lnTo>
                  <a:lnTo>
                    <a:pt x="842" y="13165"/>
                  </a:lnTo>
                  <a:lnTo>
                    <a:pt x="741" y="12929"/>
                  </a:lnTo>
                  <a:lnTo>
                    <a:pt x="606" y="12660"/>
                  </a:lnTo>
                  <a:lnTo>
                    <a:pt x="539" y="12391"/>
                  </a:lnTo>
                  <a:lnTo>
                    <a:pt x="471" y="12121"/>
                  </a:lnTo>
                  <a:lnTo>
                    <a:pt x="370" y="11549"/>
                  </a:lnTo>
                  <a:lnTo>
                    <a:pt x="337" y="10977"/>
                  </a:lnTo>
                  <a:lnTo>
                    <a:pt x="370" y="10404"/>
                  </a:lnTo>
                  <a:lnTo>
                    <a:pt x="471" y="9259"/>
                  </a:lnTo>
                  <a:lnTo>
                    <a:pt x="539" y="8687"/>
                  </a:lnTo>
                  <a:lnTo>
                    <a:pt x="640" y="8148"/>
                  </a:lnTo>
                  <a:lnTo>
                    <a:pt x="808" y="7610"/>
                  </a:lnTo>
                  <a:lnTo>
                    <a:pt x="976" y="7071"/>
                  </a:lnTo>
                  <a:lnTo>
                    <a:pt x="1246" y="6566"/>
                  </a:lnTo>
                  <a:lnTo>
                    <a:pt x="1549" y="6095"/>
                  </a:lnTo>
                  <a:lnTo>
                    <a:pt x="1717" y="5893"/>
                  </a:lnTo>
                  <a:lnTo>
                    <a:pt x="1919" y="5691"/>
                  </a:lnTo>
                  <a:lnTo>
                    <a:pt x="2155" y="5489"/>
                  </a:lnTo>
                  <a:lnTo>
                    <a:pt x="2391" y="5320"/>
                  </a:lnTo>
                  <a:lnTo>
                    <a:pt x="2458" y="5253"/>
                  </a:lnTo>
                  <a:lnTo>
                    <a:pt x="2458" y="5186"/>
                  </a:lnTo>
                  <a:lnTo>
                    <a:pt x="2593" y="5287"/>
                  </a:lnTo>
                  <a:lnTo>
                    <a:pt x="2626" y="5320"/>
                  </a:lnTo>
                  <a:lnTo>
                    <a:pt x="2660" y="5320"/>
                  </a:lnTo>
                  <a:lnTo>
                    <a:pt x="2727" y="5287"/>
                  </a:lnTo>
                  <a:lnTo>
                    <a:pt x="3199" y="4883"/>
                  </a:lnTo>
                  <a:lnTo>
                    <a:pt x="3333" y="4748"/>
                  </a:lnTo>
                  <a:lnTo>
                    <a:pt x="3401" y="4681"/>
                  </a:lnTo>
                  <a:lnTo>
                    <a:pt x="3434" y="4580"/>
                  </a:lnTo>
                  <a:lnTo>
                    <a:pt x="3401" y="4512"/>
                  </a:lnTo>
                  <a:lnTo>
                    <a:pt x="3266" y="4512"/>
                  </a:lnTo>
                  <a:lnTo>
                    <a:pt x="3165" y="4580"/>
                  </a:lnTo>
                  <a:lnTo>
                    <a:pt x="3030" y="4714"/>
                  </a:lnTo>
                  <a:lnTo>
                    <a:pt x="2660" y="5051"/>
                  </a:lnTo>
                  <a:lnTo>
                    <a:pt x="2559" y="4916"/>
                  </a:lnTo>
                  <a:lnTo>
                    <a:pt x="2727" y="4782"/>
                  </a:lnTo>
                  <a:lnTo>
                    <a:pt x="2828" y="4613"/>
                  </a:lnTo>
                  <a:lnTo>
                    <a:pt x="2997" y="4445"/>
                  </a:lnTo>
                  <a:lnTo>
                    <a:pt x="3131" y="4277"/>
                  </a:lnTo>
                  <a:lnTo>
                    <a:pt x="3165" y="4243"/>
                  </a:lnTo>
                  <a:lnTo>
                    <a:pt x="3333" y="4411"/>
                  </a:lnTo>
                  <a:lnTo>
                    <a:pt x="3502" y="4512"/>
                  </a:lnTo>
                  <a:lnTo>
                    <a:pt x="3670" y="4546"/>
                  </a:lnTo>
                  <a:lnTo>
                    <a:pt x="3838" y="4546"/>
                  </a:lnTo>
                  <a:lnTo>
                    <a:pt x="3939" y="4479"/>
                  </a:lnTo>
                  <a:lnTo>
                    <a:pt x="3973" y="4445"/>
                  </a:lnTo>
                  <a:lnTo>
                    <a:pt x="4007" y="4411"/>
                  </a:lnTo>
                  <a:lnTo>
                    <a:pt x="4108" y="4176"/>
                  </a:lnTo>
                  <a:lnTo>
                    <a:pt x="4242" y="3974"/>
                  </a:lnTo>
                  <a:lnTo>
                    <a:pt x="4411" y="3772"/>
                  </a:lnTo>
                  <a:lnTo>
                    <a:pt x="4613" y="3603"/>
                  </a:lnTo>
                  <a:lnTo>
                    <a:pt x="4882" y="3334"/>
                  </a:lnTo>
                  <a:lnTo>
                    <a:pt x="5118" y="3031"/>
                  </a:lnTo>
                  <a:lnTo>
                    <a:pt x="5353" y="2762"/>
                  </a:lnTo>
                  <a:lnTo>
                    <a:pt x="5555" y="2425"/>
                  </a:lnTo>
                  <a:lnTo>
                    <a:pt x="5589" y="2324"/>
                  </a:lnTo>
                  <a:lnTo>
                    <a:pt x="5522" y="2256"/>
                  </a:lnTo>
                  <a:lnTo>
                    <a:pt x="5454" y="2256"/>
                  </a:lnTo>
                  <a:lnTo>
                    <a:pt x="5387" y="2290"/>
                  </a:lnTo>
                  <a:lnTo>
                    <a:pt x="5286" y="2391"/>
                  </a:lnTo>
                  <a:lnTo>
                    <a:pt x="5252" y="2357"/>
                  </a:lnTo>
                  <a:lnTo>
                    <a:pt x="5623" y="1852"/>
                  </a:lnTo>
                  <a:lnTo>
                    <a:pt x="5993" y="1280"/>
                  </a:lnTo>
                  <a:lnTo>
                    <a:pt x="6666" y="169"/>
                  </a:lnTo>
                  <a:lnTo>
                    <a:pt x="6666" y="102"/>
                  </a:lnTo>
                  <a:lnTo>
                    <a:pt x="6633" y="34"/>
                  </a:lnTo>
                  <a:lnTo>
                    <a:pt x="656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2" name="Google Shape;1332;p8"/>
            <p:cNvSpPr/>
            <p:nvPr/>
          </p:nvSpPr>
          <p:spPr>
            <a:xfrm>
              <a:off x="4027150" y="2993850"/>
              <a:ext cx="23600" cy="16850"/>
            </a:xfrm>
            <a:custGeom>
              <a:rect b="b" l="l" r="r" t="t"/>
              <a:pathLst>
                <a:path extrusionOk="0" h="674" w="944">
                  <a:moveTo>
                    <a:pt x="876" y="0"/>
                  </a:moveTo>
                  <a:lnTo>
                    <a:pt x="808" y="34"/>
                  </a:lnTo>
                  <a:lnTo>
                    <a:pt x="741" y="135"/>
                  </a:lnTo>
                  <a:lnTo>
                    <a:pt x="707" y="236"/>
                  </a:lnTo>
                  <a:lnTo>
                    <a:pt x="640" y="505"/>
                  </a:lnTo>
                  <a:lnTo>
                    <a:pt x="539" y="371"/>
                  </a:lnTo>
                  <a:lnTo>
                    <a:pt x="472" y="270"/>
                  </a:lnTo>
                  <a:lnTo>
                    <a:pt x="539" y="169"/>
                  </a:lnTo>
                  <a:lnTo>
                    <a:pt x="539" y="101"/>
                  </a:lnTo>
                  <a:lnTo>
                    <a:pt x="505" y="68"/>
                  </a:lnTo>
                  <a:lnTo>
                    <a:pt x="438" y="68"/>
                  </a:lnTo>
                  <a:lnTo>
                    <a:pt x="371" y="101"/>
                  </a:lnTo>
                  <a:lnTo>
                    <a:pt x="202" y="404"/>
                  </a:lnTo>
                  <a:lnTo>
                    <a:pt x="202" y="371"/>
                  </a:lnTo>
                  <a:lnTo>
                    <a:pt x="169" y="236"/>
                  </a:lnTo>
                  <a:lnTo>
                    <a:pt x="135" y="202"/>
                  </a:lnTo>
                  <a:lnTo>
                    <a:pt x="101" y="169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0" y="270"/>
                  </a:lnTo>
                  <a:lnTo>
                    <a:pt x="34" y="371"/>
                  </a:lnTo>
                  <a:lnTo>
                    <a:pt x="101" y="606"/>
                  </a:lnTo>
                  <a:lnTo>
                    <a:pt x="135" y="674"/>
                  </a:lnTo>
                  <a:lnTo>
                    <a:pt x="202" y="674"/>
                  </a:lnTo>
                  <a:lnTo>
                    <a:pt x="270" y="640"/>
                  </a:lnTo>
                  <a:lnTo>
                    <a:pt x="404" y="404"/>
                  </a:lnTo>
                  <a:lnTo>
                    <a:pt x="438" y="472"/>
                  </a:lnTo>
                  <a:lnTo>
                    <a:pt x="505" y="606"/>
                  </a:lnTo>
                  <a:lnTo>
                    <a:pt x="640" y="674"/>
                  </a:lnTo>
                  <a:lnTo>
                    <a:pt x="707" y="674"/>
                  </a:lnTo>
                  <a:lnTo>
                    <a:pt x="741" y="640"/>
                  </a:lnTo>
                  <a:lnTo>
                    <a:pt x="842" y="371"/>
                  </a:lnTo>
                  <a:lnTo>
                    <a:pt x="943" y="101"/>
                  </a:lnTo>
                  <a:lnTo>
                    <a:pt x="943" y="34"/>
                  </a:lnTo>
                  <a:lnTo>
                    <a:pt x="90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3" name="Google Shape;1333;p8"/>
            <p:cNvSpPr/>
            <p:nvPr/>
          </p:nvSpPr>
          <p:spPr>
            <a:xfrm>
              <a:off x="4005250" y="2970275"/>
              <a:ext cx="63175" cy="59775"/>
            </a:xfrm>
            <a:custGeom>
              <a:rect b="b" l="l" r="r" t="t"/>
              <a:pathLst>
                <a:path extrusionOk="0" h="2391" w="2527">
                  <a:moveTo>
                    <a:pt x="2257" y="236"/>
                  </a:moveTo>
                  <a:lnTo>
                    <a:pt x="2257" y="674"/>
                  </a:lnTo>
                  <a:lnTo>
                    <a:pt x="2257" y="1078"/>
                  </a:lnTo>
                  <a:lnTo>
                    <a:pt x="2290" y="1617"/>
                  </a:lnTo>
                  <a:lnTo>
                    <a:pt x="2324" y="2122"/>
                  </a:lnTo>
                  <a:lnTo>
                    <a:pt x="2088" y="2088"/>
                  </a:lnTo>
                  <a:lnTo>
                    <a:pt x="1886" y="2088"/>
                  </a:lnTo>
                  <a:lnTo>
                    <a:pt x="1449" y="2122"/>
                  </a:lnTo>
                  <a:lnTo>
                    <a:pt x="910" y="2122"/>
                  </a:lnTo>
                  <a:lnTo>
                    <a:pt x="641" y="2155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7" y="1145"/>
                  </a:lnTo>
                  <a:lnTo>
                    <a:pt x="203" y="708"/>
                  </a:lnTo>
                  <a:lnTo>
                    <a:pt x="136" y="270"/>
                  </a:lnTo>
                  <a:lnTo>
                    <a:pt x="1179" y="270"/>
                  </a:lnTo>
                  <a:lnTo>
                    <a:pt x="2257" y="236"/>
                  </a:lnTo>
                  <a:close/>
                  <a:moveTo>
                    <a:pt x="2223" y="1"/>
                  </a:moveTo>
                  <a:lnTo>
                    <a:pt x="1179" y="34"/>
                  </a:lnTo>
                  <a:lnTo>
                    <a:pt x="641" y="34"/>
                  </a:lnTo>
                  <a:lnTo>
                    <a:pt x="136" y="102"/>
                  </a:lnTo>
                  <a:lnTo>
                    <a:pt x="68" y="135"/>
                  </a:lnTo>
                  <a:lnTo>
                    <a:pt x="35" y="203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5" y="1145"/>
                  </a:lnTo>
                  <a:lnTo>
                    <a:pt x="68" y="1751"/>
                  </a:lnTo>
                  <a:lnTo>
                    <a:pt x="136" y="2021"/>
                  </a:lnTo>
                  <a:lnTo>
                    <a:pt x="203" y="2324"/>
                  </a:lnTo>
                  <a:lnTo>
                    <a:pt x="237" y="2357"/>
                  </a:lnTo>
                  <a:lnTo>
                    <a:pt x="338" y="2357"/>
                  </a:lnTo>
                  <a:lnTo>
                    <a:pt x="573" y="2391"/>
                  </a:lnTo>
                  <a:lnTo>
                    <a:pt x="809" y="2391"/>
                  </a:lnTo>
                  <a:lnTo>
                    <a:pt x="1280" y="2357"/>
                  </a:lnTo>
                  <a:lnTo>
                    <a:pt x="2088" y="2357"/>
                  </a:lnTo>
                  <a:lnTo>
                    <a:pt x="2358" y="2290"/>
                  </a:lnTo>
                  <a:lnTo>
                    <a:pt x="2391" y="2324"/>
                  </a:lnTo>
                  <a:lnTo>
                    <a:pt x="2459" y="2324"/>
                  </a:lnTo>
                  <a:lnTo>
                    <a:pt x="2492" y="2256"/>
                  </a:lnTo>
                  <a:lnTo>
                    <a:pt x="2526" y="2021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9" y="640"/>
                  </a:lnTo>
                  <a:lnTo>
                    <a:pt x="2425" y="371"/>
                  </a:lnTo>
                  <a:lnTo>
                    <a:pt x="2358" y="68"/>
                  </a:lnTo>
                  <a:lnTo>
                    <a:pt x="2324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4" name="Google Shape;1334;p8"/>
            <p:cNvSpPr/>
            <p:nvPr/>
          </p:nvSpPr>
          <p:spPr>
            <a:xfrm>
              <a:off x="4969000" y="2997200"/>
              <a:ext cx="16875" cy="10125"/>
            </a:xfrm>
            <a:custGeom>
              <a:rect b="b" l="l" r="r" t="t"/>
              <a:pathLst>
                <a:path extrusionOk="0" h="405" w="675">
                  <a:moveTo>
                    <a:pt x="68" y="1"/>
                  </a:moveTo>
                  <a:lnTo>
                    <a:pt x="35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35" y="136"/>
                  </a:lnTo>
                  <a:lnTo>
                    <a:pt x="102" y="237"/>
                  </a:lnTo>
                  <a:lnTo>
                    <a:pt x="237" y="304"/>
                  </a:lnTo>
                  <a:lnTo>
                    <a:pt x="371" y="371"/>
                  </a:lnTo>
                  <a:lnTo>
                    <a:pt x="506" y="405"/>
                  </a:lnTo>
                  <a:lnTo>
                    <a:pt x="607" y="405"/>
                  </a:lnTo>
                  <a:lnTo>
                    <a:pt x="674" y="338"/>
                  </a:lnTo>
                  <a:lnTo>
                    <a:pt x="674" y="237"/>
                  </a:lnTo>
                  <a:lnTo>
                    <a:pt x="607" y="136"/>
                  </a:lnTo>
                  <a:lnTo>
                    <a:pt x="472" y="68"/>
                  </a:lnTo>
                  <a:lnTo>
                    <a:pt x="338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5" name="Google Shape;1335;p8"/>
            <p:cNvSpPr/>
            <p:nvPr/>
          </p:nvSpPr>
          <p:spPr>
            <a:xfrm>
              <a:off x="3979175" y="3059500"/>
              <a:ext cx="15175" cy="21900"/>
            </a:xfrm>
            <a:custGeom>
              <a:rect b="b" l="l" r="r" t="t"/>
              <a:pathLst>
                <a:path extrusionOk="0" h="876" w="607">
                  <a:moveTo>
                    <a:pt x="303" y="0"/>
                  </a:moveTo>
                  <a:lnTo>
                    <a:pt x="236" y="34"/>
                  </a:lnTo>
                  <a:lnTo>
                    <a:pt x="202" y="68"/>
                  </a:lnTo>
                  <a:lnTo>
                    <a:pt x="101" y="472"/>
                  </a:lnTo>
                  <a:lnTo>
                    <a:pt x="34" y="640"/>
                  </a:lnTo>
                  <a:lnTo>
                    <a:pt x="0" y="741"/>
                  </a:lnTo>
                  <a:lnTo>
                    <a:pt x="0" y="808"/>
                  </a:lnTo>
                  <a:lnTo>
                    <a:pt x="34" y="842"/>
                  </a:lnTo>
                  <a:lnTo>
                    <a:pt x="68" y="842"/>
                  </a:lnTo>
                  <a:lnTo>
                    <a:pt x="169" y="775"/>
                  </a:lnTo>
                  <a:lnTo>
                    <a:pt x="202" y="707"/>
                  </a:lnTo>
                  <a:lnTo>
                    <a:pt x="371" y="707"/>
                  </a:lnTo>
                  <a:lnTo>
                    <a:pt x="438" y="842"/>
                  </a:lnTo>
                  <a:lnTo>
                    <a:pt x="472" y="876"/>
                  </a:lnTo>
                  <a:lnTo>
                    <a:pt x="505" y="876"/>
                  </a:lnTo>
                  <a:lnTo>
                    <a:pt x="573" y="842"/>
                  </a:lnTo>
                  <a:lnTo>
                    <a:pt x="573" y="808"/>
                  </a:lnTo>
                  <a:lnTo>
                    <a:pt x="573" y="674"/>
                  </a:lnTo>
                  <a:lnTo>
                    <a:pt x="573" y="640"/>
                  </a:lnTo>
                  <a:lnTo>
                    <a:pt x="606" y="606"/>
                  </a:lnTo>
                  <a:lnTo>
                    <a:pt x="573" y="573"/>
                  </a:lnTo>
                  <a:lnTo>
                    <a:pt x="539" y="573"/>
                  </a:lnTo>
                  <a:lnTo>
                    <a:pt x="505" y="438"/>
                  </a:lnTo>
                  <a:lnTo>
                    <a:pt x="371" y="68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6" name="Google Shape;1336;p8"/>
            <p:cNvSpPr/>
            <p:nvPr/>
          </p:nvSpPr>
          <p:spPr>
            <a:xfrm>
              <a:off x="3935400" y="2971125"/>
              <a:ext cx="61475" cy="67350"/>
            </a:xfrm>
            <a:custGeom>
              <a:rect b="b" l="l" r="r" t="t"/>
              <a:pathLst>
                <a:path extrusionOk="0" h="2694" w="2459">
                  <a:moveTo>
                    <a:pt x="2290" y="236"/>
                  </a:moveTo>
                  <a:lnTo>
                    <a:pt x="2223" y="741"/>
                  </a:lnTo>
                  <a:lnTo>
                    <a:pt x="2189" y="1280"/>
                  </a:lnTo>
                  <a:lnTo>
                    <a:pt x="2223" y="1818"/>
                  </a:lnTo>
                  <a:lnTo>
                    <a:pt x="2290" y="2323"/>
                  </a:lnTo>
                  <a:lnTo>
                    <a:pt x="2290" y="2357"/>
                  </a:lnTo>
                  <a:lnTo>
                    <a:pt x="1819" y="2357"/>
                  </a:lnTo>
                  <a:lnTo>
                    <a:pt x="1347" y="2391"/>
                  </a:lnTo>
                  <a:lnTo>
                    <a:pt x="371" y="2391"/>
                  </a:lnTo>
                  <a:lnTo>
                    <a:pt x="270" y="1313"/>
                  </a:lnTo>
                  <a:lnTo>
                    <a:pt x="169" y="270"/>
                  </a:lnTo>
                  <a:lnTo>
                    <a:pt x="708" y="303"/>
                  </a:lnTo>
                  <a:lnTo>
                    <a:pt x="1213" y="303"/>
                  </a:lnTo>
                  <a:lnTo>
                    <a:pt x="2290" y="236"/>
                  </a:lnTo>
                  <a:close/>
                  <a:moveTo>
                    <a:pt x="2290" y="0"/>
                  </a:moveTo>
                  <a:lnTo>
                    <a:pt x="1751" y="34"/>
                  </a:lnTo>
                  <a:lnTo>
                    <a:pt x="1213" y="68"/>
                  </a:lnTo>
                  <a:lnTo>
                    <a:pt x="674" y="68"/>
                  </a:lnTo>
                  <a:lnTo>
                    <a:pt x="135" y="101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4" y="202"/>
                  </a:lnTo>
                  <a:lnTo>
                    <a:pt x="1" y="236"/>
                  </a:lnTo>
                  <a:lnTo>
                    <a:pt x="1" y="842"/>
                  </a:lnTo>
                  <a:lnTo>
                    <a:pt x="1" y="1448"/>
                  </a:lnTo>
                  <a:lnTo>
                    <a:pt x="68" y="2054"/>
                  </a:lnTo>
                  <a:lnTo>
                    <a:pt x="169" y="2626"/>
                  </a:lnTo>
                  <a:lnTo>
                    <a:pt x="236" y="2694"/>
                  </a:lnTo>
                  <a:lnTo>
                    <a:pt x="304" y="2694"/>
                  </a:lnTo>
                  <a:lnTo>
                    <a:pt x="371" y="2660"/>
                  </a:lnTo>
                  <a:lnTo>
                    <a:pt x="405" y="2593"/>
                  </a:lnTo>
                  <a:lnTo>
                    <a:pt x="371" y="2525"/>
                  </a:lnTo>
                  <a:lnTo>
                    <a:pt x="842" y="2593"/>
                  </a:lnTo>
                  <a:lnTo>
                    <a:pt x="1347" y="2626"/>
                  </a:lnTo>
                  <a:lnTo>
                    <a:pt x="1819" y="2593"/>
                  </a:lnTo>
                  <a:lnTo>
                    <a:pt x="2054" y="2559"/>
                  </a:lnTo>
                  <a:lnTo>
                    <a:pt x="2290" y="2525"/>
                  </a:lnTo>
                  <a:lnTo>
                    <a:pt x="2324" y="2458"/>
                  </a:lnTo>
                  <a:lnTo>
                    <a:pt x="2324" y="2391"/>
                  </a:lnTo>
                  <a:lnTo>
                    <a:pt x="2357" y="2424"/>
                  </a:lnTo>
                  <a:lnTo>
                    <a:pt x="2391" y="2424"/>
                  </a:lnTo>
                  <a:lnTo>
                    <a:pt x="2425" y="2391"/>
                  </a:lnTo>
                  <a:lnTo>
                    <a:pt x="2458" y="2323"/>
                  </a:lnTo>
                  <a:lnTo>
                    <a:pt x="2458" y="1818"/>
                  </a:lnTo>
                  <a:lnTo>
                    <a:pt x="2458" y="1246"/>
                  </a:lnTo>
                  <a:lnTo>
                    <a:pt x="2425" y="707"/>
                  </a:lnTo>
                  <a:lnTo>
                    <a:pt x="2357" y="202"/>
                  </a:lnTo>
                  <a:lnTo>
                    <a:pt x="2391" y="135"/>
                  </a:lnTo>
                  <a:lnTo>
                    <a:pt x="2391" y="68"/>
                  </a:lnTo>
                  <a:lnTo>
                    <a:pt x="2357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7" name="Google Shape;1337;p8"/>
            <p:cNvSpPr/>
            <p:nvPr/>
          </p:nvSpPr>
          <p:spPr>
            <a:xfrm>
              <a:off x="4085225" y="3125150"/>
              <a:ext cx="19375" cy="19375"/>
            </a:xfrm>
            <a:custGeom>
              <a:rect b="b" l="l" r="r" t="t"/>
              <a:pathLst>
                <a:path extrusionOk="0" h="775" w="775">
                  <a:moveTo>
                    <a:pt x="674" y="0"/>
                  </a:moveTo>
                  <a:lnTo>
                    <a:pt x="505" y="135"/>
                  </a:lnTo>
                  <a:lnTo>
                    <a:pt x="371" y="236"/>
                  </a:lnTo>
                  <a:lnTo>
                    <a:pt x="169" y="135"/>
                  </a:lnTo>
                  <a:lnTo>
                    <a:pt x="135" y="101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101" y="236"/>
                  </a:lnTo>
                  <a:lnTo>
                    <a:pt x="236" y="371"/>
                  </a:lnTo>
                  <a:lnTo>
                    <a:pt x="135" y="472"/>
                  </a:lnTo>
                  <a:lnTo>
                    <a:pt x="68" y="573"/>
                  </a:lnTo>
                  <a:lnTo>
                    <a:pt x="34" y="606"/>
                  </a:lnTo>
                  <a:lnTo>
                    <a:pt x="0" y="674"/>
                  </a:lnTo>
                  <a:lnTo>
                    <a:pt x="34" y="741"/>
                  </a:lnTo>
                  <a:lnTo>
                    <a:pt x="101" y="775"/>
                  </a:lnTo>
                  <a:lnTo>
                    <a:pt x="202" y="707"/>
                  </a:lnTo>
                  <a:lnTo>
                    <a:pt x="270" y="640"/>
                  </a:lnTo>
                  <a:lnTo>
                    <a:pt x="404" y="472"/>
                  </a:lnTo>
                  <a:lnTo>
                    <a:pt x="640" y="573"/>
                  </a:lnTo>
                  <a:lnTo>
                    <a:pt x="741" y="539"/>
                  </a:lnTo>
                  <a:lnTo>
                    <a:pt x="775" y="472"/>
                  </a:lnTo>
                  <a:lnTo>
                    <a:pt x="775" y="404"/>
                  </a:lnTo>
                  <a:lnTo>
                    <a:pt x="707" y="371"/>
                  </a:lnTo>
                  <a:lnTo>
                    <a:pt x="539" y="337"/>
                  </a:lnTo>
                  <a:lnTo>
                    <a:pt x="606" y="270"/>
                  </a:lnTo>
                  <a:lnTo>
                    <a:pt x="707" y="34"/>
                  </a:lnTo>
                  <a:lnTo>
                    <a:pt x="70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8" name="Google Shape;1338;p8"/>
            <p:cNvSpPr/>
            <p:nvPr/>
          </p:nvSpPr>
          <p:spPr>
            <a:xfrm>
              <a:off x="4075975" y="2966900"/>
              <a:ext cx="63975" cy="60625"/>
            </a:xfrm>
            <a:custGeom>
              <a:rect b="b" l="l" r="r" t="t"/>
              <a:pathLst>
                <a:path extrusionOk="0" h="2425" w="2559">
                  <a:moveTo>
                    <a:pt x="168" y="169"/>
                  </a:moveTo>
                  <a:lnTo>
                    <a:pt x="370" y="270"/>
                  </a:lnTo>
                  <a:lnTo>
                    <a:pt x="572" y="304"/>
                  </a:lnTo>
                  <a:lnTo>
                    <a:pt x="1010" y="270"/>
                  </a:lnTo>
                  <a:lnTo>
                    <a:pt x="1650" y="304"/>
                  </a:lnTo>
                  <a:lnTo>
                    <a:pt x="2290" y="338"/>
                  </a:lnTo>
                  <a:lnTo>
                    <a:pt x="2290" y="708"/>
                  </a:lnTo>
                  <a:lnTo>
                    <a:pt x="2323" y="1078"/>
                  </a:lnTo>
                  <a:lnTo>
                    <a:pt x="2323" y="1583"/>
                  </a:lnTo>
                  <a:lnTo>
                    <a:pt x="2323" y="1853"/>
                  </a:lnTo>
                  <a:lnTo>
                    <a:pt x="2391" y="2088"/>
                  </a:lnTo>
                  <a:lnTo>
                    <a:pt x="2357" y="2088"/>
                  </a:lnTo>
                  <a:lnTo>
                    <a:pt x="1313" y="2122"/>
                  </a:lnTo>
                  <a:lnTo>
                    <a:pt x="808" y="2156"/>
                  </a:lnTo>
                  <a:lnTo>
                    <a:pt x="539" y="2189"/>
                  </a:lnTo>
                  <a:lnTo>
                    <a:pt x="303" y="2223"/>
                  </a:lnTo>
                  <a:lnTo>
                    <a:pt x="236" y="1718"/>
                  </a:lnTo>
                  <a:lnTo>
                    <a:pt x="236" y="1213"/>
                  </a:lnTo>
                  <a:lnTo>
                    <a:pt x="269" y="708"/>
                  </a:lnTo>
                  <a:lnTo>
                    <a:pt x="236" y="439"/>
                  </a:lnTo>
                  <a:lnTo>
                    <a:pt x="202" y="304"/>
                  </a:lnTo>
                  <a:lnTo>
                    <a:pt x="168" y="169"/>
                  </a:lnTo>
                  <a:close/>
                  <a:moveTo>
                    <a:pt x="2357" y="1"/>
                  </a:moveTo>
                  <a:lnTo>
                    <a:pt x="2357" y="35"/>
                  </a:lnTo>
                  <a:lnTo>
                    <a:pt x="2323" y="136"/>
                  </a:lnTo>
                  <a:lnTo>
                    <a:pt x="1751" y="68"/>
                  </a:lnTo>
                  <a:lnTo>
                    <a:pt x="1178" y="68"/>
                  </a:lnTo>
                  <a:lnTo>
                    <a:pt x="640" y="35"/>
                  </a:lnTo>
                  <a:lnTo>
                    <a:pt x="404" y="68"/>
                  </a:lnTo>
                  <a:lnTo>
                    <a:pt x="269" y="102"/>
                  </a:lnTo>
                  <a:lnTo>
                    <a:pt x="168" y="169"/>
                  </a:lnTo>
                  <a:lnTo>
                    <a:pt x="135" y="169"/>
                  </a:lnTo>
                  <a:lnTo>
                    <a:pt x="67" y="338"/>
                  </a:lnTo>
                  <a:lnTo>
                    <a:pt x="34" y="506"/>
                  </a:lnTo>
                  <a:lnTo>
                    <a:pt x="0" y="876"/>
                  </a:lnTo>
                  <a:lnTo>
                    <a:pt x="34" y="1583"/>
                  </a:lnTo>
                  <a:lnTo>
                    <a:pt x="34" y="1819"/>
                  </a:lnTo>
                  <a:lnTo>
                    <a:pt x="34" y="2055"/>
                  </a:lnTo>
                  <a:lnTo>
                    <a:pt x="34" y="2189"/>
                  </a:lnTo>
                  <a:lnTo>
                    <a:pt x="67" y="2290"/>
                  </a:lnTo>
                  <a:lnTo>
                    <a:pt x="135" y="2358"/>
                  </a:lnTo>
                  <a:lnTo>
                    <a:pt x="236" y="2425"/>
                  </a:lnTo>
                  <a:lnTo>
                    <a:pt x="303" y="2425"/>
                  </a:lnTo>
                  <a:lnTo>
                    <a:pt x="303" y="2358"/>
                  </a:lnTo>
                  <a:lnTo>
                    <a:pt x="572" y="2391"/>
                  </a:lnTo>
                  <a:lnTo>
                    <a:pt x="808" y="2425"/>
                  </a:lnTo>
                  <a:lnTo>
                    <a:pt x="1347" y="2391"/>
                  </a:lnTo>
                  <a:lnTo>
                    <a:pt x="2357" y="2324"/>
                  </a:lnTo>
                  <a:lnTo>
                    <a:pt x="2424" y="2290"/>
                  </a:lnTo>
                  <a:lnTo>
                    <a:pt x="2492" y="2324"/>
                  </a:lnTo>
                  <a:lnTo>
                    <a:pt x="2525" y="2324"/>
                  </a:lnTo>
                  <a:lnTo>
                    <a:pt x="2525" y="2290"/>
                  </a:lnTo>
                  <a:lnTo>
                    <a:pt x="2559" y="2021"/>
                  </a:lnTo>
                  <a:lnTo>
                    <a:pt x="2559" y="1752"/>
                  </a:lnTo>
                  <a:lnTo>
                    <a:pt x="2525" y="1247"/>
                  </a:lnTo>
                  <a:lnTo>
                    <a:pt x="2492" y="641"/>
                  </a:lnTo>
                  <a:lnTo>
                    <a:pt x="2492" y="338"/>
                  </a:lnTo>
                  <a:lnTo>
                    <a:pt x="2458" y="35"/>
                  </a:lnTo>
                  <a:lnTo>
                    <a:pt x="242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39" name="Google Shape;1339;p8"/>
            <p:cNvSpPr/>
            <p:nvPr/>
          </p:nvSpPr>
          <p:spPr>
            <a:xfrm>
              <a:off x="4101225" y="2991325"/>
              <a:ext cx="16000" cy="19375"/>
            </a:xfrm>
            <a:custGeom>
              <a:rect b="b" l="l" r="r" t="t"/>
              <a:pathLst>
                <a:path extrusionOk="0" h="775" w="640">
                  <a:moveTo>
                    <a:pt x="101" y="0"/>
                  </a:moveTo>
                  <a:lnTo>
                    <a:pt x="67" y="34"/>
                  </a:lnTo>
                  <a:lnTo>
                    <a:pt x="34" y="337"/>
                  </a:lnTo>
                  <a:lnTo>
                    <a:pt x="34" y="606"/>
                  </a:lnTo>
                  <a:lnTo>
                    <a:pt x="67" y="640"/>
                  </a:lnTo>
                  <a:lnTo>
                    <a:pt x="67" y="674"/>
                  </a:lnTo>
                  <a:lnTo>
                    <a:pt x="0" y="674"/>
                  </a:lnTo>
                  <a:lnTo>
                    <a:pt x="0" y="707"/>
                  </a:lnTo>
                  <a:lnTo>
                    <a:pt x="168" y="775"/>
                  </a:lnTo>
                  <a:lnTo>
                    <a:pt x="370" y="775"/>
                  </a:lnTo>
                  <a:lnTo>
                    <a:pt x="505" y="741"/>
                  </a:lnTo>
                  <a:lnTo>
                    <a:pt x="573" y="707"/>
                  </a:lnTo>
                  <a:lnTo>
                    <a:pt x="640" y="674"/>
                  </a:lnTo>
                  <a:lnTo>
                    <a:pt x="640" y="640"/>
                  </a:lnTo>
                  <a:lnTo>
                    <a:pt x="606" y="606"/>
                  </a:lnTo>
                  <a:lnTo>
                    <a:pt x="539" y="573"/>
                  </a:lnTo>
                  <a:lnTo>
                    <a:pt x="472" y="606"/>
                  </a:lnTo>
                  <a:lnTo>
                    <a:pt x="337" y="640"/>
                  </a:lnTo>
                  <a:lnTo>
                    <a:pt x="168" y="674"/>
                  </a:lnTo>
                  <a:lnTo>
                    <a:pt x="168" y="606"/>
                  </a:lnTo>
                  <a:lnTo>
                    <a:pt x="168" y="371"/>
                  </a:lnTo>
                  <a:lnTo>
                    <a:pt x="236" y="404"/>
                  </a:lnTo>
                  <a:lnTo>
                    <a:pt x="472" y="404"/>
                  </a:lnTo>
                  <a:lnTo>
                    <a:pt x="505" y="337"/>
                  </a:lnTo>
                  <a:lnTo>
                    <a:pt x="505" y="303"/>
                  </a:lnTo>
                  <a:lnTo>
                    <a:pt x="472" y="236"/>
                  </a:lnTo>
                  <a:lnTo>
                    <a:pt x="202" y="236"/>
                  </a:lnTo>
                  <a:lnTo>
                    <a:pt x="168" y="270"/>
                  </a:lnTo>
                  <a:lnTo>
                    <a:pt x="135" y="34"/>
                  </a:lnTo>
                  <a:lnTo>
                    <a:pt x="101" y="34"/>
                  </a:lnTo>
                  <a:lnTo>
                    <a:pt x="1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0" name="Google Shape;1340;p8"/>
            <p:cNvSpPr/>
            <p:nvPr/>
          </p:nvSpPr>
          <p:spPr>
            <a:xfrm>
              <a:off x="4046500" y="3060350"/>
              <a:ext cx="15175" cy="21900"/>
            </a:xfrm>
            <a:custGeom>
              <a:rect b="b" l="l" r="r" t="t"/>
              <a:pathLst>
                <a:path extrusionOk="0" h="876" w="607">
                  <a:moveTo>
                    <a:pt x="371" y="0"/>
                  </a:moveTo>
                  <a:lnTo>
                    <a:pt x="304" y="34"/>
                  </a:lnTo>
                  <a:lnTo>
                    <a:pt x="169" y="67"/>
                  </a:lnTo>
                  <a:lnTo>
                    <a:pt x="102" y="135"/>
                  </a:lnTo>
                  <a:lnTo>
                    <a:pt x="102" y="168"/>
                  </a:lnTo>
                  <a:lnTo>
                    <a:pt x="68" y="269"/>
                  </a:lnTo>
                  <a:lnTo>
                    <a:pt x="68" y="337"/>
                  </a:lnTo>
                  <a:lnTo>
                    <a:pt x="135" y="438"/>
                  </a:lnTo>
                  <a:lnTo>
                    <a:pt x="270" y="505"/>
                  </a:lnTo>
                  <a:lnTo>
                    <a:pt x="405" y="539"/>
                  </a:lnTo>
                  <a:lnTo>
                    <a:pt x="405" y="606"/>
                  </a:lnTo>
                  <a:lnTo>
                    <a:pt x="337" y="673"/>
                  </a:lnTo>
                  <a:lnTo>
                    <a:pt x="304" y="707"/>
                  </a:lnTo>
                  <a:lnTo>
                    <a:pt x="236" y="673"/>
                  </a:lnTo>
                  <a:lnTo>
                    <a:pt x="135" y="640"/>
                  </a:lnTo>
                  <a:lnTo>
                    <a:pt x="34" y="640"/>
                  </a:lnTo>
                  <a:lnTo>
                    <a:pt x="1" y="673"/>
                  </a:lnTo>
                  <a:lnTo>
                    <a:pt x="1" y="741"/>
                  </a:lnTo>
                  <a:lnTo>
                    <a:pt x="34" y="774"/>
                  </a:lnTo>
                  <a:lnTo>
                    <a:pt x="135" y="842"/>
                  </a:lnTo>
                  <a:lnTo>
                    <a:pt x="236" y="875"/>
                  </a:lnTo>
                  <a:lnTo>
                    <a:pt x="337" y="875"/>
                  </a:lnTo>
                  <a:lnTo>
                    <a:pt x="438" y="808"/>
                  </a:lnTo>
                  <a:lnTo>
                    <a:pt x="539" y="741"/>
                  </a:lnTo>
                  <a:lnTo>
                    <a:pt x="573" y="640"/>
                  </a:lnTo>
                  <a:lnTo>
                    <a:pt x="607" y="539"/>
                  </a:lnTo>
                  <a:lnTo>
                    <a:pt x="573" y="438"/>
                  </a:lnTo>
                  <a:lnTo>
                    <a:pt x="539" y="404"/>
                  </a:lnTo>
                  <a:lnTo>
                    <a:pt x="472" y="370"/>
                  </a:lnTo>
                  <a:lnTo>
                    <a:pt x="337" y="337"/>
                  </a:lnTo>
                  <a:lnTo>
                    <a:pt x="304" y="303"/>
                  </a:lnTo>
                  <a:lnTo>
                    <a:pt x="270" y="269"/>
                  </a:lnTo>
                  <a:lnTo>
                    <a:pt x="270" y="202"/>
                  </a:lnTo>
                  <a:lnTo>
                    <a:pt x="337" y="168"/>
                  </a:lnTo>
                  <a:lnTo>
                    <a:pt x="506" y="168"/>
                  </a:lnTo>
                  <a:lnTo>
                    <a:pt x="506" y="135"/>
                  </a:lnTo>
                  <a:lnTo>
                    <a:pt x="472" y="67"/>
                  </a:lnTo>
                  <a:lnTo>
                    <a:pt x="438" y="34"/>
                  </a:lnTo>
                  <a:lnTo>
                    <a:pt x="37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1" name="Google Shape;1341;p8"/>
            <p:cNvSpPr/>
            <p:nvPr/>
          </p:nvSpPr>
          <p:spPr>
            <a:xfrm>
              <a:off x="4022100" y="3037600"/>
              <a:ext cx="61475" cy="60650"/>
            </a:xfrm>
            <a:custGeom>
              <a:rect b="b" l="l" r="r" t="t"/>
              <a:pathLst>
                <a:path extrusionOk="0" h="2426" w="2459">
                  <a:moveTo>
                    <a:pt x="2290" y="203"/>
                  </a:moveTo>
                  <a:lnTo>
                    <a:pt x="2256" y="641"/>
                  </a:lnTo>
                  <a:lnTo>
                    <a:pt x="2256" y="1078"/>
                  </a:lnTo>
                  <a:lnTo>
                    <a:pt x="2222" y="1617"/>
                  </a:lnTo>
                  <a:lnTo>
                    <a:pt x="2222" y="2156"/>
                  </a:lnTo>
                  <a:lnTo>
                    <a:pt x="1953" y="2122"/>
                  </a:lnTo>
                  <a:lnTo>
                    <a:pt x="1684" y="2088"/>
                  </a:lnTo>
                  <a:lnTo>
                    <a:pt x="1145" y="2122"/>
                  </a:lnTo>
                  <a:lnTo>
                    <a:pt x="707" y="2156"/>
                  </a:lnTo>
                  <a:lnTo>
                    <a:pt x="472" y="2156"/>
                  </a:lnTo>
                  <a:lnTo>
                    <a:pt x="270" y="2223"/>
                  </a:lnTo>
                  <a:lnTo>
                    <a:pt x="270" y="1684"/>
                  </a:lnTo>
                  <a:lnTo>
                    <a:pt x="236" y="1179"/>
                  </a:lnTo>
                  <a:lnTo>
                    <a:pt x="202" y="742"/>
                  </a:lnTo>
                  <a:lnTo>
                    <a:pt x="202" y="304"/>
                  </a:lnTo>
                  <a:lnTo>
                    <a:pt x="1246" y="270"/>
                  </a:lnTo>
                  <a:lnTo>
                    <a:pt x="1751" y="237"/>
                  </a:lnTo>
                  <a:lnTo>
                    <a:pt x="2290" y="203"/>
                  </a:lnTo>
                  <a:close/>
                  <a:moveTo>
                    <a:pt x="1751" y="1"/>
                  </a:moveTo>
                  <a:lnTo>
                    <a:pt x="1212" y="35"/>
                  </a:lnTo>
                  <a:lnTo>
                    <a:pt x="169" y="102"/>
                  </a:lnTo>
                  <a:lnTo>
                    <a:pt x="135" y="102"/>
                  </a:lnTo>
                  <a:lnTo>
                    <a:pt x="101" y="136"/>
                  </a:lnTo>
                  <a:lnTo>
                    <a:pt x="68" y="169"/>
                  </a:lnTo>
                  <a:lnTo>
                    <a:pt x="0" y="439"/>
                  </a:lnTo>
                  <a:lnTo>
                    <a:pt x="0" y="742"/>
                  </a:lnTo>
                  <a:lnTo>
                    <a:pt x="34" y="1348"/>
                  </a:lnTo>
                  <a:lnTo>
                    <a:pt x="34" y="1853"/>
                  </a:lnTo>
                  <a:lnTo>
                    <a:pt x="68" y="2122"/>
                  </a:lnTo>
                  <a:lnTo>
                    <a:pt x="101" y="2358"/>
                  </a:lnTo>
                  <a:lnTo>
                    <a:pt x="135" y="2391"/>
                  </a:lnTo>
                  <a:lnTo>
                    <a:pt x="169" y="2425"/>
                  </a:lnTo>
                  <a:lnTo>
                    <a:pt x="202" y="2425"/>
                  </a:lnTo>
                  <a:lnTo>
                    <a:pt x="236" y="2391"/>
                  </a:lnTo>
                  <a:lnTo>
                    <a:pt x="775" y="2391"/>
                  </a:lnTo>
                  <a:lnTo>
                    <a:pt x="1313" y="2358"/>
                  </a:lnTo>
                  <a:lnTo>
                    <a:pt x="1785" y="2358"/>
                  </a:lnTo>
                  <a:lnTo>
                    <a:pt x="2020" y="2324"/>
                  </a:lnTo>
                  <a:lnTo>
                    <a:pt x="2256" y="2290"/>
                  </a:lnTo>
                  <a:lnTo>
                    <a:pt x="2256" y="2257"/>
                  </a:lnTo>
                  <a:lnTo>
                    <a:pt x="2323" y="2290"/>
                  </a:lnTo>
                  <a:lnTo>
                    <a:pt x="2357" y="2257"/>
                  </a:lnTo>
                  <a:lnTo>
                    <a:pt x="2391" y="2223"/>
                  </a:lnTo>
                  <a:lnTo>
                    <a:pt x="2424" y="1954"/>
                  </a:lnTo>
                  <a:lnTo>
                    <a:pt x="2458" y="1651"/>
                  </a:lnTo>
                  <a:lnTo>
                    <a:pt x="2458" y="1045"/>
                  </a:lnTo>
                  <a:lnTo>
                    <a:pt x="2458" y="573"/>
                  </a:lnTo>
                  <a:lnTo>
                    <a:pt x="2424" y="338"/>
                  </a:lnTo>
                  <a:lnTo>
                    <a:pt x="2357" y="102"/>
                  </a:lnTo>
                  <a:lnTo>
                    <a:pt x="2357" y="35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2" name="Google Shape;1342;p8"/>
            <p:cNvSpPr/>
            <p:nvPr/>
          </p:nvSpPr>
          <p:spPr>
            <a:xfrm>
              <a:off x="4972375" y="2979525"/>
              <a:ext cx="17700" cy="9300"/>
            </a:xfrm>
            <a:custGeom>
              <a:rect b="b" l="l" r="r" t="t"/>
              <a:pathLst>
                <a:path extrusionOk="0" h="372" w="708">
                  <a:moveTo>
                    <a:pt x="169" y="1"/>
                  </a:moveTo>
                  <a:lnTo>
                    <a:pt x="34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34" y="203"/>
                  </a:lnTo>
                  <a:lnTo>
                    <a:pt x="135" y="270"/>
                  </a:lnTo>
                  <a:lnTo>
                    <a:pt x="236" y="304"/>
                  </a:lnTo>
                  <a:lnTo>
                    <a:pt x="506" y="371"/>
                  </a:lnTo>
                  <a:lnTo>
                    <a:pt x="640" y="371"/>
                  </a:lnTo>
                  <a:lnTo>
                    <a:pt x="674" y="338"/>
                  </a:lnTo>
                  <a:lnTo>
                    <a:pt x="708" y="270"/>
                  </a:lnTo>
                  <a:lnTo>
                    <a:pt x="708" y="203"/>
                  </a:lnTo>
                  <a:lnTo>
                    <a:pt x="674" y="169"/>
                  </a:lnTo>
                  <a:lnTo>
                    <a:pt x="640" y="102"/>
                  </a:lnTo>
                  <a:lnTo>
                    <a:pt x="573" y="68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3" name="Google Shape;1343;p8"/>
            <p:cNvSpPr/>
            <p:nvPr/>
          </p:nvSpPr>
          <p:spPr>
            <a:xfrm>
              <a:off x="4949650" y="2944175"/>
              <a:ext cx="274425" cy="118725"/>
            </a:xfrm>
            <a:custGeom>
              <a:rect b="b" l="l" r="r" t="t"/>
              <a:pathLst>
                <a:path extrusionOk="0" h="4749" w="10977">
                  <a:moveTo>
                    <a:pt x="438" y="843"/>
                  </a:moveTo>
                  <a:lnTo>
                    <a:pt x="674" y="910"/>
                  </a:lnTo>
                  <a:lnTo>
                    <a:pt x="876" y="977"/>
                  </a:lnTo>
                  <a:lnTo>
                    <a:pt x="1145" y="944"/>
                  </a:lnTo>
                  <a:lnTo>
                    <a:pt x="1415" y="944"/>
                  </a:lnTo>
                  <a:lnTo>
                    <a:pt x="1684" y="977"/>
                  </a:lnTo>
                  <a:lnTo>
                    <a:pt x="1920" y="1078"/>
                  </a:lnTo>
                  <a:lnTo>
                    <a:pt x="1852" y="1651"/>
                  </a:lnTo>
                  <a:lnTo>
                    <a:pt x="1718" y="2829"/>
                  </a:lnTo>
                  <a:lnTo>
                    <a:pt x="1482" y="2762"/>
                  </a:lnTo>
                  <a:lnTo>
                    <a:pt x="1280" y="2694"/>
                  </a:lnTo>
                  <a:lnTo>
                    <a:pt x="1044" y="2627"/>
                  </a:lnTo>
                  <a:lnTo>
                    <a:pt x="809" y="2560"/>
                  </a:lnTo>
                  <a:lnTo>
                    <a:pt x="573" y="2560"/>
                  </a:lnTo>
                  <a:lnTo>
                    <a:pt x="304" y="2526"/>
                  </a:lnTo>
                  <a:lnTo>
                    <a:pt x="236" y="2526"/>
                  </a:lnTo>
                  <a:lnTo>
                    <a:pt x="270" y="2257"/>
                  </a:lnTo>
                  <a:lnTo>
                    <a:pt x="304" y="1987"/>
                  </a:lnTo>
                  <a:lnTo>
                    <a:pt x="371" y="1449"/>
                  </a:lnTo>
                  <a:lnTo>
                    <a:pt x="438" y="1146"/>
                  </a:lnTo>
                  <a:lnTo>
                    <a:pt x="438" y="977"/>
                  </a:lnTo>
                  <a:lnTo>
                    <a:pt x="438" y="843"/>
                  </a:lnTo>
                  <a:close/>
                  <a:moveTo>
                    <a:pt x="3031" y="236"/>
                  </a:moveTo>
                  <a:lnTo>
                    <a:pt x="3367" y="337"/>
                  </a:lnTo>
                  <a:lnTo>
                    <a:pt x="3704" y="405"/>
                  </a:lnTo>
                  <a:lnTo>
                    <a:pt x="4377" y="438"/>
                  </a:lnTo>
                  <a:lnTo>
                    <a:pt x="6229" y="607"/>
                  </a:lnTo>
                  <a:lnTo>
                    <a:pt x="7980" y="775"/>
                  </a:lnTo>
                  <a:lnTo>
                    <a:pt x="9697" y="977"/>
                  </a:lnTo>
                  <a:lnTo>
                    <a:pt x="9764" y="977"/>
                  </a:lnTo>
                  <a:lnTo>
                    <a:pt x="9933" y="1045"/>
                  </a:lnTo>
                  <a:lnTo>
                    <a:pt x="10067" y="1146"/>
                  </a:lnTo>
                  <a:lnTo>
                    <a:pt x="10303" y="1381"/>
                  </a:lnTo>
                  <a:lnTo>
                    <a:pt x="10471" y="1583"/>
                  </a:lnTo>
                  <a:lnTo>
                    <a:pt x="10572" y="1752"/>
                  </a:lnTo>
                  <a:lnTo>
                    <a:pt x="10640" y="1920"/>
                  </a:lnTo>
                  <a:lnTo>
                    <a:pt x="10707" y="2088"/>
                  </a:lnTo>
                  <a:lnTo>
                    <a:pt x="10741" y="2290"/>
                  </a:lnTo>
                  <a:lnTo>
                    <a:pt x="10741" y="2492"/>
                  </a:lnTo>
                  <a:lnTo>
                    <a:pt x="10673" y="2964"/>
                  </a:lnTo>
                  <a:lnTo>
                    <a:pt x="10640" y="3199"/>
                  </a:lnTo>
                  <a:lnTo>
                    <a:pt x="10572" y="3435"/>
                  </a:lnTo>
                  <a:lnTo>
                    <a:pt x="10471" y="3671"/>
                  </a:lnTo>
                  <a:lnTo>
                    <a:pt x="10337" y="3873"/>
                  </a:lnTo>
                  <a:lnTo>
                    <a:pt x="10202" y="4041"/>
                  </a:lnTo>
                  <a:lnTo>
                    <a:pt x="10067" y="4209"/>
                  </a:lnTo>
                  <a:lnTo>
                    <a:pt x="9865" y="4344"/>
                  </a:lnTo>
                  <a:lnTo>
                    <a:pt x="9663" y="4445"/>
                  </a:lnTo>
                  <a:lnTo>
                    <a:pt x="8687" y="4445"/>
                  </a:lnTo>
                  <a:lnTo>
                    <a:pt x="8249" y="4378"/>
                  </a:lnTo>
                  <a:lnTo>
                    <a:pt x="7778" y="4310"/>
                  </a:lnTo>
                  <a:lnTo>
                    <a:pt x="6902" y="4176"/>
                  </a:lnTo>
                  <a:lnTo>
                    <a:pt x="5993" y="4041"/>
                  </a:lnTo>
                  <a:lnTo>
                    <a:pt x="5118" y="3940"/>
                  </a:lnTo>
                  <a:lnTo>
                    <a:pt x="4243" y="3839"/>
                  </a:lnTo>
                  <a:lnTo>
                    <a:pt x="2896" y="3839"/>
                  </a:lnTo>
                  <a:lnTo>
                    <a:pt x="2492" y="3873"/>
                  </a:lnTo>
                  <a:lnTo>
                    <a:pt x="2458" y="3805"/>
                  </a:lnTo>
                  <a:lnTo>
                    <a:pt x="2391" y="3704"/>
                  </a:lnTo>
                  <a:lnTo>
                    <a:pt x="2256" y="3570"/>
                  </a:lnTo>
                  <a:lnTo>
                    <a:pt x="2088" y="3368"/>
                  </a:lnTo>
                  <a:lnTo>
                    <a:pt x="1987" y="3267"/>
                  </a:lnTo>
                  <a:lnTo>
                    <a:pt x="1920" y="3132"/>
                  </a:lnTo>
                  <a:lnTo>
                    <a:pt x="1886" y="3132"/>
                  </a:lnTo>
                  <a:lnTo>
                    <a:pt x="2021" y="1853"/>
                  </a:lnTo>
                  <a:lnTo>
                    <a:pt x="2054" y="1482"/>
                  </a:lnTo>
                  <a:lnTo>
                    <a:pt x="2122" y="1078"/>
                  </a:lnTo>
                  <a:lnTo>
                    <a:pt x="2122" y="1011"/>
                  </a:lnTo>
                  <a:lnTo>
                    <a:pt x="2122" y="910"/>
                  </a:lnTo>
                  <a:lnTo>
                    <a:pt x="2088" y="843"/>
                  </a:lnTo>
                  <a:lnTo>
                    <a:pt x="2256" y="775"/>
                  </a:lnTo>
                  <a:lnTo>
                    <a:pt x="2391" y="708"/>
                  </a:lnTo>
                  <a:lnTo>
                    <a:pt x="2660" y="506"/>
                  </a:lnTo>
                  <a:lnTo>
                    <a:pt x="3031" y="270"/>
                  </a:lnTo>
                  <a:lnTo>
                    <a:pt x="3031" y="236"/>
                  </a:lnTo>
                  <a:close/>
                  <a:moveTo>
                    <a:pt x="2930" y="1"/>
                  </a:moveTo>
                  <a:lnTo>
                    <a:pt x="2862" y="34"/>
                  </a:lnTo>
                  <a:lnTo>
                    <a:pt x="2324" y="405"/>
                  </a:lnTo>
                  <a:lnTo>
                    <a:pt x="2088" y="573"/>
                  </a:lnTo>
                  <a:lnTo>
                    <a:pt x="2021" y="641"/>
                  </a:lnTo>
                  <a:lnTo>
                    <a:pt x="1953" y="775"/>
                  </a:lnTo>
                  <a:lnTo>
                    <a:pt x="1987" y="809"/>
                  </a:lnTo>
                  <a:lnTo>
                    <a:pt x="1987" y="843"/>
                  </a:lnTo>
                  <a:lnTo>
                    <a:pt x="1785" y="742"/>
                  </a:lnTo>
                  <a:lnTo>
                    <a:pt x="1549" y="708"/>
                  </a:lnTo>
                  <a:lnTo>
                    <a:pt x="910" y="708"/>
                  </a:lnTo>
                  <a:lnTo>
                    <a:pt x="741" y="674"/>
                  </a:lnTo>
                  <a:lnTo>
                    <a:pt x="573" y="641"/>
                  </a:lnTo>
                  <a:lnTo>
                    <a:pt x="405" y="674"/>
                  </a:lnTo>
                  <a:lnTo>
                    <a:pt x="405" y="641"/>
                  </a:lnTo>
                  <a:lnTo>
                    <a:pt x="371" y="607"/>
                  </a:lnTo>
                  <a:lnTo>
                    <a:pt x="371" y="641"/>
                  </a:lnTo>
                  <a:lnTo>
                    <a:pt x="270" y="843"/>
                  </a:lnTo>
                  <a:lnTo>
                    <a:pt x="203" y="1078"/>
                  </a:lnTo>
                  <a:lnTo>
                    <a:pt x="102" y="1516"/>
                  </a:lnTo>
                  <a:lnTo>
                    <a:pt x="34" y="2021"/>
                  </a:lnTo>
                  <a:lnTo>
                    <a:pt x="1" y="2290"/>
                  </a:lnTo>
                  <a:lnTo>
                    <a:pt x="1" y="2560"/>
                  </a:lnTo>
                  <a:lnTo>
                    <a:pt x="68" y="2627"/>
                  </a:lnTo>
                  <a:lnTo>
                    <a:pt x="135" y="2661"/>
                  </a:lnTo>
                  <a:lnTo>
                    <a:pt x="203" y="2728"/>
                  </a:lnTo>
                  <a:lnTo>
                    <a:pt x="337" y="2762"/>
                  </a:lnTo>
                  <a:lnTo>
                    <a:pt x="607" y="2795"/>
                  </a:lnTo>
                  <a:lnTo>
                    <a:pt x="876" y="2829"/>
                  </a:lnTo>
                  <a:lnTo>
                    <a:pt x="1145" y="2930"/>
                  </a:lnTo>
                  <a:lnTo>
                    <a:pt x="1415" y="2997"/>
                  </a:lnTo>
                  <a:lnTo>
                    <a:pt x="1718" y="3065"/>
                  </a:lnTo>
                  <a:lnTo>
                    <a:pt x="1684" y="3267"/>
                  </a:lnTo>
                  <a:lnTo>
                    <a:pt x="1684" y="3334"/>
                  </a:lnTo>
                  <a:lnTo>
                    <a:pt x="1718" y="3334"/>
                  </a:lnTo>
                  <a:lnTo>
                    <a:pt x="1785" y="3368"/>
                  </a:lnTo>
                  <a:lnTo>
                    <a:pt x="1920" y="3536"/>
                  </a:lnTo>
                  <a:lnTo>
                    <a:pt x="2155" y="3839"/>
                  </a:lnTo>
                  <a:lnTo>
                    <a:pt x="2256" y="3974"/>
                  </a:lnTo>
                  <a:lnTo>
                    <a:pt x="2324" y="4007"/>
                  </a:lnTo>
                  <a:lnTo>
                    <a:pt x="2458" y="4007"/>
                  </a:lnTo>
                  <a:lnTo>
                    <a:pt x="2930" y="4075"/>
                  </a:lnTo>
                  <a:lnTo>
                    <a:pt x="3401" y="4142"/>
                  </a:lnTo>
                  <a:lnTo>
                    <a:pt x="4344" y="4176"/>
                  </a:lnTo>
                  <a:lnTo>
                    <a:pt x="5253" y="4209"/>
                  </a:lnTo>
                  <a:lnTo>
                    <a:pt x="5724" y="4243"/>
                  </a:lnTo>
                  <a:lnTo>
                    <a:pt x="6195" y="4277"/>
                  </a:lnTo>
                  <a:lnTo>
                    <a:pt x="7711" y="4546"/>
                  </a:lnTo>
                  <a:lnTo>
                    <a:pt x="8451" y="4647"/>
                  </a:lnTo>
                  <a:lnTo>
                    <a:pt x="9192" y="4681"/>
                  </a:lnTo>
                  <a:lnTo>
                    <a:pt x="9226" y="4748"/>
                  </a:lnTo>
                  <a:lnTo>
                    <a:pt x="9495" y="4748"/>
                  </a:lnTo>
                  <a:lnTo>
                    <a:pt x="9697" y="4714"/>
                  </a:lnTo>
                  <a:lnTo>
                    <a:pt x="9865" y="4647"/>
                  </a:lnTo>
                  <a:lnTo>
                    <a:pt x="10034" y="4580"/>
                  </a:lnTo>
                  <a:lnTo>
                    <a:pt x="10168" y="4445"/>
                  </a:lnTo>
                  <a:lnTo>
                    <a:pt x="10303" y="4344"/>
                  </a:lnTo>
                  <a:lnTo>
                    <a:pt x="10505" y="4007"/>
                  </a:lnTo>
                  <a:lnTo>
                    <a:pt x="10707" y="3671"/>
                  </a:lnTo>
                  <a:lnTo>
                    <a:pt x="10808" y="3267"/>
                  </a:lnTo>
                  <a:lnTo>
                    <a:pt x="10909" y="2896"/>
                  </a:lnTo>
                  <a:lnTo>
                    <a:pt x="10976" y="2560"/>
                  </a:lnTo>
                  <a:lnTo>
                    <a:pt x="10976" y="2290"/>
                  </a:lnTo>
                  <a:lnTo>
                    <a:pt x="10943" y="2021"/>
                  </a:lnTo>
                  <a:lnTo>
                    <a:pt x="10842" y="1752"/>
                  </a:lnTo>
                  <a:lnTo>
                    <a:pt x="10673" y="1482"/>
                  </a:lnTo>
                  <a:lnTo>
                    <a:pt x="10505" y="1213"/>
                  </a:lnTo>
                  <a:lnTo>
                    <a:pt x="10303" y="1045"/>
                  </a:lnTo>
                  <a:lnTo>
                    <a:pt x="10168" y="944"/>
                  </a:lnTo>
                  <a:lnTo>
                    <a:pt x="10067" y="910"/>
                  </a:lnTo>
                  <a:lnTo>
                    <a:pt x="9933" y="876"/>
                  </a:lnTo>
                  <a:lnTo>
                    <a:pt x="9798" y="876"/>
                  </a:lnTo>
                  <a:lnTo>
                    <a:pt x="9798" y="775"/>
                  </a:lnTo>
                  <a:lnTo>
                    <a:pt x="9697" y="742"/>
                  </a:lnTo>
                  <a:lnTo>
                    <a:pt x="6229" y="405"/>
                  </a:lnTo>
                  <a:lnTo>
                    <a:pt x="5455" y="304"/>
                  </a:lnTo>
                  <a:lnTo>
                    <a:pt x="4647" y="203"/>
                  </a:lnTo>
                  <a:lnTo>
                    <a:pt x="4243" y="169"/>
                  </a:lnTo>
                  <a:lnTo>
                    <a:pt x="3839" y="135"/>
                  </a:lnTo>
                  <a:lnTo>
                    <a:pt x="3468" y="169"/>
                  </a:lnTo>
                  <a:lnTo>
                    <a:pt x="3098" y="203"/>
                  </a:lnTo>
                  <a:lnTo>
                    <a:pt x="3098" y="102"/>
                  </a:lnTo>
                  <a:lnTo>
                    <a:pt x="3098" y="34"/>
                  </a:lnTo>
                  <a:lnTo>
                    <a:pt x="303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4" name="Google Shape;1344;p8"/>
            <p:cNvSpPr/>
            <p:nvPr/>
          </p:nvSpPr>
          <p:spPr>
            <a:xfrm>
              <a:off x="3969075" y="2891150"/>
              <a:ext cx="5075" cy="8450"/>
            </a:xfrm>
            <a:custGeom>
              <a:rect b="b" l="l" r="r" t="t"/>
              <a:pathLst>
                <a:path extrusionOk="0" h="338" w="203">
                  <a:moveTo>
                    <a:pt x="0" y="1"/>
                  </a:moveTo>
                  <a:lnTo>
                    <a:pt x="68" y="270"/>
                  </a:lnTo>
                  <a:lnTo>
                    <a:pt x="101" y="304"/>
                  </a:lnTo>
                  <a:lnTo>
                    <a:pt x="135" y="337"/>
                  </a:lnTo>
                  <a:lnTo>
                    <a:pt x="202" y="304"/>
                  </a:lnTo>
                  <a:lnTo>
                    <a:pt x="202" y="236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5" name="Google Shape;1345;p8"/>
            <p:cNvSpPr/>
            <p:nvPr/>
          </p:nvSpPr>
          <p:spPr>
            <a:xfrm>
              <a:off x="3843650" y="2908000"/>
              <a:ext cx="42125" cy="65675"/>
            </a:xfrm>
            <a:custGeom>
              <a:rect b="b" l="l" r="r" t="t"/>
              <a:pathLst>
                <a:path extrusionOk="0" h="2627" w="1685">
                  <a:moveTo>
                    <a:pt x="1516" y="0"/>
                  </a:moveTo>
                  <a:lnTo>
                    <a:pt x="775" y="34"/>
                  </a:lnTo>
                  <a:lnTo>
                    <a:pt x="1" y="67"/>
                  </a:lnTo>
                  <a:lnTo>
                    <a:pt x="1" y="269"/>
                  </a:lnTo>
                  <a:lnTo>
                    <a:pt x="741" y="269"/>
                  </a:lnTo>
                  <a:lnTo>
                    <a:pt x="1516" y="202"/>
                  </a:lnTo>
                  <a:lnTo>
                    <a:pt x="1448" y="741"/>
                  </a:lnTo>
                  <a:lnTo>
                    <a:pt x="1415" y="1279"/>
                  </a:lnTo>
                  <a:lnTo>
                    <a:pt x="1448" y="1818"/>
                  </a:lnTo>
                  <a:lnTo>
                    <a:pt x="1516" y="2323"/>
                  </a:lnTo>
                  <a:lnTo>
                    <a:pt x="1516" y="2357"/>
                  </a:lnTo>
                  <a:lnTo>
                    <a:pt x="1482" y="2357"/>
                  </a:lnTo>
                  <a:lnTo>
                    <a:pt x="1280" y="2323"/>
                  </a:lnTo>
                  <a:lnTo>
                    <a:pt x="1044" y="2357"/>
                  </a:lnTo>
                  <a:lnTo>
                    <a:pt x="1" y="2357"/>
                  </a:lnTo>
                  <a:lnTo>
                    <a:pt x="1" y="2593"/>
                  </a:lnTo>
                  <a:lnTo>
                    <a:pt x="371" y="2626"/>
                  </a:lnTo>
                  <a:lnTo>
                    <a:pt x="775" y="2626"/>
                  </a:lnTo>
                  <a:lnTo>
                    <a:pt x="1145" y="2593"/>
                  </a:lnTo>
                  <a:lnTo>
                    <a:pt x="1516" y="2492"/>
                  </a:lnTo>
                  <a:lnTo>
                    <a:pt x="1549" y="2458"/>
                  </a:lnTo>
                  <a:lnTo>
                    <a:pt x="1549" y="2391"/>
                  </a:lnTo>
                  <a:lnTo>
                    <a:pt x="1650" y="2391"/>
                  </a:lnTo>
                  <a:lnTo>
                    <a:pt x="1684" y="2357"/>
                  </a:lnTo>
                  <a:lnTo>
                    <a:pt x="1684" y="2323"/>
                  </a:lnTo>
                  <a:lnTo>
                    <a:pt x="1684" y="1784"/>
                  </a:lnTo>
                  <a:lnTo>
                    <a:pt x="1684" y="1246"/>
                  </a:lnTo>
                  <a:lnTo>
                    <a:pt x="1650" y="707"/>
                  </a:lnTo>
                  <a:lnTo>
                    <a:pt x="1583" y="168"/>
                  </a:lnTo>
                  <a:lnTo>
                    <a:pt x="1617" y="135"/>
                  </a:lnTo>
                  <a:lnTo>
                    <a:pt x="1617" y="67"/>
                  </a:lnTo>
                  <a:lnTo>
                    <a:pt x="158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6" name="Google Shape;1346;p8"/>
            <p:cNvSpPr/>
            <p:nvPr/>
          </p:nvSpPr>
          <p:spPr>
            <a:xfrm>
              <a:off x="3843650" y="3008150"/>
              <a:ext cx="26975" cy="21900"/>
            </a:xfrm>
            <a:custGeom>
              <a:rect b="b" l="l" r="r" t="t"/>
              <a:pathLst>
                <a:path extrusionOk="0" h="876" w="1079">
                  <a:moveTo>
                    <a:pt x="943" y="1"/>
                  </a:moveTo>
                  <a:lnTo>
                    <a:pt x="910" y="34"/>
                  </a:lnTo>
                  <a:lnTo>
                    <a:pt x="910" y="203"/>
                  </a:lnTo>
                  <a:lnTo>
                    <a:pt x="910" y="405"/>
                  </a:lnTo>
                  <a:lnTo>
                    <a:pt x="910" y="472"/>
                  </a:lnTo>
                  <a:lnTo>
                    <a:pt x="876" y="438"/>
                  </a:lnTo>
                  <a:lnTo>
                    <a:pt x="708" y="337"/>
                  </a:lnTo>
                  <a:lnTo>
                    <a:pt x="573" y="169"/>
                  </a:lnTo>
                  <a:lnTo>
                    <a:pt x="438" y="169"/>
                  </a:lnTo>
                  <a:lnTo>
                    <a:pt x="405" y="236"/>
                  </a:lnTo>
                  <a:lnTo>
                    <a:pt x="405" y="304"/>
                  </a:lnTo>
                  <a:lnTo>
                    <a:pt x="438" y="337"/>
                  </a:lnTo>
                  <a:lnTo>
                    <a:pt x="539" y="472"/>
                  </a:lnTo>
                  <a:lnTo>
                    <a:pt x="539" y="472"/>
                  </a:lnTo>
                  <a:lnTo>
                    <a:pt x="337" y="438"/>
                  </a:lnTo>
                  <a:lnTo>
                    <a:pt x="68" y="438"/>
                  </a:lnTo>
                  <a:lnTo>
                    <a:pt x="1" y="472"/>
                  </a:lnTo>
                  <a:lnTo>
                    <a:pt x="1" y="539"/>
                  </a:lnTo>
                  <a:lnTo>
                    <a:pt x="135" y="607"/>
                  </a:lnTo>
                  <a:lnTo>
                    <a:pt x="270" y="607"/>
                  </a:lnTo>
                  <a:lnTo>
                    <a:pt x="573" y="640"/>
                  </a:lnTo>
                  <a:lnTo>
                    <a:pt x="438" y="708"/>
                  </a:lnTo>
                  <a:lnTo>
                    <a:pt x="371" y="741"/>
                  </a:lnTo>
                  <a:lnTo>
                    <a:pt x="405" y="809"/>
                  </a:lnTo>
                  <a:lnTo>
                    <a:pt x="438" y="876"/>
                  </a:lnTo>
                  <a:lnTo>
                    <a:pt x="506" y="876"/>
                  </a:lnTo>
                  <a:lnTo>
                    <a:pt x="708" y="775"/>
                  </a:lnTo>
                  <a:lnTo>
                    <a:pt x="910" y="607"/>
                  </a:lnTo>
                  <a:lnTo>
                    <a:pt x="910" y="809"/>
                  </a:lnTo>
                  <a:lnTo>
                    <a:pt x="943" y="842"/>
                  </a:lnTo>
                  <a:lnTo>
                    <a:pt x="1011" y="876"/>
                  </a:lnTo>
                  <a:lnTo>
                    <a:pt x="1078" y="842"/>
                  </a:lnTo>
                  <a:lnTo>
                    <a:pt x="1078" y="775"/>
                  </a:lnTo>
                  <a:lnTo>
                    <a:pt x="1078" y="371"/>
                  </a:lnTo>
                  <a:lnTo>
                    <a:pt x="1044" y="203"/>
                  </a:lnTo>
                  <a:lnTo>
                    <a:pt x="1011" y="34"/>
                  </a:lnTo>
                  <a:lnTo>
                    <a:pt x="101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7" name="Google Shape;1347;p8"/>
            <p:cNvSpPr/>
            <p:nvPr/>
          </p:nvSpPr>
          <p:spPr>
            <a:xfrm>
              <a:off x="3990950" y="2931550"/>
              <a:ext cx="19375" cy="22750"/>
            </a:xfrm>
            <a:custGeom>
              <a:rect b="b" l="l" r="r" t="t"/>
              <a:pathLst>
                <a:path extrusionOk="0" h="910" w="775">
                  <a:moveTo>
                    <a:pt x="371" y="1"/>
                  </a:moveTo>
                  <a:lnTo>
                    <a:pt x="270" y="34"/>
                  </a:lnTo>
                  <a:lnTo>
                    <a:pt x="135" y="102"/>
                  </a:lnTo>
                  <a:lnTo>
                    <a:pt x="102" y="135"/>
                  </a:lnTo>
                  <a:lnTo>
                    <a:pt x="102" y="203"/>
                  </a:lnTo>
                  <a:lnTo>
                    <a:pt x="102" y="270"/>
                  </a:lnTo>
                  <a:lnTo>
                    <a:pt x="169" y="270"/>
                  </a:lnTo>
                  <a:lnTo>
                    <a:pt x="371" y="203"/>
                  </a:lnTo>
                  <a:lnTo>
                    <a:pt x="371" y="203"/>
                  </a:lnTo>
                  <a:lnTo>
                    <a:pt x="203" y="472"/>
                  </a:lnTo>
                  <a:lnTo>
                    <a:pt x="34" y="741"/>
                  </a:lnTo>
                  <a:lnTo>
                    <a:pt x="1" y="775"/>
                  </a:lnTo>
                  <a:lnTo>
                    <a:pt x="34" y="842"/>
                  </a:lnTo>
                  <a:lnTo>
                    <a:pt x="68" y="876"/>
                  </a:lnTo>
                  <a:lnTo>
                    <a:pt x="102" y="910"/>
                  </a:lnTo>
                  <a:lnTo>
                    <a:pt x="438" y="842"/>
                  </a:lnTo>
                  <a:lnTo>
                    <a:pt x="573" y="842"/>
                  </a:lnTo>
                  <a:lnTo>
                    <a:pt x="741" y="775"/>
                  </a:lnTo>
                  <a:lnTo>
                    <a:pt x="775" y="741"/>
                  </a:lnTo>
                  <a:lnTo>
                    <a:pt x="775" y="708"/>
                  </a:lnTo>
                  <a:lnTo>
                    <a:pt x="741" y="674"/>
                  </a:lnTo>
                  <a:lnTo>
                    <a:pt x="708" y="640"/>
                  </a:lnTo>
                  <a:lnTo>
                    <a:pt x="573" y="640"/>
                  </a:lnTo>
                  <a:lnTo>
                    <a:pt x="405" y="674"/>
                  </a:lnTo>
                  <a:lnTo>
                    <a:pt x="304" y="674"/>
                  </a:lnTo>
                  <a:lnTo>
                    <a:pt x="472" y="405"/>
                  </a:lnTo>
                  <a:lnTo>
                    <a:pt x="573" y="135"/>
                  </a:lnTo>
                  <a:lnTo>
                    <a:pt x="573" y="68"/>
                  </a:lnTo>
                  <a:lnTo>
                    <a:pt x="506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8" name="Google Shape;1348;p8"/>
            <p:cNvSpPr/>
            <p:nvPr/>
          </p:nvSpPr>
          <p:spPr>
            <a:xfrm>
              <a:off x="3964850" y="2903775"/>
              <a:ext cx="64000" cy="60625"/>
            </a:xfrm>
            <a:custGeom>
              <a:rect b="b" l="l" r="r" t="t"/>
              <a:pathLst>
                <a:path extrusionOk="0" h="2425" w="2560">
                  <a:moveTo>
                    <a:pt x="169" y="169"/>
                  </a:moveTo>
                  <a:lnTo>
                    <a:pt x="371" y="236"/>
                  </a:lnTo>
                  <a:lnTo>
                    <a:pt x="573" y="270"/>
                  </a:lnTo>
                  <a:lnTo>
                    <a:pt x="1011" y="270"/>
                  </a:lnTo>
                  <a:lnTo>
                    <a:pt x="1651" y="304"/>
                  </a:lnTo>
                  <a:lnTo>
                    <a:pt x="2290" y="304"/>
                  </a:lnTo>
                  <a:lnTo>
                    <a:pt x="2290" y="674"/>
                  </a:lnTo>
                  <a:lnTo>
                    <a:pt x="2324" y="1078"/>
                  </a:lnTo>
                  <a:lnTo>
                    <a:pt x="2324" y="1583"/>
                  </a:lnTo>
                  <a:lnTo>
                    <a:pt x="2358" y="1819"/>
                  </a:lnTo>
                  <a:lnTo>
                    <a:pt x="2391" y="2088"/>
                  </a:lnTo>
                  <a:lnTo>
                    <a:pt x="1314" y="2088"/>
                  </a:lnTo>
                  <a:lnTo>
                    <a:pt x="809" y="2122"/>
                  </a:lnTo>
                  <a:lnTo>
                    <a:pt x="540" y="2156"/>
                  </a:lnTo>
                  <a:lnTo>
                    <a:pt x="304" y="2223"/>
                  </a:lnTo>
                  <a:lnTo>
                    <a:pt x="270" y="1718"/>
                  </a:lnTo>
                  <a:lnTo>
                    <a:pt x="237" y="1213"/>
                  </a:lnTo>
                  <a:lnTo>
                    <a:pt x="270" y="674"/>
                  </a:lnTo>
                  <a:lnTo>
                    <a:pt x="237" y="405"/>
                  </a:lnTo>
                  <a:lnTo>
                    <a:pt x="203" y="304"/>
                  </a:lnTo>
                  <a:lnTo>
                    <a:pt x="169" y="169"/>
                  </a:lnTo>
                  <a:close/>
                  <a:moveTo>
                    <a:pt x="2358" y="1"/>
                  </a:moveTo>
                  <a:lnTo>
                    <a:pt x="2358" y="34"/>
                  </a:lnTo>
                  <a:lnTo>
                    <a:pt x="2324" y="102"/>
                  </a:lnTo>
                  <a:lnTo>
                    <a:pt x="1752" y="68"/>
                  </a:lnTo>
                  <a:lnTo>
                    <a:pt x="1179" y="34"/>
                  </a:lnTo>
                  <a:lnTo>
                    <a:pt x="641" y="34"/>
                  </a:lnTo>
                  <a:lnTo>
                    <a:pt x="405" y="68"/>
                  </a:lnTo>
                  <a:lnTo>
                    <a:pt x="270" y="102"/>
                  </a:lnTo>
                  <a:lnTo>
                    <a:pt x="169" y="169"/>
                  </a:lnTo>
                  <a:lnTo>
                    <a:pt x="136" y="169"/>
                  </a:lnTo>
                  <a:lnTo>
                    <a:pt x="68" y="304"/>
                  </a:lnTo>
                  <a:lnTo>
                    <a:pt x="35" y="472"/>
                  </a:lnTo>
                  <a:lnTo>
                    <a:pt x="1" y="842"/>
                  </a:lnTo>
                  <a:lnTo>
                    <a:pt x="35" y="1583"/>
                  </a:lnTo>
                  <a:lnTo>
                    <a:pt x="35" y="1785"/>
                  </a:lnTo>
                  <a:lnTo>
                    <a:pt x="35" y="2054"/>
                  </a:lnTo>
                  <a:lnTo>
                    <a:pt x="35" y="2156"/>
                  </a:lnTo>
                  <a:lnTo>
                    <a:pt x="68" y="2290"/>
                  </a:lnTo>
                  <a:lnTo>
                    <a:pt x="136" y="2358"/>
                  </a:lnTo>
                  <a:lnTo>
                    <a:pt x="237" y="2425"/>
                  </a:lnTo>
                  <a:lnTo>
                    <a:pt x="304" y="2391"/>
                  </a:lnTo>
                  <a:lnTo>
                    <a:pt x="304" y="2358"/>
                  </a:lnTo>
                  <a:lnTo>
                    <a:pt x="573" y="2391"/>
                  </a:lnTo>
                  <a:lnTo>
                    <a:pt x="1348" y="2391"/>
                  </a:lnTo>
                  <a:lnTo>
                    <a:pt x="2391" y="2290"/>
                  </a:lnTo>
                  <a:lnTo>
                    <a:pt x="2526" y="2290"/>
                  </a:lnTo>
                  <a:lnTo>
                    <a:pt x="2526" y="2257"/>
                  </a:lnTo>
                  <a:lnTo>
                    <a:pt x="2560" y="2021"/>
                  </a:lnTo>
                  <a:lnTo>
                    <a:pt x="2560" y="1751"/>
                  </a:lnTo>
                  <a:lnTo>
                    <a:pt x="2526" y="1213"/>
                  </a:lnTo>
                  <a:lnTo>
                    <a:pt x="2492" y="607"/>
                  </a:lnTo>
                  <a:lnTo>
                    <a:pt x="2492" y="304"/>
                  </a:lnTo>
                  <a:lnTo>
                    <a:pt x="2459" y="34"/>
                  </a:lnTo>
                  <a:lnTo>
                    <a:pt x="242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9" name="Google Shape;1349;p8"/>
            <p:cNvSpPr/>
            <p:nvPr/>
          </p:nvSpPr>
          <p:spPr>
            <a:xfrm>
              <a:off x="4104575" y="2989625"/>
              <a:ext cx="13500" cy="5075"/>
            </a:xfrm>
            <a:custGeom>
              <a:rect b="b" l="l" r="r" t="t"/>
              <a:pathLst>
                <a:path extrusionOk="0" h="203" w="540">
                  <a:moveTo>
                    <a:pt x="405" y="1"/>
                  </a:moveTo>
                  <a:lnTo>
                    <a:pt x="338" y="35"/>
                  </a:lnTo>
                  <a:lnTo>
                    <a:pt x="68" y="35"/>
                  </a:lnTo>
                  <a:lnTo>
                    <a:pt x="34" y="68"/>
                  </a:lnTo>
                  <a:lnTo>
                    <a:pt x="1" y="102"/>
                  </a:lnTo>
                  <a:lnTo>
                    <a:pt x="34" y="136"/>
                  </a:lnTo>
                  <a:lnTo>
                    <a:pt x="68" y="169"/>
                  </a:lnTo>
                  <a:lnTo>
                    <a:pt x="169" y="203"/>
                  </a:lnTo>
                  <a:lnTo>
                    <a:pt x="371" y="203"/>
                  </a:lnTo>
                  <a:lnTo>
                    <a:pt x="439" y="169"/>
                  </a:lnTo>
                  <a:lnTo>
                    <a:pt x="506" y="136"/>
                  </a:lnTo>
                  <a:lnTo>
                    <a:pt x="540" y="102"/>
                  </a:lnTo>
                  <a:lnTo>
                    <a:pt x="540" y="68"/>
                  </a:lnTo>
                  <a:lnTo>
                    <a:pt x="540" y="35"/>
                  </a:lnTo>
                  <a:lnTo>
                    <a:pt x="506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0" name="Google Shape;1350;p8"/>
            <p:cNvSpPr/>
            <p:nvPr/>
          </p:nvSpPr>
          <p:spPr>
            <a:xfrm>
              <a:off x="3843650" y="2891150"/>
              <a:ext cx="46325" cy="13500"/>
            </a:xfrm>
            <a:custGeom>
              <a:rect b="b" l="l" r="r" t="t"/>
              <a:pathLst>
                <a:path extrusionOk="0" h="540" w="1853">
                  <a:moveTo>
                    <a:pt x="1583" y="1"/>
                  </a:moveTo>
                  <a:lnTo>
                    <a:pt x="1617" y="236"/>
                  </a:lnTo>
                  <a:lnTo>
                    <a:pt x="809" y="270"/>
                  </a:lnTo>
                  <a:lnTo>
                    <a:pt x="1" y="304"/>
                  </a:lnTo>
                  <a:lnTo>
                    <a:pt x="1" y="539"/>
                  </a:lnTo>
                  <a:lnTo>
                    <a:pt x="842" y="472"/>
                  </a:lnTo>
                  <a:lnTo>
                    <a:pt x="1684" y="405"/>
                  </a:lnTo>
                  <a:lnTo>
                    <a:pt x="1718" y="438"/>
                  </a:lnTo>
                  <a:lnTo>
                    <a:pt x="1751" y="405"/>
                  </a:lnTo>
                  <a:lnTo>
                    <a:pt x="1819" y="371"/>
                  </a:lnTo>
                  <a:lnTo>
                    <a:pt x="1852" y="337"/>
                  </a:lnTo>
                  <a:lnTo>
                    <a:pt x="1819" y="270"/>
                  </a:lnTo>
                  <a:lnTo>
                    <a:pt x="1785" y="236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1" name="Google Shape;1351;p8"/>
            <p:cNvSpPr/>
            <p:nvPr/>
          </p:nvSpPr>
          <p:spPr>
            <a:xfrm>
              <a:off x="3843650" y="3044350"/>
              <a:ext cx="101875" cy="60625"/>
            </a:xfrm>
            <a:custGeom>
              <a:rect b="b" l="l" r="r" t="t"/>
              <a:pathLst>
                <a:path extrusionOk="0" h="2425" w="4075">
                  <a:moveTo>
                    <a:pt x="2694" y="0"/>
                  </a:moveTo>
                  <a:lnTo>
                    <a:pt x="1448" y="34"/>
                  </a:lnTo>
                  <a:lnTo>
                    <a:pt x="371" y="34"/>
                  </a:lnTo>
                  <a:lnTo>
                    <a:pt x="1" y="101"/>
                  </a:lnTo>
                  <a:lnTo>
                    <a:pt x="1" y="303"/>
                  </a:lnTo>
                  <a:lnTo>
                    <a:pt x="943" y="270"/>
                  </a:lnTo>
                  <a:lnTo>
                    <a:pt x="1920" y="270"/>
                  </a:lnTo>
                  <a:lnTo>
                    <a:pt x="3805" y="236"/>
                  </a:lnTo>
                  <a:lnTo>
                    <a:pt x="3772" y="404"/>
                  </a:lnTo>
                  <a:lnTo>
                    <a:pt x="3772" y="606"/>
                  </a:lnTo>
                  <a:lnTo>
                    <a:pt x="3805" y="977"/>
                  </a:lnTo>
                  <a:lnTo>
                    <a:pt x="3805" y="1515"/>
                  </a:lnTo>
                  <a:lnTo>
                    <a:pt x="3839" y="2088"/>
                  </a:lnTo>
                  <a:lnTo>
                    <a:pt x="1852" y="2088"/>
                  </a:lnTo>
                  <a:lnTo>
                    <a:pt x="910" y="2155"/>
                  </a:lnTo>
                  <a:lnTo>
                    <a:pt x="438" y="2189"/>
                  </a:lnTo>
                  <a:lnTo>
                    <a:pt x="1" y="2290"/>
                  </a:lnTo>
                  <a:lnTo>
                    <a:pt x="1" y="2391"/>
                  </a:lnTo>
                  <a:lnTo>
                    <a:pt x="405" y="2424"/>
                  </a:lnTo>
                  <a:lnTo>
                    <a:pt x="809" y="2391"/>
                  </a:lnTo>
                  <a:lnTo>
                    <a:pt x="1617" y="2323"/>
                  </a:lnTo>
                  <a:lnTo>
                    <a:pt x="2728" y="2290"/>
                  </a:lnTo>
                  <a:lnTo>
                    <a:pt x="3873" y="2290"/>
                  </a:lnTo>
                  <a:lnTo>
                    <a:pt x="3873" y="2357"/>
                  </a:lnTo>
                  <a:lnTo>
                    <a:pt x="3906" y="2424"/>
                  </a:lnTo>
                  <a:lnTo>
                    <a:pt x="4041" y="2424"/>
                  </a:lnTo>
                  <a:lnTo>
                    <a:pt x="4075" y="2323"/>
                  </a:lnTo>
                  <a:lnTo>
                    <a:pt x="4075" y="1751"/>
                  </a:lnTo>
                  <a:lnTo>
                    <a:pt x="4041" y="1145"/>
                  </a:lnTo>
                  <a:lnTo>
                    <a:pt x="4041" y="674"/>
                  </a:lnTo>
                  <a:lnTo>
                    <a:pt x="4007" y="438"/>
                  </a:lnTo>
                  <a:lnTo>
                    <a:pt x="3974" y="236"/>
                  </a:lnTo>
                  <a:lnTo>
                    <a:pt x="4007" y="202"/>
                  </a:lnTo>
                  <a:lnTo>
                    <a:pt x="4007" y="135"/>
                  </a:lnTo>
                  <a:lnTo>
                    <a:pt x="3974" y="68"/>
                  </a:lnTo>
                  <a:lnTo>
                    <a:pt x="3906" y="34"/>
                  </a:lnTo>
                  <a:lnTo>
                    <a:pt x="330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2" name="Google Shape;1352;p8"/>
            <p:cNvSpPr/>
            <p:nvPr/>
          </p:nvSpPr>
          <p:spPr>
            <a:xfrm>
              <a:off x="3894150" y="2907150"/>
              <a:ext cx="63150" cy="58950"/>
            </a:xfrm>
            <a:custGeom>
              <a:rect b="b" l="l" r="r" t="t"/>
              <a:pathLst>
                <a:path extrusionOk="0" h="2358" w="2526">
                  <a:moveTo>
                    <a:pt x="2257" y="202"/>
                  </a:moveTo>
                  <a:lnTo>
                    <a:pt x="2257" y="640"/>
                  </a:lnTo>
                  <a:lnTo>
                    <a:pt x="2290" y="1078"/>
                  </a:lnTo>
                  <a:lnTo>
                    <a:pt x="2290" y="1616"/>
                  </a:lnTo>
                  <a:lnTo>
                    <a:pt x="2324" y="2155"/>
                  </a:lnTo>
                  <a:lnTo>
                    <a:pt x="2088" y="2122"/>
                  </a:lnTo>
                  <a:lnTo>
                    <a:pt x="1886" y="2155"/>
                  </a:lnTo>
                  <a:lnTo>
                    <a:pt x="1449" y="2189"/>
                  </a:lnTo>
                  <a:lnTo>
                    <a:pt x="1449" y="2122"/>
                  </a:lnTo>
                  <a:lnTo>
                    <a:pt x="1449" y="1919"/>
                  </a:lnTo>
                  <a:lnTo>
                    <a:pt x="1449" y="1717"/>
                  </a:lnTo>
                  <a:lnTo>
                    <a:pt x="1415" y="1313"/>
                  </a:lnTo>
                  <a:lnTo>
                    <a:pt x="1381" y="1246"/>
                  </a:lnTo>
                  <a:lnTo>
                    <a:pt x="1348" y="1212"/>
                  </a:lnTo>
                  <a:lnTo>
                    <a:pt x="1280" y="1246"/>
                  </a:lnTo>
                  <a:lnTo>
                    <a:pt x="1247" y="1313"/>
                  </a:lnTo>
                  <a:lnTo>
                    <a:pt x="1247" y="1717"/>
                  </a:lnTo>
                  <a:lnTo>
                    <a:pt x="1247" y="1919"/>
                  </a:lnTo>
                  <a:lnTo>
                    <a:pt x="1314" y="2088"/>
                  </a:lnTo>
                  <a:lnTo>
                    <a:pt x="1348" y="2122"/>
                  </a:lnTo>
                  <a:lnTo>
                    <a:pt x="843" y="2122"/>
                  </a:lnTo>
                  <a:lnTo>
                    <a:pt x="607" y="2155"/>
                  </a:lnTo>
                  <a:lnTo>
                    <a:pt x="371" y="2223"/>
                  </a:lnTo>
                  <a:lnTo>
                    <a:pt x="304" y="1684"/>
                  </a:lnTo>
                  <a:lnTo>
                    <a:pt x="236" y="1145"/>
                  </a:lnTo>
                  <a:lnTo>
                    <a:pt x="203" y="707"/>
                  </a:lnTo>
                  <a:lnTo>
                    <a:pt x="135" y="270"/>
                  </a:lnTo>
                  <a:lnTo>
                    <a:pt x="1179" y="270"/>
                  </a:lnTo>
                  <a:lnTo>
                    <a:pt x="2257" y="202"/>
                  </a:lnTo>
                  <a:close/>
                  <a:moveTo>
                    <a:pt x="1179" y="0"/>
                  </a:moveTo>
                  <a:lnTo>
                    <a:pt x="641" y="34"/>
                  </a:lnTo>
                  <a:lnTo>
                    <a:pt x="135" y="68"/>
                  </a:lnTo>
                  <a:lnTo>
                    <a:pt x="68" y="101"/>
                  </a:lnTo>
                  <a:lnTo>
                    <a:pt x="34" y="169"/>
                  </a:lnTo>
                  <a:lnTo>
                    <a:pt x="1" y="438"/>
                  </a:lnTo>
                  <a:lnTo>
                    <a:pt x="1" y="674"/>
                  </a:lnTo>
                  <a:lnTo>
                    <a:pt x="34" y="1145"/>
                  </a:lnTo>
                  <a:lnTo>
                    <a:pt x="102" y="1717"/>
                  </a:lnTo>
                  <a:lnTo>
                    <a:pt x="135" y="2021"/>
                  </a:lnTo>
                  <a:lnTo>
                    <a:pt x="203" y="2290"/>
                  </a:lnTo>
                  <a:lnTo>
                    <a:pt x="236" y="2324"/>
                  </a:lnTo>
                  <a:lnTo>
                    <a:pt x="270" y="2357"/>
                  </a:lnTo>
                  <a:lnTo>
                    <a:pt x="337" y="2324"/>
                  </a:lnTo>
                  <a:lnTo>
                    <a:pt x="337" y="2357"/>
                  </a:lnTo>
                  <a:lnTo>
                    <a:pt x="1314" y="2357"/>
                  </a:lnTo>
                  <a:lnTo>
                    <a:pt x="1819" y="2324"/>
                  </a:lnTo>
                  <a:lnTo>
                    <a:pt x="2088" y="2324"/>
                  </a:lnTo>
                  <a:lnTo>
                    <a:pt x="2358" y="2290"/>
                  </a:lnTo>
                  <a:lnTo>
                    <a:pt x="2391" y="2324"/>
                  </a:lnTo>
                  <a:lnTo>
                    <a:pt x="2425" y="2324"/>
                  </a:lnTo>
                  <a:lnTo>
                    <a:pt x="2459" y="2290"/>
                  </a:lnTo>
                  <a:lnTo>
                    <a:pt x="2492" y="2256"/>
                  </a:lnTo>
                  <a:lnTo>
                    <a:pt x="2526" y="1987"/>
                  </a:lnTo>
                  <a:lnTo>
                    <a:pt x="2526" y="1751"/>
                  </a:lnTo>
                  <a:lnTo>
                    <a:pt x="2492" y="1246"/>
                  </a:lnTo>
                  <a:lnTo>
                    <a:pt x="2459" y="640"/>
                  </a:lnTo>
                  <a:lnTo>
                    <a:pt x="2425" y="337"/>
                  </a:lnTo>
                  <a:lnTo>
                    <a:pt x="2358" y="68"/>
                  </a:lnTo>
                  <a:lnTo>
                    <a:pt x="2324" y="34"/>
                  </a:lnTo>
                  <a:lnTo>
                    <a:pt x="229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3" name="Google Shape;1353;p8"/>
            <p:cNvSpPr/>
            <p:nvPr/>
          </p:nvSpPr>
          <p:spPr>
            <a:xfrm>
              <a:off x="3957275" y="2992150"/>
              <a:ext cx="20225" cy="25275"/>
            </a:xfrm>
            <a:custGeom>
              <a:rect b="b" l="l" r="r" t="t"/>
              <a:pathLst>
                <a:path extrusionOk="0" h="1011" w="809">
                  <a:moveTo>
                    <a:pt x="439" y="237"/>
                  </a:moveTo>
                  <a:lnTo>
                    <a:pt x="472" y="270"/>
                  </a:lnTo>
                  <a:lnTo>
                    <a:pt x="472" y="338"/>
                  </a:lnTo>
                  <a:lnTo>
                    <a:pt x="439" y="439"/>
                  </a:lnTo>
                  <a:lnTo>
                    <a:pt x="338" y="540"/>
                  </a:lnTo>
                  <a:lnTo>
                    <a:pt x="203" y="573"/>
                  </a:lnTo>
                  <a:lnTo>
                    <a:pt x="237" y="439"/>
                  </a:lnTo>
                  <a:lnTo>
                    <a:pt x="270" y="338"/>
                  </a:lnTo>
                  <a:lnTo>
                    <a:pt x="338" y="270"/>
                  </a:lnTo>
                  <a:lnTo>
                    <a:pt x="371" y="270"/>
                  </a:lnTo>
                  <a:lnTo>
                    <a:pt x="439" y="237"/>
                  </a:lnTo>
                  <a:close/>
                  <a:moveTo>
                    <a:pt x="405" y="1"/>
                  </a:moveTo>
                  <a:lnTo>
                    <a:pt x="304" y="35"/>
                  </a:lnTo>
                  <a:lnTo>
                    <a:pt x="237" y="102"/>
                  </a:lnTo>
                  <a:lnTo>
                    <a:pt x="136" y="169"/>
                  </a:lnTo>
                  <a:lnTo>
                    <a:pt x="35" y="338"/>
                  </a:lnTo>
                  <a:lnTo>
                    <a:pt x="1" y="506"/>
                  </a:lnTo>
                  <a:lnTo>
                    <a:pt x="1" y="674"/>
                  </a:lnTo>
                  <a:lnTo>
                    <a:pt x="68" y="742"/>
                  </a:lnTo>
                  <a:lnTo>
                    <a:pt x="136" y="775"/>
                  </a:lnTo>
                  <a:lnTo>
                    <a:pt x="304" y="775"/>
                  </a:lnTo>
                  <a:lnTo>
                    <a:pt x="439" y="742"/>
                  </a:lnTo>
                  <a:lnTo>
                    <a:pt x="439" y="775"/>
                  </a:lnTo>
                  <a:lnTo>
                    <a:pt x="506" y="843"/>
                  </a:lnTo>
                  <a:lnTo>
                    <a:pt x="540" y="910"/>
                  </a:lnTo>
                  <a:lnTo>
                    <a:pt x="708" y="1011"/>
                  </a:lnTo>
                  <a:lnTo>
                    <a:pt x="742" y="1011"/>
                  </a:lnTo>
                  <a:lnTo>
                    <a:pt x="775" y="977"/>
                  </a:lnTo>
                  <a:lnTo>
                    <a:pt x="809" y="944"/>
                  </a:lnTo>
                  <a:lnTo>
                    <a:pt x="775" y="876"/>
                  </a:lnTo>
                  <a:lnTo>
                    <a:pt x="641" y="809"/>
                  </a:lnTo>
                  <a:lnTo>
                    <a:pt x="607" y="742"/>
                  </a:lnTo>
                  <a:lnTo>
                    <a:pt x="540" y="674"/>
                  </a:lnTo>
                  <a:lnTo>
                    <a:pt x="607" y="573"/>
                  </a:lnTo>
                  <a:lnTo>
                    <a:pt x="674" y="472"/>
                  </a:lnTo>
                  <a:lnTo>
                    <a:pt x="708" y="371"/>
                  </a:lnTo>
                  <a:lnTo>
                    <a:pt x="708" y="270"/>
                  </a:lnTo>
                  <a:lnTo>
                    <a:pt x="708" y="203"/>
                  </a:lnTo>
                  <a:lnTo>
                    <a:pt x="641" y="102"/>
                  </a:lnTo>
                  <a:lnTo>
                    <a:pt x="607" y="35"/>
                  </a:lnTo>
                  <a:lnTo>
                    <a:pt x="50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4" name="Google Shape;1354;p8"/>
            <p:cNvSpPr/>
            <p:nvPr/>
          </p:nvSpPr>
          <p:spPr>
            <a:xfrm>
              <a:off x="3843650" y="2973650"/>
              <a:ext cx="82525" cy="63975"/>
            </a:xfrm>
            <a:custGeom>
              <a:rect b="b" l="l" r="r" t="t"/>
              <a:pathLst>
                <a:path extrusionOk="0" h="2559" w="3301">
                  <a:moveTo>
                    <a:pt x="3098" y="0"/>
                  </a:moveTo>
                  <a:lnTo>
                    <a:pt x="3031" y="34"/>
                  </a:lnTo>
                  <a:lnTo>
                    <a:pt x="2997" y="101"/>
                  </a:lnTo>
                  <a:lnTo>
                    <a:pt x="2997" y="169"/>
                  </a:lnTo>
                  <a:lnTo>
                    <a:pt x="2189" y="101"/>
                  </a:lnTo>
                  <a:lnTo>
                    <a:pt x="337" y="101"/>
                  </a:lnTo>
                  <a:lnTo>
                    <a:pt x="1" y="135"/>
                  </a:lnTo>
                  <a:lnTo>
                    <a:pt x="1" y="337"/>
                  </a:lnTo>
                  <a:lnTo>
                    <a:pt x="573" y="303"/>
                  </a:lnTo>
                  <a:lnTo>
                    <a:pt x="2088" y="303"/>
                  </a:lnTo>
                  <a:lnTo>
                    <a:pt x="2997" y="371"/>
                  </a:lnTo>
                  <a:lnTo>
                    <a:pt x="3065" y="1381"/>
                  </a:lnTo>
                  <a:lnTo>
                    <a:pt x="3031" y="1818"/>
                  </a:lnTo>
                  <a:lnTo>
                    <a:pt x="3031" y="2256"/>
                  </a:lnTo>
                  <a:lnTo>
                    <a:pt x="2930" y="2222"/>
                  </a:lnTo>
                  <a:lnTo>
                    <a:pt x="2795" y="2155"/>
                  </a:lnTo>
                  <a:lnTo>
                    <a:pt x="2155" y="2155"/>
                  </a:lnTo>
                  <a:lnTo>
                    <a:pt x="1920" y="2189"/>
                  </a:lnTo>
                  <a:lnTo>
                    <a:pt x="1381" y="2256"/>
                  </a:lnTo>
                  <a:lnTo>
                    <a:pt x="842" y="2357"/>
                  </a:lnTo>
                  <a:lnTo>
                    <a:pt x="1" y="2357"/>
                  </a:lnTo>
                  <a:lnTo>
                    <a:pt x="1" y="2525"/>
                  </a:lnTo>
                  <a:lnTo>
                    <a:pt x="304" y="2559"/>
                  </a:lnTo>
                  <a:lnTo>
                    <a:pt x="640" y="2559"/>
                  </a:lnTo>
                  <a:lnTo>
                    <a:pt x="1280" y="2492"/>
                  </a:lnTo>
                  <a:lnTo>
                    <a:pt x="1718" y="2458"/>
                  </a:lnTo>
                  <a:lnTo>
                    <a:pt x="2155" y="2424"/>
                  </a:lnTo>
                  <a:lnTo>
                    <a:pt x="2593" y="2458"/>
                  </a:lnTo>
                  <a:lnTo>
                    <a:pt x="3065" y="2458"/>
                  </a:lnTo>
                  <a:lnTo>
                    <a:pt x="3065" y="2492"/>
                  </a:lnTo>
                  <a:lnTo>
                    <a:pt x="3098" y="2525"/>
                  </a:lnTo>
                  <a:lnTo>
                    <a:pt x="3132" y="2559"/>
                  </a:lnTo>
                  <a:lnTo>
                    <a:pt x="3199" y="2525"/>
                  </a:lnTo>
                  <a:lnTo>
                    <a:pt x="3233" y="2492"/>
                  </a:lnTo>
                  <a:lnTo>
                    <a:pt x="3300" y="2222"/>
                  </a:lnTo>
                  <a:lnTo>
                    <a:pt x="3300" y="1919"/>
                  </a:lnTo>
                  <a:lnTo>
                    <a:pt x="3300" y="1381"/>
                  </a:lnTo>
                  <a:lnTo>
                    <a:pt x="3300" y="707"/>
                  </a:lnTo>
                  <a:lnTo>
                    <a:pt x="3267" y="404"/>
                  </a:lnTo>
                  <a:lnTo>
                    <a:pt x="3233" y="68"/>
                  </a:lnTo>
                  <a:lnTo>
                    <a:pt x="316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5" name="Google Shape;1355;p8"/>
            <p:cNvSpPr/>
            <p:nvPr/>
          </p:nvSpPr>
          <p:spPr>
            <a:xfrm>
              <a:off x="4394975" y="3045175"/>
              <a:ext cx="14325" cy="19400"/>
            </a:xfrm>
            <a:custGeom>
              <a:rect b="b" l="l" r="r" t="t"/>
              <a:pathLst>
                <a:path extrusionOk="0" h="776" w="573">
                  <a:moveTo>
                    <a:pt x="404" y="1"/>
                  </a:moveTo>
                  <a:lnTo>
                    <a:pt x="438" y="203"/>
                  </a:lnTo>
                  <a:lnTo>
                    <a:pt x="438" y="405"/>
                  </a:lnTo>
                  <a:lnTo>
                    <a:pt x="438" y="472"/>
                  </a:lnTo>
                  <a:lnTo>
                    <a:pt x="371" y="540"/>
                  </a:lnTo>
                  <a:lnTo>
                    <a:pt x="303" y="607"/>
                  </a:lnTo>
                  <a:lnTo>
                    <a:pt x="236" y="607"/>
                  </a:lnTo>
                  <a:lnTo>
                    <a:pt x="236" y="506"/>
                  </a:lnTo>
                  <a:lnTo>
                    <a:pt x="169" y="439"/>
                  </a:lnTo>
                  <a:lnTo>
                    <a:pt x="101" y="405"/>
                  </a:lnTo>
                  <a:lnTo>
                    <a:pt x="68" y="405"/>
                  </a:lnTo>
                  <a:lnTo>
                    <a:pt x="0" y="472"/>
                  </a:lnTo>
                  <a:lnTo>
                    <a:pt x="34" y="540"/>
                  </a:lnTo>
                  <a:lnTo>
                    <a:pt x="68" y="573"/>
                  </a:lnTo>
                  <a:lnTo>
                    <a:pt x="68" y="641"/>
                  </a:lnTo>
                  <a:lnTo>
                    <a:pt x="68" y="708"/>
                  </a:lnTo>
                  <a:lnTo>
                    <a:pt x="135" y="742"/>
                  </a:lnTo>
                  <a:lnTo>
                    <a:pt x="236" y="775"/>
                  </a:lnTo>
                  <a:lnTo>
                    <a:pt x="337" y="742"/>
                  </a:lnTo>
                  <a:lnTo>
                    <a:pt x="438" y="674"/>
                  </a:lnTo>
                  <a:lnTo>
                    <a:pt x="505" y="573"/>
                  </a:lnTo>
                  <a:lnTo>
                    <a:pt x="573" y="439"/>
                  </a:lnTo>
                  <a:lnTo>
                    <a:pt x="573" y="270"/>
                  </a:lnTo>
                  <a:lnTo>
                    <a:pt x="539" y="136"/>
                  </a:lnTo>
                  <a:lnTo>
                    <a:pt x="43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6" name="Google Shape;1356;p8"/>
            <p:cNvSpPr/>
            <p:nvPr/>
          </p:nvSpPr>
          <p:spPr>
            <a:xfrm>
              <a:off x="4464000" y="2891150"/>
              <a:ext cx="55575" cy="53050"/>
            </a:xfrm>
            <a:custGeom>
              <a:rect b="b" l="l" r="r" t="t"/>
              <a:pathLst>
                <a:path extrusionOk="0" h="2122" w="2223">
                  <a:moveTo>
                    <a:pt x="1986" y="1"/>
                  </a:moveTo>
                  <a:lnTo>
                    <a:pt x="1986" y="304"/>
                  </a:lnTo>
                  <a:lnTo>
                    <a:pt x="1986" y="640"/>
                  </a:lnTo>
                  <a:lnTo>
                    <a:pt x="2020" y="1819"/>
                  </a:lnTo>
                  <a:lnTo>
                    <a:pt x="1784" y="1785"/>
                  </a:lnTo>
                  <a:lnTo>
                    <a:pt x="1549" y="1785"/>
                  </a:lnTo>
                  <a:lnTo>
                    <a:pt x="1077" y="1819"/>
                  </a:lnTo>
                  <a:lnTo>
                    <a:pt x="505" y="1819"/>
                  </a:lnTo>
                  <a:lnTo>
                    <a:pt x="337" y="1852"/>
                  </a:lnTo>
                  <a:lnTo>
                    <a:pt x="202" y="1852"/>
                  </a:lnTo>
                  <a:lnTo>
                    <a:pt x="101" y="1920"/>
                  </a:lnTo>
                  <a:lnTo>
                    <a:pt x="0" y="1987"/>
                  </a:lnTo>
                  <a:lnTo>
                    <a:pt x="0" y="2021"/>
                  </a:lnTo>
                  <a:lnTo>
                    <a:pt x="101" y="2088"/>
                  </a:lnTo>
                  <a:lnTo>
                    <a:pt x="202" y="2122"/>
                  </a:lnTo>
                  <a:lnTo>
                    <a:pt x="438" y="2122"/>
                  </a:lnTo>
                  <a:lnTo>
                    <a:pt x="943" y="2088"/>
                  </a:lnTo>
                  <a:lnTo>
                    <a:pt x="1784" y="2088"/>
                  </a:lnTo>
                  <a:lnTo>
                    <a:pt x="2054" y="2021"/>
                  </a:lnTo>
                  <a:lnTo>
                    <a:pt x="2087" y="2054"/>
                  </a:lnTo>
                  <a:lnTo>
                    <a:pt x="2155" y="2054"/>
                  </a:lnTo>
                  <a:lnTo>
                    <a:pt x="2222" y="2021"/>
                  </a:lnTo>
                  <a:lnTo>
                    <a:pt x="2222" y="1953"/>
                  </a:lnTo>
                  <a:lnTo>
                    <a:pt x="2188" y="775"/>
                  </a:lnTo>
                  <a:lnTo>
                    <a:pt x="2188" y="405"/>
                  </a:lnTo>
                  <a:lnTo>
                    <a:pt x="2188" y="203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7" name="Google Shape;1357;p8"/>
            <p:cNvSpPr/>
            <p:nvPr/>
          </p:nvSpPr>
          <p:spPr>
            <a:xfrm>
              <a:off x="4452200" y="2976175"/>
              <a:ext cx="5925" cy="17700"/>
            </a:xfrm>
            <a:custGeom>
              <a:rect b="b" l="l" r="r" t="t"/>
              <a:pathLst>
                <a:path extrusionOk="0" h="708" w="237">
                  <a:moveTo>
                    <a:pt x="102" y="0"/>
                  </a:moveTo>
                  <a:lnTo>
                    <a:pt x="68" y="34"/>
                  </a:lnTo>
                  <a:lnTo>
                    <a:pt x="1" y="202"/>
                  </a:lnTo>
                  <a:lnTo>
                    <a:pt x="1" y="337"/>
                  </a:lnTo>
                  <a:lnTo>
                    <a:pt x="1" y="505"/>
                  </a:lnTo>
                  <a:lnTo>
                    <a:pt x="1" y="640"/>
                  </a:lnTo>
                  <a:lnTo>
                    <a:pt x="34" y="674"/>
                  </a:lnTo>
                  <a:lnTo>
                    <a:pt x="102" y="707"/>
                  </a:lnTo>
                  <a:lnTo>
                    <a:pt x="169" y="707"/>
                  </a:lnTo>
                  <a:lnTo>
                    <a:pt x="203" y="640"/>
                  </a:lnTo>
                  <a:lnTo>
                    <a:pt x="203" y="606"/>
                  </a:lnTo>
                  <a:lnTo>
                    <a:pt x="203" y="337"/>
                  </a:lnTo>
                  <a:lnTo>
                    <a:pt x="236" y="68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8" name="Google Shape;1358;p8"/>
            <p:cNvSpPr/>
            <p:nvPr/>
          </p:nvSpPr>
          <p:spPr>
            <a:xfrm>
              <a:off x="4373075" y="3023300"/>
              <a:ext cx="61475" cy="60625"/>
            </a:xfrm>
            <a:custGeom>
              <a:rect b="b" l="l" r="r" t="t"/>
              <a:pathLst>
                <a:path extrusionOk="0" h="2425" w="2459">
                  <a:moveTo>
                    <a:pt x="2290" y="203"/>
                  </a:moveTo>
                  <a:lnTo>
                    <a:pt x="2257" y="640"/>
                  </a:lnTo>
                  <a:lnTo>
                    <a:pt x="2257" y="1078"/>
                  </a:lnTo>
                  <a:lnTo>
                    <a:pt x="2223" y="1617"/>
                  </a:lnTo>
                  <a:lnTo>
                    <a:pt x="2223" y="2155"/>
                  </a:lnTo>
                  <a:lnTo>
                    <a:pt x="1954" y="2122"/>
                  </a:lnTo>
                  <a:lnTo>
                    <a:pt x="1684" y="2088"/>
                  </a:lnTo>
                  <a:lnTo>
                    <a:pt x="1146" y="2122"/>
                  </a:lnTo>
                  <a:lnTo>
                    <a:pt x="708" y="2155"/>
                  </a:lnTo>
                  <a:lnTo>
                    <a:pt x="506" y="2155"/>
                  </a:lnTo>
                  <a:lnTo>
                    <a:pt x="270" y="2223"/>
                  </a:lnTo>
                  <a:lnTo>
                    <a:pt x="270" y="1684"/>
                  </a:lnTo>
                  <a:lnTo>
                    <a:pt x="237" y="1179"/>
                  </a:lnTo>
                  <a:lnTo>
                    <a:pt x="237" y="741"/>
                  </a:lnTo>
                  <a:lnTo>
                    <a:pt x="203" y="304"/>
                  </a:lnTo>
                  <a:lnTo>
                    <a:pt x="1247" y="270"/>
                  </a:lnTo>
                  <a:lnTo>
                    <a:pt x="1752" y="236"/>
                  </a:lnTo>
                  <a:lnTo>
                    <a:pt x="2290" y="203"/>
                  </a:lnTo>
                  <a:close/>
                  <a:moveTo>
                    <a:pt x="1752" y="1"/>
                  </a:moveTo>
                  <a:lnTo>
                    <a:pt x="1247" y="34"/>
                  </a:lnTo>
                  <a:lnTo>
                    <a:pt x="169" y="102"/>
                  </a:lnTo>
                  <a:lnTo>
                    <a:pt x="136" y="102"/>
                  </a:lnTo>
                  <a:lnTo>
                    <a:pt x="102" y="135"/>
                  </a:lnTo>
                  <a:lnTo>
                    <a:pt x="68" y="169"/>
                  </a:lnTo>
                  <a:lnTo>
                    <a:pt x="35" y="472"/>
                  </a:lnTo>
                  <a:lnTo>
                    <a:pt x="1" y="741"/>
                  </a:lnTo>
                  <a:lnTo>
                    <a:pt x="35" y="1347"/>
                  </a:lnTo>
                  <a:lnTo>
                    <a:pt x="35" y="1852"/>
                  </a:lnTo>
                  <a:lnTo>
                    <a:pt x="68" y="2122"/>
                  </a:lnTo>
                  <a:lnTo>
                    <a:pt x="136" y="2357"/>
                  </a:lnTo>
                  <a:lnTo>
                    <a:pt x="136" y="2391"/>
                  </a:lnTo>
                  <a:lnTo>
                    <a:pt x="169" y="2425"/>
                  </a:lnTo>
                  <a:lnTo>
                    <a:pt x="237" y="2425"/>
                  </a:lnTo>
                  <a:lnTo>
                    <a:pt x="270" y="2391"/>
                  </a:lnTo>
                  <a:lnTo>
                    <a:pt x="775" y="2391"/>
                  </a:lnTo>
                  <a:lnTo>
                    <a:pt x="1314" y="2357"/>
                  </a:lnTo>
                  <a:lnTo>
                    <a:pt x="1785" y="2357"/>
                  </a:lnTo>
                  <a:lnTo>
                    <a:pt x="2021" y="2324"/>
                  </a:lnTo>
                  <a:lnTo>
                    <a:pt x="2257" y="2290"/>
                  </a:lnTo>
                  <a:lnTo>
                    <a:pt x="2324" y="2290"/>
                  </a:lnTo>
                  <a:lnTo>
                    <a:pt x="2358" y="2256"/>
                  </a:lnTo>
                  <a:lnTo>
                    <a:pt x="2391" y="2223"/>
                  </a:lnTo>
                  <a:lnTo>
                    <a:pt x="2459" y="1953"/>
                  </a:lnTo>
                  <a:lnTo>
                    <a:pt x="2459" y="1650"/>
                  </a:lnTo>
                  <a:lnTo>
                    <a:pt x="2459" y="1044"/>
                  </a:lnTo>
                  <a:lnTo>
                    <a:pt x="2459" y="573"/>
                  </a:lnTo>
                  <a:lnTo>
                    <a:pt x="2425" y="337"/>
                  </a:lnTo>
                  <a:lnTo>
                    <a:pt x="2391" y="102"/>
                  </a:lnTo>
                  <a:lnTo>
                    <a:pt x="2358" y="34"/>
                  </a:lnTo>
                  <a:lnTo>
                    <a:pt x="229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9" name="Google Shape;1359;p8"/>
            <p:cNvSpPr/>
            <p:nvPr/>
          </p:nvSpPr>
          <p:spPr>
            <a:xfrm>
              <a:off x="7067375" y="4626750"/>
              <a:ext cx="59775" cy="239900"/>
            </a:xfrm>
            <a:custGeom>
              <a:rect b="b" l="l" r="r" t="t"/>
              <a:pathLst>
                <a:path extrusionOk="0" h="9596" w="2391">
                  <a:moveTo>
                    <a:pt x="2323" y="0"/>
                  </a:moveTo>
                  <a:lnTo>
                    <a:pt x="2323" y="34"/>
                  </a:lnTo>
                  <a:lnTo>
                    <a:pt x="2155" y="606"/>
                  </a:lnTo>
                  <a:lnTo>
                    <a:pt x="1987" y="1179"/>
                  </a:lnTo>
                  <a:lnTo>
                    <a:pt x="1751" y="2323"/>
                  </a:lnTo>
                  <a:lnTo>
                    <a:pt x="1515" y="3502"/>
                  </a:lnTo>
                  <a:lnTo>
                    <a:pt x="1246" y="4646"/>
                  </a:lnTo>
                  <a:lnTo>
                    <a:pt x="640" y="7071"/>
                  </a:lnTo>
                  <a:lnTo>
                    <a:pt x="0" y="9495"/>
                  </a:lnTo>
                  <a:lnTo>
                    <a:pt x="0" y="9562"/>
                  </a:lnTo>
                  <a:lnTo>
                    <a:pt x="68" y="9596"/>
                  </a:lnTo>
                  <a:lnTo>
                    <a:pt x="135" y="9596"/>
                  </a:lnTo>
                  <a:lnTo>
                    <a:pt x="169" y="9528"/>
                  </a:lnTo>
                  <a:lnTo>
                    <a:pt x="842" y="7138"/>
                  </a:lnTo>
                  <a:lnTo>
                    <a:pt x="1414" y="4680"/>
                  </a:lnTo>
                  <a:lnTo>
                    <a:pt x="1987" y="2391"/>
                  </a:lnTo>
                  <a:lnTo>
                    <a:pt x="2256" y="1212"/>
                  </a:lnTo>
                  <a:lnTo>
                    <a:pt x="2323" y="640"/>
                  </a:lnTo>
                  <a:lnTo>
                    <a:pt x="2391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0" name="Google Shape;1360;p8"/>
            <p:cNvSpPr/>
            <p:nvPr/>
          </p:nvSpPr>
          <p:spPr>
            <a:xfrm>
              <a:off x="4497650" y="2953450"/>
              <a:ext cx="8450" cy="58100"/>
            </a:xfrm>
            <a:custGeom>
              <a:rect b="b" l="l" r="r" t="t"/>
              <a:pathLst>
                <a:path extrusionOk="0" h="2324" w="338">
                  <a:moveTo>
                    <a:pt x="68" y="0"/>
                  </a:moveTo>
                  <a:lnTo>
                    <a:pt x="34" y="34"/>
                  </a:lnTo>
                  <a:lnTo>
                    <a:pt x="1" y="303"/>
                  </a:lnTo>
                  <a:lnTo>
                    <a:pt x="1" y="539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2" y="1987"/>
                  </a:lnTo>
                  <a:lnTo>
                    <a:pt x="169" y="2290"/>
                  </a:lnTo>
                  <a:lnTo>
                    <a:pt x="203" y="2323"/>
                  </a:lnTo>
                  <a:lnTo>
                    <a:pt x="304" y="2323"/>
                  </a:lnTo>
                  <a:lnTo>
                    <a:pt x="304" y="2256"/>
                  </a:lnTo>
                  <a:lnTo>
                    <a:pt x="337" y="1953"/>
                  </a:lnTo>
                  <a:lnTo>
                    <a:pt x="304" y="1650"/>
                  </a:lnTo>
                  <a:lnTo>
                    <a:pt x="236" y="1078"/>
                  </a:lnTo>
                  <a:lnTo>
                    <a:pt x="203" y="539"/>
                  </a:lnTo>
                  <a:lnTo>
                    <a:pt x="169" y="303"/>
                  </a:lnTo>
                  <a:lnTo>
                    <a:pt x="135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1" name="Google Shape;1361;p8"/>
            <p:cNvSpPr/>
            <p:nvPr/>
          </p:nvSpPr>
          <p:spPr>
            <a:xfrm>
              <a:off x="4487550" y="3155450"/>
              <a:ext cx="68200" cy="7600"/>
            </a:xfrm>
            <a:custGeom>
              <a:rect b="b" l="l" r="r" t="t"/>
              <a:pathLst>
                <a:path extrusionOk="0" h="304" w="2728">
                  <a:moveTo>
                    <a:pt x="708" y="0"/>
                  </a:moveTo>
                  <a:lnTo>
                    <a:pt x="337" y="34"/>
                  </a:lnTo>
                  <a:lnTo>
                    <a:pt x="169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135" y="236"/>
                  </a:lnTo>
                  <a:lnTo>
                    <a:pt x="304" y="270"/>
                  </a:lnTo>
                  <a:lnTo>
                    <a:pt x="607" y="304"/>
                  </a:lnTo>
                  <a:lnTo>
                    <a:pt x="1246" y="270"/>
                  </a:lnTo>
                  <a:lnTo>
                    <a:pt x="2358" y="270"/>
                  </a:lnTo>
                  <a:lnTo>
                    <a:pt x="2694" y="169"/>
                  </a:lnTo>
                  <a:lnTo>
                    <a:pt x="2728" y="135"/>
                  </a:lnTo>
                  <a:lnTo>
                    <a:pt x="2694" y="102"/>
                  </a:lnTo>
                  <a:lnTo>
                    <a:pt x="2391" y="34"/>
                  </a:lnTo>
                  <a:lnTo>
                    <a:pt x="1415" y="34"/>
                  </a:lnTo>
                  <a:lnTo>
                    <a:pt x="70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2" name="Google Shape;1362;p8"/>
            <p:cNvSpPr/>
            <p:nvPr/>
          </p:nvSpPr>
          <p:spPr>
            <a:xfrm>
              <a:off x="4487550" y="3087275"/>
              <a:ext cx="58100" cy="60625"/>
            </a:xfrm>
            <a:custGeom>
              <a:rect b="b" l="l" r="r" t="t"/>
              <a:pathLst>
                <a:path extrusionOk="0" h="2425" w="2324">
                  <a:moveTo>
                    <a:pt x="2122" y="0"/>
                  </a:moveTo>
                  <a:lnTo>
                    <a:pt x="1516" y="34"/>
                  </a:lnTo>
                  <a:lnTo>
                    <a:pt x="203" y="34"/>
                  </a:lnTo>
                  <a:lnTo>
                    <a:pt x="1" y="135"/>
                  </a:lnTo>
                  <a:lnTo>
                    <a:pt x="68" y="202"/>
                  </a:lnTo>
                  <a:lnTo>
                    <a:pt x="169" y="236"/>
                  </a:lnTo>
                  <a:lnTo>
                    <a:pt x="371" y="270"/>
                  </a:lnTo>
                  <a:lnTo>
                    <a:pt x="1415" y="270"/>
                  </a:lnTo>
                  <a:lnTo>
                    <a:pt x="2021" y="236"/>
                  </a:lnTo>
                  <a:lnTo>
                    <a:pt x="2021" y="438"/>
                  </a:lnTo>
                  <a:lnTo>
                    <a:pt x="2021" y="640"/>
                  </a:lnTo>
                  <a:lnTo>
                    <a:pt x="2055" y="1078"/>
                  </a:lnTo>
                  <a:lnTo>
                    <a:pt x="2055" y="1616"/>
                  </a:lnTo>
                  <a:lnTo>
                    <a:pt x="2088" y="1852"/>
                  </a:lnTo>
                  <a:lnTo>
                    <a:pt x="2122" y="2121"/>
                  </a:lnTo>
                  <a:lnTo>
                    <a:pt x="977" y="2155"/>
                  </a:lnTo>
                  <a:lnTo>
                    <a:pt x="573" y="2155"/>
                  </a:lnTo>
                  <a:lnTo>
                    <a:pt x="371" y="2189"/>
                  </a:lnTo>
                  <a:lnTo>
                    <a:pt x="270" y="2222"/>
                  </a:lnTo>
                  <a:lnTo>
                    <a:pt x="203" y="2290"/>
                  </a:lnTo>
                  <a:lnTo>
                    <a:pt x="270" y="2357"/>
                  </a:lnTo>
                  <a:lnTo>
                    <a:pt x="371" y="2391"/>
                  </a:lnTo>
                  <a:lnTo>
                    <a:pt x="573" y="2424"/>
                  </a:lnTo>
                  <a:lnTo>
                    <a:pt x="977" y="2391"/>
                  </a:lnTo>
                  <a:lnTo>
                    <a:pt x="1617" y="2391"/>
                  </a:lnTo>
                  <a:lnTo>
                    <a:pt x="2223" y="2357"/>
                  </a:lnTo>
                  <a:lnTo>
                    <a:pt x="2290" y="2357"/>
                  </a:lnTo>
                  <a:lnTo>
                    <a:pt x="2324" y="2290"/>
                  </a:lnTo>
                  <a:lnTo>
                    <a:pt x="2324" y="2222"/>
                  </a:lnTo>
                  <a:lnTo>
                    <a:pt x="2290" y="2155"/>
                  </a:lnTo>
                  <a:lnTo>
                    <a:pt x="2324" y="1886"/>
                  </a:lnTo>
                  <a:lnTo>
                    <a:pt x="2290" y="1616"/>
                  </a:lnTo>
                  <a:lnTo>
                    <a:pt x="2257" y="1078"/>
                  </a:lnTo>
                  <a:lnTo>
                    <a:pt x="2257" y="640"/>
                  </a:lnTo>
                  <a:lnTo>
                    <a:pt x="2223" y="404"/>
                  </a:lnTo>
                  <a:lnTo>
                    <a:pt x="2189" y="202"/>
                  </a:lnTo>
                  <a:lnTo>
                    <a:pt x="2223" y="135"/>
                  </a:lnTo>
                  <a:lnTo>
                    <a:pt x="2223" y="68"/>
                  </a:lnTo>
                  <a:lnTo>
                    <a:pt x="2189" y="34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3" name="Google Shape;1363;p8"/>
            <p:cNvSpPr/>
            <p:nvPr/>
          </p:nvSpPr>
          <p:spPr>
            <a:xfrm>
              <a:off x="4341950" y="3092325"/>
              <a:ext cx="63150" cy="59775"/>
            </a:xfrm>
            <a:custGeom>
              <a:rect b="b" l="l" r="r" t="t"/>
              <a:pathLst>
                <a:path extrusionOk="0" h="2391" w="2526">
                  <a:moveTo>
                    <a:pt x="2256" y="236"/>
                  </a:moveTo>
                  <a:lnTo>
                    <a:pt x="2256" y="674"/>
                  </a:lnTo>
                  <a:lnTo>
                    <a:pt x="2290" y="1111"/>
                  </a:lnTo>
                  <a:lnTo>
                    <a:pt x="2290" y="1616"/>
                  </a:lnTo>
                  <a:lnTo>
                    <a:pt x="2323" y="2121"/>
                  </a:lnTo>
                  <a:lnTo>
                    <a:pt x="1448" y="2121"/>
                  </a:lnTo>
                  <a:lnTo>
                    <a:pt x="909" y="2155"/>
                  </a:lnTo>
                  <a:lnTo>
                    <a:pt x="640" y="2189"/>
                  </a:lnTo>
                  <a:lnTo>
                    <a:pt x="371" y="2222"/>
                  </a:lnTo>
                  <a:lnTo>
                    <a:pt x="337" y="1684"/>
                  </a:lnTo>
                  <a:lnTo>
                    <a:pt x="270" y="1145"/>
                  </a:lnTo>
                  <a:lnTo>
                    <a:pt x="202" y="707"/>
                  </a:lnTo>
                  <a:lnTo>
                    <a:pt x="169" y="303"/>
                  </a:lnTo>
                  <a:lnTo>
                    <a:pt x="674" y="303"/>
                  </a:lnTo>
                  <a:lnTo>
                    <a:pt x="1212" y="270"/>
                  </a:lnTo>
                  <a:lnTo>
                    <a:pt x="2256" y="236"/>
                  </a:lnTo>
                  <a:close/>
                  <a:moveTo>
                    <a:pt x="2256" y="0"/>
                  </a:moveTo>
                  <a:lnTo>
                    <a:pt x="1179" y="34"/>
                  </a:lnTo>
                  <a:lnTo>
                    <a:pt x="674" y="68"/>
                  </a:lnTo>
                  <a:lnTo>
                    <a:pt x="135" y="101"/>
                  </a:lnTo>
                  <a:lnTo>
                    <a:pt x="68" y="135"/>
                  </a:lnTo>
                  <a:lnTo>
                    <a:pt x="68" y="202"/>
                  </a:lnTo>
                  <a:lnTo>
                    <a:pt x="34" y="438"/>
                  </a:lnTo>
                  <a:lnTo>
                    <a:pt x="0" y="674"/>
                  </a:lnTo>
                  <a:lnTo>
                    <a:pt x="34" y="1179"/>
                  </a:lnTo>
                  <a:lnTo>
                    <a:pt x="101" y="1751"/>
                  </a:lnTo>
                  <a:lnTo>
                    <a:pt x="135" y="2054"/>
                  </a:lnTo>
                  <a:lnTo>
                    <a:pt x="236" y="2323"/>
                  </a:lnTo>
                  <a:lnTo>
                    <a:pt x="236" y="2357"/>
                  </a:lnTo>
                  <a:lnTo>
                    <a:pt x="371" y="2357"/>
                  </a:lnTo>
                  <a:lnTo>
                    <a:pt x="606" y="2391"/>
                  </a:lnTo>
                  <a:lnTo>
                    <a:pt x="842" y="2391"/>
                  </a:lnTo>
                  <a:lnTo>
                    <a:pt x="1313" y="2357"/>
                  </a:lnTo>
                  <a:lnTo>
                    <a:pt x="2088" y="2357"/>
                  </a:lnTo>
                  <a:lnTo>
                    <a:pt x="2357" y="2323"/>
                  </a:lnTo>
                  <a:lnTo>
                    <a:pt x="2458" y="2323"/>
                  </a:lnTo>
                  <a:lnTo>
                    <a:pt x="2492" y="2290"/>
                  </a:lnTo>
                  <a:lnTo>
                    <a:pt x="2525" y="2020"/>
                  </a:lnTo>
                  <a:lnTo>
                    <a:pt x="2525" y="1785"/>
                  </a:lnTo>
                  <a:lnTo>
                    <a:pt x="2492" y="1246"/>
                  </a:lnTo>
                  <a:lnTo>
                    <a:pt x="2458" y="674"/>
                  </a:lnTo>
                  <a:lnTo>
                    <a:pt x="2424" y="371"/>
                  </a:lnTo>
                  <a:lnTo>
                    <a:pt x="2357" y="68"/>
                  </a:lnTo>
                  <a:lnTo>
                    <a:pt x="2323" y="34"/>
                  </a:lnTo>
                  <a:lnTo>
                    <a:pt x="2290" y="34"/>
                  </a:lnTo>
                  <a:lnTo>
                    <a:pt x="22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4" name="Google Shape;1364;p8"/>
            <p:cNvSpPr/>
            <p:nvPr/>
          </p:nvSpPr>
          <p:spPr>
            <a:xfrm>
              <a:off x="4566675" y="2947550"/>
              <a:ext cx="64000" cy="60625"/>
            </a:xfrm>
            <a:custGeom>
              <a:rect b="b" l="l" r="r" t="t"/>
              <a:pathLst>
                <a:path extrusionOk="0" h="2425" w="2560">
                  <a:moveTo>
                    <a:pt x="2021" y="0"/>
                  </a:moveTo>
                  <a:lnTo>
                    <a:pt x="1617" y="68"/>
                  </a:lnTo>
                  <a:lnTo>
                    <a:pt x="910" y="68"/>
                  </a:lnTo>
                  <a:lnTo>
                    <a:pt x="539" y="101"/>
                  </a:lnTo>
                  <a:lnTo>
                    <a:pt x="203" y="135"/>
                  </a:lnTo>
                  <a:lnTo>
                    <a:pt x="169" y="68"/>
                  </a:lnTo>
                  <a:lnTo>
                    <a:pt x="169" y="34"/>
                  </a:lnTo>
                  <a:lnTo>
                    <a:pt x="102" y="34"/>
                  </a:lnTo>
                  <a:lnTo>
                    <a:pt x="68" y="68"/>
                  </a:lnTo>
                  <a:lnTo>
                    <a:pt x="34" y="303"/>
                  </a:lnTo>
                  <a:lnTo>
                    <a:pt x="1" y="573"/>
                  </a:lnTo>
                  <a:lnTo>
                    <a:pt x="1" y="1112"/>
                  </a:lnTo>
                  <a:lnTo>
                    <a:pt x="34" y="1718"/>
                  </a:lnTo>
                  <a:lnTo>
                    <a:pt x="102" y="2021"/>
                  </a:lnTo>
                  <a:lnTo>
                    <a:pt x="169" y="2324"/>
                  </a:lnTo>
                  <a:lnTo>
                    <a:pt x="203" y="2357"/>
                  </a:lnTo>
                  <a:lnTo>
                    <a:pt x="304" y="2357"/>
                  </a:lnTo>
                  <a:lnTo>
                    <a:pt x="337" y="2290"/>
                  </a:lnTo>
                  <a:lnTo>
                    <a:pt x="337" y="1987"/>
                  </a:lnTo>
                  <a:lnTo>
                    <a:pt x="304" y="1684"/>
                  </a:lnTo>
                  <a:lnTo>
                    <a:pt x="236" y="1078"/>
                  </a:lnTo>
                  <a:lnTo>
                    <a:pt x="236" y="674"/>
                  </a:lnTo>
                  <a:lnTo>
                    <a:pt x="203" y="236"/>
                  </a:lnTo>
                  <a:lnTo>
                    <a:pt x="438" y="270"/>
                  </a:lnTo>
                  <a:lnTo>
                    <a:pt x="1145" y="270"/>
                  </a:lnTo>
                  <a:lnTo>
                    <a:pt x="2223" y="202"/>
                  </a:lnTo>
                  <a:lnTo>
                    <a:pt x="2256" y="236"/>
                  </a:lnTo>
                  <a:lnTo>
                    <a:pt x="2290" y="270"/>
                  </a:lnTo>
                  <a:lnTo>
                    <a:pt x="2357" y="270"/>
                  </a:lnTo>
                  <a:lnTo>
                    <a:pt x="2324" y="573"/>
                  </a:lnTo>
                  <a:lnTo>
                    <a:pt x="2324" y="910"/>
                  </a:lnTo>
                  <a:lnTo>
                    <a:pt x="2357" y="2088"/>
                  </a:lnTo>
                  <a:lnTo>
                    <a:pt x="2122" y="2054"/>
                  </a:lnTo>
                  <a:lnTo>
                    <a:pt x="1886" y="2088"/>
                  </a:lnTo>
                  <a:lnTo>
                    <a:pt x="1415" y="2122"/>
                  </a:lnTo>
                  <a:lnTo>
                    <a:pt x="674" y="2122"/>
                  </a:lnTo>
                  <a:lnTo>
                    <a:pt x="539" y="2155"/>
                  </a:lnTo>
                  <a:lnTo>
                    <a:pt x="438" y="2189"/>
                  </a:lnTo>
                  <a:lnTo>
                    <a:pt x="337" y="2290"/>
                  </a:lnTo>
                  <a:lnTo>
                    <a:pt x="438" y="2357"/>
                  </a:lnTo>
                  <a:lnTo>
                    <a:pt x="539" y="2391"/>
                  </a:lnTo>
                  <a:lnTo>
                    <a:pt x="775" y="2425"/>
                  </a:lnTo>
                  <a:lnTo>
                    <a:pt x="1280" y="2357"/>
                  </a:lnTo>
                  <a:lnTo>
                    <a:pt x="2122" y="2357"/>
                  </a:lnTo>
                  <a:lnTo>
                    <a:pt x="2391" y="2290"/>
                  </a:lnTo>
                  <a:lnTo>
                    <a:pt x="2425" y="2324"/>
                  </a:lnTo>
                  <a:lnTo>
                    <a:pt x="2492" y="2357"/>
                  </a:lnTo>
                  <a:lnTo>
                    <a:pt x="2559" y="2324"/>
                  </a:lnTo>
                  <a:lnTo>
                    <a:pt x="2559" y="2256"/>
                  </a:lnTo>
                  <a:lnTo>
                    <a:pt x="2526" y="1078"/>
                  </a:lnTo>
                  <a:lnTo>
                    <a:pt x="2526" y="573"/>
                  </a:lnTo>
                  <a:lnTo>
                    <a:pt x="2492" y="303"/>
                  </a:lnTo>
                  <a:lnTo>
                    <a:pt x="2425" y="68"/>
                  </a:lnTo>
                  <a:lnTo>
                    <a:pt x="2391" y="68"/>
                  </a:lnTo>
                  <a:lnTo>
                    <a:pt x="2391" y="101"/>
                  </a:lnTo>
                  <a:lnTo>
                    <a:pt x="2324" y="34"/>
                  </a:lnTo>
                  <a:lnTo>
                    <a:pt x="2223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5" name="Google Shape;1365;p8"/>
            <p:cNvSpPr/>
            <p:nvPr/>
          </p:nvSpPr>
          <p:spPr>
            <a:xfrm>
              <a:off x="4483350" y="3089800"/>
              <a:ext cx="8450" cy="58950"/>
            </a:xfrm>
            <a:custGeom>
              <a:rect b="b" l="l" r="r" t="t"/>
              <a:pathLst>
                <a:path extrusionOk="0" h="2358" w="338">
                  <a:moveTo>
                    <a:pt x="68" y="0"/>
                  </a:moveTo>
                  <a:lnTo>
                    <a:pt x="34" y="34"/>
                  </a:lnTo>
                  <a:lnTo>
                    <a:pt x="0" y="303"/>
                  </a:lnTo>
                  <a:lnTo>
                    <a:pt x="0" y="573"/>
                  </a:lnTo>
                  <a:lnTo>
                    <a:pt x="34" y="1078"/>
                  </a:lnTo>
                  <a:lnTo>
                    <a:pt x="68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3"/>
                  </a:lnTo>
                  <a:lnTo>
                    <a:pt x="270" y="2357"/>
                  </a:lnTo>
                  <a:lnTo>
                    <a:pt x="303" y="2323"/>
                  </a:lnTo>
                  <a:lnTo>
                    <a:pt x="337" y="2256"/>
                  </a:lnTo>
                  <a:lnTo>
                    <a:pt x="337" y="1987"/>
                  </a:lnTo>
                  <a:lnTo>
                    <a:pt x="303" y="1684"/>
                  </a:lnTo>
                  <a:lnTo>
                    <a:pt x="236" y="1078"/>
                  </a:lnTo>
                  <a:lnTo>
                    <a:pt x="202" y="539"/>
                  </a:lnTo>
                  <a:lnTo>
                    <a:pt x="202" y="303"/>
                  </a:lnTo>
                  <a:lnTo>
                    <a:pt x="135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6" name="Google Shape;1366;p8"/>
            <p:cNvSpPr/>
            <p:nvPr/>
          </p:nvSpPr>
          <p:spPr>
            <a:xfrm>
              <a:off x="4104575" y="2898725"/>
              <a:ext cx="64000" cy="59800"/>
            </a:xfrm>
            <a:custGeom>
              <a:rect b="b" l="l" r="r" t="t"/>
              <a:pathLst>
                <a:path extrusionOk="0" h="2392" w="2560">
                  <a:moveTo>
                    <a:pt x="135" y="1"/>
                  </a:moveTo>
                  <a:lnTo>
                    <a:pt x="102" y="34"/>
                  </a:lnTo>
                  <a:lnTo>
                    <a:pt x="68" y="34"/>
                  </a:lnTo>
                  <a:lnTo>
                    <a:pt x="34" y="304"/>
                  </a:lnTo>
                  <a:lnTo>
                    <a:pt x="1" y="573"/>
                  </a:lnTo>
                  <a:lnTo>
                    <a:pt x="1" y="1078"/>
                  </a:lnTo>
                  <a:lnTo>
                    <a:pt x="34" y="1684"/>
                  </a:lnTo>
                  <a:lnTo>
                    <a:pt x="68" y="2021"/>
                  </a:lnTo>
                  <a:lnTo>
                    <a:pt x="169" y="2290"/>
                  </a:lnTo>
                  <a:lnTo>
                    <a:pt x="203" y="2358"/>
                  </a:lnTo>
                  <a:lnTo>
                    <a:pt x="236" y="2358"/>
                  </a:lnTo>
                  <a:lnTo>
                    <a:pt x="304" y="2324"/>
                  </a:lnTo>
                  <a:lnTo>
                    <a:pt x="338" y="2256"/>
                  </a:lnTo>
                  <a:lnTo>
                    <a:pt x="304" y="1987"/>
                  </a:lnTo>
                  <a:lnTo>
                    <a:pt x="304" y="1684"/>
                  </a:lnTo>
                  <a:lnTo>
                    <a:pt x="236" y="1078"/>
                  </a:lnTo>
                  <a:lnTo>
                    <a:pt x="236" y="640"/>
                  </a:lnTo>
                  <a:lnTo>
                    <a:pt x="203" y="236"/>
                  </a:lnTo>
                  <a:lnTo>
                    <a:pt x="439" y="236"/>
                  </a:lnTo>
                  <a:lnTo>
                    <a:pt x="674" y="270"/>
                  </a:lnTo>
                  <a:lnTo>
                    <a:pt x="1146" y="236"/>
                  </a:lnTo>
                  <a:lnTo>
                    <a:pt x="2223" y="203"/>
                  </a:lnTo>
                  <a:lnTo>
                    <a:pt x="2257" y="236"/>
                  </a:lnTo>
                  <a:lnTo>
                    <a:pt x="2324" y="236"/>
                  </a:lnTo>
                  <a:lnTo>
                    <a:pt x="2290" y="573"/>
                  </a:lnTo>
                  <a:lnTo>
                    <a:pt x="2324" y="910"/>
                  </a:lnTo>
                  <a:lnTo>
                    <a:pt x="2358" y="2088"/>
                  </a:lnTo>
                  <a:lnTo>
                    <a:pt x="2122" y="2054"/>
                  </a:lnTo>
                  <a:lnTo>
                    <a:pt x="1886" y="2054"/>
                  </a:lnTo>
                  <a:lnTo>
                    <a:pt x="1415" y="2088"/>
                  </a:lnTo>
                  <a:lnTo>
                    <a:pt x="843" y="2088"/>
                  </a:lnTo>
                  <a:lnTo>
                    <a:pt x="674" y="2122"/>
                  </a:lnTo>
                  <a:lnTo>
                    <a:pt x="540" y="2122"/>
                  </a:lnTo>
                  <a:lnTo>
                    <a:pt x="405" y="2189"/>
                  </a:lnTo>
                  <a:lnTo>
                    <a:pt x="338" y="2256"/>
                  </a:lnTo>
                  <a:lnTo>
                    <a:pt x="338" y="2290"/>
                  </a:lnTo>
                  <a:lnTo>
                    <a:pt x="405" y="2358"/>
                  </a:lnTo>
                  <a:lnTo>
                    <a:pt x="540" y="2391"/>
                  </a:lnTo>
                  <a:lnTo>
                    <a:pt x="775" y="2391"/>
                  </a:lnTo>
                  <a:lnTo>
                    <a:pt x="1280" y="2358"/>
                  </a:lnTo>
                  <a:lnTo>
                    <a:pt x="2088" y="2358"/>
                  </a:lnTo>
                  <a:lnTo>
                    <a:pt x="2358" y="2290"/>
                  </a:lnTo>
                  <a:lnTo>
                    <a:pt x="2425" y="2324"/>
                  </a:lnTo>
                  <a:lnTo>
                    <a:pt x="2492" y="2324"/>
                  </a:lnTo>
                  <a:lnTo>
                    <a:pt x="2526" y="2290"/>
                  </a:lnTo>
                  <a:lnTo>
                    <a:pt x="2560" y="2223"/>
                  </a:lnTo>
                  <a:lnTo>
                    <a:pt x="2526" y="1044"/>
                  </a:lnTo>
                  <a:lnTo>
                    <a:pt x="2526" y="539"/>
                  </a:lnTo>
                  <a:lnTo>
                    <a:pt x="2492" y="304"/>
                  </a:lnTo>
                  <a:lnTo>
                    <a:pt x="2425" y="68"/>
                  </a:lnTo>
                  <a:lnTo>
                    <a:pt x="2425" y="34"/>
                  </a:lnTo>
                  <a:lnTo>
                    <a:pt x="2391" y="34"/>
                  </a:lnTo>
                  <a:lnTo>
                    <a:pt x="2391" y="102"/>
                  </a:lnTo>
                  <a:lnTo>
                    <a:pt x="2358" y="68"/>
                  </a:lnTo>
                  <a:lnTo>
                    <a:pt x="2290" y="34"/>
                  </a:lnTo>
                  <a:lnTo>
                    <a:pt x="2223" y="1"/>
                  </a:lnTo>
                  <a:lnTo>
                    <a:pt x="1987" y="1"/>
                  </a:lnTo>
                  <a:lnTo>
                    <a:pt x="1617" y="34"/>
                  </a:lnTo>
                  <a:lnTo>
                    <a:pt x="910" y="34"/>
                  </a:lnTo>
                  <a:lnTo>
                    <a:pt x="540" y="68"/>
                  </a:lnTo>
                  <a:lnTo>
                    <a:pt x="203" y="135"/>
                  </a:lnTo>
                  <a:lnTo>
                    <a:pt x="169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7" name="Google Shape;1367;p8"/>
            <p:cNvSpPr/>
            <p:nvPr/>
          </p:nvSpPr>
          <p:spPr>
            <a:xfrm>
              <a:off x="4501875" y="3099900"/>
              <a:ext cx="22750" cy="12650"/>
            </a:xfrm>
            <a:custGeom>
              <a:rect b="b" l="l" r="r" t="t"/>
              <a:pathLst>
                <a:path extrusionOk="0" h="506" w="910">
                  <a:moveTo>
                    <a:pt x="572" y="0"/>
                  </a:moveTo>
                  <a:lnTo>
                    <a:pt x="404" y="68"/>
                  </a:lnTo>
                  <a:lnTo>
                    <a:pt x="101" y="236"/>
                  </a:lnTo>
                  <a:lnTo>
                    <a:pt x="34" y="270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101" y="404"/>
                  </a:lnTo>
                  <a:lnTo>
                    <a:pt x="774" y="505"/>
                  </a:lnTo>
                  <a:lnTo>
                    <a:pt x="842" y="472"/>
                  </a:lnTo>
                  <a:lnTo>
                    <a:pt x="909" y="404"/>
                  </a:lnTo>
                  <a:lnTo>
                    <a:pt x="876" y="337"/>
                  </a:lnTo>
                  <a:lnTo>
                    <a:pt x="808" y="303"/>
                  </a:lnTo>
                  <a:lnTo>
                    <a:pt x="505" y="270"/>
                  </a:lnTo>
                  <a:lnTo>
                    <a:pt x="640" y="169"/>
                  </a:lnTo>
                  <a:lnTo>
                    <a:pt x="774" y="68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8" name="Google Shape;1368;p8"/>
            <p:cNvSpPr/>
            <p:nvPr/>
          </p:nvSpPr>
          <p:spPr>
            <a:xfrm>
              <a:off x="5144925" y="2978700"/>
              <a:ext cx="56425" cy="56400"/>
            </a:xfrm>
            <a:custGeom>
              <a:rect b="b" l="l" r="r" t="t"/>
              <a:pathLst>
                <a:path extrusionOk="0" h="2256" w="2257">
                  <a:moveTo>
                    <a:pt x="1213" y="169"/>
                  </a:moveTo>
                  <a:lnTo>
                    <a:pt x="1179" y="202"/>
                  </a:lnTo>
                  <a:lnTo>
                    <a:pt x="1179" y="270"/>
                  </a:lnTo>
                  <a:lnTo>
                    <a:pt x="1213" y="337"/>
                  </a:lnTo>
                  <a:lnTo>
                    <a:pt x="1516" y="337"/>
                  </a:lnTo>
                  <a:lnTo>
                    <a:pt x="1684" y="371"/>
                  </a:lnTo>
                  <a:lnTo>
                    <a:pt x="1819" y="505"/>
                  </a:lnTo>
                  <a:lnTo>
                    <a:pt x="1920" y="640"/>
                  </a:lnTo>
                  <a:lnTo>
                    <a:pt x="1987" y="842"/>
                  </a:lnTo>
                  <a:lnTo>
                    <a:pt x="2021" y="1044"/>
                  </a:lnTo>
                  <a:lnTo>
                    <a:pt x="2021" y="1212"/>
                  </a:lnTo>
                  <a:lnTo>
                    <a:pt x="1987" y="1414"/>
                  </a:lnTo>
                  <a:lnTo>
                    <a:pt x="1920" y="1616"/>
                  </a:lnTo>
                  <a:lnTo>
                    <a:pt x="1819" y="1785"/>
                  </a:lnTo>
                  <a:lnTo>
                    <a:pt x="1650" y="1886"/>
                  </a:lnTo>
                  <a:lnTo>
                    <a:pt x="1482" y="1987"/>
                  </a:lnTo>
                  <a:lnTo>
                    <a:pt x="1314" y="2020"/>
                  </a:lnTo>
                  <a:lnTo>
                    <a:pt x="1112" y="2020"/>
                  </a:lnTo>
                  <a:lnTo>
                    <a:pt x="943" y="1987"/>
                  </a:lnTo>
                  <a:lnTo>
                    <a:pt x="741" y="1886"/>
                  </a:lnTo>
                  <a:lnTo>
                    <a:pt x="573" y="1751"/>
                  </a:lnTo>
                  <a:lnTo>
                    <a:pt x="438" y="1616"/>
                  </a:lnTo>
                  <a:lnTo>
                    <a:pt x="337" y="1448"/>
                  </a:lnTo>
                  <a:lnTo>
                    <a:pt x="270" y="1280"/>
                  </a:lnTo>
                  <a:lnTo>
                    <a:pt x="236" y="1111"/>
                  </a:lnTo>
                  <a:lnTo>
                    <a:pt x="270" y="909"/>
                  </a:lnTo>
                  <a:lnTo>
                    <a:pt x="337" y="741"/>
                  </a:lnTo>
                  <a:lnTo>
                    <a:pt x="472" y="539"/>
                  </a:lnTo>
                  <a:lnTo>
                    <a:pt x="640" y="371"/>
                  </a:lnTo>
                  <a:lnTo>
                    <a:pt x="809" y="270"/>
                  </a:lnTo>
                  <a:lnTo>
                    <a:pt x="1011" y="202"/>
                  </a:lnTo>
                  <a:lnTo>
                    <a:pt x="1213" y="169"/>
                  </a:lnTo>
                  <a:close/>
                  <a:moveTo>
                    <a:pt x="1179" y="0"/>
                  </a:moveTo>
                  <a:lnTo>
                    <a:pt x="1011" y="34"/>
                  </a:lnTo>
                  <a:lnTo>
                    <a:pt x="842" y="101"/>
                  </a:lnTo>
                  <a:lnTo>
                    <a:pt x="674" y="169"/>
                  </a:lnTo>
                  <a:lnTo>
                    <a:pt x="506" y="270"/>
                  </a:lnTo>
                  <a:lnTo>
                    <a:pt x="371" y="404"/>
                  </a:lnTo>
                  <a:lnTo>
                    <a:pt x="270" y="539"/>
                  </a:lnTo>
                  <a:lnTo>
                    <a:pt x="135" y="741"/>
                  </a:lnTo>
                  <a:lnTo>
                    <a:pt x="34" y="943"/>
                  </a:lnTo>
                  <a:lnTo>
                    <a:pt x="1" y="1179"/>
                  </a:lnTo>
                  <a:lnTo>
                    <a:pt x="1" y="1313"/>
                  </a:lnTo>
                  <a:lnTo>
                    <a:pt x="68" y="1414"/>
                  </a:lnTo>
                  <a:lnTo>
                    <a:pt x="203" y="1650"/>
                  </a:lnTo>
                  <a:lnTo>
                    <a:pt x="371" y="1886"/>
                  </a:lnTo>
                  <a:lnTo>
                    <a:pt x="607" y="2088"/>
                  </a:lnTo>
                  <a:lnTo>
                    <a:pt x="876" y="2222"/>
                  </a:lnTo>
                  <a:lnTo>
                    <a:pt x="1112" y="2256"/>
                  </a:lnTo>
                  <a:lnTo>
                    <a:pt x="1347" y="2256"/>
                  </a:lnTo>
                  <a:lnTo>
                    <a:pt x="1549" y="2222"/>
                  </a:lnTo>
                  <a:lnTo>
                    <a:pt x="1785" y="2121"/>
                  </a:lnTo>
                  <a:lnTo>
                    <a:pt x="1953" y="1953"/>
                  </a:lnTo>
                  <a:lnTo>
                    <a:pt x="2088" y="1785"/>
                  </a:lnTo>
                  <a:lnTo>
                    <a:pt x="2189" y="1583"/>
                  </a:lnTo>
                  <a:lnTo>
                    <a:pt x="2256" y="1313"/>
                  </a:lnTo>
                  <a:lnTo>
                    <a:pt x="2256" y="1145"/>
                  </a:lnTo>
                  <a:lnTo>
                    <a:pt x="2223" y="943"/>
                  </a:lnTo>
                  <a:lnTo>
                    <a:pt x="2189" y="707"/>
                  </a:lnTo>
                  <a:lnTo>
                    <a:pt x="2088" y="505"/>
                  </a:lnTo>
                  <a:lnTo>
                    <a:pt x="1987" y="303"/>
                  </a:lnTo>
                  <a:lnTo>
                    <a:pt x="1852" y="169"/>
                  </a:lnTo>
                  <a:lnTo>
                    <a:pt x="1684" y="68"/>
                  </a:lnTo>
                  <a:lnTo>
                    <a:pt x="1516" y="68"/>
                  </a:lnTo>
                  <a:lnTo>
                    <a:pt x="1347" y="34"/>
                  </a:lnTo>
                  <a:lnTo>
                    <a:pt x="117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9" name="Google Shape;1369;p8"/>
            <p:cNvSpPr/>
            <p:nvPr/>
          </p:nvSpPr>
          <p:spPr>
            <a:xfrm>
              <a:off x="4186225" y="3053600"/>
              <a:ext cx="17700" cy="26125"/>
            </a:xfrm>
            <a:custGeom>
              <a:rect b="b" l="l" r="r" t="t"/>
              <a:pathLst>
                <a:path extrusionOk="0" h="1045" w="708">
                  <a:moveTo>
                    <a:pt x="506" y="1"/>
                  </a:moveTo>
                  <a:lnTo>
                    <a:pt x="371" y="34"/>
                  </a:lnTo>
                  <a:lnTo>
                    <a:pt x="135" y="34"/>
                  </a:lnTo>
                  <a:lnTo>
                    <a:pt x="102" y="68"/>
                  </a:lnTo>
                  <a:lnTo>
                    <a:pt x="34" y="68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3"/>
                  </a:lnTo>
                  <a:lnTo>
                    <a:pt x="68" y="203"/>
                  </a:lnTo>
                  <a:lnTo>
                    <a:pt x="68" y="607"/>
                  </a:lnTo>
                  <a:lnTo>
                    <a:pt x="169" y="977"/>
                  </a:lnTo>
                  <a:lnTo>
                    <a:pt x="203" y="1044"/>
                  </a:lnTo>
                  <a:lnTo>
                    <a:pt x="270" y="1044"/>
                  </a:lnTo>
                  <a:lnTo>
                    <a:pt x="337" y="1011"/>
                  </a:lnTo>
                  <a:lnTo>
                    <a:pt x="337" y="943"/>
                  </a:lnTo>
                  <a:lnTo>
                    <a:pt x="304" y="573"/>
                  </a:lnTo>
                  <a:lnTo>
                    <a:pt x="371" y="607"/>
                  </a:lnTo>
                  <a:lnTo>
                    <a:pt x="472" y="573"/>
                  </a:lnTo>
                  <a:lnTo>
                    <a:pt x="573" y="539"/>
                  </a:lnTo>
                  <a:lnTo>
                    <a:pt x="607" y="506"/>
                  </a:lnTo>
                  <a:lnTo>
                    <a:pt x="607" y="472"/>
                  </a:lnTo>
                  <a:lnTo>
                    <a:pt x="573" y="405"/>
                  </a:lnTo>
                  <a:lnTo>
                    <a:pt x="506" y="405"/>
                  </a:lnTo>
                  <a:lnTo>
                    <a:pt x="337" y="438"/>
                  </a:lnTo>
                  <a:lnTo>
                    <a:pt x="270" y="472"/>
                  </a:lnTo>
                  <a:lnTo>
                    <a:pt x="236" y="236"/>
                  </a:lnTo>
                  <a:lnTo>
                    <a:pt x="371" y="236"/>
                  </a:lnTo>
                  <a:lnTo>
                    <a:pt x="539" y="203"/>
                  </a:lnTo>
                  <a:lnTo>
                    <a:pt x="607" y="169"/>
                  </a:lnTo>
                  <a:lnTo>
                    <a:pt x="674" y="135"/>
                  </a:lnTo>
                  <a:lnTo>
                    <a:pt x="708" y="102"/>
                  </a:lnTo>
                  <a:lnTo>
                    <a:pt x="708" y="68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0" name="Google Shape;1370;p8"/>
            <p:cNvSpPr/>
            <p:nvPr/>
          </p:nvSpPr>
          <p:spPr>
            <a:xfrm>
              <a:off x="4127300" y="2927350"/>
              <a:ext cx="19400" cy="21900"/>
            </a:xfrm>
            <a:custGeom>
              <a:rect b="b" l="l" r="r" t="t"/>
              <a:pathLst>
                <a:path extrusionOk="0" h="876" w="776">
                  <a:moveTo>
                    <a:pt x="405" y="0"/>
                  </a:moveTo>
                  <a:lnTo>
                    <a:pt x="270" y="135"/>
                  </a:lnTo>
                  <a:lnTo>
                    <a:pt x="169" y="270"/>
                  </a:lnTo>
                  <a:lnTo>
                    <a:pt x="1" y="606"/>
                  </a:lnTo>
                  <a:lnTo>
                    <a:pt x="1" y="640"/>
                  </a:lnTo>
                  <a:lnTo>
                    <a:pt x="1" y="674"/>
                  </a:lnTo>
                  <a:lnTo>
                    <a:pt x="35" y="707"/>
                  </a:lnTo>
                  <a:lnTo>
                    <a:pt x="102" y="741"/>
                  </a:lnTo>
                  <a:lnTo>
                    <a:pt x="338" y="741"/>
                  </a:lnTo>
                  <a:lnTo>
                    <a:pt x="573" y="707"/>
                  </a:lnTo>
                  <a:lnTo>
                    <a:pt x="573" y="808"/>
                  </a:lnTo>
                  <a:lnTo>
                    <a:pt x="607" y="876"/>
                  </a:lnTo>
                  <a:lnTo>
                    <a:pt x="708" y="876"/>
                  </a:lnTo>
                  <a:lnTo>
                    <a:pt x="708" y="775"/>
                  </a:lnTo>
                  <a:lnTo>
                    <a:pt x="708" y="674"/>
                  </a:lnTo>
                  <a:lnTo>
                    <a:pt x="775" y="674"/>
                  </a:lnTo>
                  <a:lnTo>
                    <a:pt x="775" y="606"/>
                  </a:lnTo>
                  <a:lnTo>
                    <a:pt x="775" y="539"/>
                  </a:lnTo>
                  <a:lnTo>
                    <a:pt x="708" y="505"/>
                  </a:lnTo>
                  <a:lnTo>
                    <a:pt x="742" y="337"/>
                  </a:lnTo>
                  <a:lnTo>
                    <a:pt x="742" y="270"/>
                  </a:lnTo>
                  <a:lnTo>
                    <a:pt x="708" y="303"/>
                  </a:lnTo>
                  <a:lnTo>
                    <a:pt x="607" y="505"/>
                  </a:lnTo>
                  <a:lnTo>
                    <a:pt x="237" y="539"/>
                  </a:lnTo>
                  <a:lnTo>
                    <a:pt x="237" y="539"/>
                  </a:lnTo>
                  <a:lnTo>
                    <a:pt x="371" y="303"/>
                  </a:lnTo>
                  <a:lnTo>
                    <a:pt x="472" y="68"/>
                  </a:lnTo>
                  <a:lnTo>
                    <a:pt x="472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1" name="Google Shape;1371;p8"/>
            <p:cNvSpPr/>
            <p:nvPr/>
          </p:nvSpPr>
          <p:spPr>
            <a:xfrm>
              <a:off x="4232525" y="3029200"/>
              <a:ext cx="55575" cy="61475"/>
            </a:xfrm>
            <a:custGeom>
              <a:rect b="b" l="l" r="r" t="t"/>
              <a:pathLst>
                <a:path extrusionOk="0" h="2459" w="2223">
                  <a:moveTo>
                    <a:pt x="1785" y="0"/>
                  </a:moveTo>
                  <a:lnTo>
                    <a:pt x="1313" y="68"/>
                  </a:lnTo>
                  <a:lnTo>
                    <a:pt x="707" y="68"/>
                  </a:lnTo>
                  <a:lnTo>
                    <a:pt x="101" y="101"/>
                  </a:lnTo>
                  <a:lnTo>
                    <a:pt x="34" y="135"/>
                  </a:lnTo>
                  <a:lnTo>
                    <a:pt x="0" y="202"/>
                  </a:lnTo>
                  <a:lnTo>
                    <a:pt x="34" y="236"/>
                  </a:lnTo>
                  <a:lnTo>
                    <a:pt x="68" y="303"/>
                  </a:lnTo>
                  <a:lnTo>
                    <a:pt x="34" y="505"/>
                  </a:lnTo>
                  <a:lnTo>
                    <a:pt x="34" y="741"/>
                  </a:lnTo>
                  <a:lnTo>
                    <a:pt x="68" y="1179"/>
                  </a:lnTo>
                  <a:lnTo>
                    <a:pt x="68" y="1717"/>
                  </a:lnTo>
                  <a:lnTo>
                    <a:pt x="68" y="2020"/>
                  </a:lnTo>
                  <a:lnTo>
                    <a:pt x="101" y="2290"/>
                  </a:lnTo>
                  <a:lnTo>
                    <a:pt x="68" y="2323"/>
                  </a:lnTo>
                  <a:lnTo>
                    <a:pt x="101" y="2391"/>
                  </a:lnTo>
                  <a:lnTo>
                    <a:pt x="135" y="2458"/>
                  </a:lnTo>
                  <a:lnTo>
                    <a:pt x="202" y="2458"/>
                  </a:lnTo>
                  <a:lnTo>
                    <a:pt x="808" y="2424"/>
                  </a:lnTo>
                  <a:lnTo>
                    <a:pt x="1448" y="2391"/>
                  </a:lnTo>
                  <a:lnTo>
                    <a:pt x="1852" y="2391"/>
                  </a:lnTo>
                  <a:lnTo>
                    <a:pt x="2054" y="2323"/>
                  </a:lnTo>
                  <a:lnTo>
                    <a:pt x="2121" y="2290"/>
                  </a:lnTo>
                  <a:lnTo>
                    <a:pt x="2222" y="2222"/>
                  </a:lnTo>
                  <a:lnTo>
                    <a:pt x="2121" y="2155"/>
                  </a:lnTo>
                  <a:lnTo>
                    <a:pt x="2020" y="2121"/>
                  </a:lnTo>
                  <a:lnTo>
                    <a:pt x="1852" y="2121"/>
                  </a:lnTo>
                  <a:lnTo>
                    <a:pt x="1414" y="2155"/>
                  </a:lnTo>
                  <a:lnTo>
                    <a:pt x="303" y="2222"/>
                  </a:lnTo>
                  <a:lnTo>
                    <a:pt x="303" y="1953"/>
                  </a:lnTo>
                  <a:lnTo>
                    <a:pt x="303" y="1684"/>
                  </a:lnTo>
                  <a:lnTo>
                    <a:pt x="270" y="1179"/>
                  </a:lnTo>
                  <a:lnTo>
                    <a:pt x="270" y="741"/>
                  </a:lnTo>
                  <a:lnTo>
                    <a:pt x="270" y="505"/>
                  </a:lnTo>
                  <a:lnTo>
                    <a:pt x="202" y="303"/>
                  </a:lnTo>
                  <a:lnTo>
                    <a:pt x="842" y="303"/>
                  </a:lnTo>
                  <a:lnTo>
                    <a:pt x="1482" y="270"/>
                  </a:lnTo>
                  <a:lnTo>
                    <a:pt x="1886" y="236"/>
                  </a:lnTo>
                  <a:lnTo>
                    <a:pt x="2088" y="169"/>
                  </a:lnTo>
                  <a:lnTo>
                    <a:pt x="2155" y="135"/>
                  </a:lnTo>
                  <a:lnTo>
                    <a:pt x="2222" y="68"/>
                  </a:lnTo>
                  <a:lnTo>
                    <a:pt x="2222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2" name="Google Shape;1372;p8"/>
            <p:cNvSpPr/>
            <p:nvPr/>
          </p:nvSpPr>
          <p:spPr>
            <a:xfrm>
              <a:off x="4146675" y="2967750"/>
              <a:ext cx="7600" cy="58100"/>
            </a:xfrm>
            <a:custGeom>
              <a:rect b="b" l="l" r="r" t="t"/>
              <a:pathLst>
                <a:path extrusionOk="0" h="2324" w="304">
                  <a:moveTo>
                    <a:pt x="34" y="1"/>
                  </a:moveTo>
                  <a:lnTo>
                    <a:pt x="34" y="34"/>
                  </a:lnTo>
                  <a:lnTo>
                    <a:pt x="0" y="304"/>
                  </a:lnTo>
                  <a:lnTo>
                    <a:pt x="0" y="539"/>
                  </a:lnTo>
                  <a:lnTo>
                    <a:pt x="0" y="1078"/>
                  </a:lnTo>
                  <a:lnTo>
                    <a:pt x="34" y="1684"/>
                  </a:lnTo>
                  <a:lnTo>
                    <a:pt x="101" y="1987"/>
                  </a:lnTo>
                  <a:lnTo>
                    <a:pt x="169" y="2290"/>
                  </a:lnTo>
                  <a:lnTo>
                    <a:pt x="202" y="2324"/>
                  </a:lnTo>
                  <a:lnTo>
                    <a:pt x="303" y="2324"/>
                  </a:lnTo>
                  <a:lnTo>
                    <a:pt x="303" y="2256"/>
                  </a:lnTo>
                  <a:lnTo>
                    <a:pt x="303" y="1953"/>
                  </a:lnTo>
                  <a:lnTo>
                    <a:pt x="303" y="1650"/>
                  </a:lnTo>
                  <a:lnTo>
                    <a:pt x="236" y="1078"/>
                  </a:lnTo>
                  <a:lnTo>
                    <a:pt x="202" y="539"/>
                  </a:lnTo>
                  <a:lnTo>
                    <a:pt x="169" y="270"/>
                  </a:lnTo>
                  <a:lnTo>
                    <a:pt x="135" y="34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3" name="Google Shape;1373;p8"/>
            <p:cNvSpPr/>
            <p:nvPr/>
          </p:nvSpPr>
          <p:spPr>
            <a:xfrm>
              <a:off x="4160975" y="3030025"/>
              <a:ext cx="64850" cy="63175"/>
            </a:xfrm>
            <a:custGeom>
              <a:rect b="b" l="l" r="r" t="t"/>
              <a:pathLst>
                <a:path extrusionOk="0" h="2527" w="2594">
                  <a:moveTo>
                    <a:pt x="2290" y="237"/>
                  </a:moveTo>
                  <a:lnTo>
                    <a:pt x="2324" y="674"/>
                  </a:lnTo>
                  <a:lnTo>
                    <a:pt x="2324" y="1078"/>
                  </a:lnTo>
                  <a:lnTo>
                    <a:pt x="2324" y="1684"/>
                  </a:lnTo>
                  <a:lnTo>
                    <a:pt x="2324" y="1987"/>
                  </a:lnTo>
                  <a:lnTo>
                    <a:pt x="2357" y="2290"/>
                  </a:lnTo>
                  <a:lnTo>
                    <a:pt x="2357" y="2290"/>
                  </a:lnTo>
                  <a:lnTo>
                    <a:pt x="2223" y="2223"/>
                  </a:lnTo>
                  <a:lnTo>
                    <a:pt x="2122" y="2156"/>
                  </a:lnTo>
                  <a:lnTo>
                    <a:pt x="1819" y="2156"/>
                  </a:lnTo>
                  <a:lnTo>
                    <a:pt x="1246" y="2189"/>
                  </a:lnTo>
                  <a:lnTo>
                    <a:pt x="775" y="2189"/>
                  </a:lnTo>
                  <a:lnTo>
                    <a:pt x="539" y="2223"/>
                  </a:lnTo>
                  <a:lnTo>
                    <a:pt x="304" y="2257"/>
                  </a:lnTo>
                  <a:lnTo>
                    <a:pt x="236" y="1078"/>
                  </a:lnTo>
                  <a:lnTo>
                    <a:pt x="236" y="742"/>
                  </a:lnTo>
                  <a:lnTo>
                    <a:pt x="169" y="439"/>
                  </a:lnTo>
                  <a:lnTo>
                    <a:pt x="236" y="439"/>
                  </a:lnTo>
                  <a:lnTo>
                    <a:pt x="270" y="405"/>
                  </a:lnTo>
                  <a:lnTo>
                    <a:pt x="304" y="371"/>
                  </a:lnTo>
                  <a:lnTo>
                    <a:pt x="1347" y="338"/>
                  </a:lnTo>
                  <a:lnTo>
                    <a:pt x="1819" y="304"/>
                  </a:lnTo>
                  <a:lnTo>
                    <a:pt x="2054" y="270"/>
                  </a:lnTo>
                  <a:lnTo>
                    <a:pt x="2290" y="237"/>
                  </a:lnTo>
                  <a:close/>
                  <a:moveTo>
                    <a:pt x="2357" y="1"/>
                  </a:moveTo>
                  <a:lnTo>
                    <a:pt x="2324" y="35"/>
                  </a:lnTo>
                  <a:lnTo>
                    <a:pt x="2290" y="35"/>
                  </a:lnTo>
                  <a:lnTo>
                    <a:pt x="2290" y="136"/>
                  </a:lnTo>
                  <a:lnTo>
                    <a:pt x="1953" y="102"/>
                  </a:lnTo>
                  <a:lnTo>
                    <a:pt x="1583" y="102"/>
                  </a:lnTo>
                  <a:lnTo>
                    <a:pt x="876" y="169"/>
                  </a:lnTo>
                  <a:lnTo>
                    <a:pt x="270" y="169"/>
                  </a:lnTo>
                  <a:lnTo>
                    <a:pt x="203" y="203"/>
                  </a:lnTo>
                  <a:lnTo>
                    <a:pt x="135" y="270"/>
                  </a:lnTo>
                  <a:lnTo>
                    <a:pt x="102" y="270"/>
                  </a:lnTo>
                  <a:lnTo>
                    <a:pt x="102" y="237"/>
                  </a:lnTo>
                  <a:lnTo>
                    <a:pt x="68" y="237"/>
                  </a:lnTo>
                  <a:lnTo>
                    <a:pt x="1" y="506"/>
                  </a:lnTo>
                  <a:lnTo>
                    <a:pt x="1" y="742"/>
                  </a:lnTo>
                  <a:lnTo>
                    <a:pt x="68" y="1247"/>
                  </a:lnTo>
                  <a:lnTo>
                    <a:pt x="102" y="2425"/>
                  </a:lnTo>
                  <a:lnTo>
                    <a:pt x="135" y="2492"/>
                  </a:lnTo>
                  <a:lnTo>
                    <a:pt x="203" y="2526"/>
                  </a:lnTo>
                  <a:lnTo>
                    <a:pt x="270" y="2492"/>
                  </a:lnTo>
                  <a:lnTo>
                    <a:pt x="304" y="2459"/>
                  </a:lnTo>
                  <a:lnTo>
                    <a:pt x="573" y="2492"/>
                  </a:lnTo>
                  <a:lnTo>
                    <a:pt x="842" y="2492"/>
                  </a:lnTo>
                  <a:lnTo>
                    <a:pt x="1415" y="2459"/>
                  </a:lnTo>
                  <a:lnTo>
                    <a:pt x="1920" y="2459"/>
                  </a:lnTo>
                  <a:lnTo>
                    <a:pt x="2155" y="2425"/>
                  </a:lnTo>
                  <a:lnTo>
                    <a:pt x="2256" y="2358"/>
                  </a:lnTo>
                  <a:lnTo>
                    <a:pt x="2357" y="2290"/>
                  </a:lnTo>
                  <a:lnTo>
                    <a:pt x="2357" y="2324"/>
                  </a:lnTo>
                  <a:lnTo>
                    <a:pt x="2425" y="2358"/>
                  </a:lnTo>
                  <a:lnTo>
                    <a:pt x="2492" y="2358"/>
                  </a:lnTo>
                  <a:lnTo>
                    <a:pt x="2526" y="2290"/>
                  </a:lnTo>
                  <a:lnTo>
                    <a:pt x="2559" y="1987"/>
                  </a:lnTo>
                  <a:lnTo>
                    <a:pt x="2593" y="1684"/>
                  </a:lnTo>
                  <a:lnTo>
                    <a:pt x="2559" y="1078"/>
                  </a:lnTo>
                  <a:lnTo>
                    <a:pt x="2526" y="540"/>
                  </a:lnTo>
                  <a:lnTo>
                    <a:pt x="2492" y="304"/>
                  </a:lnTo>
                  <a:lnTo>
                    <a:pt x="2425" y="35"/>
                  </a:lnTo>
                  <a:lnTo>
                    <a:pt x="2391" y="35"/>
                  </a:lnTo>
                  <a:lnTo>
                    <a:pt x="235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4" name="Google Shape;1374;p8"/>
            <p:cNvSpPr/>
            <p:nvPr/>
          </p:nvSpPr>
          <p:spPr>
            <a:xfrm>
              <a:off x="4328475" y="3051075"/>
              <a:ext cx="19375" cy="17700"/>
            </a:xfrm>
            <a:custGeom>
              <a:rect b="b" l="l" r="r" t="t"/>
              <a:pathLst>
                <a:path extrusionOk="0" h="708" w="775">
                  <a:moveTo>
                    <a:pt x="573" y="1"/>
                  </a:moveTo>
                  <a:lnTo>
                    <a:pt x="506" y="34"/>
                  </a:lnTo>
                  <a:lnTo>
                    <a:pt x="472" y="102"/>
                  </a:lnTo>
                  <a:lnTo>
                    <a:pt x="438" y="236"/>
                  </a:lnTo>
                  <a:lnTo>
                    <a:pt x="438" y="270"/>
                  </a:lnTo>
                  <a:lnTo>
                    <a:pt x="203" y="304"/>
                  </a:lnTo>
                  <a:lnTo>
                    <a:pt x="169" y="135"/>
                  </a:lnTo>
                  <a:lnTo>
                    <a:pt x="135" y="102"/>
                  </a:lnTo>
                  <a:lnTo>
                    <a:pt x="68" y="102"/>
                  </a:lnTo>
                  <a:lnTo>
                    <a:pt x="68" y="135"/>
                  </a:lnTo>
                  <a:lnTo>
                    <a:pt x="34" y="337"/>
                  </a:lnTo>
                  <a:lnTo>
                    <a:pt x="1" y="371"/>
                  </a:lnTo>
                  <a:lnTo>
                    <a:pt x="34" y="438"/>
                  </a:lnTo>
                  <a:lnTo>
                    <a:pt x="68" y="640"/>
                  </a:lnTo>
                  <a:lnTo>
                    <a:pt x="102" y="674"/>
                  </a:lnTo>
                  <a:lnTo>
                    <a:pt x="169" y="674"/>
                  </a:lnTo>
                  <a:lnTo>
                    <a:pt x="203" y="640"/>
                  </a:lnTo>
                  <a:lnTo>
                    <a:pt x="236" y="573"/>
                  </a:lnTo>
                  <a:lnTo>
                    <a:pt x="203" y="472"/>
                  </a:lnTo>
                  <a:lnTo>
                    <a:pt x="472" y="472"/>
                  </a:lnTo>
                  <a:lnTo>
                    <a:pt x="506" y="607"/>
                  </a:lnTo>
                  <a:lnTo>
                    <a:pt x="506" y="640"/>
                  </a:lnTo>
                  <a:lnTo>
                    <a:pt x="573" y="708"/>
                  </a:lnTo>
                  <a:lnTo>
                    <a:pt x="607" y="708"/>
                  </a:lnTo>
                  <a:lnTo>
                    <a:pt x="640" y="674"/>
                  </a:lnTo>
                  <a:lnTo>
                    <a:pt x="640" y="640"/>
                  </a:lnTo>
                  <a:lnTo>
                    <a:pt x="674" y="573"/>
                  </a:lnTo>
                  <a:lnTo>
                    <a:pt x="640" y="438"/>
                  </a:lnTo>
                  <a:lnTo>
                    <a:pt x="741" y="371"/>
                  </a:lnTo>
                  <a:lnTo>
                    <a:pt x="775" y="304"/>
                  </a:lnTo>
                  <a:lnTo>
                    <a:pt x="775" y="270"/>
                  </a:lnTo>
                  <a:lnTo>
                    <a:pt x="741" y="236"/>
                  </a:lnTo>
                  <a:lnTo>
                    <a:pt x="674" y="203"/>
                  </a:lnTo>
                  <a:lnTo>
                    <a:pt x="607" y="236"/>
                  </a:lnTo>
                  <a:lnTo>
                    <a:pt x="607" y="135"/>
                  </a:lnTo>
                  <a:lnTo>
                    <a:pt x="640" y="68"/>
                  </a:lnTo>
                  <a:lnTo>
                    <a:pt x="640" y="34"/>
                  </a:lnTo>
                  <a:lnTo>
                    <a:pt x="64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5" name="Google Shape;1375;p8"/>
            <p:cNvSpPr/>
            <p:nvPr/>
          </p:nvSpPr>
          <p:spPr>
            <a:xfrm>
              <a:off x="4254400" y="3051075"/>
              <a:ext cx="25275" cy="22750"/>
            </a:xfrm>
            <a:custGeom>
              <a:rect b="b" l="l" r="r" t="t"/>
              <a:pathLst>
                <a:path extrusionOk="0" h="910" w="1011">
                  <a:moveTo>
                    <a:pt x="371" y="1"/>
                  </a:moveTo>
                  <a:lnTo>
                    <a:pt x="270" y="34"/>
                  </a:lnTo>
                  <a:lnTo>
                    <a:pt x="169" y="135"/>
                  </a:lnTo>
                  <a:lnTo>
                    <a:pt x="68" y="203"/>
                  </a:lnTo>
                  <a:lnTo>
                    <a:pt x="34" y="337"/>
                  </a:lnTo>
                  <a:lnTo>
                    <a:pt x="1" y="472"/>
                  </a:lnTo>
                  <a:lnTo>
                    <a:pt x="34" y="573"/>
                  </a:lnTo>
                  <a:lnTo>
                    <a:pt x="68" y="674"/>
                  </a:lnTo>
                  <a:lnTo>
                    <a:pt x="135" y="741"/>
                  </a:lnTo>
                  <a:lnTo>
                    <a:pt x="203" y="809"/>
                  </a:lnTo>
                  <a:lnTo>
                    <a:pt x="304" y="842"/>
                  </a:lnTo>
                  <a:lnTo>
                    <a:pt x="405" y="876"/>
                  </a:lnTo>
                  <a:lnTo>
                    <a:pt x="506" y="876"/>
                  </a:lnTo>
                  <a:lnTo>
                    <a:pt x="607" y="809"/>
                  </a:lnTo>
                  <a:lnTo>
                    <a:pt x="607" y="876"/>
                  </a:lnTo>
                  <a:lnTo>
                    <a:pt x="640" y="910"/>
                  </a:lnTo>
                  <a:lnTo>
                    <a:pt x="674" y="910"/>
                  </a:lnTo>
                  <a:lnTo>
                    <a:pt x="708" y="876"/>
                  </a:lnTo>
                  <a:lnTo>
                    <a:pt x="708" y="842"/>
                  </a:lnTo>
                  <a:lnTo>
                    <a:pt x="708" y="741"/>
                  </a:lnTo>
                  <a:lnTo>
                    <a:pt x="708" y="607"/>
                  </a:lnTo>
                  <a:lnTo>
                    <a:pt x="708" y="573"/>
                  </a:lnTo>
                  <a:lnTo>
                    <a:pt x="943" y="539"/>
                  </a:lnTo>
                  <a:lnTo>
                    <a:pt x="977" y="506"/>
                  </a:lnTo>
                  <a:lnTo>
                    <a:pt x="1011" y="438"/>
                  </a:lnTo>
                  <a:lnTo>
                    <a:pt x="977" y="371"/>
                  </a:lnTo>
                  <a:lnTo>
                    <a:pt x="910" y="337"/>
                  </a:lnTo>
                  <a:lnTo>
                    <a:pt x="674" y="337"/>
                  </a:lnTo>
                  <a:lnTo>
                    <a:pt x="539" y="371"/>
                  </a:lnTo>
                  <a:lnTo>
                    <a:pt x="438" y="438"/>
                  </a:lnTo>
                  <a:lnTo>
                    <a:pt x="405" y="472"/>
                  </a:lnTo>
                  <a:lnTo>
                    <a:pt x="438" y="506"/>
                  </a:lnTo>
                  <a:lnTo>
                    <a:pt x="607" y="539"/>
                  </a:lnTo>
                  <a:lnTo>
                    <a:pt x="607" y="573"/>
                  </a:lnTo>
                  <a:lnTo>
                    <a:pt x="607" y="640"/>
                  </a:lnTo>
                  <a:lnTo>
                    <a:pt x="506" y="674"/>
                  </a:lnTo>
                  <a:lnTo>
                    <a:pt x="405" y="674"/>
                  </a:lnTo>
                  <a:lnTo>
                    <a:pt x="304" y="640"/>
                  </a:lnTo>
                  <a:lnTo>
                    <a:pt x="236" y="607"/>
                  </a:lnTo>
                  <a:lnTo>
                    <a:pt x="203" y="539"/>
                  </a:lnTo>
                  <a:lnTo>
                    <a:pt x="203" y="438"/>
                  </a:lnTo>
                  <a:lnTo>
                    <a:pt x="203" y="337"/>
                  </a:lnTo>
                  <a:lnTo>
                    <a:pt x="270" y="270"/>
                  </a:lnTo>
                  <a:lnTo>
                    <a:pt x="337" y="203"/>
                  </a:lnTo>
                  <a:lnTo>
                    <a:pt x="539" y="135"/>
                  </a:lnTo>
                  <a:lnTo>
                    <a:pt x="741" y="102"/>
                  </a:lnTo>
                  <a:lnTo>
                    <a:pt x="741" y="68"/>
                  </a:lnTo>
                  <a:lnTo>
                    <a:pt x="60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6" name="Google Shape;1376;p8"/>
            <p:cNvSpPr/>
            <p:nvPr/>
          </p:nvSpPr>
          <p:spPr>
            <a:xfrm>
              <a:off x="4365500" y="3115050"/>
              <a:ext cx="19400" cy="16850"/>
            </a:xfrm>
            <a:custGeom>
              <a:rect b="b" l="l" r="r" t="t"/>
              <a:pathLst>
                <a:path extrusionOk="0" h="674" w="776">
                  <a:moveTo>
                    <a:pt x="102" y="0"/>
                  </a:moveTo>
                  <a:lnTo>
                    <a:pt x="35" y="34"/>
                  </a:lnTo>
                  <a:lnTo>
                    <a:pt x="35" y="101"/>
                  </a:lnTo>
                  <a:lnTo>
                    <a:pt x="35" y="135"/>
                  </a:lnTo>
                  <a:lnTo>
                    <a:pt x="1" y="270"/>
                  </a:lnTo>
                  <a:lnTo>
                    <a:pt x="1" y="573"/>
                  </a:lnTo>
                  <a:lnTo>
                    <a:pt x="35" y="640"/>
                  </a:lnTo>
                  <a:lnTo>
                    <a:pt x="102" y="674"/>
                  </a:lnTo>
                  <a:lnTo>
                    <a:pt x="136" y="640"/>
                  </a:lnTo>
                  <a:lnTo>
                    <a:pt x="203" y="606"/>
                  </a:lnTo>
                  <a:lnTo>
                    <a:pt x="203" y="371"/>
                  </a:lnTo>
                  <a:lnTo>
                    <a:pt x="405" y="573"/>
                  </a:lnTo>
                  <a:lnTo>
                    <a:pt x="472" y="606"/>
                  </a:lnTo>
                  <a:lnTo>
                    <a:pt x="573" y="640"/>
                  </a:lnTo>
                  <a:lnTo>
                    <a:pt x="674" y="640"/>
                  </a:lnTo>
                  <a:lnTo>
                    <a:pt x="742" y="573"/>
                  </a:lnTo>
                  <a:lnTo>
                    <a:pt x="775" y="505"/>
                  </a:lnTo>
                  <a:lnTo>
                    <a:pt x="775" y="438"/>
                  </a:lnTo>
                  <a:lnTo>
                    <a:pt x="742" y="270"/>
                  </a:lnTo>
                  <a:lnTo>
                    <a:pt x="708" y="135"/>
                  </a:lnTo>
                  <a:lnTo>
                    <a:pt x="708" y="68"/>
                  </a:lnTo>
                  <a:lnTo>
                    <a:pt x="641" y="34"/>
                  </a:lnTo>
                  <a:lnTo>
                    <a:pt x="607" y="34"/>
                  </a:lnTo>
                  <a:lnTo>
                    <a:pt x="540" y="68"/>
                  </a:lnTo>
                  <a:lnTo>
                    <a:pt x="506" y="169"/>
                  </a:lnTo>
                  <a:lnTo>
                    <a:pt x="506" y="236"/>
                  </a:lnTo>
                  <a:lnTo>
                    <a:pt x="573" y="438"/>
                  </a:lnTo>
                  <a:lnTo>
                    <a:pt x="506" y="404"/>
                  </a:lnTo>
                  <a:lnTo>
                    <a:pt x="439" y="337"/>
                  </a:lnTo>
                  <a:lnTo>
                    <a:pt x="203" y="34"/>
                  </a:lnTo>
                  <a:lnTo>
                    <a:pt x="1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7" name="Google Shape;1377;p8"/>
            <p:cNvSpPr/>
            <p:nvPr/>
          </p:nvSpPr>
          <p:spPr>
            <a:xfrm>
              <a:off x="4301550" y="3025825"/>
              <a:ext cx="64825" cy="60625"/>
            </a:xfrm>
            <a:custGeom>
              <a:rect b="b" l="l" r="r" t="t"/>
              <a:pathLst>
                <a:path extrusionOk="0" h="2425" w="2593">
                  <a:moveTo>
                    <a:pt x="1785" y="1"/>
                  </a:moveTo>
                  <a:lnTo>
                    <a:pt x="1280" y="68"/>
                  </a:lnTo>
                  <a:lnTo>
                    <a:pt x="707" y="102"/>
                  </a:lnTo>
                  <a:lnTo>
                    <a:pt x="135" y="203"/>
                  </a:lnTo>
                  <a:lnTo>
                    <a:pt x="101" y="135"/>
                  </a:lnTo>
                  <a:lnTo>
                    <a:pt x="101" y="102"/>
                  </a:lnTo>
                  <a:lnTo>
                    <a:pt x="34" y="102"/>
                  </a:lnTo>
                  <a:lnTo>
                    <a:pt x="0" y="135"/>
                  </a:lnTo>
                  <a:lnTo>
                    <a:pt x="0" y="438"/>
                  </a:lnTo>
                  <a:lnTo>
                    <a:pt x="0" y="741"/>
                  </a:lnTo>
                  <a:lnTo>
                    <a:pt x="34" y="1347"/>
                  </a:lnTo>
                  <a:lnTo>
                    <a:pt x="34" y="1852"/>
                  </a:lnTo>
                  <a:lnTo>
                    <a:pt x="67" y="2122"/>
                  </a:lnTo>
                  <a:lnTo>
                    <a:pt x="101" y="2391"/>
                  </a:lnTo>
                  <a:lnTo>
                    <a:pt x="135" y="2391"/>
                  </a:lnTo>
                  <a:lnTo>
                    <a:pt x="135" y="2425"/>
                  </a:lnTo>
                  <a:lnTo>
                    <a:pt x="202" y="2391"/>
                  </a:lnTo>
                  <a:lnTo>
                    <a:pt x="1313" y="2391"/>
                  </a:lnTo>
                  <a:lnTo>
                    <a:pt x="1818" y="2357"/>
                  </a:lnTo>
                  <a:lnTo>
                    <a:pt x="2088" y="2324"/>
                  </a:lnTo>
                  <a:lnTo>
                    <a:pt x="2323" y="2290"/>
                  </a:lnTo>
                  <a:lnTo>
                    <a:pt x="2357" y="2324"/>
                  </a:lnTo>
                  <a:lnTo>
                    <a:pt x="2391" y="2324"/>
                  </a:lnTo>
                  <a:lnTo>
                    <a:pt x="2492" y="2290"/>
                  </a:lnTo>
                  <a:lnTo>
                    <a:pt x="2559" y="2189"/>
                  </a:lnTo>
                  <a:lnTo>
                    <a:pt x="2559" y="2088"/>
                  </a:lnTo>
                  <a:lnTo>
                    <a:pt x="2593" y="1953"/>
                  </a:lnTo>
                  <a:lnTo>
                    <a:pt x="2559" y="1718"/>
                  </a:lnTo>
                  <a:lnTo>
                    <a:pt x="2525" y="1482"/>
                  </a:lnTo>
                  <a:lnTo>
                    <a:pt x="2525" y="741"/>
                  </a:lnTo>
                  <a:lnTo>
                    <a:pt x="2458" y="405"/>
                  </a:lnTo>
                  <a:lnTo>
                    <a:pt x="2391" y="236"/>
                  </a:lnTo>
                  <a:lnTo>
                    <a:pt x="2323" y="102"/>
                  </a:lnTo>
                  <a:lnTo>
                    <a:pt x="2290" y="102"/>
                  </a:lnTo>
                  <a:lnTo>
                    <a:pt x="2256" y="203"/>
                  </a:lnTo>
                  <a:lnTo>
                    <a:pt x="2256" y="337"/>
                  </a:lnTo>
                  <a:lnTo>
                    <a:pt x="2256" y="607"/>
                  </a:lnTo>
                  <a:lnTo>
                    <a:pt x="2290" y="1145"/>
                  </a:lnTo>
                  <a:lnTo>
                    <a:pt x="2323" y="1650"/>
                  </a:lnTo>
                  <a:lnTo>
                    <a:pt x="2323" y="2155"/>
                  </a:lnTo>
                  <a:lnTo>
                    <a:pt x="2088" y="2122"/>
                  </a:lnTo>
                  <a:lnTo>
                    <a:pt x="1818" y="2088"/>
                  </a:lnTo>
                  <a:lnTo>
                    <a:pt x="1280" y="2088"/>
                  </a:lnTo>
                  <a:lnTo>
                    <a:pt x="269" y="2189"/>
                  </a:lnTo>
                  <a:lnTo>
                    <a:pt x="236" y="2189"/>
                  </a:lnTo>
                  <a:lnTo>
                    <a:pt x="269" y="1920"/>
                  </a:lnTo>
                  <a:lnTo>
                    <a:pt x="269" y="1684"/>
                  </a:lnTo>
                  <a:lnTo>
                    <a:pt x="236" y="1145"/>
                  </a:lnTo>
                  <a:lnTo>
                    <a:pt x="202" y="775"/>
                  </a:lnTo>
                  <a:lnTo>
                    <a:pt x="168" y="405"/>
                  </a:lnTo>
                  <a:lnTo>
                    <a:pt x="808" y="337"/>
                  </a:lnTo>
                  <a:lnTo>
                    <a:pt x="1448" y="270"/>
                  </a:lnTo>
                  <a:lnTo>
                    <a:pt x="1886" y="236"/>
                  </a:lnTo>
                  <a:lnTo>
                    <a:pt x="2088" y="203"/>
                  </a:lnTo>
                  <a:lnTo>
                    <a:pt x="2290" y="102"/>
                  </a:lnTo>
                  <a:lnTo>
                    <a:pt x="2290" y="68"/>
                  </a:lnTo>
                  <a:lnTo>
                    <a:pt x="2155" y="34"/>
                  </a:lnTo>
                  <a:lnTo>
                    <a:pt x="205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378" name="Google Shape;1378;p8"/>
          <p:cNvSpPr txBox="1"/>
          <p:nvPr>
            <p:ph type="title"/>
          </p:nvPr>
        </p:nvSpPr>
        <p:spPr>
          <a:xfrm>
            <a:off x="1131750" y="623025"/>
            <a:ext cx="6880500" cy="58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Caption">
  <p:cSld name="CAPTION_ONLY">
    <p:spTree>
      <p:nvGrpSpPr>
        <p:cNvPr id="1379" name="Shape 1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0" name="Google Shape;1380;p9"/>
          <p:cNvGrpSpPr/>
          <p:nvPr/>
        </p:nvGrpSpPr>
        <p:grpSpPr>
          <a:xfrm>
            <a:off x="1" y="-8"/>
            <a:ext cx="9152065" cy="5147920"/>
            <a:chOff x="328725" y="238125"/>
            <a:chExt cx="3447625" cy="2585725"/>
          </a:xfrm>
        </p:grpSpPr>
        <p:sp>
          <p:nvSpPr>
            <p:cNvPr id="1381" name="Google Shape;1381;p9"/>
            <p:cNvSpPr/>
            <p:nvPr/>
          </p:nvSpPr>
          <p:spPr>
            <a:xfrm>
              <a:off x="2397625" y="2721125"/>
              <a:ext cx="62300" cy="66525"/>
            </a:xfrm>
            <a:custGeom>
              <a:rect b="b" l="l" r="r" t="t"/>
              <a:pathLst>
                <a:path extrusionOk="0" h="2661" w="2492">
                  <a:moveTo>
                    <a:pt x="1885" y="135"/>
                  </a:moveTo>
                  <a:lnTo>
                    <a:pt x="2289" y="169"/>
                  </a:lnTo>
                  <a:lnTo>
                    <a:pt x="2323" y="203"/>
                  </a:lnTo>
                  <a:lnTo>
                    <a:pt x="2357" y="270"/>
                  </a:lnTo>
                  <a:lnTo>
                    <a:pt x="2357" y="539"/>
                  </a:lnTo>
                  <a:lnTo>
                    <a:pt x="2357" y="1011"/>
                  </a:lnTo>
                  <a:lnTo>
                    <a:pt x="2323" y="1617"/>
                  </a:lnTo>
                  <a:lnTo>
                    <a:pt x="2289" y="2223"/>
                  </a:lnTo>
                  <a:lnTo>
                    <a:pt x="2256" y="2324"/>
                  </a:lnTo>
                  <a:lnTo>
                    <a:pt x="2256" y="2391"/>
                  </a:lnTo>
                  <a:lnTo>
                    <a:pt x="2222" y="2425"/>
                  </a:lnTo>
                  <a:lnTo>
                    <a:pt x="2121" y="2425"/>
                  </a:lnTo>
                  <a:lnTo>
                    <a:pt x="1650" y="2492"/>
                  </a:lnTo>
                  <a:lnTo>
                    <a:pt x="741" y="2492"/>
                  </a:lnTo>
                  <a:lnTo>
                    <a:pt x="505" y="2425"/>
                  </a:lnTo>
                  <a:lnTo>
                    <a:pt x="404" y="2391"/>
                  </a:lnTo>
                  <a:lnTo>
                    <a:pt x="337" y="2324"/>
                  </a:lnTo>
                  <a:lnTo>
                    <a:pt x="236" y="2156"/>
                  </a:lnTo>
                  <a:lnTo>
                    <a:pt x="202" y="1920"/>
                  </a:lnTo>
                  <a:lnTo>
                    <a:pt x="135" y="1516"/>
                  </a:lnTo>
                  <a:lnTo>
                    <a:pt x="101" y="1112"/>
                  </a:lnTo>
                  <a:lnTo>
                    <a:pt x="135" y="674"/>
                  </a:lnTo>
                  <a:lnTo>
                    <a:pt x="202" y="270"/>
                  </a:lnTo>
                  <a:lnTo>
                    <a:pt x="236" y="270"/>
                  </a:lnTo>
                  <a:lnTo>
                    <a:pt x="269" y="236"/>
                  </a:lnTo>
                  <a:lnTo>
                    <a:pt x="875" y="203"/>
                  </a:lnTo>
                  <a:lnTo>
                    <a:pt x="1515" y="135"/>
                  </a:lnTo>
                  <a:close/>
                  <a:moveTo>
                    <a:pt x="1279" y="1"/>
                  </a:moveTo>
                  <a:lnTo>
                    <a:pt x="135" y="102"/>
                  </a:lnTo>
                  <a:lnTo>
                    <a:pt x="101" y="135"/>
                  </a:lnTo>
                  <a:lnTo>
                    <a:pt x="67" y="169"/>
                  </a:lnTo>
                  <a:lnTo>
                    <a:pt x="67" y="203"/>
                  </a:lnTo>
                  <a:lnTo>
                    <a:pt x="101" y="236"/>
                  </a:lnTo>
                  <a:lnTo>
                    <a:pt x="135" y="236"/>
                  </a:lnTo>
                  <a:lnTo>
                    <a:pt x="67" y="472"/>
                  </a:lnTo>
                  <a:lnTo>
                    <a:pt x="34" y="708"/>
                  </a:lnTo>
                  <a:lnTo>
                    <a:pt x="0" y="1213"/>
                  </a:lnTo>
                  <a:lnTo>
                    <a:pt x="34" y="1752"/>
                  </a:lnTo>
                  <a:lnTo>
                    <a:pt x="67" y="2088"/>
                  </a:lnTo>
                  <a:lnTo>
                    <a:pt x="135" y="2223"/>
                  </a:lnTo>
                  <a:lnTo>
                    <a:pt x="202" y="2391"/>
                  </a:lnTo>
                  <a:lnTo>
                    <a:pt x="236" y="2459"/>
                  </a:lnTo>
                  <a:lnTo>
                    <a:pt x="303" y="2526"/>
                  </a:lnTo>
                  <a:lnTo>
                    <a:pt x="438" y="2593"/>
                  </a:lnTo>
                  <a:lnTo>
                    <a:pt x="606" y="2627"/>
                  </a:lnTo>
                  <a:lnTo>
                    <a:pt x="741" y="2627"/>
                  </a:lnTo>
                  <a:lnTo>
                    <a:pt x="1212" y="2661"/>
                  </a:lnTo>
                  <a:lnTo>
                    <a:pt x="1683" y="2627"/>
                  </a:lnTo>
                  <a:lnTo>
                    <a:pt x="2020" y="2627"/>
                  </a:lnTo>
                  <a:lnTo>
                    <a:pt x="2222" y="2593"/>
                  </a:lnTo>
                  <a:lnTo>
                    <a:pt x="2289" y="2560"/>
                  </a:lnTo>
                  <a:lnTo>
                    <a:pt x="2357" y="2526"/>
                  </a:lnTo>
                  <a:lnTo>
                    <a:pt x="2424" y="2358"/>
                  </a:lnTo>
                  <a:lnTo>
                    <a:pt x="2458" y="2156"/>
                  </a:lnTo>
                  <a:lnTo>
                    <a:pt x="2458" y="1785"/>
                  </a:lnTo>
                  <a:lnTo>
                    <a:pt x="2491" y="943"/>
                  </a:lnTo>
                  <a:lnTo>
                    <a:pt x="2491" y="102"/>
                  </a:lnTo>
                  <a:lnTo>
                    <a:pt x="2491" y="68"/>
                  </a:lnTo>
                  <a:lnTo>
                    <a:pt x="2458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2" name="Google Shape;1382;p9"/>
            <p:cNvSpPr/>
            <p:nvPr/>
          </p:nvSpPr>
          <p:spPr>
            <a:xfrm>
              <a:off x="2424550" y="2739650"/>
              <a:ext cx="16850" cy="17700"/>
            </a:xfrm>
            <a:custGeom>
              <a:rect b="b" l="l" r="r" t="t"/>
              <a:pathLst>
                <a:path extrusionOk="0" h="708" w="674">
                  <a:moveTo>
                    <a:pt x="169" y="0"/>
                  </a:moveTo>
                  <a:lnTo>
                    <a:pt x="135" y="101"/>
                  </a:lnTo>
                  <a:lnTo>
                    <a:pt x="135" y="202"/>
                  </a:lnTo>
                  <a:lnTo>
                    <a:pt x="68" y="202"/>
                  </a:lnTo>
                  <a:lnTo>
                    <a:pt x="0" y="236"/>
                  </a:lnTo>
                  <a:lnTo>
                    <a:pt x="0" y="303"/>
                  </a:lnTo>
                  <a:lnTo>
                    <a:pt x="34" y="337"/>
                  </a:lnTo>
                  <a:lnTo>
                    <a:pt x="135" y="337"/>
                  </a:lnTo>
                  <a:lnTo>
                    <a:pt x="135" y="505"/>
                  </a:lnTo>
                  <a:lnTo>
                    <a:pt x="135" y="674"/>
                  </a:lnTo>
                  <a:lnTo>
                    <a:pt x="169" y="708"/>
                  </a:lnTo>
                  <a:lnTo>
                    <a:pt x="236" y="708"/>
                  </a:lnTo>
                  <a:lnTo>
                    <a:pt x="270" y="674"/>
                  </a:lnTo>
                  <a:lnTo>
                    <a:pt x="270" y="505"/>
                  </a:lnTo>
                  <a:lnTo>
                    <a:pt x="270" y="303"/>
                  </a:lnTo>
                  <a:lnTo>
                    <a:pt x="337" y="303"/>
                  </a:lnTo>
                  <a:lnTo>
                    <a:pt x="505" y="337"/>
                  </a:lnTo>
                  <a:lnTo>
                    <a:pt x="640" y="337"/>
                  </a:lnTo>
                  <a:lnTo>
                    <a:pt x="674" y="303"/>
                  </a:lnTo>
                  <a:lnTo>
                    <a:pt x="674" y="270"/>
                  </a:lnTo>
                  <a:lnTo>
                    <a:pt x="674" y="202"/>
                  </a:lnTo>
                  <a:lnTo>
                    <a:pt x="606" y="169"/>
                  </a:lnTo>
                  <a:lnTo>
                    <a:pt x="270" y="169"/>
                  </a:lnTo>
                  <a:lnTo>
                    <a:pt x="270" y="68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3" name="Google Shape;1383;p9"/>
            <p:cNvSpPr/>
            <p:nvPr/>
          </p:nvSpPr>
          <p:spPr>
            <a:xfrm>
              <a:off x="2276400" y="2759850"/>
              <a:ext cx="13500" cy="17700"/>
            </a:xfrm>
            <a:custGeom>
              <a:rect b="b" l="l" r="r" t="t"/>
              <a:pathLst>
                <a:path extrusionOk="0" h="708" w="540">
                  <a:moveTo>
                    <a:pt x="405" y="135"/>
                  </a:moveTo>
                  <a:lnTo>
                    <a:pt x="405" y="236"/>
                  </a:lnTo>
                  <a:lnTo>
                    <a:pt x="405" y="304"/>
                  </a:lnTo>
                  <a:lnTo>
                    <a:pt x="338" y="472"/>
                  </a:lnTo>
                  <a:lnTo>
                    <a:pt x="270" y="607"/>
                  </a:lnTo>
                  <a:lnTo>
                    <a:pt x="203" y="607"/>
                  </a:lnTo>
                  <a:lnTo>
                    <a:pt x="169" y="506"/>
                  </a:lnTo>
                  <a:lnTo>
                    <a:pt x="136" y="405"/>
                  </a:lnTo>
                  <a:lnTo>
                    <a:pt x="136" y="304"/>
                  </a:lnTo>
                  <a:lnTo>
                    <a:pt x="203" y="236"/>
                  </a:lnTo>
                  <a:lnTo>
                    <a:pt x="371" y="169"/>
                  </a:lnTo>
                  <a:lnTo>
                    <a:pt x="338" y="135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203" y="102"/>
                  </a:lnTo>
                  <a:lnTo>
                    <a:pt x="136" y="169"/>
                  </a:lnTo>
                  <a:lnTo>
                    <a:pt x="68" y="236"/>
                  </a:lnTo>
                  <a:lnTo>
                    <a:pt x="1" y="337"/>
                  </a:lnTo>
                  <a:lnTo>
                    <a:pt x="1" y="405"/>
                  </a:lnTo>
                  <a:lnTo>
                    <a:pt x="68" y="607"/>
                  </a:lnTo>
                  <a:lnTo>
                    <a:pt x="136" y="674"/>
                  </a:lnTo>
                  <a:lnTo>
                    <a:pt x="203" y="708"/>
                  </a:lnTo>
                  <a:lnTo>
                    <a:pt x="270" y="708"/>
                  </a:lnTo>
                  <a:lnTo>
                    <a:pt x="371" y="674"/>
                  </a:lnTo>
                  <a:lnTo>
                    <a:pt x="439" y="607"/>
                  </a:lnTo>
                  <a:lnTo>
                    <a:pt x="472" y="539"/>
                  </a:lnTo>
                  <a:lnTo>
                    <a:pt x="506" y="337"/>
                  </a:lnTo>
                  <a:lnTo>
                    <a:pt x="540" y="169"/>
                  </a:lnTo>
                  <a:lnTo>
                    <a:pt x="506" y="68"/>
                  </a:lnTo>
                  <a:lnTo>
                    <a:pt x="439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4" name="Google Shape;1384;p9"/>
            <p:cNvSpPr/>
            <p:nvPr/>
          </p:nvSpPr>
          <p:spPr>
            <a:xfrm>
              <a:off x="1523075" y="2675675"/>
              <a:ext cx="67375" cy="38750"/>
            </a:xfrm>
            <a:custGeom>
              <a:rect b="b" l="l" r="r" t="t"/>
              <a:pathLst>
                <a:path extrusionOk="0" h="1550" w="2695">
                  <a:moveTo>
                    <a:pt x="2021" y="135"/>
                  </a:moveTo>
                  <a:lnTo>
                    <a:pt x="2358" y="169"/>
                  </a:lnTo>
                  <a:lnTo>
                    <a:pt x="2492" y="236"/>
                  </a:lnTo>
                  <a:lnTo>
                    <a:pt x="2560" y="304"/>
                  </a:lnTo>
                  <a:lnTo>
                    <a:pt x="2593" y="438"/>
                  </a:lnTo>
                  <a:lnTo>
                    <a:pt x="2593" y="573"/>
                  </a:lnTo>
                  <a:lnTo>
                    <a:pt x="2560" y="876"/>
                  </a:lnTo>
                  <a:lnTo>
                    <a:pt x="2492" y="1112"/>
                  </a:lnTo>
                  <a:lnTo>
                    <a:pt x="2459" y="1246"/>
                  </a:lnTo>
                  <a:lnTo>
                    <a:pt x="2391" y="1314"/>
                  </a:lnTo>
                  <a:lnTo>
                    <a:pt x="2324" y="1347"/>
                  </a:lnTo>
                  <a:lnTo>
                    <a:pt x="2223" y="1381"/>
                  </a:lnTo>
                  <a:lnTo>
                    <a:pt x="1617" y="1448"/>
                  </a:lnTo>
                  <a:lnTo>
                    <a:pt x="1146" y="1448"/>
                  </a:lnTo>
                  <a:lnTo>
                    <a:pt x="641" y="1415"/>
                  </a:lnTo>
                  <a:lnTo>
                    <a:pt x="270" y="1381"/>
                  </a:lnTo>
                  <a:lnTo>
                    <a:pt x="203" y="1381"/>
                  </a:lnTo>
                  <a:lnTo>
                    <a:pt x="169" y="1347"/>
                  </a:lnTo>
                  <a:lnTo>
                    <a:pt x="136" y="1246"/>
                  </a:lnTo>
                  <a:lnTo>
                    <a:pt x="102" y="1044"/>
                  </a:lnTo>
                  <a:lnTo>
                    <a:pt x="136" y="607"/>
                  </a:lnTo>
                  <a:lnTo>
                    <a:pt x="169" y="169"/>
                  </a:lnTo>
                  <a:lnTo>
                    <a:pt x="540" y="203"/>
                  </a:lnTo>
                  <a:lnTo>
                    <a:pt x="910" y="169"/>
                  </a:lnTo>
                  <a:lnTo>
                    <a:pt x="1651" y="135"/>
                  </a:lnTo>
                  <a:close/>
                  <a:moveTo>
                    <a:pt x="1785" y="1"/>
                  </a:moveTo>
                  <a:lnTo>
                    <a:pt x="1247" y="34"/>
                  </a:lnTo>
                  <a:lnTo>
                    <a:pt x="674" y="68"/>
                  </a:lnTo>
                  <a:lnTo>
                    <a:pt x="405" y="68"/>
                  </a:lnTo>
                  <a:lnTo>
                    <a:pt x="169" y="34"/>
                  </a:lnTo>
                  <a:lnTo>
                    <a:pt x="68" y="34"/>
                  </a:lnTo>
                  <a:lnTo>
                    <a:pt x="68" y="102"/>
                  </a:lnTo>
                  <a:lnTo>
                    <a:pt x="68" y="135"/>
                  </a:lnTo>
                  <a:lnTo>
                    <a:pt x="35" y="472"/>
                  </a:lnTo>
                  <a:lnTo>
                    <a:pt x="1" y="910"/>
                  </a:lnTo>
                  <a:lnTo>
                    <a:pt x="1" y="1145"/>
                  </a:lnTo>
                  <a:lnTo>
                    <a:pt x="35" y="1314"/>
                  </a:lnTo>
                  <a:lnTo>
                    <a:pt x="68" y="1448"/>
                  </a:lnTo>
                  <a:lnTo>
                    <a:pt x="136" y="1482"/>
                  </a:lnTo>
                  <a:lnTo>
                    <a:pt x="169" y="1516"/>
                  </a:lnTo>
                  <a:lnTo>
                    <a:pt x="775" y="1549"/>
                  </a:lnTo>
                  <a:lnTo>
                    <a:pt x="1348" y="1549"/>
                  </a:lnTo>
                  <a:lnTo>
                    <a:pt x="1920" y="1516"/>
                  </a:lnTo>
                  <a:lnTo>
                    <a:pt x="2492" y="1448"/>
                  </a:lnTo>
                  <a:lnTo>
                    <a:pt x="2526" y="1415"/>
                  </a:lnTo>
                  <a:lnTo>
                    <a:pt x="2526" y="1381"/>
                  </a:lnTo>
                  <a:lnTo>
                    <a:pt x="2627" y="1011"/>
                  </a:lnTo>
                  <a:lnTo>
                    <a:pt x="2661" y="809"/>
                  </a:lnTo>
                  <a:lnTo>
                    <a:pt x="2694" y="607"/>
                  </a:lnTo>
                  <a:lnTo>
                    <a:pt x="2694" y="405"/>
                  </a:lnTo>
                  <a:lnTo>
                    <a:pt x="2627" y="270"/>
                  </a:lnTo>
                  <a:lnTo>
                    <a:pt x="2593" y="169"/>
                  </a:lnTo>
                  <a:lnTo>
                    <a:pt x="2526" y="135"/>
                  </a:lnTo>
                  <a:lnTo>
                    <a:pt x="2425" y="68"/>
                  </a:lnTo>
                  <a:lnTo>
                    <a:pt x="2324" y="34"/>
                  </a:lnTo>
                  <a:lnTo>
                    <a:pt x="20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5" name="Google Shape;1385;p9"/>
            <p:cNvSpPr/>
            <p:nvPr/>
          </p:nvSpPr>
          <p:spPr>
            <a:xfrm>
              <a:off x="2347950" y="2750600"/>
              <a:ext cx="16025" cy="4225"/>
            </a:xfrm>
            <a:custGeom>
              <a:rect b="b" l="l" r="r" t="t"/>
              <a:pathLst>
                <a:path extrusionOk="0" h="169" w="641">
                  <a:moveTo>
                    <a:pt x="34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135" y="135"/>
                  </a:lnTo>
                  <a:lnTo>
                    <a:pt x="270" y="169"/>
                  </a:lnTo>
                  <a:lnTo>
                    <a:pt x="573" y="169"/>
                  </a:lnTo>
                  <a:lnTo>
                    <a:pt x="607" y="135"/>
                  </a:lnTo>
                  <a:lnTo>
                    <a:pt x="640" y="101"/>
                  </a:lnTo>
                  <a:lnTo>
                    <a:pt x="640" y="67"/>
                  </a:lnTo>
                  <a:lnTo>
                    <a:pt x="607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6" name="Google Shape;1386;p9"/>
            <p:cNvSpPr/>
            <p:nvPr/>
          </p:nvSpPr>
          <p:spPr>
            <a:xfrm>
              <a:off x="2319325" y="2720300"/>
              <a:ext cx="69900" cy="66500"/>
            </a:xfrm>
            <a:custGeom>
              <a:rect b="b" l="l" r="r" t="t"/>
              <a:pathLst>
                <a:path extrusionOk="0" h="2660" w="2796">
                  <a:moveTo>
                    <a:pt x="439" y="0"/>
                  </a:moveTo>
                  <a:lnTo>
                    <a:pt x="203" y="67"/>
                  </a:lnTo>
                  <a:lnTo>
                    <a:pt x="102" y="101"/>
                  </a:lnTo>
                  <a:lnTo>
                    <a:pt x="35" y="168"/>
                  </a:lnTo>
                  <a:lnTo>
                    <a:pt x="1" y="236"/>
                  </a:lnTo>
                  <a:lnTo>
                    <a:pt x="35" y="269"/>
                  </a:lnTo>
                  <a:lnTo>
                    <a:pt x="102" y="269"/>
                  </a:lnTo>
                  <a:lnTo>
                    <a:pt x="136" y="236"/>
                  </a:lnTo>
                  <a:lnTo>
                    <a:pt x="203" y="202"/>
                  </a:lnTo>
                  <a:lnTo>
                    <a:pt x="304" y="168"/>
                  </a:lnTo>
                  <a:lnTo>
                    <a:pt x="540" y="135"/>
                  </a:lnTo>
                  <a:lnTo>
                    <a:pt x="977" y="168"/>
                  </a:lnTo>
                  <a:lnTo>
                    <a:pt x="1920" y="202"/>
                  </a:lnTo>
                  <a:lnTo>
                    <a:pt x="2257" y="236"/>
                  </a:lnTo>
                  <a:lnTo>
                    <a:pt x="2391" y="269"/>
                  </a:lnTo>
                  <a:lnTo>
                    <a:pt x="2526" y="337"/>
                  </a:lnTo>
                  <a:lnTo>
                    <a:pt x="2593" y="370"/>
                  </a:lnTo>
                  <a:lnTo>
                    <a:pt x="2627" y="438"/>
                  </a:lnTo>
                  <a:lnTo>
                    <a:pt x="2661" y="606"/>
                  </a:lnTo>
                  <a:lnTo>
                    <a:pt x="2627" y="909"/>
                  </a:lnTo>
                  <a:lnTo>
                    <a:pt x="2661" y="1549"/>
                  </a:lnTo>
                  <a:lnTo>
                    <a:pt x="2627" y="2189"/>
                  </a:lnTo>
                  <a:lnTo>
                    <a:pt x="2593" y="2424"/>
                  </a:lnTo>
                  <a:lnTo>
                    <a:pt x="2593" y="2458"/>
                  </a:lnTo>
                  <a:lnTo>
                    <a:pt x="2526" y="2458"/>
                  </a:lnTo>
                  <a:lnTo>
                    <a:pt x="2425" y="2492"/>
                  </a:lnTo>
                  <a:lnTo>
                    <a:pt x="2156" y="2492"/>
                  </a:lnTo>
                  <a:lnTo>
                    <a:pt x="1449" y="2458"/>
                  </a:lnTo>
                  <a:lnTo>
                    <a:pt x="1146" y="2492"/>
                  </a:lnTo>
                  <a:lnTo>
                    <a:pt x="843" y="2525"/>
                  </a:lnTo>
                  <a:lnTo>
                    <a:pt x="708" y="2525"/>
                  </a:lnTo>
                  <a:lnTo>
                    <a:pt x="573" y="2458"/>
                  </a:lnTo>
                  <a:lnTo>
                    <a:pt x="472" y="2391"/>
                  </a:lnTo>
                  <a:lnTo>
                    <a:pt x="405" y="2256"/>
                  </a:lnTo>
                  <a:lnTo>
                    <a:pt x="338" y="2020"/>
                  </a:lnTo>
                  <a:lnTo>
                    <a:pt x="304" y="1785"/>
                  </a:lnTo>
                  <a:lnTo>
                    <a:pt x="304" y="1246"/>
                  </a:lnTo>
                  <a:lnTo>
                    <a:pt x="304" y="774"/>
                  </a:lnTo>
                  <a:lnTo>
                    <a:pt x="338" y="303"/>
                  </a:lnTo>
                  <a:lnTo>
                    <a:pt x="304" y="269"/>
                  </a:lnTo>
                  <a:lnTo>
                    <a:pt x="304" y="236"/>
                  </a:lnTo>
                  <a:lnTo>
                    <a:pt x="270" y="236"/>
                  </a:lnTo>
                  <a:lnTo>
                    <a:pt x="237" y="269"/>
                  </a:lnTo>
                  <a:lnTo>
                    <a:pt x="203" y="505"/>
                  </a:lnTo>
                  <a:lnTo>
                    <a:pt x="169" y="774"/>
                  </a:lnTo>
                  <a:lnTo>
                    <a:pt x="169" y="1246"/>
                  </a:lnTo>
                  <a:lnTo>
                    <a:pt x="203" y="1852"/>
                  </a:lnTo>
                  <a:lnTo>
                    <a:pt x="237" y="2121"/>
                  </a:lnTo>
                  <a:lnTo>
                    <a:pt x="270" y="2290"/>
                  </a:lnTo>
                  <a:lnTo>
                    <a:pt x="304" y="2391"/>
                  </a:lnTo>
                  <a:lnTo>
                    <a:pt x="371" y="2492"/>
                  </a:lnTo>
                  <a:lnTo>
                    <a:pt x="472" y="2559"/>
                  </a:lnTo>
                  <a:lnTo>
                    <a:pt x="540" y="2593"/>
                  </a:lnTo>
                  <a:lnTo>
                    <a:pt x="641" y="2626"/>
                  </a:lnTo>
                  <a:lnTo>
                    <a:pt x="843" y="2660"/>
                  </a:lnTo>
                  <a:lnTo>
                    <a:pt x="1078" y="2626"/>
                  </a:lnTo>
                  <a:lnTo>
                    <a:pt x="2290" y="2626"/>
                  </a:lnTo>
                  <a:lnTo>
                    <a:pt x="2694" y="2593"/>
                  </a:lnTo>
                  <a:lnTo>
                    <a:pt x="2728" y="2559"/>
                  </a:lnTo>
                  <a:lnTo>
                    <a:pt x="2728" y="2525"/>
                  </a:lnTo>
                  <a:lnTo>
                    <a:pt x="2762" y="2054"/>
                  </a:lnTo>
                  <a:lnTo>
                    <a:pt x="2795" y="1616"/>
                  </a:lnTo>
                  <a:lnTo>
                    <a:pt x="2762" y="707"/>
                  </a:lnTo>
                  <a:lnTo>
                    <a:pt x="2762" y="438"/>
                  </a:lnTo>
                  <a:lnTo>
                    <a:pt x="2728" y="370"/>
                  </a:lnTo>
                  <a:lnTo>
                    <a:pt x="2661" y="269"/>
                  </a:lnTo>
                  <a:lnTo>
                    <a:pt x="2593" y="236"/>
                  </a:lnTo>
                  <a:lnTo>
                    <a:pt x="2526" y="168"/>
                  </a:lnTo>
                  <a:lnTo>
                    <a:pt x="2257" y="101"/>
                  </a:lnTo>
                  <a:lnTo>
                    <a:pt x="1920" y="67"/>
                  </a:lnTo>
                  <a:lnTo>
                    <a:pt x="1583" y="67"/>
                  </a:lnTo>
                  <a:lnTo>
                    <a:pt x="910" y="34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7" name="Google Shape;1387;p9"/>
            <p:cNvSpPr/>
            <p:nvPr/>
          </p:nvSpPr>
          <p:spPr>
            <a:xfrm>
              <a:off x="2128275" y="2674000"/>
              <a:ext cx="67350" cy="42100"/>
            </a:xfrm>
            <a:custGeom>
              <a:rect b="b" l="l" r="r" t="t"/>
              <a:pathLst>
                <a:path extrusionOk="0" h="1684" w="2694">
                  <a:moveTo>
                    <a:pt x="707" y="135"/>
                  </a:moveTo>
                  <a:lnTo>
                    <a:pt x="977" y="202"/>
                  </a:lnTo>
                  <a:lnTo>
                    <a:pt x="1212" y="202"/>
                  </a:lnTo>
                  <a:lnTo>
                    <a:pt x="1886" y="236"/>
                  </a:lnTo>
                  <a:lnTo>
                    <a:pt x="2222" y="236"/>
                  </a:lnTo>
                  <a:lnTo>
                    <a:pt x="2559" y="202"/>
                  </a:lnTo>
                  <a:lnTo>
                    <a:pt x="2559" y="202"/>
                  </a:lnTo>
                  <a:lnTo>
                    <a:pt x="2492" y="707"/>
                  </a:lnTo>
                  <a:lnTo>
                    <a:pt x="2492" y="1179"/>
                  </a:lnTo>
                  <a:lnTo>
                    <a:pt x="2458" y="1313"/>
                  </a:lnTo>
                  <a:lnTo>
                    <a:pt x="2458" y="1414"/>
                  </a:lnTo>
                  <a:lnTo>
                    <a:pt x="2357" y="1482"/>
                  </a:lnTo>
                  <a:lnTo>
                    <a:pt x="2256" y="1482"/>
                  </a:lnTo>
                  <a:lnTo>
                    <a:pt x="1616" y="1515"/>
                  </a:lnTo>
                  <a:lnTo>
                    <a:pt x="1313" y="1515"/>
                  </a:lnTo>
                  <a:lnTo>
                    <a:pt x="876" y="1549"/>
                  </a:lnTo>
                  <a:lnTo>
                    <a:pt x="640" y="1515"/>
                  </a:lnTo>
                  <a:lnTo>
                    <a:pt x="438" y="1515"/>
                  </a:lnTo>
                  <a:lnTo>
                    <a:pt x="303" y="1448"/>
                  </a:lnTo>
                  <a:lnTo>
                    <a:pt x="270" y="1414"/>
                  </a:lnTo>
                  <a:lnTo>
                    <a:pt x="236" y="1381"/>
                  </a:lnTo>
                  <a:lnTo>
                    <a:pt x="202" y="606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169" y="270"/>
                  </a:lnTo>
                  <a:lnTo>
                    <a:pt x="135" y="236"/>
                  </a:lnTo>
                  <a:lnTo>
                    <a:pt x="169" y="236"/>
                  </a:lnTo>
                  <a:lnTo>
                    <a:pt x="169" y="202"/>
                  </a:lnTo>
                  <a:lnTo>
                    <a:pt x="169" y="169"/>
                  </a:lnTo>
                  <a:lnTo>
                    <a:pt x="438" y="135"/>
                  </a:lnTo>
                  <a:close/>
                  <a:moveTo>
                    <a:pt x="270" y="0"/>
                  </a:moveTo>
                  <a:lnTo>
                    <a:pt x="135" y="34"/>
                  </a:lnTo>
                  <a:lnTo>
                    <a:pt x="34" y="68"/>
                  </a:lnTo>
                  <a:lnTo>
                    <a:pt x="0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101" y="202"/>
                  </a:lnTo>
                  <a:lnTo>
                    <a:pt x="68" y="337"/>
                  </a:lnTo>
                  <a:lnTo>
                    <a:pt x="68" y="472"/>
                  </a:lnTo>
                  <a:lnTo>
                    <a:pt x="68" y="1010"/>
                  </a:lnTo>
                  <a:lnTo>
                    <a:pt x="101" y="1515"/>
                  </a:lnTo>
                  <a:lnTo>
                    <a:pt x="135" y="1549"/>
                  </a:lnTo>
                  <a:lnTo>
                    <a:pt x="169" y="1583"/>
                  </a:lnTo>
                  <a:lnTo>
                    <a:pt x="438" y="1650"/>
                  </a:lnTo>
                  <a:lnTo>
                    <a:pt x="707" y="1684"/>
                  </a:lnTo>
                  <a:lnTo>
                    <a:pt x="2121" y="1684"/>
                  </a:lnTo>
                  <a:lnTo>
                    <a:pt x="2391" y="1650"/>
                  </a:lnTo>
                  <a:lnTo>
                    <a:pt x="2492" y="1616"/>
                  </a:lnTo>
                  <a:lnTo>
                    <a:pt x="2559" y="1549"/>
                  </a:lnTo>
                  <a:lnTo>
                    <a:pt x="2593" y="1482"/>
                  </a:lnTo>
                  <a:lnTo>
                    <a:pt x="2626" y="1381"/>
                  </a:lnTo>
                  <a:lnTo>
                    <a:pt x="2626" y="775"/>
                  </a:lnTo>
                  <a:lnTo>
                    <a:pt x="2660" y="472"/>
                  </a:lnTo>
                  <a:lnTo>
                    <a:pt x="2694" y="169"/>
                  </a:lnTo>
                  <a:lnTo>
                    <a:pt x="2660" y="101"/>
                  </a:lnTo>
                  <a:lnTo>
                    <a:pt x="2593" y="68"/>
                  </a:lnTo>
                  <a:lnTo>
                    <a:pt x="2222" y="101"/>
                  </a:lnTo>
                  <a:lnTo>
                    <a:pt x="1818" y="101"/>
                  </a:lnTo>
                  <a:lnTo>
                    <a:pt x="977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8" name="Google Shape;1388;p9"/>
            <p:cNvSpPr/>
            <p:nvPr/>
          </p:nvSpPr>
          <p:spPr>
            <a:xfrm>
              <a:off x="2107225" y="2721125"/>
              <a:ext cx="60625" cy="64850"/>
            </a:xfrm>
            <a:custGeom>
              <a:rect b="b" l="l" r="r" t="t"/>
              <a:pathLst>
                <a:path extrusionOk="0" h="2594" w="2425">
                  <a:moveTo>
                    <a:pt x="1044" y="1"/>
                  </a:moveTo>
                  <a:lnTo>
                    <a:pt x="640" y="34"/>
                  </a:lnTo>
                  <a:lnTo>
                    <a:pt x="371" y="68"/>
                  </a:lnTo>
                  <a:lnTo>
                    <a:pt x="270" y="102"/>
                  </a:lnTo>
                  <a:lnTo>
                    <a:pt x="135" y="169"/>
                  </a:lnTo>
                  <a:lnTo>
                    <a:pt x="102" y="270"/>
                  </a:lnTo>
                  <a:lnTo>
                    <a:pt x="68" y="371"/>
                  </a:lnTo>
                  <a:lnTo>
                    <a:pt x="68" y="607"/>
                  </a:lnTo>
                  <a:lnTo>
                    <a:pt x="34" y="1819"/>
                  </a:lnTo>
                  <a:lnTo>
                    <a:pt x="1" y="2122"/>
                  </a:lnTo>
                  <a:lnTo>
                    <a:pt x="34" y="2290"/>
                  </a:lnTo>
                  <a:lnTo>
                    <a:pt x="68" y="2358"/>
                  </a:lnTo>
                  <a:lnTo>
                    <a:pt x="102" y="2391"/>
                  </a:lnTo>
                  <a:lnTo>
                    <a:pt x="135" y="2391"/>
                  </a:lnTo>
                  <a:lnTo>
                    <a:pt x="135" y="2358"/>
                  </a:lnTo>
                  <a:lnTo>
                    <a:pt x="135" y="2257"/>
                  </a:lnTo>
                  <a:lnTo>
                    <a:pt x="135" y="2088"/>
                  </a:lnTo>
                  <a:lnTo>
                    <a:pt x="169" y="1819"/>
                  </a:lnTo>
                  <a:lnTo>
                    <a:pt x="203" y="842"/>
                  </a:lnTo>
                  <a:lnTo>
                    <a:pt x="203" y="539"/>
                  </a:lnTo>
                  <a:lnTo>
                    <a:pt x="236" y="371"/>
                  </a:lnTo>
                  <a:lnTo>
                    <a:pt x="270" y="304"/>
                  </a:lnTo>
                  <a:lnTo>
                    <a:pt x="337" y="236"/>
                  </a:lnTo>
                  <a:lnTo>
                    <a:pt x="539" y="169"/>
                  </a:lnTo>
                  <a:lnTo>
                    <a:pt x="775" y="135"/>
                  </a:lnTo>
                  <a:lnTo>
                    <a:pt x="1145" y="135"/>
                  </a:lnTo>
                  <a:lnTo>
                    <a:pt x="1549" y="169"/>
                  </a:lnTo>
                  <a:lnTo>
                    <a:pt x="1920" y="203"/>
                  </a:lnTo>
                  <a:lnTo>
                    <a:pt x="2290" y="304"/>
                  </a:lnTo>
                  <a:lnTo>
                    <a:pt x="2256" y="674"/>
                  </a:lnTo>
                  <a:lnTo>
                    <a:pt x="2290" y="1044"/>
                  </a:lnTo>
                  <a:lnTo>
                    <a:pt x="2223" y="1651"/>
                  </a:lnTo>
                  <a:lnTo>
                    <a:pt x="2189" y="2290"/>
                  </a:lnTo>
                  <a:lnTo>
                    <a:pt x="1886" y="2358"/>
                  </a:lnTo>
                  <a:lnTo>
                    <a:pt x="1549" y="2358"/>
                  </a:lnTo>
                  <a:lnTo>
                    <a:pt x="910" y="2290"/>
                  </a:lnTo>
                  <a:lnTo>
                    <a:pt x="438" y="2290"/>
                  </a:lnTo>
                  <a:lnTo>
                    <a:pt x="236" y="2358"/>
                  </a:lnTo>
                  <a:lnTo>
                    <a:pt x="135" y="2391"/>
                  </a:lnTo>
                  <a:lnTo>
                    <a:pt x="68" y="2492"/>
                  </a:lnTo>
                  <a:lnTo>
                    <a:pt x="68" y="2526"/>
                  </a:lnTo>
                  <a:lnTo>
                    <a:pt x="169" y="2526"/>
                  </a:lnTo>
                  <a:lnTo>
                    <a:pt x="304" y="2492"/>
                  </a:lnTo>
                  <a:lnTo>
                    <a:pt x="506" y="2459"/>
                  </a:lnTo>
                  <a:lnTo>
                    <a:pt x="809" y="2459"/>
                  </a:lnTo>
                  <a:lnTo>
                    <a:pt x="1112" y="2492"/>
                  </a:lnTo>
                  <a:lnTo>
                    <a:pt x="1650" y="2526"/>
                  </a:lnTo>
                  <a:lnTo>
                    <a:pt x="1920" y="2526"/>
                  </a:lnTo>
                  <a:lnTo>
                    <a:pt x="2189" y="2459"/>
                  </a:lnTo>
                  <a:lnTo>
                    <a:pt x="2189" y="2526"/>
                  </a:lnTo>
                  <a:lnTo>
                    <a:pt x="2223" y="2560"/>
                  </a:lnTo>
                  <a:lnTo>
                    <a:pt x="2256" y="2593"/>
                  </a:lnTo>
                  <a:lnTo>
                    <a:pt x="2290" y="2593"/>
                  </a:lnTo>
                  <a:lnTo>
                    <a:pt x="2324" y="2560"/>
                  </a:lnTo>
                  <a:lnTo>
                    <a:pt x="2357" y="2358"/>
                  </a:lnTo>
                  <a:lnTo>
                    <a:pt x="2357" y="2156"/>
                  </a:lnTo>
                  <a:lnTo>
                    <a:pt x="2391" y="1752"/>
                  </a:lnTo>
                  <a:lnTo>
                    <a:pt x="2391" y="1381"/>
                  </a:lnTo>
                  <a:lnTo>
                    <a:pt x="2425" y="977"/>
                  </a:lnTo>
                  <a:lnTo>
                    <a:pt x="2391" y="438"/>
                  </a:lnTo>
                  <a:lnTo>
                    <a:pt x="2391" y="304"/>
                  </a:lnTo>
                  <a:lnTo>
                    <a:pt x="2425" y="304"/>
                  </a:lnTo>
                  <a:lnTo>
                    <a:pt x="2425" y="236"/>
                  </a:lnTo>
                  <a:lnTo>
                    <a:pt x="2425" y="203"/>
                  </a:lnTo>
                  <a:lnTo>
                    <a:pt x="2391" y="169"/>
                  </a:lnTo>
                  <a:lnTo>
                    <a:pt x="2357" y="169"/>
                  </a:lnTo>
                  <a:lnTo>
                    <a:pt x="1953" y="68"/>
                  </a:lnTo>
                  <a:lnTo>
                    <a:pt x="151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9" name="Google Shape;1389;p9"/>
            <p:cNvSpPr/>
            <p:nvPr/>
          </p:nvSpPr>
          <p:spPr>
            <a:xfrm>
              <a:off x="2435500" y="2794350"/>
              <a:ext cx="61450" cy="29500"/>
            </a:xfrm>
            <a:custGeom>
              <a:rect b="b" l="l" r="r" t="t"/>
              <a:pathLst>
                <a:path extrusionOk="0" h="1180" w="2458">
                  <a:moveTo>
                    <a:pt x="1616" y="1"/>
                  </a:moveTo>
                  <a:lnTo>
                    <a:pt x="1178" y="68"/>
                  </a:lnTo>
                  <a:lnTo>
                    <a:pt x="909" y="102"/>
                  </a:lnTo>
                  <a:lnTo>
                    <a:pt x="640" y="68"/>
                  </a:lnTo>
                  <a:lnTo>
                    <a:pt x="404" y="68"/>
                  </a:lnTo>
                  <a:lnTo>
                    <a:pt x="168" y="136"/>
                  </a:lnTo>
                  <a:lnTo>
                    <a:pt x="168" y="102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7" y="102"/>
                  </a:lnTo>
                  <a:lnTo>
                    <a:pt x="34" y="371"/>
                  </a:lnTo>
                  <a:lnTo>
                    <a:pt x="34" y="641"/>
                  </a:lnTo>
                  <a:lnTo>
                    <a:pt x="0" y="1179"/>
                  </a:lnTo>
                  <a:lnTo>
                    <a:pt x="135" y="1179"/>
                  </a:lnTo>
                  <a:lnTo>
                    <a:pt x="168" y="742"/>
                  </a:lnTo>
                  <a:lnTo>
                    <a:pt x="135" y="270"/>
                  </a:lnTo>
                  <a:lnTo>
                    <a:pt x="404" y="237"/>
                  </a:lnTo>
                  <a:lnTo>
                    <a:pt x="673" y="203"/>
                  </a:lnTo>
                  <a:lnTo>
                    <a:pt x="1414" y="203"/>
                  </a:lnTo>
                  <a:lnTo>
                    <a:pt x="1616" y="169"/>
                  </a:lnTo>
                  <a:lnTo>
                    <a:pt x="1852" y="136"/>
                  </a:lnTo>
                  <a:lnTo>
                    <a:pt x="2054" y="136"/>
                  </a:lnTo>
                  <a:lnTo>
                    <a:pt x="2189" y="203"/>
                  </a:lnTo>
                  <a:lnTo>
                    <a:pt x="2256" y="304"/>
                  </a:lnTo>
                  <a:lnTo>
                    <a:pt x="2323" y="405"/>
                  </a:lnTo>
                  <a:lnTo>
                    <a:pt x="2357" y="573"/>
                  </a:lnTo>
                  <a:lnTo>
                    <a:pt x="2357" y="876"/>
                  </a:lnTo>
                  <a:lnTo>
                    <a:pt x="2357" y="1179"/>
                  </a:lnTo>
                  <a:lnTo>
                    <a:pt x="2458" y="1179"/>
                  </a:lnTo>
                  <a:lnTo>
                    <a:pt x="2458" y="843"/>
                  </a:lnTo>
                  <a:lnTo>
                    <a:pt x="2424" y="472"/>
                  </a:lnTo>
                  <a:lnTo>
                    <a:pt x="2391" y="338"/>
                  </a:lnTo>
                  <a:lnTo>
                    <a:pt x="2290" y="203"/>
                  </a:lnTo>
                  <a:lnTo>
                    <a:pt x="2189" y="68"/>
                  </a:lnTo>
                  <a:lnTo>
                    <a:pt x="202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0" name="Google Shape;1390;p9"/>
            <p:cNvSpPr/>
            <p:nvPr/>
          </p:nvSpPr>
          <p:spPr>
            <a:xfrm>
              <a:off x="2508725" y="2793525"/>
              <a:ext cx="64825" cy="30325"/>
            </a:xfrm>
            <a:custGeom>
              <a:rect b="b" l="l" r="r" t="t"/>
              <a:pathLst>
                <a:path extrusionOk="0" h="1213" w="2593">
                  <a:moveTo>
                    <a:pt x="472" y="0"/>
                  </a:moveTo>
                  <a:lnTo>
                    <a:pt x="101" y="101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0" y="674"/>
                  </a:lnTo>
                  <a:lnTo>
                    <a:pt x="0" y="1212"/>
                  </a:lnTo>
                  <a:lnTo>
                    <a:pt x="135" y="1212"/>
                  </a:lnTo>
                  <a:lnTo>
                    <a:pt x="135" y="741"/>
                  </a:lnTo>
                  <a:lnTo>
                    <a:pt x="169" y="472"/>
                  </a:lnTo>
                  <a:lnTo>
                    <a:pt x="169" y="337"/>
                  </a:lnTo>
                  <a:lnTo>
                    <a:pt x="135" y="202"/>
                  </a:lnTo>
                  <a:lnTo>
                    <a:pt x="438" y="169"/>
                  </a:lnTo>
                  <a:lnTo>
                    <a:pt x="741" y="135"/>
                  </a:lnTo>
                  <a:lnTo>
                    <a:pt x="2088" y="135"/>
                  </a:lnTo>
                  <a:lnTo>
                    <a:pt x="2222" y="169"/>
                  </a:lnTo>
                  <a:lnTo>
                    <a:pt x="2323" y="236"/>
                  </a:lnTo>
                  <a:lnTo>
                    <a:pt x="2391" y="337"/>
                  </a:lnTo>
                  <a:lnTo>
                    <a:pt x="2458" y="539"/>
                  </a:lnTo>
                  <a:lnTo>
                    <a:pt x="2458" y="741"/>
                  </a:lnTo>
                  <a:lnTo>
                    <a:pt x="2458" y="1179"/>
                  </a:lnTo>
                  <a:lnTo>
                    <a:pt x="2458" y="1212"/>
                  </a:lnTo>
                  <a:lnTo>
                    <a:pt x="2593" y="1212"/>
                  </a:lnTo>
                  <a:lnTo>
                    <a:pt x="2593" y="707"/>
                  </a:lnTo>
                  <a:lnTo>
                    <a:pt x="2593" y="438"/>
                  </a:lnTo>
                  <a:lnTo>
                    <a:pt x="2559" y="337"/>
                  </a:lnTo>
                  <a:lnTo>
                    <a:pt x="2492" y="236"/>
                  </a:lnTo>
                  <a:lnTo>
                    <a:pt x="2424" y="135"/>
                  </a:lnTo>
                  <a:lnTo>
                    <a:pt x="2323" y="68"/>
                  </a:lnTo>
                  <a:lnTo>
                    <a:pt x="2222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1" name="Google Shape;1391;p9"/>
            <p:cNvSpPr/>
            <p:nvPr/>
          </p:nvSpPr>
          <p:spPr>
            <a:xfrm>
              <a:off x="1546650" y="2770800"/>
              <a:ext cx="13500" cy="3375"/>
            </a:xfrm>
            <a:custGeom>
              <a:rect b="b" l="l" r="r" t="t"/>
              <a:pathLst>
                <a:path extrusionOk="0" h="135" w="540">
                  <a:moveTo>
                    <a:pt x="270" y="0"/>
                  </a:moveTo>
                  <a:lnTo>
                    <a:pt x="135" y="34"/>
                  </a:lnTo>
                  <a:lnTo>
                    <a:pt x="68" y="68"/>
                  </a:lnTo>
                  <a:lnTo>
                    <a:pt x="1" y="68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36" y="135"/>
                  </a:lnTo>
                  <a:lnTo>
                    <a:pt x="472" y="101"/>
                  </a:lnTo>
                  <a:lnTo>
                    <a:pt x="506" y="68"/>
                  </a:lnTo>
                  <a:lnTo>
                    <a:pt x="539" y="68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2" name="Google Shape;1392;p9"/>
            <p:cNvSpPr/>
            <p:nvPr/>
          </p:nvSpPr>
          <p:spPr>
            <a:xfrm>
              <a:off x="2251150" y="2724500"/>
              <a:ext cx="64850" cy="64000"/>
            </a:xfrm>
            <a:custGeom>
              <a:rect b="b" l="l" r="r" t="t"/>
              <a:pathLst>
                <a:path extrusionOk="0" h="2560" w="2594">
                  <a:moveTo>
                    <a:pt x="2290" y="101"/>
                  </a:moveTo>
                  <a:lnTo>
                    <a:pt x="2425" y="135"/>
                  </a:lnTo>
                  <a:lnTo>
                    <a:pt x="2459" y="169"/>
                  </a:lnTo>
                  <a:lnTo>
                    <a:pt x="2492" y="808"/>
                  </a:lnTo>
                  <a:lnTo>
                    <a:pt x="2492" y="1448"/>
                  </a:lnTo>
                  <a:lnTo>
                    <a:pt x="2459" y="1751"/>
                  </a:lnTo>
                  <a:lnTo>
                    <a:pt x="2425" y="2054"/>
                  </a:lnTo>
                  <a:lnTo>
                    <a:pt x="2358" y="2189"/>
                  </a:lnTo>
                  <a:lnTo>
                    <a:pt x="2290" y="2290"/>
                  </a:lnTo>
                  <a:lnTo>
                    <a:pt x="2189" y="2391"/>
                  </a:lnTo>
                  <a:lnTo>
                    <a:pt x="2055" y="2425"/>
                  </a:lnTo>
                  <a:lnTo>
                    <a:pt x="1550" y="2425"/>
                  </a:lnTo>
                  <a:lnTo>
                    <a:pt x="1045" y="2391"/>
                  </a:lnTo>
                  <a:lnTo>
                    <a:pt x="741" y="2391"/>
                  </a:lnTo>
                  <a:lnTo>
                    <a:pt x="573" y="2357"/>
                  </a:lnTo>
                  <a:lnTo>
                    <a:pt x="438" y="2324"/>
                  </a:lnTo>
                  <a:lnTo>
                    <a:pt x="337" y="2256"/>
                  </a:lnTo>
                  <a:lnTo>
                    <a:pt x="236" y="2189"/>
                  </a:lnTo>
                  <a:lnTo>
                    <a:pt x="169" y="2054"/>
                  </a:lnTo>
                  <a:lnTo>
                    <a:pt x="135" y="1886"/>
                  </a:lnTo>
                  <a:lnTo>
                    <a:pt x="135" y="1684"/>
                  </a:lnTo>
                  <a:lnTo>
                    <a:pt x="169" y="1482"/>
                  </a:lnTo>
                  <a:lnTo>
                    <a:pt x="203" y="1111"/>
                  </a:lnTo>
                  <a:lnTo>
                    <a:pt x="203" y="876"/>
                  </a:lnTo>
                  <a:lnTo>
                    <a:pt x="169" y="640"/>
                  </a:lnTo>
                  <a:lnTo>
                    <a:pt x="169" y="404"/>
                  </a:lnTo>
                  <a:lnTo>
                    <a:pt x="169" y="169"/>
                  </a:lnTo>
                  <a:lnTo>
                    <a:pt x="1314" y="135"/>
                  </a:lnTo>
                  <a:lnTo>
                    <a:pt x="1954" y="101"/>
                  </a:lnTo>
                  <a:close/>
                  <a:moveTo>
                    <a:pt x="1348" y="0"/>
                  </a:moveTo>
                  <a:lnTo>
                    <a:pt x="169" y="34"/>
                  </a:lnTo>
                  <a:lnTo>
                    <a:pt x="135" y="68"/>
                  </a:lnTo>
                  <a:lnTo>
                    <a:pt x="102" y="68"/>
                  </a:lnTo>
                  <a:lnTo>
                    <a:pt x="34" y="270"/>
                  </a:lnTo>
                  <a:lnTo>
                    <a:pt x="34" y="472"/>
                  </a:lnTo>
                  <a:lnTo>
                    <a:pt x="68" y="909"/>
                  </a:lnTo>
                  <a:lnTo>
                    <a:pt x="68" y="1145"/>
                  </a:lnTo>
                  <a:lnTo>
                    <a:pt x="68" y="1347"/>
                  </a:lnTo>
                  <a:lnTo>
                    <a:pt x="1" y="1819"/>
                  </a:lnTo>
                  <a:lnTo>
                    <a:pt x="34" y="2021"/>
                  </a:lnTo>
                  <a:lnTo>
                    <a:pt x="68" y="2189"/>
                  </a:lnTo>
                  <a:lnTo>
                    <a:pt x="169" y="2290"/>
                  </a:lnTo>
                  <a:lnTo>
                    <a:pt x="270" y="2391"/>
                  </a:lnTo>
                  <a:lnTo>
                    <a:pt x="405" y="2458"/>
                  </a:lnTo>
                  <a:lnTo>
                    <a:pt x="573" y="2492"/>
                  </a:lnTo>
                  <a:lnTo>
                    <a:pt x="944" y="2526"/>
                  </a:lnTo>
                  <a:lnTo>
                    <a:pt x="1482" y="2559"/>
                  </a:lnTo>
                  <a:lnTo>
                    <a:pt x="2055" y="2559"/>
                  </a:lnTo>
                  <a:lnTo>
                    <a:pt x="2189" y="2526"/>
                  </a:lnTo>
                  <a:lnTo>
                    <a:pt x="2324" y="2492"/>
                  </a:lnTo>
                  <a:lnTo>
                    <a:pt x="2459" y="2425"/>
                  </a:lnTo>
                  <a:lnTo>
                    <a:pt x="2492" y="2357"/>
                  </a:lnTo>
                  <a:lnTo>
                    <a:pt x="2526" y="2324"/>
                  </a:lnTo>
                  <a:lnTo>
                    <a:pt x="2560" y="2021"/>
                  </a:lnTo>
                  <a:lnTo>
                    <a:pt x="2593" y="1751"/>
                  </a:lnTo>
                  <a:lnTo>
                    <a:pt x="2593" y="1179"/>
                  </a:lnTo>
                  <a:lnTo>
                    <a:pt x="2560" y="606"/>
                  </a:lnTo>
                  <a:lnTo>
                    <a:pt x="2560" y="34"/>
                  </a:lnTo>
                  <a:lnTo>
                    <a:pt x="256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3" name="Google Shape;1393;p9"/>
            <p:cNvSpPr/>
            <p:nvPr/>
          </p:nvSpPr>
          <p:spPr>
            <a:xfrm>
              <a:off x="1522250" y="2724500"/>
              <a:ext cx="63150" cy="63150"/>
            </a:xfrm>
            <a:custGeom>
              <a:rect b="b" l="l" r="r" t="t"/>
              <a:pathLst>
                <a:path extrusionOk="0" h="2526" w="2526">
                  <a:moveTo>
                    <a:pt x="2323" y="135"/>
                  </a:moveTo>
                  <a:lnTo>
                    <a:pt x="2323" y="606"/>
                  </a:lnTo>
                  <a:lnTo>
                    <a:pt x="2290" y="1078"/>
                  </a:lnTo>
                  <a:lnTo>
                    <a:pt x="2323" y="1381"/>
                  </a:lnTo>
                  <a:lnTo>
                    <a:pt x="2357" y="1684"/>
                  </a:lnTo>
                  <a:lnTo>
                    <a:pt x="2391" y="1852"/>
                  </a:lnTo>
                  <a:lnTo>
                    <a:pt x="2391" y="2054"/>
                  </a:lnTo>
                  <a:lnTo>
                    <a:pt x="2357" y="2223"/>
                  </a:lnTo>
                  <a:lnTo>
                    <a:pt x="2290" y="2290"/>
                  </a:lnTo>
                  <a:lnTo>
                    <a:pt x="2222" y="2324"/>
                  </a:lnTo>
                  <a:lnTo>
                    <a:pt x="2054" y="2357"/>
                  </a:lnTo>
                  <a:lnTo>
                    <a:pt x="1886" y="2391"/>
                  </a:lnTo>
                  <a:lnTo>
                    <a:pt x="1010" y="2391"/>
                  </a:lnTo>
                  <a:lnTo>
                    <a:pt x="775" y="2357"/>
                  </a:lnTo>
                  <a:lnTo>
                    <a:pt x="539" y="2324"/>
                  </a:lnTo>
                  <a:lnTo>
                    <a:pt x="236" y="2324"/>
                  </a:lnTo>
                  <a:lnTo>
                    <a:pt x="202" y="2290"/>
                  </a:lnTo>
                  <a:lnTo>
                    <a:pt x="169" y="2256"/>
                  </a:lnTo>
                  <a:lnTo>
                    <a:pt x="135" y="2088"/>
                  </a:lnTo>
                  <a:lnTo>
                    <a:pt x="135" y="1617"/>
                  </a:lnTo>
                  <a:lnTo>
                    <a:pt x="202" y="1145"/>
                  </a:lnTo>
                  <a:lnTo>
                    <a:pt x="202" y="640"/>
                  </a:lnTo>
                  <a:lnTo>
                    <a:pt x="169" y="438"/>
                  </a:lnTo>
                  <a:lnTo>
                    <a:pt x="135" y="202"/>
                  </a:lnTo>
                  <a:lnTo>
                    <a:pt x="674" y="169"/>
                  </a:lnTo>
                  <a:lnTo>
                    <a:pt x="1212" y="202"/>
                  </a:lnTo>
                  <a:lnTo>
                    <a:pt x="1785" y="169"/>
                  </a:lnTo>
                  <a:lnTo>
                    <a:pt x="2323" y="135"/>
                  </a:lnTo>
                  <a:close/>
                  <a:moveTo>
                    <a:pt x="2357" y="0"/>
                  </a:moveTo>
                  <a:lnTo>
                    <a:pt x="2088" y="34"/>
                  </a:lnTo>
                  <a:lnTo>
                    <a:pt x="1785" y="68"/>
                  </a:lnTo>
                  <a:lnTo>
                    <a:pt x="1212" y="68"/>
                  </a:lnTo>
                  <a:lnTo>
                    <a:pt x="640" y="34"/>
                  </a:lnTo>
                  <a:lnTo>
                    <a:pt x="68" y="68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68" y="202"/>
                  </a:lnTo>
                  <a:lnTo>
                    <a:pt x="34" y="741"/>
                  </a:lnTo>
                  <a:lnTo>
                    <a:pt x="34" y="1280"/>
                  </a:lnTo>
                  <a:lnTo>
                    <a:pt x="0" y="1852"/>
                  </a:lnTo>
                  <a:lnTo>
                    <a:pt x="0" y="2122"/>
                  </a:lnTo>
                  <a:lnTo>
                    <a:pt x="34" y="2391"/>
                  </a:lnTo>
                  <a:lnTo>
                    <a:pt x="34" y="2458"/>
                  </a:lnTo>
                  <a:lnTo>
                    <a:pt x="438" y="2458"/>
                  </a:lnTo>
                  <a:lnTo>
                    <a:pt x="775" y="2492"/>
                  </a:lnTo>
                  <a:lnTo>
                    <a:pt x="1448" y="2526"/>
                  </a:lnTo>
                  <a:lnTo>
                    <a:pt x="1953" y="2526"/>
                  </a:lnTo>
                  <a:lnTo>
                    <a:pt x="2189" y="2492"/>
                  </a:lnTo>
                  <a:lnTo>
                    <a:pt x="2290" y="2458"/>
                  </a:lnTo>
                  <a:lnTo>
                    <a:pt x="2391" y="2391"/>
                  </a:lnTo>
                  <a:lnTo>
                    <a:pt x="2458" y="2324"/>
                  </a:lnTo>
                  <a:lnTo>
                    <a:pt x="2492" y="2223"/>
                  </a:lnTo>
                  <a:lnTo>
                    <a:pt x="2525" y="2021"/>
                  </a:lnTo>
                  <a:lnTo>
                    <a:pt x="2525" y="1819"/>
                  </a:lnTo>
                  <a:lnTo>
                    <a:pt x="2492" y="1617"/>
                  </a:lnTo>
                  <a:lnTo>
                    <a:pt x="2458" y="1347"/>
                  </a:lnTo>
                  <a:lnTo>
                    <a:pt x="2424" y="1078"/>
                  </a:lnTo>
                  <a:lnTo>
                    <a:pt x="2458" y="573"/>
                  </a:lnTo>
                  <a:lnTo>
                    <a:pt x="2458" y="337"/>
                  </a:lnTo>
                  <a:lnTo>
                    <a:pt x="2458" y="68"/>
                  </a:lnTo>
                  <a:lnTo>
                    <a:pt x="2424" y="34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4" name="Google Shape;1394;p9"/>
            <p:cNvSpPr/>
            <p:nvPr/>
          </p:nvSpPr>
          <p:spPr>
            <a:xfrm>
              <a:off x="2179625" y="2722825"/>
              <a:ext cx="64825" cy="64825"/>
            </a:xfrm>
            <a:custGeom>
              <a:rect b="b" l="l" r="r" t="t"/>
              <a:pathLst>
                <a:path extrusionOk="0" h="2593" w="2593">
                  <a:moveTo>
                    <a:pt x="606" y="101"/>
                  </a:moveTo>
                  <a:lnTo>
                    <a:pt x="1111" y="135"/>
                  </a:lnTo>
                  <a:lnTo>
                    <a:pt x="1616" y="168"/>
                  </a:lnTo>
                  <a:lnTo>
                    <a:pt x="2121" y="202"/>
                  </a:lnTo>
                  <a:lnTo>
                    <a:pt x="2256" y="236"/>
                  </a:lnTo>
                  <a:lnTo>
                    <a:pt x="2357" y="269"/>
                  </a:lnTo>
                  <a:lnTo>
                    <a:pt x="2390" y="370"/>
                  </a:lnTo>
                  <a:lnTo>
                    <a:pt x="2424" y="471"/>
                  </a:lnTo>
                  <a:lnTo>
                    <a:pt x="2458" y="707"/>
                  </a:lnTo>
                  <a:lnTo>
                    <a:pt x="2458" y="943"/>
                  </a:lnTo>
                  <a:lnTo>
                    <a:pt x="2424" y="1482"/>
                  </a:lnTo>
                  <a:lnTo>
                    <a:pt x="2390" y="2020"/>
                  </a:lnTo>
                  <a:lnTo>
                    <a:pt x="2357" y="2189"/>
                  </a:lnTo>
                  <a:lnTo>
                    <a:pt x="2289" y="2290"/>
                  </a:lnTo>
                  <a:lnTo>
                    <a:pt x="2188" y="2391"/>
                  </a:lnTo>
                  <a:lnTo>
                    <a:pt x="2087" y="2424"/>
                  </a:lnTo>
                  <a:lnTo>
                    <a:pt x="1953" y="2458"/>
                  </a:lnTo>
                  <a:lnTo>
                    <a:pt x="1818" y="2458"/>
                  </a:lnTo>
                  <a:lnTo>
                    <a:pt x="1549" y="2424"/>
                  </a:lnTo>
                  <a:lnTo>
                    <a:pt x="943" y="2391"/>
                  </a:lnTo>
                  <a:lnTo>
                    <a:pt x="539" y="2357"/>
                  </a:lnTo>
                  <a:lnTo>
                    <a:pt x="337" y="2323"/>
                  </a:lnTo>
                  <a:lnTo>
                    <a:pt x="236" y="2256"/>
                  </a:lnTo>
                  <a:lnTo>
                    <a:pt x="202" y="2189"/>
                  </a:lnTo>
                  <a:lnTo>
                    <a:pt x="135" y="1953"/>
                  </a:lnTo>
                  <a:lnTo>
                    <a:pt x="101" y="1717"/>
                  </a:lnTo>
                  <a:lnTo>
                    <a:pt x="101" y="1212"/>
                  </a:lnTo>
                  <a:lnTo>
                    <a:pt x="135" y="707"/>
                  </a:lnTo>
                  <a:lnTo>
                    <a:pt x="135" y="202"/>
                  </a:lnTo>
                  <a:lnTo>
                    <a:pt x="370" y="135"/>
                  </a:lnTo>
                  <a:lnTo>
                    <a:pt x="606" y="101"/>
                  </a:lnTo>
                  <a:close/>
                  <a:moveTo>
                    <a:pt x="438" y="0"/>
                  </a:moveTo>
                  <a:lnTo>
                    <a:pt x="67" y="67"/>
                  </a:lnTo>
                  <a:lnTo>
                    <a:pt x="34" y="101"/>
                  </a:lnTo>
                  <a:lnTo>
                    <a:pt x="34" y="135"/>
                  </a:lnTo>
                  <a:lnTo>
                    <a:pt x="34" y="168"/>
                  </a:lnTo>
                  <a:lnTo>
                    <a:pt x="0" y="842"/>
                  </a:lnTo>
                  <a:lnTo>
                    <a:pt x="0" y="1515"/>
                  </a:lnTo>
                  <a:lnTo>
                    <a:pt x="0" y="1717"/>
                  </a:lnTo>
                  <a:lnTo>
                    <a:pt x="0" y="1987"/>
                  </a:lnTo>
                  <a:lnTo>
                    <a:pt x="34" y="2121"/>
                  </a:lnTo>
                  <a:lnTo>
                    <a:pt x="67" y="2256"/>
                  </a:lnTo>
                  <a:lnTo>
                    <a:pt x="135" y="2357"/>
                  </a:lnTo>
                  <a:lnTo>
                    <a:pt x="236" y="2424"/>
                  </a:lnTo>
                  <a:lnTo>
                    <a:pt x="337" y="2458"/>
                  </a:lnTo>
                  <a:lnTo>
                    <a:pt x="438" y="2492"/>
                  </a:lnTo>
                  <a:lnTo>
                    <a:pt x="673" y="2492"/>
                  </a:lnTo>
                  <a:lnTo>
                    <a:pt x="1178" y="2559"/>
                  </a:lnTo>
                  <a:lnTo>
                    <a:pt x="1650" y="2559"/>
                  </a:lnTo>
                  <a:lnTo>
                    <a:pt x="1885" y="2593"/>
                  </a:lnTo>
                  <a:lnTo>
                    <a:pt x="2121" y="2559"/>
                  </a:lnTo>
                  <a:lnTo>
                    <a:pt x="2222" y="2525"/>
                  </a:lnTo>
                  <a:lnTo>
                    <a:pt x="2323" y="2492"/>
                  </a:lnTo>
                  <a:lnTo>
                    <a:pt x="2390" y="2391"/>
                  </a:lnTo>
                  <a:lnTo>
                    <a:pt x="2458" y="2290"/>
                  </a:lnTo>
                  <a:lnTo>
                    <a:pt x="2525" y="1987"/>
                  </a:lnTo>
                  <a:lnTo>
                    <a:pt x="2559" y="1684"/>
                  </a:lnTo>
                  <a:lnTo>
                    <a:pt x="2559" y="1044"/>
                  </a:lnTo>
                  <a:lnTo>
                    <a:pt x="2592" y="572"/>
                  </a:lnTo>
                  <a:lnTo>
                    <a:pt x="2559" y="370"/>
                  </a:lnTo>
                  <a:lnTo>
                    <a:pt x="2525" y="236"/>
                  </a:lnTo>
                  <a:lnTo>
                    <a:pt x="2458" y="168"/>
                  </a:lnTo>
                  <a:lnTo>
                    <a:pt x="2357" y="101"/>
                  </a:lnTo>
                  <a:lnTo>
                    <a:pt x="2256" y="67"/>
                  </a:lnTo>
                  <a:lnTo>
                    <a:pt x="1986" y="34"/>
                  </a:lnTo>
                  <a:lnTo>
                    <a:pt x="1481" y="34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5" name="Google Shape;1395;p9"/>
            <p:cNvSpPr/>
            <p:nvPr/>
          </p:nvSpPr>
          <p:spPr>
            <a:xfrm>
              <a:off x="2205700" y="2761525"/>
              <a:ext cx="12650" cy="16025"/>
            </a:xfrm>
            <a:custGeom>
              <a:rect b="b" l="l" r="r" t="t"/>
              <a:pathLst>
                <a:path extrusionOk="0" h="641" w="506">
                  <a:moveTo>
                    <a:pt x="270" y="136"/>
                  </a:moveTo>
                  <a:lnTo>
                    <a:pt x="371" y="169"/>
                  </a:lnTo>
                  <a:lnTo>
                    <a:pt x="304" y="237"/>
                  </a:lnTo>
                  <a:lnTo>
                    <a:pt x="270" y="270"/>
                  </a:lnTo>
                  <a:lnTo>
                    <a:pt x="169" y="270"/>
                  </a:lnTo>
                  <a:lnTo>
                    <a:pt x="135" y="203"/>
                  </a:lnTo>
                  <a:lnTo>
                    <a:pt x="135" y="136"/>
                  </a:lnTo>
                  <a:close/>
                  <a:moveTo>
                    <a:pt x="203" y="1"/>
                  </a:moveTo>
                  <a:lnTo>
                    <a:pt x="135" y="35"/>
                  </a:lnTo>
                  <a:lnTo>
                    <a:pt x="68" y="68"/>
                  </a:lnTo>
                  <a:lnTo>
                    <a:pt x="34" y="102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68" y="338"/>
                  </a:lnTo>
                  <a:lnTo>
                    <a:pt x="203" y="405"/>
                  </a:lnTo>
                  <a:lnTo>
                    <a:pt x="304" y="405"/>
                  </a:lnTo>
                  <a:lnTo>
                    <a:pt x="270" y="439"/>
                  </a:lnTo>
                  <a:lnTo>
                    <a:pt x="236" y="506"/>
                  </a:lnTo>
                  <a:lnTo>
                    <a:pt x="203" y="472"/>
                  </a:lnTo>
                  <a:lnTo>
                    <a:pt x="135" y="472"/>
                  </a:lnTo>
                  <a:lnTo>
                    <a:pt x="135" y="573"/>
                  </a:lnTo>
                  <a:lnTo>
                    <a:pt x="169" y="641"/>
                  </a:lnTo>
                  <a:lnTo>
                    <a:pt x="236" y="641"/>
                  </a:lnTo>
                  <a:lnTo>
                    <a:pt x="304" y="607"/>
                  </a:lnTo>
                  <a:lnTo>
                    <a:pt x="371" y="540"/>
                  </a:lnTo>
                  <a:lnTo>
                    <a:pt x="438" y="439"/>
                  </a:lnTo>
                  <a:lnTo>
                    <a:pt x="472" y="304"/>
                  </a:lnTo>
                  <a:lnTo>
                    <a:pt x="506" y="203"/>
                  </a:lnTo>
                  <a:lnTo>
                    <a:pt x="472" y="169"/>
                  </a:lnTo>
                  <a:lnTo>
                    <a:pt x="405" y="136"/>
                  </a:lnTo>
                  <a:lnTo>
                    <a:pt x="371" y="68"/>
                  </a:lnTo>
                  <a:lnTo>
                    <a:pt x="304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6" name="Google Shape;1396;p9"/>
            <p:cNvSpPr/>
            <p:nvPr/>
          </p:nvSpPr>
          <p:spPr>
            <a:xfrm>
              <a:off x="1545800" y="2757325"/>
              <a:ext cx="12650" cy="10125"/>
            </a:xfrm>
            <a:custGeom>
              <a:rect b="b" l="l" r="r" t="t"/>
              <a:pathLst>
                <a:path extrusionOk="0" h="405" w="506">
                  <a:moveTo>
                    <a:pt x="203" y="102"/>
                  </a:moveTo>
                  <a:lnTo>
                    <a:pt x="203" y="135"/>
                  </a:lnTo>
                  <a:lnTo>
                    <a:pt x="237" y="169"/>
                  </a:lnTo>
                  <a:lnTo>
                    <a:pt x="338" y="135"/>
                  </a:lnTo>
                  <a:lnTo>
                    <a:pt x="203" y="270"/>
                  </a:lnTo>
                  <a:lnTo>
                    <a:pt x="136" y="304"/>
                  </a:lnTo>
                  <a:lnTo>
                    <a:pt x="102" y="304"/>
                  </a:lnTo>
                  <a:lnTo>
                    <a:pt x="136" y="203"/>
                  </a:lnTo>
                  <a:lnTo>
                    <a:pt x="169" y="135"/>
                  </a:lnTo>
                  <a:lnTo>
                    <a:pt x="203" y="102"/>
                  </a:lnTo>
                  <a:close/>
                  <a:moveTo>
                    <a:pt x="169" y="1"/>
                  </a:moveTo>
                  <a:lnTo>
                    <a:pt x="102" y="68"/>
                  </a:lnTo>
                  <a:lnTo>
                    <a:pt x="35" y="102"/>
                  </a:lnTo>
                  <a:lnTo>
                    <a:pt x="1" y="270"/>
                  </a:lnTo>
                  <a:lnTo>
                    <a:pt x="1" y="371"/>
                  </a:lnTo>
                  <a:lnTo>
                    <a:pt x="68" y="405"/>
                  </a:lnTo>
                  <a:lnTo>
                    <a:pt x="237" y="405"/>
                  </a:lnTo>
                  <a:lnTo>
                    <a:pt x="371" y="304"/>
                  </a:lnTo>
                  <a:lnTo>
                    <a:pt x="439" y="236"/>
                  </a:lnTo>
                  <a:lnTo>
                    <a:pt x="506" y="169"/>
                  </a:lnTo>
                  <a:lnTo>
                    <a:pt x="506" y="102"/>
                  </a:lnTo>
                  <a:lnTo>
                    <a:pt x="472" y="34"/>
                  </a:lnTo>
                  <a:lnTo>
                    <a:pt x="439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7" name="Google Shape;1397;p9"/>
            <p:cNvSpPr/>
            <p:nvPr/>
          </p:nvSpPr>
          <p:spPr>
            <a:xfrm>
              <a:off x="2287350" y="2795200"/>
              <a:ext cx="67350" cy="28650"/>
            </a:xfrm>
            <a:custGeom>
              <a:rect b="b" l="l" r="r" t="t"/>
              <a:pathLst>
                <a:path extrusionOk="0" h="1146" w="2694">
                  <a:moveTo>
                    <a:pt x="1549" y="1"/>
                  </a:moveTo>
                  <a:lnTo>
                    <a:pt x="1112" y="34"/>
                  </a:lnTo>
                  <a:lnTo>
                    <a:pt x="337" y="34"/>
                  </a:lnTo>
                  <a:lnTo>
                    <a:pt x="102" y="68"/>
                  </a:lnTo>
                  <a:lnTo>
                    <a:pt x="34" y="102"/>
                  </a:lnTo>
                  <a:lnTo>
                    <a:pt x="34" y="169"/>
                  </a:lnTo>
                  <a:lnTo>
                    <a:pt x="1" y="304"/>
                  </a:lnTo>
                  <a:lnTo>
                    <a:pt x="1" y="438"/>
                  </a:lnTo>
                  <a:lnTo>
                    <a:pt x="1" y="741"/>
                  </a:lnTo>
                  <a:lnTo>
                    <a:pt x="1" y="1145"/>
                  </a:lnTo>
                  <a:lnTo>
                    <a:pt x="135" y="1145"/>
                  </a:lnTo>
                  <a:lnTo>
                    <a:pt x="135" y="741"/>
                  </a:lnTo>
                  <a:lnTo>
                    <a:pt x="135" y="337"/>
                  </a:lnTo>
                  <a:lnTo>
                    <a:pt x="135" y="203"/>
                  </a:lnTo>
                  <a:lnTo>
                    <a:pt x="506" y="169"/>
                  </a:lnTo>
                  <a:lnTo>
                    <a:pt x="876" y="135"/>
                  </a:lnTo>
                  <a:lnTo>
                    <a:pt x="1246" y="169"/>
                  </a:lnTo>
                  <a:lnTo>
                    <a:pt x="1583" y="135"/>
                  </a:lnTo>
                  <a:lnTo>
                    <a:pt x="1953" y="135"/>
                  </a:lnTo>
                  <a:lnTo>
                    <a:pt x="2155" y="169"/>
                  </a:lnTo>
                  <a:lnTo>
                    <a:pt x="2324" y="203"/>
                  </a:lnTo>
                  <a:lnTo>
                    <a:pt x="2425" y="236"/>
                  </a:lnTo>
                  <a:lnTo>
                    <a:pt x="2492" y="304"/>
                  </a:lnTo>
                  <a:lnTo>
                    <a:pt x="2526" y="405"/>
                  </a:lnTo>
                  <a:lnTo>
                    <a:pt x="2559" y="506"/>
                  </a:lnTo>
                  <a:lnTo>
                    <a:pt x="2559" y="741"/>
                  </a:lnTo>
                  <a:lnTo>
                    <a:pt x="2559" y="943"/>
                  </a:lnTo>
                  <a:lnTo>
                    <a:pt x="2526" y="1145"/>
                  </a:lnTo>
                  <a:lnTo>
                    <a:pt x="2660" y="1145"/>
                  </a:lnTo>
                  <a:lnTo>
                    <a:pt x="2694" y="876"/>
                  </a:lnTo>
                  <a:lnTo>
                    <a:pt x="2694" y="539"/>
                  </a:lnTo>
                  <a:lnTo>
                    <a:pt x="2660" y="337"/>
                  </a:lnTo>
                  <a:lnTo>
                    <a:pt x="2593" y="203"/>
                  </a:lnTo>
                  <a:lnTo>
                    <a:pt x="2458" y="102"/>
                  </a:lnTo>
                  <a:lnTo>
                    <a:pt x="2324" y="68"/>
                  </a:lnTo>
                  <a:lnTo>
                    <a:pt x="2155" y="34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8" name="Google Shape;1398;p9"/>
            <p:cNvSpPr/>
            <p:nvPr/>
          </p:nvSpPr>
          <p:spPr>
            <a:xfrm>
              <a:off x="1692275" y="2759850"/>
              <a:ext cx="14325" cy="16025"/>
            </a:xfrm>
            <a:custGeom>
              <a:rect b="b" l="l" r="r" t="t"/>
              <a:pathLst>
                <a:path extrusionOk="0" h="641" w="573">
                  <a:moveTo>
                    <a:pt x="303" y="1"/>
                  </a:moveTo>
                  <a:lnTo>
                    <a:pt x="169" y="68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68" y="236"/>
                  </a:lnTo>
                  <a:lnTo>
                    <a:pt x="135" y="236"/>
                  </a:lnTo>
                  <a:lnTo>
                    <a:pt x="270" y="135"/>
                  </a:lnTo>
                  <a:lnTo>
                    <a:pt x="371" y="102"/>
                  </a:lnTo>
                  <a:lnTo>
                    <a:pt x="438" y="135"/>
                  </a:lnTo>
                  <a:lnTo>
                    <a:pt x="202" y="337"/>
                  </a:lnTo>
                  <a:lnTo>
                    <a:pt x="34" y="506"/>
                  </a:lnTo>
                  <a:lnTo>
                    <a:pt x="0" y="539"/>
                  </a:lnTo>
                  <a:lnTo>
                    <a:pt x="0" y="607"/>
                  </a:lnTo>
                  <a:lnTo>
                    <a:pt x="34" y="607"/>
                  </a:lnTo>
                  <a:lnTo>
                    <a:pt x="101" y="640"/>
                  </a:lnTo>
                  <a:lnTo>
                    <a:pt x="404" y="573"/>
                  </a:lnTo>
                  <a:lnTo>
                    <a:pt x="539" y="573"/>
                  </a:lnTo>
                  <a:lnTo>
                    <a:pt x="573" y="539"/>
                  </a:lnTo>
                  <a:lnTo>
                    <a:pt x="573" y="472"/>
                  </a:lnTo>
                  <a:lnTo>
                    <a:pt x="539" y="438"/>
                  </a:lnTo>
                  <a:lnTo>
                    <a:pt x="404" y="438"/>
                  </a:lnTo>
                  <a:lnTo>
                    <a:pt x="270" y="472"/>
                  </a:lnTo>
                  <a:lnTo>
                    <a:pt x="539" y="203"/>
                  </a:lnTo>
                  <a:lnTo>
                    <a:pt x="573" y="169"/>
                  </a:lnTo>
                  <a:lnTo>
                    <a:pt x="573" y="135"/>
                  </a:lnTo>
                  <a:lnTo>
                    <a:pt x="539" y="68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99" name="Google Shape;1399;p9"/>
            <p:cNvSpPr/>
            <p:nvPr/>
          </p:nvSpPr>
          <p:spPr>
            <a:xfrm>
              <a:off x="1825250" y="2676525"/>
              <a:ext cx="66525" cy="41275"/>
            </a:xfrm>
            <a:custGeom>
              <a:rect b="b" l="l" r="r" t="t"/>
              <a:pathLst>
                <a:path extrusionOk="0" h="1651" w="2661">
                  <a:moveTo>
                    <a:pt x="943" y="135"/>
                  </a:moveTo>
                  <a:lnTo>
                    <a:pt x="1954" y="169"/>
                  </a:lnTo>
                  <a:lnTo>
                    <a:pt x="2257" y="169"/>
                  </a:lnTo>
                  <a:lnTo>
                    <a:pt x="2358" y="202"/>
                  </a:lnTo>
                  <a:lnTo>
                    <a:pt x="2425" y="236"/>
                  </a:lnTo>
                  <a:lnTo>
                    <a:pt x="2459" y="303"/>
                  </a:lnTo>
                  <a:lnTo>
                    <a:pt x="2459" y="438"/>
                  </a:lnTo>
                  <a:lnTo>
                    <a:pt x="2459" y="573"/>
                  </a:lnTo>
                  <a:lnTo>
                    <a:pt x="2425" y="808"/>
                  </a:lnTo>
                  <a:lnTo>
                    <a:pt x="2425" y="1111"/>
                  </a:lnTo>
                  <a:lnTo>
                    <a:pt x="2459" y="1246"/>
                  </a:lnTo>
                  <a:lnTo>
                    <a:pt x="2492" y="1381"/>
                  </a:lnTo>
                  <a:lnTo>
                    <a:pt x="2021" y="1414"/>
                  </a:lnTo>
                  <a:lnTo>
                    <a:pt x="1516" y="1414"/>
                  </a:lnTo>
                  <a:lnTo>
                    <a:pt x="1112" y="1448"/>
                  </a:lnTo>
                  <a:lnTo>
                    <a:pt x="674" y="1515"/>
                  </a:lnTo>
                  <a:lnTo>
                    <a:pt x="438" y="1482"/>
                  </a:lnTo>
                  <a:lnTo>
                    <a:pt x="203" y="1414"/>
                  </a:lnTo>
                  <a:lnTo>
                    <a:pt x="169" y="1381"/>
                  </a:lnTo>
                  <a:lnTo>
                    <a:pt x="135" y="1347"/>
                  </a:lnTo>
                  <a:lnTo>
                    <a:pt x="135" y="1179"/>
                  </a:lnTo>
                  <a:lnTo>
                    <a:pt x="135" y="909"/>
                  </a:lnTo>
                  <a:lnTo>
                    <a:pt x="135" y="573"/>
                  </a:lnTo>
                  <a:lnTo>
                    <a:pt x="102" y="236"/>
                  </a:lnTo>
                  <a:lnTo>
                    <a:pt x="135" y="236"/>
                  </a:lnTo>
                  <a:lnTo>
                    <a:pt x="236" y="169"/>
                  </a:lnTo>
                  <a:lnTo>
                    <a:pt x="337" y="135"/>
                  </a:lnTo>
                  <a:close/>
                  <a:moveTo>
                    <a:pt x="304" y="0"/>
                  </a:moveTo>
                  <a:lnTo>
                    <a:pt x="203" y="34"/>
                  </a:lnTo>
                  <a:lnTo>
                    <a:pt x="102" y="101"/>
                  </a:lnTo>
                  <a:lnTo>
                    <a:pt x="102" y="34"/>
                  </a:lnTo>
                  <a:lnTo>
                    <a:pt x="34" y="34"/>
                  </a:lnTo>
                  <a:lnTo>
                    <a:pt x="1" y="337"/>
                  </a:lnTo>
                  <a:lnTo>
                    <a:pt x="1" y="640"/>
                  </a:lnTo>
                  <a:lnTo>
                    <a:pt x="1" y="1246"/>
                  </a:lnTo>
                  <a:lnTo>
                    <a:pt x="34" y="1347"/>
                  </a:lnTo>
                  <a:lnTo>
                    <a:pt x="68" y="1448"/>
                  </a:lnTo>
                  <a:lnTo>
                    <a:pt x="135" y="1515"/>
                  </a:lnTo>
                  <a:lnTo>
                    <a:pt x="236" y="1583"/>
                  </a:lnTo>
                  <a:lnTo>
                    <a:pt x="472" y="1616"/>
                  </a:lnTo>
                  <a:lnTo>
                    <a:pt x="741" y="1650"/>
                  </a:lnTo>
                  <a:lnTo>
                    <a:pt x="1280" y="1583"/>
                  </a:lnTo>
                  <a:lnTo>
                    <a:pt x="1617" y="1549"/>
                  </a:lnTo>
                  <a:lnTo>
                    <a:pt x="2257" y="1549"/>
                  </a:lnTo>
                  <a:lnTo>
                    <a:pt x="2593" y="1515"/>
                  </a:lnTo>
                  <a:lnTo>
                    <a:pt x="2661" y="1482"/>
                  </a:lnTo>
                  <a:lnTo>
                    <a:pt x="2661" y="1448"/>
                  </a:lnTo>
                  <a:lnTo>
                    <a:pt x="2661" y="1414"/>
                  </a:lnTo>
                  <a:lnTo>
                    <a:pt x="2593" y="1246"/>
                  </a:lnTo>
                  <a:lnTo>
                    <a:pt x="2560" y="1078"/>
                  </a:lnTo>
                  <a:lnTo>
                    <a:pt x="2560" y="741"/>
                  </a:lnTo>
                  <a:lnTo>
                    <a:pt x="2593" y="539"/>
                  </a:lnTo>
                  <a:lnTo>
                    <a:pt x="2593" y="371"/>
                  </a:lnTo>
                  <a:lnTo>
                    <a:pt x="2560" y="202"/>
                  </a:lnTo>
                  <a:lnTo>
                    <a:pt x="2459" y="34"/>
                  </a:lnTo>
                  <a:lnTo>
                    <a:pt x="2425" y="34"/>
                  </a:lnTo>
                  <a:lnTo>
                    <a:pt x="2391" y="0"/>
                  </a:lnTo>
                  <a:lnTo>
                    <a:pt x="2055" y="34"/>
                  </a:lnTo>
                  <a:lnTo>
                    <a:pt x="1718" y="34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0" name="Google Shape;1400;p9"/>
            <p:cNvSpPr/>
            <p:nvPr/>
          </p:nvSpPr>
          <p:spPr>
            <a:xfrm>
              <a:off x="2143425" y="2793525"/>
              <a:ext cx="64825" cy="30325"/>
            </a:xfrm>
            <a:custGeom>
              <a:rect b="b" l="l" r="r" t="t"/>
              <a:pathLst>
                <a:path extrusionOk="0" h="1213" w="2593">
                  <a:moveTo>
                    <a:pt x="1852" y="0"/>
                  </a:moveTo>
                  <a:lnTo>
                    <a:pt x="1347" y="34"/>
                  </a:lnTo>
                  <a:lnTo>
                    <a:pt x="842" y="68"/>
                  </a:lnTo>
                  <a:lnTo>
                    <a:pt x="68" y="68"/>
                  </a:lnTo>
                  <a:lnTo>
                    <a:pt x="34" y="101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0" y="404"/>
                  </a:lnTo>
                  <a:lnTo>
                    <a:pt x="0" y="640"/>
                  </a:lnTo>
                  <a:lnTo>
                    <a:pt x="34" y="1078"/>
                  </a:lnTo>
                  <a:lnTo>
                    <a:pt x="34" y="1212"/>
                  </a:lnTo>
                  <a:lnTo>
                    <a:pt x="169" y="1212"/>
                  </a:lnTo>
                  <a:lnTo>
                    <a:pt x="169" y="741"/>
                  </a:lnTo>
                  <a:lnTo>
                    <a:pt x="135" y="472"/>
                  </a:lnTo>
                  <a:lnTo>
                    <a:pt x="135" y="236"/>
                  </a:lnTo>
                  <a:lnTo>
                    <a:pt x="909" y="202"/>
                  </a:lnTo>
                  <a:lnTo>
                    <a:pt x="1684" y="135"/>
                  </a:lnTo>
                  <a:lnTo>
                    <a:pt x="1953" y="135"/>
                  </a:lnTo>
                  <a:lnTo>
                    <a:pt x="2189" y="169"/>
                  </a:lnTo>
                  <a:lnTo>
                    <a:pt x="2323" y="202"/>
                  </a:lnTo>
                  <a:lnTo>
                    <a:pt x="2391" y="303"/>
                  </a:lnTo>
                  <a:lnTo>
                    <a:pt x="2424" y="404"/>
                  </a:lnTo>
                  <a:lnTo>
                    <a:pt x="2458" y="539"/>
                  </a:lnTo>
                  <a:lnTo>
                    <a:pt x="2458" y="876"/>
                  </a:lnTo>
                  <a:lnTo>
                    <a:pt x="2424" y="1212"/>
                  </a:lnTo>
                  <a:lnTo>
                    <a:pt x="2525" y="1212"/>
                  </a:lnTo>
                  <a:lnTo>
                    <a:pt x="2593" y="842"/>
                  </a:lnTo>
                  <a:lnTo>
                    <a:pt x="2593" y="505"/>
                  </a:lnTo>
                  <a:lnTo>
                    <a:pt x="2559" y="303"/>
                  </a:lnTo>
                  <a:lnTo>
                    <a:pt x="2492" y="169"/>
                  </a:lnTo>
                  <a:lnTo>
                    <a:pt x="2357" y="68"/>
                  </a:lnTo>
                  <a:lnTo>
                    <a:pt x="2189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1" name="Google Shape;1401;p9"/>
            <p:cNvSpPr/>
            <p:nvPr/>
          </p:nvSpPr>
          <p:spPr>
            <a:xfrm>
              <a:off x="2050825" y="2675675"/>
              <a:ext cx="69050" cy="41275"/>
            </a:xfrm>
            <a:custGeom>
              <a:rect b="b" l="l" r="r" t="t"/>
              <a:pathLst>
                <a:path extrusionOk="0" h="1651" w="2762">
                  <a:moveTo>
                    <a:pt x="2593" y="135"/>
                  </a:moveTo>
                  <a:lnTo>
                    <a:pt x="2627" y="169"/>
                  </a:lnTo>
                  <a:lnTo>
                    <a:pt x="2661" y="169"/>
                  </a:lnTo>
                  <a:lnTo>
                    <a:pt x="2661" y="270"/>
                  </a:lnTo>
                  <a:lnTo>
                    <a:pt x="2627" y="573"/>
                  </a:lnTo>
                  <a:lnTo>
                    <a:pt x="2526" y="1145"/>
                  </a:lnTo>
                  <a:lnTo>
                    <a:pt x="2492" y="1314"/>
                  </a:lnTo>
                  <a:lnTo>
                    <a:pt x="2425" y="1415"/>
                  </a:lnTo>
                  <a:lnTo>
                    <a:pt x="2324" y="1448"/>
                  </a:lnTo>
                  <a:lnTo>
                    <a:pt x="2122" y="1482"/>
                  </a:lnTo>
                  <a:lnTo>
                    <a:pt x="1785" y="1516"/>
                  </a:lnTo>
                  <a:lnTo>
                    <a:pt x="1415" y="1482"/>
                  </a:lnTo>
                  <a:lnTo>
                    <a:pt x="843" y="1448"/>
                  </a:lnTo>
                  <a:lnTo>
                    <a:pt x="506" y="1448"/>
                  </a:lnTo>
                  <a:lnTo>
                    <a:pt x="337" y="1415"/>
                  </a:lnTo>
                  <a:lnTo>
                    <a:pt x="270" y="1381"/>
                  </a:lnTo>
                  <a:lnTo>
                    <a:pt x="203" y="1314"/>
                  </a:lnTo>
                  <a:lnTo>
                    <a:pt x="169" y="1246"/>
                  </a:lnTo>
                  <a:lnTo>
                    <a:pt x="135" y="1145"/>
                  </a:lnTo>
                  <a:lnTo>
                    <a:pt x="135" y="910"/>
                  </a:lnTo>
                  <a:lnTo>
                    <a:pt x="135" y="539"/>
                  </a:lnTo>
                  <a:lnTo>
                    <a:pt x="203" y="203"/>
                  </a:lnTo>
                  <a:lnTo>
                    <a:pt x="438" y="169"/>
                  </a:lnTo>
                  <a:lnTo>
                    <a:pt x="742" y="169"/>
                  </a:lnTo>
                  <a:lnTo>
                    <a:pt x="1213" y="135"/>
                  </a:lnTo>
                  <a:close/>
                  <a:moveTo>
                    <a:pt x="742" y="1"/>
                  </a:moveTo>
                  <a:lnTo>
                    <a:pt x="472" y="34"/>
                  </a:lnTo>
                  <a:lnTo>
                    <a:pt x="203" y="68"/>
                  </a:lnTo>
                  <a:lnTo>
                    <a:pt x="169" y="34"/>
                  </a:lnTo>
                  <a:lnTo>
                    <a:pt x="135" y="34"/>
                  </a:lnTo>
                  <a:lnTo>
                    <a:pt x="102" y="68"/>
                  </a:lnTo>
                  <a:lnTo>
                    <a:pt x="102" y="102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34" y="236"/>
                  </a:lnTo>
                  <a:lnTo>
                    <a:pt x="68" y="270"/>
                  </a:lnTo>
                  <a:lnTo>
                    <a:pt x="1" y="708"/>
                  </a:lnTo>
                  <a:lnTo>
                    <a:pt x="1" y="1145"/>
                  </a:lnTo>
                  <a:lnTo>
                    <a:pt x="34" y="1280"/>
                  </a:lnTo>
                  <a:lnTo>
                    <a:pt x="68" y="1381"/>
                  </a:lnTo>
                  <a:lnTo>
                    <a:pt x="135" y="1448"/>
                  </a:lnTo>
                  <a:lnTo>
                    <a:pt x="203" y="1516"/>
                  </a:lnTo>
                  <a:lnTo>
                    <a:pt x="472" y="1583"/>
                  </a:lnTo>
                  <a:lnTo>
                    <a:pt x="742" y="1617"/>
                  </a:lnTo>
                  <a:lnTo>
                    <a:pt x="1314" y="1650"/>
                  </a:lnTo>
                  <a:lnTo>
                    <a:pt x="1954" y="1650"/>
                  </a:lnTo>
                  <a:lnTo>
                    <a:pt x="2257" y="1617"/>
                  </a:lnTo>
                  <a:lnTo>
                    <a:pt x="2593" y="1549"/>
                  </a:lnTo>
                  <a:lnTo>
                    <a:pt x="2627" y="1516"/>
                  </a:lnTo>
                  <a:lnTo>
                    <a:pt x="2627" y="1482"/>
                  </a:lnTo>
                  <a:lnTo>
                    <a:pt x="2661" y="1145"/>
                  </a:lnTo>
                  <a:lnTo>
                    <a:pt x="2694" y="809"/>
                  </a:lnTo>
                  <a:lnTo>
                    <a:pt x="2728" y="472"/>
                  </a:lnTo>
                  <a:lnTo>
                    <a:pt x="2762" y="102"/>
                  </a:lnTo>
                  <a:lnTo>
                    <a:pt x="2762" y="68"/>
                  </a:lnTo>
                  <a:lnTo>
                    <a:pt x="2728" y="68"/>
                  </a:lnTo>
                  <a:lnTo>
                    <a:pt x="2324" y="34"/>
                  </a:lnTo>
                  <a:lnTo>
                    <a:pt x="1954" y="1"/>
                  </a:lnTo>
                  <a:lnTo>
                    <a:pt x="1146" y="34"/>
                  </a:lnTo>
                  <a:lnTo>
                    <a:pt x="74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2" name="Google Shape;1402;p9"/>
            <p:cNvSpPr/>
            <p:nvPr/>
          </p:nvSpPr>
          <p:spPr>
            <a:xfrm>
              <a:off x="1596325" y="2674000"/>
              <a:ext cx="67350" cy="42100"/>
            </a:xfrm>
            <a:custGeom>
              <a:rect b="b" l="l" r="r" t="t"/>
              <a:pathLst>
                <a:path extrusionOk="0" h="1684" w="2694">
                  <a:moveTo>
                    <a:pt x="707" y="135"/>
                  </a:moveTo>
                  <a:lnTo>
                    <a:pt x="976" y="202"/>
                  </a:lnTo>
                  <a:lnTo>
                    <a:pt x="1212" y="202"/>
                  </a:lnTo>
                  <a:lnTo>
                    <a:pt x="1885" y="236"/>
                  </a:lnTo>
                  <a:lnTo>
                    <a:pt x="2222" y="236"/>
                  </a:lnTo>
                  <a:lnTo>
                    <a:pt x="2559" y="202"/>
                  </a:lnTo>
                  <a:lnTo>
                    <a:pt x="2559" y="202"/>
                  </a:lnTo>
                  <a:lnTo>
                    <a:pt x="2492" y="707"/>
                  </a:lnTo>
                  <a:lnTo>
                    <a:pt x="2492" y="1179"/>
                  </a:lnTo>
                  <a:lnTo>
                    <a:pt x="2458" y="1313"/>
                  </a:lnTo>
                  <a:lnTo>
                    <a:pt x="2458" y="1414"/>
                  </a:lnTo>
                  <a:lnTo>
                    <a:pt x="2357" y="1482"/>
                  </a:lnTo>
                  <a:lnTo>
                    <a:pt x="2256" y="1482"/>
                  </a:lnTo>
                  <a:lnTo>
                    <a:pt x="1616" y="1515"/>
                  </a:lnTo>
                  <a:lnTo>
                    <a:pt x="1313" y="1515"/>
                  </a:lnTo>
                  <a:lnTo>
                    <a:pt x="875" y="1549"/>
                  </a:lnTo>
                  <a:lnTo>
                    <a:pt x="640" y="1515"/>
                  </a:lnTo>
                  <a:lnTo>
                    <a:pt x="438" y="1515"/>
                  </a:lnTo>
                  <a:lnTo>
                    <a:pt x="303" y="1448"/>
                  </a:lnTo>
                  <a:lnTo>
                    <a:pt x="269" y="1414"/>
                  </a:lnTo>
                  <a:lnTo>
                    <a:pt x="236" y="1381"/>
                  </a:lnTo>
                  <a:lnTo>
                    <a:pt x="202" y="606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168" y="270"/>
                  </a:lnTo>
                  <a:lnTo>
                    <a:pt x="135" y="236"/>
                  </a:lnTo>
                  <a:lnTo>
                    <a:pt x="168" y="236"/>
                  </a:lnTo>
                  <a:lnTo>
                    <a:pt x="168" y="202"/>
                  </a:lnTo>
                  <a:lnTo>
                    <a:pt x="168" y="169"/>
                  </a:lnTo>
                  <a:lnTo>
                    <a:pt x="438" y="135"/>
                  </a:lnTo>
                  <a:close/>
                  <a:moveTo>
                    <a:pt x="269" y="0"/>
                  </a:moveTo>
                  <a:lnTo>
                    <a:pt x="135" y="34"/>
                  </a:lnTo>
                  <a:lnTo>
                    <a:pt x="34" y="68"/>
                  </a:lnTo>
                  <a:lnTo>
                    <a:pt x="0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101" y="202"/>
                  </a:lnTo>
                  <a:lnTo>
                    <a:pt x="67" y="337"/>
                  </a:lnTo>
                  <a:lnTo>
                    <a:pt x="67" y="472"/>
                  </a:lnTo>
                  <a:lnTo>
                    <a:pt x="67" y="1010"/>
                  </a:lnTo>
                  <a:lnTo>
                    <a:pt x="101" y="1515"/>
                  </a:lnTo>
                  <a:lnTo>
                    <a:pt x="135" y="1549"/>
                  </a:lnTo>
                  <a:lnTo>
                    <a:pt x="168" y="1583"/>
                  </a:lnTo>
                  <a:lnTo>
                    <a:pt x="438" y="1650"/>
                  </a:lnTo>
                  <a:lnTo>
                    <a:pt x="707" y="1684"/>
                  </a:lnTo>
                  <a:lnTo>
                    <a:pt x="2121" y="1684"/>
                  </a:lnTo>
                  <a:lnTo>
                    <a:pt x="2390" y="1650"/>
                  </a:lnTo>
                  <a:lnTo>
                    <a:pt x="2492" y="1616"/>
                  </a:lnTo>
                  <a:lnTo>
                    <a:pt x="2559" y="1549"/>
                  </a:lnTo>
                  <a:lnTo>
                    <a:pt x="2593" y="1482"/>
                  </a:lnTo>
                  <a:lnTo>
                    <a:pt x="2626" y="1381"/>
                  </a:lnTo>
                  <a:lnTo>
                    <a:pt x="2626" y="775"/>
                  </a:lnTo>
                  <a:lnTo>
                    <a:pt x="2660" y="472"/>
                  </a:lnTo>
                  <a:lnTo>
                    <a:pt x="2694" y="169"/>
                  </a:lnTo>
                  <a:lnTo>
                    <a:pt x="2660" y="101"/>
                  </a:lnTo>
                  <a:lnTo>
                    <a:pt x="2593" y="68"/>
                  </a:lnTo>
                  <a:lnTo>
                    <a:pt x="2222" y="101"/>
                  </a:lnTo>
                  <a:lnTo>
                    <a:pt x="1818" y="101"/>
                  </a:lnTo>
                  <a:lnTo>
                    <a:pt x="976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3" name="Google Shape;1403;p9"/>
            <p:cNvSpPr/>
            <p:nvPr/>
          </p:nvSpPr>
          <p:spPr>
            <a:xfrm>
              <a:off x="2427925" y="2673150"/>
              <a:ext cx="69875" cy="43800"/>
            </a:xfrm>
            <a:custGeom>
              <a:rect b="b" l="l" r="r" t="t"/>
              <a:pathLst>
                <a:path extrusionOk="0" h="1752" w="2795">
                  <a:moveTo>
                    <a:pt x="505" y="102"/>
                  </a:moveTo>
                  <a:lnTo>
                    <a:pt x="909" y="135"/>
                  </a:lnTo>
                  <a:lnTo>
                    <a:pt x="1380" y="169"/>
                  </a:lnTo>
                  <a:lnTo>
                    <a:pt x="1818" y="203"/>
                  </a:lnTo>
                  <a:lnTo>
                    <a:pt x="2155" y="236"/>
                  </a:lnTo>
                  <a:lnTo>
                    <a:pt x="2492" y="236"/>
                  </a:lnTo>
                  <a:lnTo>
                    <a:pt x="2559" y="270"/>
                  </a:lnTo>
                  <a:lnTo>
                    <a:pt x="2593" y="337"/>
                  </a:lnTo>
                  <a:lnTo>
                    <a:pt x="2660" y="607"/>
                  </a:lnTo>
                  <a:lnTo>
                    <a:pt x="2660" y="876"/>
                  </a:lnTo>
                  <a:lnTo>
                    <a:pt x="2660" y="1078"/>
                  </a:lnTo>
                  <a:lnTo>
                    <a:pt x="2660" y="1246"/>
                  </a:lnTo>
                  <a:lnTo>
                    <a:pt x="2626" y="1448"/>
                  </a:lnTo>
                  <a:lnTo>
                    <a:pt x="2593" y="1516"/>
                  </a:lnTo>
                  <a:lnTo>
                    <a:pt x="2559" y="1549"/>
                  </a:lnTo>
                  <a:lnTo>
                    <a:pt x="2424" y="1617"/>
                  </a:lnTo>
                  <a:lnTo>
                    <a:pt x="2155" y="1617"/>
                  </a:lnTo>
                  <a:lnTo>
                    <a:pt x="1717" y="1583"/>
                  </a:lnTo>
                  <a:lnTo>
                    <a:pt x="1481" y="1549"/>
                  </a:lnTo>
                  <a:lnTo>
                    <a:pt x="1279" y="1549"/>
                  </a:lnTo>
                  <a:lnTo>
                    <a:pt x="707" y="1617"/>
                  </a:lnTo>
                  <a:lnTo>
                    <a:pt x="471" y="1583"/>
                  </a:lnTo>
                  <a:lnTo>
                    <a:pt x="404" y="1583"/>
                  </a:lnTo>
                  <a:lnTo>
                    <a:pt x="370" y="1549"/>
                  </a:lnTo>
                  <a:lnTo>
                    <a:pt x="337" y="1482"/>
                  </a:lnTo>
                  <a:lnTo>
                    <a:pt x="303" y="1280"/>
                  </a:lnTo>
                  <a:lnTo>
                    <a:pt x="303" y="741"/>
                  </a:lnTo>
                  <a:lnTo>
                    <a:pt x="303" y="203"/>
                  </a:lnTo>
                  <a:lnTo>
                    <a:pt x="303" y="169"/>
                  </a:lnTo>
                  <a:lnTo>
                    <a:pt x="269" y="135"/>
                  </a:lnTo>
                  <a:lnTo>
                    <a:pt x="505" y="102"/>
                  </a:lnTo>
                  <a:close/>
                  <a:moveTo>
                    <a:pt x="337" y="1"/>
                  </a:moveTo>
                  <a:lnTo>
                    <a:pt x="168" y="34"/>
                  </a:lnTo>
                  <a:lnTo>
                    <a:pt x="34" y="135"/>
                  </a:lnTo>
                  <a:lnTo>
                    <a:pt x="0" y="169"/>
                  </a:lnTo>
                  <a:lnTo>
                    <a:pt x="34" y="203"/>
                  </a:lnTo>
                  <a:lnTo>
                    <a:pt x="67" y="236"/>
                  </a:lnTo>
                  <a:lnTo>
                    <a:pt x="101" y="203"/>
                  </a:lnTo>
                  <a:lnTo>
                    <a:pt x="202" y="169"/>
                  </a:lnTo>
                  <a:lnTo>
                    <a:pt x="236" y="152"/>
                  </a:lnTo>
                  <a:lnTo>
                    <a:pt x="236" y="169"/>
                  </a:lnTo>
                  <a:lnTo>
                    <a:pt x="168" y="506"/>
                  </a:lnTo>
                  <a:lnTo>
                    <a:pt x="135" y="809"/>
                  </a:lnTo>
                  <a:lnTo>
                    <a:pt x="135" y="1011"/>
                  </a:lnTo>
                  <a:lnTo>
                    <a:pt x="168" y="1213"/>
                  </a:lnTo>
                  <a:lnTo>
                    <a:pt x="168" y="1415"/>
                  </a:lnTo>
                  <a:lnTo>
                    <a:pt x="168" y="1617"/>
                  </a:lnTo>
                  <a:lnTo>
                    <a:pt x="202" y="1684"/>
                  </a:lnTo>
                  <a:lnTo>
                    <a:pt x="236" y="1684"/>
                  </a:lnTo>
                  <a:lnTo>
                    <a:pt x="539" y="1718"/>
                  </a:lnTo>
                  <a:lnTo>
                    <a:pt x="842" y="1718"/>
                  </a:lnTo>
                  <a:lnTo>
                    <a:pt x="1481" y="1684"/>
                  </a:lnTo>
                  <a:lnTo>
                    <a:pt x="1717" y="1718"/>
                  </a:lnTo>
                  <a:lnTo>
                    <a:pt x="1953" y="1751"/>
                  </a:lnTo>
                  <a:lnTo>
                    <a:pt x="2458" y="1751"/>
                  </a:lnTo>
                  <a:lnTo>
                    <a:pt x="2593" y="1684"/>
                  </a:lnTo>
                  <a:lnTo>
                    <a:pt x="2727" y="1583"/>
                  </a:lnTo>
                  <a:lnTo>
                    <a:pt x="2761" y="1415"/>
                  </a:lnTo>
                  <a:lnTo>
                    <a:pt x="2795" y="1213"/>
                  </a:lnTo>
                  <a:lnTo>
                    <a:pt x="2795" y="842"/>
                  </a:lnTo>
                  <a:lnTo>
                    <a:pt x="2761" y="506"/>
                  </a:lnTo>
                  <a:lnTo>
                    <a:pt x="2694" y="304"/>
                  </a:lnTo>
                  <a:lnTo>
                    <a:pt x="2626" y="203"/>
                  </a:lnTo>
                  <a:lnTo>
                    <a:pt x="2559" y="135"/>
                  </a:lnTo>
                  <a:lnTo>
                    <a:pt x="2391" y="102"/>
                  </a:lnTo>
                  <a:lnTo>
                    <a:pt x="2222" y="135"/>
                  </a:lnTo>
                  <a:lnTo>
                    <a:pt x="2088" y="135"/>
                  </a:lnTo>
                  <a:lnTo>
                    <a:pt x="1919" y="102"/>
                  </a:lnTo>
                  <a:lnTo>
                    <a:pt x="1616" y="68"/>
                  </a:lnTo>
                  <a:lnTo>
                    <a:pt x="1145" y="34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4" name="Google Shape;1404;p9"/>
            <p:cNvSpPr/>
            <p:nvPr/>
          </p:nvSpPr>
          <p:spPr>
            <a:xfrm>
              <a:off x="2201500" y="2675675"/>
              <a:ext cx="69875" cy="40425"/>
            </a:xfrm>
            <a:custGeom>
              <a:rect b="b" l="l" r="r" t="t"/>
              <a:pathLst>
                <a:path extrusionOk="0" h="1617" w="2795">
                  <a:moveTo>
                    <a:pt x="2660" y="169"/>
                  </a:moveTo>
                  <a:lnTo>
                    <a:pt x="2593" y="1415"/>
                  </a:lnTo>
                  <a:lnTo>
                    <a:pt x="2020" y="1448"/>
                  </a:lnTo>
                  <a:lnTo>
                    <a:pt x="1448" y="1415"/>
                  </a:lnTo>
                  <a:lnTo>
                    <a:pt x="876" y="1415"/>
                  </a:lnTo>
                  <a:lnTo>
                    <a:pt x="303" y="1448"/>
                  </a:lnTo>
                  <a:lnTo>
                    <a:pt x="202" y="1145"/>
                  </a:lnTo>
                  <a:lnTo>
                    <a:pt x="169" y="809"/>
                  </a:lnTo>
                  <a:lnTo>
                    <a:pt x="135" y="506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404" y="169"/>
                  </a:lnTo>
                  <a:lnTo>
                    <a:pt x="606" y="203"/>
                  </a:lnTo>
                  <a:lnTo>
                    <a:pt x="1111" y="236"/>
                  </a:lnTo>
                  <a:lnTo>
                    <a:pt x="1886" y="236"/>
                  </a:lnTo>
                  <a:lnTo>
                    <a:pt x="2660" y="169"/>
                  </a:lnTo>
                  <a:close/>
                  <a:moveTo>
                    <a:pt x="404" y="1"/>
                  </a:moveTo>
                  <a:lnTo>
                    <a:pt x="202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8" y="135"/>
                  </a:lnTo>
                  <a:lnTo>
                    <a:pt x="101" y="169"/>
                  </a:lnTo>
                  <a:lnTo>
                    <a:pt x="34" y="337"/>
                  </a:lnTo>
                  <a:lnTo>
                    <a:pt x="0" y="506"/>
                  </a:lnTo>
                  <a:lnTo>
                    <a:pt x="0" y="876"/>
                  </a:lnTo>
                  <a:lnTo>
                    <a:pt x="68" y="1246"/>
                  </a:lnTo>
                  <a:lnTo>
                    <a:pt x="169" y="1549"/>
                  </a:lnTo>
                  <a:lnTo>
                    <a:pt x="202" y="1583"/>
                  </a:lnTo>
                  <a:lnTo>
                    <a:pt x="270" y="1617"/>
                  </a:lnTo>
                  <a:lnTo>
                    <a:pt x="573" y="1583"/>
                  </a:lnTo>
                  <a:lnTo>
                    <a:pt x="876" y="1549"/>
                  </a:lnTo>
                  <a:lnTo>
                    <a:pt x="1482" y="1583"/>
                  </a:lnTo>
                  <a:lnTo>
                    <a:pt x="2088" y="1617"/>
                  </a:lnTo>
                  <a:lnTo>
                    <a:pt x="2694" y="1583"/>
                  </a:lnTo>
                  <a:lnTo>
                    <a:pt x="2727" y="1549"/>
                  </a:lnTo>
                  <a:lnTo>
                    <a:pt x="2761" y="1516"/>
                  </a:lnTo>
                  <a:lnTo>
                    <a:pt x="2761" y="809"/>
                  </a:lnTo>
                  <a:lnTo>
                    <a:pt x="2795" y="102"/>
                  </a:lnTo>
                  <a:lnTo>
                    <a:pt x="2795" y="34"/>
                  </a:lnTo>
                  <a:lnTo>
                    <a:pt x="2727" y="1"/>
                  </a:lnTo>
                  <a:lnTo>
                    <a:pt x="1886" y="68"/>
                  </a:lnTo>
                  <a:lnTo>
                    <a:pt x="1482" y="102"/>
                  </a:lnTo>
                  <a:lnTo>
                    <a:pt x="1044" y="68"/>
                  </a:lnTo>
                  <a:lnTo>
                    <a:pt x="640" y="3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5" name="Google Shape;1405;p9"/>
            <p:cNvSpPr/>
            <p:nvPr/>
          </p:nvSpPr>
          <p:spPr>
            <a:xfrm>
              <a:off x="1668700" y="2721975"/>
              <a:ext cx="64825" cy="65675"/>
            </a:xfrm>
            <a:custGeom>
              <a:rect b="b" l="l" r="r" t="t"/>
              <a:pathLst>
                <a:path extrusionOk="0" h="2627" w="2593">
                  <a:moveTo>
                    <a:pt x="1953" y="135"/>
                  </a:moveTo>
                  <a:lnTo>
                    <a:pt x="2189" y="169"/>
                  </a:lnTo>
                  <a:lnTo>
                    <a:pt x="2324" y="202"/>
                  </a:lnTo>
                  <a:lnTo>
                    <a:pt x="2391" y="270"/>
                  </a:lnTo>
                  <a:lnTo>
                    <a:pt x="2425" y="404"/>
                  </a:lnTo>
                  <a:lnTo>
                    <a:pt x="2458" y="539"/>
                  </a:lnTo>
                  <a:lnTo>
                    <a:pt x="2458" y="775"/>
                  </a:lnTo>
                  <a:lnTo>
                    <a:pt x="2425" y="1010"/>
                  </a:lnTo>
                  <a:lnTo>
                    <a:pt x="2357" y="1516"/>
                  </a:lnTo>
                  <a:lnTo>
                    <a:pt x="2357" y="1751"/>
                  </a:lnTo>
                  <a:lnTo>
                    <a:pt x="2357" y="2088"/>
                  </a:lnTo>
                  <a:lnTo>
                    <a:pt x="2357" y="2223"/>
                  </a:lnTo>
                  <a:lnTo>
                    <a:pt x="2324" y="2357"/>
                  </a:lnTo>
                  <a:lnTo>
                    <a:pt x="2223" y="2425"/>
                  </a:lnTo>
                  <a:lnTo>
                    <a:pt x="2122" y="2458"/>
                  </a:lnTo>
                  <a:lnTo>
                    <a:pt x="1987" y="2458"/>
                  </a:lnTo>
                  <a:lnTo>
                    <a:pt x="1852" y="2425"/>
                  </a:lnTo>
                  <a:lnTo>
                    <a:pt x="1617" y="2357"/>
                  </a:lnTo>
                  <a:lnTo>
                    <a:pt x="1246" y="2357"/>
                  </a:lnTo>
                  <a:lnTo>
                    <a:pt x="910" y="2391"/>
                  </a:lnTo>
                  <a:lnTo>
                    <a:pt x="708" y="2425"/>
                  </a:lnTo>
                  <a:lnTo>
                    <a:pt x="472" y="2425"/>
                  </a:lnTo>
                  <a:lnTo>
                    <a:pt x="337" y="2391"/>
                  </a:lnTo>
                  <a:lnTo>
                    <a:pt x="270" y="2357"/>
                  </a:lnTo>
                  <a:lnTo>
                    <a:pt x="169" y="2290"/>
                  </a:lnTo>
                  <a:lnTo>
                    <a:pt x="135" y="2189"/>
                  </a:lnTo>
                  <a:lnTo>
                    <a:pt x="135" y="1819"/>
                  </a:lnTo>
                  <a:lnTo>
                    <a:pt x="135" y="1415"/>
                  </a:lnTo>
                  <a:lnTo>
                    <a:pt x="169" y="1078"/>
                  </a:lnTo>
                  <a:lnTo>
                    <a:pt x="135" y="741"/>
                  </a:lnTo>
                  <a:lnTo>
                    <a:pt x="135" y="472"/>
                  </a:lnTo>
                  <a:lnTo>
                    <a:pt x="135" y="202"/>
                  </a:lnTo>
                  <a:lnTo>
                    <a:pt x="910" y="202"/>
                  </a:lnTo>
                  <a:lnTo>
                    <a:pt x="1684" y="135"/>
                  </a:lnTo>
                  <a:close/>
                  <a:moveTo>
                    <a:pt x="1852" y="0"/>
                  </a:moveTo>
                  <a:lnTo>
                    <a:pt x="1347" y="34"/>
                  </a:lnTo>
                  <a:lnTo>
                    <a:pt x="842" y="68"/>
                  </a:lnTo>
                  <a:lnTo>
                    <a:pt x="68" y="68"/>
                  </a:lnTo>
                  <a:lnTo>
                    <a:pt x="34" y="101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2"/>
                  </a:lnTo>
                  <a:lnTo>
                    <a:pt x="1" y="404"/>
                  </a:lnTo>
                  <a:lnTo>
                    <a:pt x="1" y="640"/>
                  </a:lnTo>
                  <a:lnTo>
                    <a:pt x="34" y="1078"/>
                  </a:lnTo>
                  <a:lnTo>
                    <a:pt x="1" y="1751"/>
                  </a:lnTo>
                  <a:lnTo>
                    <a:pt x="1" y="2088"/>
                  </a:lnTo>
                  <a:lnTo>
                    <a:pt x="34" y="2425"/>
                  </a:lnTo>
                  <a:lnTo>
                    <a:pt x="68" y="2458"/>
                  </a:lnTo>
                  <a:lnTo>
                    <a:pt x="102" y="2492"/>
                  </a:lnTo>
                  <a:lnTo>
                    <a:pt x="438" y="2526"/>
                  </a:lnTo>
                  <a:lnTo>
                    <a:pt x="775" y="2559"/>
                  </a:lnTo>
                  <a:lnTo>
                    <a:pt x="1482" y="2492"/>
                  </a:lnTo>
                  <a:lnTo>
                    <a:pt x="1684" y="2526"/>
                  </a:lnTo>
                  <a:lnTo>
                    <a:pt x="1920" y="2593"/>
                  </a:lnTo>
                  <a:lnTo>
                    <a:pt x="2189" y="2627"/>
                  </a:lnTo>
                  <a:lnTo>
                    <a:pt x="2290" y="2593"/>
                  </a:lnTo>
                  <a:lnTo>
                    <a:pt x="2357" y="2559"/>
                  </a:lnTo>
                  <a:lnTo>
                    <a:pt x="2425" y="2458"/>
                  </a:lnTo>
                  <a:lnTo>
                    <a:pt x="2458" y="2391"/>
                  </a:lnTo>
                  <a:lnTo>
                    <a:pt x="2492" y="2189"/>
                  </a:lnTo>
                  <a:lnTo>
                    <a:pt x="2492" y="1785"/>
                  </a:lnTo>
                  <a:lnTo>
                    <a:pt x="2492" y="1549"/>
                  </a:lnTo>
                  <a:lnTo>
                    <a:pt x="2526" y="1314"/>
                  </a:lnTo>
                  <a:lnTo>
                    <a:pt x="2559" y="842"/>
                  </a:lnTo>
                  <a:lnTo>
                    <a:pt x="2593" y="505"/>
                  </a:lnTo>
                  <a:lnTo>
                    <a:pt x="2559" y="303"/>
                  </a:lnTo>
                  <a:lnTo>
                    <a:pt x="2492" y="169"/>
                  </a:lnTo>
                  <a:lnTo>
                    <a:pt x="2357" y="68"/>
                  </a:lnTo>
                  <a:lnTo>
                    <a:pt x="2189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6" name="Google Shape;1406;p9"/>
            <p:cNvSpPr/>
            <p:nvPr/>
          </p:nvSpPr>
          <p:spPr>
            <a:xfrm>
              <a:off x="1669550" y="2675675"/>
              <a:ext cx="69875" cy="40425"/>
            </a:xfrm>
            <a:custGeom>
              <a:rect b="b" l="l" r="r" t="t"/>
              <a:pathLst>
                <a:path extrusionOk="0" h="1617" w="2795">
                  <a:moveTo>
                    <a:pt x="2660" y="169"/>
                  </a:moveTo>
                  <a:lnTo>
                    <a:pt x="2593" y="1415"/>
                  </a:lnTo>
                  <a:lnTo>
                    <a:pt x="2020" y="1448"/>
                  </a:lnTo>
                  <a:lnTo>
                    <a:pt x="1448" y="1415"/>
                  </a:lnTo>
                  <a:lnTo>
                    <a:pt x="876" y="1415"/>
                  </a:lnTo>
                  <a:lnTo>
                    <a:pt x="303" y="1448"/>
                  </a:lnTo>
                  <a:lnTo>
                    <a:pt x="202" y="1145"/>
                  </a:lnTo>
                  <a:lnTo>
                    <a:pt x="169" y="809"/>
                  </a:lnTo>
                  <a:lnTo>
                    <a:pt x="135" y="506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404" y="169"/>
                  </a:lnTo>
                  <a:lnTo>
                    <a:pt x="606" y="203"/>
                  </a:lnTo>
                  <a:lnTo>
                    <a:pt x="1111" y="236"/>
                  </a:lnTo>
                  <a:lnTo>
                    <a:pt x="1886" y="236"/>
                  </a:lnTo>
                  <a:lnTo>
                    <a:pt x="2660" y="169"/>
                  </a:lnTo>
                  <a:close/>
                  <a:moveTo>
                    <a:pt x="404" y="1"/>
                  </a:moveTo>
                  <a:lnTo>
                    <a:pt x="202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8" y="135"/>
                  </a:lnTo>
                  <a:lnTo>
                    <a:pt x="101" y="169"/>
                  </a:lnTo>
                  <a:lnTo>
                    <a:pt x="34" y="337"/>
                  </a:lnTo>
                  <a:lnTo>
                    <a:pt x="0" y="506"/>
                  </a:lnTo>
                  <a:lnTo>
                    <a:pt x="0" y="876"/>
                  </a:lnTo>
                  <a:lnTo>
                    <a:pt x="68" y="1246"/>
                  </a:lnTo>
                  <a:lnTo>
                    <a:pt x="169" y="1549"/>
                  </a:lnTo>
                  <a:lnTo>
                    <a:pt x="202" y="1583"/>
                  </a:lnTo>
                  <a:lnTo>
                    <a:pt x="270" y="1617"/>
                  </a:lnTo>
                  <a:lnTo>
                    <a:pt x="573" y="1583"/>
                  </a:lnTo>
                  <a:lnTo>
                    <a:pt x="876" y="1549"/>
                  </a:lnTo>
                  <a:lnTo>
                    <a:pt x="1482" y="1583"/>
                  </a:lnTo>
                  <a:lnTo>
                    <a:pt x="2088" y="1617"/>
                  </a:lnTo>
                  <a:lnTo>
                    <a:pt x="2694" y="1583"/>
                  </a:lnTo>
                  <a:lnTo>
                    <a:pt x="2727" y="1549"/>
                  </a:lnTo>
                  <a:lnTo>
                    <a:pt x="2761" y="1516"/>
                  </a:lnTo>
                  <a:lnTo>
                    <a:pt x="2761" y="809"/>
                  </a:lnTo>
                  <a:lnTo>
                    <a:pt x="2795" y="102"/>
                  </a:lnTo>
                  <a:lnTo>
                    <a:pt x="2795" y="34"/>
                  </a:lnTo>
                  <a:lnTo>
                    <a:pt x="2727" y="1"/>
                  </a:lnTo>
                  <a:lnTo>
                    <a:pt x="1886" y="68"/>
                  </a:lnTo>
                  <a:lnTo>
                    <a:pt x="1482" y="102"/>
                  </a:lnTo>
                  <a:lnTo>
                    <a:pt x="1044" y="68"/>
                  </a:lnTo>
                  <a:lnTo>
                    <a:pt x="640" y="3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7" name="Google Shape;1407;p9"/>
            <p:cNvSpPr/>
            <p:nvPr/>
          </p:nvSpPr>
          <p:spPr>
            <a:xfrm>
              <a:off x="1704050" y="2795200"/>
              <a:ext cx="59775" cy="28650"/>
            </a:xfrm>
            <a:custGeom>
              <a:rect b="b" l="l" r="r" t="t"/>
              <a:pathLst>
                <a:path extrusionOk="0" h="1146" w="2391">
                  <a:moveTo>
                    <a:pt x="1011" y="1"/>
                  </a:moveTo>
                  <a:lnTo>
                    <a:pt x="607" y="34"/>
                  </a:lnTo>
                  <a:lnTo>
                    <a:pt x="337" y="68"/>
                  </a:lnTo>
                  <a:lnTo>
                    <a:pt x="236" y="102"/>
                  </a:lnTo>
                  <a:lnTo>
                    <a:pt x="102" y="169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34" y="607"/>
                  </a:lnTo>
                  <a:lnTo>
                    <a:pt x="1" y="1145"/>
                  </a:lnTo>
                  <a:lnTo>
                    <a:pt x="135" y="1145"/>
                  </a:lnTo>
                  <a:lnTo>
                    <a:pt x="169" y="842"/>
                  </a:lnTo>
                  <a:lnTo>
                    <a:pt x="169" y="539"/>
                  </a:lnTo>
                  <a:lnTo>
                    <a:pt x="203" y="371"/>
                  </a:lnTo>
                  <a:lnTo>
                    <a:pt x="236" y="304"/>
                  </a:lnTo>
                  <a:lnTo>
                    <a:pt x="304" y="236"/>
                  </a:lnTo>
                  <a:lnTo>
                    <a:pt x="506" y="169"/>
                  </a:lnTo>
                  <a:lnTo>
                    <a:pt x="741" y="135"/>
                  </a:lnTo>
                  <a:lnTo>
                    <a:pt x="1112" y="135"/>
                  </a:lnTo>
                  <a:lnTo>
                    <a:pt x="1516" y="169"/>
                  </a:lnTo>
                  <a:lnTo>
                    <a:pt x="1886" y="203"/>
                  </a:lnTo>
                  <a:lnTo>
                    <a:pt x="2256" y="304"/>
                  </a:lnTo>
                  <a:lnTo>
                    <a:pt x="2223" y="674"/>
                  </a:lnTo>
                  <a:lnTo>
                    <a:pt x="2256" y="1044"/>
                  </a:lnTo>
                  <a:lnTo>
                    <a:pt x="2223" y="1145"/>
                  </a:lnTo>
                  <a:lnTo>
                    <a:pt x="2391" y="1145"/>
                  </a:lnTo>
                  <a:lnTo>
                    <a:pt x="2391" y="977"/>
                  </a:lnTo>
                  <a:lnTo>
                    <a:pt x="2357" y="438"/>
                  </a:lnTo>
                  <a:lnTo>
                    <a:pt x="2357" y="304"/>
                  </a:lnTo>
                  <a:lnTo>
                    <a:pt x="2391" y="304"/>
                  </a:lnTo>
                  <a:lnTo>
                    <a:pt x="2391" y="236"/>
                  </a:lnTo>
                  <a:lnTo>
                    <a:pt x="2391" y="203"/>
                  </a:lnTo>
                  <a:lnTo>
                    <a:pt x="2357" y="169"/>
                  </a:lnTo>
                  <a:lnTo>
                    <a:pt x="2324" y="169"/>
                  </a:lnTo>
                  <a:lnTo>
                    <a:pt x="1920" y="68"/>
                  </a:lnTo>
                  <a:lnTo>
                    <a:pt x="148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8" name="Google Shape;1408;p9"/>
            <p:cNvSpPr/>
            <p:nvPr/>
          </p:nvSpPr>
          <p:spPr>
            <a:xfrm>
              <a:off x="2215800" y="2793525"/>
              <a:ext cx="61475" cy="30325"/>
            </a:xfrm>
            <a:custGeom>
              <a:rect b="b" l="l" r="r" t="t"/>
              <a:pathLst>
                <a:path extrusionOk="0" h="1213" w="2459">
                  <a:moveTo>
                    <a:pt x="2391" y="0"/>
                  </a:moveTo>
                  <a:lnTo>
                    <a:pt x="2021" y="34"/>
                  </a:lnTo>
                  <a:lnTo>
                    <a:pt x="1650" y="68"/>
                  </a:lnTo>
                  <a:lnTo>
                    <a:pt x="1280" y="101"/>
                  </a:lnTo>
                  <a:lnTo>
                    <a:pt x="304" y="101"/>
                  </a:lnTo>
                  <a:lnTo>
                    <a:pt x="169" y="68"/>
                  </a:lnTo>
                  <a:lnTo>
                    <a:pt x="34" y="101"/>
                  </a:lnTo>
                  <a:lnTo>
                    <a:pt x="1" y="169"/>
                  </a:lnTo>
                  <a:lnTo>
                    <a:pt x="1" y="202"/>
                  </a:lnTo>
                  <a:lnTo>
                    <a:pt x="34" y="236"/>
                  </a:lnTo>
                  <a:lnTo>
                    <a:pt x="34" y="404"/>
                  </a:lnTo>
                  <a:lnTo>
                    <a:pt x="34" y="573"/>
                  </a:lnTo>
                  <a:lnTo>
                    <a:pt x="68" y="876"/>
                  </a:lnTo>
                  <a:lnTo>
                    <a:pt x="68" y="1212"/>
                  </a:lnTo>
                  <a:lnTo>
                    <a:pt x="203" y="1212"/>
                  </a:lnTo>
                  <a:lnTo>
                    <a:pt x="203" y="1010"/>
                  </a:lnTo>
                  <a:lnTo>
                    <a:pt x="203" y="808"/>
                  </a:lnTo>
                  <a:lnTo>
                    <a:pt x="169" y="606"/>
                  </a:lnTo>
                  <a:lnTo>
                    <a:pt x="135" y="404"/>
                  </a:lnTo>
                  <a:lnTo>
                    <a:pt x="169" y="202"/>
                  </a:lnTo>
                  <a:lnTo>
                    <a:pt x="270" y="236"/>
                  </a:lnTo>
                  <a:lnTo>
                    <a:pt x="506" y="270"/>
                  </a:lnTo>
                  <a:lnTo>
                    <a:pt x="1145" y="236"/>
                  </a:lnTo>
                  <a:lnTo>
                    <a:pt x="2324" y="169"/>
                  </a:lnTo>
                  <a:lnTo>
                    <a:pt x="2324" y="674"/>
                  </a:lnTo>
                  <a:lnTo>
                    <a:pt x="2290" y="1212"/>
                  </a:lnTo>
                  <a:lnTo>
                    <a:pt x="2459" y="1212"/>
                  </a:lnTo>
                  <a:lnTo>
                    <a:pt x="2459" y="640"/>
                  </a:lnTo>
                  <a:lnTo>
                    <a:pt x="2459" y="68"/>
                  </a:lnTo>
                  <a:lnTo>
                    <a:pt x="2425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9" name="Google Shape;1409;p9"/>
            <p:cNvSpPr/>
            <p:nvPr/>
          </p:nvSpPr>
          <p:spPr>
            <a:xfrm>
              <a:off x="1746125" y="2674000"/>
              <a:ext cx="68225" cy="42100"/>
            </a:xfrm>
            <a:custGeom>
              <a:rect b="b" l="l" r="r" t="t"/>
              <a:pathLst>
                <a:path extrusionOk="0" h="1684" w="2729">
                  <a:moveTo>
                    <a:pt x="1853" y="101"/>
                  </a:moveTo>
                  <a:lnTo>
                    <a:pt x="2324" y="135"/>
                  </a:lnTo>
                  <a:lnTo>
                    <a:pt x="2391" y="169"/>
                  </a:lnTo>
                  <a:lnTo>
                    <a:pt x="2459" y="169"/>
                  </a:lnTo>
                  <a:lnTo>
                    <a:pt x="2492" y="202"/>
                  </a:lnTo>
                  <a:lnTo>
                    <a:pt x="2492" y="270"/>
                  </a:lnTo>
                  <a:lnTo>
                    <a:pt x="2526" y="404"/>
                  </a:lnTo>
                  <a:lnTo>
                    <a:pt x="2492" y="539"/>
                  </a:lnTo>
                  <a:lnTo>
                    <a:pt x="2492" y="1010"/>
                  </a:lnTo>
                  <a:lnTo>
                    <a:pt x="2526" y="1246"/>
                  </a:lnTo>
                  <a:lnTo>
                    <a:pt x="2560" y="1448"/>
                  </a:lnTo>
                  <a:lnTo>
                    <a:pt x="1449" y="1515"/>
                  </a:lnTo>
                  <a:lnTo>
                    <a:pt x="304" y="1515"/>
                  </a:lnTo>
                  <a:lnTo>
                    <a:pt x="237" y="707"/>
                  </a:lnTo>
                  <a:lnTo>
                    <a:pt x="237" y="303"/>
                  </a:lnTo>
                  <a:lnTo>
                    <a:pt x="237" y="236"/>
                  </a:lnTo>
                  <a:lnTo>
                    <a:pt x="641" y="202"/>
                  </a:lnTo>
                  <a:lnTo>
                    <a:pt x="1045" y="169"/>
                  </a:lnTo>
                  <a:lnTo>
                    <a:pt x="1449" y="135"/>
                  </a:lnTo>
                  <a:lnTo>
                    <a:pt x="1853" y="101"/>
                  </a:lnTo>
                  <a:close/>
                  <a:moveTo>
                    <a:pt x="1146" y="0"/>
                  </a:moveTo>
                  <a:lnTo>
                    <a:pt x="708" y="68"/>
                  </a:lnTo>
                  <a:lnTo>
                    <a:pt x="237" y="101"/>
                  </a:lnTo>
                  <a:lnTo>
                    <a:pt x="237" y="34"/>
                  </a:lnTo>
                  <a:lnTo>
                    <a:pt x="169" y="34"/>
                  </a:lnTo>
                  <a:lnTo>
                    <a:pt x="169" y="101"/>
                  </a:lnTo>
                  <a:lnTo>
                    <a:pt x="35" y="101"/>
                  </a:lnTo>
                  <a:lnTo>
                    <a:pt x="1" y="169"/>
                  </a:lnTo>
                  <a:lnTo>
                    <a:pt x="35" y="202"/>
                  </a:lnTo>
                  <a:lnTo>
                    <a:pt x="68" y="236"/>
                  </a:lnTo>
                  <a:lnTo>
                    <a:pt x="136" y="236"/>
                  </a:lnTo>
                  <a:lnTo>
                    <a:pt x="102" y="573"/>
                  </a:lnTo>
                  <a:lnTo>
                    <a:pt x="102" y="909"/>
                  </a:lnTo>
                  <a:lnTo>
                    <a:pt x="169" y="1583"/>
                  </a:lnTo>
                  <a:lnTo>
                    <a:pt x="203" y="1650"/>
                  </a:lnTo>
                  <a:lnTo>
                    <a:pt x="237" y="1684"/>
                  </a:lnTo>
                  <a:lnTo>
                    <a:pt x="1449" y="1684"/>
                  </a:lnTo>
                  <a:lnTo>
                    <a:pt x="2661" y="1583"/>
                  </a:lnTo>
                  <a:lnTo>
                    <a:pt x="2694" y="1583"/>
                  </a:lnTo>
                  <a:lnTo>
                    <a:pt x="2728" y="1515"/>
                  </a:lnTo>
                  <a:lnTo>
                    <a:pt x="2661" y="1145"/>
                  </a:lnTo>
                  <a:lnTo>
                    <a:pt x="2627" y="808"/>
                  </a:lnTo>
                  <a:lnTo>
                    <a:pt x="2627" y="438"/>
                  </a:lnTo>
                  <a:lnTo>
                    <a:pt x="2627" y="101"/>
                  </a:lnTo>
                  <a:lnTo>
                    <a:pt x="2593" y="34"/>
                  </a:lnTo>
                  <a:lnTo>
                    <a:pt x="2560" y="34"/>
                  </a:lnTo>
                  <a:lnTo>
                    <a:pt x="185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0" name="Google Shape;1410;p9"/>
            <p:cNvSpPr/>
            <p:nvPr/>
          </p:nvSpPr>
          <p:spPr>
            <a:xfrm>
              <a:off x="2278100" y="2674000"/>
              <a:ext cx="68200" cy="42100"/>
            </a:xfrm>
            <a:custGeom>
              <a:rect b="b" l="l" r="r" t="t"/>
              <a:pathLst>
                <a:path extrusionOk="0" h="1684" w="2728">
                  <a:moveTo>
                    <a:pt x="1852" y="101"/>
                  </a:moveTo>
                  <a:lnTo>
                    <a:pt x="2323" y="135"/>
                  </a:lnTo>
                  <a:lnTo>
                    <a:pt x="2391" y="169"/>
                  </a:lnTo>
                  <a:lnTo>
                    <a:pt x="2458" y="169"/>
                  </a:lnTo>
                  <a:lnTo>
                    <a:pt x="2492" y="202"/>
                  </a:lnTo>
                  <a:lnTo>
                    <a:pt x="2492" y="270"/>
                  </a:lnTo>
                  <a:lnTo>
                    <a:pt x="2525" y="404"/>
                  </a:lnTo>
                  <a:lnTo>
                    <a:pt x="2492" y="539"/>
                  </a:lnTo>
                  <a:lnTo>
                    <a:pt x="2492" y="1010"/>
                  </a:lnTo>
                  <a:lnTo>
                    <a:pt x="2525" y="1246"/>
                  </a:lnTo>
                  <a:lnTo>
                    <a:pt x="2559" y="1448"/>
                  </a:lnTo>
                  <a:lnTo>
                    <a:pt x="1448" y="1515"/>
                  </a:lnTo>
                  <a:lnTo>
                    <a:pt x="303" y="1515"/>
                  </a:lnTo>
                  <a:lnTo>
                    <a:pt x="236" y="707"/>
                  </a:lnTo>
                  <a:lnTo>
                    <a:pt x="236" y="303"/>
                  </a:lnTo>
                  <a:lnTo>
                    <a:pt x="236" y="236"/>
                  </a:lnTo>
                  <a:lnTo>
                    <a:pt x="640" y="202"/>
                  </a:lnTo>
                  <a:lnTo>
                    <a:pt x="1044" y="169"/>
                  </a:lnTo>
                  <a:lnTo>
                    <a:pt x="1448" y="135"/>
                  </a:lnTo>
                  <a:lnTo>
                    <a:pt x="1852" y="101"/>
                  </a:lnTo>
                  <a:close/>
                  <a:moveTo>
                    <a:pt x="1145" y="0"/>
                  </a:moveTo>
                  <a:lnTo>
                    <a:pt x="707" y="68"/>
                  </a:lnTo>
                  <a:lnTo>
                    <a:pt x="236" y="101"/>
                  </a:lnTo>
                  <a:lnTo>
                    <a:pt x="236" y="34"/>
                  </a:lnTo>
                  <a:lnTo>
                    <a:pt x="169" y="34"/>
                  </a:lnTo>
                  <a:lnTo>
                    <a:pt x="169" y="101"/>
                  </a:lnTo>
                  <a:lnTo>
                    <a:pt x="34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68" y="236"/>
                  </a:lnTo>
                  <a:lnTo>
                    <a:pt x="135" y="236"/>
                  </a:lnTo>
                  <a:lnTo>
                    <a:pt x="101" y="573"/>
                  </a:lnTo>
                  <a:lnTo>
                    <a:pt x="101" y="909"/>
                  </a:lnTo>
                  <a:lnTo>
                    <a:pt x="169" y="1583"/>
                  </a:lnTo>
                  <a:lnTo>
                    <a:pt x="202" y="1650"/>
                  </a:lnTo>
                  <a:lnTo>
                    <a:pt x="236" y="1684"/>
                  </a:lnTo>
                  <a:lnTo>
                    <a:pt x="1448" y="1684"/>
                  </a:lnTo>
                  <a:lnTo>
                    <a:pt x="2660" y="1583"/>
                  </a:lnTo>
                  <a:lnTo>
                    <a:pt x="2694" y="1583"/>
                  </a:lnTo>
                  <a:lnTo>
                    <a:pt x="2727" y="1515"/>
                  </a:lnTo>
                  <a:lnTo>
                    <a:pt x="2660" y="1145"/>
                  </a:lnTo>
                  <a:lnTo>
                    <a:pt x="2626" y="808"/>
                  </a:lnTo>
                  <a:lnTo>
                    <a:pt x="2626" y="438"/>
                  </a:lnTo>
                  <a:lnTo>
                    <a:pt x="2626" y="101"/>
                  </a:lnTo>
                  <a:lnTo>
                    <a:pt x="2593" y="34"/>
                  </a:lnTo>
                  <a:lnTo>
                    <a:pt x="255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1" name="Google Shape;1411;p9"/>
            <p:cNvSpPr/>
            <p:nvPr/>
          </p:nvSpPr>
          <p:spPr>
            <a:xfrm>
              <a:off x="2538175" y="2765750"/>
              <a:ext cx="24425" cy="11800"/>
            </a:xfrm>
            <a:custGeom>
              <a:rect b="b" l="l" r="r" t="t"/>
              <a:pathLst>
                <a:path extrusionOk="0" h="472" w="977">
                  <a:moveTo>
                    <a:pt x="371" y="0"/>
                  </a:moveTo>
                  <a:lnTo>
                    <a:pt x="270" y="34"/>
                  </a:lnTo>
                  <a:lnTo>
                    <a:pt x="169" y="101"/>
                  </a:lnTo>
                  <a:lnTo>
                    <a:pt x="68" y="135"/>
                  </a:lnTo>
                  <a:lnTo>
                    <a:pt x="1" y="202"/>
                  </a:lnTo>
                  <a:lnTo>
                    <a:pt x="1" y="236"/>
                  </a:lnTo>
                  <a:lnTo>
                    <a:pt x="1" y="303"/>
                  </a:lnTo>
                  <a:lnTo>
                    <a:pt x="34" y="371"/>
                  </a:lnTo>
                  <a:lnTo>
                    <a:pt x="102" y="404"/>
                  </a:lnTo>
                  <a:lnTo>
                    <a:pt x="270" y="472"/>
                  </a:lnTo>
                  <a:lnTo>
                    <a:pt x="337" y="472"/>
                  </a:lnTo>
                  <a:lnTo>
                    <a:pt x="371" y="438"/>
                  </a:lnTo>
                  <a:lnTo>
                    <a:pt x="337" y="371"/>
                  </a:lnTo>
                  <a:lnTo>
                    <a:pt x="304" y="337"/>
                  </a:lnTo>
                  <a:lnTo>
                    <a:pt x="708" y="337"/>
                  </a:lnTo>
                  <a:lnTo>
                    <a:pt x="910" y="303"/>
                  </a:lnTo>
                  <a:lnTo>
                    <a:pt x="943" y="270"/>
                  </a:lnTo>
                  <a:lnTo>
                    <a:pt x="977" y="236"/>
                  </a:lnTo>
                  <a:lnTo>
                    <a:pt x="943" y="202"/>
                  </a:lnTo>
                  <a:lnTo>
                    <a:pt x="910" y="169"/>
                  </a:lnTo>
                  <a:lnTo>
                    <a:pt x="506" y="202"/>
                  </a:lnTo>
                  <a:lnTo>
                    <a:pt x="236" y="202"/>
                  </a:lnTo>
                  <a:lnTo>
                    <a:pt x="304" y="169"/>
                  </a:lnTo>
                  <a:lnTo>
                    <a:pt x="405" y="101"/>
                  </a:lnTo>
                  <a:lnTo>
                    <a:pt x="438" y="68"/>
                  </a:lnTo>
                  <a:lnTo>
                    <a:pt x="438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2" name="Google Shape;1412;p9"/>
            <p:cNvSpPr/>
            <p:nvPr/>
          </p:nvSpPr>
          <p:spPr>
            <a:xfrm>
              <a:off x="2505350" y="2674850"/>
              <a:ext cx="68200" cy="42100"/>
            </a:xfrm>
            <a:custGeom>
              <a:rect b="b" l="l" r="r" t="t"/>
              <a:pathLst>
                <a:path extrusionOk="0" h="1684" w="2728">
                  <a:moveTo>
                    <a:pt x="236" y="135"/>
                  </a:moveTo>
                  <a:lnTo>
                    <a:pt x="640" y="168"/>
                  </a:lnTo>
                  <a:lnTo>
                    <a:pt x="1785" y="202"/>
                  </a:lnTo>
                  <a:lnTo>
                    <a:pt x="2189" y="202"/>
                  </a:lnTo>
                  <a:lnTo>
                    <a:pt x="2391" y="236"/>
                  </a:lnTo>
                  <a:lnTo>
                    <a:pt x="2492" y="236"/>
                  </a:lnTo>
                  <a:lnTo>
                    <a:pt x="2559" y="269"/>
                  </a:lnTo>
                  <a:lnTo>
                    <a:pt x="2593" y="404"/>
                  </a:lnTo>
                  <a:lnTo>
                    <a:pt x="2593" y="539"/>
                  </a:lnTo>
                  <a:lnTo>
                    <a:pt x="2593" y="808"/>
                  </a:lnTo>
                  <a:lnTo>
                    <a:pt x="2593" y="1414"/>
                  </a:lnTo>
                  <a:lnTo>
                    <a:pt x="2559" y="1448"/>
                  </a:lnTo>
                  <a:lnTo>
                    <a:pt x="2492" y="1515"/>
                  </a:lnTo>
                  <a:lnTo>
                    <a:pt x="2290" y="1549"/>
                  </a:lnTo>
                  <a:lnTo>
                    <a:pt x="1617" y="1549"/>
                  </a:lnTo>
                  <a:lnTo>
                    <a:pt x="910" y="1481"/>
                  </a:lnTo>
                  <a:lnTo>
                    <a:pt x="472" y="1448"/>
                  </a:lnTo>
                  <a:lnTo>
                    <a:pt x="371" y="1414"/>
                  </a:lnTo>
                  <a:lnTo>
                    <a:pt x="304" y="1313"/>
                  </a:lnTo>
                  <a:lnTo>
                    <a:pt x="236" y="1178"/>
                  </a:lnTo>
                  <a:lnTo>
                    <a:pt x="236" y="1044"/>
                  </a:lnTo>
                  <a:lnTo>
                    <a:pt x="203" y="707"/>
                  </a:lnTo>
                  <a:lnTo>
                    <a:pt x="203" y="438"/>
                  </a:lnTo>
                  <a:lnTo>
                    <a:pt x="236" y="303"/>
                  </a:lnTo>
                  <a:lnTo>
                    <a:pt x="203" y="135"/>
                  </a:lnTo>
                  <a:close/>
                  <a:moveTo>
                    <a:pt x="236" y="0"/>
                  </a:moveTo>
                  <a:lnTo>
                    <a:pt x="34" y="34"/>
                  </a:lnTo>
                  <a:lnTo>
                    <a:pt x="1" y="67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4" y="168"/>
                  </a:lnTo>
                  <a:lnTo>
                    <a:pt x="102" y="168"/>
                  </a:lnTo>
                  <a:lnTo>
                    <a:pt x="102" y="202"/>
                  </a:lnTo>
                  <a:lnTo>
                    <a:pt x="102" y="303"/>
                  </a:lnTo>
                  <a:lnTo>
                    <a:pt x="68" y="471"/>
                  </a:lnTo>
                  <a:lnTo>
                    <a:pt x="68" y="673"/>
                  </a:lnTo>
                  <a:lnTo>
                    <a:pt x="102" y="1111"/>
                  </a:lnTo>
                  <a:lnTo>
                    <a:pt x="203" y="1549"/>
                  </a:lnTo>
                  <a:lnTo>
                    <a:pt x="236" y="1582"/>
                  </a:lnTo>
                  <a:lnTo>
                    <a:pt x="573" y="1582"/>
                  </a:lnTo>
                  <a:lnTo>
                    <a:pt x="876" y="1616"/>
                  </a:lnTo>
                  <a:lnTo>
                    <a:pt x="1482" y="1683"/>
                  </a:lnTo>
                  <a:lnTo>
                    <a:pt x="2357" y="1683"/>
                  </a:lnTo>
                  <a:lnTo>
                    <a:pt x="2660" y="1616"/>
                  </a:lnTo>
                  <a:lnTo>
                    <a:pt x="2694" y="1582"/>
                  </a:lnTo>
                  <a:lnTo>
                    <a:pt x="2728" y="1549"/>
                  </a:lnTo>
                  <a:lnTo>
                    <a:pt x="2728" y="909"/>
                  </a:lnTo>
                  <a:lnTo>
                    <a:pt x="2728" y="572"/>
                  </a:lnTo>
                  <a:lnTo>
                    <a:pt x="2660" y="269"/>
                  </a:lnTo>
                  <a:lnTo>
                    <a:pt x="2627" y="168"/>
                  </a:lnTo>
                  <a:lnTo>
                    <a:pt x="2526" y="135"/>
                  </a:lnTo>
                  <a:lnTo>
                    <a:pt x="2425" y="101"/>
                  </a:lnTo>
                  <a:lnTo>
                    <a:pt x="1650" y="101"/>
                  </a:lnTo>
                  <a:lnTo>
                    <a:pt x="977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3" name="Google Shape;1413;p9"/>
            <p:cNvSpPr/>
            <p:nvPr/>
          </p:nvSpPr>
          <p:spPr>
            <a:xfrm>
              <a:off x="2469150" y="2722825"/>
              <a:ext cx="103550" cy="64825"/>
            </a:xfrm>
            <a:custGeom>
              <a:rect b="b" l="l" r="r" t="t"/>
              <a:pathLst>
                <a:path extrusionOk="0" h="2593" w="4142">
                  <a:moveTo>
                    <a:pt x="2661" y="135"/>
                  </a:moveTo>
                  <a:lnTo>
                    <a:pt x="3772" y="168"/>
                  </a:lnTo>
                  <a:lnTo>
                    <a:pt x="3873" y="168"/>
                  </a:lnTo>
                  <a:lnTo>
                    <a:pt x="3940" y="269"/>
                  </a:lnTo>
                  <a:lnTo>
                    <a:pt x="3974" y="404"/>
                  </a:lnTo>
                  <a:lnTo>
                    <a:pt x="4007" y="539"/>
                  </a:lnTo>
                  <a:lnTo>
                    <a:pt x="4007" y="842"/>
                  </a:lnTo>
                  <a:lnTo>
                    <a:pt x="4007" y="1044"/>
                  </a:lnTo>
                  <a:lnTo>
                    <a:pt x="4007" y="1751"/>
                  </a:lnTo>
                  <a:lnTo>
                    <a:pt x="3974" y="2189"/>
                  </a:lnTo>
                  <a:lnTo>
                    <a:pt x="3940" y="2323"/>
                  </a:lnTo>
                  <a:lnTo>
                    <a:pt x="3873" y="2357"/>
                  </a:lnTo>
                  <a:lnTo>
                    <a:pt x="3267" y="2424"/>
                  </a:lnTo>
                  <a:lnTo>
                    <a:pt x="2021" y="2424"/>
                  </a:lnTo>
                  <a:lnTo>
                    <a:pt x="1415" y="2357"/>
                  </a:lnTo>
                  <a:lnTo>
                    <a:pt x="809" y="2323"/>
                  </a:lnTo>
                  <a:lnTo>
                    <a:pt x="506" y="2323"/>
                  </a:lnTo>
                  <a:lnTo>
                    <a:pt x="203" y="2357"/>
                  </a:lnTo>
                  <a:lnTo>
                    <a:pt x="169" y="1616"/>
                  </a:lnTo>
                  <a:lnTo>
                    <a:pt x="135" y="875"/>
                  </a:lnTo>
                  <a:lnTo>
                    <a:pt x="203" y="539"/>
                  </a:lnTo>
                  <a:lnTo>
                    <a:pt x="203" y="370"/>
                  </a:lnTo>
                  <a:lnTo>
                    <a:pt x="203" y="202"/>
                  </a:lnTo>
                  <a:lnTo>
                    <a:pt x="270" y="202"/>
                  </a:lnTo>
                  <a:lnTo>
                    <a:pt x="371" y="168"/>
                  </a:lnTo>
                  <a:lnTo>
                    <a:pt x="775" y="168"/>
                  </a:lnTo>
                  <a:lnTo>
                    <a:pt x="1415" y="135"/>
                  </a:lnTo>
                  <a:close/>
                  <a:moveTo>
                    <a:pt x="540" y="0"/>
                  </a:moveTo>
                  <a:lnTo>
                    <a:pt x="371" y="34"/>
                  </a:lnTo>
                  <a:lnTo>
                    <a:pt x="203" y="67"/>
                  </a:lnTo>
                  <a:lnTo>
                    <a:pt x="169" y="101"/>
                  </a:lnTo>
                  <a:lnTo>
                    <a:pt x="135" y="101"/>
                  </a:lnTo>
                  <a:lnTo>
                    <a:pt x="102" y="135"/>
                  </a:lnTo>
                  <a:lnTo>
                    <a:pt x="102" y="168"/>
                  </a:lnTo>
                  <a:lnTo>
                    <a:pt x="135" y="202"/>
                  </a:lnTo>
                  <a:lnTo>
                    <a:pt x="169" y="202"/>
                  </a:lnTo>
                  <a:lnTo>
                    <a:pt x="102" y="269"/>
                  </a:lnTo>
                  <a:lnTo>
                    <a:pt x="68" y="337"/>
                  </a:lnTo>
                  <a:lnTo>
                    <a:pt x="34" y="572"/>
                  </a:lnTo>
                  <a:lnTo>
                    <a:pt x="1" y="1010"/>
                  </a:lnTo>
                  <a:lnTo>
                    <a:pt x="1" y="1717"/>
                  </a:lnTo>
                  <a:lnTo>
                    <a:pt x="68" y="2458"/>
                  </a:lnTo>
                  <a:lnTo>
                    <a:pt x="102" y="2492"/>
                  </a:lnTo>
                  <a:lnTo>
                    <a:pt x="169" y="2525"/>
                  </a:lnTo>
                  <a:lnTo>
                    <a:pt x="641" y="2492"/>
                  </a:lnTo>
                  <a:lnTo>
                    <a:pt x="1146" y="2492"/>
                  </a:lnTo>
                  <a:lnTo>
                    <a:pt x="2122" y="2559"/>
                  </a:lnTo>
                  <a:lnTo>
                    <a:pt x="2593" y="2593"/>
                  </a:lnTo>
                  <a:lnTo>
                    <a:pt x="3065" y="2559"/>
                  </a:lnTo>
                  <a:lnTo>
                    <a:pt x="4007" y="2492"/>
                  </a:lnTo>
                  <a:lnTo>
                    <a:pt x="4041" y="2458"/>
                  </a:lnTo>
                  <a:lnTo>
                    <a:pt x="4075" y="2424"/>
                  </a:lnTo>
                  <a:lnTo>
                    <a:pt x="4108" y="1987"/>
                  </a:lnTo>
                  <a:lnTo>
                    <a:pt x="4142" y="1515"/>
                  </a:lnTo>
                  <a:lnTo>
                    <a:pt x="4142" y="606"/>
                  </a:lnTo>
                  <a:lnTo>
                    <a:pt x="4108" y="404"/>
                  </a:lnTo>
                  <a:lnTo>
                    <a:pt x="4041" y="236"/>
                  </a:lnTo>
                  <a:lnTo>
                    <a:pt x="4007" y="135"/>
                  </a:lnTo>
                  <a:lnTo>
                    <a:pt x="3940" y="101"/>
                  </a:lnTo>
                  <a:lnTo>
                    <a:pt x="3873" y="34"/>
                  </a:lnTo>
                  <a:lnTo>
                    <a:pt x="3772" y="34"/>
                  </a:lnTo>
                  <a:lnTo>
                    <a:pt x="2863" y="0"/>
                  </a:lnTo>
                  <a:lnTo>
                    <a:pt x="1920" y="0"/>
                  </a:lnTo>
                  <a:lnTo>
                    <a:pt x="910" y="34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4" name="Google Shape;1414;p9"/>
            <p:cNvSpPr/>
            <p:nvPr/>
          </p:nvSpPr>
          <p:spPr>
            <a:xfrm>
              <a:off x="1623250" y="2758175"/>
              <a:ext cx="9275" cy="17700"/>
            </a:xfrm>
            <a:custGeom>
              <a:rect b="b" l="l" r="r" t="t"/>
              <a:pathLst>
                <a:path extrusionOk="0" h="708" w="371">
                  <a:moveTo>
                    <a:pt x="303" y="0"/>
                  </a:moveTo>
                  <a:lnTo>
                    <a:pt x="270" y="34"/>
                  </a:lnTo>
                  <a:lnTo>
                    <a:pt x="135" y="135"/>
                  </a:lnTo>
                  <a:lnTo>
                    <a:pt x="0" y="270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68" y="371"/>
                  </a:lnTo>
                  <a:lnTo>
                    <a:pt x="202" y="270"/>
                  </a:lnTo>
                  <a:lnTo>
                    <a:pt x="202" y="270"/>
                  </a:lnTo>
                  <a:lnTo>
                    <a:pt x="169" y="640"/>
                  </a:lnTo>
                  <a:lnTo>
                    <a:pt x="202" y="674"/>
                  </a:lnTo>
                  <a:lnTo>
                    <a:pt x="236" y="707"/>
                  </a:lnTo>
                  <a:lnTo>
                    <a:pt x="303" y="674"/>
                  </a:lnTo>
                  <a:lnTo>
                    <a:pt x="303" y="640"/>
                  </a:lnTo>
                  <a:lnTo>
                    <a:pt x="337" y="371"/>
                  </a:lnTo>
                  <a:lnTo>
                    <a:pt x="371" y="101"/>
                  </a:lnTo>
                  <a:lnTo>
                    <a:pt x="371" y="34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5" name="Google Shape;1415;p9"/>
            <p:cNvSpPr/>
            <p:nvPr/>
          </p:nvSpPr>
          <p:spPr>
            <a:xfrm>
              <a:off x="2357200" y="2676525"/>
              <a:ext cx="66525" cy="41275"/>
            </a:xfrm>
            <a:custGeom>
              <a:rect b="b" l="l" r="r" t="t"/>
              <a:pathLst>
                <a:path extrusionOk="0" h="1651" w="2661">
                  <a:moveTo>
                    <a:pt x="944" y="135"/>
                  </a:moveTo>
                  <a:lnTo>
                    <a:pt x="1954" y="169"/>
                  </a:lnTo>
                  <a:lnTo>
                    <a:pt x="2257" y="169"/>
                  </a:lnTo>
                  <a:lnTo>
                    <a:pt x="2358" y="202"/>
                  </a:lnTo>
                  <a:lnTo>
                    <a:pt x="2425" y="236"/>
                  </a:lnTo>
                  <a:lnTo>
                    <a:pt x="2459" y="303"/>
                  </a:lnTo>
                  <a:lnTo>
                    <a:pt x="2459" y="438"/>
                  </a:lnTo>
                  <a:lnTo>
                    <a:pt x="2459" y="573"/>
                  </a:lnTo>
                  <a:lnTo>
                    <a:pt x="2425" y="808"/>
                  </a:lnTo>
                  <a:lnTo>
                    <a:pt x="2425" y="1111"/>
                  </a:lnTo>
                  <a:lnTo>
                    <a:pt x="2459" y="1246"/>
                  </a:lnTo>
                  <a:lnTo>
                    <a:pt x="2492" y="1381"/>
                  </a:lnTo>
                  <a:lnTo>
                    <a:pt x="2021" y="1414"/>
                  </a:lnTo>
                  <a:lnTo>
                    <a:pt x="1516" y="1414"/>
                  </a:lnTo>
                  <a:lnTo>
                    <a:pt x="1112" y="1448"/>
                  </a:lnTo>
                  <a:lnTo>
                    <a:pt x="674" y="1515"/>
                  </a:lnTo>
                  <a:lnTo>
                    <a:pt x="439" y="1482"/>
                  </a:lnTo>
                  <a:lnTo>
                    <a:pt x="203" y="1414"/>
                  </a:lnTo>
                  <a:lnTo>
                    <a:pt x="169" y="1381"/>
                  </a:lnTo>
                  <a:lnTo>
                    <a:pt x="136" y="1347"/>
                  </a:lnTo>
                  <a:lnTo>
                    <a:pt x="136" y="1179"/>
                  </a:lnTo>
                  <a:lnTo>
                    <a:pt x="136" y="909"/>
                  </a:lnTo>
                  <a:lnTo>
                    <a:pt x="136" y="573"/>
                  </a:lnTo>
                  <a:lnTo>
                    <a:pt x="102" y="236"/>
                  </a:lnTo>
                  <a:lnTo>
                    <a:pt x="136" y="236"/>
                  </a:lnTo>
                  <a:lnTo>
                    <a:pt x="237" y="169"/>
                  </a:lnTo>
                  <a:lnTo>
                    <a:pt x="338" y="135"/>
                  </a:lnTo>
                  <a:close/>
                  <a:moveTo>
                    <a:pt x="304" y="0"/>
                  </a:moveTo>
                  <a:lnTo>
                    <a:pt x="203" y="34"/>
                  </a:lnTo>
                  <a:lnTo>
                    <a:pt x="102" y="101"/>
                  </a:lnTo>
                  <a:lnTo>
                    <a:pt x="102" y="34"/>
                  </a:lnTo>
                  <a:lnTo>
                    <a:pt x="35" y="34"/>
                  </a:lnTo>
                  <a:lnTo>
                    <a:pt x="1" y="337"/>
                  </a:lnTo>
                  <a:lnTo>
                    <a:pt x="1" y="640"/>
                  </a:lnTo>
                  <a:lnTo>
                    <a:pt x="1" y="1246"/>
                  </a:lnTo>
                  <a:lnTo>
                    <a:pt x="35" y="1347"/>
                  </a:lnTo>
                  <a:lnTo>
                    <a:pt x="68" y="1448"/>
                  </a:lnTo>
                  <a:lnTo>
                    <a:pt x="136" y="1515"/>
                  </a:lnTo>
                  <a:lnTo>
                    <a:pt x="237" y="1583"/>
                  </a:lnTo>
                  <a:lnTo>
                    <a:pt x="472" y="1616"/>
                  </a:lnTo>
                  <a:lnTo>
                    <a:pt x="742" y="1650"/>
                  </a:lnTo>
                  <a:lnTo>
                    <a:pt x="1280" y="1583"/>
                  </a:lnTo>
                  <a:lnTo>
                    <a:pt x="1617" y="1549"/>
                  </a:lnTo>
                  <a:lnTo>
                    <a:pt x="2257" y="1549"/>
                  </a:lnTo>
                  <a:lnTo>
                    <a:pt x="2593" y="1515"/>
                  </a:lnTo>
                  <a:lnTo>
                    <a:pt x="2661" y="1482"/>
                  </a:lnTo>
                  <a:lnTo>
                    <a:pt x="2661" y="1448"/>
                  </a:lnTo>
                  <a:lnTo>
                    <a:pt x="2661" y="1414"/>
                  </a:lnTo>
                  <a:lnTo>
                    <a:pt x="2593" y="1246"/>
                  </a:lnTo>
                  <a:lnTo>
                    <a:pt x="2560" y="1078"/>
                  </a:lnTo>
                  <a:lnTo>
                    <a:pt x="2560" y="741"/>
                  </a:lnTo>
                  <a:lnTo>
                    <a:pt x="2593" y="539"/>
                  </a:lnTo>
                  <a:lnTo>
                    <a:pt x="2593" y="371"/>
                  </a:lnTo>
                  <a:lnTo>
                    <a:pt x="2560" y="202"/>
                  </a:lnTo>
                  <a:lnTo>
                    <a:pt x="2459" y="34"/>
                  </a:lnTo>
                  <a:lnTo>
                    <a:pt x="2425" y="34"/>
                  </a:lnTo>
                  <a:lnTo>
                    <a:pt x="2391" y="0"/>
                  </a:lnTo>
                  <a:lnTo>
                    <a:pt x="2055" y="34"/>
                  </a:lnTo>
                  <a:lnTo>
                    <a:pt x="1718" y="34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6" name="Google Shape;1416;p9"/>
            <p:cNvSpPr/>
            <p:nvPr/>
          </p:nvSpPr>
          <p:spPr>
            <a:xfrm>
              <a:off x="1629975" y="2796050"/>
              <a:ext cx="64850" cy="27800"/>
            </a:xfrm>
            <a:custGeom>
              <a:rect b="b" l="l" r="r" t="t"/>
              <a:pathLst>
                <a:path extrusionOk="0" h="1112" w="2594">
                  <a:moveTo>
                    <a:pt x="472" y="0"/>
                  </a:moveTo>
                  <a:lnTo>
                    <a:pt x="102" y="68"/>
                  </a:lnTo>
                  <a:lnTo>
                    <a:pt x="102" y="101"/>
                  </a:lnTo>
                  <a:lnTo>
                    <a:pt x="68" y="101"/>
                  </a:lnTo>
                  <a:lnTo>
                    <a:pt x="34" y="135"/>
                  </a:lnTo>
                  <a:lnTo>
                    <a:pt x="1" y="640"/>
                  </a:lnTo>
                  <a:lnTo>
                    <a:pt x="1" y="1111"/>
                  </a:lnTo>
                  <a:lnTo>
                    <a:pt x="135" y="1111"/>
                  </a:lnTo>
                  <a:lnTo>
                    <a:pt x="135" y="741"/>
                  </a:lnTo>
                  <a:lnTo>
                    <a:pt x="169" y="472"/>
                  </a:lnTo>
                  <a:lnTo>
                    <a:pt x="135" y="337"/>
                  </a:lnTo>
                  <a:lnTo>
                    <a:pt x="102" y="202"/>
                  </a:lnTo>
                  <a:lnTo>
                    <a:pt x="135" y="202"/>
                  </a:lnTo>
                  <a:lnTo>
                    <a:pt x="438" y="169"/>
                  </a:lnTo>
                  <a:lnTo>
                    <a:pt x="741" y="135"/>
                  </a:lnTo>
                  <a:lnTo>
                    <a:pt x="2088" y="135"/>
                  </a:lnTo>
                  <a:lnTo>
                    <a:pt x="2223" y="169"/>
                  </a:lnTo>
                  <a:lnTo>
                    <a:pt x="2324" y="236"/>
                  </a:lnTo>
                  <a:lnTo>
                    <a:pt x="2391" y="337"/>
                  </a:lnTo>
                  <a:lnTo>
                    <a:pt x="2459" y="505"/>
                  </a:lnTo>
                  <a:lnTo>
                    <a:pt x="2459" y="707"/>
                  </a:lnTo>
                  <a:lnTo>
                    <a:pt x="2459" y="1111"/>
                  </a:lnTo>
                  <a:lnTo>
                    <a:pt x="2593" y="1111"/>
                  </a:lnTo>
                  <a:lnTo>
                    <a:pt x="2593" y="640"/>
                  </a:lnTo>
                  <a:lnTo>
                    <a:pt x="2560" y="404"/>
                  </a:lnTo>
                  <a:lnTo>
                    <a:pt x="2492" y="202"/>
                  </a:lnTo>
                  <a:lnTo>
                    <a:pt x="2425" y="135"/>
                  </a:lnTo>
                  <a:lnTo>
                    <a:pt x="2324" y="68"/>
                  </a:lnTo>
                  <a:lnTo>
                    <a:pt x="2223" y="34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7" name="Google Shape;1417;p9"/>
            <p:cNvSpPr/>
            <p:nvPr/>
          </p:nvSpPr>
          <p:spPr>
            <a:xfrm>
              <a:off x="1593800" y="2723650"/>
              <a:ext cx="62300" cy="64850"/>
            </a:xfrm>
            <a:custGeom>
              <a:rect b="b" l="l" r="r" t="t"/>
              <a:pathLst>
                <a:path extrusionOk="0" h="2594" w="2492">
                  <a:moveTo>
                    <a:pt x="2222" y="135"/>
                  </a:moveTo>
                  <a:lnTo>
                    <a:pt x="2289" y="169"/>
                  </a:lnTo>
                  <a:lnTo>
                    <a:pt x="2323" y="203"/>
                  </a:lnTo>
                  <a:lnTo>
                    <a:pt x="2357" y="236"/>
                  </a:lnTo>
                  <a:lnTo>
                    <a:pt x="2357" y="337"/>
                  </a:lnTo>
                  <a:lnTo>
                    <a:pt x="2357" y="842"/>
                  </a:lnTo>
                  <a:lnTo>
                    <a:pt x="2323" y="1348"/>
                  </a:lnTo>
                  <a:lnTo>
                    <a:pt x="2323" y="1853"/>
                  </a:lnTo>
                  <a:lnTo>
                    <a:pt x="2357" y="2358"/>
                  </a:lnTo>
                  <a:lnTo>
                    <a:pt x="2087" y="2425"/>
                  </a:lnTo>
                  <a:lnTo>
                    <a:pt x="1818" y="2459"/>
                  </a:lnTo>
                  <a:lnTo>
                    <a:pt x="1246" y="2425"/>
                  </a:lnTo>
                  <a:lnTo>
                    <a:pt x="707" y="2391"/>
                  </a:lnTo>
                  <a:lnTo>
                    <a:pt x="438" y="2358"/>
                  </a:lnTo>
                  <a:lnTo>
                    <a:pt x="269" y="2324"/>
                  </a:lnTo>
                  <a:lnTo>
                    <a:pt x="202" y="2257"/>
                  </a:lnTo>
                  <a:lnTo>
                    <a:pt x="135" y="2021"/>
                  </a:lnTo>
                  <a:lnTo>
                    <a:pt x="135" y="1752"/>
                  </a:lnTo>
                  <a:lnTo>
                    <a:pt x="135" y="1247"/>
                  </a:lnTo>
                  <a:lnTo>
                    <a:pt x="168" y="708"/>
                  </a:lnTo>
                  <a:lnTo>
                    <a:pt x="202" y="169"/>
                  </a:lnTo>
                  <a:lnTo>
                    <a:pt x="1279" y="169"/>
                  </a:lnTo>
                  <a:lnTo>
                    <a:pt x="1919" y="135"/>
                  </a:lnTo>
                  <a:close/>
                  <a:moveTo>
                    <a:pt x="135" y="1"/>
                  </a:moveTo>
                  <a:lnTo>
                    <a:pt x="101" y="34"/>
                  </a:lnTo>
                  <a:lnTo>
                    <a:pt x="67" y="68"/>
                  </a:lnTo>
                  <a:lnTo>
                    <a:pt x="67" y="102"/>
                  </a:lnTo>
                  <a:lnTo>
                    <a:pt x="101" y="135"/>
                  </a:lnTo>
                  <a:lnTo>
                    <a:pt x="34" y="438"/>
                  </a:lnTo>
                  <a:lnTo>
                    <a:pt x="0" y="741"/>
                  </a:lnTo>
                  <a:lnTo>
                    <a:pt x="0" y="1348"/>
                  </a:lnTo>
                  <a:lnTo>
                    <a:pt x="34" y="2021"/>
                  </a:lnTo>
                  <a:lnTo>
                    <a:pt x="34" y="2189"/>
                  </a:lnTo>
                  <a:lnTo>
                    <a:pt x="67" y="2290"/>
                  </a:lnTo>
                  <a:lnTo>
                    <a:pt x="101" y="2358"/>
                  </a:lnTo>
                  <a:lnTo>
                    <a:pt x="135" y="2391"/>
                  </a:lnTo>
                  <a:lnTo>
                    <a:pt x="168" y="2425"/>
                  </a:lnTo>
                  <a:lnTo>
                    <a:pt x="303" y="2459"/>
                  </a:lnTo>
                  <a:lnTo>
                    <a:pt x="673" y="2492"/>
                  </a:lnTo>
                  <a:lnTo>
                    <a:pt x="1044" y="2560"/>
                  </a:lnTo>
                  <a:lnTo>
                    <a:pt x="1751" y="2593"/>
                  </a:lnTo>
                  <a:lnTo>
                    <a:pt x="2121" y="2560"/>
                  </a:lnTo>
                  <a:lnTo>
                    <a:pt x="2289" y="2526"/>
                  </a:lnTo>
                  <a:lnTo>
                    <a:pt x="2458" y="2492"/>
                  </a:lnTo>
                  <a:lnTo>
                    <a:pt x="2491" y="2459"/>
                  </a:lnTo>
                  <a:lnTo>
                    <a:pt x="2491" y="2391"/>
                  </a:lnTo>
                  <a:lnTo>
                    <a:pt x="2458" y="2122"/>
                  </a:lnTo>
                  <a:lnTo>
                    <a:pt x="2458" y="1819"/>
                  </a:lnTo>
                  <a:lnTo>
                    <a:pt x="2458" y="1247"/>
                  </a:lnTo>
                  <a:lnTo>
                    <a:pt x="2491" y="674"/>
                  </a:lnTo>
                  <a:lnTo>
                    <a:pt x="2491" y="102"/>
                  </a:lnTo>
                  <a:lnTo>
                    <a:pt x="2491" y="68"/>
                  </a:lnTo>
                  <a:lnTo>
                    <a:pt x="2424" y="34"/>
                  </a:lnTo>
                  <a:lnTo>
                    <a:pt x="1852" y="1"/>
                  </a:lnTo>
                  <a:lnTo>
                    <a:pt x="1279" y="1"/>
                  </a:lnTo>
                  <a:lnTo>
                    <a:pt x="707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8" name="Google Shape;1418;p9"/>
            <p:cNvSpPr/>
            <p:nvPr/>
          </p:nvSpPr>
          <p:spPr>
            <a:xfrm>
              <a:off x="2068500" y="2795200"/>
              <a:ext cx="62325" cy="28650"/>
            </a:xfrm>
            <a:custGeom>
              <a:rect b="b" l="l" r="r" t="t"/>
              <a:pathLst>
                <a:path extrusionOk="0" h="1146" w="2493">
                  <a:moveTo>
                    <a:pt x="169" y="1"/>
                  </a:moveTo>
                  <a:lnTo>
                    <a:pt x="102" y="34"/>
                  </a:lnTo>
                  <a:lnTo>
                    <a:pt x="102" y="68"/>
                  </a:lnTo>
                  <a:lnTo>
                    <a:pt x="102" y="102"/>
                  </a:lnTo>
                  <a:lnTo>
                    <a:pt x="102" y="135"/>
                  </a:lnTo>
                  <a:lnTo>
                    <a:pt x="68" y="371"/>
                  </a:lnTo>
                  <a:lnTo>
                    <a:pt x="35" y="640"/>
                  </a:lnTo>
                  <a:lnTo>
                    <a:pt x="1" y="1145"/>
                  </a:lnTo>
                  <a:lnTo>
                    <a:pt x="136" y="1145"/>
                  </a:lnTo>
                  <a:lnTo>
                    <a:pt x="203" y="169"/>
                  </a:lnTo>
                  <a:lnTo>
                    <a:pt x="1314" y="169"/>
                  </a:lnTo>
                  <a:lnTo>
                    <a:pt x="1920" y="135"/>
                  </a:lnTo>
                  <a:lnTo>
                    <a:pt x="2223" y="135"/>
                  </a:lnTo>
                  <a:lnTo>
                    <a:pt x="2290" y="169"/>
                  </a:lnTo>
                  <a:lnTo>
                    <a:pt x="2324" y="203"/>
                  </a:lnTo>
                  <a:lnTo>
                    <a:pt x="2358" y="236"/>
                  </a:lnTo>
                  <a:lnTo>
                    <a:pt x="2391" y="337"/>
                  </a:lnTo>
                  <a:lnTo>
                    <a:pt x="2358" y="1145"/>
                  </a:lnTo>
                  <a:lnTo>
                    <a:pt x="2459" y="1145"/>
                  </a:lnTo>
                  <a:lnTo>
                    <a:pt x="2492" y="640"/>
                  </a:lnTo>
                  <a:lnTo>
                    <a:pt x="2492" y="102"/>
                  </a:lnTo>
                  <a:lnTo>
                    <a:pt x="2492" y="68"/>
                  </a:lnTo>
                  <a:lnTo>
                    <a:pt x="2459" y="34"/>
                  </a:lnTo>
                  <a:lnTo>
                    <a:pt x="1886" y="1"/>
                  </a:lnTo>
                  <a:lnTo>
                    <a:pt x="1314" y="34"/>
                  </a:lnTo>
                  <a:lnTo>
                    <a:pt x="742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9" name="Google Shape;1419;p9"/>
            <p:cNvSpPr/>
            <p:nvPr/>
          </p:nvSpPr>
          <p:spPr>
            <a:xfrm>
              <a:off x="1519725" y="2792675"/>
              <a:ext cx="106075" cy="31175"/>
            </a:xfrm>
            <a:custGeom>
              <a:rect b="b" l="l" r="r" t="t"/>
              <a:pathLst>
                <a:path extrusionOk="0" h="1247" w="4243">
                  <a:moveTo>
                    <a:pt x="3333" y="1"/>
                  </a:moveTo>
                  <a:lnTo>
                    <a:pt x="3098" y="34"/>
                  </a:lnTo>
                  <a:lnTo>
                    <a:pt x="2727" y="68"/>
                  </a:lnTo>
                  <a:lnTo>
                    <a:pt x="2155" y="102"/>
                  </a:lnTo>
                  <a:lnTo>
                    <a:pt x="1044" y="102"/>
                  </a:lnTo>
                  <a:lnTo>
                    <a:pt x="505" y="135"/>
                  </a:lnTo>
                  <a:lnTo>
                    <a:pt x="303" y="169"/>
                  </a:lnTo>
                  <a:lnTo>
                    <a:pt x="202" y="236"/>
                  </a:lnTo>
                  <a:lnTo>
                    <a:pt x="101" y="371"/>
                  </a:lnTo>
                  <a:lnTo>
                    <a:pt x="34" y="506"/>
                  </a:lnTo>
                  <a:lnTo>
                    <a:pt x="0" y="708"/>
                  </a:lnTo>
                  <a:lnTo>
                    <a:pt x="0" y="876"/>
                  </a:lnTo>
                  <a:lnTo>
                    <a:pt x="0" y="1246"/>
                  </a:lnTo>
                  <a:lnTo>
                    <a:pt x="169" y="1246"/>
                  </a:lnTo>
                  <a:lnTo>
                    <a:pt x="169" y="842"/>
                  </a:lnTo>
                  <a:lnTo>
                    <a:pt x="202" y="573"/>
                  </a:lnTo>
                  <a:lnTo>
                    <a:pt x="236" y="438"/>
                  </a:lnTo>
                  <a:lnTo>
                    <a:pt x="303" y="337"/>
                  </a:lnTo>
                  <a:lnTo>
                    <a:pt x="371" y="304"/>
                  </a:lnTo>
                  <a:lnTo>
                    <a:pt x="505" y="270"/>
                  </a:lnTo>
                  <a:lnTo>
                    <a:pt x="1650" y="270"/>
                  </a:lnTo>
                  <a:lnTo>
                    <a:pt x="2593" y="236"/>
                  </a:lnTo>
                  <a:lnTo>
                    <a:pt x="2963" y="203"/>
                  </a:lnTo>
                  <a:lnTo>
                    <a:pt x="3434" y="169"/>
                  </a:lnTo>
                  <a:lnTo>
                    <a:pt x="3636" y="203"/>
                  </a:lnTo>
                  <a:lnTo>
                    <a:pt x="3838" y="270"/>
                  </a:lnTo>
                  <a:lnTo>
                    <a:pt x="3973" y="371"/>
                  </a:lnTo>
                  <a:lnTo>
                    <a:pt x="4007" y="438"/>
                  </a:lnTo>
                  <a:lnTo>
                    <a:pt x="4040" y="539"/>
                  </a:lnTo>
                  <a:lnTo>
                    <a:pt x="4074" y="876"/>
                  </a:lnTo>
                  <a:lnTo>
                    <a:pt x="4040" y="1246"/>
                  </a:lnTo>
                  <a:lnTo>
                    <a:pt x="4242" y="1246"/>
                  </a:lnTo>
                  <a:lnTo>
                    <a:pt x="4242" y="842"/>
                  </a:lnTo>
                  <a:lnTo>
                    <a:pt x="4175" y="438"/>
                  </a:lnTo>
                  <a:lnTo>
                    <a:pt x="4175" y="337"/>
                  </a:lnTo>
                  <a:lnTo>
                    <a:pt x="4108" y="270"/>
                  </a:lnTo>
                  <a:lnTo>
                    <a:pt x="3973" y="135"/>
                  </a:lnTo>
                  <a:lnTo>
                    <a:pt x="3771" y="68"/>
                  </a:lnTo>
                  <a:lnTo>
                    <a:pt x="3569" y="34"/>
                  </a:lnTo>
                  <a:lnTo>
                    <a:pt x="333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0" name="Google Shape;1420;p9"/>
            <p:cNvSpPr/>
            <p:nvPr/>
          </p:nvSpPr>
          <p:spPr>
            <a:xfrm>
              <a:off x="2130800" y="2762375"/>
              <a:ext cx="11800" cy="13500"/>
            </a:xfrm>
            <a:custGeom>
              <a:rect b="b" l="l" r="r" t="t"/>
              <a:pathLst>
                <a:path extrusionOk="0" h="540" w="472">
                  <a:moveTo>
                    <a:pt x="303" y="102"/>
                  </a:moveTo>
                  <a:lnTo>
                    <a:pt x="337" y="169"/>
                  </a:lnTo>
                  <a:lnTo>
                    <a:pt x="303" y="203"/>
                  </a:lnTo>
                  <a:lnTo>
                    <a:pt x="169" y="135"/>
                  </a:lnTo>
                  <a:lnTo>
                    <a:pt x="236" y="102"/>
                  </a:lnTo>
                  <a:close/>
                  <a:moveTo>
                    <a:pt x="169" y="1"/>
                  </a:moveTo>
                  <a:lnTo>
                    <a:pt x="68" y="34"/>
                  </a:lnTo>
                  <a:lnTo>
                    <a:pt x="0" y="135"/>
                  </a:lnTo>
                  <a:lnTo>
                    <a:pt x="0" y="203"/>
                  </a:lnTo>
                  <a:lnTo>
                    <a:pt x="34" y="236"/>
                  </a:lnTo>
                  <a:lnTo>
                    <a:pt x="202" y="270"/>
                  </a:lnTo>
                  <a:lnTo>
                    <a:pt x="202" y="304"/>
                  </a:lnTo>
                  <a:lnTo>
                    <a:pt x="270" y="304"/>
                  </a:lnTo>
                  <a:lnTo>
                    <a:pt x="169" y="337"/>
                  </a:lnTo>
                  <a:lnTo>
                    <a:pt x="101" y="405"/>
                  </a:lnTo>
                  <a:lnTo>
                    <a:pt x="68" y="438"/>
                  </a:lnTo>
                  <a:lnTo>
                    <a:pt x="101" y="506"/>
                  </a:lnTo>
                  <a:lnTo>
                    <a:pt x="270" y="539"/>
                  </a:lnTo>
                  <a:lnTo>
                    <a:pt x="404" y="506"/>
                  </a:lnTo>
                  <a:lnTo>
                    <a:pt x="438" y="506"/>
                  </a:lnTo>
                  <a:lnTo>
                    <a:pt x="472" y="472"/>
                  </a:lnTo>
                  <a:lnTo>
                    <a:pt x="438" y="337"/>
                  </a:lnTo>
                  <a:lnTo>
                    <a:pt x="371" y="236"/>
                  </a:lnTo>
                  <a:lnTo>
                    <a:pt x="438" y="203"/>
                  </a:lnTo>
                  <a:lnTo>
                    <a:pt x="438" y="102"/>
                  </a:lnTo>
                  <a:lnTo>
                    <a:pt x="371" y="3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1" name="Google Shape;1421;p9"/>
            <p:cNvSpPr/>
            <p:nvPr/>
          </p:nvSpPr>
          <p:spPr>
            <a:xfrm>
              <a:off x="1993600" y="2795200"/>
              <a:ext cx="62300" cy="28650"/>
            </a:xfrm>
            <a:custGeom>
              <a:rect b="b" l="l" r="r" t="t"/>
              <a:pathLst>
                <a:path extrusionOk="0" h="1146" w="2492">
                  <a:moveTo>
                    <a:pt x="1280" y="1"/>
                  </a:moveTo>
                  <a:lnTo>
                    <a:pt x="135" y="102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101" y="236"/>
                  </a:lnTo>
                  <a:lnTo>
                    <a:pt x="135" y="236"/>
                  </a:lnTo>
                  <a:lnTo>
                    <a:pt x="68" y="472"/>
                  </a:lnTo>
                  <a:lnTo>
                    <a:pt x="34" y="708"/>
                  </a:lnTo>
                  <a:lnTo>
                    <a:pt x="0" y="1145"/>
                  </a:lnTo>
                  <a:lnTo>
                    <a:pt x="135" y="1145"/>
                  </a:lnTo>
                  <a:lnTo>
                    <a:pt x="135" y="708"/>
                  </a:lnTo>
                  <a:lnTo>
                    <a:pt x="202" y="270"/>
                  </a:lnTo>
                  <a:lnTo>
                    <a:pt x="236" y="270"/>
                  </a:lnTo>
                  <a:lnTo>
                    <a:pt x="270" y="236"/>
                  </a:lnTo>
                  <a:lnTo>
                    <a:pt x="876" y="203"/>
                  </a:lnTo>
                  <a:lnTo>
                    <a:pt x="1515" y="135"/>
                  </a:lnTo>
                  <a:lnTo>
                    <a:pt x="1886" y="135"/>
                  </a:lnTo>
                  <a:lnTo>
                    <a:pt x="2290" y="169"/>
                  </a:lnTo>
                  <a:lnTo>
                    <a:pt x="2323" y="203"/>
                  </a:lnTo>
                  <a:lnTo>
                    <a:pt x="2357" y="270"/>
                  </a:lnTo>
                  <a:lnTo>
                    <a:pt x="2357" y="539"/>
                  </a:lnTo>
                  <a:lnTo>
                    <a:pt x="2357" y="1011"/>
                  </a:lnTo>
                  <a:lnTo>
                    <a:pt x="2357" y="1145"/>
                  </a:lnTo>
                  <a:lnTo>
                    <a:pt x="2492" y="1145"/>
                  </a:lnTo>
                  <a:lnTo>
                    <a:pt x="2492" y="102"/>
                  </a:lnTo>
                  <a:lnTo>
                    <a:pt x="2492" y="68"/>
                  </a:lnTo>
                  <a:lnTo>
                    <a:pt x="2458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2" name="Google Shape;1422;p9"/>
            <p:cNvSpPr/>
            <p:nvPr/>
          </p:nvSpPr>
          <p:spPr>
            <a:xfrm>
              <a:off x="3731700" y="1357575"/>
              <a:ext cx="44650" cy="18550"/>
            </a:xfrm>
            <a:custGeom>
              <a:rect b="b" l="l" r="r" t="t"/>
              <a:pathLst>
                <a:path extrusionOk="0" h="742" w="1786">
                  <a:moveTo>
                    <a:pt x="1752" y="1"/>
                  </a:moveTo>
                  <a:lnTo>
                    <a:pt x="1314" y="102"/>
                  </a:lnTo>
                  <a:lnTo>
                    <a:pt x="876" y="236"/>
                  </a:lnTo>
                  <a:lnTo>
                    <a:pt x="439" y="405"/>
                  </a:lnTo>
                  <a:lnTo>
                    <a:pt x="35" y="573"/>
                  </a:lnTo>
                  <a:lnTo>
                    <a:pt x="1" y="607"/>
                  </a:lnTo>
                  <a:lnTo>
                    <a:pt x="1" y="674"/>
                  </a:lnTo>
                  <a:lnTo>
                    <a:pt x="35" y="708"/>
                  </a:lnTo>
                  <a:lnTo>
                    <a:pt x="68" y="741"/>
                  </a:lnTo>
                  <a:lnTo>
                    <a:pt x="371" y="708"/>
                  </a:lnTo>
                  <a:lnTo>
                    <a:pt x="641" y="640"/>
                  </a:lnTo>
                  <a:lnTo>
                    <a:pt x="1213" y="438"/>
                  </a:lnTo>
                  <a:lnTo>
                    <a:pt x="1785" y="270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3" name="Google Shape;1423;p9"/>
            <p:cNvSpPr/>
            <p:nvPr/>
          </p:nvSpPr>
          <p:spPr>
            <a:xfrm>
              <a:off x="3708150" y="1295300"/>
              <a:ext cx="68200" cy="24425"/>
            </a:xfrm>
            <a:custGeom>
              <a:rect b="b" l="l" r="r" t="t"/>
              <a:pathLst>
                <a:path extrusionOk="0" h="977" w="2728">
                  <a:moveTo>
                    <a:pt x="2727" y="0"/>
                  </a:moveTo>
                  <a:lnTo>
                    <a:pt x="2492" y="67"/>
                  </a:lnTo>
                  <a:lnTo>
                    <a:pt x="1886" y="236"/>
                  </a:lnTo>
                  <a:lnTo>
                    <a:pt x="1246" y="438"/>
                  </a:lnTo>
                  <a:lnTo>
                    <a:pt x="34" y="909"/>
                  </a:lnTo>
                  <a:lnTo>
                    <a:pt x="0" y="943"/>
                  </a:lnTo>
                  <a:lnTo>
                    <a:pt x="34" y="976"/>
                  </a:lnTo>
                  <a:lnTo>
                    <a:pt x="371" y="976"/>
                  </a:lnTo>
                  <a:lnTo>
                    <a:pt x="707" y="943"/>
                  </a:lnTo>
                  <a:lnTo>
                    <a:pt x="1044" y="842"/>
                  </a:lnTo>
                  <a:lnTo>
                    <a:pt x="1381" y="741"/>
                  </a:lnTo>
                  <a:lnTo>
                    <a:pt x="2054" y="505"/>
                  </a:lnTo>
                  <a:lnTo>
                    <a:pt x="2391" y="404"/>
                  </a:lnTo>
                  <a:lnTo>
                    <a:pt x="2727" y="303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4" name="Google Shape;1424;p9"/>
            <p:cNvSpPr/>
            <p:nvPr/>
          </p:nvSpPr>
          <p:spPr>
            <a:xfrm>
              <a:off x="3718250" y="1315500"/>
              <a:ext cx="58100" cy="21900"/>
            </a:xfrm>
            <a:custGeom>
              <a:rect b="b" l="l" r="r" t="t"/>
              <a:pathLst>
                <a:path extrusionOk="0" h="876" w="2324">
                  <a:moveTo>
                    <a:pt x="2323" y="0"/>
                  </a:moveTo>
                  <a:lnTo>
                    <a:pt x="1953" y="135"/>
                  </a:lnTo>
                  <a:lnTo>
                    <a:pt x="1448" y="303"/>
                  </a:lnTo>
                  <a:lnTo>
                    <a:pt x="977" y="471"/>
                  </a:lnTo>
                  <a:lnTo>
                    <a:pt x="472" y="640"/>
                  </a:lnTo>
                  <a:lnTo>
                    <a:pt x="34" y="842"/>
                  </a:lnTo>
                  <a:lnTo>
                    <a:pt x="0" y="875"/>
                  </a:lnTo>
                  <a:lnTo>
                    <a:pt x="303" y="875"/>
                  </a:lnTo>
                  <a:lnTo>
                    <a:pt x="539" y="842"/>
                  </a:lnTo>
                  <a:lnTo>
                    <a:pt x="1044" y="741"/>
                  </a:lnTo>
                  <a:lnTo>
                    <a:pt x="1549" y="606"/>
                  </a:lnTo>
                  <a:lnTo>
                    <a:pt x="2020" y="438"/>
                  </a:lnTo>
                  <a:lnTo>
                    <a:pt x="2323" y="303"/>
                  </a:lnTo>
                  <a:lnTo>
                    <a:pt x="232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5" name="Google Shape;1425;p9"/>
            <p:cNvSpPr/>
            <p:nvPr/>
          </p:nvSpPr>
          <p:spPr>
            <a:xfrm>
              <a:off x="3741800" y="1396300"/>
              <a:ext cx="34550" cy="16000"/>
            </a:xfrm>
            <a:custGeom>
              <a:rect b="b" l="l" r="r" t="t"/>
              <a:pathLst>
                <a:path extrusionOk="0" h="640" w="1382">
                  <a:moveTo>
                    <a:pt x="1381" y="0"/>
                  </a:moveTo>
                  <a:lnTo>
                    <a:pt x="1045" y="101"/>
                  </a:lnTo>
                  <a:lnTo>
                    <a:pt x="775" y="169"/>
                  </a:lnTo>
                  <a:lnTo>
                    <a:pt x="439" y="236"/>
                  </a:lnTo>
                  <a:lnTo>
                    <a:pt x="270" y="303"/>
                  </a:lnTo>
                  <a:lnTo>
                    <a:pt x="136" y="404"/>
                  </a:lnTo>
                  <a:lnTo>
                    <a:pt x="68" y="505"/>
                  </a:lnTo>
                  <a:lnTo>
                    <a:pt x="1" y="640"/>
                  </a:lnTo>
                  <a:lnTo>
                    <a:pt x="35" y="640"/>
                  </a:lnTo>
                  <a:lnTo>
                    <a:pt x="371" y="573"/>
                  </a:lnTo>
                  <a:lnTo>
                    <a:pt x="708" y="472"/>
                  </a:lnTo>
                  <a:lnTo>
                    <a:pt x="1381" y="303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6" name="Google Shape;1426;p9"/>
            <p:cNvSpPr/>
            <p:nvPr/>
          </p:nvSpPr>
          <p:spPr>
            <a:xfrm>
              <a:off x="3708150" y="1270875"/>
              <a:ext cx="68200" cy="25275"/>
            </a:xfrm>
            <a:custGeom>
              <a:rect b="b" l="l" r="r" t="t"/>
              <a:pathLst>
                <a:path extrusionOk="0" h="1011" w="2728">
                  <a:moveTo>
                    <a:pt x="2727" y="1"/>
                  </a:moveTo>
                  <a:lnTo>
                    <a:pt x="1347" y="438"/>
                  </a:lnTo>
                  <a:lnTo>
                    <a:pt x="674" y="674"/>
                  </a:lnTo>
                  <a:lnTo>
                    <a:pt x="34" y="943"/>
                  </a:lnTo>
                  <a:lnTo>
                    <a:pt x="0" y="977"/>
                  </a:lnTo>
                  <a:lnTo>
                    <a:pt x="34" y="1011"/>
                  </a:lnTo>
                  <a:lnTo>
                    <a:pt x="404" y="1011"/>
                  </a:lnTo>
                  <a:lnTo>
                    <a:pt x="775" y="943"/>
                  </a:lnTo>
                  <a:lnTo>
                    <a:pt x="1145" y="809"/>
                  </a:lnTo>
                  <a:lnTo>
                    <a:pt x="1515" y="674"/>
                  </a:lnTo>
                  <a:lnTo>
                    <a:pt x="2121" y="438"/>
                  </a:lnTo>
                  <a:lnTo>
                    <a:pt x="2727" y="236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7" name="Google Shape;1427;p9"/>
            <p:cNvSpPr/>
            <p:nvPr/>
          </p:nvSpPr>
          <p:spPr>
            <a:xfrm>
              <a:off x="3733400" y="1377775"/>
              <a:ext cx="42950" cy="19375"/>
            </a:xfrm>
            <a:custGeom>
              <a:rect b="b" l="l" r="r" t="t"/>
              <a:pathLst>
                <a:path extrusionOk="0" h="775" w="1718">
                  <a:moveTo>
                    <a:pt x="1717" y="1"/>
                  </a:moveTo>
                  <a:lnTo>
                    <a:pt x="842" y="337"/>
                  </a:lnTo>
                  <a:lnTo>
                    <a:pt x="34" y="708"/>
                  </a:lnTo>
                  <a:lnTo>
                    <a:pt x="0" y="741"/>
                  </a:lnTo>
                  <a:lnTo>
                    <a:pt x="68" y="775"/>
                  </a:lnTo>
                  <a:lnTo>
                    <a:pt x="472" y="741"/>
                  </a:lnTo>
                  <a:lnTo>
                    <a:pt x="876" y="640"/>
                  </a:lnTo>
                  <a:lnTo>
                    <a:pt x="1313" y="506"/>
                  </a:lnTo>
                  <a:lnTo>
                    <a:pt x="1717" y="371"/>
                  </a:lnTo>
                  <a:lnTo>
                    <a:pt x="171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8" name="Google Shape;1428;p9"/>
            <p:cNvSpPr/>
            <p:nvPr/>
          </p:nvSpPr>
          <p:spPr>
            <a:xfrm>
              <a:off x="3340325" y="1364300"/>
              <a:ext cx="161625" cy="55575"/>
            </a:xfrm>
            <a:custGeom>
              <a:rect b="b" l="l" r="r" t="t"/>
              <a:pathLst>
                <a:path extrusionOk="0" h="2223" w="6465">
                  <a:moveTo>
                    <a:pt x="6364" y="1"/>
                  </a:moveTo>
                  <a:lnTo>
                    <a:pt x="6128" y="102"/>
                  </a:lnTo>
                  <a:lnTo>
                    <a:pt x="5825" y="237"/>
                  </a:lnTo>
                  <a:lnTo>
                    <a:pt x="5252" y="540"/>
                  </a:lnTo>
                  <a:lnTo>
                    <a:pt x="4949" y="641"/>
                  </a:lnTo>
                  <a:lnTo>
                    <a:pt x="4646" y="708"/>
                  </a:lnTo>
                  <a:lnTo>
                    <a:pt x="4512" y="742"/>
                  </a:lnTo>
                  <a:lnTo>
                    <a:pt x="4343" y="742"/>
                  </a:lnTo>
                  <a:lnTo>
                    <a:pt x="4209" y="708"/>
                  </a:lnTo>
                  <a:lnTo>
                    <a:pt x="4074" y="641"/>
                  </a:lnTo>
                  <a:lnTo>
                    <a:pt x="4007" y="641"/>
                  </a:lnTo>
                  <a:lnTo>
                    <a:pt x="3939" y="674"/>
                  </a:lnTo>
                  <a:lnTo>
                    <a:pt x="3872" y="775"/>
                  </a:lnTo>
                  <a:lnTo>
                    <a:pt x="3805" y="876"/>
                  </a:lnTo>
                  <a:lnTo>
                    <a:pt x="3704" y="910"/>
                  </a:lnTo>
                  <a:lnTo>
                    <a:pt x="3636" y="944"/>
                  </a:lnTo>
                  <a:lnTo>
                    <a:pt x="3569" y="910"/>
                  </a:lnTo>
                  <a:lnTo>
                    <a:pt x="3502" y="843"/>
                  </a:lnTo>
                  <a:lnTo>
                    <a:pt x="3333" y="641"/>
                  </a:lnTo>
                  <a:lnTo>
                    <a:pt x="3367" y="472"/>
                  </a:lnTo>
                  <a:lnTo>
                    <a:pt x="3333" y="405"/>
                  </a:lnTo>
                  <a:lnTo>
                    <a:pt x="3300" y="371"/>
                  </a:lnTo>
                  <a:lnTo>
                    <a:pt x="3199" y="371"/>
                  </a:lnTo>
                  <a:lnTo>
                    <a:pt x="3030" y="506"/>
                  </a:lnTo>
                  <a:lnTo>
                    <a:pt x="2963" y="641"/>
                  </a:lnTo>
                  <a:lnTo>
                    <a:pt x="2929" y="775"/>
                  </a:lnTo>
                  <a:lnTo>
                    <a:pt x="2963" y="876"/>
                  </a:lnTo>
                  <a:lnTo>
                    <a:pt x="2828" y="1011"/>
                  </a:lnTo>
                  <a:lnTo>
                    <a:pt x="2727" y="1045"/>
                  </a:lnTo>
                  <a:lnTo>
                    <a:pt x="2593" y="1112"/>
                  </a:lnTo>
                  <a:lnTo>
                    <a:pt x="2458" y="1112"/>
                  </a:lnTo>
                  <a:lnTo>
                    <a:pt x="2391" y="1045"/>
                  </a:lnTo>
                  <a:lnTo>
                    <a:pt x="2391" y="977"/>
                  </a:lnTo>
                  <a:lnTo>
                    <a:pt x="2424" y="876"/>
                  </a:lnTo>
                  <a:lnTo>
                    <a:pt x="2424" y="843"/>
                  </a:lnTo>
                  <a:lnTo>
                    <a:pt x="2391" y="775"/>
                  </a:lnTo>
                  <a:lnTo>
                    <a:pt x="2323" y="742"/>
                  </a:lnTo>
                  <a:lnTo>
                    <a:pt x="2256" y="742"/>
                  </a:lnTo>
                  <a:lnTo>
                    <a:pt x="2222" y="809"/>
                  </a:lnTo>
                  <a:lnTo>
                    <a:pt x="2189" y="977"/>
                  </a:lnTo>
                  <a:lnTo>
                    <a:pt x="2088" y="1179"/>
                  </a:lnTo>
                  <a:lnTo>
                    <a:pt x="1919" y="1348"/>
                  </a:lnTo>
                  <a:lnTo>
                    <a:pt x="1751" y="1449"/>
                  </a:lnTo>
                  <a:lnTo>
                    <a:pt x="1515" y="1482"/>
                  </a:lnTo>
                  <a:lnTo>
                    <a:pt x="1313" y="1482"/>
                  </a:lnTo>
                  <a:lnTo>
                    <a:pt x="1179" y="1449"/>
                  </a:lnTo>
                  <a:lnTo>
                    <a:pt x="1347" y="1078"/>
                  </a:lnTo>
                  <a:lnTo>
                    <a:pt x="1414" y="809"/>
                  </a:lnTo>
                  <a:lnTo>
                    <a:pt x="1414" y="742"/>
                  </a:lnTo>
                  <a:lnTo>
                    <a:pt x="1381" y="708"/>
                  </a:lnTo>
                  <a:lnTo>
                    <a:pt x="1347" y="674"/>
                  </a:lnTo>
                  <a:lnTo>
                    <a:pt x="1280" y="708"/>
                  </a:lnTo>
                  <a:lnTo>
                    <a:pt x="1044" y="843"/>
                  </a:lnTo>
                  <a:lnTo>
                    <a:pt x="876" y="1078"/>
                  </a:lnTo>
                  <a:lnTo>
                    <a:pt x="842" y="1179"/>
                  </a:lnTo>
                  <a:lnTo>
                    <a:pt x="808" y="1280"/>
                  </a:lnTo>
                  <a:lnTo>
                    <a:pt x="808" y="1415"/>
                  </a:lnTo>
                  <a:lnTo>
                    <a:pt x="876" y="1516"/>
                  </a:lnTo>
                  <a:lnTo>
                    <a:pt x="606" y="1819"/>
                  </a:lnTo>
                  <a:lnTo>
                    <a:pt x="539" y="1886"/>
                  </a:lnTo>
                  <a:lnTo>
                    <a:pt x="472" y="1920"/>
                  </a:lnTo>
                  <a:lnTo>
                    <a:pt x="404" y="1920"/>
                  </a:lnTo>
                  <a:lnTo>
                    <a:pt x="371" y="1886"/>
                  </a:lnTo>
                  <a:lnTo>
                    <a:pt x="270" y="1819"/>
                  </a:lnTo>
                  <a:lnTo>
                    <a:pt x="202" y="1651"/>
                  </a:lnTo>
                  <a:lnTo>
                    <a:pt x="202" y="1482"/>
                  </a:lnTo>
                  <a:lnTo>
                    <a:pt x="236" y="1280"/>
                  </a:lnTo>
                  <a:lnTo>
                    <a:pt x="337" y="1112"/>
                  </a:lnTo>
                  <a:lnTo>
                    <a:pt x="404" y="1045"/>
                  </a:lnTo>
                  <a:lnTo>
                    <a:pt x="505" y="977"/>
                  </a:lnTo>
                  <a:lnTo>
                    <a:pt x="539" y="944"/>
                  </a:lnTo>
                  <a:lnTo>
                    <a:pt x="539" y="910"/>
                  </a:lnTo>
                  <a:lnTo>
                    <a:pt x="505" y="876"/>
                  </a:lnTo>
                  <a:lnTo>
                    <a:pt x="472" y="876"/>
                  </a:lnTo>
                  <a:lnTo>
                    <a:pt x="371" y="910"/>
                  </a:lnTo>
                  <a:lnTo>
                    <a:pt x="303" y="944"/>
                  </a:lnTo>
                  <a:lnTo>
                    <a:pt x="169" y="1078"/>
                  </a:lnTo>
                  <a:lnTo>
                    <a:pt x="68" y="1280"/>
                  </a:lnTo>
                  <a:lnTo>
                    <a:pt x="0" y="1516"/>
                  </a:lnTo>
                  <a:lnTo>
                    <a:pt x="0" y="1752"/>
                  </a:lnTo>
                  <a:lnTo>
                    <a:pt x="34" y="1954"/>
                  </a:lnTo>
                  <a:lnTo>
                    <a:pt x="68" y="2021"/>
                  </a:lnTo>
                  <a:lnTo>
                    <a:pt x="135" y="2122"/>
                  </a:lnTo>
                  <a:lnTo>
                    <a:pt x="202" y="2156"/>
                  </a:lnTo>
                  <a:lnTo>
                    <a:pt x="303" y="2189"/>
                  </a:lnTo>
                  <a:lnTo>
                    <a:pt x="404" y="2223"/>
                  </a:lnTo>
                  <a:lnTo>
                    <a:pt x="505" y="2189"/>
                  </a:lnTo>
                  <a:lnTo>
                    <a:pt x="606" y="2156"/>
                  </a:lnTo>
                  <a:lnTo>
                    <a:pt x="707" y="2088"/>
                  </a:lnTo>
                  <a:lnTo>
                    <a:pt x="909" y="1886"/>
                  </a:lnTo>
                  <a:lnTo>
                    <a:pt x="1078" y="1617"/>
                  </a:lnTo>
                  <a:lnTo>
                    <a:pt x="1145" y="1651"/>
                  </a:lnTo>
                  <a:lnTo>
                    <a:pt x="1313" y="1684"/>
                  </a:lnTo>
                  <a:lnTo>
                    <a:pt x="1482" y="1718"/>
                  </a:lnTo>
                  <a:lnTo>
                    <a:pt x="1650" y="1684"/>
                  </a:lnTo>
                  <a:lnTo>
                    <a:pt x="1818" y="1651"/>
                  </a:lnTo>
                  <a:lnTo>
                    <a:pt x="1953" y="1583"/>
                  </a:lnTo>
                  <a:lnTo>
                    <a:pt x="2088" y="1482"/>
                  </a:lnTo>
                  <a:lnTo>
                    <a:pt x="2189" y="1381"/>
                  </a:lnTo>
                  <a:lnTo>
                    <a:pt x="2290" y="1247"/>
                  </a:lnTo>
                  <a:lnTo>
                    <a:pt x="2357" y="1280"/>
                  </a:lnTo>
                  <a:lnTo>
                    <a:pt x="2458" y="1314"/>
                  </a:lnTo>
                  <a:lnTo>
                    <a:pt x="2660" y="1280"/>
                  </a:lnTo>
                  <a:lnTo>
                    <a:pt x="2896" y="1179"/>
                  </a:lnTo>
                  <a:lnTo>
                    <a:pt x="3098" y="1045"/>
                  </a:lnTo>
                  <a:lnTo>
                    <a:pt x="3232" y="1112"/>
                  </a:lnTo>
                  <a:lnTo>
                    <a:pt x="3401" y="1146"/>
                  </a:lnTo>
                  <a:lnTo>
                    <a:pt x="3603" y="1179"/>
                  </a:lnTo>
                  <a:lnTo>
                    <a:pt x="3771" y="1112"/>
                  </a:lnTo>
                  <a:lnTo>
                    <a:pt x="3906" y="1045"/>
                  </a:lnTo>
                  <a:lnTo>
                    <a:pt x="4007" y="977"/>
                  </a:lnTo>
                  <a:lnTo>
                    <a:pt x="4074" y="944"/>
                  </a:lnTo>
                  <a:lnTo>
                    <a:pt x="4209" y="910"/>
                  </a:lnTo>
                  <a:lnTo>
                    <a:pt x="4613" y="910"/>
                  </a:lnTo>
                  <a:lnTo>
                    <a:pt x="4983" y="809"/>
                  </a:lnTo>
                  <a:lnTo>
                    <a:pt x="5353" y="708"/>
                  </a:lnTo>
                  <a:lnTo>
                    <a:pt x="5757" y="540"/>
                  </a:lnTo>
                  <a:lnTo>
                    <a:pt x="6128" y="371"/>
                  </a:lnTo>
                  <a:lnTo>
                    <a:pt x="6296" y="237"/>
                  </a:lnTo>
                  <a:lnTo>
                    <a:pt x="6465" y="136"/>
                  </a:lnTo>
                  <a:lnTo>
                    <a:pt x="6465" y="68"/>
                  </a:lnTo>
                  <a:lnTo>
                    <a:pt x="6465" y="35"/>
                  </a:lnTo>
                  <a:lnTo>
                    <a:pt x="643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9" name="Google Shape;1429;p9"/>
            <p:cNvSpPr/>
            <p:nvPr/>
          </p:nvSpPr>
          <p:spPr>
            <a:xfrm>
              <a:off x="3405125" y="1533500"/>
              <a:ext cx="238225" cy="68200"/>
            </a:xfrm>
            <a:custGeom>
              <a:rect b="b" l="l" r="r" t="t"/>
              <a:pathLst>
                <a:path extrusionOk="0" h="2728" w="9529">
                  <a:moveTo>
                    <a:pt x="9360" y="0"/>
                  </a:moveTo>
                  <a:lnTo>
                    <a:pt x="8855" y="67"/>
                  </a:lnTo>
                  <a:lnTo>
                    <a:pt x="8350" y="168"/>
                  </a:lnTo>
                  <a:lnTo>
                    <a:pt x="7845" y="303"/>
                  </a:lnTo>
                  <a:lnTo>
                    <a:pt x="7340" y="471"/>
                  </a:lnTo>
                  <a:lnTo>
                    <a:pt x="6330" y="842"/>
                  </a:lnTo>
                  <a:lnTo>
                    <a:pt x="5825" y="1010"/>
                  </a:lnTo>
                  <a:lnTo>
                    <a:pt x="5320" y="1145"/>
                  </a:lnTo>
                  <a:lnTo>
                    <a:pt x="2694" y="1886"/>
                  </a:lnTo>
                  <a:lnTo>
                    <a:pt x="1516" y="2189"/>
                  </a:lnTo>
                  <a:lnTo>
                    <a:pt x="775" y="2357"/>
                  </a:lnTo>
                  <a:lnTo>
                    <a:pt x="539" y="2424"/>
                  </a:lnTo>
                  <a:lnTo>
                    <a:pt x="438" y="2424"/>
                  </a:lnTo>
                  <a:lnTo>
                    <a:pt x="337" y="2458"/>
                  </a:lnTo>
                  <a:lnTo>
                    <a:pt x="270" y="2525"/>
                  </a:lnTo>
                  <a:lnTo>
                    <a:pt x="203" y="2593"/>
                  </a:lnTo>
                  <a:lnTo>
                    <a:pt x="169" y="2559"/>
                  </a:lnTo>
                  <a:lnTo>
                    <a:pt x="1" y="2559"/>
                  </a:lnTo>
                  <a:lnTo>
                    <a:pt x="1" y="2593"/>
                  </a:lnTo>
                  <a:lnTo>
                    <a:pt x="1" y="2626"/>
                  </a:lnTo>
                  <a:lnTo>
                    <a:pt x="34" y="2694"/>
                  </a:lnTo>
                  <a:lnTo>
                    <a:pt x="68" y="2727"/>
                  </a:lnTo>
                  <a:lnTo>
                    <a:pt x="708" y="2660"/>
                  </a:lnTo>
                  <a:lnTo>
                    <a:pt x="1314" y="2559"/>
                  </a:lnTo>
                  <a:lnTo>
                    <a:pt x="1920" y="2424"/>
                  </a:lnTo>
                  <a:lnTo>
                    <a:pt x="2526" y="2290"/>
                  </a:lnTo>
                  <a:lnTo>
                    <a:pt x="3738" y="1919"/>
                  </a:lnTo>
                  <a:lnTo>
                    <a:pt x="4950" y="1549"/>
                  </a:lnTo>
                  <a:lnTo>
                    <a:pt x="5489" y="1414"/>
                  </a:lnTo>
                  <a:lnTo>
                    <a:pt x="6027" y="1212"/>
                  </a:lnTo>
                  <a:lnTo>
                    <a:pt x="7138" y="808"/>
                  </a:lnTo>
                  <a:lnTo>
                    <a:pt x="7677" y="640"/>
                  </a:lnTo>
                  <a:lnTo>
                    <a:pt x="8249" y="471"/>
                  </a:lnTo>
                  <a:lnTo>
                    <a:pt x="8822" y="370"/>
                  </a:lnTo>
                  <a:lnTo>
                    <a:pt x="9360" y="337"/>
                  </a:lnTo>
                  <a:lnTo>
                    <a:pt x="9428" y="303"/>
                  </a:lnTo>
                  <a:lnTo>
                    <a:pt x="9495" y="269"/>
                  </a:lnTo>
                  <a:lnTo>
                    <a:pt x="9495" y="236"/>
                  </a:lnTo>
                  <a:lnTo>
                    <a:pt x="9529" y="168"/>
                  </a:lnTo>
                  <a:lnTo>
                    <a:pt x="9495" y="101"/>
                  </a:lnTo>
                  <a:lnTo>
                    <a:pt x="9495" y="67"/>
                  </a:lnTo>
                  <a:lnTo>
                    <a:pt x="9428" y="34"/>
                  </a:lnTo>
                  <a:lnTo>
                    <a:pt x="936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0" name="Google Shape;1430;p9"/>
            <p:cNvSpPr/>
            <p:nvPr/>
          </p:nvSpPr>
          <p:spPr>
            <a:xfrm>
              <a:off x="396900" y="2062925"/>
              <a:ext cx="184350" cy="760925"/>
            </a:xfrm>
            <a:custGeom>
              <a:rect b="b" l="l" r="r" t="t"/>
              <a:pathLst>
                <a:path extrusionOk="0" h="30437" w="7374">
                  <a:moveTo>
                    <a:pt x="2660" y="236"/>
                  </a:moveTo>
                  <a:lnTo>
                    <a:pt x="2862" y="270"/>
                  </a:lnTo>
                  <a:lnTo>
                    <a:pt x="2997" y="337"/>
                  </a:lnTo>
                  <a:lnTo>
                    <a:pt x="3131" y="404"/>
                  </a:lnTo>
                  <a:lnTo>
                    <a:pt x="3199" y="539"/>
                  </a:lnTo>
                  <a:lnTo>
                    <a:pt x="3266" y="674"/>
                  </a:lnTo>
                  <a:lnTo>
                    <a:pt x="3333" y="842"/>
                  </a:lnTo>
                  <a:lnTo>
                    <a:pt x="3401" y="1179"/>
                  </a:lnTo>
                  <a:lnTo>
                    <a:pt x="3468" y="1650"/>
                  </a:lnTo>
                  <a:lnTo>
                    <a:pt x="3535" y="2155"/>
                  </a:lnTo>
                  <a:lnTo>
                    <a:pt x="3569" y="3165"/>
                  </a:lnTo>
                  <a:lnTo>
                    <a:pt x="3603" y="3502"/>
                  </a:lnTo>
                  <a:lnTo>
                    <a:pt x="3670" y="3805"/>
                  </a:lnTo>
                  <a:lnTo>
                    <a:pt x="3535" y="3872"/>
                  </a:lnTo>
                  <a:lnTo>
                    <a:pt x="3502" y="3805"/>
                  </a:lnTo>
                  <a:lnTo>
                    <a:pt x="3468" y="3771"/>
                  </a:lnTo>
                  <a:lnTo>
                    <a:pt x="3367" y="3771"/>
                  </a:lnTo>
                  <a:lnTo>
                    <a:pt x="3367" y="3839"/>
                  </a:lnTo>
                  <a:lnTo>
                    <a:pt x="3367" y="3940"/>
                  </a:lnTo>
                  <a:lnTo>
                    <a:pt x="3030" y="4074"/>
                  </a:lnTo>
                  <a:lnTo>
                    <a:pt x="2727" y="4142"/>
                  </a:lnTo>
                  <a:lnTo>
                    <a:pt x="2357" y="4175"/>
                  </a:lnTo>
                  <a:lnTo>
                    <a:pt x="1987" y="4142"/>
                  </a:lnTo>
                  <a:lnTo>
                    <a:pt x="1583" y="4175"/>
                  </a:lnTo>
                  <a:lnTo>
                    <a:pt x="1381" y="4175"/>
                  </a:lnTo>
                  <a:lnTo>
                    <a:pt x="1145" y="4142"/>
                  </a:lnTo>
                  <a:lnTo>
                    <a:pt x="976" y="4108"/>
                  </a:lnTo>
                  <a:lnTo>
                    <a:pt x="808" y="4041"/>
                  </a:lnTo>
                  <a:lnTo>
                    <a:pt x="707" y="3872"/>
                  </a:lnTo>
                  <a:lnTo>
                    <a:pt x="640" y="3670"/>
                  </a:lnTo>
                  <a:lnTo>
                    <a:pt x="471" y="2896"/>
                  </a:lnTo>
                  <a:lnTo>
                    <a:pt x="337" y="2121"/>
                  </a:lnTo>
                  <a:lnTo>
                    <a:pt x="269" y="1751"/>
                  </a:lnTo>
                  <a:lnTo>
                    <a:pt x="236" y="1381"/>
                  </a:lnTo>
                  <a:lnTo>
                    <a:pt x="236" y="977"/>
                  </a:lnTo>
                  <a:lnTo>
                    <a:pt x="269" y="573"/>
                  </a:lnTo>
                  <a:lnTo>
                    <a:pt x="640" y="472"/>
                  </a:lnTo>
                  <a:lnTo>
                    <a:pt x="1044" y="371"/>
                  </a:lnTo>
                  <a:lnTo>
                    <a:pt x="1448" y="303"/>
                  </a:lnTo>
                  <a:lnTo>
                    <a:pt x="1886" y="236"/>
                  </a:lnTo>
                  <a:close/>
                  <a:moveTo>
                    <a:pt x="3401" y="4175"/>
                  </a:moveTo>
                  <a:lnTo>
                    <a:pt x="3502" y="4579"/>
                  </a:lnTo>
                  <a:lnTo>
                    <a:pt x="3603" y="5118"/>
                  </a:lnTo>
                  <a:lnTo>
                    <a:pt x="3603" y="5320"/>
                  </a:lnTo>
                  <a:lnTo>
                    <a:pt x="3636" y="5488"/>
                  </a:lnTo>
                  <a:lnTo>
                    <a:pt x="2997" y="5556"/>
                  </a:lnTo>
                  <a:lnTo>
                    <a:pt x="2357" y="5623"/>
                  </a:lnTo>
                  <a:lnTo>
                    <a:pt x="1818" y="5690"/>
                  </a:lnTo>
                  <a:lnTo>
                    <a:pt x="1549" y="5724"/>
                  </a:lnTo>
                  <a:lnTo>
                    <a:pt x="1313" y="5825"/>
                  </a:lnTo>
                  <a:lnTo>
                    <a:pt x="1313" y="5657"/>
                  </a:lnTo>
                  <a:lnTo>
                    <a:pt x="1279" y="5488"/>
                  </a:lnTo>
                  <a:lnTo>
                    <a:pt x="1212" y="5152"/>
                  </a:lnTo>
                  <a:lnTo>
                    <a:pt x="1178" y="4748"/>
                  </a:lnTo>
                  <a:lnTo>
                    <a:pt x="1145" y="4377"/>
                  </a:lnTo>
                  <a:lnTo>
                    <a:pt x="1482" y="4377"/>
                  </a:lnTo>
                  <a:lnTo>
                    <a:pt x="1785" y="4344"/>
                  </a:lnTo>
                  <a:lnTo>
                    <a:pt x="2222" y="4377"/>
                  </a:lnTo>
                  <a:lnTo>
                    <a:pt x="2626" y="4344"/>
                  </a:lnTo>
                  <a:lnTo>
                    <a:pt x="3030" y="4310"/>
                  </a:lnTo>
                  <a:lnTo>
                    <a:pt x="3199" y="4243"/>
                  </a:lnTo>
                  <a:lnTo>
                    <a:pt x="3401" y="4175"/>
                  </a:lnTo>
                  <a:close/>
                  <a:moveTo>
                    <a:pt x="3737" y="5724"/>
                  </a:moveTo>
                  <a:lnTo>
                    <a:pt x="3838" y="5758"/>
                  </a:lnTo>
                  <a:lnTo>
                    <a:pt x="3906" y="5791"/>
                  </a:lnTo>
                  <a:lnTo>
                    <a:pt x="3939" y="5892"/>
                  </a:lnTo>
                  <a:lnTo>
                    <a:pt x="3973" y="5993"/>
                  </a:lnTo>
                  <a:lnTo>
                    <a:pt x="4007" y="6263"/>
                  </a:lnTo>
                  <a:lnTo>
                    <a:pt x="3973" y="6532"/>
                  </a:lnTo>
                  <a:lnTo>
                    <a:pt x="2593" y="6700"/>
                  </a:lnTo>
                  <a:lnTo>
                    <a:pt x="2020" y="6768"/>
                  </a:lnTo>
                  <a:lnTo>
                    <a:pt x="1751" y="6835"/>
                  </a:lnTo>
                  <a:lnTo>
                    <a:pt x="1448" y="6936"/>
                  </a:lnTo>
                  <a:lnTo>
                    <a:pt x="1279" y="6667"/>
                  </a:lnTo>
                  <a:lnTo>
                    <a:pt x="1212" y="6532"/>
                  </a:lnTo>
                  <a:lnTo>
                    <a:pt x="1145" y="6397"/>
                  </a:lnTo>
                  <a:lnTo>
                    <a:pt x="1111" y="6229"/>
                  </a:lnTo>
                  <a:lnTo>
                    <a:pt x="1111" y="6061"/>
                  </a:lnTo>
                  <a:lnTo>
                    <a:pt x="1246" y="6061"/>
                  </a:lnTo>
                  <a:lnTo>
                    <a:pt x="1414" y="6027"/>
                  </a:lnTo>
                  <a:lnTo>
                    <a:pt x="1684" y="5960"/>
                  </a:lnTo>
                  <a:lnTo>
                    <a:pt x="2290" y="5859"/>
                  </a:lnTo>
                  <a:lnTo>
                    <a:pt x="2896" y="5791"/>
                  </a:lnTo>
                  <a:lnTo>
                    <a:pt x="3737" y="5724"/>
                  </a:lnTo>
                  <a:close/>
                  <a:moveTo>
                    <a:pt x="3771" y="6801"/>
                  </a:moveTo>
                  <a:lnTo>
                    <a:pt x="3771" y="6835"/>
                  </a:lnTo>
                  <a:lnTo>
                    <a:pt x="3771" y="7374"/>
                  </a:lnTo>
                  <a:lnTo>
                    <a:pt x="3838" y="7946"/>
                  </a:lnTo>
                  <a:lnTo>
                    <a:pt x="3906" y="8518"/>
                  </a:lnTo>
                  <a:lnTo>
                    <a:pt x="3973" y="9057"/>
                  </a:lnTo>
                  <a:lnTo>
                    <a:pt x="4040" y="9798"/>
                  </a:lnTo>
                  <a:lnTo>
                    <a:pt x="4175" y="10505"/>
                  </a:lnTo>
                  <a:lnTo>
                    <a:pt x="4276" y="10942"/>
                  </a:lnTo>
                  <a:lnTo>
                    <a:pt x="4444" y="11380"/>
                  </a:lnTo>
                  <a:lnTo>
                    <a:pt x="4815" y="12188"/>
                  </a:lnTo>
                  <a:lnTo>
                    <a:pt x="4411" y="12323"/>
                  </a:lnTo>
                  <a:lnTo>
                    <a:pt x="3973" y="12424"/>
                  </a:lnTo>
                  <a:lnTo>
                    <a:pt x="3131" y="12525"/>
                  </a:lnTo>
                  <a:lnTo>
                    <a:pt x="2694" y="12559"/>
                  </a:lnTo>
                  <a:lnTo>
                    <a:pt x="2458" y="12592"/>
                  </a:lnTo>
                  <a:lnTo>
                    <a:pt x="2256" y="12660"/>
                  </a:lnTo>
                  <a:lnTo>
                    <a:pt x="2222" y="11919"/>
                  </a:lnTo>
                  <a:lnTo>
                    <a:pt x="2155" y="11178"/>
                  </a:lnTo>
                  <a:lnTo>
                    <a:pt x="1987" y="9697"/>
                  </a:lnTo>
                  <a:lnTo>
                    <a:pt x="1953" y="9057"/>
                  </a:lnTo>
                  <a:lnTo>
                    <a:pt x="1886" y="8384"/>
                  </a:lnTo>
                  <a:lnTo>
                    <a:pt x="1785" y="7744"/>
                  </a:lnTo>
                  <a:lnTo>
                    <a:pt x="1684" y="7407"/>
                  </a:lnTo>
                  <a:lnTo>
                    <a:pt x="1583" y="7104"/>
                  </a:lnTo>
                  <a:lnTo>
                    <a:pt x="1886" y="7071"/>
                  </a:lnTo>
                  <a:lnTo>
                    <a:pt x="2222" y="7037"/>
                  </a:lnTo>
                  <a:lnTo>
                    <a:pt x="2862" y="6936"/>
                  </a:lnTo>
                  <a:lnTo>
                    <a:pt x="3771" y="6801"/>
                  </a:lnTo>
                  <a:close/>
                  <a:moveTo>
                    <a:pt x="5185" y="12256"/>
                  </a:moveTo>
                  <a:lnTo>
                    <a:pt x="5185" y="12424"/>
                  </a:lnTo>
                  <a:lnTo>
                    <a:pt x="5252" y="12592"/>
                  </a:lnTo>
                  <a:lnTo>
                    <a:pt x="5320" y="12761"/>
                  </a:lnTo>
                  <a:lnTo>
                    <a:pt x="5421" y="12929"/>
                  </a:lnTo>
                  <a:lnTo>
                    <a:pt x="5623" y="13232"/>
                  </a:lnTo>
                  <a:lnTo>
                    <a:pt x="5892" y="13535"/>
                  </a:lnTo>
                  <a:lnTo>
                    <a:pt x="6161" y="13804"/>
                  </a:lnTo>
                  <a:lnTo>
                    <a:pt x="6431" y="14107"/>
                  </a:lnTo>
                  <a:lnTo>
                    <a:pt x="6666" y="14410"/>
                  </a:lnTo>
                  <a:lnTo>
                    <a:pt x="6734" y="14579"/>
                  </a:lnTo>
                  <a:lnTo>
                    <a:pt x="6801" y="14747"/>
                  </a:lnTo>
                  <a:lnTo>
                    <a:pt x="6868" y="14983"/>
                  </a:lnTo>
                  <a:lnTo>
                    <a:pt x="6868" y="15252"/>
                  </a:lnTo>
                  <a:lnTo>
                    <a:pt x="6868" y="15488"/>
                  </a:lnTo>
                  <a:lnTo>
                    <a:pt x="6835" y="15723"/>
                  </a:lnTo>
                  <a:lnTo>
                    <a:pt x="6700" y="16228"/>
                  </a:lnTo>
                  <a:lnTo>
                    <a:pt x="6532" y="16700"/>
                  </a:lnTo>
                  <a:lnTo>
                    <a:pt x="6363" y="17171"/>
                  </a:lnTo>
                  <a:lnTo>
                    <a:pt x="6229" y="17676"/>
                  </a:lnTo>
                  <a:lnTo>
                    <a:pt x="6161" y="17912"/>
                  </a:lnTo>
                  <a:lnTo>
                    <a:pt x="6128" y="18147"/>
                  </a:lnTo>
                  <a:lnTo>
                    <a:pt x="6128" y="18383"/>
                  </a:lnTo>
                  <a:lnTo>
                    <a:pt x="6161" y="18652"/>
                  </a:lnTo>
                  <a:lnTo>
                    <a:pt x="5320" y="18821"/>
                  </a:lnTo>
                  <a:lnTo>
                    <a:pt x="4882" y="18888"/>
                  </a:lnTo>
                  <a:lnTo>
                    <a:pt x="4444" y="18955"/>
                  </a:lnTo>
                  <a:lnTo>
                    <a:pt x="3636" y="19023"/>
                  </a:lnTo>
                  <a:lnTo>
                    <a:pt x="3232" y="19090"/>
                  </a:lnTo>
                  <a:lnTo>
                    <a:pt x="2862" y="19191"/>
                  </a:lnTo>
                  <a:lnTo>
                    <a:pt x="2727" y="18888"/>
                  </a:lnTo>
                  <a:lnTo>
                    <a:pt x="2559" y="18619"/>
                  </a:lnTo>
                  <a:lnTo>
                    <a:pt x="2323" y="18383"/>
                  </a:lnTo>
                  <a:lnTo>
                    <a:pt x="2088" y="18147"/>
                  </a:lnTo>
                  <a:lnTo>
                    <a:pt x="1852" y="17945"/>
                  </a:lnTo>
                  <a:lnTo>
                    <a:pt x="1650" y="17710"/>
                  </a:lnTo>
                  <a:lnTo>
                    <a:pt x="1515" y="17508"/>
                  </a:lnTo>
                  <a:lnTo>
                    <a:pt x="1381" y="17272"/>
                  </a:lnTo>
                  <a:lnTo>
                    <a:pt x="1279" y="17003"/>
                  </a:lnTo>
                  <a:lnTo>
                    <a:pt x="1212" y="16733"/>
                  </a:lnTo>
                  <a:lnTo>
                    <a:pt x="1145" y="16464"/>
                  </a:lnTo>
                  <a:lnTo>
                    <a:pt x="1111" y="16161"/>
                  </a:lnTo>
                  <a:lnTo>
                    <a:pt x="1111" y="15757"/>
                  </a:lnTo>
                  <a:lnTo>
                    <a:pt x="1178" y="15319"/>
                  </a:lnTo>
                  <a:lnTo>
                    <a:pt x="1279" y="14915"/>
                  </a:lnTo>
                  <a:lnTo>
                    <a:pt x="1414" y="14511"/>
                  </a:lnTo>
                  <a:lnTo>
                    <a:pt x="1684" y="13703"/>
                  </a:lnTo>
                  <a:lnTo>
                    <a:pt x="1818" y="13299"/>
                  </a:lnTo>
                  <a:lnTo>
                    <a:pt x="1919" y="12929"/>
                  </a:lnTo>
                  <a:lnTo>
                    <a:pt x="2357" y="12862"/>
                  </a:lnTo>
                  <a:lnTo>
                    <a:pt x="2795" y="12828"/>
                  </a:lnTo>
                  <a:lnTo>
                    <a:pt x="3704" y="12660"/>
                  </a:lnTo>
                  <a:lnTo>
                    <a:pt x="4007" y="12626"/>
                  </a:lnTo>
                  <a:lnTo>
                    <a:pt x="4343" y="12559"/>
                  </a:lnTo>
                  <a:lnTo>
                    <a:pt x="4646" y="12491"/>
                  </a:lnTo>
                  <a:lnTo>
                    <a:pt x="4916" y="12390"/>
                  </a:lnTo>
                  <a:lnTo>
                    <a:pt x="4983" y="12357"/>
                  </a:lnTo>
                  <a:lnTo>
                    <a:pt x="5050" y="12323"/>
                  </a:lnTo>
                  <a:lnTo>
                    <a:pt x="5185" y="12256"/>
                  </a:lnTo>
                  <a:close/>
                  <a:moveTo>
                    <a:pt x="2054" y="0"/>
                  </a:moveTo>
                  <a:lnTo>
                    <a:pt x="1549" y="34"/>
                  </a:lnTo>
                  <a:lnTo>
                    <a:pt x="1044" y="135"/>
                  </a:lnTo>
                  <a:lnTo>
                    <a:pt x="539" y="270"/>
                  </a:lnTo>
                  <a:lnTo>
                    <a:pt x="303" y="337"/>
                  </a:lnTo>
                  <a:lnTo>
                    <a:pt x="101" y="472"/>
                  </a:lnTo>
                  <a:lnTo>
                    <a:pt x="67" y="505"/>
                  </a:lnTo>
                  <a:lnTo>
                    <a:pt x="67" y="539"/>
                  </a:lnTo>
                  <a:lnTo>
                    <a:pt x="67" y="573"/>
                  </a:lnTo>
                  <a:lnTo>
                    <a:pt x="101" y="606"/>
                  </a:lnTo>
                  <a:lnTo>
                    <a:pt x="34" y="808"/>
                  </a:lnTo>
                  <a:lnTo>
                    <a:pt x="0" y="1010"/>
                  </a:lnTo>
                  <a:lnTo>
                    <a:pt x="0" y="1414"/>
                  </a:lnTo>
                  <a:lnTo>
                    <a:pt x="67" y="1852"/>
                  </a:lnTo>
                  <a:lnTo>
                    <a:pt x="135" y="2256"/>
                  </a:lnTo>
                  <a:lnTo>
                    <a:pt x="236" y="2828"/>
                  </a:lnTo>
                  <a:lnTo>
                    <a:pt x="370" y="3401"/>
                  </a:lnTo>
                  <a:lnTo>
                    <a:pt x="404" y="3738"/>
                  </a:lnTo>
                  <a:lnTo>
                    <a:pt x="438" y="3940"/>
                  </a:lnTo>
                  <a:lnTo>
                    <a:pt x="505" y="4108"/>
                  </a:lnTo>
                  <a:lnTo>
                    <a:pt x="606" y="4209"/>
                  </a:lnTo>
                  <a:lnTo>
                    <a:pt x="673" y="4276"/>
                  </a:lnTo>
                  <a:lnTo>
                    <a:pt x="808" y="4344"/>
                  </a:lnTo>
                  <a:lnTo>
                    <a:pt x="909" y="4377"/>
                  </a:lnTo>
                  <a:lnTo>
                    <a:pt x="943" y="4815"/>
                  </a:lnTo>
                  <a:lnTo>
                    <a:pt x="976" y="5253"/>
                  </a:lnTo>
                  <a:lnTo>
                    <a:pt x="1010" y="5589"/>
                  </a:lnTo>
                  <a:lnTo>
                    <a:pt x="1044" y="5791"/>
                  </a:lnTo>
                  <a:lnTo>
                    <a:pt x="1145" y="5926"/>
                  </a:lnTo>
                  <a:lnTo>
                    <a:pt x="1111" y="5960"/>
                  </a:lnTo>
                  <a:lnTo>
                    <a:pt x="1077" y="5892"/>
                  </a:lnTo>
                  <a:lnTo>
                    <a:pt x="1010" y="5892"/>
                  </a:lnTo>
                  <a:lnTo>
                    <a:pt x="943" y="6027"/>
                  </a:lnTo>
                  <a:lnTo>
                    <a:pt x="943" y="6162"/>
                  </a:lnTo>
                  <a:lnTo>
                    <a:pt x="943" y="6296"/>
                  </a:lnTo>
                  <a:lnTo>
                    <a:pt x="976" y="6465"/>
                  </a:lnTo>
                  <a:lnTo>
                    <a:pt x="1111" y="6768"/>
                  </a:lnTo>
                  <a:lnTo>
                    <a:pt x="1279" y="7003"/>
                  </a:lnTo>
                  <a:lnTo>
                    <a:pt x="1212" y="7037"/>
                  </a:lnTo>
                  <a:lnTo>
                    <a:pt x="1178" y="7071"/>
                  </a:lnTo>
                  <a:lnTo>
                    <a:pt x="1212" y="7104"/>
                  </a:lnTo>
                  <a:lnTo>
                    <a:pt x="1381" y="7104"/>
                  </a:lnTo>
                  <a:lnTo>
                    <a:pt x="1482" y="7744"/>
                  </a:lnTo>
                  <a:lnTo>
                    <a:pt x="1583" y="8417"/>
                  </a:lnTo>
                  <a:lnTo>
                    <a:pt x="1684" y="9057"/>
                  </a:lnTo>
                  <a:lnTo>
                    <a:pt x="1751" y="9697"/>
                  </a:lnTo>
                  <a:lnTo>
                    <a:pt x="1886" y="11212"/>
                  </a:lnTo>
                  <a:lnTo>
                    <a:pt x="1953" y="11986"/>
                  </a:lnTo>
                  <a:lnTo>
                    <a:pt x="1987" y="12727"/>
                  </a:lnTo>
                  <a:lnTo>
                    <a:pt x="1987" y="12761"/>
                  </a:lnTo>
                  <a:lnTo>
                    <a:pt x="1919" y="12828"/>
                  </a:lnTo>
                  <a:lnTo>
                    <a:pt x="1919" y="12794"/>
                  </a:lnTo>
                  <a:lnTo>
                    <a:pt x="1852" y="12828"/>
                  </a:lnTo>
                  <a:lnTo>
                    <a:pt x="1785" y="12929"/>
                  </a:lnTo>
                  <a:lnTo>
                    <a:pt x="1684" y="13165"/>
                  </a:lnTo>
                  <a:lnTo>
                    <a:pt x="1549" y="13636"/>
                  </a:lnTo>
                  <a:lnTo>
                    <a:pt x="1313" y="14141"/>
                  </a:lnTo>
                  <a:lnTo>
                    <a:pt x="1145" y="14680"/>
                  </a:lnTo>
                  <a:lnTo>
                    <a:pt x="1010" y="15218"/>
                  </a:lnTo>
                  <a:lnTo>
                    <a:pt x="909" y="15791"/>
                  </a:lnTo>
                  <a:lnTo>
                    <a:pt x="909" y="16296"/>
                  </a:lnTo>
                  <a:lnTo>
                    <a:pt x="943" y="16767"/>
                  </a:lnTo>
                  <a:lnTo>
                    <a:pt x="1077" y="17238"/>
                  </a:lnTo>
                  <a:lnTo>
                    <a:pt x="1145" y="17440"/>
                  </a:lnTo>
                  <a:lnTo>
                    <a:pt x="1279" y="17676"/>
                  </a:lnTo>
                  <a:lnTo>
                    <a:pt x="1414" y="17912"/>
                  </a:lnTo>
                  <a:lnTo>
                    <a:pt x="1616" y="18114"/>
                  </a:lnTo>
                  <a:lnTo>
                    <a:pt x="2020" y="18484"/>
                  </a:lnTo>
                  <a:lnTo>
                    <a:pt x="2189" y="18652"/>
                  </a:lnTo>
                  <a:lnTo>
                    <a:pt x="2391" y="18854"/>
                  </a:lnTo>
                  <a:lnTo>
                    <a:pt x="2525" y="19090"/>
                  </a:lnTo>
                  <a:lnTo>
                    <a:pt x="2626" y="19359"/>
                  </a:lnTo>
                  <a:lnTo>
                    <a:pt x="2660" y="19427"/>
                  </a:lnTo>
                  <a:lnTo>
                    <a:pt x="2727" y="19460"/>
                  </a:lnTo>
                  <a:lnTo>
                    <a:pt x="2761" y="19460"/>
                  </a:lnTo>
                  <a:lnTo>
                    <a:pt x="2828" y="19427"/>
                  </a:lnTo>
                  <a:lnTo>
                    <a:pt x="2963" y="19764"/>
                  </a:lnTo>
                  <a:lnTo>
                    <a:pt x="3098" y="20134"/>
                  </a:lnTo>
                  <a:lnTo>
                    <a:pt x="3199" y="20471"/>
                  </a:lnTo>
                  <a:lnTo>
                    <a:pt x="3266" y="20841"/>
                  </a:lnTo>
                  <a:lnTo>
                    <a:pt x="3333" y="21582"/>
                  </a:lnTo>
                  <a:lnTo>
                    <a:pt x="3434" y="22322"/>
                  </a:lnTo>
                  <a:lnTo>
                    <a:pt x="3704" y="24107"/>
                  </a:lnTo>
                  <a:lnTo>
                    <a:pt x="3838" y="24982"/>
                  </a:lnTo>
                  <a:lnTo>
                    <a:pt x="3939" y="25891"/>
                  </a:lnTo>
                  <a:lnTo>
                    <a:pt x="4074" y="27036"/>
                  </a:lnTo>
                  <a:lnTo>
                    <a:pt x="4209" y="28181"/>
                  </a:lnTo>
                  <a:lnTo>
                    <a:pt x="4411" y="29325"/>
                  </a:lnTo>
                  <a:lnTo>
                    <a:pt x="4680" y="30436"/>
                  </a:lnTo>
                  <a:lnTo>
                    <a:pt x="4983" y="30436"/>
                  </a:lnTo>
                  <a:lnTo>
                    <a:pt x="4781" y="29797"/>
                  </a:lnTo>
                  <a:lnTo>
                    <a:pt x="4613" y="29123"/>
                  </a:lnTo>
                  <a:lnTo>
                    <a:pt x="4444" y="28181"/>
                  </a:lnTo>
                  <a:lnTo>
                    <a:pt x="4343" y="27271"/>
                  </a:lnTo>
                  <a:lnTo>
                    <a:pt x="4141" y="25386"/>
                  </a:lnTo>
                  <a:lnTo>
                    <a:pt x="3872" y="23669"/>
                  </a:lnTo>
                  <a:lnTo>
                    <a:pt x="3603" y="21986"/>
                  </a:lnTo>
                  <a:lnTo>
                    <a:pt x="3535" y="21312"/>
                  </a:lnTo>
                  <a:lnTo>
                    <a:pt x="3434" y="20639"/>
                  </a:lnTo>
                  <a:lnTo>
                    <a:pt x="3367" y="20302"/>
                  </a:lnTo>
                  <a:lnTo>
                    <a:pt x="3266" y="19966"/>
                  </a:lnTo>
                  <a:lnTo>
                    <a:pt x="3165" y="19663"/>
                  </a:lnTo>
                  <a:lnTo>
                    <a:pt x="2997" y="19393"/>
                  </a:lnTo>
                  <a:lnTo>
                    <a:pt x="3939" y="19225"/>
                  </a:lnTo>
                  <a:lnTo>
                    <a:pt x="4882" y="19124"/>
                  </a:lnTo>
                  <a:lnTo>
                    <a:pt x="5488" y="19056"/>
                  </a:lnTo>
                  <a:lnTo>
                    <a:pt x="5757" y="18989"/>
                  </a:lnTo>
                  <a:lnTo>
                    <a:pt x="6060" y="18888"/>
                  </a:lnTo>
                  <a:lnTo>
                    <a:pt x="6060" y="18888"/>
                  </a:lnTo>
                  <a:lnTo>
                    <a:pt x="6027" y="19663"/>
                  </a:lnTo>
                  <a:lnTo>
                    <a:pt x="6027" y="20437"/>
                  </a:lnTo>
                  <a:lnTo>
                    <a:pt x="6094" y="21211"/>
                  </a:lnTo>
                  <a:lnTo>
                    <a:pt x="6161" y="21986"/>
                  </a:lnTo>
                  <a:lnTo>
                    <a:pt x="6363" y="23568"/>
                  </a:lnTo>
                  <a:lnTo>
                    <a:pt x="6532" y="25083"/>
                  </a:lnTo>
                  <a:lnTo>
                    <a:pt x="7070" y="30436"/>
                  </a:lnTo>
                  <a:lnTo>
                    <a:pt x="7373" y="30436"/>
                  </a:lnTo>
                  <a:lnTo>
                    <a:pt x="7104" y="27777"/>
                  </a:lnTo>
                  <a:lnTo>
                    <a:pt x="6801" y="25083"/>
                  </a:lnTo>
                  <a:lnTo>
                    <a:pt x="6498" y="21952"/>
                  </a:lnTo>
                  <a:lnTo>
                    <a:pt x="6195" y="18821"/>
                  </a:lnTo>
                  <a:lnTo>
                    <a:pt x="6262" y="19023"/>
                  </a:lnTo>
                  <a:lnTo>
                    <a:pt x="6296" y="19056"/>
                  </a:lnTo>
                  <a:lnTo>
                    <a:pt x="6330" y="19090"/>
                  </a:lnTo>
                  <a:lnTo>
                    <a:pt x="6431" y="19124"/>
                  </a:lnTo>
                  <a:lnTo>
                    <a:pt x="6498" y="19056"/>
                  </a:lnTo>
                  <a:lnTo>
                    <a:pt x="6532" y="19023"/>
                  </a:lnTo>
                  <a:lnTo>
                    <a:pt x="6532" y="18955"/>
                  </a:lnTo>
                  <a:lnTo>
                    <a:pt x="6464" y="18686"/>
                  </a:lnTo>
                  <a:lnTo>
                    <a:pt x="6431" y="18450"/>
                  </a:lnTo>
                  <a:lnTo>
                    <a:pt x="6431" y="18181"/>
                  </a:lnTo>
                  <a:lnTo>
                    <a:pt x="6464" y="17945"/>
                  </a:lnTo>
                  <a:lnTo>
                    <a:pt x="6565" y="17440"/>
                  </a:lnTo>
                  <a:lnTo>
                    <a:pt x="6734" y="16935"/>
                  </a:lnTo>
                  <a:lnTo>
                    <a:pt x="6868" y="16430"/>
                  </a:lnTo>
                  <a:lnTo>
                    <a:pt x="7037" y="15925"/>
                  </a:lnTo>
                  <a:lnTo>
                    <a:pt x="7104" y="15420"/>
                  </a:lnTo>
                  <a:lnTo>
                    <a:pt x="7104" y="15185"/>
                  </a:lnTo>
                  <a:lnTo>
                    <a:pt x="7104" y="14915"/>
                  </a:lnTo>
                  <a:lnTo>
                    <a:pt x="7070" y="14713"/>
                  </a:lnTo>
                  <a:lnTo>
                    <a:pt x="7037" y="14545"/>
                  </a:lnTo>
                  <a:lnTo>
                    <a:pt x="6868" y="14208"/>
                  </a:lnTo>
                  <a:lnTo>
                    <a:pt x="6666" y="13905"/>
                  </a:lnTo>
                  <a:lnTo>
                    <a:pt x="6397" y="13636"/>
                  </a:lnTo>
                  <a:lnTo>
                    <a:pt x="6060" y="13266"/>
                  </a:lnTo>
                  <a:lnTo>
                    <a:pt x="5757" y="12862"/>
                  </a:lnTo>
                  <a:lnTo>
                    <a:pt x="5623" y="12660"/>
                  </a:lnTo>
                  <a:lnTo>
                    <a:pt x="5488" y="12458"/>
                  </a:lnTo>
                  <a:lnTo>
                    <a:pt x="5387" y="12222"/>
                  </a:lnTo>
                  <a:lnTo>
                    <a:pt x="5320" y="11953"/>
                  </a:lnTo>
                  <a:lnTo>
                    <a:pt x="5286" y="11919"/>
                  </a:lnTo>
                  <a:lnTo>
                    <a:pt x="5219" y="11919"/>
                  </a:lnTo>
                  <a:lnTo>
                    <a:pt x="5185" y="11953"/>
                  </a:lnTo>
                  <a:lnTo>
                    <a:pt x="5185" y="12087"/>
                  </a:lnTo>
                  <a:lnTo>
                    <a:pt x="5118" y="12054"/>
                  </a:lnTo>
                  <a:lnTo>
                    <a:pt x="5050" y="12054"/>
                  </a:lnTo>
                  <a:lnTo>
                    <a:pt x="5017" y="12087"/>
                  </a:lnTo>
                  <a:lnTo>
                    <a:pt x="4983" y="11919"/>
                  </a:lnTo>
                  <a:lnTo>
                    <a:pt x="4882" y="11751"/>
                  </a:lnTo>
                  <a:lnTo>
                    <a:pt x="4613" y="11111"/>
                  </a:lnTo>
                  <a:lnTo>
                    <a:pt x="4478" y="10808"/>
                  </a:lnTo>
                  <a:lnTo>
                    <a:pt x="4411" y="10437"/>
                  </a:lnTo>
                  <a:lnTo>
                    <a:pt x="4242" y="9596"/>
                  </a:lnTo>
                  <a:lnTo>
                    <a:pt x="4141" y="8687"/>
                  </a:lnTo>
                  <a:lnTo>
                    <a:pt x="4141" y="8350"/>
                  </a:lnTo>
                  <a:lnTo>
                    <a:pt x="4108" y="7710"/>
                  </a:lnTo>
                  <a:lnTo>
                    <a:pt x="4074" y="7374"/>
                  </a:lnTo>
                  <a:lnTo>
                    <a:pt x="4007" y="7104"/>
                  </a:lnTo>
                  <a:lnTo>
                    <a:pt x="3939" y="6902"/>
                  </a:lnTo>
                  <a:lnTo>
                    <a:pt x="3872" y="6835"/>
                  </a:lnTo>
                  <a:lnTo>
                    <a:pt x="3838" y="6801"/>
                  </a:lnTo>
                  <a:lnTo>
                    <a:pt x="3973" y="6801"/>
                  </a:lnTo>
                  <a:lnTo>
                    <a:pt x="4007" y="6835"/>
                  </a:lnTo>
                  <a:lnTo>
                    <a:pt x="4141" y="6835"/>
                  </a:lnTo>
                  <a:lnTo>
                    <a:pt x="4209" y="6734"/>
                  </a:lnTo>
                  <a:lnTo>
                    <a:pt x="4343" y="6734"/>
                  </a:lnTo>
                  <a:lnTo>
                    <a:pt x="4411" y="6700"/>
                  </a:lnTo>
                  <a:lnTo>
                    <a:pt x="4444" y="6667"/>
                  </a:lnTo>
                  <a:lnTo>
                    <a:pt x="4444" y="6566"/>
                  </a:lnTo>
                  <a:lnTo>
                    <a:pt x="4377" y="6498"/>
                  </a:lnTo>
                  <a:lnTo>
                    <a:pt x="4343" y="6465"/>
                  </a:lnTo>
                  <a:lnTo>
                    <a:pt x="4276" y="6465"/>
                  </a:lnTo>
                  <a:lnTo>
                    <a:pt x="4209" y="6498"/>
                  </a:lnTo>
                  <a:lnTo>
                    <a:pt x="4209" y="6027"/>
                  </a:lnTo>
                  <a:lnTo>
                    <a:pt x="4141" y="5556"/>
                  </a:lnTo>
                  <a:lnTo>
                    <a:pt x="4108" y="5488"/>
                  </a:lnTo>
                  <a:lnTo>
                    <a:pt x="4040" y="5455"/>
                  </a:lnTo>
                  <a:lnTo>
                    <a:pt x="3771" y="5488"/>
                  </a:lnTo>
                  <a:lnTo>
                    <a:pt x="3838" y="5320"/>
                  </a:lnTo>
                  <a:lnTo>
                    <a:pt x="3838" y="5152"/>
                  </a:lnTo>
                  <a:lnTo>
                    <a:pt x="3771" y="4815"/>
                  </a:lnTo>
                  <a:lnTo>
                    <a:pt x="3704" y="4445"/>
                  </a:lnTo>
                  <a:lnTo>
                    <a:pt x="3603" y="4074"/>
                  </a:lnTo>
                  <a:lnTo>
                    <a:pt x="3737" y="4007"/>
                  </a:lnTo>
                  <a:lnTo>
                    <a:pt x="3838" y="4074"/>
                  </a:lnTo>
                  <a:lnTo>
                    <a:pt x="3906" y="4108"/>
                  </a:lnTo>
                  <a:lnTo>
                    <a:pt x="3973" y="4108"/>
                  </a:lnTo>
                  <a:lnTo>
                    <a:pt x="4007" y="4041"/>
                  </a:lnTo>
                  <a:lnTo>
                    <a:pt x="4007" y="3940"/>
                  </a:lnTo>
                  <a:lnTo>
                    <a:pt x="3906" y="3738"/>
                  </a:lnTo>
                  <a:lnTo>
                    <a:pt x="3805" y="3502"/>
                  </a:lnTo>
                  <a:lnTo>
                    <a:pt x="3771" y="3232"/>
                  </a:lnTo>
                  <a:lnTo>
                    <a:pt x="3771" y="2929"/>
                  </a:lnTo>
                  <a:lnTo>
                    <a:pt x="3737" y="2357"/>
                  </a:lnTo>
                  <a:lnTo>
                    <a:pt x="3737" y="1852"/>
                  </a:lnTo>
                  <a:lnTo>
                    <a:pt x="3704" y="1448"/>
                  </a:lnTo>
                  <a:lnTo>
                    <a:pt x="3636" y="977"/>
                  </a:lnTo>
                  <a:lnTo>
                    <a:pt x="3603" y="775"/>
                  </a:lnTo>
                  <a:lnTo>
                    <a:pt x="3535" y="539"/>
                  </a:lnTo>
                  <a:lnTo>
                    <a:pt x="3434" y="371"/>
                  </a:lnTo>
                  <a:lnTo>
                    <a:pt x="3333" y="236"/>
                  </a:lnTo>
                  <a:lnTo>
                    <a:pt x="3199" y="135"/>
                  </a:lnTo>
                  <a:lnTo>
                    <a:pt x="3064" y="68"/>
                  </a:lnTo>
                  <a:lnTo>
                    <a:pt x="2896" y="34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1" name="Google Shape;1431;p9"/>
            <p:cNvSpPr/>
            <p:nvPr/>
          </p:nvSpPr>
          <p:spPr>
            <a:xfrm>
              <a:off x="328725" y="1041100"/>
              <a:ext cx="351000" cy="772700"/>
            </a:xfrm>
            <a:custGeom>
              <a:rect b="b" l="l" r="r" t="t"/>
              <a:pathLst>
                <a:path extrusionOk="0" h="30908" w="14040">
                  <a:moveTo>
                    <a:pt x="0" y="0"/>
                  </a:moveTo>
                  <a:lnTo>
                    <a:pt x="0" y="135"/>
                  </a:lnTo>
                  <a:lnTo>
                    <a:pt x="303" y="236"/>
                  </a:lnTo>
                  <a:lnTo>
                    <a:pt x="606" y="371"/>
                  </a:lnTo>
                  <a:lnTo>
                    <a:pt x="1178" y="674"/>
                  </a:lnTo>
                  <a:lnTo>
                    <a:pt x="1549" y="842"/>
                  </a:lnTo>
                  <a:lnTo>
                    <a:pt x="1953" y="977"/>
                  </a:lnTo>
                  <a:lnTo>
                    <a:pt x="2761" y="1179"/>
                  </a:lnTo>
                  <a:lnTo>
                    <a:pt x="3703" y="1448"/>
                  </a:lnTo>
                  <a:lnTo>
                    <a:pt x="4613" y="1717"/>
                  </a:lnTo>
                  <a:lnTo>
                    <a:pt x="5522" y="2020"/>
                  </a:lnTo>
                  <a:lnTo>
                    <a:pt x="6397" y="2357"/>
                  </a:lnTo>
                  <a:lnTo>
                    <a:pt x="8215" y="3064"/>
                  </a:lnTo>
                  <a:lnTo>
                    <a:pt x="10067" y="3670"/>
                  </a:lnTo>
                  <a:lnTo>
                    <a:pt x="10976" y="3939"/>
                  </a:lnTo>
                  <a:lnTo>
                    <a:pt x="11885" y="4209"/>
                  </a:lnTo>
                  <a:lnTo>
                    <a:pt x="12794" y="4478"/>
                  </a:lnTo>
                  <a:lnTo>
                    <a:pt x="13703" y="4748"/>
                  </a:lnTo>
                  <a:lnTo>
                    <a:pt x="13703" y="4815"/>
                  </a:lnTo>
                  <a:lnTo>
                    <a:pt x="13737" y="4849"/>
                  </a:lnTo>
                  <a:lnTo>
                    <a:pt x="13770" y="4882"/>
                  </a:lnTo>
                  <a:lnTo>
                    <a:pt x="13669" y="5017"/>
                  </a:lnTo>
                  <a:lnTo>
                    <a:pt x="13568" y="5522"/>
                  </a:lnTo>
                  <a:lnTo>
                    <a:pt x="13400" y="6364"/>
                  </a:lnTo>
                  <a:lnTo>
                    <a:pt x="13164" y="7239"/>
                  </a:lnTo>
                  <a:lnTo>
                    <a:pt x="12895" y="8081"/>
                  </a:lnTo>
                  <a:lnTo>
                    <a:pt x="12626" y="8922"/>
                  </a:lnTo>
                  <a:lnTo>
                    <a:pt x="12053" y="10639"/>
                  </a:lnTo>
                  <a:lnTo>
                    <a:pt x="10841" y="14141"/>
                  </a:lnTo>
                  <a:lnTo>
                    <a:pt x="10235" y="15858"/>
                  </a:lnTo>
                  <a:lnTo>
                    <a:pt x="9562" y="17609"/>
                  </a:lnTo>
                  <a:lnTo>
                    <a:pt x="8989" y="19225"/>
                  </a:lnTo>
                  <a:lnTo>
                    <a:pt x="8383" y="20841"/>
                  </a:lnTo>
                  <a:lnTo>
                    <a:pt x="7272" y="24107"/>
                  </a:lnTo>
                  <a:lnTo>
                    <a:pt x="6161" y="27339"/>
                  </a:lnTo>
                  <a:lnTo>
                    <a:pt x="5017" y="30605"/>
                  </a:lnTo>
                  <a:lnTo>
                    <a:pt x="4680" y="30571"/>
                  </a:lnTo>
                  <a:lnTo>
                    <a:pt x="4411" y="30504"/>
                  </a:lnTo>
                  <a:lnTo>
                    <a:pt x="4175" y="30436"/>
                  </a:lnTo>
                  <a:lnTo>
                    <a:pt x="3703" y="30268"/>
                  </a:lnTo>
                  <a:lnTo>
                    <a:pt x="2693" y="29830"/>
                  </a:lnTo>
                  <a:lnTo>
                    <a:pt x="2222" y="29628"/>
                  </a:lnTo>
                  <a:lnTo>
                    <a:pt x="1717" y="29460"/>
                  </a:lnTo>
                  <a:lnTo>
                    <a:pt x="842" y="29191"/>
                  </a:lnTo>
                  <a:lnTo>
                    <a:pt x="0" y="28888"/>
                  </a:lnTo>
                  <a:lnTo>
                    <a:pt x="0" y="29224"/>
                  </a:lnTo>
                  <a:lnTo>
                    <a:pt x="505" y="29393"/>
                  </a:lnTo>
                  <a:lnTo>
                    <a:pt x="1044" y="29561"/>
                  </a:lnTo>
                  <a:lnTo>
                    <a:pt x="2087" y="29864"/>
                  </a:lnTo>
                  <a:lnTo>
                    <a:pt x="2559" y="30032"/>
                  </a:lnTo>
                  <a:lnTo>
                    <a:pt x="3030" y="30234"/>
                  </a:lnTo>
                  <a:lnTo>
                    <a:pt x="3501" y="30436"/>
                  </a:lnTo>
                  <a:lnTo>
                    <a:pt x="3973" y="30638"/>
                  </a:lnTo>
                  <a:lnTo>
                    <a:pt x="4444" y="30773"/>
                  </a:lnTo>
                  <a:lnTo>
                    <a:pt x="4714" y="30840"/>
                  </a:lnTo>
                  <a:lnTo>
                    <a:pt x="4848" y="30840"/>
                  </a:lnTo>
                  <a:lnTo>
                    <a:pt x="4983" y="30807"/>
                  </a:lnTo>
                  <a:lnTo>
                    <a:pt x="5017" y="30874"/>
                  </a:lnTo>
                  <a:lnTo>
                    <a:pt x="5118" y="30908"/>
                  </a:lnTo>
                  <a:lnTo>
                    <a:pt x="5185" y="30874"/>
                  </a:lnTo>
                  <a:lnTo>
                    <a:pt x="5252" y="30807"/>
                  </a:lnTo>
                  <a:lnTo>
                    <a:pt x="6330" y="27642"/>
                  </a:lnTo>
                  <a:lnTo>
                    <a:pt x="7407" y="24477"/>
                  </a:lnTo>
                  <a:lnTo>
                    <a:pt x="8484" y="21312"/>
                  </a:lnTo>
                  <a:lnTo>
                    <a:pt x="9057" y="19730"/>
                  </a:lnTo>
                  <a:lnTo>
                    <a:pt x="9663" y="18181"/>
                  </a:lnTo>
                  <a:lnTo>
                    <a:pt x="10302" y="16498"/>
                  </a:lnTo>
                  <a:lnTo>
                    <a:pt x="10908" y="14814"/>
                  </a:lnTo>
                  <a:lnTo>
                    <a:pt x="12053" y="11447"/>
                  </a:lnTo>
                  <a:lnTo>
                    <a:pt x="12626" y="9831"/>
                  </a:lnTo>
                  <a:lnTo>
                    <a:pt x="13198" y="8182"/>
                  </a:lnTo>
                  <a:lnTo>
                    <a:pt x="13434" y="7340"/>
                  </a:lnTo>
                  <a:lnTo>
                    <a:pt x="13669" y="6498"/>
                  </a:lnTo>
                  <a:lnTo>
                    <a:pt x="13838" y="5657"/>
                  </a:lnTo>
                  <a:lnTo>
                    <a:pt x="13905" y="4815"/>
                  </a:lnTo>
                  <a:lnTo>
                    <a:pt x="14006" y="4781"/>
                  </a:lnTo>
                  <a:lnTo>
                    <a:pt x="14040" y="4714"/>
                  </a:lnTo>
                  <a:lnTo>
                    <a:pt x="14006" y="4647"/>
                  </a:lnTo>
                  <a:lnTo>
                    <a:pt x="13939" y="4579"/>
                  </a:lnTo>
                  <a:lnTo>
                    <a:pt x="13063" y="4276"/>
                  </a:lnTo>
                  <a:lnTo>
                    <a:pt x="12154" y="4040"/>
                  </a:lnTo>
                  <a:lnTo>
                    <a:pt x="11279" y="3771"/>
                  </a:lnTo>
                  <a:lnTo>
                    <a:pt x="10370" y="3535"/>
                  </a:lnTo>
                  <a:lnTo>
                    <a:pt x="9393" y="3199"/>
                  </a:lnTo>
                  <a:lnTo>
                    <a:pt x="8417" y="2862"/>
                  </a:lnTo>
                  <a:lnTo>
                    <a:pt x="6464" y="2121"/>
                  </a:lnTo>
                  <a:lnTo>
                    <a:pt x="5555" y="1785"/>
                  </a:lnTo>
                  <a:lnTo>
                    <a:pt x="4680" y="1482"/>
                  </a:lnTo>
                  <a:lnTo>
                    <a:pt x="3771" y="1212"/>
                  </a:lnTo>
                  <a:lnTo>
                    <a:pt x="2828" y="977"/>
                  </a:lnTo>
                  <a:lnTo>
                    <a:pt x="2323" y="842"/>
                  </a:lnTo>
                  <a:lnTo>
                    <a:pt x="1818" y="707"/>
                  </a:lnTo>
                  <a:lnTo>
                    <a:pt x="1347" y="539"/>
                  </a:lnTo>
                  <a:lnTo>
                    <a:pt x="875" y="337"/>
                  </a:lnTo>
                  <a:lnTo>
                    <a:pt x="438" y="135"/>
                  </a:lnTo>
                  <a:lnTo>
                    <a:pt x="236" y="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2" name="Google Shape;1432;p9"/>
            <p:cNvSpPr/>
            <p:nvPr/>
          </p:nvSpPr>
          <p:spPr>
            <a:xfrm>
              <a:off x="3187975" y="1455225"/>
              <a:ext cx="118700" cy="109425"/>
            </a:xfrm>
            <a:custGeom>
              <a:rect b="b" l="l" r="r" t="t"/>
              <a:pathLst>
                <a:path extrusionOk="0" h="4377" w="4748">
                  <a:moveTo>
                    <a:pt x="606" y="202"/>
                  </a:moveTo>
                  <a:lnTo>
                    <a:pt x="674" y="269"/>
                  </a:lnTo>
                  <a:lnTo>
                    <a:pt x="775" y="370"/>
                  </a:lnTo>
                  <a:lnTo>
                    <a:pt x="943" y="539"/>
                  </a:lnTo>
                  <a:lnTo>
                    <a:pt x="1482" y="1077"/>
                  </a:lnTo>
                  <a:lnTo>
                    <a:pt x="1987" y="1650"/>
                  </a:lnTo>
                  <a:lnTo>
                    <a:pt x="2559" y="2256"/>
                  </a:lnTo>
                  <a:lnTo>
                    <a:pt x="3165" y="2794"/>
                  </a:lnTo>
                  <a:lnTo>
                    <a:pt x="3333" y="2895"/>
                  </a:lnTo>
                  <a:lnTo>
                    <a:pt x="3502" y="3030"/>
                  </a:lnTo>
                  <a:lnTo>
                    <a:pt x="3872" y="3232"/>
                  </a:lnTo>
                  <a:lnTo>
                    <a:pt x="4040" y="3333"/>
                  </a:lnTo>
                  <a:lnTo>
                    <a:pt x="4209" y="3468"/>
                  </a:lnTo>
                  <a:lnTo>
                    <a:pt x="4310" y="3636"/>
                  </a:lnTo>
                  <a:lnTo>
                    <a:pt x="4377" y="3805"/>
                  </a:lnTo>
                  <a:lnTo>
                    <a:pt x="4243" y="3838"/>
                  </a:lnTo>
                  <a:lnTo>
                    <a:pt x="4141" y="3805"/>
                  </a:lnTo>
                  <a:lnTo>
                    <a:pt x="4007" y="3737"/>
                  </a:lnTo>
                  <a:lnTo>
                    <a:pt x="3906" y="3636"/>
                  </a:lnTo>
                  <a:lnTo>
                    <a:pt x="3805" y="3501"/>
                  </a:lnTo>
                  <a:lnTo>
                    <a:pt x="3704" y="3400"/>
                  </a:lnTo>
                  <a:lnTo>
                    <a:pt x="3468" y="3198"/>
                  </a:lnTo>
                  <a:lnTo>
                    <a:pt x="3199" y="2996"/>
                  </a:lnTo>
                  <a:lnTo>
                    <a:pt x="2929" y="2828"/>
                  </a:lnTo>
                  <a:lnTo>
                    <a:pt x="2357" y="2525"/>
                  </a:lnTo>
                  <a:lnTo>
                    <a:pt x="2020" y="2289"/>
                  </a:lnTo>
                  <a:lnTo>
                    <a:pt x="1684" y="2020"/>
                  </a:lnTo>
                  <a:lnTo>
                    <a:pt x="1381" y="1751"/>
                  </a:lnTo>
                  <a:lnTo>
                    <a:pt x="1078" y="1448"/>
                  </a:lnTo>
                  <a:lnTo>
                    <a:pt x="640" y="943"/>
                  </a:lnTo>
                  <a:lnTo>
                    <a:pt x="404" y="707"/>
                  </a:lnTo>
                  <a:lnTo>
                    <a:pt x="169" y="505"/>
                  </a:lnTo>
                  <a:lnTo>
                    <a:pt x="202" y="471"/>
                  </a:lnTo>
                  <a:lnTo>
                    <a:pt x="337" y="337"/>
                  </a:lnTo>
                  <a:lnTo>
                    <a:pt x="472" y="269"/>
                  </a:lnTo>
                  <a:lnTo>
                    <a:pt x="606" y="202"/>
                  </a:lnTo>
                  <a:close/>
                  <a:moveTo>
                    <a:pt x="505" y="0"/>
                  </a:moveTo>
                  <a:lnTo>
                    <a:pt x="371" y="67"/>
                  </a:lnTo>
                  <a:lnTo>
                    <a:pt x="169" y="202"/>
                  </a:lnTo>
                  <a:lnTo>
                    <a:pt x="34" y="370"/>
                  </a:lnTo>
                  <a:lnTo>
                    <a:pt x="0" y="404"/>
                  </a:lnTo>
                  <a:lnTo>
                    <a:pt x="0" y="471"/>
                  </a:lnTo>
                  <a:lnTo>
                    <a:pt x="34" y="505"/>
                  </a:lnTo>
                  <a:lnTo>
                    <a:pt x="68" y="539"/>
                  </a:lnTo>
                  <a:lnTo>
                    <a:pt x="135" y="505"/>
                  </a:lnTo>
                  <a:lnTo>
                    <a:pt x="303" y="707"/>
                  </a:lnTo>
                  <a:lnTo>
                    <a:pt x="505" y="943"/>
                  </a:lnTo>
                  <a:lnTo>
                    <a:pt x="808" y="1414"/>
                  </a:lnTo>
                  <a:lnTo>
                    <a:pt x="1246" y="1885"/>
                  </a:lnTo>
                  <a:lnTo>
                    <a:pt x="1717" y="2323"/>
                  </a:lnTo>
                  <a:lnTo>
                    <a:pt x="2020" y="2525"/>
                  </a:lnTo>
                  <a:lnTo>
                    <a:pt x="2323" y="2727"/>
                  </a:lnTo>
                  <a:lnTo>
                    <a:pt x="2929" y="3097"/>
                  </a:lnTo>
                  <a:lnTo>
                    <a:pt x="3199" y="3299"/>
                  </a:lnTo>
                  <a:lnTo>
                    <a:pt x="3468" y="3501"/>
                  </a:lnTo>
                  <a:lnTo>
                    <a:pt x="3737" y="3771"/>
                  </a:lnTo>
                  <a:lnTo>
                    <a:pt x="3939" y="4074"/>
                  </a:lnTo>
                  <a:lnTo>
                    <a:pt x="4040" y="4209"/>
                  </a:lnTo>
                  <a:lnTo>
                    <a:pt x="4141" y="4276"/>
                  </a:lnTo>
                  <a:lnTo>
                    <a:pt x="4243" y="4343"/>
                  </a:lnTo>
                  <a:lnTo>
                    <a:pt x="4344" y="4377"/>
                  </a:lnTo>
                  <a:lnTo>
                    <a:pt x="4411" y="4377"/>
                  </a:lnTo>
                  <a:lnTo>
                    <a:pt x="4512" y="4343"/>
                  </a:lnTo>
                  <a:lnTo>
                    <a:pt x="4647" y="4209"/>
                  </a:lnTo>
                  <a:lnTo>
                    <a:pt x="4748" y="4074"/>
                  </a:lnTo>
                  <a:lnTo>
                    <a:pt x="4748" y="3872"/>
                  </a:lnTo>
                  <a:lnTo>
                    <a:pt x="4748" y="3805"/>
                  </a:lnTo>
                  <a:lnTo>
                    <a:pt x="4680" y="3704"/>
                  </a:lnTo>
                  <a:lnTo>
                    <a:pt x="4613" y="3636"/>
                  </a:lnTo>
                  <a:lnTo>
                    <a:pt x="4512" y="3569"/>
                  </a:lnTo>
                  <a:lnTo>
                    <a:pt x="4445" y="3434"/>
                  </a:lnTo>
                  <a:lnTo>
                    <a:pt x="4310" y="3266"/>
                  </a:lnTo>
                  <a:lnTo>
                    <a:pt x="4209" y="3165"/>
                  </a:lnTo>
                  <a:lnTo>
                    <a:pt x="4074" y="3097"/>
                  </a:lnTo>
                  <a:lnTo>
                    <a:pt x="3771" y="2963"/>
                  </a:lnTo>
                  <a:lnTo>
                    <a:pt x="3535" y="2828"/>
                  </a:lnTo>
                  <a:lnTo>
                    <a:pt x="3300" y="2660"/>
                  </a:lnTo>
                  <a:lnTo>
                    <a:pt x="2828" y="2256"/>
                  </a:lnTo>
                  <a:lnTo>
                    <a:pt x="2189" y="1582"/>
                  </a:lnTo>
                  <a:lnTo>
                    <a:pt x="1549" y="875"/>
                  </a:lnTo>
                  <a:lnTo>
                    <a:pt x="1111" y="471"/>
                  </a:lnTo>
                  <a:lnTo>
                    <a:pt x="909" y="269"/>
                  </a:lnTo>
                  <a:lnTo>
                    <a:pt x="674" y="101"/>
                  </a:lnTo>
                  <a:lnTo>
                    <a:pt x="640" y="34"/>
                  </a:lnTo>
                  <a:lnTo>
                    <a:pt x="60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3" name="Google Shape;1433;p9"/>
            <p:cNvSpPr/>
            <p:nvPr/>
          </p:nvSpPr>
          <p:spPr>
            <a:xfrm>
              <a:off x="434775" y="1035200"/>
              <a:ext cx="10125" cy="11825"/>
            </a:xfrm>
            <a:custGeom>
              <a:rect b="b" l="l" r="r" t="t"/>
              <a:pathLst>
                <a:path extrusionOk="0" h="473" w="405">
                  <a:moveTo>
                    <a:pt x="202" y="1"/>
                  </a:moveTo>
                  <a:lnTo>
                    <a:pt x="101" y="68"/>
                  </a:lnTo>
                  <a:lnTo>
                    <a:pt x="68" y="102"/>
                  </a:lnTo>
                  <a:lnTo>
                    <a:pt x="34" y="135"/>
                  </a:lnTo>
                  <a:lnTo>
                    <a:pt x="0" y="270"/>
                  </a:lnTo>
                  <a:lnTo>
                    <a:pt x="0" y="371"/>
                  </a:lnTo>
                  <a:lnTo>
                    <a:pt x="68" y="438"/>
                  </a:lnTo>
                  <a:lnTo>
                    <a:pt x="135" y="472"/>
                  </a:lnTo>
                  <a:lnTo>
                    <a:pt x="236" y="438"/>
                  </a:lnTo>
                  <a:lnTo>
                    <a:pt x="303" y="405"/>
                  </a:lnTo>
                  <a:lnTo>
                    <a:pt x="371" y="304"/>
                  </a:lnTo>
                  <a:lnTo>
                    <a:pt x="371" y="270"/>
                  </a:lnTo>
                  <a:lnTo>
                    <a:pt x="404" y="270"/>
                  </a:lnTo>
                  <a:lnTo>
                    <a:pt x="404" y="203"/>
                  </a:lnTo>
                  <a:lnTo>
                    <a:pt x="404" y="169"/>
                  </a:lnTo>
                  <a:lnTo>
                    <a:pt x="404" y="102"/>
                  </a:lnTo>
                  <a:lnTo>
                    <a:pt x="371" y="68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4" name="Google Shape;1434;p9"/>
            <p:cNvSpPr/>
            <p:nvPr/>
          </p:nvSpPr>
          <p:spPr>
            <a:xfrm>
              <a:off x="577850" y="270950"/>
              <a:ext cx="194475" cy="158250"/>
            </a:xfrm>
            <a:custGeom>
              <a:rect b="b" l="l" r="r" t="t"/>
              <a:pathLst>
                <a:path extrusionOk="0" h="6330" w="7779">
                  <a:moveTo>
                    <a:pt x="5893" y="168"/>
                  </a:moveTo>
                  <a:lnTo>
                    <a:pt x="6196" y="202"/>
                  </a:lnTo>
                  <a:lnTo>
                    <a:pt x="6532" y="269"/>
                  </a:lnTo>
                  <a:lnTo>
                    <a:pt x="6835" y="337"/>
                  </a:lnTo>
                  <a:lnTo>
                    <a:pt x="7105" y="438"/>
                  </a:lnTo>
                  <a:lnTo>
                    <a:pt x="7239" y="673"/>
                  </a:lnTo>
                  <a:lnTo>
                    <a:pt x="7340" y="909"/>
                  </a:lnTo>
                  <a:lnTo>
                    <a:pt x="5960" y="943"/>
                  </a:lnTo>
                  <a:lnTo>
                    <a:pt x="4613" y="976"/>
                  </a:lnTo>
                  <a:lnTo>
                    <a:pt x="2795" y="976"/>
                  </a:lnTo>
                  <a:lnTo>
                    <a:pt x="2189" y="1010"/>
                  </a:lnTo>
                  <a:lnTo>
                    <a:pt x="2189" y="1010"/>
                  </a:lnTo>
                  <a:lnTo>
                    <a:pt x="3368" y="606"/>
                  </a:lnTo>
                  <a:lnTo>
                    <a:pt x="4007" y="438"/>
                  </a:lnTo>
                  <a:lnTo>
                    <a:pt x="4647" y="303"/>
                  </a:lnTo>
                  <a:lnTo>
                    <a:pt x="5287" y="202"/>
                  </a:lnTo>
                  <a:lnTo>
                    <a:pt x="5590" y="168"/>
                  </a:lnTo>
                  <a:close/>
                  <a:moveTo>
                    <a:pt x="6768" y="1111"/>
                  </a:moveTo>
                  <a:lnTo>
                    <a:pt x="6027" y="1347"/>
                  </a:lnTo>
                  <a:lnTo>
                    <a:pt x="4984" y="1717"/>
                  </a:lnTo>
                  <a:lnTo>
                    <a:pt x="4445" y="1919"/>
                  </a:lnTo>
                  <a:lnTo>
                    <a:pt x="3940" y="2155"/>
                  </a:lnTo>
                  <a:lnTo>
                    <a:pt x="3637" y="2323"/>
                  </a:lnTo>
                  <a:lnTo>
                    <a:pt x="3334" y="2525"/>
                  </a:lnTo>
                  <a:lnTo>
                    <a:pt x="3065" y="2761"/>
                  </a:lnTo>
                  <a:lnTo>
                    <a:pt x="2795" y="2997"/>
                  </a:lnTo>
                  <a:lnTo>
                    <a:pt x="2762" y="2997"/>
                  </a:lnTo>
                  <a:lnTo>
                    <a:pt x="2459" y="3030"/>
                  </a:lnTo>
                  <a:lnTo>
                    <a:pt x="2155" y="3064"/>
                  </a:lnTo>
                  <a:lnTo>
                    <a:pt x="1516" y="3030"/>
                  </a:lnTo>
                  <a:lnTo>
                    <a:pt x="876" y="2997"/>
                  </a:lnTo>
                  <a:lnTo>
                    <a:pt x="539" y="3030"/>
                  </a:lnTo>
                  <a:lnTo>
                    <a:pt x="236" y="3098"/>
                  </a:lnTo>
                  <a:lnTo>
                    <a:pt x="236" y="2795"/>
                  </a:lnTo>
                  <a:lnTo>
                    <a:pt x="270" y="2424"/>
                  </a:lnTo>
                  <a:lnTo>
                    <a:pt x="337" y="2155"/>
                  </a:lnTo>
                  <a:lnTo>
                    <a:pt x="472" y="1885"/>
                  </a:lnTo>
                  <a:lnTo>
                    <a:pt x="640" y="1683"/>
                  </a:lnTo>
                  <a:lnTo>
                    <a:pt x="842" y="1515"/>
                  </a:lnTo>
                  <a:lnTo>
                    <a:pt x="1078" y="1380"/>
                  </a:lnTo>
                  <a:lnTo>
                    <a:pt x="1347" y="1246"/>
                  </a:lnTo>
                  <a:lnTo>
                    <a:pt x="1617" y="1145"/>
                  </a:lnTo>
                  <a:lnTo>
                    <a:pt x="2256" y="1212"/>
                  </a:lnTo>
                  <a:lnTo>
                    <a:pt x="4176" y="1212"/>
                  </a:lnTo>
                  <a:lnTo>
                    <a:pt x="5489" y="1145"/>
                  </a:lnTo>
                  <a:lnTo>
                    <a:pt x="6768" y="1111"/>
                  </a:lnTo>
                  <a:close/>
                  <a:moveTo>
                    <a:pt x="7441" y="1212"/>
                  </a:moveTo>
                  <a:lnTo>
                    <a:pt x="7509" y="1616"/>
                  </a:lnTo>
                  <a:lnTo>
                    <a:pt x="7509" y="2054"/>
                  </a:lnTo>
                  <a:lnTo>
                    <a:pt x="7475" y="2087"/>
                  </a:lnTo>
                  <a:lnTo>
                    <a:pt x="7307" y="2222"/>
                  </a:lnTo>
                  <a:lnTo>
                    <a:pt x="7105" y="2357"/>
                  </a:lnTo>
                  <a:lnTo>
                    <a:pt x="6869" y="2458"/>
                  </a:lnTo>
                  <a:lnTo>
                    <a:pt x="6600" y="2525"/>
                  </a:lnTo>
                  <a:lnTo>
                    <a:pt x="6061" y="2693"/>
                  </a:lnTo>
                  <a:lnTo>
                    <a:pt x="5623" y="2828"/>
                  </a:lnTo>
                  <a:lnTo>
                    <a:pt x="4748" y="3131"/>
                  </a:lnTo>
                  <a:lnTo>
                    <a:pt x="3906" y="3502"/>
                  </a:lnTo>
                  <a:lnTo>
                    <a:pt x="3570" y="3670"/>
                  </a:lnTo>
                  <a:lnTo>
                    <a:pt x="3300" y="3872"/>
                  </a:lnTo>
                  <a:lnTo>
                    <a:pt x="3031" y="4108"/>
                  </a:lnTo>
                  <a:lnTo>
                    <a:pt x="2829" y="4377"/>
                  </a:lnTo>
                  <a:lnTo>
                    <a:pt x="2694" y="4579"/>
                  </a:lnTo>
                  <a:lnTo>
                    <a:pt x="2627" y="4781"/>
                  </a:lnTo>
                  <a:lnTo>
                    <a:pt x="2492" y="5185"/>
                  </a:lnTo>
                  <a:lnTo>
                    <a:pt x="2425" y="5387"/>
                  </a:lnTo>
                  <a:lnTo>
                    <a:pt x="2358" y="5589"/>
                  </a:lnTo>
                  <a:lnTo>
                    <a:pt x="2223" y="5791"/>
                  </a:lnTo>
                  <a:lnTo>
                    <a:pt x="2088" y="5959"/>
                  </a:lnTo>
                  <a:lnTo>
                    <a:pt x="2054" y="6027"/>
                  </a:lnTo>
                  <a:lnTo>
                    <a:pt x="1751" y="5892"/>
                  </a:lnTo>
                  <a:lnTo>
                    <a:pt x="1415" y="5724"/>
                  </a:lnTo>
                  <a:lnTo>
                    <a:pt x="1145" y="5488"/>
                  </a:lnTo>
                  <a:lnTo>
                    <a:pt x="876" y="5185"/>
                  </a:lnTo>
                  <a:lnTo>
                    <a:pt x="741" y="4983"/>
                  </a:lnTo>
                  <a:lnTo>
                    <a:pt x="640" y="4747"/>
                  </a:lnTo>
                  <a:lnTo>
                    <a:pt x="438" y="4242"/>
                  </a:lnTo>
                  <a:lnTo>
                    <a:pt x="304" y="3737"/>
                  </a:lnTo>
                  <a:lnTo>
                    <a:pt x="270" y="3199"/>
                  </a:lnTo>
                  <a:lnTo>
                    <a:pt x="270" y="3199"/>
                  </a:lnTo>
                  <a:lnTo>
                    <a:pt x="573" y="3266"/>
                  </a:lnTo>
                  <a:lnTo>
                    <a:pt x="2021" y="3266"/>
                  </a:lnTo>
                  <a:lnTo>
                    <a:pt x="2560" y="3232"/>
                  </a:lnTo>
                  <a:lnTo>
                    <a:pt x="2155" y="3737"/>
                  </a:lnTo>
                  <a:lnTo>
                    <a:pt x="1751" y="4242"/>
                  </a:lnTo>
                  <a:lnTo>
                    <a:pt x="1011" y="5286"/>
                  </a:lnTo>
                  <a:lnTo>
                    <a:pt x="1011" y="5320"/>
                  </a:lnTo>
                  <a:lnTo>
                    <a:pt x="1044" y="5353"/>
                  </a:lnTo>
                  <a:lnTo>
                    <a:pt x="1112" y="5353"/>
                  </a:lnTo>
                  <a:lnTo>
                    <a:pt x="1280" y="5185"/>
                  </a:lnTo>
                  <a:lnTo>
                    <a:pt x="1448" y="5017"/>
                  </a:lnTo>
                  <a:lnTo>
                    <a:pt x="1751" y="4646"/>
                  </a:lnTo>
                  <a:lnTo>
                    <a:pt x="2324" y="3872"/>
                  </a:lnTo>
                  <a:lnTo>
                    <a:pt x="2694" y="3401"/>
                  </a:lnTo>
                  <a:lnTo>
                    <a:pt x="3098" y="2997"/>
                  </a:lnTo>
                  <a:lnTo>
                    <a:pt x="3536" y="2626"/>
                  </a:lnTo>
                  <a:lnTo>
                    <a:pt x="4041" y="2323"/>
                  </a:lnTo>
                  <a:lnTo>
                    <a:pt x="4445" y="2121"/>
                  </a:lnTo>
                  <a:lnTo>
                    <a:pt x="4849" y="1953"/>
                  </a:lnTo>
                  <a:lnTo>
                    <a:pt x="5724" y="1683"/>
                  </a:lnTo>
                  <a:lnTo>
                    <a:pt x="7441" y="1212"/>
                  </a:lnTo>
                  <a:close/>
                  <a:moveTo>
                    <a:pt x="7509" y="2390"/>
                  </a:moveTo>
                  <a:lnTo>
                    <a:pt x="7441" y="2795"/>
                  </a:lnTo>
                  <a:lnTo>
                    <a:pt x="7307" y="3199"/>
                  </a:lnTo>
                  <a:lnTo>
                    <a:pt x="7172" y="3603"/>
                  </a:lnTo>
                  <a:lnTo>
                    <a:pt x="6970" y="3973"/>
                  </a:lnTo>
                  <a:lnTo>
                    <a:pt x="6768" y="4310"/>
                  </a:lnTo>
                  <a:lnTo>
                    <a:pt x="6532" y="4646"/>
                  </a:lnTo>
                  <a:lnTo>
                    <a:pt x="6263" y="4916"/>
                  </a:lnTo>
                  <a:lnTo>
                    <a:pt x="5960" y="5151"/>
                  </a:lnTo>
                  <a:lnTo>
                    <a:pt x="5691" y="5320"/>
                  </a:lnTo>
                  <a:lnTo>
                    <a:pt x="5421" y="5454"/>
                  </a:lnTo>
                  <a:lnTo>
                    <a:pt x="4849" y="5656"/>
                  </a:lnTo>
                  <a:lnTo>
                    <a:pt x="4277" y="5825"/>
                  </a:lnTo>
                  <a:lnTo>
                    <a:pt x="3671" y="5959"/>
                  </a:lnTo>
                  <a:lnTo>
                    <a:pt x="3300" y="6027"/>
                  </a:lnTo>
                  <a:lnTo>
                    <a:pt x="2930" y="6060"/>
                  </a:lnTo>
                  <a:lnTo>
                    <a:pt x="2223" y="6060"/>
                  </a:lnTo>
                  <a:lnTo>
                    <a:pt x="2425" y="5825"/>
                  </a:lnTo>
                  <a:lnTo>
                    <a:pt x="2560" y="5589"/>
                  </a:lnTo>
                  <a:lnTo>
                    <a:pt x="2661" y="5320"/>
                  </a:lnTo>
                  <a:lnTo>
                    <a:pt x="2762" y="5050"/>
                  </a:lnTo>
                  <a:lnTo>
                    <a:pt x="2863" y="4781"/>
                  </a:lnTo>
                  <a:lnTo>
                    <a:pt x="2964" y="4545"/>
                  </a:lnTo>
                  <a:lnTo>
                    <a:pt x="3132" y="4343"/>
                  </a:lnTo>
                  <a:lnTo>
                    <a:pt x="3267" y="4141"/>
                  </a:lnTo>
                  <a:lnTo>
                    <a:pt x="3469" y="3973"/>
                  </a:lnTo>
                  <a:lnTo>
                    <a:pt x="3671" y="3838"/>
                  </a:lnTo>
                  <a:lnTo>
                    <a:pt x="4142" y="3569"/>
                  </a:lnTo>
                  <a:lnTo>
                    <a:pt x="4681" y="3333"/>
                  </a:lnTo>
                  <a:lnTo>
                    <a:pt x="5219" y="3165"/>
                  </a:lnTo>
                  <a:lnTo>
                    <a:pt x="6297" y="2828"/>
                  </a:lnTo>
                  <a:lnTo>
                    <a:pt x="6903" y="2660"/>
                  </a:lnTo>
                  <a:lnTo>
                    <a:pt x="7206" y="2525"/>
                  </a:lnTo>
                  <a:lnTo>
                    <a:pt x="7509" y="2390"/>
                  </a:lnTo>
                  <a:close/>
                  <a:moveTo>
                    <a:pt x="5219" y="0"/>
                  </a:moveTo>
                  <a:lnTo>
                    <a:pt x="4613" y="67"/>
                  </a:lnTo>
                  <a:lnTo>
                    <a:pt x="3738" y="269"/>
                  </a:lnTo>
                  <a:lnTo>
                    <a:pt x="2896" y="505"/>
                  </a:lnTo>
                  <a:lnTo>
                    <a:pt x="2054" y="774"/>
                  </a:lnTo>
                  <a:lnTo>
                    <a:pt x="1213" y="1077"/>
                  </a:lnTo>
                  <a:lnTo>
                    <a:pt x="910" y="1212"/>
                  </a:lnTo>
                  <a:lnTo>
                    <a:pt x="640" y="1380"/>
                  </a:lnTo>
                  <a:lnTo>
                    <a:pt x="438" y="1616"/>
                  </a:lnTo>
                  <a:lnTo>
                    <a:pt x="270" y="1852"/>
                  </a:lnTo>
                  <a:lnTo>
                    <a:pt x="135" y="2121"/>
                  </a:lnTo>
                  <a:lnTo>
                    <a:pt x="68" y="2424"/>
                  </a:lnTo>
                  <a:lnTo>
                    <a:pt x="1" y="2727"/>
                  </a:lnTo>
                  <a:lnTo>
                    <a:pt x="1" y="3030"/>
                  </a:lnTo>
                  <a:lnTo>
                    <a:pt x="34" y="3367"/>
                  </a:lnTo>
                  <a:lnTo>
                    <a:pt x="68" y="3704"/>
                  </a:lnTo>
                  <a:lnTo>
                    <a:pt x="135" y="4007"/>
                  </a:lnTo>
                  <a:lnTo>
                    <a:pt x="236" y="4343"/>
                  </a:lnTo>
                  <a:lnTo>
                    <a:pt x="371" y="4646"/>
                  </a:lnTo>
                  <a:lnTo>
                    <a:pt x="506" y="4949"/>
                  </a:lnTo>
                  <a:lnTo>
                    <a:pt x="640" y="5219"/>
                  </a:lnTo>
                  <a:lnTo>
                    <a:pt x="809" y="5454"/>
                  </a:lnTo>
                  <a:lnTo>
                    <a:pt x="1011" y="5724"/>
                  </a:lnTo>
                  <a:lnTo>
                    <a:pt x="1280" y="5926"/>
                  </a:lnTo>
                  <a:lnTo>
                    <a:pt x="1549" y="6094"/>
                  </a:lnTo>
                  <a:lnTo>
                    <a:pt x="1819" y="6229"/>
                  </a:lnTo>
                  <a:lnTo>
                    <a:pt x="2155" y="6296"/>
                  </a:lnTo>
                  <a:lnTo>
                    <a:pt x="2459" y="6330"/>
                  </a:lnTo>
                  <a:lnTo>
                    <a:pt x="2795" y="6330"/>
                  </a:lnTo>
                  <a:lnTo>
                    <a:pt x="3132" y="6296"/>
                  </a:lnTo>
                  <a:lnTo>
                    <a:pt x="3906" y="6195"/>
                  </a:lnTo>
                  <a:lnTo>
                    <a:pt x="4647" y="5993"/>
                  </a:lnTo>
                  <a:lnTo>
                    <a:pt x="5017" y="5892"/>
                  </a:lnTo>
                  <a:lnTo>
                    <a:pt x="5388" y="5724"/>
                  </a:lnTo>
                  <a:lnTo>
                    <a:pt x="5758" y="5555"/>
                  </a:lnTo>
                  <a:lnTo>
                    <a:pt x="6095" y="5387"/>
                  </a:lnTo>
                  <a:lnTo>
                    <a:pt x="6364" y="5185"/>
                  </a:lnTo>
                  <a:lnTo>
                    <a:pt x="6600" y="4949"/>
                  </a:lnTo>
                  <a:lnTo>
                    <a:pt x="6835" y="4680"/>
                  </a:lnTo>
                  <a:lnTo>
                    <a:pt x="7037" y="4411"/>
                  </a:lnTo>
                  <a:lnTo>
                    <a:pt x="7239" y="4074"/>
                  </a:lnTo>
                  <a:lnTo>
                    <a:pt x="7408" y="3771"/>
                  </a:lnTo>
                  <a:lnTo>
                    <a:pt x="7542" y="3401"/>
                  </a:lnTo>
                  <a:lnTo>
                    <a:pt x="7643" y="3064"/>
                  </a:lnTo>
                  <a:lnTo>
                    <a:pt x="7711" y="2693"/>
                  </a:lnTo>
                  <a:lnTo>
                    <a:pt x="7744" y="2323"/>
                  </a:lnTo>
                  <a:lnTo>
                    <a:pt x="7778" y="1953"/>
                  </a:lnTo>
                  <a:lnTo>
                    <a:pt x="7744" y="1582"/>
                  </a:lnTo>
                  <a:lnTo>
                    <a:pt x="7677" y="1246"/>
                  </a:lnTo>
                  <a:lnTo>
                    <a:pt x="7610" y="909"/>
                  </a:lnTo>
                  <a:lnTo>
                    <a:pt x="7475" y="572"/>
                  </a:lnTo>
                  <a:lnTo>
                    <a:pt x="7307" y="303"/>
                  </a:lnTo>
                  <a:lnTo>
                    <a:pt x="7273" y="236"/>
                  </a:lnTo>
                  <a:lnTo>
                    <a:pt x="7172" y="236"/>
                  </a:lnTo>
                  <a:lnTo>
                    <a:pt x="7105" y="269"/>
                  </a:lnTo>
                  <a:lnTo>
                    <a:pt x="6835" y="168"/>
                  </a:lnTo>
                  <a:lnTo>
                    <a:pt x="6499" y="67"/>
                  </a:lnTo>
                  <a:lnTo>
                    <a:pt x="6196" y="34"/>
                  </a:lnTo>
                  <a:lnTo>
                    <a:pt x="585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5" name="Google Shape;1435;p9"/>
            <p:cNvSpPr/>
            <p:nvPr/>
          </p:nvSpPr>
          <p:spPr>
            <a:xfrm>
              <a:off x="328725" y="961125"/>
              <a:ext cx="417500" cy="928425"/>
            </a:xfrm>
            <a:custGeom>
              <a:rect b="b" l="l" r="r" t="t"/>
              <a:pathLst>
                <a:path extrusionOk="0" h="37137" w="16700">
                  <a:moveTo>
                    <a:pt x="0" y="1"/>
                  </a:moveTo>
                  <a:lnTo>
                    <a:pt x="0" y="169"/>
                  </a:lnTo>
                  <a:lnTo>
                    <a:pt x="505" y="270"/>
                  </a:lnTo>
                  <a:lnTo>
                    <a:pt x="976" y="439"/>
                  </a:lnTo>
                  <a:lnTo>
                    <a:pt x="1953" y="809"/>
                  </a:lnTo>
                  <a:lnTo>
                    <a:pt x="2592" y="1011"/>
                  </a:lnTo>
                  <a:lnTo>
                    <a:pt x="3232" y="1179"/>
                  </a:lnTo>
                  <a:lnTo>
                    <a:pt x="3872" y="1348"/>
                  </a:lnTo>
                  <a:lnTo>
                    <a:pt x="4512" y="1550"/>
                  </a:lnTo>
                  <a:lnTo>
                    <a:pt x="7171" y="2358"/>
                  </a:lnTo>
                  <a:lnTo>
                    <a:pt x="8484" y="2795"/>
                  </a:lnTo>
                  <a:lnTo>
                    <a:pt x="9831" y="3233"/>
                  </a:lnTo>
                  <a:lnTo>
                    <a:pt x="12019" y="4007"/>
                  </a:lnTo>
                  <a:lnTo>
                    <a:pt x="14242" y="4815"/>
                  </a:lnTo>
                  <a:lnTo>
                    <a:pt x="14747" y="4984"/>
                  </a:lnTo>
                  <a:lnTo>
                    <a:pt x="15252" y="5186"/>
                  </a:lnTo>
                  <a:lnTo>
                    <a:pt x="15757" y="5455"/>
                  </a:lnTo>
                  <a:lnTo>
                    <a:pt x="15959" y="5623"/>
                  </a:lnTo>
                  <a:lnTo>
                    <a:pt x="16194" y="5792"/>
                  </a:lnTo>
                  <a:lnTo>
                    <a:pt x="16329" y="5960"/>
                  </a:lnTo>
                  <a:lnTo>
                    <a:pt x="16396" y="6162"/>
                  </a:lnTo>
                  <a:lnTo>
                    <a:pt x="16430" y="6431"/>
                  </a:lnTo>
                  <a:lnTo>
                    <a:pt x="16430" y="6768"/>
                  </a:lnTo>
                  <a:lnTo>
                    <a:pt x="16430" y="7105"/>
                  </a:lnTo>
                  <a:lnTo>
                    <a:pt x="16363" y="7475"/>
                  </a:lnTo>
                  <a:lnTo>
                    <a:pt x="16228" y="8283"/>
                  </a:lnTo>
                  <a:lnTo>
                    <a:pt x="16026" y="9091"/>
                  </a:lnTo>
                  <a:lnTo>
                    <a:pt x="15790" y="9798"/>
                  </a:lnTo>
                  <a:lnTo>
                    <a:pt x="15487" y="10808"/>
                  </a:lnTo>
                  <a:lnTo>
                    <a:pt x="15285" y="11448"/>
                  </a:lnTo>
                  <a:lnTo>
                    <a:pt x="15083" y="12054"/>
                  </a:lnTo>
                  <a:lnTo>
                    <a:pt x="14612" y="13333"/>
                  </a:lnTo>
                  <a:lnTo>
                    <a:pt x="14141" y="14613"/>
                  </a:lnTo>
                  <a:lnTo>
                    <a:pt x="13703" y="15892"/>
                  </a:lnTo>
                  <a:lnTo>
                    <a:pt x="13299" y="17172"/>
                  </a:lnTo>
                  <a:lnTo>
                    <a:pt x="12929" y="18485"/>
                  </a:lnTo>
                  <a:lnTo>
                    <a:pt x="12525" y="19831"/>
                  </a:lnTo>
                  <a:lnTo>
                    <a:pt x="12120" y="21144"/>
                  </a:lnTo>
                  <a:lnTo>
                    <a:pt x="11211" y="23838"/>
                  </a:lnTo>
                  <a:lnTo>
                    <a:pt x="9326" y="29124"/>
                  </a:lnTo>
                  <a:lnTo>
                    <a:pt x="7508" y="34376"/>
                  </a:lnTo>
                  <a:lnTo>
                    <a:pt x="7340" y="34982"/>
                  </a:lnTo>
                  <a:lnTo>
                    <a:pt x="7138" y="35655"/>
                  </a:lnTo>
                  <a:lnTo>
                    <a:pt x="7003" y="35992"/>
                  </a:lnTo>
                  <a:lnTo>
                    <a:pt x="6835" y="36261"/>
                  </a:lnTo>
                  <a:lnTo>
                    <a:pt x="6599" y="36497"/>
                  </a:lnTo>
                  <a:lnTo>
                    <a:pt x="6498" y="36598"/>
                  </a:lnTo>
                  <a:lnTo>
                    <a:pt x="6363" y="36699"/>
                  </a:lnTo>
                  <a:lnTo>
                    <a:pt x="6161" y="36800"/>
                  </a:lnTo>
                  <a:lnTo>
                    <a:pt x="5926" y="36834"/>
                  </a:lnTo>
                  <a:lnTo>
                    <a:pt x="5690" y="36867"/>
                  </a:lnTo>
                  <a:lnTo>
                    <a:pt x="5454" y="36834"/>
                  </a:lnTo>
                  <a:lnTo>
                    <a:pt x="4983" y="36733"/>
                  </a:lnTo>
                  <a:lnTo>
                    <a:pt x="4512" y="36598"/>
                  </a:lnTo>
                  <a:lnTo>
                    <a:pt x="4074" y="36430"/>
                  </a:lnTo>
                  <a:lnTo>
                    <a:pt x="3670" y="36228"/>
                  </a:lnTo>
                  <a:lnTo>
                    <a:pt x="2794" y="35824"/>
                  </a:lnTo>
                  <a:lnTo>
                    <a:pt x="2525" y="35689"/>
                  </a:lnTo>
                  <a:lnTo>
                    <a:pt x="2222" y="35588"/>
                  </a:lnTo>
                  <a:lnTo>
                    <a:pt x="1616" y="35386"/>
                  </a:lnTo>
                  <a:lnTo>
                    <a:pt x="1010" y="35218"/>
                  </a:lnTo>
                  <a:lnTo>
                    <a:pt x="404" y="35049"/>
                  </a:lnTo>
                  <a:lnTo>
                    <a:pt x="202" y="34948"/>
                  </a:lnTo>
                  <a:lnTo>
                    <a:pt x="0" y="34847"/>
                  </a:lnTo>
                  <a:lnTo>
                    <a:pt x="0" y="35184"/>
                  </a:lnTo>
                  <a:lnTo>
                    <a:pt x="505" y="35386"/>
                  </a:lnTo>
                  <a:lnTo>
                    <a:pt x="1044" y="35554"/>
                  </a:lnTo>
                  <a:lnTo>
                    <a:pt x="1650" y="35756"/>
                  </a:lnTo>
                  <a:lnTo>
                    <a:pt x="2222" y="35992"/>
                  </a:lnTo>
                  <a:lnTo>
                    <a:pt x="2828" y="36228"/>
                  </a:lnTo>
                  <a:lnTo>
                    <a:pt x="3400" y="36497"/>
                  </a:lnTo>
                  <a:lnTo>
                    <a:pt x="3804" y="36665"/>
                  </a:lnTo>
                  <a:lnTo>
                    <a:pt x="4209" y="36834"/>
                  </a:lnTo>
                  <a:lnTo>
                    <a:pt x="4613" y="36968"/>
                  </a:lnTo>
                  <a:lnTo>
                    <a:pt x="5050" y="37103"/>
                  </a:lnTo>
                  <a:lnTo>
                    <a:pt x="5387" y="37137"/>
                  </a:lnTo>
                  <a:lnTo>
                    <a:pt x="5690" y="37137"/>
                  </a:lnTo>
                  <a:lnTo>
                    <a:pt x="6027" y="37103"/>
                  </a:lnTo>
                  <a:lnTo>
                    <a:pt x="6330" y="37002"/>
                  </a:lnTo>
                  <a:lnTo>
                    <a:pt x="6599" y="36867"/>
                  </a:lnTo>
                  <a:lnTo>
                    <a:pt x="6835" y="36665"/>
                  </a:lnTo>
                  <a:lnTo>
                    <a:pt x="7037" y="36430"/>
                  </a:lnTo>
                  <a:lnTo>
                    <a:pt x="7205" y="36093"/>
                  </a:lnTo>
                  <a:lnTo>
                    <a:pt x="7710" y="34679"/>
                  </a:lnTo>
                  <a:lnTo>
                    <a:pt x="8181" y="33265"/>
                  </a:lnTo>
                  <a:lnTo>
                    <a:pt x="9158" y="30437"/>
                  </a:lnTo>
                  <a:lnTo>
                    <a:pt x="11178" y="24747"/>
                  </a:lnTo>
                  <a:lnTo>
                    <a:pt x="12154" y="21885"/>
                  </a:lnTo>
                  <a:lnTo>
                    <a:pt x="12592" y="20471"/>
                  </a:lnTo>
                  <a:lnTo>
                    <a:pt x="13030" y="19023"/>
                  </a:lnTo>
                  <a:lnTo>
                    <a:pt x="13838" y="16296"/>
                  </a:lnTo>
                  <a:lnTo>
                    <a:pt x="14275" y="14949"/>
                  </a:lnTo>
                  <a:lnTo>
                    <a:pt x="14747" y="13636"/>
                  </a:lnTo>
                  <a:lnTo>
                    <a:pt x="15252" y="12256"/>
                  </a:lnTo>
                  <a:lnTo>
                    <a:pt x="15723" y="10842"/>
                  </a:lnTo>
                  <a:lnTo>
                    <a:pt x="16060" y="9765"/>
                  </a:lnTo>
                  <a:lnTo>
                    <a:pt x="16329" y="8957"/>
                  </a:lnTo>
                  <a:lnTo>
                    <a:pt x="16531" y="8048"/>
                  </a:lnTo>
                  <a:lnTo>
                    <a:pt x="16632" y="7610"/>
                  </a:lnTo>
                  <a:lnTo>
                    <a:pt x="16666" y="7172"/>
                  </a:lnTo>
                  <a:lnTo>
                    <a:pt x="16699" y="6734"/>
                  </a:lnTo>
                  <a:lnTo>
                    <a:pt x="16666" y="6364"/>
                  </a:lnTo>
                  <a:lnTo>
                    <a:pt x="16598" y="5994"/>
                  </a:lnTo>
                  <a:lnTo>
                    <a:pt x="16464" y="5691"/>
                  </a:lnTo>
                  <a:lnTo>
                    <a:pt x="16363" y="5556"/>
                  </a:lnTo>
                  <a:lnTo>
                    <a:pt x="16262" y="5455"/>
                  </a:lnTo>
                  <a:lnTo>
                    <a:pt x="16127" y="5354"/>
                  </a:lnTo>
                  <a:lnTo>
                    <a:pt x="15992" y="5287"/>
                  </a:lnTo>
                  <a:lnTo>
                    <a:pt x="14982" y="4815"/>
                  </a:lnTo>
                  <a:lnTo>
                    <a:pt x="14477" y="4613"/>
                  </a:lnTo>
                  <a:lnTo>
                    <a:pt x="13972" y="4445"/>
                  </a:lnTo>
                  <a:lnTo>
                    <a:pt x="12659" y="3974"/>
                  </a:lnTo>
                  <a:lnTo>
                    <a:pt x="11346" y="3502"/>
                  </a:lnTo>
                  <a:lnTo>
                    <a:pt x="9831" y="2964"/>
                  </a:lnTo>
                  <a:lnTo>
                    <a:pt x="8316" y="2492"/>
                  </a:lnTo>
                  <a:lnTo>
                    <a:pt x="5286" y="1516"/>
                  </a:lnTo>
                  <a:lnTo>
                    <a:pt x="3737" y="1078"/>
                  </a:lnTo>
                  <a:lnTo>
                    <a:pt x="2188" y="641"/>
                  </a:lnTo>
                  <a:lnTo>
                    <a:pt x="1650" y="439"/>
                  </a:lnTo>
                  <a:lnTo>
                    <a:pt x="1111" y="237"/>
                  </a:lnTo>
                  <a:lnTo>
                    <a:pt x="842" y="136"/>
                  </a:lnTo>
                  <a:lnTo>
                    <a:pt x="572" y="68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6" name="Google Shape;1436;p9"/>
            <p:cNvSpPr/>
            <p:nvPr/>
          </p:nvSpPr>
          <p:spPr>
            <a:xfrm>
              <a:off x="554300" y="238125"/>
              <a:ext cx="479775" cy="203700"/>
            </a:xfrm>
            <a:custGeom>
              <a:rect b="b" l="l" r="r" t="t"/>
              <a:pathLst>
                <a:path extrusionOk="0" h="8148" w="19191">
                  <a:moveTo>
                    <a:pt x="9528" y="2761"/>
                  </a:moveTo>
                  <a:lnTo>
                    <a:pt x="9663" y="2794"/>
                  </a:lnTo>
                  <a:lnTo>
                    <a:pt x="9932" y="2895"/>
                  </a:lnTo>
                  <a:lnTo>
                    <a:pt x="10100" y="3030"/>
                  </a:lnTo>
                  <a:lnTo>
                    <a:pt x="10235" y="3165"/>
                  </a:lnTo>
                  <a:lnTo>
                    <a:pt x="10336" y="3333"/>
                  </a:lnTo>
                  <a:lnTo>
                    <a:pt x="9730" y="3367"/>
                  </a:lnTo>
                  <a:lnTo>
                    <a:pt x="9461" y="3367"/>
                  </a:lnTo>
                  <a:lnTo>
                    <a:pt x="9158" y="3434"/>
                  </a:lnTo>
                  <a:lnTo>
                    <a:pt x="9191" y="3400"/>
                  </a:lnTo>
                  <a:lnTo>
                    <a:pt x="9259" y="2963"/>
                  </a:lnTo>
                  <a:lnTo>
                    <a:pt x="9292" y="2828"/>
                  </a:lnTo>
                  <a:lnTo>
                    <a:pt x="9393" y="2761"/>
                  </a:lnTo>
                  <a:close/>
                  <a:moveTo>
                    <a:pt x="18618" y="3973"/>
                  </a:moveTo>
                  <a:lnTo>
                    <a:pt x="18719" y="4006"/>
                  </a:lnTo>
                  <a:lnTo>
                    <a:pt x="18820" y="4074"/>
                  </a:lnTo>
                  <a:lnTo>
                    <a:pt x="18888" y="4141"/>
                  </a:lnTo>
                  <a:lnTo>
                    <a:pt x="18955" y="4209"/>
                  </a:lnTo>
                  <a:lnTo>
                    <a:pt x="18989" y="4310"/>
                  </a:lnTo>
                  <a:lnTo>
                    <a:pt x="18989" y="4444"/>
                  </a:lnTo>
                  <a:lnTo>
                    <a:pt x="18989" y="4545"/>
                  </a:lnTo>
                  <a:lnTo>
                    <a:pt x="18955" y="4646"/>
                  </a:lnTo>
                  <a:lnTo>
                    <a:pt x="18854" y="4781"/>
                  </a:lnTo>
                  <a:lnTo>
                    <a:pt x="18719" y="4848"/>
                  </a:lnTo>
                  <a:lnTo>
                    <a:pt x="18585" y="4916"/>
                  </a:lnTo>
                  <a:lnTo>
                    <a:pt x="18450" y="4949"/>
                  </a:lnTo>
                  <a:lnTo>
                    <a:pt x="18214" y="4916"/>
                  </a:lnTo>
                  <a:lnTo>
                    <a:pt x="18012" y="4916"/>
                  </a:lnTo>
                  <a:lnTo>
                    <a:pt x="18181" y="4680"/>
                  </a:lnTo>
                  <a:lnTo>
                    <a:pt x="18349" y="4478"/>
                  </a:lnTo>
                  <a:lnTo>
                    <a:pt x="18484" y="4209"/>
                  </a:lnTo>
                  <a:lnTo>
                    <a:pt x="18618" y="3973"/>
                  </a:lnTo>
                  <a:close/>
                  <a:moveTo>
                    <a:pt x="1650" y="7171"/>
                  </a:moveTo>
                  <a:lnTo>
                    <a:pt x="1885" y="7373"/>
                  </a:lnTo>
                  <a:lnTo>
                    <a:pt x="2121" y="7542"/>
                  </a:lnTo>
                  <a:lnTo>
                    <a:pt x="2390" y="7676"/>
                  </a:lnTo>
                  <a:lnTo>
                    <a:pt x="2660" y="7811"/>
                  </a:lnTo>
                  <a:lnTo>
                    <a:pt x="2491" y="7878"/>
                  </a:lnTo>
                  <a:lnTo>
                    <a:pt x="2289" y="7946"/>
                  </a:lnTo>
                  <a:lnTo>
                    <a:pt x="2087" y="7946"/>
                  </a:lnTo>
                  <a:lnTo>
                    <a:pt x="1852" y="7912"/>
                  </a:lnTo>
                  <a:lnTo>
                    <a:pt x="1683" y="7845"/>
                  </a:lnTo>
                  <a:lnTo>
                    <a:pt x="1582" y="7777"/>
                  </a:lnTo>
                  <a:lnTo>
                    <a:pt x="1549" y="7710"/>
                  </a:lnTo>
                  <a:lnTo>
                    <a:pt x="1515" y="7609"/>
                  </a:lnTo>
                  <a:lnTo>
                    <a:pt x="1549" y="7542"/>
                  </a:lnTo>
                  <a:lnTo>
                    <a:pt x="1582" y="7340"/>
                  </a:lnTo>
                  <a:lnTo>
                    <a:pt x="1650" y="7171"/>
                  </a:lnTo>
                  <a:close/>
                  <a:moveTo>
                    <a:pt x="9090" y="0"/>
                  </a:moveTo>
                  <a:lnTo>
                    <a:pt x="7845" y="370"/>
                  </a:lnTo>
                  <a:lnTo>
                    <a:pt x="7373" y="471"/>
                  </a:lnTo>
                  <a:lnTo>
                    <a:pt x="6902" y="606"/>
                  </a:lnTo>
                  <a:lnTo>
                    <a:pt x="6397" y="707"/>
                  </a:lnTo>
                  <a:lnTo>
                    <a:pt x="5926" y="808"/>
                  </a:lnTo>
                  <a:lnTo>
                    <a:pt x="5017" y="1077"/>
                  </a:lnTo>
                  <a:lnTo>
                    <a:pt x="4141" y="1380"/>
                  </a:lnTo>
                  <a:lnTo>
                    <a:pt x="2323" y="1953"/>
                  </a:lnTo>
                  <a:lnTo>
                    <a:pt x="1549" y="2155"/>
                  </a:lnTo>
                  <a:lnTo>
                    <a:pt x="774" y="2390"/>
                  </a:lnTo>
                  <a:lnTo>
                    <a:pt x="438" y="2491"/>
                  </a:lnTo>
                  <a:lnTo>
                    <a:pt x="269" y="2559"/>
                  </a:lnTo>
                  <a:lnTo>
                    <a:pt x="135" y="2626"/>
                  </a:lnTo>
                  <a:lnTo>
                    <a:pt x="34" y="2626"/>
                  </a:lnTo>
                  <a:lnTo>
                    <a:pt x="34" y="2660"/>
                  </a:lnTo>
                  <a:lnTo>
                    <a:pt x="0" y="2727"/>
                  </a:lnTo>
                  <a:lnTo>
                    <a:pt x="0" y="3266"/>
                  </a:lnTo>
                  <a:lnTo>
                    <a:pt x="67" y="3838"/>
                  </a:lnTo>
                  <a:lnTo>
                    <a:pt x="168" y="4377"/>
                  </a:lnTo>
                  <a:lnTo>
                    <a:pt x="303" y="4949"/>
                  </a:lnTo>
                  <a:lnTo>
                    <a:pt x="539" y="5488"/>
                  </a:lnTo>
                  <a:lnTo>
                    <a:pt x="774" y="5993"/>
                  </a:lnTo>
                  <a:lnTo>
                    <a:pt x="1077" y="6464"/>
                  </a:lnTo>
                  <a:lnTo>
                    <a:pt x="1414" y="6902"/>
                  </a:lnTo>
                  <a:lnTo>
                    <a:pt x="1549" y="7070"/>
                  </a:lnTo>
                  <a:lnTo>
                    <a:pt x="1549" y="7104"/>
                  </a:lnTo>
                  <a:lnTo>
                    <a:pt x="1414" y="7306"/>
                  </a:lnTo>
                  <a:lnTo>
                    <a:pt x="1347" y="7542"/>
                  </a:lnTo>
                  <a:lnTo>
                    <a:pt x="1347" y="7676"/>
                  </a:lnTo>
                  <a:lnTo>
                    <a:pt x="1347" y="7777"/>
                  </a:lnTo>
                  <a:lnTo>
                    <a:pt x="1414" y="7878"/>
                  </a:lnTo>
                  <a:lnTo>
                    <a:pt x="1515" y="7979"/>
                  </a:lnTo>
                  <a:lnTo>
                    <a:pt x="1650" y="8047"/>
                  </a:lnTo>
                  <a:lnTo>
                    <a:pt x="1784" y="8114"/>
                  </a:lnTo>
                  <a:lnTo>
                    <a:pt x="1919" y="8148"/>
                  </a:lnTo>
                  <a:lnTo>
                    <a:pt x="2424" y="8148"/>
                  </a:lnTo>
                  <a:lnTo>
                    <a:pt x="2693" y="8047"/>
                  </a:lnTo>
                  <a:lnTo>
                    <a:pt x="2794" y="7979"/>
                  </a:lnTo>
                  <a:lnTo>
                    <a:pt x="2895" y="7912"/>
                  </a:lnTo>
                  <a:lnTo>
                    <a:pt x="3165" y="7979"/>
                  </a:lnTo>
                  <a:lnTo>
                    <a:pt x="3468" y="8047"/>
                  </a:lnTo>
                  <a:lnTo>
                    <a:pt x="4040" y="8148"/>
                  </a:lnTo>
                  <a:lnTo>
                    <a:pt x="4646" y="8148"/>
                  </a:lnTo>
                  <a:lnTo>
                    <a:pt x="5252" y="8080"/>
                  </a:lnTo>
                  <a:lnTo>
                    <a:pt x="5757" y="7946"/>
                  </a:lnTo>
                  <a:lnTo>
                    <a:pt x="6262" y="7811"/>
                  </a:lnTo>
                  <a:lnTo>
                    <a:pt x="6734" y="7609"/>
                  </a:lnTo>
                  <a:lnTo>
                    <a:pt x="7205" y="7373"/>
                  </a:lnTo>
                  <a:lnTo>
                    <a:pt x="7643" y="7070"/>
                  </a:lnTo>
                  <a:lnTo>
                    <a:pt x="8013" y="6734"/>
                  </a:lnTo>
                  <a:lnTo>
                    <a:pt x="8181" y="6565"/>
                  </a:lnTo>
                  <a:lnTo>
                    <a:pt x="8350" y="6330"/>
                  </a:lnTo>
                  <a:lnTo>
                    <a:pt x="8451" y="6128"/>
                  </a:lnTo>
                  <a:lnTo>
                    <a:pt x="8585" y="5892"/>
                  </a:lnTo>
                  <a:lnTo>
                    <a:pt x="8787" y="5320"/>
                  </a:lnTo>
                  <a:lnTo>
                    <a:pt x="8922" y="4781"/>
                  </a:lnTo>
                  <a:lnTo>
                    <a:pt x="9023" y="4209"/>
                  </a:lnTo>
                  <a:lnTo>
                    <a:pt x="9124" y="3636"/>
                  </a:lnTo>
                  <a:lnTo>
                    <a:pt x="10370" y="3535"/>
                  </a:lnTo>
                  <a:lnTo>
                    <a:pt x="10403" y="3501"/>
                  </a:lnTo>
                  <a:lnTo>
                    <a:pt x="10504" y="3771"/>
                  </a:lnTo>
                  <a:lnTo>
                    <a:pt x="10605" y="4040"/>
                  </a:lnTo>
                  <a:lnTo>
                    <a:pt x="10706" y="4242"/>
                  </a:lnTo>
                  <a:lnTo>
                    <a:pt x="10841" y="4444"/>
                  </a:lnTo>
                  <a:lnTo>
                    <a:pt x="11144" y="4781"/>
                  </a:lnTo>
                  <a:lnTo>
                    <a:pt x="11481" y="5118"/>
                  </a:lnTo>
                  <a:lnTo>
                    <a:pt x="11885" y="5387"/>
                  </a:lnTo>
                  <a:lnTo>
                    <a:pt x="12323" y="5623"/>
                  </a:lnTo>
                  <a:lnTo>
                    <a:pt x="12794" y="5825"/>
                  </a:lnTo>
                  <a:lnTo>
                    <a:pt x="13232" y="5959"/>
                  </a:lnTo>
                  <a:lnTo>
                    <a:pt x="13669" y="6060"/>
                  </a:lnTo>
                  <a:lnTo>
                    <a:pt x="14073" y="6128"/>
                  </a:lnTo>
                  <a:lnTo>
                    <a:pt x="14511" y="6161"/>
                  </a:lnTo>
                  <a:lnTo>
                    <a:pt x="14915" y="6161"/>
                  </a:lnTo>
                  <a:lnTo>
                    <a:pt x="15319" y="6128"/>
                  </a:lnTo>
                  <a:lnTo>
                    <a:pt x="15723" y="6060"/>
                  </a:lnTo>
                  <a:lnTo>
                    <a:pt x="16127" y="5959"/>
                  </a:lnTo>
                  <a:lnTo>
                    <a:pt x="16497" y="5858"/>
                  </a:lnTo>
                  <a:lnTo>
                    <a:pt x="16901" y="5690"/>
                  </a:lnTo>
                  <a:lnTo>
                    <a:pt x="17171" y="5555"/>
                  </a:lnTo>
                  <a:lnTo>
                    <a:pt x="17440" y="5387"/>
                  </a:lnTo>
                  <a:lnTo>
                    <a:pt x="17676" y="5219"/>
                  </a:lnTo>
                  <a:lnTo>
                    <a:pt x="17911" y="5017"/>
                  </a:lnTo>
                  <a:lnTo>
                    <a:pt x="18046" y="5084"/>
                  </a:lnTo>
                  <a:lnTo>
                    <a:pt x="18214" y="5118"/>
                  </a:lnTo>
                  <a:lnTo>
                    <a:pt x="18517" y="5118"/>
                  </a:lnTo>
                  <a:lnTo>
                    <a:pt x="18719" y="5050"/>
                  </a:lnTo>
                  <a:lnTo>
                    <a:pt x="18888" y="4983"/>
                  </a:lnTo>
                  <a:lnTo>
                    <a:pt x="19022" y="4848"/>
                  </a:lnTo>
                  <a:lnTo>
                    <a:pt x="19123" y="4714"/>
                  </a:lnTo>
                  <a:lnTo>
                    <a:pt x="19191" y="4579"/>
                  </a:lnTo>
                  <a:lnTo>
                    <a:pt x="19191" y="4411"/>
                  </a:lnTo>
                  <a:lnTo>
                    <a:pt x="19157" y="4276"/>
                  </a:lnTo>
                  <a:lnTo>
                    <a:pt x="19123" y="4141"/>
                  </a:lnTo>
                  <a:lnTo>
                    <a:pt x="19056" y="4040"/>
                  </a:lnTo>
                  <a:lnTo>
                    <a:pt x="18921" y="3905"/>
                  </a:lnTo>
                  <a:lnTo>
                    <a:pt x="18820" y="3838"/>
                  </a:lnTo>
                  <a:lnTo>
                    <a:pt x="18686" y="3804"/>
                  </a:lnTo>
                  <a:lnTo>
                    <a:pt x="18787" y="3400"/>
                  </a:lnTo>
                  <a:lnTo>
                    <a:pt x="18888" y="2996"/>
                  </a:lnTo>
                  <a:lnTo>
                    <a:pt x="18989" y="2357"/>
                  </a:lnTo>
                  <a:lnTo>
                    <a:pt x="19022" y="1717"/>
                  </a:lnTo>
                  <a:lnTo>
                    <a:pt x="19056" y="1077"/>
                  </a:lnTo>
                  <a:lnTo>
                    <a:pt x="19022" y="438"/>
                  </a:lnTo>
                  <a:lnTo>
                    <a:pt x="19022" y="0"/>
                  </a:lnTo>
                  <a:lnTo>
                    <a:pt x="18753" y="0"/>
                  </a:lnTo>
                  <a:lnTo>
                    <a:pt x="18753" y="640"/>
                  </a:lnTo>
                  <a:lnTo>
                    <a:pt x="18787" y="1279"/>
                  </a:lnTo>
                  <a:lnTo>
                    <a:pt x="18753" y="1919"/>
                  </a:lnTo>
                  <a:lnTo>
                    <a:pt x="18686" y="2559"/>
                  </a:lnTo>
                  <a:lnTo>
                    <a:pt x="18585" y="3165"/>
                  </a:lnTo>
                  <a:lnTo>
                    <a:pt x="18551" y="3400"/>
                  </a:lnTo>
                  <a:lnTo>
                    <a:pt x="18450" y="3636"/>
                  </a:lnTo>
                  <a:lnTo>
                    <a:pt x="18282" y="4074"/>
                  </a:lnTo>
                  <a:lnTo>
                    <a:pt x="18012" y="4478"/>
                  </a:lnTo>
                  <a:lnTo>
                    <a:pt x="17709" y="4815"/>
                  </a:lnTo>
                  <a:lnTo>
                    <a:pt x="17339" y="5118"/>
                  </a:lnTo>
                  <a:lnTo>
                    <a:pt x="16969" y="5353"/>
                  </a:lnTo>
                  <a:lnTo>
                    <a:pt x="16531" y="5555"/>
                  </a:lnTo>
                  <a:lnTo>
                    <a:pt x="16060" y="5724"/>
                  </a:lnTo>
                  <a:lnTo>
                    <a:pt x="15656" y="5825"/>
                  </a:lnTo>
                  <a:lnTo>
                    <a:pt x="15252" y="5858"/>
                  </a:lnTo>
                  <a:lnTo>
                    <a:pt x="14848" y="5892"/>
                  </a:lnTo>
                  <a:lnTo>
                    <a:pt x="14444" y="5892"/>
                  </a:lnTo>
                  <a:lnTo>
                    <a:pt x="14040" y="5858"/>
                  </a:lnTo>
                  <a:lnTo>
                    <a:pt x="13636" y="5791"/>
                  </a:lnTo>
                  <a:lnTo>
                    <a:pt x="13265" y="5690"/>
                  </a:lnTo>
                  <a:lnTo>
                    <a:pt x="12861" y="5589"/>
                  </a:lnTo>
                  <a:lnTo>
                    <a:pt x="12592" y="5454"/>
                  </a:lnTo>
                  <a:lnTo>
                    <a:pt x="12289" y="5320"/>
                  </a:lnTo>
                  <a:lnTo>
                    <a:pt x="12020" y="5151"/>
                  </a:lnTo>
                  <a:lnTo>
                    <a:pt x="11750" y="4983"/>
                  </a:lnTo>
                  <a:lnTo>
                    <a:pt x="11481" y="4781"/>
                  </a:lnTo>
                  <a:lnTo>
                    <a:pt x="11245" y="4545"/>
                  </a:lnTo>
                  <a:lnTo>
                    <a:pt x="11043" y="4310"/>
                  </a:lnTo>
                  <a:lnTo>
                    <a:pt x="10875" y="4040"/>
                  </a:lnTo>
                  <a:lnTo>
                    <a:pt x="10706" y="3703"/>
                  </a:lnTo>
                  <a:lnTo>
                    <a:pt x="10572" y="3367"/>
                  </a:lnTo>
                  <a:lnTo>
                    <a:pt x="10403" y="3030"/>
                  </a:lnTo>
                  <a:lnTo>
                    <a:pt x="10302" y="2862"/>
                  </a:lnTo>
                  <a:lnTo>
                    <a:pt x="10168" y="2727"/>
                  </a:lnTo>
                  <a:lnTo>
                    <a:pt x="9999" y="2626"/>
                  </a:lnTo>
                  <a:lnTo>
                    <a:pt x="9764" y="2559"/>
                  </a:lnTo>
                  <a:lnTo>
                    <a:pt x="9528" y="2491"/>
                  </a:lnTo>
                  <a:lnTo>
                    <a:pt x="9326" y="2525"/>
                  </a:lnTo>
                  <a:lnTo>
                    <a:pt x="9191" y="2592"/>
                  </a:lnTo>
                  <a:lnTo>
                    <a:pt x="9124" y="2660"/>
                  </a:lnTo>
                  <a:lnTo>
                    <a:pt x="9057" y="2761"/>
                  </a:lnTo>
                  <a:lnTo>
                    <a:pt x="9023" y="2862"/>
                  </a:lnTo>
                  <a:lnTo>
                    <a:pt x="8956" y="3097"/>
                  </a:lnTo>
                  <a:lnTo>
                    <a:pt x="8922" y="3367"/>
                  </a:lnTo>
                  <a:lnTo>
                    <a:pt x="8720" y="4478"/>
                  </a:lnTo>
                  <a:lnTo>
                    <a:pt x="8585" y="5017"/>
                  </a:lnTo>
                  <a:lnTo>
                    <a:pt x="8417" y="5555"/>
                  </a:lnTo>
                  <a:lnTo>
                    <a:pt x="8316" y="5825"/>
                  </a:lnTo>
                  <a:lnTo>
                    <a:pt x="8181" y="6060"/>
                  </a:lnTo>
                  <a:lnTo>
                    <a:pt x="8047" y="6296"/>
                  </a:lnTo>
                  <a:lnTo>
                    <a:pt x="7878" y="6498"/>
                  </a:lnTo>
                  <a:lnTo>
                    <a:pt x="7676" y="6700"/>
                  </a:lnTo>
                  <a:lnTo>
                    <a:pt x="7474" y="6868"/>
                  </a:lnTo>
                  <a:lnTo>
                    <a:pt x="7239" y="7037"/>
                  </a:lnTo>
                  <a:lnTo>
                    <a:pt x="6969" y="7205"/>
                  </a:lnTo>
                  <a:lnTo>
                    <a:pt x="6363" y="7441"/>
                  </a:lnTo>
                  <a:lnTo>
                    <a:pt x="5757" y="7643"/>
                  </a:lnTo>
                  <a:lnTo>
                    <a:pt x="5151" y="7811"/>
                  </a:lnTo>
                  <a:lnTo>
                    <a:pt x="4545" y="7878"/>
                  </a:lnTo>
                  <a:lnTo>
                    <a:pt x="3939" y="7878"/>
                  </a:lnTo>
                  <a:lnTo>
                    <a:pt x="3636" y="7845"/>
                  </a:lnTo>
                  <a:lnTo>
                    <a:pt x="3333" y="7777"/>
                  </a:lnTo>
                  <a:lnTo>
                    <a:pt x="3030" y="7676"/>
                  </a:lnTo>
                  <a:lnTo>
                    <a:pt x="2727" y="7575"/>
                  </a:lnTo>
                  <a:lnTo>
                    <a:pt x="2424" y="7407"/>
                  </a:lnTo>
                  <a:lnTo>
                    <a:pt x="2155" y="7239"/>
                  </a:lnTo>
                  <a:lnTo>
                    <a:pt x="1919" y="7070"/>
                  </a:lnTo>
                  <a:lnTo>
                    <a:pt x="1683" y="6868"/>
                  </a:lnTo>
                  <a:lnTo>
                    <a:pt x="1481" y="6633"/>
                  </a:lnTo>
                  <a:lnTo>
                    <a:pt x="1279" y="6397"/>
                  </a:lnTo>
                  <a:lnTo>
                    <a:pt x="1077" y="6128"/>
                  </a:lnTo>
                  <a:lnTo>
                    <a:pt x="943" y="5858"/>
                  </a:lnTo>
                  <a:lnTo>
                    <a:pt x="640" y="5252"/>
                  </a:lnTo>
                  <a:lnTo>
                    <a:pt x="438" y="4613"/>
                  </a:lnTo>
                  <a:lnTo>
                    <a:pt x="303" y="4006"/>
                  </a:lnTo>
                  <a:lnTo>
                    <a:pt x="202" y="3367"/>
                  </a:lnTo>
                  <a:lnTo>
                    <a:pt x="202" y="2761"/>
                  </a:lnTo>
                  <a:lnTo>
                    <a:pt x="505" y="2626"/>
                  </a:lnTo>
                  <a:lnTo>
                    <a:pt x="808" y="2491"/>
                  </a:lnTo>
                  <a:lnTo>
                    <a:pt x="1515" y="2323"/>
                  </a:lnTo>
                  <a:lnTo>
                    <a:pt x="2188" y="2155"/>
                  </a:lnTo>
                  <a:lnTo>
                    <a:pt x="2862" y="1986"/>
                  </a:lnTo>
                  <a:lnTo>
                    <a:pt x="4545" y="1481"/>
                  </a:lnTo>
                  <a:lnTo>
                    <a:pt x="5387" y="1212"/>
                  </a:lnTo>
                  <a:lnTo>
                    <a:pt x="6229" y="943"/>
                  </a:lnTo>
                  <a:lnTo>
                    <a:pt x="7070" y="774"/>
                  </a:lnTo>
                  <a:lnTo>
                    <a:pt x="7912" y="572"/>
                  </a:lnTo>
                  <a:lnTo>
                    <a:pt x="8686" y="370"/>
                  </a:lnTo>
                  <a:lnTo>
                    <a:pt x="9090" y="269"/>
                  </a:lnTo>
                  <a:lnTo>
                    <a:pt x="9461" y="168"/>
                  </a:lnTo>
                  <a:lnTo>
                    <a:pt x="1020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7" name="Google Shape;1437;p9"/>
            <p:cNvSpPr/>
            <p:nvPr/>
          </p:nvSpPr>
          <p:spPr>
            <a:xfrm>
              <a:off x="812700" y="238125"/>
              <a:ext cx="198650" cy="136375"/>
            </a:xfrm>
            <a:custGeom>
              <a:rect b="b" l="l" r="r" t="t"/>
              <a:pathLst>
                <a:path extrusionOk="0" h="5455" w="7946">
                  <a:moveTo>
                    <a:pt x="7373" y="1380"/>
                  </a:moveTo>
                  <a:lnTo>
                    <a:pt x="7609" y="2155"/>
                  </a:lnTo>
                  <a:lnTo>
                    <a:pt x="7676" y="2559"/>
                  </a:lnTo>
                  <a:lnTo>
                    <a:pt x="7710" y="2996"/>
                  </a:lnTo>
                  <a:lnTo>
                    <a:pt x="7710" y="3232"/>
                  </a:lnTo>
                  <a:lnTo>
                    <a:pt x="7676" y="3434"/>
                  </a:lnTo>
                  <a:lnTo>
                    <a:pt x="7643" y="3400"/>
                  </a:lnTo>
                  <a:lnTo>
                    <a:pt x="6700" y="2828"/>
                  </a:lnTo>
                  <a:lnTo>
                    <a:pt x="6229" y="2559"/>
                  </a:lnTo>
                  <a:lnTo>
                    <a:pt x="5757" y="2323"/>
                  </a:lnTo>
                  <a:lnTo>
                    <a:pt x="5387" y="2121"/>
                  </a:lnTo>
                  <a:lnTo>
                    <a:pt x="5185" y="2054"/>
                  </a:lnTo>
                  <a:lnTo>
                    <a:pt x="4983" y="1986"/>
                  </a:lnTo>
                  <a:lnTo>
                    <a:pt x="6195" y="1717"/>
                  </a:lnTo>
                  <a:lnTo>
                    <a:pt x="6801" y="1549"/>
                  </a:lnTo>
                  <a:lnTo>
                    <a:pt x="7373" y="1380"/>
                  </a:lnTo>
                  <a:close/>
                  <a:moveTo>
                    <a:pt x="4512" y="2087"/>
                  </a:moveTo>
                  <a:lnTo>
                    <a:pt x="5151" y="2323"/>
                  </a:lnTo>
                  <a:lnTo>
                    <a:pt x="5454" y="2424"/>
                  </a:lnTo>
                  <a:lnTo>
                    <a:pt x="5791" y="2559"/>
                  </a:lnTo>
                  <a:lnTo>
                    <a:pt x="6229" y="2794"/>
                  </a:lnTo>
                  <a:lnTo>
                    <a:pt x="6666" y="3064"/>
                  </a:lnTo>
                  <a:lnTo>
                    <a:pt x="7104" y="3333"/>
                  </a:lnTo>
                  <a:lnTo>
                    <a:pt x="7542" y="3602"/>
                  </a:lnTo>
                  <a:lnTo>
                    <a:pt x="7609" y="3602"/>
                  </a:lnTo>
                  <a:lnTo>
                    <a:pt x="7508" y="3838"/>
                  </a:lnTo>
                  <a:lnTo>
                    <a:pt x="7373" y="4040"/>
                  </a:lnTo>
                  <a:lnTo>
                    <a:pt x="7205" y="4242"/>
                  </a:lnTo>
                  <a:lnTo>
                    <a:pt x="7003" y="4411"/>
                  </a:lnTo>
                  <a:lnTo>
                    <a:pt x="6599" y="3939"/>
                  </a:lnTo>
                  <a:lnTo>
                    <a:pt x="6363" y="3703"/>
                  </a:lnTo>
                  <a:lnTo>
                    <a:pt x="6128" y="3468"/>
                  </a:lnTo>
                  <a:lnTo>
                    <a:pt x="5858" y="3266"/>
                  </a:lnTo>
                  <a:lnTo>
                    <a:pt x="5589" y="3097"/>
                  </a:lnTo>
                  <a:lnTo>
                    <a:pt x="5286" y="2963"/>
                  </a:lnTo>
                  <a:lnTo>
                    <a:pt x="4983" y="2929"/>
                  </a:lnTo>
                  <a:lnTo>
                    <a:pt x="4478" y="2895"/>
                  </a:lnTo>
                  <a:lnTo>
                    <a:pt x="3973" y="2929"/>
                  </a:lnTo>
                  <a:lnTo>
                    <a:pt x="2963" y="2996"/>
                  </a:lnTo>
                  <a:lnTo>
                    <a:pt x="1987" y="3097"/>
                  </a:lnTo>
                  <a:lnTo>
                    <a:pt x="976" y="3165"/>
                  </a:lnTo>
                  <a:lnTo>
                    <a:pt x="909" y="3198"/>
                  </a:lnTo>
                  <a:lnTo>
                    <a:pt x="909" y="3232"/>
                  </a:lnTo>
                  <a:lnTo>
                    <a:pt x="875" y="3165"/>
                  </a:lnTo>
                  <a:lnTo>
                    <a:pt x="741" y="2996"/>
                  </a:lnTo>
                  <a:lnTo>
                    <a:pt x="1145" y="2895"/>
                  </a:lnTo>
                  <a:lnTo>
                    <a:pt x="1549" y="2794"/>
                  </a:lnTo>
                  <a:lnTo>
                    <a:pt x="2357" y="2592"/>
                  </a:lnTo>
                  <a:lnTo>
                    <a:pt x="3973" y="2222"/>
                  </a:lnTo>
                  <a:lnTo>
                    <a:pt x="4512" y="2087"/>
                  </a:lnTo>
                  <a:close/>
                  <a:moveTo>
                    <a:pt x="4646" y="3131"/>
                  </a:moveTo>
                  <a:lnTo>
                    <a:pt x="4882" y="3165"/>
                  </a:lnTo>
                  <a:lnTo>
                    <a:pt x="5084" y="3198"/>
                  </a:lnTo>
                  <a:lnTo>
                    <a:pt x="5320" y="3232"/>
                  </a:lnTo>
                  <a:lnTo>
                    <a:pt x="5522" y="3333"/>
                  </a:lnTo>
                  <a:lnTo>
                    <a:pt x="5757" y="3434"/>
                  </a:lnTo>
                  <a:lnTo>
                    <a:pt x="5959" y="3602"/>
                  </a:lnTo>
                  <a:lnTo>
                    <a:pt x="6195" y="3804"/>
                  </a:lnTo>
                  <a:lnTo>
                    <a:pt x="6397" y="4040"/>
                  </a:lnTo>
                  <a:lnTo>
                    <a:pt x="6835" y="4545"/>
                  </a:lnTo>
                  <a:lnTo>
                    <a:pt x="6532" y="4680"/>
                  </a:lnTo>
                  <a:lnTo>
                    <a:pt x="6195" y="4815"/>
                  </a:lnTo>
                  <a:lnTo>
                    <a:pt x="5825" y="4916"/>
                  </a:lnTo>
                  <a:lnTo>
                    <a:pt x="5454" y="5017"/>
                  </a:lnTo>
                  <a:lnTo>
                    <a:pt x="4714" y="5118"/>
                  </a:lnTo>
                  <a:lnTo>
                    <a:pt x="4040" y="5185"/>
                  </a:lnTo>
                  <a:lnTo>
                    <a:pt x="3468" y="5219"/>
                  </a:lnTo>
                  <a:lnTo>
                    <a:pt x="3199" y="5185"/>
                  </a:lnTo>
                  <a:lnTo>
                    <a:pt x="2929" y="5151"/>
                  </a:lnTo>
                  <a:lnTo>
                    <a:pt x="2660" y="5084"/>
                  </a:lnTo>
                  <a:lnTo>
                    <a:pt x="2424" y="4983"/>
                  </a:lnTo>
                  <a:lnTo>
                    <a:pt x="2189" y="4848"/>
                  </a:lnTo>
                  <a:lnTo>
                    <a:pt x="1953" y="4680"/>
                  </a:lnTo>
                  <a:lnTo>
                    <a:pt x="1650" y="4377"/>
                  </a:lnTo>
                  <a:lnTo>
                    <a:pt x="1414" y="4040"/>
                  </a:lnTo>
                  <a:lnTo>
                    <a:pt x="943" y="3299"/>
                  </a:lnTo>
                  <a:lnTo>
                    <a:pt x="943" y="3299"/>
                  </a:lnTo>
                  <a:lnTo>
                    <a:pt x="976" y="3333"/>
                  </a:lnTo>
                  <a:lnTo>
                    <a:pt x="1785" y="3333"/>
                  </a:lnTo>
                  <a:lnTo>
                    <a:pt x="2559" y="3299"/>
                  </a:lnTo>
                  <a:lnTo>
                    <a:pt x="3367" y="3198"/>
                  </a:lnTo>
                  <a:lnTo>
                    <a:pt x="4141" y="3131"/>
                  </a:lnTo>
                  <a:close/>
                  <a:moveTo>
                    <a:pt x="1583" y="0"/>
                  </a:moveTo>
                  <a:lnTo>
                    <a:pt x="1313" y="101"/>
                  </a:lnTo>
                  <a:lnTo>
                    <a:pt x="1010" y="236"/>
                  </a:lnTo>
                  <a:lnTo>
                    <a:pt x="774" y="404"/>
                  </a:lnTo>
                  <a:lnTo>
                    <a:pt x="572" y="539"/>
                  </a:lnTo>
                  <a:lnTo>
                    <a:pt x="370" y="707"/>
                  </a:lnTo>
                  <a:lnTo>
                    <a:pt x="202" y="909"/>
                  </a:lnTo>
                  <a:lnTo>
                    <a:pt x="101" y="1111"/>
                  </a:lnTo>
                  <a:lnTo>
                    <a:pt x="0" y="1347"/>
                  </a:lnTo>
                  <a:lnTo>
                    <a:pt x="0" y="1582"/>
                  </a:lnTo>
                  <a:lnTo>
                    <a:pt x="0" y="1818"/>
                  </a:lnTo>
                  <a:lnTo>
                    <a:pt x="34" y="2054"/>
                  </a:lnTo>
                  <a:lnTo>
                    <a:pt x="135" y="2323"/>
                  </a:lnTo>
                  <a:lnTo>
                    <a:pt x="370" y="2828"/>
                  </a:lnTo>
                  <a:lnTo>
                    <a:pt x="673" y="3367"/>
                  </a:lnTo>
                  <a:lnTo>
                    <a:pt x="976" y="3838"/>
                  </a:lnTo>
                  <a:lnTo>
                    <a:pt x="1313" y="4310"/>
                  </a:lnTo>
                  <a:lnTo>
                    <a:pt x="1616" y="4714"/>
                  </a:lnTo>
                  <a:lnTo>
                    <a:pt x="1818" y="4882"/>
                  </a:lnTo>
                  <a:lnTo>
                    <a:pt x="2020" y="5017"/>
                  </a:lnTo>
                  <a:lnTo>
                    <a:pt x="2222" y="5151"/>
                  </a:lnTo>
                  <a:lnTo>
                    <a:pt x="2424" y="5286"/>
                  </a:lnTo>
                  <a:lnTo>
                    <a:pt x="2660" y="5353"/>
                  </a:lnTo>
                  <a:lnTo>
                    <a:pt x="2929" y="5421"/>
                  </a:lnTo>
                  <a:lnTo>
                    <a:pt x="3300" y="5454"/>
                  </a:lnTo>
                  <a:lnTo>
                    <a:pt x="3670" y="5454"/>
                  </a:lnTo>
                  <a:lnTo>
                    <a:pt x="4040" y="5421"/>
                  </a:lnTo>
                  <a:lnTo>
                    <a:pt x="4444" y="5387"/>
                  </a:lnTo>
                  <a:lnTo>
                    <a:pt x="5185" y="5286"/>
                  </a:lnTo>
                  <a:lnTo>
                    <a:pt x="5926" y="5118"/>
                  </a:lnTo>
                  <a:lnTo>
                    <a:pt x="6229" y="5050"/>
                  </a:lnTo>
                  <a:lnTo>
                    <a:pt x="6498" y="4949"/>
                  </a:lnTo>
                  <a:lnTo>
                    <a:pt x="6767" y="4848"/>
                  </a:lnTo>
                  <a:lnTo>
                    <a:pt x="7003" y="4714"/>
                  </a:lnTo>
                  <a:lnTo>
                    <a:pt x="7205" y="4579"/>
                  </a:lnTo>
                  <a:lnTo>
                    <a:pt x="7407" y="4377"/>
                  </a:lnTo>
                  <a:lnTo>
                    <a:pt x="7609" y="4175"/>
                  </a:lnTo>
                  <a:lnTo>
                    <a:pt x="7744" y="3905"/>
                  </a:lnTo>
                  <a:lnTo>
                    <a:pt x="7878" y="3636"/>
                  </a:lnTo>
                  <a:lnTo>
                    <a:pt x="7946" y="3367"/>
                  </a:lnTo>
                  <a:lnTo>
                    <a:pt x="7946" y="3064"/>
                  </a:lnTo>
                  <a:lnTo>
                    <a:pt x="7946" y="2794"/>
                  </a:lnTo>
                  <a:lnTo>
                    <a:pt x="7946" y="2525"/>
                  </a:lnTo>
                  <a:lnTo>
                    <a:pt x="7878" y="2222"/>
                  </a:lnTo>
                  <a:lnTo>
                    <a:pt x="7777" y="1683"/>
                  </a:lnTo>
                  <a:lnTo>
                    <a:pt x="7542" y="842"/>
                  </a:lnTo>
                  <a:lnTo>
                    <a:pt x="7272" y="0"/>
                  </a:lnTo>
                  <a:lnTo>
                    <a:pt x="6936" y="0"/>
                  </a:lnTo>
                  <a:lnTo>
                    <a:pt x="7104" y="404"/>
                  </a:lnTo>
                  <a:lnTo>
                    <a:pt x="7239" y="875"/>
                  </a:lnTo>
                  <a:lnTo>
                    <a:pt x="7306" y="1145"/>
                  </a:lnTo>
                  <a:lnTo>
                    <a:pt x="6498" y="1380"/>
                  </a:lnTo>
                  <a:lnTo>
                    <a:pt x="5623" y="1616"/>
                  </a:lnTo>
                  <a:lnTo>
                    <a:pt x="3939" y="2020"/>
                  </a:lnTo>
                  <a:lnTo>
                    <a:pt x="3131" y="2188"/>
                  </a:lnTo>
                  <a:lnTo>
                    <a:pt x="2256" y="2323"/>
                  </a:lnTo>
                  <a:lnTo>
                    <a:pt x="1852" y="2424"/>
                  </a:lnTo>
                  <a:lnTo>
                    <a:pt x="1448" y="2559"/>
                  </a:lnTo>
                  <a:lnTo>
                    <a:pt x="1044" y="2693"/>
                  </a:lnTo>
                  <a:lnTo>
                    <a:pt x="707" y="2895"/>
                  </a:lnTo>
                  <a:lnTo>
                    <a:pt x="505" y="2592"/>
                  </a:lnTo>
                  <a:lnTo>
                    <a:pt x="370" y="2289"/>
                  </a:lnTo>
                  <a:lnTo>
                    <a:pt x="269" y="1986"/>
                  </a:lnTo>
                  <a:lnTo>
                    <a:pt x="202" y="1650"/>
                  </a:lnTo>
                  <a:lnTo>
                    <a:pt x="370" y="1683"/>
                  </a:lnTo>
                  <a:lnTo>
                    <a:pt x="741" y="1683"/>
                  </a:lnTo>
                  <a:lnTo>
                    <a:pt x="909" y="1616"/>
                  </a:lnTo>
                  <a:lnTo>
                    <a:pt x="1280" y="1481"/>
                  </a:lnTo>
                  <a:lnTo>
                    <a:pt x="1583" y="1347"/>
                  </a:lnTo>
                  <a:lnTo>
                    <a:pt x="3805" y="606"/>
                  </a:lnTo>
                  <a:lnTo>
                    <a:pt x="4512" y="303"/>
                  </a:lnTo>
                  <a:lnTo>
                    <a:pt x="5252" y="0"/>
                  </a:lnTo>
                  <a:lnTo>
                    <a:pt x="4579" y="0"/>
                  </a:lnTo>
                  <a:lnTo>
                    <a:pt x="4040" y="236"/>
                  </a:lnTo>
                  <a:lnTo>
                    <a:pt x="3502" y="438"/>
                  </a:lnTo>
                  <a:lnTo>
                    <a:pt x="202" y="1582"/>
                  </a:lnTo>
                  <a:lnTo>
                    <a:pt x="236" y="1347"/>
                  </a:lnTo>
                  <a:lnTo>
                    <a:pt x="269" y="1212"/>
                  </a:lnTo>
                  <a:lnTo>
                    <a:pt x="337" y="1077"/>
                  </a:lnTo>
                  <a:lnTo>
                    <a:pt x="505" y="842"/>
                  </a:lnTo>
                  <a:lnTo>
                    <a:pt x="774" y="640"/>
                  </a:lnTo>
                  <a:lnTo>
                    <a:pt x="1078" y="471"/>
                  </a:lnTo>
                  <a:lnTo>
                    <a:pt x="1414" y="303"/>
                  </a:lnTo>
                  <a:lnTo>
                    <a:pt x="1717" y="202"/>
                  </a:lnTo>
                  <a:lnTo>
                    <a:pt x="2054" y="101"/>
                  </a:lnTo>
                  <a:lnTo>
                    <a:pt x="2323" y="67"/>
                  </a:lnTo>
                  <a:lnTo>
                    <a:pt x="2357" y="67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8" name="Google Shape;1438;p9"/>
            <p:cNvSpPr/>
            <p:nvPr/>
          </p:nvSpPr>
          <p:spPr>
            <a:xfrm>
              <a:off x="3282250" y="332375"/>
              <a:ext cx="417500" cy="425925"/>
            </a:xfrm>
            <a:custGeom>
              <a:rect b="b" l="l" r="r" t="t"/>
              <a:pathLst>
                <a:path extrusionOk="0" h="17037" w="16700">
                  <a:moveTo>
                    <a:pt x="10471" y="169"/>
                  </a:moveTo>
                  <a:lnTo>
                    <a:pt x="10471" y="338"/>
                  </a:lnTo>
                  <a:lnTo>
                    <a:pt x="10538" y="472"/>
                  </a:lnTo>
                  <a:lnTo>
                    <a:pt x="10606" y="674"/>
                  </a:lnTo>
                  <a:lnTo>
                    <a:pt x="10336" y="775"/>
                  </a:lnTo>
                  <a:lnTo>
                    <a:pt x="10303" y="809"/>
                  </a:lnTo>
                  <a:lnTo>
                    <a:pt x="10202" y="641"/>
                  </a:lnTo>
                  <a:lnTo>
                    <a:pt x="10101" y="472"/>
                  </a:lnTo>
                  <a:lnTo>
                    <a:pt x="10269" y="338"/>
                  </a:lnTo>
                  <a:lnTo>
                    <a:pt x="10404" y="236"/>
                  </a:lnTo>
                  <a:lnTo>
                    <a:pt x="10471" y="169"/>
                  </a:lnTo>
                  <a:close/>
                  <a:moveTo>
                    <a:pt x="10673" y="944"/>
                  </a:moveTo>
                  <a:lnTo>
                    <a:pt x="10673" y="1011"/>
                  </a:lnTo>
                  <a:lnTo>
                    <a:pt x="10707" y="1112"/>
                  </a:lnTo>
                  <a:lnTo>
                    <a:pt x="10774" y="1314"/>
                  </a:lnTo>
                  <a:lnTo>
                    <a:pt x="10673" y="1314"/>
                  </a:lnTo>
                  <a:lnTo>
                    <a:pt x="10336" y="1381"/>
                  </a:lnTo>
                  <a:lnTo>
                    <a:pt x="10303" y="1213"/>
                  </a:lnTo>
                  <a:lnTo>
                    <a:pt x="10269" y="1078"/>
                  </a:lnTo>
                  <a:lnTo>
                    <a:pt x="10404" y="1045"/>
                  </a:lnTo>
                  <a:lnTo>
                    <a:pt x="10673" y="944"/>
                  </a:lnTo>
                  <a:close/>
                  <a:moveTo>
                    <a:pt x="10942" y="1516"/>
                  </a:moveTo>
                  <a:lnTo>
                    <a:pt x="11043" y="1617"/>
                  </a:lnTo>
                  <a:lnTo>
                    <a:pt x="11481" y="2055"/>
                  </a:lnTo>
                  <a:lnTo>
                    <a:pt x="11717" y="2290"/>
                  </a:lnTo>
                  <a:lnTo>
                    <a:pt x="11919" y="2526"/>
                  </a:lnTo>
                  <a:lnTo>
                    <a:pt x="11649" y="2627"/>
                  </a:lnTo>
                  <a:lnTo>
                    <a:pt x="11346" y="2694"/>
                  </a:lnTo>
                  <a:lnTo>
                    <a:pt x="10740" y="2829"/>
                  </a:lnTo>
                  <a:lnTo>
                    <a:pt x="10404" y="2896"/>
                  </a:lnTo>
                  <a:lnTo>
                    <a:pt x="10235" y="2930"/>
                  </a:lnTo>
                  <a:lnTo>
                    <a:pt x="10101" y="3031"/>
                  </a:lnTo>
                  <a:lnTo>
                    <a:pt x="10168" y="2425"/>
                  </a:lnTo>
                  <a:lnTo>
                    <a:pt x="10303" y="1819"/>
                  </a:lnTo>
                  <a:lnTo>
                    <a:pt x="10336" y="1583"/>
                  </a:lnTo>
                  <a:lnTo>
                    <a:pt x="10505" y="1550"/>
                  </a:lnTo>
                  <a:lnTo>
                    <a:pt x="10808" y="1516"/>
                  </a:lnTo>
                  <a:close/>
                  <a:moveTo>
                    <a:pt x="12087" y="2728"/>
                  </a:moveTo>
                  <a:lnTo>
                    <a:pt x="12255" y="2964"/>
                  </a:lnTo>
                  <a:lnTo>
                    <a:pt x="11582" y="3199"/>
                  </a:lnTo>
                  <a:lnTo>
                    <a:pt x="10942" y="3368"/>
                  </a:lnTo>
                  <a:lnTo>
                    <a:pt x="10505" y="3502"/>
                  </a:lnTo>
                  <a:lnTo>
                    <a:pt x="10067" y="3637"/>
                  </a:lnTo>
                  <a:lnTo>
                    <a:pt x="10101" y="3199"/>
                  </a:lnTo>
                  <a:lnTo>
                    <a:pt x="10303" y="3166"/>
                  </a:lnTo>
                  <a:lnTo>
                    <a:pt x="10505" y="3132"/>
                  </a:lnTo>
                  <a:lnTo>
                    <a:pt x="10942" y="3031"/>
                  </a:lnTo>
                  <a:lnTo>
                    <a:pt x="11515" y="2896"/>
                  </a:lnTo>
                  <a:lnTo>
                    <a:pt x="11818" y="2829"/>
                  </a:lnTo>
                  <a:lnTo>
                    <a:pt x="12087" y="2728"/>
                  </a:lnTo>
                  <a:close/>
                  <a:moveTo>
                    <a:pt x="12525" y="3098"/>
                  </a:moveTo>
                  <a:lnTo>
                    <a:pt x="12626" y="3671"/>
                  </a:lnTo>
                  <a:lnTo>
                    <a:pt x="12760" y="4243"/>
                  </a:lnTo>
                  <a:lnTo>
                    <a:pt x="13063" y="5320"/>
                  </a:lnTo>
                  <a:lnTo>
                    <a:pt x="13265" y="5994"/>
                  </a:lnTo>
                  <a:lnTo>
                    <a:pt x="13535" y="6633"/>
                  </a:lnTo>
                  <a:lnTo>
                    <a:pt x="13804" y="7273"/>
                  </a:lnTo>
                  <a:lnTo>
                    <a:pt x="14040" y="7913"/>
                  </a:lnTo>
                  <a:lnTo>
                    <a:pt x="14242" y="8519"/>
                  </a:lnTo>
                  <a:lnTo>
                    <a:pt x="14410" y="9159"/>
                  </a:lnTo>
                  <a:lnTo>
                    <a:pt x="14679" y="10404"/>
                  </a:lnTo>
                  <a:lnTo>
                    <a:pt x="14780" y="10876"/>
                  </a:lnTo>
                  <a:lnTo>
                    <a:pt x="14881" y="11347"/>
                  </a:lnTo>
                  <a:lnTo>
                    <a:pt x="15016" y="11818"/>
                  </a:lnTo>
                  <a:lnTo>
                    <a:pt x="15117" y="12020"/>
                  </a:lnTo>
                  <a:lnTo>
                    <a:pt x="15252" y="12222"/>
                  </a:lnTo>
                  <a:lnTo>
                    <a:pt x="14612" y="12458"/>
                  </a:lnTo>
                  <a:lnTo>
                    <a:pt x="13939" y="12660"/>
                  </a:lnTo>
                  <a:lnTo>
                    <a:pt x="13333" y="12828"/>
                  </a:lnTo>
                  <a:lnTo>
                    <a:pt x="12996" y="12929"/>
                  </a:lnTo>
                  <a:lnTo>
                    <a:pt x="12727" y="13030"/>
                  </a:lnTo>
                  <a:lnTo>
                    <a:pt x="12592" y="12458"/>
                  </a:lnTo>
                  <a:lnTo>
                    <a:pt x="12457" y="11919"/>
                  </a:lnTo>
                  <a:lnTo>
                    <a:pt x="12154" y="10808"/>
                  </a:lnTo>
                  <a:lnTo>
                    <a:pt x="11818" y="9563"/>
                  </a:lnTo>
                  <a:lnTo>
                    <a:pt x="11616" y="8923"/>
                  </a:lnTo>
                  <a:lnTo>
                    <a:pt x="11414" y="8317"/>
                  </a:lnTo>
                  <a:lnTo>
                    <a:pt x="11010" y="7239"/>
                  </a:lnTo>
                  <a:lnTo>
                    <a:pt x="10808" y="6667"/>
                  </a:lnTo>
                  <a:lnTo>
                    <a:pt x="10639" y="6128"/>
                  </a:lnTo>
                  <a:lnTo>
                    <a:pt x="10471" y="5590"/>
                  </a:lnTo>
                  <a:lnTo>
                    <a:pt x="10269" y="5051"/>
                  </a:lnTo>
                  <a:lnTo>
                    <a:pt x="10101" y="4479"/>
                  </a:lnTo>
                  <a:lnTo>
                    <a:pt x="9932" y="3940"/>
                  </a:lnTo>
                  <a:lnTo>
                    <a:pt x="9966" y="3906"/>
                  </a:lnTo>
                  <a:lnTo>
                    <a:pt x="10572" y="3704"/>
                  </a:lnTo>
                  <a:lnTo>
                    <a:pt x="11178" y="3536"/>
                  </a:lnTo>
                  <a:lnTo>
                    <a:pt x="11885" y="3368"/>
                  </a:lnTo>
                  <a:lnTo>
                    <a:pt x="12222" y="3233"/>
                  </a:lnTo>
                  <a:lnTo>
                    <a:pt x="12525" y="3098"/>
                  </a:lnTo>
                  <a:close/>
                  <a:moveTo>
                    <a:pt x="15353" y="12492"/>
                  </a:moveTo>
                  <a:lnTo>
                    <a:pt x="15386" y="12761"/>
                  </a:lnTo>
                  <a:lnTo>
                    <a:pt x="15454" y="12997"/>
                  </a:lnTo>
                  <a:lnTo>
                    <a:pt x="15622" y="13535"/>
                  </a:lnTo>
                  <a:lnTo>
                    <a:pt x="15521" y="13502"/>
                  </a:lnTo>
                  <a:lnTo>
                    <a:pt x="15420" y="13502"/>
                  </a:lnTo>
                  <a:lnTo>
                    <a:pt x="15117" y="13535"/>
                  </a:lnTo>
                  <a:lnTo>
                    <a:pt x="14646" y="13670"/>
                  </a:lnTo>
                  <a:lnTo>
                    <a:pt x="13972" y="13872"/>
                  </a:lnTo>
                  <a:lnTo>
                    <a:pt x="13535" y="13973"/>
                  </a:lnTo>
                  <a:lnTo>
                    <a:pt x="13265" y="14040"/>
                  </a:lnTo>
                  <a:lnTo>
                    <a:pt x="13164" y="13805"/>
                  </a:lnTo>
                  <a:lnTo>
                    <a:pt x="13097" y="13569"/>
                  </a:lnTo>
                  <a:lnTo>
                    <a:pt x="12996" y="13367"/>
                  </a:lnTo>
                  <a:lnTo>
                    <a:pt x="12861" y="13199"/>
                  </a:lnTo>
                  <a:lnTo>
                    <a:pt x="13097" y="13165"/>
                  </a:lnTo>
                  <a:lnTo>
                    <a:pt x="13366" y="13098"/>
                  </a:lnTo>
                  <a:lnTo>
                    <a:pt x="13838" y="12963"/>
                  </a:lnTo>
                  <a:lnTo>
                    <a:pt x="14612" y="12727"/>
                  </a:lnTo>
                  <a:lnTo>
                    <a:pt x="15353" y="12492"/>
                  </a:lnTo>
                  <a:close/>
                  <a:moveTo>
                    <a:pt x="337" y="11886"/>
                  </a:moveTo>
                  <a:lnTo>
                    <a:pt x="472" y="12155"/>
                  </a:lnTo>
                  <a:lnTo>
                    <a:pt x="674" y="12357"/>
                  </a:lnTo>
                  <a:lnTo>
                    <a:pt x="909" y="12593"/>
                  </a:lnTo>
                  <a:lnTo>
                    <a:pt x="1145" y="12727"/>
                  </a:lnTo>
                  <a:lnTo>
                    <a:pt x="1381" y="12828"/>
                  </a:lnTo>
                  <a:lnTo>
                    <a:pt x="1650" y="12896"/>
                  </a:lnTo>
                  <a:lnTo>
                    <a:pt x="1919" y="12929"/>
                  </a:lnTo>
                  <a:lnTo>
                    <a:pt x="2020" y="13333"/>
                  </a:lnTo>
                  <a:lnTo>
                    <a:pt x="2121" y="13805"/>
                  </a:lnTo>
                  <a:lnTo>
                    <a:pt x="2222" y="13939"/>
                  </a:lnTo>
                  <a:lnTo>
                    <a:pt x="2290" y="14074"/>
                  </a:lnTo>
                  <a:lnTo>
                    <a:pt x="2525" y="14276"/>
                  </a:lnTo>
                  <a:lnTo>
                    <a:pt x="2189" y="14175"/>
                  </a:lnTo>
                  <a:lnTo>
                    <a:pt x="1886" y="14040"/>
                  </a:lnTo>
                  <a:lnTo>
                    <a:pt x="1583" y="13906"/>
                  </a:lnTo>
                  <a:lnTo>
                    <a:pt x="1313" y="13704"/>
                  </a:lnTo>
                  <a:lnTo>
                    <a:pt x="1078" y="13468"/>
                  </a:lnTo>
                  <a:lnTo>
                    <a:pt x="876" y="13199"/>
                  </a:lnTo>
                  <a:lnTo>
                    <a:pt x="674" y="12929"/>
                  </a:lnTo>
                  <a:lnTo>
                    <a:pt x="539" y="12593"/>
                  </a:lnTo>
                  <a:lnTo>
                    <a:pt x="404" y="12256"/>
                  </a:lnTo>
                  <a:lnTo>
                    <a:pt x="337" y="11886"/>
                  </a:lnTo>
                  <a:close/>
                  <a:moveTo>
                    <a:pt x="15285" y="13838"/>
                  </a:moveTo>
                  <a:lnTo>
                    <a:pt x="14545" y="14074"/>
                  </a:lnTo>
                  <a:lnTo>
                    <a:pt x="13972" y="14276"/>
                  </a:lnTo>
                  <a:lnTo>
                    <a:pt x="13669" y="14377"/>
                  </a:lnTo>
                  <a:lnTo>
                    <a:pt x="13400" y="14512"/>
                  </a:lnTo>
                  <a:lnTo>
                    <a:pt x="13400" y="14545"/>
                  </a:lnTo>
                  <a:lnTo>
                    <a:pt x="13400" y="14579"/>
                  </a:lnTo>
                  <a:lnTo>
                    <a:pt x="13669" y="14579"/>
                  </a:lnTo>
                  <a:lnTo>
                    <a:pt x="13939" y="14512"/>
                  </a:lnTo>
                  <a:lnTo>
                    <a:pt x="14444" y="14377"/>
                  </a:lnTo>
                  <a:lnTo>
                    <a:pt x="15117" y="14175"/>
                  </a:lnTo>
                  <a:lnTo>
                    <a:pt x="15757" y="13973"/>
                  </a:lnTo>
                  <a:lnTo>
                    <a:pt x="15790" y="14108"/>
                  </a:lnTo>
                  <a:lnTo>
                    <a:pt x="15184" y="14209"/>
                  </a:lnTo>
                  <a:lnTo>
                    <a:pt x="14578" y="14377"/>
                  </a:lnTo>
                  <a:lnTo>
                    <a:pt x="13972" y="14646"/>
                  </a:lnTo>
                  <a:lnTo>
                    <a:pt x="13703" y="14781"/>
                  </a:lnTo>
                  <a:lnTo>
                    <a:pt x="13467" y="14949"/>
                  </a:lnTo>
                  <a:lnTo>
                    <a:pt x="13400" y="14747"/>
                  </a:lnTo>
                  <a:lnTo>
                    <a:pt x="13299" y="14242"/>
                  </a:lnTo>
                  <a:lnTo>
                    <a:pt x="13669" y="14175"/>
                  </a:lnTo>
                  <a:lnTo>
                    <a:pt x="14073" y="14108"/>
                  </a:lnTo>
                  <a:lnTo>
                    <a:pt x="14814" y="13906"/>
                  </a:lnTo>
                  <a:lnTo>
                    <a:pt x="15285" y="13838"/>
                  </a:lnTo>
                  <a:close/>
                  <a:moveTo>
                    <a:pt x="1145" y="3098"/>
                  </a:moveTo>
                  <a:lnTo>
                    <a:pt x="1684" y="3199"/>
                  </a:lnTo>
                  <a:lnTo>
                    <a:pt x="2189" y="3267"/>
                  </a:lnTo>
                  <a:lnTo>
                    <a:pt x="3232" y="3368"/>
                  </a:lnTo>
                  <a:lnTo>
                    <a:pt x="4276" y="3435"/>
                  </a:lnTo>
                  <a:lnTo>
                    <a:pt x="5320" y="3502"/>
                  </a:lnTo>
                  <a:lnTo>
                    <a:pt x="6397" y="3637"/>
                  </a:lnTo>
                  <a:lnTo>
                    <a:pt x="7508" y="3772"/>
                  </a:lnTo>
                  <a:lnTo>
                    <a:pt x="8619" y="3906"/>
                  </a:lnTo>
                  <a:lnTo>
                    <a:pt x="9730" y="3974"/>
                  </a:lnTo>
                  <a:lnTo>
                    <a:pt x="9831" y="4411"/>
                  </a:lnTo>
                  <a:lnTo>
                    <a:pt x="9932" y="4883"/>
                  </a:lnTo>
                  <a:lnTo>
                    <a:pt x="10269" y="5758"/>
                  </a:lnTo>
                  <a:lnTo>
                    <a:pt x="10639" y="6970"/>
                  </a:lnTo>
                  <a:lnTo>
                    <a:pt x="11077" y="8148"/>
                  </a:lnTo>
                  <a:lnTo>
                    <a:pt x="11346" y="8990"/>
                  </a:lnTo>
                  <a:lnTo>
                    <a:pt x="11616" y="9866"/>
                  </a:lnTo>
                  <a:lnTo>
                    <a:pt x="11582" y="9899"/>
                  </a:lnTo>
                  <a:lnTo>
                    <a:pt x="11649" y="10573"/>
                  </a:lnTo>
                  <a:lnTo>
                    <a:pt x="11616" y="11246"/>
                  </a:lnTo>
                  <a:lnTo>
                    <a:pt x="11548" y="11919"/>
                  </a:lnTo>
                  <a:lnTo>
                    <a:pt x="11447" y="12593"/>
                  </a:lnTo>
                  <a:lnTo>
                    <a:pt x="11178" y="13771"/>
                  </a:lnTo>
                  <a:lnTo>
                    <a:pt x="11111" y="14377"/>
                  </a:lnTo>
                  <a:lnTo>
                    <a:pt x="11077" y="14983"/>
                  </a:lnTo>
                  <a:lnTo>
                    <a:pt x="10538" y="15050"/>
                  </a:lnTo>
                  <a:lnTo>
                    <a:pt x="9495" y="15050"/>
                  </a:lnTo>
                  <a:lnTo>
                    <a:pt x="8956" y="14983"/>
                  </a:lnTo>
                  <a:lnTo>
                    <a:pt x="7878" y="14848"/>
                  </a:lnTo>
                  <a:lnTo>
                    <a:pt x="6835" y="14714"/>
                  </a:lnTo>
                  <a:lnTo>
                    <a:pt x="5892" y="14613"/>
                  </a:lnTo>
                  <a:lnTo>
                    <a:pt x="4949" y="14545"/>
                  </a:lnTo>
                  <a:lnTo>
                    <a:pt x="3064" y="14444"/>
                  </a:lnTo>
                  <a:lnTo>
                    <a:pt x="3064" y="14411"/>
                  </a:lnTo>
                  <a:lnTo>
                    <a:pt x="3064" y="14343"/>
                  </a:lnTo>
                  <a:lnTo>
                    <a:pt x="3030" y="14310"/>
                  </a:lnTo>
                  <a:lnTo>
                    <a:pt x="2997" y="14276"/>
                  </a:lnTo>
                  <a:lnTo>
                    <a:pt x="2795" y="14175"/>
                  </a:lnTo>
                  <a:lnTo>
                    <a:pt x="2593" y="14040"/>
                  </a:lnTo>
                  <a:lnTo>
                    <a:pt x="2458" y="13872"/>
                  </a:lnTo>
                  <a:lnTo>
                    <a:pt x="2323" y="13704"/>
                  </a:lnTo>
                  <a:lnTo>
                    <a:pt x="2256" y="13502"/>
                  </a:lnTo>
                  <a:lnTo>
                    <a:pt x="2189" y="13300"/>
                  </a:lnTo>
                  <a:lnTo>
                    <a:pt x="2189" y="13064"/>
                  </a:lnTo>
                  <a:lnTo>
                    <a:pt x="2189" y="12828"/>
                  </a:lnTo>
                  <a:lnTo>
                    <a:pt x="2155" y="12761"/>
                  </a:lnTo>
                  <a:lnTo>
                    <a:pt x="2088" y="12727"/>
                  </a:lnTo>
                  <a:lnTo>
                    <a:pt x="1852" y="12727"/>
                  </a:lnTo>
                  <a:lnTo>
                    <a:pt x="1650" y="12694"/>
                  </a:lnTo>
                  <a:lnTo>
                    <a:pt x="1448" y="12626"/>
                  </a:lnTo>
                  <a:lnTo>
                    <a:pt x="1246" y="12559"/>
                  </a:lnTo>
                  <a:lnTo>
                    <a:pt x="1078" y="12458"/>
                  </a:lnTo>
                  <a:lnTo>
                    <a:pt x="909" y="12357"/>
                  </a:lnTo>
                  <a:lnTo>
                    <a:pt x="573" y="12054"/>
                  </a:lnTo>
                  <a:lnTo>
                    <a:pt x="472" y="11886"/>
                  </a:lnTo>
                  <a:lnTo>
                    <a:pt x="303" y="11717"/>
                  </a:lnTo>
                  <a:lnTo>
                    <a:pt x="236" y="11111"/>
                  </a:lnTo>
                  <a:lnTo>
                    <a:pt x="269" y="10505"/>
                  </a:lnTo>
                  <a:lnTo>
                    <a:pt x="303" y="9899"/>
                  </a:lnTo>
                  <a:lnTo>
                    <a:pt x="370" y="9327"/>
                  </a:lnTo>
                  <a:lnTo>
                    <a:pt x="505" y="7778"/>
                  </a:lnTo>
                  <a:lnTo>
                    <a:pt x="674" y="6196"/>
                  </a:lnTo>
                  <a:lnTo>
                    <a:pt x="741" y="5421"/>
                  </a:lnTo>
                  <a:lnTo>
                    <a:pt x="842" y="4647"/>
                  </a:lnTo>
                  <a:lnTo>
                    <a:pt x="977" y="3873"/>
                  </a:lnTo>
                  <a:lnTo>
                    <a:pt x="1145" y="3098"/>
                  </a:lnTo>
                  <a:close/>
                  <a:moveTo>
                    <a:pt x="15858" y="14377"/>
                  </a:moveTo>
                  <a:lnTo>
                    <a:pt x="15858" y="14444"/>
                  </a:lnTo>
                  <a:lnTo>
                    <a:pt x="15656" y="14478"/>
                  </a:lnTo>
                  <a:lnTo>
                    <a:pt x="15420" y="14545"/>
                  </a:lnTo>
                  <a:lnTo>
                    <a:pt x="15083" y="14646"/>
                  </a:lnTo>
                  <a:lnTo>
                    <a:pt x="14679" y="14747"/>
                  </a:lnTo>
                  <a:lnTo>
                    <a:pt x="14275" y="14916"/>
                  </a:lnTo>
                  <a:lnTo>
                    <a:pt x="13871" y="15084"/>
                  </a:lnTo>
                  <a:lnTo>
                    <a:pt x="13703" y="15185"/>
                  </a:lnTo>
                  <a:lnTo>
                    <a:pt x="13535" y="15320"/>
                  </a:lnTo>
                  <a:lnTo>
                    <a:pt x="13467" y="15017"/>
                  </a:lnTo>
                  <a:lnTo>
                    <a:pt x="13905" y="14916"/>
                  </a:lnTo>
                  <a:lnTo>
                    <a:pt x="14376" y="14781"/>
                  </a:lnTo>
                  <a:lnTo>
                    <a:pt x="14814" y="14646"/>
                  </a:lnTo>
                  <a:lnTo>
                    <a:pt x="15285" y="14512"/>
                  </a:lnTo>
                  <a:lnTo>
                    <a:pt x="15521" y="14444"/>
                  </a:lnTo>
                  <a:lnTo>
                    <a:pt x="15689" y="14411"/>
                  </a:lnTo>
                  <a:lnTo>
                    <a:pt x="15858" y="14377"/>
                  </a:lnTo>
                  <a:close/>
                  <a:moveTo>
                    <a:pt x="15925" y="14747"/>
                  </a:moveTo>
                  <a:lnTo>
                    <a:pt x="15925" y="14815"/>
                  </a:lnTo>
                  <a:lnTo>
                    <a:pt x="14747" y="15151"/>
                  </a:lnTo>
                  <a:lnTo>
                    <a:pt x="14141" y="15387"/>
                  </a:lnTo>
                  <a:lnTo>
                    <a:pt x="13871" y="15522"/>
                  </a:lnTo>
                  <a:lnTo>
                    <a:pt x="13602" y="15656"/>
                  </a:lnTo>
                  <a:lnTo>
                    <a:pt x="13535" y="15421"/>
                  </a:lnTo>
                  <a:lnTo>
                    <a:pt x="13905" y="15320"/>
                  </a:lnTo>
                  <a:lnTo>
                    <a:pt x="14275" y="15219"/>
                  </a:lnTo>
                  <a:lnTo>
                    <a:pt x="14612" y="15084"/>
                  </a:lnTo>
                  <a:lnTo>
                    <a:pt x="14982" y="14949"/>
                  </a:lnTo>
                  <a:lnTo>
                    <a:pt x="15420" y="14882"/>
                  </a:lnTo>
                  <a:lnTo>
                    <a:pt x="15689" y="14815"/>
                  </a:lnTo>
                  <a:lnTo>
                    <a:pt x="15925" y="14747"/>
                  </a:lnTo>
                  <a:close/>
                  <a:moveTo>
                    <a:pt x="15959" y="15050"/>
                  </a:moveTo>
                  <a:lnTo>
                    <a:pt x="15992" y="15185"/>
                  </a:lnTo>
                  <a:lnTo>
                    <a:pt x="15790" y="15219"/>
                  </a:lnTo>
                  <a:lnTo>
                    <a:pt x="15588" y="15252"/>
                  </a:lnTo>
                  <a:lnTo>
                    <a:pt x="15218" y="15387"/>
                  </a:lnTo>
                  <a:lnTo>
                    <a:pt x="14444" y="15690"/>
                  </a:lnTo>
                  <a:lnTo>
                    <a:pt x="14073" y="15858"/>
                  </a:lnTo>
                  <a:lnTo>
                    <a:pt x="13703" y="16060"/>
                  </a:lnTo>
                  <a:lnTo>
                    <a:pt x="13636" y="15791"/>
                  </a:lnTo>
                  <a:lnTo>
                    <a:pt x="13804" y="15757"/>
                  </a:lnTo>
                  <a:lnTo>
                    <a:pt x="13972" y="15724"/>
                  </a:lnTo>
                  <a:lnTo>
                    <a:pt x="14275" y="15623"/>
                  </a:lnTo>
                  <a:lnTo>
                    <a:pt x="14612" y="15488"/>
                  </a:lnTo>
                  <a:lnTo>
                    <a:pt x="14915" y="15387"/>
                  </a:lnTo>
                  <a:lnTo>
                    <a:pt x="15454" y="15252"/>
                  </a:lnTo>
                  <a:lnTo>
                    <a:pt x="15723" y="15151"/>
                  </a:lnTo>
                  <a:lnTo>
                    <a:pt x="15959" y="15050"/>
                  </a:lnTo>
                  <a:close/>
                  <a:moveTo>
                    <a:pt x="16026" y="15421"/>
                  </a:moveTo>
                  <a:lnTo>
                    <a:pt x="16093" y="15623"/>
                  </a:lnTo>
                  <a:lnTo>
                    <a:pt x="15420" y="15858"/>
                  </a:lnTo>
                  <a:lnTo>
                    <a:pt x="14747" y="16027"/>
                  </a:lnTo>
                  <a:lnTo>
                    <a:pt x="14275" y="16195"/>
                  </a:lnTo>
                  <a:lnTo>
                    <a:pt x="14040" y="16262"/>
                  </a:lnTo>
                  <a:lnTo>
                    <a:pt x="13838" y="16397"/>
                  </a:lnTo>
                  <a:lnTo>
                    <a:pt x="13737" y="16128"/>
                  </a:lnTo>
                  <a:lnTo>
                    <a:pt x="14073" y="16060"/>
                  </a:lnTo>
                  <a:lnTo>
                    <a:pt x="14410" y="15959"/>
                  </a:lnTo>
                  <a:lnTo>
                    <a:pt x="14713" y="15825"/>
                  </a:lnTo>
                  <a:lnTo>
                    <a:pt x="15050" y="15690"/>
                  </a:lnTo>
                  <a:lnTo>
                    <a:pt x="16026" y="15421"/>
                  </a:lnTo>
                  <a:close/>
                  <a:moveTo>
                    <a:pt x="16161" y="15825"/>
                  </a:moveTo>
                  <a:lnTo>
                    <a:pt x="16228" y="15993"/>
                  </a:lnTo>
                  <a:lnTo>
                    <a:pt x="15151" y="16330"/>
                  </a:lnTo>
                  <a:lnTo>
                    <a:pt x="14578" y="16532"/>
                  </a:lnTo>
                  <a:lnTo>
                    <a:pt x="14309" y="16667"/>
                  </a:lnTo>
                  <a:lnTo>
                    <a:pt x="14040" y="16835"/>
                  </a:lnTo>
                  <a:lnTo>
                    <a:pt x="13871" y="16532"/>
                  </a:lnTo>
                  <a:lnTo>
                    <a:pt x="14174" y="16465"/>
                  </a:lnTo>
                  <a:lnTo>
                    <a:pt x="14444" y="16397"/>
                  </a:lnTo>
                  <a:lnTo>
                    <a:pt x="14982" y="16229"/>
                  </a:lnTo>
                  <a:lnTo>
                    <a:pt x="15588" y="16060"/>
                  </a:lnTo>
                  <a:lnTo>
                    <a:pt x="16161" y="15825"/>
                  </a:lnTo>
                  <a:close/>
                  <a:moveTo>
                    <a:pt x="10370" y="1"/>
                  </a:moveTo>
                  <a:lnTo>
                    <a:pt x="10303" y="68"/>
                  </a:lnTo>
                  <a:lnTo>
                    <a:pt x="10168" y="169"/>
                  </a:lnTo>
                  <a:lnTo>
                    <a:pt x="10033" y="304"/>
                  </a:lnTo>
                  <a:lnTo>
                    <a:pt x="10000" y="371"/>
                  </a:lnTo>
                  <a:lnTo>
                    <a:pt x="9966" y="472"/>
                  </a:lnTo>
                  <a:lnTo>
                    <a:pt x="10000" y="506"/>
                  </a:lnTo>
                  <a:lnTo>
                    <a:pt x="10033" y="607"/>
                  </a:lnTo>
                  <a:lnTo>
                    <a:pt x="10067" y="674"/>
                  </a:lnTo>
                  <a:lnTo>
                    <a:pt x="10134" y="876"/>
                  </a:lnTo>
                  <a:lnTo>
                    <a:pt x="10067" y="910"/>
                  </a:lnTo>
                  <a:lnTo>
                    <a:pt x="10033" y="977"/>
                  </a:lnTo>
                  <a:lnTo>
                    <a:pt x="10033" y="1045"/>
                  </a:lnTo>
                  <a:lnTo>
                    <a:pt x="10067" y="1078"/>
                  </a:lnTo>
                  <a:lnTo>
                    <a:pt x="10033" y="1449"/>
                  </a:lnTo>
                  <a:lnTo>
                    <a:pt x="10033" y="1651"/>
                  </a:lnTo>
                  <a:lnTo>
                    <a:pt x="10000" y="1886"/>
                  </a:lnTo>
                  <a:lnTo>
                    <a:pt x="9899" y="2324"/>
                  </a:lnTo>
                  <a:lnTo>
                    <a:pt x="9831" y="2661"/>
                  </a:lnTo>
                  <a:lnTo>
                    <a:pt x="9798" y="2997"/>
                  </a:lnTo>
                  <a:lnTo>
                    <a:pt x="9764" y="3334"/>
                  </a:lnTo>
                  <a:lnTo>
                    <a:pt x="9798" y="3671"/>
                  </a:lnTo>
                  <a:lnTo>
                    <a:pt x="9831" y="3772"/>
                  </a:lnTo>
                  <a:lnTo>
                    <a:pt x="9798" y="3772"/>
                  </a:lnTo>
                  <a:lnTo>
                    <a:pt x="7643" y="3536"/>
                  </a:lnTo>
                  <a:lnTo>
                    <a:pt x="5488" y="3368"/>
                  </a:lnTo>
                  <a:lnTo>
                    <a:pt x="3333" y="3166"/>
                  </a:lnTo>
                  <a:lnTo>
                    <a:pt x="1179" y="2964"/>
                  </a:lnTo>
                  <a:lnTo>
                    <a:pt x="1145" y="2930"/>
                  </a:lnTo>
                  <a:lnTo>
                    <a:pt x="1078" y="2930"/>
                  </a:lnTo>
                  <a:lnTo>
                    <a:pt x="1044" y="2964"/>
                  </a:lnTo>
                  <a:lnTo>
                    <a:pt x="1010" y="2997"/>
                  </a:lnTo>
                  <a:lnTo>
                    <a:pt x="1010" y="3031"/>
                  </a:lnTo>
                  <a:lnTo>
                    <a:pt x="876" y="3469"/>
                  </a:lnTo>
                  <a:lnTo>
                    <a:pt x="775" y="3906"/>
                  </a:lnTo>
                  <a:lnTo>
                    <a:pt x="674" y="4344"/>
                  </a:lnTo>
                  <a:lnTo>
                    <a:pt x="606" y="4782"/>
                  </a:lnTo>
                  <a:lnTo>
                    <a:pt x="539" y="5691"/>
                  </a:lnTo>
                  <a:lnTo>
                    <a:pt x="472" y="6566"/>
                  </a:lnTo>
                  <a:lnTo>
                    <a:pt x="370" y="7542"/>
                  </a:lnTo>
                  <a:lnTo>
                    <a:pt x="236" y="8519"/>
                  </a:lnTo>
                  <a:lnTo>
                    <a:pt x="101" y="9495"/>
                  </a:lnTo>
                  <a:lnTo>
                    <a:pt x="34" y="10472"/>
                  </a:lnTo>
                  <a:lnTo>
                    <a:pt x="0" y="10842"/>
                  </a:lnTo>
                  <a:lnTo>
                    <a:pt x="0" y="11246"/>
                  </a:lnTo>
                  <a:lnTo>
                    <a:pt x="34" y="11650"/>
                  </a:lnTo>
                  <a:lnTo>
                    <a:pt x="101" y="12054"/>
                  </a:lnTo>
                  <a:lnTo>
                    <a:pt x="168" y="12424"/>
                  </a:lnTo>
                  <a:lnTo>
                    <a:pt x="303" y="12795"/>
                  </a:lnTo>
                  <a:lnTo>
                    <a:pt x="505" y="13165"/>
                  </a:lnTo>
                  <a:lnTo>
                    <a:pt x="741" y="13468"/>
                  </a:lnTo>
                  <a:lnTo>
                    <a:pt x="909" y="13704"/>
                  </a:lnTo>
                  <a:lnTo>
                    <a:pt x="1145" y="13906"/>
                  </a:lnTo>
                  <a:lnTo>
                    <a:pt x="1381" y="14108"/>
                  </a:lnTo>
                  <a:lnTo>
                    <a:pt x="1650" y="14310"/>
                  </a:lnTo>
                  <a:lnTo>
                    <a:pt x="1953" y="14444"/>
                  </a:lnTo>
                  <a:lnTo>
                    <a:pt x="2256" y="14579"/>
                  </a:lnTo>
                  <a:lnTo>
                    <a:pt x="2559" y="14613"/>
                  </a:lnTo>
                  <a:lnTo>
                    <a:pt x="2828" y="14579"/>
                  </a:lnTo>
                  <a:lnTo>
                    <a:pt x="3333" y="14714"/>
                  </a:lnTo>
                  <a:lnTo>
                    <a:pt x="3838" y="14781"/>
                  </a:lnTo>
                  <a:lnTo>
                    <a:pt x="4310" y="14815"/>
                  </a:lnTo>
                  <a:lnTo>
                    <a:pt x="4848" y="14848"/>
                  </a:lnTo>
                  <a:lnTo>
                    <a:pt x="5858" y="14882"/>
                  </a:lnTo>
                  <a:lnTo>
                    <a:pt x="6835" y="14949"/>
                  </a:lnTo>
                  <a:lnTo>
                    <a:pt x="7912" y="15084"/>
                  </a:lnTo>
                  <a:lnTo>
                    <a:pt x="8956" y="15252"/>
                  </a:lnTo>
                  <a:lnTo>
                    <a:pt x="9495" y="15286"/>
                  </a:lnTo>
                  <a:lnTo>
                    <a:pt x="10033" y="15320"/>
                  </a:lnTo>
                  <a:lnTo>
                    <a:pt x="10572" y="15286"/>
                  </a:lnTo>
                  <a:lnTo>
                    <a:pt x="11111" y="15252"/>
                  </a:lnTo>
                  <a:lnTo>
                    <a:pt x="11245" y="15252"/>
                  </a:lnTo>
                  <a:lnTo>
                    <a:pt x="11279" y="15219"/>
                  </a:lnTo>
                  <a:lnTo>
                    <a:pt x="11313" y="15151"/>
                  </a:lnTo>
                  <a:lnTo>
                    <a:pt x="11313" y="14680"/>
                  </a:lnTo>
                  <a:lnTo>
                    <a:pt x="11380" y="14175"/>
                  </a:lnTo>
                  <a:lnTo>
                    <a:pt x="11616" y="13165"/>
                  </a:lnTo>
                  <a:lnTo>
                    <a:pt x="11818" y="12155"/>
                  </a:lnTo>
                  <a:lnTo>
                    <a:pt x="11919" y="11616"/>
                  </a:lnTo>
                  <a:lnTo>
                    <a:pt x="11919" y="11145"/>
                  </a:lnTo>
                  <a:lnTo>
                    <a:pt x="12222" y="12155"/>
                  </a:lnTo>
                  <a:lnTo>
                    <a:pt x="12356" y="12660"/>
                  </a:lnTo>
                  <a:lnTo>
                    <a:pt x="12491" y="13199"/>
                  </a:lnTo>
                  <a:lnTo>
                    <a:pt x="12525" y="13266"/>
                  </a:lnTo>
                  <a:lnTo>
                    <a:pt x="12626" y="13266"/>
                  </a:lnTo>
                  <a:lnTo>
                    <a:pt x="12693" y="13232"/>
                  </a:lnTo>
                  <a:lnTo>
                    <a:pt x="12727" y="13468"/>
                  </a:lnTo>
                  <a:lnTo>
                    <a:pt x="12828" y="13704"/>
                  </a:lnTo>
                  <a:lnTo>
                    <a:pt x="12996" y="14108"/>
                  </a:lnTo>
                  <a:lnTo>
                    <a:pt x="13131" y="14613"/>
                  </a:lnTo>
                  <a:lnTo>
                    <a:pt x="13265" y="15151"/>
                  </a:lnTo>
                  <a:lnTo>
                    <a:pt x="13333" y="15589"/>
                  </a:lnTo>
                  <a:lnTo>
                    <a:pt x="13467" y="16229"/>
                  </a:lnTo>
                  <a:lnTo>
                    <a:pt x="13568" y="16532"/>
                  </a:lnTo>
                  <a:lnTo>
                    <a:pt x="13669" y="16801"/>
                  </a:lnTo>
                  <a:lnTo>
                    <a:pt x="13737" y="16902"/>
                  </a:lnTo>
                  <a:lnTo>
                    <a:pt x="13804" y="16970"/>
                  </a:lnTo>
                  <a:lnTo>
                    <a:pt x="13905" y="17037"/>
                  </a:lnTo>
                  <a:lnTo>
                    <a:pt x="14040" y="17037"/>
                  </a:lnTo>
                  <a:lnTo>
                    <a:pt x="14107" y="16970"/>
                  </a:lnTo>
                  <a:lnTo>
                    <a:pt x="14376" y="16902"/>
                  </a:lnTo>
                  <a:lnTo>
                    <a:pt x="14679" y="16801"/>
                  </a:lnTo>
                  <a:lnTo>
                    <a:pt x="15218" y="16566"/>
                  </a:lnTo>
                  <a:lnTo>
                    <a:pt x="16262" y="16229"/>
                  </a:lnTo>
                  <a:lnTo>
                    <a:pt x="16295" y="16296"/>
                  </a:lnTo>
                  <a:lnTo>
                    <a:pt x="16329" y="16330"/>
                  </a:lnTo>
                  <a:lnTo>
                    <a:pt x="16430" y="16330"/>
                  </a:lnTo>
                  <a:lnTo>
                    <a:pt x="16497" y="16262"/>
                  </a:lnTo>
                  <a:lnTo>
                    <a:pt x="16497" y="16229"/>
                  </a:lnTo>
                  <a:lnTo>
                    <a:pt x="16531" y="16161"/>
                  </a:lnTo>
                  <a:lnTo>
                    <a:pt x="16497" y="16161"/>
                  </a:lnTo>
                  <a:lnTo>
                    <a:pt x="16598" y="16128"/>
                  </a:lnTo>
                  <a:lnTo>
                    <a:pt x="16666" y="16094"/>
                  </a:lnTo>
                  <a:lnTo>
                    <a:pt x="16666" y="16060"/>
                  </a:lnTo>
                  <a:lnTo>
                    <a:pt x="16699" y="15959"/>
                  </a:lnTo>
                  <a:lnTo>
                    <a:pt x="16632" y="15892"/>
                  </a:lnTo>
                  <a:lnTo>
                    <a:pt x="16531" y="15892"/>
                  </a:lnTo>
                  <a:lnTo>
                    <a:pt x="16464" y="15926"/>
                  </a:lnTo>
                  <a:lnTo>
                    <a:pt x="16396" y="15724"/>
                  </a:lnTo>
                  <a:lnTo>
                    <a:pt x="16464" y="15690"/>
                  </a:lnTo>
                  <a:lnTo>
                    <a:pt x="16430" y="15623"/>
                  </a:lnTo>
                  <a:lnTo>
                    <a:pt x="16396" y="15555"/>
                  </a:lnTo>
                  <a:lnTo>
                    <a:pt x="16363" y="15522"/>
                  </a:lnTo>
                  <a:lnTo>
                    <a:pt x="16262" y="15219"/>
                  </a:lnTo>
                  <a:lnTo>
                    <a:pt x="16161" y="14949"/>
                  </a:lnTo>
                  <a:lnTo>
                    <a:pt x="16127" y="14646"/>
                  </a:lnTo>
                  <a:lnTo>
                    <a:pt x="16026" y="14074"/>
                  </a:lnTo>
                  <a:lnTo>
                    <a:pt x="15959" y="13670"/>
                  </a:lnTo>
                  <a:lnTo>
                    <a:pt x="15824" y="13232"/>
                  </a:lnTo>
                  <a:lnTo>
                    <a:pt x="15656" y="12828"/>
                  </a:lnTo>
                  <a:lnTo>
                    <a:pt x="15454" y="12424"/>
                  </a:lnTo>
                  <a:lnTo>
                    <a:pt x="15521" y="12424"/>
                  </a:lnTo>
                  <a:lnTo>
                    <a:pt x="15588" y="12357"/>
                  </a:lnTo>
                  <a:lnTo>
                    <a:pt x="15588" y="12290"/>
                  </a:lnTo>
                  <a:lnTo>
                    <a:pt x="15555" y="12222"/>
                  </a:lnTo>
                  <a:lnTo>
                    <a:pt x="15487" y="12155"/>
                  </a:lnTo>
                  <a:lnTo>
                    <a:pt x="15487" y="12088"/>
                  </a:lnTo>
                  <a:lnTo>
                    <a:pt x="15353" y="11886"/>
                  </a:lnTo>
                  <a:lnTo>
                    <a:pt x="15218" y="11650"/>
                  </a:lnTo>
                  <a:lnTo>
                    <a:pt x="15151" y="11414"/>
                  </a:lnTo>
                  <a:lnTo>
                    <a:pt x="15083" y="11179"/>
                  </a:lnTo>
                  <a:lnTo>
                    <a:pt x="14982" y="10674"/>
                  </a:lnTo>
                  <a:lnTo>
                    <a:pt x="14881" y="10169"/>
                  </a:lnTo>
                  <a:lnTo>
                    <a:pt x="14612" y="8990"/>
                  </a:lnTo>
                  <a:lnTo>
                    <a:pt x="14477" y="8418"/>
                  </a:lnTo>
                  <a:lnTo>
                    <a:pt x="14309" y="7845"/>
                  </a:lnTo>
                  <a:lnTo>
                    <a:pt x="14073" y="7239"/>
                  </a:lnTo>
                  <a:lnTo>
                    <a:pt x="13838" y="6667"/>
                  </a:lnTo>
                  <a:lnTo>
                    <a:pt x="13568" y="6095"/>
                  </a:lnTo>
                  <a:lnTo>
                    <a:pt x="13366" y="5489"/>
                  </a:lnTo>
                  <a:lnTo>
                    <a:pt x="13164" y="4883"/>
                  </a:lnTo>
                  <a:lnTo>
                    <a:pt x="13030" y="4243"/>
                  </a:lnTo>
                  <a:lnTo>
                    <a:pt x="12861" y="3603"/>
                  </a:lnTo>
                  <a:lnTo>
                    <a:pt x="12693" y="2997"/>
                  </a:lnTo>
                  <a:lnTo>
                    <a:pt x="12693" y="2930"/>
                  </a:lnTo>
                  <a:lnTo>
                    <a:pt x="12693" y="2896"/>
                  </a:lnTo>
                  <a:lnTo>
                    <a:pt x="12659" y="2863"/>
                  </a:lnTo>
                  <a:lnTo>
                    <a:pt x="12626" y="2829"/>
                  </a:lnTo>
                  <a:lnTo>
                    <a:pt x="12558" y="2829"/>
                  </a:lnTo>
                  <a:lnTo>
                    <a:pt x="12525" y="2863"/>
                  </a:lnTo>
                  <a:lnTo>
                    <a:pt x="12457" y="2896"/>
                  </a:lnTo>
                  <a:lnTo>
                    <a:pt x="12323" y="2627"/>
                  </a:lnTo>
                  <a:lnTo>
                    <a:pt x="12154" y="2358"/>
                  </a:lnTo>
                  <a:lnTo>
                    <a:pt x="11952" y="2122"/>
                  </a:lnTo>
                  <a:lnTo>
                    <a:pt x="11717" y="1920"/>
                  </a:lnTo>
                  <a:lnTo>
                    <a:pt x="11447" y="1651"/>
                  </a:lnTo>
                  <a:lnTo>
                    <a:pt x="11212" y="1415"/>
                  </a:lnTo>
                  <a:lnTo>
                    <a:pt x="11010" y="1146"/>
                  </a:lnTo>
                  <a:lnTo>
                    <a:pt x="10909" y="977"/>
                  </a:lnTo>
                  <a:lnTo>
                    <a:pt x="10841" y="809"/>
                  </a:lnTo>
                  <a:lnTo>
                    <a:pt x="10841" y="742"/>
                  </a:lnTo>
                  <a:lnTo>
                    <a:pt x="10808" y="641"/>
                  </a:lnTo>
                  <a:lnTo>
                    <a:pt x="10707" y="439"/>
                  </a:lnTo>
                  <a:lnTo>
                    <a:pt x="10639" y="203"/>
                  </a:lnTo>
                  <a:lnTo>
                    <a:pt x="10606" y="102"/>
                  </a:lnTo>
                  <a:lnTo>
                    <a:pt x="10538" y="34"/>
                  </a:lnTo>
                  <a:lnTo>
                    <a:pt x="10505" y="1"/>
                  </a:lnTo>
                  <a:lnTo>
                    <a:pt x="10471" y="34"/>
                  </a:lnTo>
                  <a:lnTo>
                    <a:pt x="1043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9" name="Google Shape;1439;p9"/>
            <p:cNvSpPr/>
            <p:nvPr/>
          </p:nvSpPr>
          <p:spPr>
            <a:xfrm>
              <a:off x="1163675" y="316400"/>
              <a:ext cx="196150" cy="86700"/>
            </a:xfrm>
            <a:custGeom>
              <a:rect b="b" l="l" r="r" t="t"/>
              <a:pathLst>
                <a:path extrusionOk="0" h="3468" w="7846">
                  <a:moveTo>
                    <a:pt x="135" y="707"/>
                  </a:moveTo>
                  <a:lnTo>
                    <a:pt x="304" y="774"/>
                  </a:lnTo>
                  <a:lnTo>
                    <a:pt x="1583" y="774"/>
                  </a:lnTo>
                  <a:lnTo>
                    <a:pt x="1549" y="1179"/>
                  </a:lnTo>
                  <a:lnTo>
                    <a:pt x="1516" y="1549"/>
                  </a:lnTo>
                  <a:lnTo>
                    <a:pt x="1549" y="1953"/>
                  </a:lnTo>
                  <a:lnTo>
                    <a:pt x="506" y="1953"/>
                  </a:lnTo>
                  <a:lnTo>
                    <a:pt x="371" y="1987"/>
                  </a:lnTo>
                  <a:lnTo>
                    <a:pt x="203" y="2054"/>
                  </a:lnTo>
                  <a:lnTo>
                    <a:pt x="203" y="1717"/>
                  </a:lnTo>
                  <a:lnTo>
                    <a:pt x="203" y="1347"/>
                  </a:lnTo>
                  <a:lnTo>
                    <a:pt x="203" y="1010"/>
                  </a:lnTo>
                  <a:lnTo>
                    <a:pt x="203" y="875"/>
                  </a:lnTo>
                  <a:lnTo>
                    <a:pt x="135" y="707"/>
                  </a:lnTo>
                  <a:close/>
                  <a:moveTo>
                    <a:pt x="2189" y="236"/>
                  </a:moveTo>
                  <a:lnTo>
                    <a:pt x="2862" y="303"/>
                  </a:lnTo>
                  <a:lnTo>
                    <a:pt x="3536" y="303"/>
                  </a:lnTo>
                  <a:lnTo>
                    <a:pt x="4883" y="269"/>
                  </a:lnTo>
                  <a:lnTo>
                    <a:pt x="5556" y="303"/>
                  </a:lnTo>
                  <a:lnTo>
                    <a:pt x="6229" y="337"/>
                  </a:lnTo>
                  <a:lnTo>
                    <a:pt x="6903" y="370"/>
                  </a:lnTo>
                  <a:lnTo>
                    <a:pt x="7610" y="404"/>
                  </a:lnTo>
                  <a:lnTo>
                    <a:pt x="7542" y="707"/>
                  </a:lnTo>
                  <a:lnTo>
                    <a:pt x="7509" y="1044"/>
                  </a:lnTo>
                  <a:lnTo>
                    <a:pt x="7542" y="1684"/>
                  </a:lnTo>
                  <a:lnTo>
                    <a:pt x="7542" y="3098"/>
                  </a:lnTo>
                  <a:lnTo>
                    <a:pt x="6229" y="3030"/>
                  </a:lnTo>
                  <a:lnTo>
                    <a:pt x="4883" y="2963"/>
                  </a:lnTo>
                  <a:lnTo>
                    <a:pt x="3671" y="2862"/>
                  </a:lnTo>
                  <a:lnTo>
                    <a:pt x="3064" y="2828"/>
                  </a:lnTo>
                  <a:lnTo>
                    <a:pt x="2458" y="2862"/>
                  </a:lnTo>
                  <a:lnTo>
                    <a:pt x="2458" y="2828"/>
                  </a:lnTo>
                  <a:lnTo>
                    <a:pt x="2391" y="2795"/>
                  </a:lnTo>
                  <a:lnTo>
                    <a:pt x="2189" y="2694"/>
                  </a:lnTo>
                  <a:lnTo>
                    <a:pt x="2021" y="2626"/>
                  </a:lnTo>
                  <a:lnTo>
                    <a:pt x="1953" y="2559"/>
                  </a:lnTo>
                  <a:lnTo>
                    <a:pt x="1886" y="2492"/>
                  </a:lnTo>
                  <a:lnTo>
                    <a:pt x="1785" y="2256"/>
                  </a:lnTo>
                  <a:lnTo>
                    <a:pt x="1751" y="2088"/>
                  </a:lnTo>
                  <a:lnTo>
                    <a:pt x="1751" y="1886"/>
                  </a:lnTo>
                  <a:lnTo>
                    <a:pt x="1785" y="1549"/>
                  </a:lnTo>
                  <a:lnTo>
                    <a:pt x="1785" y="1179"/>
                  </a:lnTo>
                  <a:lnTo>
                    <a:pt x="1785" y="774"/>
                  </a:lnTo>
                  <a:lnTo>
                    <a:pt x="1852" y="606"/>
                  </a:lnTo>
                  <a:lnTo>
                    <a:pt x="1920" y="438"/>
                  </a:lnTo>
                  <a:lnTo>
                    <a:pt x="2021" y="337"/>
                  </a:lnTo>
                  <a:lnTo>
                    <a:pt x="2189" y="236"/>
                  </a:lnTo>
                  <a:close/>
                  <a:moveTo>
                    <a:pt x="3603" y="0"/>
                  </a:moveTo>
                  <a:lnTo>
                    <a:pt x="2930" y="34"/>
                  </a:lnTo>
                  <a:lnTo>
                    <a:pt x="2290" y="101"/>
                  </a:lnTo>
                  <a:lnTo>
                    <a:pt x="2256" y="67"/>
                  </a:lnTo>
                  <a:lnTo>
                    <a:pt x="1987" y="67"/>
                  </a:lnTo>
                  <a:lnTo>
                    <a:pt x="1886" y="135"/>
                  </a:lnTo>
                  <a:lnTo>
                    <a:pt x="1819" y="168"/>
                  </a:lnTo>
                  <a:lnTo>
                    <a:pt x="1751" y="269"/>
                  </a:lnTo>
                  <a:lnTo>
                    <a:pt x="1684" y="370"/>
                  </a:lnTo>
                  <a:lnTo>
                    <a:pt x="1617" y="606"/>
                  </a:lnTo>
                  <a:lnTo>
                    <a:pt x="1213" y="572"/>
                  </a:lnTo>
                  <a:lnTo>
                    <a:pt x="438" y="572"/>
                  </a:lnTo>
                  <a:lnTo>
                    <a:pt x="270" y="606"/>
                  </a:lnTo>
                  <a:lnTo>
                    <a:pt x="102" y="673"/>
                  </a:lnTo>
                  <a:lnTo>
                    <a:pt x="68" y="673"/>
                  </a:lnTo>
                  <a:lnTo>
                    <a:pt x="102" y="707"/>
                  </a:lnTo>
                  <a:lnTo>
                    <a:pt x="68" y="842"/>
                  </a:lnTo>
                  <a:lnTo>
                    <a:pt x="34" y="1010"/>
                  </a:lnTo>
                  <a:lnTo>
                    <a:pt x="34" y="1347"/>
                  </a:lnTo>
                  <a:lnTo>
                    <a:pt x="1" y="1751"/>
                  </a:lnTo>
                  <a:lnTo>
                    <a:pt x="34" y="1919"/>
                  </a:lnTo>
                  <a:lnTo>
                    <a:pt x="68" y="2121"/>
                  </a:lnTo>
                  <a:lnTo>
                    <a:pt x="102" y="2155"/>
                  </a:lnTo>
                  <a:lnTo>
                    <a:pt x="68" y="2189"/>
                  </a:lnTo>
                  <a:lnTo>
                    <a:pt x="405" y="2189"/>
                  </a:lnTo>
                  <a:lnTo>
                    <a:pt x="741" y="2155"/>
                  </a:lnTo>
                  <a:lnTo>
                    <a:pt x="1145" y="2189"/>
                  </a:lnTo>
                  <a:lnTo>
                    <a:pt x="1549" y="2155"/>
                  </a:lnTo>
                  <a:lnTo>
                    <a:pt x="1617" y="2492"/>
                  </a:lnTo>
                  <a:lnTo>
                    <a:pt x="1684" y="2626"/>
                  </a:lnTo>
                  <a:lnTo>
                    <a:pt x="1751" y="2761"/>
                  </a:lnTo>
                  <a:lnTo>
                    <a:pt x="1852" y="2862"/>
                  </a:lnTo>
                  <a:lnTo>
                    <a:pt x="1953" y="2963"/>
                  </a:lnTo>
                  <a:lnTo>
                    <a:pt x="2088" y="2997"/>
                  </a:lnTo>
                  <a:lnTo>
                    <a:pt x="2290" y="2997"/>
                  </a:lnTo>
                  <a:lnTo>
                    <a:pt x="2930" y="3064"/>
                  </a:lnTo>
                  <a:lnTo>
                    <a:pt x="3603" y="3131"/>
                  </a:lnTo>
                  <a:lnTo>
                    <a:pt x="4883" y="3165"/>
                  </a:lnTo>
                  <a:lnTo>
                    <a:pt x="6196" y="3266"/>
                  </a:lnTo>
                  <a:lnTo>
                    <a:pt x="7542" y="3333"/>
                  </a:lnTo>
                  <a:lnTo>
                    <a:pt x="7542" y="3367"/>
                  </a:lnTo>
                  <a:lnTo>
                    <a:pt x="7576" y="3434"/>
                  </a:lnTo>
                  <a:lnTo>
                    <a:pt x="7677" y="3468"/>
                  </a:lnTo>
                  <a:lnTo>
                    <a:pt x="7778" y="3434"/>
                  </a:lnTo>
                  <a:lnTo>
                    <a:pt x="7812" y="3367"/>
                  </a:lnTo>
                  <a:lnTo>
                    <a:pt x="7812" y="3333"/>
                  </a:lnTo>
                  <a:lnTo>
                    <a:pt x="7812" y="2559"/>
                  </a:lnTo>
                  <a:lnTo>
                    <a:pt x="7812" y="1818"/>
                  </a:lnTo>
                  <a:lnTo>
                    <a:pt x="7845" y="1078"/>
                  </a:lnTo>
                  <a:lnTo>
                    <a:pt x="7812" y="707"/>
                  </a:lnTo>
                  <a:lnTo>
                    <a:pt x="7778" y="337"/>
                  </a:lnTo>
                  <a:lnTo>
                    <a:pt x="7744" y="303"/>
                  </a:lnTo>
                  <a:lnTo>
                    <a:pt x="7778" y="269"/>
                  </a:lnTo>
                  <a:lnTo>
                    <a:pt x="7744" y="202"/>
                  </a:lnTo>
                  <a:lnTo>
                    <a:pt x="7711" y="168"/>
                  </a:lnTo>
                  <a:lnTo>
                    <a:pt x="7643" y="135"/>
                  </a:lnTo>
                  <a:lnTo>
                    <a:pt x="6970" y="135"/>
                  </a:lnTo>
                  <a:lnTo>
                    <a:pt x="6297" y="101"/>
                  </a:lnTo>
                  <a:lnTo>
                    <a:pt x="4950" y="34"/>
                  </a:lnTo>
                  <a:lnTo>
                    <a:pt x="4277" y="34"/>
                  </a:lnTo>
                  <a:lnTo>
                    <a:pt x="360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0" name="Google Shape;1440;p9"/>
            <p:cNvSpPr/>
            <p:nvPr/>
          </p:nvSpPr>
          <p:spPr>
            <a:xfrm>
              <a:off x="1182200" y="340800"/>
              <a:ext cx="14325" cy="6750"/>
            </a:xfrm>
            <a:custGeom>
              <a:rect b="b" l="l" r="r" t="t"/>
              <a:pathLst>
                <a:path extrusionOk="0" h="270" w="573">
                  <a:moveTo>
                    <a:pt x="169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34" y="203"/>
                  </a:lnTo>
                  <a:lnTo>
                    <a:pt x="135" y="236"/>
                  </a:lnTo>
                  <a:lnTo>
                    <a:pt x="236" y="236"/>
                  </a:lnTo>
                  <a:lnTo>
                    <a:pt x="438" y="270"/>
                  </a:lnTo>
                  <a:lnTo>
                    <a:pt x="505" y="270"/>
                  </a:lnTo>
                  <a:lnTo>
                    <a:pt x="539" y="236"/>
                  </a:lnTo>
                  <a:lnTo>
                    <a:pt x="573" y="169"/>
                  </a:lnTo>
                  <a:lnTo>
                    <a:pt x="539" y="68"/>
                  </a:lnTo>
                  <a:lnTo>
                    <a:pt x="505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1" name="Google Shape;1441;p9"/>
            <p:cNvSpPr/>
            <p:nvPr/>
          </p:nvSpPr>
          <p:spPr>
            <a:xfrm>
              <a:off x="1322750" y="339950"/>
              <a:ext cx="7600" cy="38750"/>
            </a:xfrm>
            <a:custGeom>
              <a:rect b="b" l="l" r="r" t="t"/>
              <a:pathLst>
                <a:path extrusionOk="0" h="1550" w="304">
                  <a:moveTo>
                    <a:pt x="237" y="1"/>
                  </a:moveTo>
                  <a:lnTo>
                    <a:pt x="136" y="136"/>
                  </a:lnTo>
                  <a:lnTo>
                    <a:pt x="68" y="304"/>
                  </a:lnTo>
                  <a:lnTo>
                    <a:pt x="35" y="641"/>
                  </a:lnTo>
                  <a:lnTo>
                    <a:pt x="1" y="1045"/>
                  </a:lnTo>
                  <a:lnTo>
                    <a:pt x="68" y="1449"/>
                  </a:lnTo>
                  <a:lnTo>
                    <a:pt x="68" y="1516"/>
                  </a:lnTo>
                  <a:lnTo>
                    <a:pt x="102" y="1516"/>
                  </a:lnTo>
                  <a:lnTo>
                    <a:pt x="203" y="1550"/>
                  </a:lnTo>
                  <a:lnTo>
                    <a:pt x="304" y="1482"/>
                  </a:lnTo>
                  <a:lnTo>
                    <a:pt x="304" y="1449"/>
                  </a:lnTo>
                  <a:lnTo>
                    <a:pt x="304" y="1381"/>
                  </a:lnTo>
                  <a:lnTo>
                    <a:pt x="270" y="1011"/>
                  </a:lnTo>
                  <a:lnTo>
                    <a:pt x="270" y="641"/>
                  </a:lnTo>
                  <a:lnTo>
                    <a:pt x="304" y="338"/>
                  </a:lnTo>
                  <a:lnTo>
                    <a:pt x="304" y="169"/>
                  </a:lnTo>
                  <a:lnTo>
                    <a:pt x="304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2" name="Google Shape;1442;p9"/>
            <p:cNvSpPr/>
            <p:nvPr/>
          </p:nvSpPr>
          <p:spPr>
            <a:xfrm>
              <a:off x="1311825" y="347525"/>
              <a:ext cx="5900" cy="21075"/>
            </a:xfrm>
            <a:custGeom>
              <a:rect b="b" l="l" r="r" t="t"/>
              <a:pathLst>
                <a:path extrusionOk="0" h="843" w="236">
                  <a:moveTo>
                    <a:pt x="135" y="1"/>
                  </a:moveTo>
                  <a:lnTo>
                    <a:pt x="68" y="68"/>
                  </a:lnTo>
                  <a:lnTo>
                    <a:pt x="34" y="169"/>
                  </a:lnTo>
                  <a:lnTo>
                    <a:pt x="0" y="338"/>
                  </a:lnTo>
                  <a:lnTo>
                    <a:pt x="0" y="742"/>
                  </a:lnTo>
                  <a:lnTo>
                    <a:pt x="34" y="775"/>
                  </a:lnTo>
                  <a:lnTo>
                    <a:pt x="68" y="809"/>
                  </a:lnTo>
                  <a:lnTo>
                    <a:pt x="135" y="843"/>
                  </a:lnTo>
                  <a:lnTo>
                    <a:pt x="202" y="809"/>
                  </a:lnTo>
                  <a:lnTo>
                    <a:pt x="236" y="775"/>
                  </a:lnTo>
                  <a:lnTo>
                    <a:pt x="236" y="742"/>
                  </a:lnTo>
                  <a:lnTo>
                    <a:pt x="202" y="405"/>
                  </a:lnTo>
                  <a:lnTo>
                    <a:pt x="236" y="237"/>
                  </a:lnTo>
                  <a:lnTo>
                    <a:pt x="236" y="68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3" name="Google Shape;1443;p9"/>
            <p:cNvSpPr/>
            <p:nvPr/>
          </p:nvSpPr>
          <p:spPr>
            <a:xfrm>
              <a:off x="1075300" y="284400"/>
              <a:ext cx="87575" cy="75775"/>
            </a:xfrm>
            <a:custGeom>
              <a:rect b="b" l="l" r="r" t="t"/>
              <a:pathLst>
                <a:path extrusionOk="0" h="3031" w="3503">
                  <a:moveTo>
                    <a:pt x="1516" y="169"/>
                  </a:moveTo>
                  <a:lnTo>
                    <a:pt x="1886" y="304"/>
                  </a:lnTo>
                  <a:lnTo>
                    <a:pt x="2256" y="472"/>
                  </a:lnTo>
                  <a:lnTo>
                    <a:pt x="2627" y="708"/>
                  </a:lnTo>
                  <a:lnTo>
                    <a:pt x="2930" y="977"/>
                  </a:lnTo>
                  <a:lnTo>
                    <a:pt x="2829" y="1011"/>
                  </a:lnTo>
                  <a:lnTo>
                    <a:pt x="2728" y="1044"/>
                  </a:lnTo>
                  <a:lnTo>
                    <a:pt x="2559" y="1145"/>
                  </a:lnTo>
                  <a:lnTo>
                    <a:pt x="2391" y="1314"/>
                  </a:lnTo>
                  <a:lnTo>
                    <a:pt x="2256" y="1482"/>
                  </a:lnTo>
                  <a:lnTo>
                    <a:pt x="2021" y="1819"/>
                  </a:lnTo>
                  <a:lnTo>
                    <a:pt x="1819" y="2155"/>
                  </a:lnTo>
                  <a:lnTo>
                    <a:pt x="1751" y="2358"/>
                  </a:lnTo>
                  <a:lnTo>
                    <a:pt x="1684" y="2560"/>
                  </a:lnTo>
                  <a:lnTo>
                    <a:pt x="1650" y="2526"/>
                  </a:lnTo>
                  <a:lnTo>
                    <a:pt x="1314" y="2324"/>
                  </a:lnTo>
                  <a:lnTo>
                    <a:pt x="1011" y="2088"/>
                  </a:lnTo>
                  <a:lnTo>
                    <a:pt x="809" y="1852"/>
                  </a:lnTo>
                  <a:lnTo>
                    <a:pt x="573" y="1617"/>
                  </a:lnTo>
                  <a:lnTo>
                    <a:pt x="135" y="1213"/>
                  </a:lnTo>
                  <a:lnTo>
                    <a:pt x="169" y="1179"/>
                  </a:lnTo>
                  <a:lnTo>
                    <a:pt x="304" y="1011"/>
                  </a:lnTo>
                  <a:lnTo>
                    <a:pt x="438" y="876"/>
                  </a:lnTo>
                  <a:lnTo>
                    <a:pt x="775" y="640"/>
                  </a:lnTo>
                  <a:lnTo>
                    <a:pt x="1112" y="405"/>
                  </a:lnTo>
                  <a:lnTo>
                    <a:pt x="1280" y="304"/>
                  </a:lnTo>
                  <a:lnTo>
                    <a:pt x="1482" y="203"/>
                  </a:lnTo>
                  <a:lnTo>
                    <a:pt x="1516" y="169"/>
                  </a:lnTo>
                  <a:close/>
                  <a:moveTo>
                    <a:pt x="3064" y="1044"/>
                  </a:moveTo>
                  <a:lnTo>
                    <a:pt x="3266" y="1246"/>
                  </a:lnTo>
                  <a:lnTo>
                    <a:pt x="3165" y="1482"/>
                  </a:lnTo>
                  <a:lnTo>
                    <a:pt x="3031" y="1718"/>
                  </a:lnTo>
                  <a:lnTo>
                    <a:pt x="2694" y="2122"/>
                  </a:lnTo>
                  <a:lnTo>
                    <a:pt x="2324" y="2492"/>
                  </a:lnTo>
                  <a:lnTo>
                    <a:pt x="2155" y="2661"/>
                  </a:lnTo>
                  <a:lnTo>
                    <a:pt x="1953" y="2728"/>
                  </a:lnTo>
                  <a:lnTo>
                    <a:pt x="1987" y="2492"/>
                  </a:lnTo>
                  <a:lnTo>
                    <a:pt x="2054" y="2324"/>
                  </a:lnTo>
                  <a:lnTo>
                    <a:pt x="2122" y="2155"/>
                  </a:lnTo>
                  <a:lnTo>
                    <a:pt x="2324" y="1852"/>
                  </a:lnTo>
                  <a:lnTo>
                    <a:pt x="2458" y="1650"/>
                  </a:lnTo>
                  <a:lnTo>
                    <a:pt x="2627" y="1415"/>
                  </a:lnTo>
                  <a:lnTo>
                    <a:pt x="2795" y="1213"/>
                  </a:lnTo>
                  <a:lnTo>
                    <a:pt x="3031" y="1078"/>
                  </a:lnTo>
                  <a:lnTo>
                    <a:pt x="3031" y="1044"/>
                  </a:lnTo>
                  <a:close/>
                  <a:moveTo>
                    <a:pt x="1415" y="1"/>
                  </a:moveTo>
                  <a:lnTo>
                    <a:pt x="1179" y="102"/>
                  </a:lnTo>
                  <a:lnTo>
                    <a:pt x="977" y="203"/>
                  </a:lnTo>
                  <a:lnTo>
                    <a:pt x="573" y="506"/>
                  </a:lnTo>
                  <a:lnTo>
                    <a:pt x="405" y="640"/>
                  </a:lnTo>
                  <a:lnTo>
                    <a:pt x="236" y="775"/>
                  </a:lnTo>
                  <a:lnTo>
                    <a:pt x="68" y="943"/>
                  </a:lnTo>
                  <a:lnTo>
                    <a:pt x="34" y="1044"/>
                  </a:lnTo>
                  <a:lnTo>
                    <a:pt x="34" y="1145"/>
                  </a:lnTo>
                  <a:lnTo>
                    <a:pt x="34" y="1179"/>
                  </a:lnTo>
                  <a:lnTo>
                    <a:pt x="1" y="1246"/>
                  </a:lnTo>
                  <a:lnTo>
                    <a:pt x="1" y="1314"/>
                  </a:lnTo>
                  <a:lnTo>
                    <a:pt x="68" y="1415"/>
                  </a:lnTo>
                  <a:lnTo>
                    <a:pt x="169" y="1583"/>
                  </a:lnTo>
                  <a:lnTo>
                    <a:pt x="337" y="1751"/>
                  </a:lnTo>
                  <a:lnTo>
                    <a:pt x="607" y="2054"/>
                  </a:lnTo>
                  <a:lnTo>
                    <a:pt x="842" y="2290"/>
                  </a:lnTo>
                  <a:lnTo>
                    <a:pt x="1112" y="2492"/>
                  </a:lnTo>
                  <a:lnTo>
                    <a:pt x="1381" y="2661"/>
                  </a:lnTo>
                  <a:lnTo>
                    <a:pt x="1617" y="2829"/>
                  </a:lnTo>
                  <a:lnTo>
                    <a:pt x="1617" y="2863"/>
                  </a:lnTo>
                  <a:lnTo>
                    <a:pt x="1617" y="2896"/>
                  </a:lnTo>
                  <a:lnTo>
                    <a:pt x="1617" y="2930"/>
                  </a:lnTo>
                  <a:lnTo>
                    <a:pt x="1684" y="2997"/>
                  </a:lnTo>
                  <a:lnTo>
                    <a:pt x="1785" y="3031"/>
                  </a:lnTo>
                  <a:lnTo>
                    <a:pt x="1852" y="2964"/>
                  </a:lnTo>
                  <a:lnTo>
                    <a:pt x="2088" y="2964"/>
                  </a:lnTo>
                  <a:lnTo>
                    <a:pt x="2223" y="2896"/>
                  </a:lnTo>
                  <a:lnTo>
                    <a:pt x="2324" y="2829"/>
                  </a:lnTo>
                  <a:lnTo>
                    <a:pt x="2593" y="2593"/>
                  </a:lnTo>
                  <a:lnTo>
                    <a:pt x="2829" y="2290"/>
                  </a:lnTo>
                  <a:lnTo>
                    <a:pt x="3064" y="1987"/>
                  </a:lnTo>
                  <a:lnTo>
                    <a:pt x="3266" y="1650"/>
                  </a:lnTo>
                  <a:lnTo>
                    <a:pt x="3401" y="1415"/>
                  </a:lnTo>
                  <a:lnTo>
                    <a:pt x="3502" y="1246"/>
                  </a:lnTo>
                  <a:lnTo>
                    <a:pt x="3468" y="1179"/>
                  </a:lnTo>
                  <a:lnTo>
                    <a:pt x="3435" y="1112"/>
                  </a:lnTo>
                  <a:lnTo>
                    <a:pt x="3334" y="1011"/>
                  </a:lnTo>
                  <a:lnTo>
                    <a:pt x="3233" y="943"/>
                  </a:lnTo>
                  <a:lnTo>
                    <a:pt x="3233" y="876"/>
                  </a:lnTo>
                  <a:lnTo>
                    <a:pt x="3199" y="842"/>
                  </a:lnTo>
                  <a:lnTo>
                    <a:pt x="2829" y="539"/>
                  </a:lnTo>
                  <a:lnTo>
                    <a:pt x="2425" y="270"/>
                  </a:lnTo>
                  <a:lnTo>
                    <a:pt x="2189" y="135"/>
                  </a:lnTo>
                  <a:lnTo>
                    <a:pt x="1953" y="34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4" name="Google Shape;1444;p9"/>
            <p:cNvSpPr/>
            <p:nvPr/>
          </p:nvSpPr>
          <p:spPr>
            <a:xfrm>
              <a:off x="3745175" y="1413975"/>
              <a:ext cx="31175" cy="15175"/>
            </a:xfrm>
            <a:custGeom>
              <a:rect b="b" l="l" r="r" t="t"/>
              <a:pathLst>
                <a:path extrusionOk="0" h="607" w="1247">
                  <a:moveTo>
                    <a:pt x="1246" y="0"/>
                  </a:moveTo>
                  <a:lnTo>
                    <a:pt x="607" y="202"/>
                  </a:lnTo>
                  <a:lnTo>
                    <a:pt x="304" y="337"/>
                  </a:lnTo>
                  <a:lnTo>
                    <a:pt x="1" y="505"/>
                  </a:lnTo>
                  <a:lnTo>
                    <a:pt x="1" y="539"/>
                  </a:lnTo>
                  <a:lnTo>
                    <a:pt x="1" y="573"/>
                  </a:lnTo>
                  <a:lnTo>
                    <a:pt x="1" y="606"/>
                  </a:lnTo>
                  <a:lnTo>
                    <a:pt x="34" y="606"/>
                  </a:lnTo>
                  <a:lnTo>
                    <a:pt x="1246" y="303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5" name="Google Shape;1445;p9"/>
            <p:cNvSpPr/>
            <p:nvPr/>
          </p:nvSpPr>
          <p:spPr>
            <a:xfrm>
              <a:off x="3255300" y="2000625"/>
              <a:ext cx="521050" cy="741575"/>
            </a:xfrm>
            <a:custGeom>
              <a:rect b="b" l="l" r="r" t="t"/>
              <a:pathLst>
                <a:path extrusionOk="0" h="29663" w="20842">
                  <a:moveTo>
                    <a:pt x="19394" y="10707"/>
                  </a:moveTo>
                  <a:lnTo>
                    <a:pt x="19427" y="10876"/>
                  </a:lnTo>
                  <a:lnTo>
                    <a:pt x="19495" y="11044"/>
                  </a:lnTo>
                  <a:lnTo>
                    <a:pt x="19663" y="11347"/>
                  </a:lnTo>
                  <a:lnTo>
                    <a:pt x="19865" y="11616"/>
                  </a:lnTo>
                  <a:lnTo>
                    <a:pt x="19966" y="11717"/>
                  </a:lnTo>
                  <a:lnTo>
                    <a:pt x="20101" y="11818"/>
                  </a:lnTo>
                  <a:lnTo>
                    <a:pt x="19865" y="12458"/>
                  </a:lnTo>
                  <a:lnTo>
                    <a:pt x="19798" y="12357"/>
                  </a:lnTo>
                  <a:lnTo>
                    <a:pt x="19730" y="12222"/>
                  </a:lnTo>
                  <a:lnTo>
                    <a:pt x="19495" y="11785"/>
                  </a:lnTo>
                  <a:lnTo>
                    <a:pt x="19326" y="11549"/>
                  </a:lnTo>
                  <a:lnTo>
                    <a:pt x="19225" y="11414"/>
                  </a:lnTo>
                  <a:lnTo>
                    <a:pt x="19091" y="11347"/>
                  </a:lnTo>
                  <a:lnTo>
                    <a:pt x="19394" y="10707"/>
                  </a:lnTo>
                  <a:close/>
                  <a:moveTo>
                    <a:pt x="19023" y="11448"/>
                  </a:moveTo>
                  <a:lnTo>
                    <a:pt x="19225" y="11717"/>
                  </a:lnTo>
                  <a:lnTo>
                    <a:pt x="19394" y="12020"/>
                  </a:lnTo>
                  <a:lnTo>
                    <a:pt x="19528" y="12357"/>
                  </a:lnTo>
                  <a:lnTo>
                    <a:pt x="19629" y="12525"/>
                  </a:lnTo>
                  <a:lnTo>
                    <a:pt x="19764" y="12626"/>
                  </a:lnTo>
                  <a:lnTo>
                    <a:pt x="19798" y="12626"/>
                  </a:lnTo>
                  <a:lnTo>
                    <a:pt x="19629" y="13165"/>
                  </a:lnTo>
                  <a:lnTo>
                    <a:pt x="19394" y="12828"/>
                  </a:lnTo>
                  <a:lnTo>
                    <a:pt x="19192" y="12424"/>
                  </a:lnTo>
                  <a:lnTo>
                    <a:pt x="18990" y="12020"/>
                  </a:lnTo>
                  <a:lnTo>
                    <a:pt x="18956" y="12020"/>
                  </a:lnTo>
                  <a:lnTo>
                    <a:pt x="18922" y="12054"/>
                  </a:lnTo>
                  <a:lnTo>
                    <a:pt x="18956" y="12256"/>
                  </a:lnTo>
                  <a:lnTo>
                    <a:pt x="19023" y="12458"/>
                  </a:lnTo>
                  <a:lnTo>
                    <a:pt x="19192" y="12828"/>
                  </a:lnTo>
                  <a:lnTo>
                    <a:pt x="19360" y="13098"/>
                  </a:lnTo>
                  <a:lnTo>
                    <a:pt x="19427" y="13266"/>
                  </a:lnTo>
                  <a:lnTo>
                    <a:pt x="19562" y="13367"/>
                  </a:lnTo>
                  <a:lnTo>
                    <a:pt x="19259" y="14108"/>
                  </a:lnTo>
                  <a:lnTo>
                    <a:pt x="19192" y="13973"/>
                  </a:lnTo>
                  <a:lnTo>
                    <a:pt x="19091" y="13805"/>
                  </a:lnTo>
                  <a:lnTo>
                    <a:pt x="18922" y="13535"/>
                  </a:lnTo>
                  <a:lnTo>
                    <a:pt x="18687" y="13098"/>
                  </a:lnTo>
                  <a:lnTo>
                    <a:pt x="18417" y="12694"/>
                  </a:lnTo>
                  <a:lnTo>
                    <a:pt x="18821" y="11919"/>
                  </a:lnTo>
                  <a:lnTo>
                    <a:pt x="19023" y="11448"/>
                  </a:lnTo>
                  <a:close/>
                  <a:moveTo>
                    <a:pt x="18350" y="12828"/>
                  </a:moveTo>
                  <a:lnTo>
                    <a:pt x="18518" y="13199"/>
                  </a:lnTo>
                  <a:lnTo>
                    <a:pt x="18687" y="13535"/>
                  </a:lnTo>
                  <a:lnTo>
                    <a:pt x="18889" y="13939"/>
                  </a:lnTo>
                  <a:lnTo>
                    <a:pt x="19023" y="14142"/>
                  </a:lnTo>
                  <a:lnTo>
                    <a:pt x="19158" y="14276"/>
                  </a:lnTo>
                  <a:lnTo>
                    <a:pt x="19124" y="14377"/>
                  </a:lnTo>
                  <a:lnTo>
                    <a:pt x="18922" y="14781"/>
                  </a:lnTo>
                  <a:lnTo>
                    <a:pt x="18788" y="14512"/>
                  </a:lnTo>
                  <a:lnTo>
                    <a:pt x="18653" y="14310"/>
                  </a:lnTo>
                  <a:lnTo>
                    <a:pt x="18384" y="13805"/>
                  </a:lnTo>
                  <a:lnTo>
                    <a:pt x="18249" y="13535"/>
                  </a:lnTo>
                  <a:lnTo>
                    <a:pt x="18215" y="13401"/>
                  </a:lnTo>
                  <a:lnTo>
                    <a:pt x="18215" y="13266"/>
                  </a:lnTo>
                  <a:lnTo>
                    <a:pt x="18215" y="13232"/>
                  </a:lnTo>
                  <a:lnTo>
                    <a:pt x="18182" y="13266"/>
                  </a:lnTo>
                  <a:lnTo>
                    <a:pt x="18182" y="13266"/>
                  </a:lnTo>
                  <a:lnTo>
                    <a:pt x="18350" y="12828"/>
                  </a:lnTo>
                  <a:close/>
                  <a:moveTo>
                    <a:pt x="18182" y="13266"/>
                  </a:moveTo>
                  <a:lnTo>
                    <a:pt x="18148" y="13468"/>
                  </a:lnTo>
                  <a:lnTo>
                    <a:pt x="18148" y="13670"/>
                  </a:lnTo>
                  <a:lnTo>
                    <a:pt x="18215" y="13872"/>
                  </a:lnTo>
                  <a:lnTo>
                    <a:pt x="18316" y="14074"/>
                  </a:lnTo>
                  <a:lnTo>
                    <a:pt x="18518" y="14546"/>
                  </a:lnTo>
                  <a:lnTo>
                    <a:pt x="18653" y="14781"/>
                  </a:lnTo>
                  <a:lnTo>
                    <a:pt x="18788" y="15017"/>
                  </a:lnTo>
                  <a:lnTo>
                    <a:pt x="18619" y="15387"/>
                  </a:lnTo>
                  <a:lnTo>
                    <a:pt x="18552" y="15185"/>
                  </a:lnTo>
                  <a:lnTo>
                    <a:pt x="18451" y="14983"/>
                  </a:lnTo>
                  <a:lnTo>
                    <a:pt x="18249" y="14613"/>
                  </a:lnTo>
                  <a:lnTo>
                    <a:pt x="18081" y="14310"/>
                  </a:lnTo>
                  <a:lnTo>
                    <a:pt x="17980" y="14175"/>
                  </a:lnTo>
                  <a:lnTo>
                    <a:pt x="17845" y="14041"/>
                  </a:lnTo>
                  <a:lnTo>
                    <a:pt x="18182" y="13266"/>
                  </a:lnTo>
                  <a:close/>
                  <a:moveTo>
                    <a:pt x="17777" y="14209"/>
                  </a:moveTo>
                  <a:lnTo>
                    <a:pt x="17946" y="14512"/>
                  </a:lnTo>
                  <a:lnTo>
                    <a:pt x="18114" y="14781"/>
                  </a:lnTo>
                  <a:lnTo>
                    <a:pt x="18283" y="15185"/>
                  </a:lnTo>
                  <a:lnTo>
                    <a:pt x="18384" y="15387"/>
                  </a:lnTo>
                  <a:lnTo>
                    <a:pt x="18485" y="15589"/>
                  </a:lnTo>
                  <a:lnTo>
                    <a:pt x="18518" y="15589"/>
                  </a:lnTo>
                  <a:lnTo>
                    <a:pt x="18283" y="16094"/>
                  </a:lnTo>
                  <a:lnTo>
                    <a:pt x="18081" y="15758"/>
                  </a:lnTo>
                  <a:lnTo>
                    <a:pt x="17845" y="15286"/>
                  </a:lnTo>
                  <a:lnTo>
                    <a:pt x="17609" y="14815"/>
                  </a:lnTo>
                  <a:lnTo>
                    <a:pt x="17575" y="14781"/>
                  </a:lnTo>
                  <a:lnTo>
                    <a:pt x="17542" y="14781"/>
                  </a:lnTo>
                  <a:lnTo>
                    <a:pt x="17777" y="14209"/>
                  </a:lnTo>
                  <a:close/>
                  <a:moveTo>
                    <a:pt x="17508" y="14882"/>
                  </a:moveTo>
                  <a:lnTo>
                    <a:pt x="17575" y="15084"/>
                  </a:lnTo>
                  <a:lnTo>
                    <a:pt x="17643" y="15286"/>
                  </a:lnTo>
                  <a:lnTo>
                    <a:pt x="17811" y="15657"/>
                  </a:lnTo>
                  <a:lnTo>
                    <a:pt x="18148" y="16364"/>
                  </a:lnTo>
                  <a:lnTo>
                    <a:pt x="17878" y="16970"/>
                  </a:lnTo>
                  <a:lnTo>
                    <a:pt x="17643" y="16532"/>
                  </a:lnTo>
                  <a:lnTo>
                    <a:pt x="17407" y="16128"/>
                  </a:lnTo>
                  <a:lnTo>
                    <a:pt x="17205" y="15758"/>
                  </a:lnTo>
                  <a:lnTo>
                    <a:pt x="17508" y="14882"/>
                  </a:lnTo>
                  <a:close/>
                  <a:moveTo>
                    <a:pt x="17138" y="15892"/>
                  </a:moveTo>
                  <a:lnTo>
                    <a:pt x="17474" y="16633"/>
                  </a:lnTo>
                  <a:lnTo>
                    <a:pt x="17609" y="16902"/>
                  </a:lnTo>
                  <a:lnTo>
                    <a:pt x="17777" y="17205"/>
                  </a:lnTo>
                  <a:lnTo>
                    <a:pt x="17643" y="17441"/>
                  </a:lnTo>
                  <a:lnTo>
                    <a:pt x="17373" y="16936"/>
                  </a:lnTo>
                  <a:lnTo>
                    <a:pt x="17003" y="16229"/>
                  </a:lnTo>
                  <a:lnTo>
                    <a:pt x="17138" y="15892"/>
                  </a:lnTo>
                  <a:close/>
                  <a:moveTo>
                    <a:pt x="16936" y="16431"/>
                  </a:moveTo>
                  <a:lnTo>
                    <a:pt x="17037" y="16768"/>
                  </a:lnTo>
                  <a:lnTo>
                    <a:pt x="17171" y="17104"/>
                  </a:lnTo>
                  <a:lnTo>
                    <a:pt x="17340" y="17441"/>
                  </a:lnTo>
                  <a:lnTo>
                    <a:pt x="17441" y="17576"/>
                  </a:lnTo>
                  <a:lnTo>
                    <a:pt x="17542" y="17677"/>
                  </a:lnTo>
                  <a:lnTo>
                    <a:pt x="17340" y="18114"/>
                  </a:lnTo>
                  <a:lnTo>
                    <a:pt x="17104" y="17677"/>
                  </a:lnTo>
                  <a:lnTo>
                    <a:pt x="16936" y="17374"/>
                  </a:lnTo>
                  <a:lnTo>
                    <a:pt x="16700" y="17037"/>
                  </a:lnTo>
                  <a:lnTo>
                    <a:pt x="16936" y="16431"/>
                  </a:lnTo>
                  <a:close/>
                  <a:moveTo>
                    <a:pt x="16666" y="17172"/>
                  </a:moveTo>
                  <a:lnTo>
                    <a:pt x="16868" y="17542"/>
                  </a:lnTo>
                  <a:lnTo>
                    <a:pt x="17037" y="17912"/>
                  </a:lnTo>
                  <a:lnTo>
                    <a:pt x="17104" y="18148"/>
                  </a:lnTo>
                  <a:lnTo>
                    <a:pt x="17239" y="18384"/>
                  </a:lnTo>
                  <a:lnTo>
                    <a:pt x="16902" y="19124"/>
                  </a:lnTo>
                  <a:lnTo>
                    <a:pt x="16767" y="18922"/>
                  </a:lnTo>
                  <a:lnTo>
                    <a:pt x="16532" y="18316"/>
                  </a:lnTo>
                  <a:lnTo>
                    <a:pt x="16464" y="18148"/>
                  </a:lnTo>
                  <a:lnTo>
                    <a:pt x="16397" y="18081"/>
                  </a:lnTo>
                  <a:lnTo>
                    <a:pt x="16363" y="18013"/>
                  </a:lnTo>
                  <a:lnTo>
                    <a:pt x="16464" y="17744"/>
                  </a:lnTo>
                  <a:lnTo>
                    <a:pt x="16666" y="17172"/>
                  </a:lnTo>
                  <a:close/>
                  <a:moveTo>
                    <a:pt x="6499" y="8654"/>
                  </a:moveTo>
                  <a:lnTo>
                    <a:pt x="9428" y="9866"/>
                  </a:lnTo>
                  <a:lnTo>
                    <a:pt x="10876" y="10472"/>
                  </a:lnTo>
                  <a:lnTo>
                    <a:pt x="12323" y="11111"/>
                  </a:lnTo>
                  <a:lnTo>
                    <a:pt x="13030" y="11414"/>
                  </a:lnTo>
                  <a:lnTo>
                    <a:pt x="13771" y="11684"/>
                  </a:lnTo>
                  <a:lnTo>
                    <a:pt x="14478" y="11987"/>
                  </a:lnTo>
                  <a:lnTo>
                    <a:pt x="15185" y="12290"/>
                  </a:lnTo>
                  <a:lnTo>
                    <a:pt x="16464" y="12963"/>
                  </a:lnTo>
                  <a:lnTo>
                    <a:pt x="17104" y="13232"/>
                  </a:lnTo>
                  <a:lnTo>
                    <a:pt x="17441" y="13367"/>
                  </a:lnTo>
                  <a:lnTo>
                    <a:pt x="17811" y="13468"/>
                  </a:lnTo>
                  <a:lnTo>
                    <a:pt x="17138" y="15084"/>
                  </a:lnTo>
                  <a:lnTo>
                    <a:pt x="16801" y="15892"/>
                  </a:lnTo>
                  <a:lnTo>
                    <a:pt x="16532" y="16734"/>
                  </a:lnTo>
                  <a:lnTo>
                    <a:pt x="16027" y="18047"/>
                  </a:lnTo>
                  <a:lnTo>
                    <a:pt x="15488" y="19326"/>
                  </a:lnTo>
                  <a:lnTo>
                    <a:pt x="14882" y="19023"/>
                  </a:lnTo>
                  <a:lnTo>
                    <a:pt x="14276" y="18788"/>
                  </a:lnTo>
                  <a:lnTo>
                    <a:pt x="13030" y="18316"/>
                  </a:lnTo>
                  <a:lnTo>
                    <a:pt x="12290" y="17980"/>
                  </a:lnTo>
                  <a:lnTo>
                    <a:pt x="11583" y="17643"/>
                  </a:lnTo>
                  <a:lnTo>
                    <a:pt x="10876" y="17273"/>
                  </a:lnTo>
                  <a:lnTo>
                    <a:pt x="10135" y="16970"/>
                  </a:lnTo>
                  <a:lnTo>
                    <a:pt x="8586" y="16330"/>
                  </a:lnTo>
                  <a:lnTo>
                    <a:pt x="7037" y="15657"/>
                  </a:lnTo>
                  <a:lnTo>
                    <a:pt x="5455" y="14983"/>
                  </a:lnTo>
                  <a:lnTo>
                    <a:pt x="4681" y="14680"/>
                  </a:lnTo>
                  <a:lnTo>
                    <a:pt x="3873" y="14377"/>
                  </a:lnTo>
                  <a:lnTo>
                    <a:pt x="3906" y="14310"/>
                  </a:lnTo>
                  <a:lnTo>
                    <a:pt x="4815" y="12290"/>
                  </a:lnTo>
                  <a:lnTo>
                    <a:pt x="5724" y="10303"/>
                  </a:lnTo>
                  <a:lnTo>
                    <a:pt x="6499" y="8654"/>
                  </a:lnTo>
                  <a:close/>
                  <a:moveTo>
                    <a:pt x="16262" y="18215"/>
                  </a:moveTo>
                  <a:lnTo>
                    <a:pt x="16330" y="18485"/>
                  </a:lnTo>
                  <a:lnTo>
                    <a:pt x="16431" y="18821"/>
                  </a:lnTo>
                  <a:lnTo>
                    <a:pt x="16599" y="19158"/>
                  </a:lnTo>
                  <a:lnTo>
                    <a:pt x="16767" y="19427"/>
                  </a:lnTo>
                  <a:lnTo>
                    <a:pt x="16599" y="19730"/>
                  </a:lnTo>
                  <a:lnTo>
                    <a:pt x="16397" y="19192"/>
                  </a:lnTo>
                  <a:lnTo>
                    <a:pt x="16229" y="18922"/>
                  </a:lnTo>
                  <a:lnTo>
                    <a:pt x="16060" y="18720"/>
                  </a:lnTo>
                  <a:lnTo>
                    <a:pt x="16262" y="18215"/>
                  </a:lnTo>
                  <a:close/>
                  <a:moveTo>
                    <a:pt x="15993" y="18855"/>
                  </a:moveTo>
                  <a:lnTo>
                    <a:pt x="16229" y="19427"/>
                  </a:lnTo>
                  <a:lnTo>
                    <a:pt x="16363" y="19730"/>
                  </a:lnTo>
                  <a:lnTo>
                    <a:pt x="16498" y="20000"/>
                  </a:lnTo>
                  <a:lnTo>
                    <a:pt x="16363" y="20303"/>
                  </a:lnTo>
                  <a:lnTo>
                    <a:pt x="16195" y="20000"/>
                  </a:lnTo>
                  <a:lnTo>
                    <a:pt x="16027" y="19596"/>
                  </a:lnTo>
                  <a:lnTo>
                    <a:pt x="15892" y="19158"/>
                  </a:lnTo>
                  <a:lnTo>
                    <a:pt x="15993" y="18855"/>
                  </a:lnTo>
                  <a:close/>
                  <a:moveTo>
                    <a:pt x="15791" y="19394"/>
                  </a:moveTo>
                  <a:lnTo>
                    <a:pt x="15858" y="19764"/>
                  </a:lnTo>
                  <a:lnTo>
                    <a:pt x="15926" y="20067"/>
                  </a:lnTo>
                  <a:lnTo>
                    <a:pt x="16027" y="20370"/>
                  </a:lnTo>
                  <a:lnTo>
                    <a:pt x="16094" y="20505"/>
                  </a:lnTo>
                  <a:lnTo>
                    <a:pt x="16195" y="20639"/>
                  </a:lnTo>
                  <a:lnTo>
                    <a:pt x="16060" y="20942"/>
                  </a:lnTo>
                  <a:lnTo>
                    <a:pt x="15858" y="20505"/>
                  </a:lnTo>
                  <a:lnTo>
                    <a:pt x="15724" y="20235"/>
                  </a:lnTo>
                  <a:lnTo>
                    <a:pt x="15589" y="19932"/>
                  </a:lnTo>
                  <a:lnTo>
                    <a:pt x="15791" y="19394"/>
                  </a:lnTo>
                  <a:close/>
                  <a:moveTo>
                    <a:pt x="15522" y="20067"/>
                  </a:moveTo>
                  <a:lnTo>
                    <a:pt x="15757" y="20740"/>
                  </a:lnTo>
                  <a:lnTo>
                    <a:pt x="15825" y="20976"/>
                  </a:lnTo>
                  <a:lnTo>
                    <a:pt x="15892" y="21111"/>
                  </a:lnTo>
                  <a:lnTo>
                    <a:pt x="15959" y="21212"/>
                  </a:lnTo>
                  <a:lnTo>
                    <a:pt x="15858" y="21447"/>
                  </a:lnTo>
                  <a:lnTo>
                    <a:pt x="15690" y="21144"/>
                  </a:lnTo>
                  <a:lnTo>
                    <a:pt x="15353" y="20437"/>
                  </a:lnTo>
                  <a:lnTo>
                    <a:pt x="15522" y="20067"/>
                  </a:lnTo>
                  <a:close/>
                  <a:moveTo>
                    <a:pt x="15286" y="20606"/>
                  </a:moveTo>
                  <a:lnTo>
                    <a:pt x="15488" y="21245"/>
                  </a:lnTo>
                  <a:lnTo>
                    <a:pt x="15589" y="21515"/>
                  </a:lnTo>
                  <a:lnTo>
                    <a:pt x="15724" y="21750"/>
                  </a:lnTo>
                  <a:lnTo>
                    <a:pt x="15555" y="22155"/>
                  </a:lnTo>
                  <a:lnTo>
                    <a:pt x="15454" y="21919"/>
                  </a:lnTo>
                  <a:lnTo>
                    <a:pt x="15353" y="21683"/>
                  </a:lnTo>
                  <a:lnTo>
                    <a:pt x="15219" y="21414"/>
                  </a:lnTo>
                  <a:lnTo>
                    <a:pt x="15084" y="21144"/>
                  </a:lnTo>
                  <a:lnTo>
                    <a:pt x="15286" y="20606"/>
                  </a:lnTo>
                  <a:close/>
                  <a:moveTo>
                    <a:pt x="15017" y="21279"/>
                  </a:moveTo>
                  <a:lnTo>
                    <a:pt x="15185" y="21750"/>
                  </a:lnTo>
                  <a:lnTo>
                    <a:pt x="15286" y="22087"/>
                  </a:lnTo>
                  <a:lnTo>
                    <a:pt x="15353" y="22222"/>
                  </a:lnTo>
                  <a:lnTo>
                    <a:pt x="15454" y="22357"/>
                  </a:lnTo>
                  <a:lnTo>
                    <a:pt x="15488" y="22357"/>
                  </a:lnTo>
                  <a:lnTo>
                    <a:pt x="15320" y="22794"/>
                  </a:lnTo>
                  <a:lnTo>
                    <a:pt x="15151" y="22525"/>
                  </a:lnTo>
                  <a:lnTo>
                    <a:pt x="14949" y="22188"/>
                  </a:lnTo>
                  <a:lnTo>
                    <a:pt x="14781" y="21885"/>
                  </a:lnTo>
                  <a:lnTo>
                    <a:pt x="15017" y="21279"/>
                  </a:lnTo>
                  <a:close/>
                  <a:moveTo>
                    <a:pt x="14747" y="21986"/>
                  </a:moveTo>
                  <a:lnTo>
                    <a:pt x="14815" y="22289"/>
                  </a:lnTo>
                  <a:lnTo>
                    <a:pt x="14949" y="22525"/>
                  </a:lnTo>
                  <a:lnTo>
                    <a:pt x="15050" y="22794"/>
                  </a:lnTo>
                  <a:lnTo>
                    <a:pt x="15219" y="23064"/>
                  </a:lnTo>
                  <a:lnTo>
                    <a:pt x="15050" y="23400"/>
                  </a:lnTo>
                  <a:lnTo>
                    <a:pt x="14949" y="23198"/>
                  </a:lnTo>
                  <a:lnTo>
                    <a:pt x="14882" y="22996"/>
                  </a:lnTo>
                  <a:lnTo>
                    <a:pt x="14747" y="22693"/>
                  </a:lnTo>
                  <a:lnTo>
                    <a:pt x="14579" y="22390"/>
                  </a:lnTo>
                  <a:lnTo>
                    <a:pt x="14747" y="21986"/>
                  </a:lnTo>
                  <a:close/>
                  <a:moveTo>
                    <a:pt x="14545" y="22458"/>
                  </a:moveTo>
                  <a:lnTo>
                    <a:pt x="14680" y="23097"/>
                  </a:lnTo>
                  <a:lnTo>
                    <a:pt x="14815" y="23400"/>
                  </a:lnTo>
                  <a:lnTo>
                    <a:pt x="14882" y="23535"/>
                  </a:lnTo>
                  <a:lnTo>
                    <a:pt x="14983" y="23670"/>
                  </a:lnTo>
                  <a:lnTo>
                    <a:pt x="14815" y="24074"/>
                  </a:lnTo>
                  <a:lnTo>
                    <a:pt x="14680" y="23771"/>
                  </a:lnTo>
                  <a:lnTo>
                    <a:pt x="14478" y="23434"/>
                  </a:lnTo>
                  <a:lnTo>
                    <a:pt x="14377" y="23299"/>
                  </a:lnTo>
                  <a:lnTo>
                    <a:pt x="14276" y="23131"/>
                  </a:lnTo>
                  <a:lnTo>
                    <a:pt x="14545" y="22458"/>
                  </a:lnTo>
                  <a:close/>
                  <a:moveTo>
                    <a:pt x="14242" y="23198"/>
                  </a:moveTo>
                  <a:lnTo>
                    <a:pt x="14512" y="23905"/>
                  </a:lnTo>
                  <a:lnTo>
                    <a:pt x="14613" y="24141"/>
                  </a:lnTo>
                  <a:lnTo>
                    <a:pt x="14714" y="24343"/>
                  </a:lnTo>
                  <a:lnTo>
                    <a:pt x="14613" y="24713"/>
                  </a:lnTo>
                  <a:lnTo>
                    <a:pt x="14478" y="24444"/>
                  </a:lnTo>
                  <a:lnTo>
                    <a:pt x="14377" y="24175"/>
                  </a:lnTo>
                  <a:lnTo>
                    <a:pt x="14242" y="23905"/>
                  </a:lnTo>
                  <a:lnTo>
                    <a:pt x="14074" y="23670"/>
                  </a:lnTo>
                  <a:lnTo>
                    <a:pt x="14108" y="23569"/>
                  </a:lnTo>
                  <a:lnTo>
                    <a:pt x="14242" y="23198"/>
                  </a:lnTo>
                  <a:close/>
                  <a:moveTo>
                    <a:pt x="13973" y="23838"/>
                  </a:moveTo>
                  <a:lnTo>
                    <a:pt x="14007" y="23939"/>
                  </a:lnTo>
                  <a:lnTo>
                    <a:pt x="14242" y="24511"/>
                  </a:lnTo>
                  <a:lnTo>
                    <a:pt x="14343" y="24747"/>
                  </a:lnTo>
                  <a:lnTo>
                    <a:pt x="14411" y="24882"/>
                  </a:lnTo>
                  <a:lnTo>
                    <a:pt x="14478" y="25016"/>
                  </a:lnTo>
                  <a:lnTo>
                    <a:pt x="14343" y="25420"/>
                  </a:lnTo>
                  <a:lnTo>
                    <a:pt x="14276" y="25319"/>
                  </a:lnTo>
                  <a:lnTo>
                    <a:pt x="14209" y="25218"/>
                  </a:lnTo>
                  <a:lnTo>
                    <a:pt x="14141" y="25117"/>
                  </a:lnTo>
                  <a:lnTo>
                    <a:pt x="14040" y="24915"/>
                  </a:lnTo>
                  <a:lnTo>
                    <a:pt x="13939" y="24646"/>
                  </a:lnTo>
                  <a:lnTo>
                    <a:pt x="13838" y="24511"/>
                  </a:lnTo>
                  <a:lnTo>
                    <a:pt x="13737" y="24410"/>
                  </a:lnTo>
                  <a:lnTo>
                    <a:pt x="13973" y="23838"/>
                  </a:lnTo>
                  <a:close/>
                  <a:moveTo>
                    <a:pt x="13704" y="24511"/>
                  </a:moveTo>
                  <a:lnTo>
                    <a:pt x="13838" y="24848"/>
                  </a:lnTo>
                  <a:lnTo>
                    <a:pt x="13973" y="25185"/>
                  </a:lnTo>
                  <a:lnTo>
                    <a:pt x="14108" y="25387"/>
                  </a:lnTo>
                  <a:lnTo>
                    <a:pt x="14175" y="25521"/>
                  </a:lnTo>
                  <a:lnTo>
                    <a:pt x="14310" y="25555"/>
                  </a:lnTo>
                  <a:lnTo>
                    <a:pt x="14108" y="26127"/>
                  </a:lnTo>
                  <a:lnTo>
                    <a:pt x="14040" y="26026"/>
                  </a:lnTo>
                  <a:lnTo>
                    <a:pt x="13838" y="25521"/>
                  </a:lnTo>
                  <a:lnTo>
                    <a:pt x="13704" y="25218"/>
                  </a:lnTo>
                  <a:lnTo>
                    <a:pt x="13603" y="25084"/>
                  </a:lnTo>
                  <a:lnTo>
                    <a:pt x="13502" y="24983"/>
                  </a:lnTo>
                  <a:lnTo>
                    <a:pt x="13704" y="24511"/>
                  </a:lnTo>
                  <a:close/>
                  <a:moveTo>
                    <a:pt x="13468" y="25050"/>
                  </a:moveTo>
                  <a:lnTo>
                    <a:pt x="13569" y="25218"/>
                  </a:lnTo>
                  <a:lnTo>
                    <a:pt x="13636" y="25420"/>
                  </a:lnTo>
                  <a:lnTo>
                    <a:pt x="13737" y="25757"/>
                  </a:lnTo>
                  <a:lnTo>
                    <a:pt x="13838" y="26060"/>
                  </a:lnTo>
                  <a:lnTo>
                    <a:pt x="13906" y="26195"/>
                  </a:lnTo>
                  <a:lnTo>
                    <a:pt x="14007" y="26329"/>
                  </a:lnTo>
                  <a:lnTo>
                    <a:pt x="13838" y="26733"/>
                  </a:lnTo>
                  <a:lnTo>
                    <a:pt x="13670" y="26397"/>
                  </a:lnTo>
                  <a:lnTo>
                    <a:pt x="13569" y="26094"/>
                  </a:lnTo>
                  <a:lnTo>
                    <a:pt x="13468" y="25757"/>
                  </a:lnTo>
                  <a:lnTo>
                    <a:pt x="13333" y="25454"/>
                  </a:lnTo>
                  <a:lnTo>
                    <a:pt x="13300" y="25454"/>
                  </a:lnTo>
                  <a:lnTo>
                    <a:pt x="13468" y="25050"/>
                  </a:lnTo>
                  <a:close/>
                  <a:moveTo>
                    <a:pt x="13266" y="25521"/>
                  </a:moveTo>
                  <a:lnTo>
                    <a:pt x="13333" y="25892"/>
                  </a:lnTo>
                  <a:lnTo>
                    <a:pt x="13401" y="26262"/>
                  </a:lnTo>
                  <a:lnTo>
                    <a:pt x="13468" y="26430"/>
                  </a:lnTo>
                  <a:lnTo>
                    <a:pt x="13535" y="26599"/>
                  </a:lnTo>
                  <a:lnTo>
                    <a:pt x="13603" y="26767"/>
                  </a:lnTo>
                  <a:lnTo>
                    <a:pt x="13737" y="26902"/>
                  </a:lnTo>
                  <a:lnTo>
                    <a:pt x="13603" y="27238"/>
                  </a:lnTo>
                  <a:lnTo>
                    <a:pt x="13367" y="26834"/>
                  </a:lnTo>
                  <a:lnTo>
                    <a:pt x="13199" y="26498"/>
                  </a:lnTo>
                  <a:lnTo>
                    <a:pt x="12997" y="26195"/>
                  </a:lnTo>
                  <a:lnTo>
                    <a:pt x="13266" y="25521"/>
                  </a:lnTo>
                  <a:close/>
                  <a:moveTo>
                    <a:pt x="270" y="23400"/>
                  </a:moveTo>
                  <a:lnTo>
                    <a:pt x="405" y="23569"/>
                  </a:lnTo>
                  <a:lnTo>
                    <a:pt x="573" y="23703"/>
                  </a:lnTo>
                  <a:lnTo>
                    <a:pt x="741" y="23838"/>
                  </a:lnTo>
                  <a:lnTo>
                    <a:pt x="977" y="23939"/>
                  </a:lnTo>
                  <a:lnTo>
                    <a:pt x="1381" y="24141"/>
                  </a:lnTo>
                  <a:lnTo>
                    <a:pt x="1785" y="24276"/>
                  </a:lnTo>
                  <a:lnTo>
                    <a:pt x="3469" y="24949"/>
                  </a:lnTo>
                  <a:lnTo>
                    <a:pt x="4310" y="25286"/>
                  </a:lnTo>
                  <a:lnTo>
                    <a:pt x="5152" y="25589"/>
                  </a:lnTo>
                  <a:lnTo>
                    <a:pt x="6936" y="26262"/>
                  </a:lnTo>
                  <a:lnTo>
                    <a:pt x="8721" y="26969"/>
                  </a:lnTo>
                  <a:lnTo>
                    <a:pt x="9529" y="27339"/>
                  </a:lnTo>
                  <a:lnTo>
                    <a:pt x="9529" y="27339"/>
                  </a:lnTo>
                  <a:lnTo>
                    <a:pt x="7273" y="26531"/>
                  </a:lnTo>
                  <a:lnTo>
                    <a:pt x="5455" y="25892"/>
                  </a:lnTo>
                  <a:lnTo>
                    <a:pt x="4546" y="25555"/>
                  </a:lnTo>
                  <a:lnTo>
                    <a:pt x="3637" y="25218"/>
                  </a:lnTo>
                  <a:lnTo>
                    <a:pt x="3536" y="25185"/>
                  </a:lnTo>
                  <a:lnTo>
                    <a:pt x="2896" y="24915"/>
                  </a:lnTo>
                  <a:lnTo>
                    <a:pt x="2223" y="24612"/>
                  </a:lnTo>
                  <a:lnTo>
                    <a:pt x="1583" y="24276"/>
                  </a:lnTo>
                  <a:lnTo>
                    <a:pt x="910" y="23973"/>
                  </a:lnTo>
                  <a:lnTo>
                    <a:pt x="304" y="23602"/>
                  </a:lnTo>
                  <a:lnTo>
                    <a:pt x="236" y="23434"/>
                  </a:lnTo>
                  <a:lnTo>
                    <a:pt x="270" y="23400"/>
                  </a:lnTo>
                  <a:close/>
                  <a:moveTo>
                    <a:pt x="3940" y="14546"/>
                  </a:moveTo>
                  <a:lnTo>
                    <a:pt x="4041" y="14680"/>
                  </a:lnTo>
                  <a:lnTo>
                    <a:pt x="4512" y="14882"/>
                  </a:lnTo>
                  <a:lnTo>
                    <a:pt x="6431" y="15690"/>
                  </a:lnTo>
                  <a:lnTo>
                    <a:pt x="7879" y="16296"/>
                  </a:lnTo>
                  <a:lnTo>
                    <a:pt x="9360" y="16902"/>
                  </a:lnTo>
                  <a:lnTo>
                    <a:pt x="10135" y="17273"/>
                  </a:lnTo>
                  <a:lnTo>
                    <a:pt x="10909" y="17609"/>
                  </a:lnTo>
                  <a:lnTo>
                    <a:pt x="12458" y="18350"/>
                  </a:lnTo>
                  <a:lnTo>
                    <a:pt x="13199" y="18653"/>
                  </a:lnTo>
                  <a:lnTo>
                    <a:pt x="13939" y="18922"/>
                  </a:lnTo>
                  <a:lnTo>
                    <a:pt x="14680" y="19225"/>
                  </a:lnTo>
                  <a:lnTo>
                    <a:pt x="15050" y="19394"/>
                  </a:lnTo>
                  <a:lnTo>
                    <a:pt x="15387" y="19562"/>
                  </a:lnTo>
                  <a:lnTo>
                    <a:pt x="14781" y="21043"/>
                  </a:lnTo>
                  <a:lnTo>
                    <a:pt x="14478" y="21750"/>
                  </a:lnTo>
                  <a:lnTo>
                    <a:pt x="14175" y="22525"/>
                  </a:lnTo>
                  <a:lnTo>
                    <a:pt x="13603" y="24040"/>
                  </a:lnTo>
                  <a:lnTo>
                    <a:pt x="12963" y="25589"/>
                  </a:lnTo>
                  <a:lnTo>
                    <a:pt x="12727" y="26195"/>
                  </a:lnTo>
                  <a:lnTo>
                    <a:pt x="12492" y="26834"/>
                  </a:lnTo>
                  <a:lnTo>
                    <a:pt x="12357" y="27137"/>
                  </a:lnTo>
                  <a:lnTo>
                    <a:pt x="12189" y="27407"/>
                  </a:lnTo>
                  <a:lnTo>
                    <a:pt x="12020" y="27710"/>
                  </a:lnTo>
                  <a:lnTo>
                    <a:pt x="11818" y="27945"/>
                  </a:lnTo>
                  <a:lnTo>
                    <a:pt x="11212" y="27777"/>
                  </a:lnTo>
                  <a:lnTo>
                    <a:pt x="10640" y="27508"/>
                  </a:lnTo>
                  <a:lnTo>
                    <a:pt x="9495" y="27003"/>
                  </a:lnTo>
                  <a:lnTo>
                    <a:pt x="7845" y="26329"/>
                  </a:lnTo>
                  <a:lnTo>
                    <a:pt x="6196" y="25690"/>
                  </a:lnTo>
                  <a:lnTo>
                    <a:pt x="2829" y="24410"/>
                  </a:lnTo>
                  <a:lnTo>
                    <a:pt x="2189" y="24175"/>
                  </a:lnTo>
                  <a:lnTo>
                    <a:pt x="1550" y="23939"/>
                  </a:lnTo>
                  <a:lnTo>
                    <a:pt x="943" y="23636"/>
                  </a:lnTo>
                  <a:lnTo>
                    <a:pt x="640" y="23468"/>
                  </a:lnTo>
                  <a:lnTo>
                    <a:pt x="371" y="23266"/>
                  </a:lnTo>
                  <a:lnTo>
                    <a:pt x="371" y="23232"/>
                  </a:lnTo>
                  <a:lnTo>
                    <a:pt x="371" y="23198"/>
                  </a:lnTo>
                  <a:lnTo>
                    <a:pt x="405" y="23131"/>
                  </a:lnTo>
                  <a:lnTo>
                    <a:pt x="405" y="23064"/>
                  </a:lnTo>
                  <a:lnTo>
                    <a:pt x="472" y="22895"/>
                  </a:lnTo>
                  <a:lnTo>
                    <a:pt x="708" y="22155"/>
                  </a:lnTo>
                  <a:lnTo>
                    <a:pt x="1583" y="19932"/>
                  </a:lnTo>
                  <a:lnTo>
                    <a:pt x="2661" y="17239"/>
                  </a:lnTo>
                  <a:lnTo>
                    <a:pt x="3805" y="14579"/>
                  </a:lnTo>
                  <a:lnTo>
                    <a:pt x="3873" y="14579"/>
                  </a:lnTo>
                  <a:lnTo>
                    <a:pt x="3906" y="14546"/>
                  </a:lnTo>
                  <a:close/>
                  <a:moveTo>
                    <a:pt x="12963" y="26296"/>
                  </a:moveTo>
                  <a:lnTo>
                    <a:pt x="13199" y="26834"/>
                  </a:lnTo>
                  <a:lnTo>
                    <a:pt x="13333" y="27137"/>
                  </a:lnTo>
                  <a:lnTo>
                    <a:pt x="13502" y="27440"/>
                  </a:lnTo>
                  <a:lnTo>
                    <a:pt x="13266" y="27912"/>
                  </a:lnTo>
                  <a:lnTo>
                    <a:pt x="13232" y="27945"/>
                  </a:lnTo>
                  <a:lnTo>
                    <a:pt x="13165" y="27710"/>
                  </a:lnTo>
                  <a:lnTo>
                    <a:pt x="13098" y="27508"/>
                  </a:lnTo>
                  <a:lnTo>
                    <a:pt x="12963" y="27104"/>
                  </a:lnTo>
                  <a:lnTo>
                    <a:pt x="12795" y="26700"/>
                  </a:lnTo>
                  <a:lnTo>
                    <a:pt x="12929" y="26397"/>
                  </a:lnTo>
                  <a:lnTo>
                    <a:pt x="12963" y="26296"/>
                  </a:lnTo>
                  <a:close/>
                  <a:moveTo>
                    <a:pt x="12391" y="27609"/>
                  </a:moveTo>
                  <a:lnTo>
                    <a:pt x="12424" y="27777"/>
                  </a:lnTo>
                  <a:lnTo>
                    <a:pt x="12492" y="27912"/>
                  </a:lnTo>
                  <a:lnTo>
                    <a:pt x="12626" y="28248"/>
                  </a:lnTo>
                  <a:lnTo>
                    <a:pt x="12626" y="28248"/>
                  </a:lnTo>
                  <a:lnTo>
                    <a:pt x="12020" y="28080"/>
                  </a:lnTo>
                  <a:lnTo>
                    <a:pt x="12222" y="27844"/>
                  </a:lnTo>
                  <a:lnTo>
                    <a:pt x="12391" y="27609"/>
                  </a:lnTo>
                  <a:close/>
                  <a:moveTo>
                    <a:pt x="12727" y="26902"/>
                  </a:moveTo>
                  <a:lnTo>
                    <a:pt x="12862" y="27440"/>
                  </a:lnTo>
                  <a:lnTo>
                    <a:pt x="12963" y="27811"/>
                  </a:lnTo>
                  <a:lnTo>
                    <a:pt x="13030" y="28013"/>
                  </a:lnTo>
                  <a:lnTo>
                    <a:pt x="13131" y="28147"/>
                  </a:lnTo>
                  <a:lnTo>
                    <a:pt x="13030" y="28349"/>
                  </a:lnTo>
                  <a:lnTo>
                    <a:pt x="12997" y="28349"/>
                  </a:lnTo>
                  <a:lnTo>
                    <a:pt x="12997" y="28248"/>
                  </a:lnTo>
                  <a:lnTo>
                    <a:pt x="12963" y="28215"/>
                  </a:lnTo>
                  <a:lnTo>
                    <a:pt x="12929" y="28215"/>
                  </a:lnTo>
                  <a:lnTo>
                    <a:pt x="12896" y="28248"/>
                  </a:lnTo>
                  <a:lnTo>
                    <a:pt x="12660" y="27777"/>
                  </a:lnTo>
                  <a:lnTo>
                    <a:pt x="12593" y="27575"/>
                  </a:lnTo>
                  <a:lnTo>
                    <a:pt x="12525" y="27339"/>
                  </a:lnTo>
                  <a:lnTo>
                    <a:pt x="12727" y="26902"/>
                  </a:lnTo>
                  <a:close/>
                  <a:moveTo>
                    <a:pt x="19764" y="18788"/>
                  </a:moveTo>
                  <a:lnTo>
                    <a:pt x="19360" y="19697"/>
                  </a:lnTo>
                  <a:lnTo>
                    <a:pt x="19023" y="20606"/>
                  </a:lnTo>
                  <a:lnTo>
                    <a:pt x="18687" y="21548"/>
                  </a:lnTo>
                  <a:lnTo>
                    <a:pt x="18316" y="22491"/>
                  </a:lnTo>
                  <a:lnTo>
                    <a:pt x="17878" y="23468"/>
                  </a:lnTo>
                  <a:lnTo>
                    <a:pt x="17441" y="24410"/>
                  </a:lnTo>
                  <a:lnTo>
                    <a:pt x="16969" y="25387"/>
                  </a:lnTo>
                  <a:lnTo>
                    <a:pt x="16532" y="26329"/>
                  </a:lnTo>
                  <a:lnTo>
                    <a:pt x="16296" y="26834"/>
                  </a:lnTo>
                  <a:lnTo>
                    <a:pt x="16094" y="27373"/>
                  </a:lnTo>
                  <a:lnTo>
                    <a:pt x="15892" y="27878"/>
                  </a:lnTo>
                  <a:lnTo>
                    <a:pt x="15623" y="28383"/>
                  </a:lnTo>
                  <a:lnTo>
                    <a:pt x="15724" y="28147"/>
                  </a:lnTo>
                  <a:lnTo>
                    <a:pt x="16767" y="25723"/>
                  </a:lnTo>
                  <a:lnTo>
                    <a:pt x="17811" y="23333"/>
                  </a:lnTo>
                  <a:lnTo>
                    <a:pt x="18249" y="22188"/>
                  </a:lnTo>
                  <a:lnTo>
                    <a:pt x="18653" y="21043"/>
                  </a:lnTo>
                  <a:lnTo>
                    <a:pt x="18889" y="20437"/>
                  </a:lnTo>
                  <a:lnTo>
                    <a:pt x="19158" y="19899"/>
                  </a:lnTo>
                  <a:lnTo>
                    <a:pt x="19764" y="18788"/>
                  </a:lnTo>
                  <a:close/>
                  <a:moveTo>
                    <a:pt x="5489" y="26060"/>
                  </a:moveTo>
                  <a:lnTo>
                    <a:pt x="6532" y="26430"/>
                  </a:lnTo>
                  <a:lnTo>
                    <a:pt x="8451" y="27070"/>
                  </a:lnTo>
                  <a:lnTo>
                    <a:pt x="10371" y="27743"/>
                  </a:lnTo>
                  <a:lnTo>
                    <a:pt x="11145" y="28013"/>
                  </a:lnTo>
                  <a:lnTo>
                    <a:pt x="11650" y="28181"/>
                  </a:lnTo>
                  <a:lnTo>
                    <a:pt x="11616" y="28215"/>
                  </a:lnTo>
                  <a:lnTo>
                    <a:pt x="11549" y="28349"/>
                  </a:lnTo>
                  <a:lnTo>
                    <a:pt x="11515" y="28450"/>
                  </a:lnTo>
                  <a:lnTo>
                    <a:pt x="11111" y="28282"/>
                  </a:lnTo>
                  <a:lnTo>
                    <a:pt x="9327" y="27541"/>
                  </a:lnTo>
                  <a:lnTo>
                    <a:pt x="7509" y="26868"/>
                  </a:lnTo>
                  <a:lnTo>
                    <a:pt x="6499" y="26464"/>
                  </a:lnTo>
                  <a:lnTo>
                    <a:pt x="5489" y="26060"/>
                  </a:lnTo>
                  <a:close/>
                  <a:moveTo>
                    <a:pt x="12323" y="28316"/>
                  </a:moveTo>
                  <a:lnTo>
                    <a:pt x="12761" y="28450"/>
                  </a:lnTo>
                  <a:lnTo>
                    <a:pt x="12525" y="28417"/>
                  </a:lnTo>
                  <a:lnTo>
                    <a:pt x="12323" y="28316"/>
                  </a:lnTo>
                  <a:close/>
                  <a:moveTo>
                    <a:pt x="371" y="23905"/>
                  </a:moveTo>
                  <a:lnTo>
                    <a:pt x="741" y="24141"/>
                  </a:lnTo>
                  <a:lnTo>
                    <a:pt x="1145" y="24377"/>
                  </a:lnTo>
                  <a:lnTo>
                    <a:pt x="1550" y="24579"/>
                  </a:lnTo>
                  <a:lnTo>
                    <a:pt x="1987" y="24747"/>
                  </a:lnTo>
                  <a:lnTo>
                    <a:pt x="2829" y="25084"/>
                  </a:lnTo>
                  <a:lnTo>
                    <a:pt x="3704" y="25420"/>
                  </a:lnTo>
                  <a:lnTo>
                    <a:pt x="5691" y="26296"/>
                  </a:lnTo>
                  <a:lnTo>
                    <a:pt x="6701" y="26733"/>
                  </a:lnTo>
                  <a:lnTo>
                    <a:pt x="7711" y="27137"/>
                  </a:lnTo>
                  <a:lnTo>
                    <a:pt x="9630" y="27878"/>
                  </a:lnTo>
                  <a:lnTo>
                    <a:pt x="11515" y="28652"/>
                  </a:lnTo>
                  <a:lnTo>
                    <a:pt x="11515" y="28753"/>
                  </a:lnTo>
                  <a:lnTo>
                    <a:pt x="11381" y="28720"/>
                  </a:lnTo>
                  <a:lnTo>
                    <a:pt x="10640" y="28383"/>
                  </a:lnTo>
                  <a:lnTo>
                    <a:pt x="9866" y="28080"/>
                  </a:lnTo>
                  <a:lnTo>
                    <a:pt x="8317" y="27474"/>
                  </a:lnTo>
                  <a:lnTo>
                    <a:pt x="7340" y="27070"/>
                  </a:lnTo>
                  <a:lnTo>
                    <a:pt x="6364" y="26666"/>
                  </a:lnTo>
                  <a:lnTo>
                    <a:pt x="4411" y="25791"/>
                  </a:lnTo>
                  <a:lnTo>
                    <a:pt x="2459" y="24949"/>
                  </a:lnTo>
                  <a:lnTo>
                    <a:pt x="1482" y="24579"/>
                  </a:lnTo>
                  <a:lnTo>
                    <a:pt x="506" y="24208"/>
                  </a:lnTo>
                  <a:lnTo>
                    <a:pt x="506" y="24175"/>
                  </a:lnTo>
                  <a:lnTo>
                    <a:pt x="472" y="24141"/>
                  </a:lnTo>
                  <a:lnTo>
                    <a:pt x="371" y="23905"/>
                  </a:lnTo>
                  <a:close/>
                  <a:moveTo>
                    <a:pt x="11852" y="28349"/>
                  </a:moveTo>
                  <a:lnTo>
                    <a:pt x="11919" y="28417"/>
                  </a:lnTo>
                  <a:lnTo>
                    <a:pt x="12020" y="28484"/>
                  </a:lnTo>
                  <a:lnTo>
                    <a:pt x="12256" y="28585"/>
                  </a:lnTo>
                  <a:lnTo>
                    <a:pt x="12525" y="28686"/>
                  </a:lnTo>
                  <a:lnTo>
                    <a:pt x="12795" y="28753"/>
                  </a:lnTo>
                  <a:lnTo>
                    <a:pt x="12727" y="28888"/>
                  </a:lnTo>
                  <a:lnTo>
                    <a:pt x="12256" y="28753"/>
                  </a:lnTo>
                  <a:lnTo>
                    <a:pt x="11785" y="28551"/>
                  </a:lnTo>
                  <a:lnTo>
                    <a:pt x="11785" y="28349"/>
                  </a:lnTo>
                  <a:close/>
                  <a:moveTo>
                    <a:pt x="13064" y="28753"/>
                  </a:moveTo>
                  <a:lnTo>
                    <a:pt x="13098" y="28821"/>
                  </a:lnTo>
                  <a:lnTo>
                    <a:pt x="13165" y="28854"/>
                  </a:lnTo>
                  <a:lnTo>
                    <a:pt x="13401" y="28888"/>
                  </a:lnTo>
                  <a:lnTo>
                    <a:pt x="13636" y="28922"/>
                  </a:lnTo>
                  <a:lnTo>
                    <a:pt x="14074" y="29023"/>
                  </a:lnTo>
                  <a:lnTo>
                    <a:pt x="13805" y="29056"/>
                  </a:lnTo>
                  <a:lnTo>
                    <a:pt x="13502" y="29023"/>
                  </a:lnTo>
                  <a:lnTo>
                    <a:pt x="13232" y="28989"/>
                  </a:lnTo>
                  <a:lnTo>
                    <a:pt x="12929" y="28955"/>
                  </a:lnTo>
                  <a:lnTo>
                    <a:pt x="12963" y="28753"/>
                  </a:lnTo>
                  <a:close/>
                  <a:moveTo>
                    <a:pt x="11751" y="28753"/>
                  </a:moveTo>
                  <a:lnTo>
                    <a:pt x="11852" y="28787"/>
                  </a:lnTo>
                  <a:lnTo>
                    <a:pt x="12290" y="28955"/>
                  </a:lnTo>
                  <a:lnTo>
                    <a:pt x="12727" y="29090"/>
                  </a:lnTo>
                  <a:lnTo>
                    <a:pt x="12761" y="29292"/>
                  </a:lnTo>
                  <a:lnTo>
                    <a:pt x="12256" y="29090"/>
                  </a:lnTo>
                  <a:lnTo>
                    <a:pt x="11751" y="28888"/>
                  </a:lnTo>
                  <a:lnTo>
                    <a:pt x="11751" y="28753"/>
                  </a:lnTo>
                  <a:close/>
                  <a:moveTo>
                    <a:pt x="15084" y="28989"/>
                  </a:moveTo>
                  <a:lnTo>
                    <a:pt x="14916" y="29124"/>
                  </a:lnTo>
                  <a:lnTo>
                    <a:pt x="14714" y="29258"/>
                  </a:lnTo>
                  <a:lnTo>
                    <a:pt x="14512" y="29359"/>
                  </a:lnTo>
                  <a:lnTo>
                    <a:pt x="14310" y="29427"/>
                  </a:lnTo>
                  <a:lnTo>
                    <a:pt x="14074" y="29460"/>
                  </a:lnTo>
                  <a:lnTo>
                    <a:pt x="13872" y="29460"/>
                  </a:lnTo>
                  <a:lnTo>
                    <a:pt x="13401" y="29427"/>
                  </a:lnTo>
                  <a:lnTo>
                    <a:pt x="12963" y="29326"/>
                  </a:lnTo>
                  <a:lnTo>
                    <a:pt x="12997" y="29292"/>
                  </a:lnTo>
                  <a:lnTo>
                    <a:pt x="12963" y="29225"/>
                  </a:lnTo>
                  <a:lnTo>
                    <a:pt x="12963" y="29157"/>
                  </a:lnTo>
                  <a:lnTo>
                    <a:pt x="13502" y="29225"/>
                  </a:lnTo>
                  <a:lnTo>
                    <a:pt x="14276" y="29225"/>
                  </a:lnTo>
                  <a:lnTo>
                    <a:pt x="14545" y="29157"/>
                  </a:lnTo>
                  <a:lnTo>
                    <a:pt x="14815" y="29090"/>
                  </a:lnTo>
                  <a:lnTo>
                    <a:pt x="15084" y="28989"/>
                  </a:lnTo>
                  <a:close/>
                  <a:moveTo>
                    <a:pt x="9765" y="1"/>
                  </a:moveTo>
                  <a:lnTo>
                    <a:pt x="9731" y="35"/>
                  </a:lnTo>
                  <a:lnTo>
                    <a:pt x="9529" y="775"/>
                  </a:lnTo>
                  <a:lnTo>
                    <a:pt x="9327" y="1482"/>
                  </a:lnTo>
                  <a:lnTo>
                    <a:pt x="9057" y="2189"/>
                  </a:lnTo>
                  <a:lnTo>
                    <a:pt x="8788" y="2863"/>
                  </a:lnTo>
                  <a:lnTo>
                    <a:pt x="8216" y="4243"/>
                  </a:lnTo>
                  <a:lnTo>
                    <a:pt x="7576" y="5590"/>
                  </a:lnTo>
                  <a:lnTo>
                    <a:pt x="6398" y="8250"/>
                  </a:lnTo>
                  <a:lnTo>
                    <a:pt x="5825" y="9563"/>
                  </a:lnTo>
                  <a:lnTo>
                    <a:pt x="5186" y="10876"/>
                  </a:lnTo>
                  <a:lnTo>
                    <a:pt x="4714" y="11818"/>
                  </a:lnTo>
                  <a:lnTo>
                    <a:pt x="4277" y="12795"/>
                  </a:lnTo>
                  <a:lnTo>
                    <a:pt x="3469" y="14781"/>
                  </a:lnTo>
                  <a:lnTo>
                    <a:pt x="2257" y="17576"/>
                  </a:lnTo>
                  <a:lnTo>
                    <a:pt x="1078" y="20437"/>
                  </a:lnTo>
                  <a:lnTo>
                    <a:pt x="674" y="21481"/>
                  </a:lnTo>
                  <a:lnTo>
                    <a:pt x="270" y="22525"/>
                  </a:lnTo>
                  <a:lnTo>
                    <a:pt x="169" y="22828"/>
                  </a:lnTo>
                  <a:lnTo>
                    <a:pt x="102" y="23030"/>
                  </a:lnTo>
                  <a:lnTo>
                    <a:pt x="68" y="23198"/>
                  </a:lnTo>
                  <a:lnTo>
                    <a:pt x="34" y="23232"/>
                  </a:lnTo>
                  <a:lnTo>
                    <a:pt x="1" y="23299"/>
                  </a:lnTo>
                  <a:lnTo>
                    <a:pt x="102" y="23535"/>
                  </a:lnTo>
                  <a:lnTo>
                    <a:pt x="135" y="23771"/>
                  </a:lnTo>
                  <a:lnTo>
                    <a:pt x="203" y="24006"/>
                  </a:lnTo>
                  <a:lnTo>
                    <a:pt x="304" y="24242"/>
                  </a:lnTo>
                  <a:lnTo>
                    <a:pt x="337" y="24276"/>
                  </a:lnTo>
                  <a:lnTo>
                    <a:pt x="405" y="24276"/>
                  </a:lnTo>
                  <a:lnTo>
                    <a:pt x="2459" y="25252"/>
                  </a:lnTo>
                  <a:lnTo>
                    <a:pt x="4512" y="26161"/>
                  </a:lnTo>
                  <a:lnTo>
                    <a:pt x="6633" y="27036"/>
                  </a:lnTo>
                  <a:lnTo>
                    <a:pt x="8721" y="27878"/>
                  </a:lnTo>
                  <a:lnTo>
                    <a:pt x="10135" y="28450"/>
                  </a:lnTo>
                  <a:lnTo>
                    <a:pt x="11549" y="29056"/>
                  </a:lnTo>
                  <a:lnTo>
                    <a:pt x="11583" y="29090"/>
                  </a:lnTo>
                  <a:lnTo>
                    <a:pt x="11650" y="29090"/>
                  </a:lnTo>
                  <a:lnTo>
                    <a:pt x="12020" y="29258"/>
                  </a:lnTo>
                  <a:lnTo>
                    <a:pt x="12694" y="29494"/>
                  </a:lnTo>
                  <a:lnTo>
                    <a:pt x="13064" y="29595"/>
                  </a:lnTo>
                  <a:lnTo>
                    <a:pt x="13401" y="29662"/>
                  </a:lnTo>
                  <a:lnTo>
                    <a:pt x="14141" y="29662"/>
                  </a:lnTo>
                  <a:lnTo>
                    <a:pt x="14478" y="29595"/>
                  </a:lnTo>
                  <a:lnTo>
                    <a:pt x="14848" y="29460"/>
                  </a:lnTo>
                  <a:lnTo>
                    <a:pt x="15151" y="29292"/>
                  </a:lnTo>
                  <a:lnTo>
                    <a:pt x="15421" y="29090"/>
                  </a:lnTo>
                  <a:lnTo>
                    <a:pt x="15656" y="28821"/>
                  </a:lnTo>
                  <a:lnTo>
                    <a:pt x="15825" y="28518"/>
                  </a:lnTo>
                  <a:lnTo>
                    <a:pt x="15993" y="28181"/>
                  </a:lnTo>
                  <a:lnTo>
                    <a:pt x="16161" y="27844"/>
                  </a:lnTo>
                  <a:lnTo>
                    <a:pt x="16431" y="27205"/>
                  </a:lnTo>
                  <a:lnTo>
                    <a:pt x="16868" y="26127"/>
                  </a:lnTo>
                  <a:lnTo>
                    <a:pt x="17373" y="25117"/>
                  </a:lnTo>
                  <a:lnTo>
                    <a:pt x="17878" y="24074"/>
                  </a:lnTo>
                  <a:lnTo>
                    <a:pt x="18350" y="23030"/>
                  </a:lnTo>
                  <a:lnTo>
                    <a:pt x="18788" y="21952"/>
                  </a:lnTo>
                  <a:lnTo>
                    <a:pt x="19192" y="20841"/>
                  </a:lnTo>
                  <a:lnTo>
                    <a:pt x="19596" y="19730"/>
                  </a:lnTo>
                  <a:lnTo>
                    <a:pt x="20067" y="18653"/>
                  </a:lnTo>
                  <a:lnTo>
                    <a:pt x="20437" y="17946"/>
                  </a:lnTo>
                  <a:lnTo>
                    <a:pt x="20841" y="17273"/>
                  </a:lnTo>
                  <a:lnTo>
                    <a:pt x="20841" y="16902"/>
                  </a:lnTo>
                  <a:lnTo>
                    <a:pt x="20505" y="17407"/>
                  </a:lnTo>
                  <a:lnTo>
                    <a:pt x="20202" y="17879"/>
                  </a:lnTo>
                  <a:lnTo>
                    <a:pt x="20505" y="17172"/>
                  </a:lnTo>
                  <a:lnTo>
                    <a:pt x="20673" y="16835"/>
                  </a:lnTo>
                  <a:lnTo>
                    <a:pt x="20841" y="16498"/>
                  </a:lnTo>
                  <a:lnTo>
                    <a:pt x="20841" y="15960"/>
                  </a:lnTo>
                  <a:lnTo>
                    <a:pt x="20639" y="16296"/>
                  </a:lnTo>
                  <a:lnTo>
                    <a:pt x="20370" y="16768"/>
                  </a:lnTo>
                  <a:lnTo>
                    <a:pt x="20168" y="17273"/>
                  </a:lnTo>
                  <a:lnTo>
                    <a:pt x="19966" y="17744"/>
                  </a:lnTo>
                  <a:lnTo>
                    <a:pt x="19730" y="18249"/>
                  </a:lnTo>
                  <a:lnTo>
                    <a:pt x="19192" y="19259"/>
                  </a:lnTo>
                  <a:lnTo>
                    <a:pt x="18922" y="19764"/>
                  </a:lnTo>
                  <a:lnTo>
                    <a:pt x="18653" y="20303"/>
                  </a:lnTo>
                  <a:lnTo>
                    <a:pt x="18451" y="20841"/>
                  </a:lnTo>
                  <a:lnTo>
                    <a:pt x="18249" y="21414"/>
                  </a:lnTo>
                  <a:lnTo>
                    <a:pt x="18047" y="21986"/>
                  </a:lnTo>
                  <a:lnTo>
                    <a:pt x="17845" y="22559"/>
                  </a:lnTo>
                  <a:lnTo>
                    <a:pt x="17373" y="23670"/>
                  </a:lnTo>
                  <a:lnTo>
                    <a:pt x="16868" y="24781"/>
                  </a:lnTo>
                  <a:lnTo>
                    <a:pt x="16363" y="25892"/>
                  </a:lnTo>
                  <a:lnTo>
                    <a:pt x="15858" y="27003"/>
                  </a:lnTo>
                  <a:lnTo>
                    <a:pt x="15555" y="27844"/>
                  </a:lnTo>
                  <a:lnTo>
                    <a:pt x="15353" y="28248"/>
                  </a:lnTo>
                  <a:lnTo>
                    <a:pt x="15252" y="28417"/>
                  </a:lnTo>
                  <a:lnTo>
                    <a:pt x="15084" y="28585"/>
                  </a:lnTo>
                  <a:lnTo>
                    <a:pt x="14983" y="28686"/>
                  </a:lnTo>
                  <a:lnTo>
                    <a:pt x="14848" y="28753"/>
                  </a:lnTo>
                  <a:lnTo>
                    <a:pt x="14747" y="28787"/>
                  </a:lnTo>
                  <a:lnTo>
                    <a:pt x="14613" y="28821"/>
                  </a:lnTo>
                  <a:lnTo>
                    <a:pt x="14343" y="28821"/>
                  </a:lnTo>
                  <a:lnTo>
                    <a:pt x="14040" y="28753"/>
                  </a:lnTo>
                  <a:lnTo>
                    <a:pt x="13636" y="28585"/>
                  </a:lnTo>
                  <a:lnTo>
                    <a:pt x="13232" y="28417"/>
                  </a:lnTo>
                  <a:lnTo>
                    <a:pt x="13670" y="27575"/>
                  </a:lnTo>
                  <a:lnTo>
                    <a:pt x="13704" y="27541"/>
                  </a:lnTo>
                  <a:lnTo>
                    <a:pt x="13906" y="27137"/>
                  </a:lnTo>
                  <a:lnTo>
                    <a:pt x="14141" y="26666"/>
                  </a:lnTo>
                  <a:lnTo>
                    <a:pt x="14343" y="26161"/>
                  </a:lnTo>
                  <a:lnTo>
                    <a:pt x="14680" y="25117"/>
                  </a:lnTo>
                  <a:lnTo>
                    <a:pt x="14747" y="25117"/>
                  </a:lnTo>
                  <a:lnTo>
                    <a:pt x="14781" y="25050"/>
                  </a:lnTo>
                  <a:lnTo>
                    <a:pt x="14781" y="25016"/>
                  </a:lnTo>
                  <a:lnTo>
                    <a:pt x="14781" y="24983"/>
                  </a:lnTo>
                  <a:lnTo>
                    <a:pt x="14747" y="24949"/>
                  </a:lnTo>
                  <a:lnTo>
                    <a:pt x="14848" y="24646"/>
                  </a:lnTo>
                  <a:lnTo>
                    <a:pt x="14882" y="24545"/>
                  </a:lnTo>
                  <a:lnTo>
                    <a:pt x="14916" y="24545"/>
                  </a:lnTo>
                  <a:lnTo>
                    <a:pt x="14983" y="24579"/>
                  </a:lnTo>
                  <a:lnTo>
                    <a:pt x="15017" y="24545"/>
                  </a:lnTo>
                  <a:lnTo>
                    <a:pt x="15050" y="24511"/>
                  </a:lnTo>
                  <a:lnTo>
                    <a:pt x="15050" y="24478"/>
                  </a:lnTo>
                  <a:lnTo>
                    <a:pt x="14949" y="24309"/>
                  </a:lnTo>
                  <a:lnTo>
                    <a:pt x="15151" y="23771"/>
                  </a:lnTo>
                  <a:lnTo>
                    <a:pt x="15219" y="23737"/>
                  </a:lnTo>
                  <a:lnTo>
                    <a:pt x="15252" y="23703"/>
                  </a:lnTo>
                  <a:lnTo>
                    <a:pt x="15252" y="23636"/>
                  </a:lnTo>
                  <a:lnTo>
                    <a:pt x="15219" y="23602"/>
                  </a:lnTo>
                  <a:lnTo>
                    <a:pt x="15353" y="23232"/>
                  </a:lnTo>
                  <a:lnTo>
                    <a:pt x="15421" y="23232"/>
                  </a:lnTo>
                  <a:lnTo>
                    <a:pt x="15488" y="23198"/>
                  </a:lnTo>
                  <a:lnTo>
                    <a:pt x="15488" y="23165"/>
                  </a:lnTo>
                  <a:lnTo>
                    <a:pt x="15488" y="23097"/>
                  </a:lnTo>
                  <a:lnTo>
                    <a:pt x="15454" y="22996"/>
                  </a:lnTo>
                  <a:lnTo>
                    <a:pt x="15858" y="21952"/>
                  </a:lnTo>
                  <a:lnTo>
                    <a:pt x="15892" y="21986"/>
                  </a:lnTo>
                  <a:lnTo>
                    <a:pt x="15993" y="21986"/>
                  </a:lnTo>
                  <a:lnTo>
                    <a:pt x="16027" y="21952"/>
                  </a:lnTo>
                  <a:lnTo>
                    <a:pt x="16027" y="21919"/>
                  </a:lnTo>
                  <a:lnTo>
                    <a:pt x="15959" y="21717"/>
                  </a:lnTo>
                  <a:lnTo>
                    <a:pt x="16161" y="21313"/>
                  </a:lnTo>
                  <a:lnTo>
                    <a:pt x="16195" y="21245"/>
                  </a:lnTo>
                  <a:lnTo>
                    <a:pt x="16397" y="20808"/>
                  </a:lnTo>
                  <a:lnTo>
                    <a:pt x="16431" y="20808"/>
                  </a:lnTo>
                  <a:lnTo>
                    <a:pt x="16498" y="20774"/>
                  </a:lnTo>
                  <a:lnTo>
                    <a:pt x="16532" y="20774"/>
                  </a:lnTo>
                  <a:lnTo>
                    <a:pt x="16532" y="20707"/>
                  </a:lnTo>
                  <a:lnTo>
                    <a:pt x="16498" y="20572"/>
                  </a:lnTo>
                  <a:lnTo>
                    <a:pt x="16666" y="20202"/>
                  </a:lnTo>
                  <a:lnTo>
                    <a:pt x="16700" y="20202"/>
                  </a:lnTo>
                  <a:lnTo>
                    <a:pt x="16734" y="20168"/>
                  </a:lnTo>
                  <a:lnTo>
                    <a:pt x="16868" y="20235"/>
                  </a:lnTo>
                  <a:lnTo>
                    <a:pt x="17037" y="20269"/>
                  </a:lnTo>
                  <a:lnTo>
                    <a:pt x="17306" y="20370"/>
                  </a:lnTo>
                  <a:lnTo>
                    <a:pt x="17575" y="20471"/>
                  </a:lnTo>
                  <a:lnTo>
                    <a:pt x="17946" y="20673"/>
                  </a:lnTo>
                  <a:lnTo>
                    <a:pt x="18114" y="20774"/>
                  </a:lnTo>
                  <a:lnTo>
                    <a:pt x="18316" y="20808"/>
                  </a:lnTo>
                  <a:lnTo>
                    <a:pt x="18350" y="20808"/>
                  </a:lnTo>
                  <a:lnTo>
                    <a:pt x="18384" y="20774"/>
                  </a:lnTo>
                  <a:lnTo>
                    <a:pt x="18417" y="20707"/>
                  </a:lnTo>
                  <a:lnTo>
                    <a:pt x="18417" y="20673"/>
                  </a:lnTo>
                  <a:lnTo>
                    <a:pt x="18384" y="20572"/>
                  </a:lnTo>
                  <a:lnTo>
                    <a:pt x="18283" y="20505"/>
                  </a:lnTo>
                  <a:lnTo>
                    <a:pt x="18081" y="20370"/>
                  </a:lnTo>
                  <a:lnTo>
                    <a:pt x="17676" y="20202"/>
                  </a:lnTo>
                  <a:lnTo>
                    <a:pt x="17239" y="20033"/>
                  </a:lnTo>
                  <a:lnTo>
                    <a:pt x="16969" y="19966"/>
                  </a:lnTo>
                  <a:lnTo>
                    <a:pt x="16868" y="19966"/>
                  </a:lnTo>
                  <a:lnTo>
                    <a:pt x="16767" y="20000"/>
                  </a:lnTo>
                  <a:lnTo>
                    <a:pt x="16969" y="19562"/>
                  </a:lnTo>
                  <a:lnTo>
                    <a:pt x="17070" y="19562"/>
                  </a:lnTo>
                  <a:lnTo>
                    <a:pt x="17104" y="19495"/>
                  </a:lnTo>
                  <a:lnTo>
                    <a:pt x="17138" y="19461"/>
                  </a:lnTo>
                  <a:lnTo>
                    <a:pt x="17104" y="19394"/>
                  </a:lnTo>
                  <a:lnTo>
                    <a:pt x="17070" y="19360"/>
                  </a:lnTo>
                  <a:lnTo>
                    <a:pt x="17306" y="18855"/>
                  </a:lnTo>
                  <a:lnTo>
                    <a:pt x="17441" y="18552"/>
                  </a:lnTo>
                  <a:lnTo>
                    <a:pt x="17474" y="18518"/>
                  </a:lnTo>
                  <a:lnTo>
                    <a:pt x="17508" y="18451"/>
                  </a:lnTo>
                  <a:lnTo>
                    <a:pt x="17980" y="17441"/>
                  </a:lnTo>
                  <a:lnTo>
                    <a:pt x="18047" y="17441"/>
                  </a:lnTo>
                  <a:lnTo>
                    <a:pt x="18081" y="17374"/>
                  </a:lnTo>
                  <a:lnTo>
                    <a:pt x="18047" y="17273"/>
                  </a:lnTo>
                  <a:lnTo>
                    <a:pt x="18384" y="16566"/>
                  </a:lnTo>
                  <a:lnTo>
                    <a:pt x="18417" y="16532"/>
                  </a:lnTo>
                  <a:lnTo>
                    <a:pt x="18417" y="16498"/>
                  </a:lnTo>
                  <a:lnTo>
                    <a:pt x="19528" y="14108"/>
                  </a:lnTo>
                  <a:lnTo>
                    <a:pt x="19697" y="14243"/>
                  </a:lnTo>
                  <a:lnTo>
                    <a:pt x="19865" y="14310"/>
                  </a:lnTo>
                  <a:lnTo>
                    <a:pt x="20235" y="14445"/>
                  </a:lnTo>
                  <a:lnTo>
                    <a:pt x="20841" y="14714"/>
                  </a:lnTo>
                  <a:lnTo>
                    <a:pt x="20841" y="14445"/>
                  </a:lnTo>
                  <a:lnTo>
                    <a:pt x="20639" y="14377"/>
                  </a:lnTo>
                  <a:lnTo>
                    <a:pt x="20101" y="14142"/>
                  </a:lnTo>
                  <a:lnTo>
                    <a:pt x="19831" y="14074"/>
                  </a:lnTo>
                  <a:lnTo>
                    <a:pt x="19562" y="14041"/>
                  </a:lnTo>
                  <a:lnTo>
                    <a:pt x="19629" y="13872"/>
                  </a:lnTo>
                  <a:lnTo>
                    <a:pt x="19865" y="13266"/>
                  </a:lnTo>
                  <a:lnTo>
                    <a:pt x="20067" y="12660"/>
                  </a:lnTo>
                  <a:lnTo>
                    <a:pt x="20269" y="12088"/>
                  </a:lnTo>
                  <a:lnTo>
                    <a:pt x="20505" y="11482"/>
                  </a:lnTo>
                  <a:lnTo>
                    <a:pt x="20673" y="11145"/>
                  </a:lnTo>
                  <a:lnTo>
                    <a:pt x="20841" y="10842"/>
                  </a:lnTo>
                  <a:lnTo>
                    <a:pt x="20841" y="10371"/>
                  </a:lnTo>
                  <a:lnTo>
                    <a:pt x="20774" y="10472"/>
                  </a:lnTo>
                  <a:lnTo>
                    <a:pt x="20404" y="9798"/>
                  </a:lnTo>
                  <a:lnTo>
                    <a:pt x="20269" y="9462"/>
                  </a:lnTo>
                  <a:lnTo>
                    <a:pt x="20134" y="9091"/>
                  </a:lnTo>
                  <a:lnTo>
                    <a:pt x="20134" y="9058"/>
                  </a:lnTo>
                  <a:lnTo>
                    <a:pt x="20101" y="9091"/>
                  </a:lnTo>
                  <a:lnTo>
                    <a:pt x="20101" y="9293"/>
                  </a:lnTo>
                  <a:lnTo>
                    <a:pt x="20134" y="9529"/>
                  </a:lnTo>
                  <a:lnTo>
                    <a:pt x="20269" y="9933"/>
                  </a:lnTo>
                  <a:lnTo>
                    <a:pt x="20437" y="10337"/>
                  </a:lnTo>
                  <a:lnTo>
                    <a:pt x="20639" y="10707"/>
                  </a:lnTo>
                  <a:lnTo>
                    <a:pt x="20471" y="11044"/>
                  </a:lnTo>
                  <a:lnTo>
                    <a:pt x="20336" y="10876"/>
                  </a:lnTo>
                  <a:lnTo>
                    <a:pt x="20269" y="10707"/>
                  </a:lnTo>
                  <a:lnTo>
                    <a:pt x="20101" y="10371"/>
                  </a:lnTo>
                  <a:lnTo>
                    <a:pt x="20000" y="10202"/>
                  </a:lnTo>
                  <a:lnTo>
                    <a:pt x="19865" y="10068"/>
                  </a:lnTo>
                  <a:lnTo>
                    <a:pt x="19831" y="10068"/>
                  </a:lnTo>
                  <a:lnTo>
                    <a:pt x="19831" y="10101"/>
                  </a:lnTo>
                  <a:lnTo>
                    <a:pt x="19932" y="10303"/>
                  </a:lnTo>
                  <a:lnTo>
                    <a:pt x="20000" y="10505"/>
                  </a:lnTo>
                  <a:lnTo>
                    <a:pt x="20067" y="10707"/>
                  </a:lnTo>
                  <a:lnTo>
                    <a:pt x="20134" y="10909"/>
                  </a:lnTo>
                  <a:lnTo>
                    <a:pt x="20235" y="11078"/>
                  </a:lnTo>
                  <a:lnTo>
                    <a:pt x="20370" y="11246"/>
                  </a:lnTo>
                  <a:lnTo>
                    <a:pt x="20202" y="11583"/>
                  </a:lnTo>
                  <a:lnTo>
                    <a:pt x="20134" y="11549"/>
                  </a:lnTo>
                  <a:lnTo>
                    <a:pt x="19899" y="11280"/>
                  </a:lnTo>
                  <a:lnTo>
                    <a:pt x="19764" y="11111"/>
                  </a:lnTo>
                  <a:lnTo>
                    <a:pt x="19663" y="10909"/>
                  </a:lnTo>
                  <a:lnTo>
                    <a:pt x="19495" y="10539"/>
                  </a:lnTo>
                  <a:lnTo>
                    <a:pt x="19461" y="10505"/>
                  </a:lnTo>
                  <a:lnTo>
                    <a:pt x="20168" y="8923"/>
                  </a:lnTo>
                  <a:lnTo>
                    <a:pt x="20841" y="7341"/>
                  </a:lnTo>
                  <a:lnTo>
                    <a:pt x="20841" y="6667"/>
                  </a:lnTo>
                  <a:lnTo>
                    <a:pt x="20336" y="7846"/>
                  </a:lnTo>
                  <a:lnTo>
                    <a:pt x="19831" y="9024"/>
                  </a:lnTo>
                  <a:lnTo>
                    <a:pt x="19326" y="10202"/>
                  </a:lnTo>
                  <a:lnTo>
                    <a:pt x="18788" y="11347"/>
                  </a:lnTo>
                  <a:lnTo>
                    <a:pt x="18350" y="12290"/>
                  </a:lnTo>
                  <a:lnTo>
                    <a:pt x="17912" y="13232"/>
                  </a:lnTo>
                  <a:lnTo>
                    <a:pt x="17508" y="13131"/>
                  </a:lnTo>
                  <a:lnTo>
                    <a:pt x="17171" y="12997"/>
                  </a:lnTo>
                  <a:lnTo>
                    <a:pt x="16801" y="12862"/>
                  </a:lnTo>
                  <a:lnTo>
                    <a:pt x="16464" y="12694"/>
                  </a:lnTo>
                  <a:lnTo>
                    <a:pt x="15118" y="11953"/>
                  </a:lnTo>
                  <a:lnTo>
                    <a:pt x="14343" y="11616"/>
                  </a:lnTo>
                  <a:lnTo>
                    <a:pt x="13569" y="11313"/>
                  </a:lnTo>
                  <a:lnTo>
                    <a:pt x="12795" y="11010"/>
                  </a:lnTo>
                  <a:lnTo>
                    <a:pt x="12020" y="10707"/>
                  </a:lnTo>
                  <a:lnTo>
                    <a:pt x="10640" y="10101"/>
                  </a:lnTo>
                  <a:lnTo>
                    <a:pt x="9226" y="9495"/>
                  </a:lnTo>
                  <a:lnTo>
                    <a:pt x="8317" y="9159"/>
                  </a:lnTo>
                  <a:lnTo>
                    <a:pt x="7879" y="8990"/>
                  </a:lnTo>
                  <a:lnTo>
                    <a:pt x="7441" y="8788"/>
                  </a:lnTo>
                  <a:lnTo>
                    <a:pt x="7004" y="8620"/>
                  </a:lnTo>
                  <a:lnTo>
                    <a:pt x="6802" y="8553"/>
                  </a:lnTo>
                  <a:lnTo>
                    <a:pt x="6566" y="8485"/>
                  </a:lnTo>
                  <a:lnTo>
                    <a:pt x="8014" y="5253"/>
                  </a:lnTo>
                  <a:lnTo>
                    <a:pt x="8552" y="4007"/>
                  </a:lnTo>
                  <a:lnTo>
                    <a:pt x="9091" y="2762"/>
                  </a:lnTo>
                  <a:lnTo>
                    <a:pt x="9327" y="2122"/>
                  </a:lnTo>
                  <a:lnTo>
                    <a:pt x="9529" y="1482"/>
                  </a:lnTo>
                  <a:lnTo>
                    <a:pt x="9697" y="809"/>
                  </a:lnTo>
                  <a:lnTo>
                    <a:pt x="9866" y="169"/>
                  </a:lnTo>
                  <a:lnTo>
                    <a:pt x="9899" y="203"/>
                  </a:lnTo>
                  <a:lnTo>
                    <a:pt x="10371" y="371"/>
                  </a:lnTo>
                  <a:lnTo>
                    <a:pt x="10775" y="540"/>
                  </a:lnTo>
                  <a:lnTo>
                    <a:pt x="11650" y="977"/>
                  </a:lnTo>
                  <a:lnTo>
                    <a:pt x="12088" y="1146"/>
                  </a:lnTo>
                  <a:lnTo>
                    <a:pt x="12559" y="1280"/>
                  </a:lnTo>
                  <a:lnTo>
                    <a:pt x="13468" y="1583"/>
                  </a:lnTo>
                  <a:lnTo>
                    <a:pt x="14478" y="1920"/>
                  </a:lnTo>
                  <a:lnTo>
                    <a:pt x="15488" y="2358"/>
                  </a:lnTo>
                  <a:lnTo>
                    <a:pt x="17474" y="3233"/>
                  </a:lnTo>
                  <a:lnTo>
                    <a:pt x="18586" y="3671"/>
                  </a:lnTo>
                  <a:lnTo>
                    <a:pt x="19697" y="4108"/>
                  </a:lnTo>
                  <a:lnTo>
                    <a:pt x="20740" y="4546"/>
                  </a:lnTo>
                  <a:lnTo>
                    <a:pt x="20841" y="4580"/>
                  </a:lnTo>
                  <a:lnTo>
                    <a:pt x="20841" y="4243"/>
                  </a:lnTo>
                  <a:lnTo>
                    <a:pt x="20033" y="3940"/>
                  </a:lnTo>
                  <a:lnTo>
                    <a:pt x="18720" y="3435"/>
                  </a:lnTo>
                  <a:lnTo>
                    <a:pt x="17407" y="2896"/>
                  </a:lnTo>
                  <a:lnTo>
                    <a:pt x="15488" y="2055"/>
                  </a:lnTo>
                  <a:lnTo>
                    <a:pt x="14512" y="1651"/>
                  </a:lnTo>
                  <a:lnTo>
                    <a:pt x="13535" y="1314"/>
                  </a:lnTo>
                  <a:lnTo>
                    <a:pt x="12458" y="977"/>
                  </a:lnTo>
                  <a:lnTo>
                    <a:pt x="11919" y="775"/>
                  </a:lnTo>
                  <a:lnTo>
                    <a:pt x="11414" y="540"/>
                  </a:lnTo>
                  <a:lnTo>
                    <a:pt x="11044" y="371"/>
                  </a:lnTo>
                  <a:lnTo>
                    <a:pt x="10674" y="203"/>
                  </a:lnTo>
                  <a:lnTo>
                    <a:pt x="10337" y="102"/>
                  </a:lnTo>
                  <a:lnTo>
                    <a:pt x="9933" y="35"/>
                  </a:lnTo>
                  <a:lnTo>
                    <a:pt x="9899" y="35"/>
                  </a:lnTo>
                  <a:lnTo>
                    <a:pt x="9866" y="68"/>
                  </a:lnTo>
                  <a:lnTo>
                    <a:pt x="983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6" name="Google Shape;1446;p9"/>
            <p:cNvSpPr/>
            <p:nvPr/>
          </p:nvSpPr>
          <p:spPr>
            <a:xfrm>
              <a:off x="3169450" y="1194275"/>
              <a:ext cx="606900" cy="726425"/>
            </a:xfrm>
            <a:custGeom>
              <a:rect b="b" l="l" r="r" t="t"/>
              <a:pathLst>
                <a:path extrusionOk="0" h="29057" w="24276">
                  <a:moveTo>
                    <a:pt x="236" y="10909"/>
                  </a:moveTo>
                  <a:lnTo>
                    <a:pt x="203" y="10943"/>
                  </a:lnTo>
                  <a:lnTo>
                    <a:pt x="203" y="10909"/>
                  </a:lnTo>
                  <a:close/>
                  <a:moveTo>
                    <a:pt x="1246" y="9933"/>
                  </a:moveTo>
                  <a:lnTo>
                    <a:pt x="1650" y="10202"/>
                  </a:lnTo>
                  <a:lnTo>
                    <a:pt x="1987" y="10472"/>
                  </a:lnTo>
                  <a:lnTo>
                    <a:pt x="2660" y="11078"/>
                  </a:lnTo>
                  <a:lnTo>
                    <a:pt x="3064" y="11448"/>
                  </a:lnTo>
                  <a:lnTo>
                    <a:pt x="3468" y="11785"/>
                  </a:lnTo>
                  <a:lnTo>
                    <a:pt x="3872" y="12121"/>
                  </a:lnTo>
                  <a:lnTo>
                    <a:pt x="4243" y="12458"/>
                  </a:lnTo>
                  <a:lnTo>
                    <a:pt x="4916" y="13131"/>
                  </a:lnTo>
                  <a:lnTo>
                    <a:pt x="5556" y="13838"/>
                  </a:lnTo>
                  <a:lnTo>
                    <a:pt x="5724" y="14007"/>
                  </a:lnTo>
                  <a:lnTo>
                    <a:pt x="5724" y="14074"/>
                  </a:lnTo>
                  <a:lnTo>
                    <a:pt x="5792" y="14142"/>
                  </a:lnTo>
                  <a:lnTo>
                    <a:pt x="5859" y="14142"/>
                  </a:lnTo>
                  <a:lnTo>
                    <a:pt x="6364" y="14613"/>
                  </a:lnTo>
                  <a:lnTo>
                    <a:pt x="6600" y="14882"/>
                  </a:lnTo>
                  <a:lnTo>
                    <a:pt x="6835" y="15118"/>
                  </a:lnTo>
                  <a:lnTo>
                    <a:pt x="6734" y="15253"/>
                  </a:lnTo>
                  <a:lnTo>
                    <a:pt x="6633" y="15387"/>
                  </a:lnTo>
                  <a:lnTo>
                    <a:pt x="6465" y="15623"/>
                  </a:lnTo>
                  <a:lnTo>
                    <a:pt x="6162" y="15960"/>
                  </a:lnTo>
                  <a:lnTo>
                    <a:pt x="6027" y="16162"/>
                  </a:lnTo>
                  <a:lnTo>
                    <a:pt x="5893" y="16330"/>
                  </a:lnTo>
                  <a:lnTo>
                    <a:pt x="5590" y="15960"/>
                  </a:lnTo>
                  <a:lnTo>
                    <a:pt x="5287" y="15657"/>
                  </a:lnTo>
                  <a:lnTo>
                    <a:pt x="4950" y="15320"/>
                  </a:lnTo>
                  <a:lnTo>
                    <a:pt x="4613" y="15017"/>
                  </a:lnTo>
                  <a:lnTo>
                    <a:pt x="3738" y="14209"/>
                  </a:lnTo>
                  <a:lnTo>
                    <a:pt x="3300" y="13838"/>
                  </a:lnTo>
                  <a:lnTo>
                    <a:pt x="2829" y="13502"/>
                  </a:lnTo>
                  <a:lnTo>
                    <a:pt x="2391" y="13165"/>
                  </a:lnTo>
                  <a:lnTo>
                    <a:pt x="1953" y="12761"/>
                  </a:lnTo>
                  <a:lnTo>
                    <a:pt x="1583" y="12323"/>
                  </a:lnTo>
                  <a:lnTo>
                    <a:pt x="1213" y="11886"/>
                  </a:lnTo>
                  <a:lnTo>
                    <a:pt x="1044" y="11684"/>
                  </a:lnTo>
                  <a:lnTo>
                    <a:pt x="708" y="11313"/>
                  </a:lnTo>
                  <a:lnTo>
                    <a:pt x="405" y="11010"/>
                  </a:lnTo>
                  <a:lnTo>
                    <a:pt x="270" y="10943"/>
                  </a:lnTo>
                  <a:lnTo>
                    <a:pt x="236" y="10909"/>
                  </a:lnTo>
                  <a:lnTo>
                    <a:pt x="270" y="10909"/>
                  </a:lnTo>
                  <a:lnTo>
                    <a:pt x="304" y="10876"/>
                  </a:lnTo>
                  <a:lnTo>
                    <a:pt x="438" y="10775"/>
                  </a:lnTo>
                  <a:lnTo>
                    <a:pt x="607" y="10505"/>
                  </a:lnTo>
                  <a:lnTo>
                    <a:pt x="910" y="10202"/>
                  </a:lnTo>
                  <a:lnTo>
                    <a:pt x="1044" y="10068"/>
                  </a:lnTo>
                  <a:lnTo>
                    <a:pt x="1246" y="9933"/>
                  </a:lnTo>
                  <a:close/>
                  <a:moveTo>
                    <a:pt x="17003" y="3098"/>
                  </a:moveTo>
                  <a:lnTo>
                    <a:pt x="17138" y="3502"/>
                  </a:lnTo>
                  <a:lnTo>
                    <a:pt x="17272" y="3906"/>
                  </a:lnTo>
                  <a:lnTo>
                    <a:pt x="17609" y="4681"/>
                  </a:lnTo>
                  <a:lnTo>
                    <a:pt x="17744" y="4984"/>
                  </a:lnTo>
                  <a:lnTo>
                    <a:pt x="17845" y="5320"/>
                  </a:lnTo>
                  <a:lnTo>
                    <a:pt x="18013" y="5960"/>
                  </a:lnTo>
                  <a:lnTo>
                    <a:pt x="18249" y="7307"/>
                  </a:lnTo>
                  <a:lnTo>
                    <a:pt x="18518" y="8721"/>
                  </a:lnTo>
                  <a:lnTo>
                    <a:pt x="18282" y="8755"/>
                  </a:lnTo>
                  <a:lnTo>
                    <a:pt x="18047" y="8788"/>
                  </a:lnTo>
                  <a:lnTo>
                    <a:pt x="17575" y="8923"/>
                  </a:lnTo>
                  <a:lnTo>
                    <a:pt x="16700" y="9260"/>
                  </a:lnTo>
                  <a:lnTo>
                    <a:pt x="15959" y="9495"/>
                  </a:lnTo>
                  <a:lnTo>
                    <a:pt x="15219" y="9697"/>
                  </a:lnTo>
                  <a:lnTo>
                    <a:pt x="13670" y="10034"/>
                  </a:lnTo>
                  <a:lnTo>
                    <a:pt x="12895" y="10202"/>
                  </a:lnTo>
                  <a:lnTo>
                    <a:pt x="12087" y="10404"/>
                  </a:lnTo>
                  <a:lnTo>
                    <a:pt x="10539" y="10876"/>
                  </a:lnTo>
                  <a:lnTo>
                    <a:pt x="9933" y="11044"/>
                  </a:lnTo>
                  <a:lnTo>
                    <a:pt x="9293" y="11179"/>
                  </a:lnTo>
                  <a:lnTo>
                    <a:pt x="8956" y="11280"/>
                  </a:lnTo>
                  <a:lnTo>
                    <a:pt x="8653" y="11381"/>
                  </a:lnTo>
                  <a:lnTo>
                    <a:pt x="8384" y="11482"/>
                  </a:lnTo>
                  <a:lnTo>
                    <a:pt x="8115" y="11650"/>
                  </a:lnTo>
                  <a:lnTo>
                    <a:pt x="8081" y="11684"/>
                  </a:lnTo>
                  <a:lnTo>
                    <a:pt x="8081" y="11751"/>
                  </a:lnTo>
                  <a:lnTo>
                    <a:pt x="8115" y="11818"/>
                  </a:lnTo>
                  <a:lnTo>
                    <a:pt x="8182" y="11818"/>
                  </a:lnTo>
                  <a:lnTo>
                    <a:pt x="8788" y="11616"/>
                  </a:lnTo>
                  <a:lnTo>
                    <a:pt x="9394" y="11482"/>
                  </a:lnTo>
                  <a:lnTo>
                    <a:pt x="10000" y="11347"/>
                  </a:lnTo>
                  <a:lnTo>
                    <a:pt x="10606" y="11179"/>
                  </a:lnTo>
                  <a:lnTo>
                    <a:pt x="12054" y="10741"/>
                  </a:lnTo>
                  <a:lnTo>
                    <a:pt x="13502" y="10371"/>
                  </a:lnTo>
                  <a:lnTo>
                    <a:pt x="14983" y="10068"/>
                  </a:lnTo>
                  <a:lnTo>
                    <a:pt x="15690" y="9899"/>
                  </a:lnTo>
                  <a:lnTo>
                    <a:pt x="16397" y="9697"/>
                  </a:lnTo>
                  <a:lnTo>
                    <a:pt x="16936" y="9495"/>
                  </a:lnTo>
                  <a:lnTo>
                    <a:pt x="17474" y="9293"/>
                  </a:lnTo>
                  <a:lnTo>
                    <a:pt x="18013" y="9125"/>
                  </a:lnTo>
                  <a:lnTo>
                    <a:pt x="18282" y="9058"/>
                  </a:lnTo>
                  <a:lnTo>
                    <a:pt x="18585" y="9024"/>
                  </a:lnTo>
                  <a:lnTo>
                    <a:pt x="18686" y="9529"/>
                  </a:lnTo>
                  <a:lnTo>
                    <a:pt x="18484" y="9529"/>
                  </a:lnTo>
                  <a:lnTo>
                    <a:pt x="18249" y="9563"/>
                  </a:lnTo>
                  <a:lnTo>
                    <a:pt x="17845" y="9664"/>
                  </a:lnTo>
                  <a:lnTo>
                    <a:pt x="17037" y="9967"/>
                  </a:lnTo>
                  <a:lnTo>
                    <a:pt x="16363" y="10202"/>
                  </a:lnTo>
                  <a:lnTo>
                    <a:pt x="15656" y="10404"/>
                  </a:lnTo>
                  <a:lnTo>
                    <a:pt x="14276" y="10775"/>
                  </a:lnTo>
                  <a:lnTo>
                    <a:pt x="11313" y="11583"/>
                  </a:lnTo>
                  <a:lnTo>
                    <a:pt x="9832" y="11953"/>
                  </a:lnTo>
                  <a:lnTo>
                    <a:pt x="8350" y="12323"/>
                  </a:lnTo>
                  <a:lnTo>
                    <a:pt x="8283" y="12357"/>
                  </a:lnTo>
                  <a:lnTo>
                    <a:pt x="8283" y="12458"/>
                  </a:lnTo>
                  <a:lnTo>
                    <a:pt x="8317" y="12525"/>
                  </a:lnTo>
                  <a:lnTo>
                    <a:pt x="8384" y="12559"/>
                  </a:lnTo>
                  <a:lnTo>
                    <a:pt x="9091" y="12458"/>
                  </a:lnTo>
                  <a:lnTo>
                    <a:pt x="9764" y="12357"/>
                  </a:lnTo>
                  <a:lnTo>
                    <a:pt x="10471" y="12189"/>
                  </a:lnTo>
                  <a:lnTo>
                    <a:pt x="11145" y="12020"/>
                  </a:lnTo>
                  <a:lnTo>
                    <a:pt x="12525" y="11616"/>
                  </a:lnTo>
                  <a:lnTo>
                    <a:pt x="13872" y="11212"/>
                  </a:lnTo>
                  <a:lnTo>
                    <a:pt x="15320" y="10808"/>
                  </a:lnTo>
                  <a:lnTo>
                    <a:pt x="16767" y="10371"/>
                  </a:lnTo>
                  <a:lnTo>
                    <a:pt x="17744" y="10068"/>
                  </a:lnTo>
                  <a:lnTo>
                    <a:pt x="18249" y="9933"/>
                  </a:lnTo>
                  <a:lnTo>
                    <a:pt x="18754" y="9832"/>
                  </a:lnTo>
                  <a:lnTo>
                    <a:pt x="18855" y="10371"/>
                  </a:lnTo>
                  <a:lnTo>
                    <a:pt x="17542" y="10775"/>
                  </a:lnTo>
                  <a:lnTo>
                    <a:pt x="16229" y="11179"/>
                  </a:lnTo>
                  <a:lnTo>
                    <a:pt x="14882" y="11515"/>
                  </a:lnTo>
                  <a:lnTo>
                    <a:pt x="13569" y="11818"/>
                  </a:lnTo>
                  <a:lnTo>
                    <a:pt x="12256" y="12121"/>
                  </a:lnTo>
                  <a:lnTo>
                    <a:pt x="10976" y="12458"/>
                  </a:lnTo>
                  <a:lnTo>
                    <a:pt x="9731" y="12761"/>
                  </a:lnTo>
                  <a:lnTo>
                    <a:pt x="9428" y="12862"/>
                  </a:lnTo>
                  <a:lnTo>
                    <a:pt x="9125" y="12963"/>
                  </a:lnTo>
                  <a:lnTo>
                    <a:pt x="8923" y="13098"/>
                  </a:lnTo>
                  <a:lnTo>
                    <a:pt x="8788" y="13131"/>
                  </a:lnTo>
                  <a:lnTo>
                    <a:pt x="8721" y="13165"/>
                  </a:lnTo>
                  <a:lnTo>
                    <a:pt x="8653" y="13199"/>
                  </a:lnTo>
                  <a:lnTo>
                    <a:pt x="8620" y="13232"/>
                  </a:lnTo>
                  <a:lnTo>
                    <a:pt x="8620" y="13300"/>
                  </a:lnTo>
                  <a:lnTo>
                    <a:pt x="8687" y="13333"/>
                  </a:lnTo>
                  <a:lnTo>
                    <a:pt x="8754" y="13401"/>
                  </a:lnTo>
                  <a:lnTo>
                    <a:pt x="8855" y="13401"/>
                  </a:lnTo>
                  <a:lnTo>
                    <a:pt x="9024" y="13300"/>
                  </a:lnTo>
                  <a:lnTo>
                    <a:pt x="9394" y="13165"/>
                  </a:lnTo>
                  <a:lnTo>
                    <a:pt x="9731" y="13064"/>
                  </a:lnTo>
                  <a:lnTo>
                    <a:pt x="10438" y="12896"/>
                  </a:lnTo>
                  <a:lnTo>
                    <a:pt x="11784" y="12525"/>
                  </a:lnTo>
                  <a:lnTo>
                    <a:pt x="12458" y="12357"/>
                  </a:lnTo>
                  <a:lnTo>
                    <a:pt x="13165" y="12222"/>
                  </a:lnTo>
                  <a:lnTo>
                    <a:pt x="14613" y="11886"/>
                  </a:lnTo>
                  <a:lnTo>
                    <a:pt x="16060" y="11515"/>
                  </a:lnTo>
                  <a:lnTo>
                    <a:pt x="17508" y="11111"/>
                  </a:lnTo>
                  <a:lnTo>
                    <a:pt x="18922" y="10674"/>
                  </a:lnTo>
                  <a:lnTo>
                    <a:pt x="19023" y="11078"/>
                  </a:lnTo>
                  <a:lnTo>
                    <a:pt x="17676" y="11414"/>
                  </a:lnTo>
                  <a:lnTo>
                    <a:pt x="16330" y="11785"/>
                  </a:lnTo>
                  <a:lnTo>
                    <a:pt x="14983" y="12155"/>
                  </a:lnTo>
                  <a:lnTo>
                    <a:pt x="13636" y="12424"/>
                  </a:lnTo>
                  <a:lnTo>
                    <a:pt x="12996" y="12593"/>
                  </a:lnTo>
                  <a:lnTo>
                    <a:pt x="12390" y="12761"/>
                  </a:lnTo>
                  <a:lnTo>
                    <a:pt x="11212" y="13165"/>
                  </a:lnTo>
                  <a:lnTo>
                    <a:pt x="10640" y="13300"/>
                  </a:lnTo>
                  <a:lnTo>
                    <a:pt x="10034" y="13434"/>
                  </a:lnTo>
                  <a:lnTo>
                    <a:pt x="9461" y="13569"/>
                  </a:lnTo>
                  <a:lnTo>
                    <a:pt x="9192" y="13670"/>
                  </a:lnTo>
                  <a:lnTo>
                    <a:pt x="8923" y="13805"/>
                  </a:lnTo>
                  <a:lnTo>
                    <a:pt x="8923" y="13838"/>
                  </a:lnTo>
                  <a:lnTo>
                    <a:pt x="8923" y="13906"/>
                  </a:lnTo>
                  <a:lnTo>
                    <a:pt x="8923" y="13939"/>
                  </a:lnTo>
                  <a:lnTo>
                    <a:pt x="8990" y="13939"/>
                  </a:lnTo>
                  <a:lnTo>
                    <a:pt x="9596" y="13838"/>
                  </a:lnTo>
                  <a:lnTo>
                    <a:pt x="10168" y="13704"/>
                  </a:lnTo>
                  <a:lnTo>
                    <a:pt x="11347" y="13367"/>
                  </a:lnTo>
                  <a:lnTo>
                    <a:pt x="12525" y="12997"/>
                  </a:lnTo>
                  <a:lnTo>
                    <a:pt x="13097" y="12828"/>
                  </a:lnTo>
                  <a:lnTo>
                    <a:pt x="13704" y="12694"/>
                  </a:lnTo>
                  <a:lnTo>
                    <a:pt x="15050" y="12424"/>
                  </a:lnTo>
                  <a:lnTo>
                    <a:pt x="15724" y="12256"/>
                  </a:lnTo>
                  <a:lnTo>
                    <a:pt x="16397" y="12088"/>
                  </a:lnTo>
                  <a:lnTo>
                    <a:pt x="17744" y="11717"/>
                  </a:lnTo>
                  <a:lnTo>
                    <a:pt x="19090" y="11347"/>
                  </a:lnTo>
                  <a:lnTo>
                    <a:pt x="19225" y="11818"/>
                  </a:lnTo>
                  <a:lnTo>
                    <a:pt x="19191" y="11818"/>
                  </a:lnTo>
                  <a:lnTo>
                    <a:pt x="18484" y="11919"/>
                  </a:lnTo>
                  <a:lnTo>
                    <a:pt x="17811" y="12088"/>
                  </a:lnTo>
                  <a:lnTo>
                    <a:pt x="17138" y="12256"/>
                  </a:lnTo>
                  <a:lnTo>
                    <a:pt x="16431" y="12458"/>
                  </a:lnTo>
                  <a:lnTo>
                    <a:pt x="15084" y="12929"/>
                  </a:lnTo>
                  <a:lnTo>
                    <a:pt x="14411" y="13131"/>
                  </a:lnTo>
                  <a:lnTo>
                    <a:pt x="13737" y="13333"/>
                  </a:lnTo>
                  <a:lnTo>
                    <a:pt x="11010" y="14007"/>
                  </a:lnTo>
                  <a:lnTo>
                    <a:pt x="10471" y="14142"/>
                  </a:lnTo>
                  <a:lnTo>
                    <a:pt x="9865" y="14276"/>
                  </a:lnTo>
                  <a:lnTo>
                    <a:pt x="9562" y="14377"/>
                  </a:lnTo>
                  <a:lnTo>
                    <a:pt x="9293" y="14478"/>
                  </a:lnTo>
                  <a:lnTo>
                    <a:pt x="9057" y="14613"/>
                  </a:lnTo>
                  <a:lnTo>
                    <a:pt x="8855" y="14781"/>
                  </a:lnTo>
                  <a:lnTo>
                    <a:pt x="8855" y="14815"/>
                  </a:lnTo>
                  <a:lnTo>
                    <a:pt x="8889" y="14849"/>
                  </a:lnTo>
                  <a:lnTo>
                    <a:pt x="9125" y="14849"/>
                  </a:lnTo>
                  <a:lnTo>
                    <a:pt x="9428" y="14815"/>
                  </a:lnTo>
                  <a:lnTo>
                    <a:pt x="9697" y="14748"/>
                  </a:lnTo>
                  <a:lnTo>
                    <a:pt x="10000" y="14647"/>
                  </a:lnTo>
                  <a:lnTo>
                    <a:pt x="10539" y="14478"/>
                  </a:lnTo>
                  <a:lnTo>
                    <a:pt x="11077" y="14310"/>
                  </a:lnTo>
                  <a:lnTo>
                    <a:pt x="13603" y="13670"/>
                  </a:lnTo>
                  <a:lnTo>
                    <a:pt x="14310" y="13468"/>
                  </a:lnTo>
                  <a:lnTo>
                    <a:pt x="14983" y="13266"/>
                  </a:lnTo>
                  <a:lnTo>
                    <a:pt x="16363" y="12828"/>
                  </a:lnTo>
                  <a:lnTo>
                    <a:pt x="17070" y="12593"/>
                  </a:lnTo>
                  <a:lnTo>
                    <a:pt x="17777" y="12424"/>
                  </a:lnTo>
                  <a:lnTo>
                    <a:pt x="18484" y="12256"/>
                  </a:lnTo>
                  <a:lnTo>
                    <a:pt x="19191" y="12155"/>
                  </a:lnTo>
                  <a:lnTo>
                    <a:pt x="19292" y="12121"/>
                  </a:lnTo>
                  <a:lnTo>
                    <a:pt x="19427" y="12660"/>
                  </a:lnTo>
                  <a:lnTo>
                    <a:pt x="19158" y="12660"/>
                  </a:lnTo>
                  <a:lnTo>
                    <a:pt x="18888" y="12727"/>
                  </a:lnTo>
                  <a:lnTo>
                    <a:pt x="18215" y="12929"/>
                  </a:lnTo>
                  <a:lnTo>
                    <a:pt x="17542" y="13131"/>
                  </a:lnTo>
                  <a:lnTo>
                    <a:pt x="16633" y="13401"/>
                  </a:lnTo>
                  <a:lnTo>
                    <a:pt x="15757" y="13670"/>
                  </a:lnTo>
                  <a:lnTo>
                    <a:pt x="14848" y="13939"/>
                  </a:lnTo>
                  <a:lnTo>
                    <a:pt x="13973" y="14209"/>
                  </a:lnTo>
                  <a:lnTo>
                    <a:pt x="11549" y="14849"/>
                  </a:lnTo>
                  <a:lnTo>
                    <a:pt x="10269" y="15152"/>
                  </a:lnTo>
                  <a:lnTo>
                    <a:pt x="9933" y="15253"/>
                  </a:lnTo>
                  <a:lnTo>
                    <a:pt x="9731" y="15286"/>
                  </a:lnTo>
                  <a:lnTo>
                    <a:pt x="9529" y="15286"/>
                  </a:lnTo>
                  <a:lnTo>
                    <a:pt x="9495" y="15320"/>
                  </a:lnTo>
                  <a:lnTo>
                    <a:pt x="9495" y="15354"/>
                  </a:lnTo>
                  <a:lnTo>
                    <a:pt x="9495" y="15387"/>
                  </a:lnTo>
                  <a:lnTo>
                    <a:pt x="9630" y="15455"/>
                  </a:lnTo>
                  <a:lnTo>
                    <a:pt x="9764" y="15488"/>
                  </a:lnTo>
                  <a:lnTo>
                    <a:pt x="9933" y="15488"/>
                  </a:lnTo>
                  <a:lnTo>
                    <a:pt x="10101" y="15455"/>
                  </a:lnTo>
                  <a:lnTo>
                    <a:pt x="10438" y="15387"/>
                  </a:lnTo>
                  <a:lnTo>
                    <a:pt x="10707" y="15320"/>
                  </a:lnTo>
                  <a:lnTo>
                    <a:pt x="12054" y="14983"/>
                  </a:lnTo>
                  <a:lnTo>
                    <a:pt x="13401" y="14647"/>
                  </a:lnTo>
                  <a:lnTo>
                    <a:pt x="14882" y="14243"/>
                  </a:lnTo>
                  <a:lnTo>
                    <a:pt x="15623" y="14040"/>
                  </a:lnTo>
                  <a:lnTo>
                    <a:pt x="16330" y="13805"/>
                  </a:lnTo>
                  <a:lnTo>
                    <a:pt x="18114" y="13266"/>
                  </a:lnTo>
                  <a:lnTo>
                    <a:pt x="18754" y="13030"/>
                  </a:lnTo>
                  <a:lnTo>
                    <a:pt x="19090" y="12929"/>
                  </a:lnTo>
                  <a:lnTo>
                    <a:pt x="19494" y="12929"/>
                  </a:lnTo>
                  <a:lnTo>
                    <a:pt x="19999" y="14882"/>
                  </a:lnTo>
                  <a:lnTo>
                    <a:pt x="17508" y="15623"/>
                  </a:lnTo>
                  <a:lnTo>
                    <a:pt x="15017" y="16364"/>
                  </a:lnTo>
                  <a:lnTo>
                    <a:pt x="12559" y="17003"/>
                  </a:lnTo>
                  <a:lnTo>
                    <a:pt x="11885" y="17172"/>
                  </a:lnTo>
                  <a:lnTo>
                    <a:pt x="11212" y="17306"/>
                  </a:lnTo>
                  <a:lnTo>
                    <a:pt x="10539" y="17475"/>
                  </a:lnTo>
                  <a:lnTo>
                    <a:pt x="9899" y="17677"/>
                  </a:lnTo>
                  <a:lnTo>
                    <a:pt x="9865" y="17710"/>
                  </a:lnTo>
                  <a:lnTo>
                    <a:pt x="9865" y="17744"/>
                  </a:lnTo>
                  <a:lnTo>
                    <a:pt x="9865" y="17778"/>
                  </a:lnTo>
                  <a:lnTo>
                    <a:pt x="9899" y="17778"/>
                  </a:lnTo>
                  <a:lnTo>
                    <a:pt x="10471" y="17744"/>
                  </a:lnTo>
                  <a:lnTo>
                    <a:pt x="11044" y="17677"/>
                  </a:lnTo>
                  <a:lnTo>
                    <a:pt x="12121" y="17407"/>
                  </a:lnTo>
                  <a:lnTo>
                    <a:pt x="13502" y="17071"/>
                  </a:lnTo>
                  <a:lnTo>
                    <a:pt x="14848" y="16700"/>
                  </a:lnTo>
                  <a:lnTo>
                    <a:pt x="17474" y="15960"/>
                  </a:lnTo>
                  <a:lnTo>
                    <a:pt x="20067" y="15185"/>
                  </a:lnTo>
                  <a:lnTo>
                    <a:pt x="20168" y="15657"/>
                  </a:lnTo>
                  <a:lnTo>
                    <a:pt x="19629" y="15825"/>
                  </a:lnTo>
                  <a:lnTo>
                    <a:pt x="19090" y="15960"/>
                  </a:lnTo>
                  <a:lnTo>
                    <a:pt x="18552" y="16094"/>
                  </a:lnTo>
                  <a:lnTo>
                    <a:pt x="18013" y="16229"/>
                  </a:lnTo>
                  <a:lnTo>
                    <a:pt x="16666" y="16633"/>
                  </a:lnTo>
                  <a:lnTo>
                    <a:pt x="15993" y="16835"/>
                  </a:lnTo>
                  <a:lnTo>
                    <a:pt x="15320" y="17037"/>
                  </a:lnTo>
                  <a:lnTo>
                    <a:pt x="12862" y="17643"/>
                  </a:lnTo>
                  <a:lnTo>
                    <a:pt x="11616" y="17946"/>
                  </a:lnTo>
                  <a:lnTo>
                    <a:pt x="11010" y="18114"/>
                  </a:lnTo>
                  <a:lnTo>
                    <a:pt x="10404" y="18316"/>
                  </a:lnTo>
                  <a:lnTo>
                    <a:pt x="10303" y="18350"/>
                  </a:lnTo>
                  <a:lnTo>
                    <a:pt x="9630" y="17677"/>
                  </a:lnTo>
                  <a:lnTo>
                    <a:pt x="9125" y="17104"/>
                  </a:lnTo>
                  <a:lnTo>
                    <a:pt x="8552" y="16498"/>
                  </a:lnTo>
                  <a:lnTo>
                    <a:pt x="8249" y="16229"/>
                  </a:lnTo>
                  <a:lnTo>
                    <a:pt x="7946" y="15960"/>
                  </a:lnTo>
                  <a:lnTo>
                    <a:pt x="7610" y="15724"/>
                  </a:lnTo>
                  <a:lnTo>
                    <a:pt x="7273" y="15556"/>
                  </a:lnTo>
                  <a:lnTo>
                    <a:pt x="7172" y="15185"/>
                  </a:lnTo>
                  <a:lnTo>
                    <a:pt x="7172" y="15118"/>
                  </a:lnTo>
                  <a:lnTo>
                    <a:pt x="7138" y="15084"/>
                  </a:lnTo>
                  <a:lnTo>
                    <a:pt x="7105" y="15051"/>
                  </a:lnTo>
                  <a:lnTo>
                    <a:pt x="6768" y="14074"/>
                  </a:lnTo>
                  <a:lnTo>
                    <a:pt x="6600" y="13569"/>
                  </a:lnTo>
                  <a:lnTo>
                    <a:pt x="6465" y="13064"/>
                  </a:lnTo>
                  <a:lnTo>
                    <a:pt x="6095" y="11616"/>
                  </a:lnTo>
                  <a:lnTo>
                    <a:pt x="5792" y="10135"/>
                  </a:lnTo>
                  <a:lnTo>
                    <a:pt x="5489" y="8755"/>
                  </a:lnTo>
                  <a:lnTo>
                    <a:pt x="5320" y="8048"/>
                  </a:lnTo>
                  <a:lnTo>
                    <a:pt x="5219" y="7374"/>
                  </a:lnTo>
                  <a:lnTo>
                    <a:pt x="5219" y="7105"/>
                  </a:lnTo>
                  <a:lnTo>
                    <a:pt x="5253" y="6869"/>
                  </a:lnTo>
                  <a:lnTo>
                    <a:pt x="5320" y="6667"/>
                  </a:lnTo>
                  <a:lnTo>
                    <a:pt x="5421" y="6465"/>
                  </a:lnTo>
                  <a:lnTo>
                    <a:pt x="5556" y="6297"/>
                  </a:lnTo>
                  <a:lnTo>
                    <a:pt x="5724" y="6162"/>
                  </a:lnTo>
                  <a:lnTo>
                    <a:pt x="5926" y="6027"/>
                  </a:lnTo>
                  <a:lnTo>
                    <a:pt x="6128" y="5926"/>
                  </a:lnTo>
                  <a:lnTo>
                    <a:pt x="6398" y="5825"/>
                  </a:lnTo>
                  <a:lnTo>
                    <a:pt x="6499" y="5758"/>
                  </a:lnTo>
                  <a:lnTo>
                    <a:pt x="6566" y="5657"/>
                  </a:lnTo>
                  <a:lnTo>
                    <a:pt x="6600" y="5657"/>
                  </a:lnTo>
                  <a:lnTo>
                    <a:pt x="7071" y="5623"/>
                  </a:lnTo>
                  <a:lnTo>
                    <a:pt x="7542" y="5522"/>
                  </a:lnTo>
                  <a:lnTo>
                    <a:pt x="8485" y="5253"/>
                  </a:lnTo>
                  <a:lnTo>
                    <a:pt x="9259" y="5051"/>
                  </a:lnTo>
                  <a:lnTo>
                    <a:pt x="10000" y="4849"/>
                  </a:lnTo>
                  <a:lnTo>
                    <a:pt x="10774" y="4613"/>
                  </a:lnTo>
                  <a:lnTo>
                    <a:pt x="11549" y="4445"/>
                  </a:lnTo>
                  <a:lnTo>
                    <a:pt x="12929" y="4142"/>
                  </a:lnTo>
                  <a:lnTo>
                    <a:pt x="14310" y="3839"/>
                  </a:lnTo>
                  <a:lnTo>
                    <a:pt x="15656" y="3536"/>
                  </a:lnTo>
                  <a:lnTo>
                    <a:pt x="16330" y="3334"/>
                  </a:lnTo>
                  <a:lnTo>
                    <a:pt x="17003" y="3098"/>
                  </a:lnTo>
                  <a:close/>
                  <a:moveTo>
                    <a:pt x="20235" y="15892"/>
                  </a:moveTo>
                  <a:lnTo>
                    <a:pt x="20336" y="16397"/>
                  </a:lnTo>
                  <a:lnTo>
                    <a:pt x="18181" y="16835"/>
                  </a:lnTo>
                  <a:lnTo>
                    <a:pt x="17104" y="17104"/>
                  </a:lnTo>
                  <a:lnTo>
                    <a:pt x="16027" y="17374"/>
                  </a:lnTo>
                  <a:lnTo>
                    <a:pt x="14815" y="17710"/>
                  </a:lnTo>
                  <a:lnTo>
                    <a:pt x="13636" y="18114"/>
                  </a:lnTo>
                  <a:lnTo>
                    <a:pt x="13064" y="18283"/>
                  </a:lnTo>
                  <a:lnTo>
                    <a:pt x="12491" y="18451"/>
                  </a:lnTo>
                  <a:lnTo>
                    <a:pt x="11919" y="18619"/>
                  </a:lnTo>
                  <a:lnTo>
                    <a:pt x="11347" y="18821"/>
                  </a:lnTo>
                  <a:lnTo>
                    <a:pt x="11111" y="18855"/>
                  </a:lnTo>
                  <a:lnTo>
                    <a:pt x="10909" y="18956"/>
                  </a:lnTo>
                  <a:lnTo>
                    <a:pt x="10471" y="18518"/>
                  </a:lnTo>
                  <a:lnTo>
                    <a:pt x="10606" y="18485"/>
                  </a:lnTo>
                  <a:lnTo>
                    <a:pt x="10741" y="18451"/>
                  </a:lnTo>
                  <a:lnTo>
                    <a:pt x="10842" y="18384"/>
                  </a:lnTo>
                  <a:lnTo>
                    <a:pt x="11380" y="18283"/>
                  </a:lnTo>
                  <a:lnTo>
                    <a:pt x="11885" y="18182"/>
                  </a:lnTo>
                  <a:lnTo>
                    <a:pt x="12929" y="17879"/>
                  </a:lnTo>
                  <a:lnTo>
                    <a:pt x="15623" y="17205"/>
                  </a:lnTo>
                  <a:lnTo>
                    <a:pt x="16296" y="17003"/>
                  </a:lnTo>
                  <a:lnTo>
                    <a:pt x="16936" y="16801"/>
                  </a:lnTo>
                  <a:lnTo>
                    <a:pt x="18282" y="16397"/>
                  </a:lnTo>
                  <a:lnTo>
                    <a:pt x="19259" y="16162"/>
                  </a:lnTo>
                  <a:lnTo>
                    <a:pt x="19764" y="16061"/>
                  </a:lnTo>
                  <a:lnTo>
                    <a:pt x="20235" y="15892"/>
                  </a:lnTo>
                  <a:close/>
                  <a:moveTo>
                    <a:pt x="20403" y="16667"/>
                  </a:moveTo>
                  <a:lnTo>
                    <a:pt x="20504" y="17138"/>
                  </a:lnTo>
                  <a:lnTo>
                    <a:pt x="19393" y="17407"/>
                  </a:lnTo>
                  <a:lnTo>
                    <a:pt x="18282" y="17677"/>
                  </a:lnTo>
                  <a:lnTo>
                    <a:pt x="17205" y="18013"/>
                  </a:lnTo>
                  <a:lnTo>
                    <a:pt x="16128" y="18384"/>
                  </a:lnTo>
                  <a:lnTo>
                    <a:pt x="15118" y="18754"/>
                  </a:lnTo>
                  <a:lnTo>
                    <a:pt x="14074" y="19124"/>
                  </a:lnTo>
                  <a:lnTo>
                    <a:pt x="13502" y="19293"/>
                  </a:lnTo>
                  <a:lnTo>
                    <a:pt x="12929" y="19394"/>
                  </a:lnTo>
                  <a:lnTo>
                    <a:pt x="11751" y="19596"/>
                  </a:lnTo>
                  <a:lnTo>
                    <a:pt x="11717" y="19629"/>
                  </a:lnTo>
                  <a:lnTo>
                    <a:pt x="11683" y="19663"/>
                  </a:lnTo>
                  <a:lnTo>
                    <a:pt x="11212" y="19259"/>
                  </a:lnTo>
                  <a:lnTo>
                    <a:pt x="11111" y="19158"/>
                  </a:lnTo>
                  <a:lnTo>
                    <a:pt x="11313" y="19091"/>
                  </a:lnTo>
                  <a:lnTo>
                    <a:pt x="11515" y="19023"/>
                  </a:lnTo>
                  <a:lnTo>
                    <a:pt x="12020" y="18889"/>
                  </a:lnTo>
                  <a:lnTo>
                    <a:pt x="12289" y="18855"/>
                  </a:lnTo>
                  <a:lnTo>
                    <a:pt x="12424" y="18821"/>
                  </a:lnTo>
                  <a:lnTo>
                    <a:pt x="12525" y="18754"/>
                  </a:lnTo>
                  <a:lnTo>
                    <a:pt x="12559" y="18754"/>
                  </a:lnTo>
                  <a:lnTo>
                    <a:pt x="13468" y="18451"/>
                  </a:lnTo>
                  <a:lnTo>
                    <a:pt x="14680" y="18047"/>
                  </a:lnTo>
                  <a:lnTo>
                    <a:pt x="15858" y="17677"/>
                  </a:lnTo>
                  <a:lnTo>
                    <a:pt x="17003" y="17407"/>
                  </a:lnTo>
                  <a:lnTo>
                    <a:pt x="18114" y="17138"/>
                  </a:lnTo>
                  <a:lnTo>
                    <a:pt x="20403" y="16667"/>
                  </a:lnTo>
                  <a:close/>
                  <a:moveTo>
                    <a:pt x="6835" y="15556"/>
                  </a:moveTo>
                  <a:lnTo>
                    <a:pt x="7239" y="15825"/>
                  </a:lnTo>
                  <a:lnTo>
                    <a:pt x="7610" y="16094"/>
                  </a:lnTo>
                  <a:lnTo>
                    <a:pt x="7980" y="16397"/>
                  </a:lnTo>
                  <a:lnTo>
                    <a:pt x="8317" y="16700"/>
                  </a:lnTo>
                  <a:lnTo>
                    <a:pt x="8990" y="17340"/>
                  </a:lnTo>
                  <a:lnTo>
                    <a:pt x="9630" y="18013"/>
                  </a:lnTo>
                  <a:lnTo>
                    <a:pt x="10337" y="18754"/>
                  </a:lnTo>
                  <a:lnTo>
                    <a:pt x="11044" y="19461"/>
                  </a:lnTo>
                  <a:lnTo>
                    <a:pt x="11380" y="19730"/>
                  </a:lnTo>
                  <a:lnTo>
                    <a:pt x="11717" y="20000"/>
                  </a:lnTo>
                  <a:lnTo>
                    <a:pt x="12054" y="20303"/>
                  </a:lnTo>
                  <a:lnTo>
                    <a:pt x="12357" y="20572"/>
                  </a:lnTo>
                  <a:lnTo>
                    <a:pt x="12289" y="20639"/>
                  </a:lnTo>
                  <a:lnTo>
                    <a:pt x="12256" y="20707"/>
                  </a:lnTo>
                  <a:lnTo>
                    <a:pt x="12256" y="20740"/>
                  </a:lnTo>
                  <a:lnTo>
                    <a:pt x="12054" y="20976"/>
                  </a:lnTo>
                  <a:lnTo>
                    <a:pt x="11852" y="21178"/>
                  </a:lnTo>
                  <a:lnTo>
                    <a:pt x="11650" y="21346"/>
                  </a:lnTo>
                  <a:lnTo>
                    <a:pt x="11414" y="21212"/>
                  </a:lnTo>
                  <a:lnTo>
                    <a:pt x="11212" y="21077"/>
                  </a:lnTo>
                  <a:lnTo>
                    <a:pt x="10842" y="20740"/>
                  </a:lnTo>
                  <a:lnTo>
                    <a:pt x="10438" y="20404"/>
                  </a:lnTo>
                  <a:lnTo>
                    <a:pt x="10034" y="20067"/>
                  </a:lnTo>
                  <a:lnTo>
                    <a:pt x="9226" y="19293"/>
                  </a:lnTo>
                  <a:lnTo>
                    <a:pt x="8384" y="18552"/>
                  </a:lnTo>
                  <a:lnTo>
                    <a:pt x="7643" y="17946"/>
                  </a:lnTo>
                  <a:lnTo>
                    <a:pt x="7273" y="17643"/>
                  </a:lnTo>
                  <a:lnTo>
                    <a:pt x="6936" y="17273"/>
                  </a:lnTo>
                  <a:lnTo>
                    <a:pt x="6566" y="16835"/>
                  </a:lnTo>
                  <a:lnTo>
                    <a:pt x="6364" y="16633"/>
                  </a:lnTo>
                  <a:lnTo>
                    <a:pt x="6128" y="16465"/>
                  </a:lnTo>
                  <a:lnTo>
                    <a:pt x="6398" y="16128"/>
                  </a:lnTo>
                  <a:lnTo>
                    <a:pt x="6701" y="15791"/>
                  </a:lnTo>
                  <a:lnTo>
                    <a:pt x="6835" y="15556"/>
                  </a:lnTo>
                  <a:close/>
                  <a:moveTo>
                    <a:pt x="20538" y="17407"/>
                  </a:moveTo>
                  <a:lnTo>
                    <a:pt x="20673" y="18081"/>
                  </a:lnTo>
                  <a:lnTo>
                    <a:pt x="20942" y="19562"/>
                  </a:lnTo>
                  <a:lnTo>
                    <a:pt x="18619" y="20134"/>
                  </a:lnTo>
                  <a:lnTo>
                    <a:pt x="16296" y="20707"/>
                  </a:lnTo>
                  <a:lnTo>
                    <a:pt x="14916" y="21077"/>
                  </a:lnTo>
                  <a:lnTo>
                    <a:pt x="13535" y="21481"/>
                  </a:lnTo>
                  <a:lnTo>
                    <a:pt x="12862" y="21683"/>
                  </a:lnTo>
                  <a:lnTo>
                    <a:pt x="12963" y="21616"/>
                  </a:lnTo>
                  <a:lnTo>
                    <a:pt x="13030" y="21515"/>
                  </a:lnTo>
                  <a:lnTo>
                    <a:pt x="13064" y="21414"/>
                  </a:lnTo>
                  <a:lnTo>
                    <a:pt x="13064" y="21279"/>
                  </a:lnTo>
                  <a:lnTo>
                    <a:pt x="12996" y="21178"/>
                  </a:lnTo>
                  <a:lnTo>
                    <a:pt x="12895" y="21077"/>
                  </a:lnTo>
                  <a:lnTo>
                    <a:pt x="12794" y="20976"/>
                  </a:lnTo>
                  <a:lnTo>
                    <a:pt x="12559" y="20774"/>
                  </a:lnTo>
                  <a:lnTo>
                    <a:pt x="12660" y="20572"/>
                  </a:lnTo>
                  <a:lnTo>
                    <a:pt x="12660" y="20505"/>
                  </a:lnTo>
                  <a:lnTo>
                    <a:pt x="12592" y="20471"/>
                  </a:lnTo>
                  <a:lnTo>
                    <a:pt x="12592" y="20437"/>
                  </a:lnTo>
                  <a:lnTo>
                    <a:pt x="12929" y="20404"/>
                  </a:lnTo>
                  <a:lnTo>
                    <a:pt x="13266" y="20336"/>
                  </a:lnTo>
                  <a:lnTo>
                    <a:pt x="13973" y="20168"/>
                  </a:lnTo>
                  <a:lnTo>
                    <a:pt x="14646" y="19966"/>
                  </a:lnTo>
                  <a:lnTo>
                    <a:pt x="15286" y="19764"/>
                  </a:lnTo>
                  <a:lnTo>
                    <a:pt x="15690" y="19629"/>
                  </a:lnTo>
                  <a:lnTo>
                    <a:pt x="16094" y="19461"/>
                  </a:lnTo>
                  <a:lnTo>
                    <a:pt x="16868" y="19091"/>
                  </a:lnTo>
                  <a:lnTo>
                    <a:pt x="17239" y="18956"/>
                  </a:lnTo>
                  <a:lnTo>
                    <a:pt x="17643" y="18821"/>
                  </a:lnTo>
                  <a:lnTo>
                    <a:pt x="18047" y="18720"/>
                  </a:lnTo>
                  <a:lnTo>
                    <a:pt x="18484" y="18687"/>
                  </a:lnTo>
                  <a:lnTo>
                    <a:pt x="18552" y="18687"/>
                  </a:lnTo>
                  <a:lnTo>
                    <a:pt x="18585" y="18653"/>
                  </a:lnTo>
                  <a:lnTo>
                    <a:pt x="18619" y="18552"/>
                  </a:lnTo>
                  <a:lnTo>
                    <a:pt x="18585" y="18451"/>
                  </a:lnTo>
                  <a:lnTo>
                    <a:pt x="18552" y="18417"/>
                  </a:lnTo>
                  <a:lnTo>
                    <a:pt x="18484" y="18384"/>
                  </a:lnTo>
                  <a:lnTo>
                    <a:pt x="18114" y="18417"/>
                  </a:lnTo>
                  <a:lnTo>
                    <a:pt x="17777" y="18485"/>
                  </a:lnTo>
                  <a:lnTo>
                    <a:pt x="17407" y="18552"/>
                  </a:lnTo>
                  <a:lnTo>
                    <a:pt x="17070" y="18687"/>
                  </a:lnTo>
                  <a:lnTo>
                    <a:pt x="16397" y="18956"/>
                  </a:lnTo>
                  <a:lnTo>
                    <a:pt x="15757" y="19259"/>
                  </a:lnTo>
                  <a:lnTo>
                    <a:pt x="15353" y="19427"/>
                  </a:lnTo>
                  <a:lnTo>
                    <a:pt x="14916" y="19562"/>
                  </a:lnTo>
                  <a:lnTo>
                    <a:pt x="14108" y="19798"/>
                  </a:lnTo>
                  <a:lnTo>
                    <a:pt x="13232" y="20000"/>
                  </a:lnTo>
                  <a:lnTo>
                    <a:pt x="12828" y="20134"/>
                  </a:lnTo>
                  <a:lnTo>
                    <a:pt x="12424" y="20269"/>
                  </a:lnTo>
                  <a:lnTo>
                    <a:pt x="11784" y="19730"/>
                  </a:lnTo>
                  <a:lnTo>
                    <a:pt x="12054" y="19764"/>
                  </a:lnTo>
                  <a:lnTo>
                    <a:pt x="12323" y="19764"/>
                  </a:lnTo>
                  <a:lnTo>
                    <a:pt x="12828" y="19730"/>
                  </a:lnTo>
                  <a:lnTo>
                    <a:pt x="13367" y="19629"/>
                  </a:lnTo>
                  <a:lnTo>
                    <a:pt x="13906" y="19461"/>
                  </a:lnTo>
                  <a:lnTo>
                    <a:pt x="14444" y="19293"/>
                  </a:lnTo>
                  <a:lnTo>
                    <a:pt x="14983" y="19091"/>
                  </a:lnTo>
                  <a:lnTo>
                    <a:pt x="15959" y="18720"/>
                  </a:lnTo>
                  <a:lnTo>
                    <a:pt x="17070" y="18316"/>
                  </a:lnTo>
                  <a:lnTo>
                    <a:pt x="18215" y="17980"/>
                  </a:lnTo>
                  <a:lnTo>
                    <a:pt x="19393" y="17677"/>
                  </a:lnTo>
                  <a:lnTo>
                    <a:pt x="20538" y="17407"/>
                  </a:lnTo>
                  <a:close/>
                  <a:moveTo>
                    <a:pt x="12458" y="20909"/>
                  </a:moveTo>
                  <a:lnTo>
                    <a:pt x="12559" y="21010"/>
                  </a:lnTo>
                  <a:lnTo>
                    <a:pt x="12761" y="21178"/>
                  </a:lnTo>
                  <a:lnTo>
                    <a:pt x="12862" y="21245"/>
                  </a:lnTo>
                  <a:lnTo>
                    <a:pt x="12895" y="21313"/>
                  </a:lnTo>
                  <a:lnTo>
                    <a:pt x="12895" y="21380"/>
                  </a:lnTo>
                  <a:lnTo>
                    <a:pt x="12794" y="21447"/>
                  </a:lnTo>
                  <a:lnTo>
                    <a:pt x="12693" y="21582"/>
                  </a:lnTo>
                  <a:lnTo>
                    <a:pt x="12559" y="21649"/>
                  </a:lnTo>
                  <a:lnTo>
                    <a:pt x="12390" y="21717"/>
                  </a:lnTo>
                  <a:lnTo>
                    <a:pt x="12222" y="21717"/>
                  </a:lnTo>
                  <a:lnTo>
                    <a:pt x="12020" y="21616"/>
                  </a:lnTo>
                  <a:lnTo>
                    <a:pt x="11919" y="21548"/>
                  </a:lnTo>
                  <a:lnTo>
                    <a:pt x="11852" y="21481"/>
                  </a:lnTo>
                  <a:lnTo>
                    <a:pt x="12020" y="21346"/>
                  </a:lnTo>
                  <a:lnTo>
                    <a:pt x="12155" y="21212"/>
                  </a:lnTo>
                  <a:lnTo>
                    <a:pt x="12458" y="20909"/>
                  </a:lnTo>
                  <a:close/>
                  <a:moveTo>
                    <a:pt x="17979" y="2661"/>
                  </a:moveTo>
                  <a:lnTo>
                    <a:pt x="18047" y="2762"/>
                  </a:lnTo>
                  <a:lnTo>
                    <a:pt x="18148" y="2762"/>
                  </a:lnTo>
                  <a:lnTo>
                    <a:pt x="18080" y="2829"/>
                  </a:lnTo>
                  <a:lnTo>
                    <a:pt x="18080" y="2964"/>
                  </a:lnTo>
                  <a:lnTo>
                    <a:pt x="18181" y="3300"/>
                  </a:lnTo>
                  <a:lnTo>
                    <a:pt x="18417" y="3940"/>
                  </a:lnTo>
                  <a:lnTo>
                    <a:pt x="18787" y="5085"/>
                  </a:lnTo>
                  <a:lnTo>
                    <a:pt x="19124" y="6230"/>
                  </a:lnTo>
                  <a:lnTo>
                    <a:pt x="19427" y="7576"/>
                  </a:lnTo>
                  <a:lnTo>
                    <a:pt x="19595" y="8250"/>
                  </a:lnTo>
                  <a:lnTo>
                    <a:pt x="19764" y="8923"/>
                  </a:lnTo>
                  <a:lnTo>
                    <a:pt x="20134" y="10236"/>
                  </a:lnTo>
                  <a:lnTo>
                    <a:pt x="20302" y="10876"/>
                  </a:lnTo>
                  <a:lnTo>
                    <a:pt x="20471" y="11549"/>
                  </a:lnTo>
                  <a:lnTo>
                    <a:pt x="20605" y="12222"/>
                  </a:lnTo>
                  <a:lnTo>
                    <a:pt x="20706" y="12929"/>
                  </a:lnTo>
                  <a:lnTo>
                    <a:pt x="20807" y="13636"/>
                  </a:lnTo>
                  <a:lnTo>
                    <a:pt x="20942" y="14344"/>
                  </a:lnTo>
                  <a:lnTo>
                    <a:pt x="21211" y="15724"/>
                  </a:lnTo>
                  <a:lnTo>
                    <a:pt x="21548" y="17104"/>
                  </a:lnTo>
                  <a:lnTo>
                    <a:pt x="21885" y="18350"/>
                  </a:lnTo>
                  <a:lnTo>
                    <a:pt x="22289" y="19596"/>
                  </a:lnTo>
                  <a:lnTo>
                    <a:pt x="22659" y="20841"/>
                  </a:lnTo>
                  <a:lnTo>
                    <a:pt x="23063" y="22087"/>
                  </a:lnTo>
                  <a:lnTo>
                    <a:pt x="22895" y="21952"/>
                  </a:lnTo>
                  <a:lnTo>
                    <a:pt x="22760" y="21784"/>
                  </a:lnTo>
                  <a:lnTo>
                    <a:pt x="22727" y="21750"/>
                  </a:lnTo>
                  <a:lnTo>
                    <a:pt x="22659" y="21717"/>
                  </a:lnTo>
                  <a:lnTo>
                    <a:pt x="22592" y="21750"/>
                  </a:lnTo>
                  <a:lnTo>
                    <a:pt x="22558" y="21784"/>
                  </a:lnTo>
                  <a:lnTo>
                    <a:pt x="22424" y="21986"/>
                  </a:lnTo>
                  <a:lnTo>
                    <a:pt x="22356" y="22188"/>
                  </a:lnTo>
                  <a:lnTo>
                    <a:pt x="22222" y="22559"/>
                  </a:lnTo>
                  <a:lnTo>
                    <a:pt x="21986" y="22053"/>
                  </a:lnTo>
                  <a:lnTo>
                    <a:pt x="21784" y="21515"/>
                  </a:lnTo>
                  <a:lnTo>
                    <a:pt x="21616" y="20976"/>
                  </a:lnTo>
                  <a:lnTo>
                    <a:pt x="21447" y="20437"/>
                  </a:lnTo>
                  <a:lnTo>
                    <a:pt x="21481" y="20404"/>
                  </a:lnTo>
                  <a:lnTo>
                    <a:pt x="21447" y="20336"/>
                  </a:lnTo>
                  <a:lnTo>
                    <a:pt x="21447" y="20303"/>
                  </a:lnTo>
                  <a:lnTo>
                    <a:pt x="21380" y="20269"/>
                  </a:lnTo>
                  <a:lnTo>
                    <a:pt x="21245" y="19629"/>
                  </a:lnTo>
                  <a:lnTo>
                    <a:pt x="21077" y="18821"/>
                  </a:lnTo>
                  <a:lnTo>
                    <a:pt x="20908" y="18013"/>
                  </a:lnTo>
                  <a:lnTo>
                    <a:pt x="20774" y="17340"/>
                  </a:lnTo>
                  <a:lnTo>
                    <a:pt x="20807" y="17273"/>
                  </a:lnTo>
                  <a:lnTo>
                    <a:pt x="20807" y="17239"/>
                  </a:lnTo>
                  <a:lnTo>
                    <a:pt x="20774" y="17172"/>
                  </a:lnTo>
                  <a:lnTo>
                    <a:pt x="20740" y="17138"/>
                  </a:lnTo>
                  <a:lnTo>
                    <a:pt x="20471" y="15791"/>
                  </a:lnTo>
                  <a:lnTo>
                    <a:pt x="20504" y="15758"/>
                  </a:lnTo>
                  <a:lnTo>
                    <a:pt x="20504" y="15690"/>
                  </a:lnTo>
                  <a:lnTo>
                    <a:pt x="20471" y="15657"/>
                  </a:lnTo>
                  <a:lnTo>
                    <a:pt x="20403" y="15589"/>
                  </a:lnTo>
                  <a:lnTo>
                    <a:pt x="20302" y="15118"/>
                  </a:lnTo>
                  <a:lnTo>
                    <a:pt x="20336" y="15017"/>
                  </a:lnTo>
                  <a:lnTo>
                    <a:pt x="20336" y="14950"/>
                  </a:lnTo>
                  <a:lnTo>
                    <a:pt x="20302" y="14882"/>
                  </a:lnTo>
                  <a:lnTo>
                    <a:pt x="20235" y="14849"/>
                  </a:lnTo>
                  <a:lnTo>
                    <a:pt x="19764" y="12963"/>
                  </a:lnTo>
                  <a:lnTo>
                    <a:pt x="19326" y="11246"/>
                  </a:lnTo>
                  <a:lnTo>
                    <a:pt x="19326" y="11145"/>
                  </a:lnTo>
                  <a:lnTo>
                    <a:pt x="19259" y="11078"/>
                  </a:lnTo>
                  <a:lnTo>
                    <a:pt x="18956" y="9731"/>
                  </a:lnTo>
                  <a:lnTo>
                    <a:pt x="18956" y="9630"/>
                  </a:lnTo>
                  <a:lnTo>
                    <a:pt x="18787" y="8957"/>
                  </a:lnTo>
                  <a:lnTo>
                    <a:pt x="18821" y="8856"/>
                  </a:lnTo>
                  <a:lnTo>
                    <a:pt x="18787" y="8788"/>
                  </a:lnTo>
                  <a:lnTo>
                    <a:pt x="18754" y="8755"/>
                  </a:lnTo>
                  <a:lnTo>
                    <a:pt x="18552" y="7745"/>
                  </a:lnTo>
                  <a:lnTo>
                    <a:pt x="18316" y="6364"/>
                  </a:lnTo>
                  <a:lnTo>
                    <a:pt x="18148" y="5691"/>
                  </a:lnTo>
                  <a:lnTo>
                    <a:pt x="17979" y="4984"/>
                  </a:lnTo>
                  <a:lnTo>
                    <a:pt x="17777" y="4512"/>
                  </a:lnTo>
                  <a:lnTo>
                    <a:pt x="17575" y="4007"/>
                  </a:lnTo>
                  <a:lnTo>
                    <a:pt x="17340" y="3536"/>
                  </a:lnTo>
                  <a:lnTo>
                    <a:pt x="17239" y="3267"/>
                  </a:lnTo>
                  <a:lnTo>
                    <a:pt x="17171" y="3031"/>
                  </a:lnTo>
                  <a:lnTo>
                    <a:pt x="17205" y="2930"/>
                  </a:lnTo>
                  <a:lnTo>
                    <a:pt x="17171" y="2896"/>
                  </a:lnTo>
                  <a:lnTo>
                    <a:pt x="17138" y="2863"/>
                  </a:lnTo>
                  <a:lnTo>
                    <a:pt x="17138" y="2829"/>
                  </a:lnTo>
                  <a:lnTo>
                    <a:pt x="17171" y="2829"/>
                  </a:lnTo>
                  <a:lnTo>
                    <a:pt x="17441" y="2728"/>
                  </a:lnTo>
                  <a:lnTo>
                    <a:pt x="17710" y="2694"/>
                  </a:lnTo>
                  <a:lnTo>
                    <a:pt x="17979" y="2661"/>
                  </a:lnTo>
                  <a:close/>
                  <a:moveTo>
                    <a:pt x="24275" y="1"/>
                  </a:moveTo>
                  <a:lnTo>
                    <a:pt x="22626" y="506"/>
                  </a:lnTo>
                  <a:lnTo>
                    <a:pt x="20976" y="977"/>
                  </a:lnTo>
                  <a:lnTo>
                    <a:pt x="19326" y="1381"/>
                  </a:lnTo>
                  <a:lnTo>
                    <a:pt x="17643" y="1785"/>
                  </a:lnTo>
                  <a:lnTo>
                    <a:pt x="14310" y="2593"/>
                  </a:lnTo>
                  <a:lnTo>
                    <a:pt x="12626" y="2997"/>
                  </a:lnTo>
                  <a:lnTo>
                    <a:pt x="10976" y="3401"/>
                  </a:lnTo>
                  <a:lnTo>
                    <a:pt x="9630" y="3772"/>
                  </a:lnTo>
                  <a:lnTo>
                    <a:pt x="8317" y="4176"/>
                  </a:lnTo>
                  <a:lnTo>
                    <a:pt x="5691" y="5017"/>
                  </a:lnTo>
                  <a:lnTo>
                    <a:pt x="5051" y="5253"/>
                  </a:lnTo>
                  <a:lnTo>
                    <a:pt x="4714" y="5388"/>
                  </a:lnTo>
                  <a:lnTo>
                    <a:pt x="4377" y="5590"/>
                  </a:lnTo>
                  <a:lnTo>
                    <a:pt x="4108" y="5792"/>
                  </a:lnTo>
                  <a:lnTo>
                    <a:pt x="3973" y="5926"/>
                  </a:lnTo>
                  <a:lnTo>
                    <a:pt x="3906" y="6061"/>
                  </a:lnTo>
                  <a:lnTo>
                    <a:pt x="3839" y="6230"/>
                  </a:lnTo>
                  <a:lnTo>
                    <a:pt x="3805" y="6364"/>
                  </a:lnTo>
                  <a:lnTo>
                    <a:pt x="3771" y="6533"/>
                  </a:lnTo>
                  <a:lnTo>
                    <a:pt x="3805" y="6735"/>
                  </a:lnTo>
                  <a:lnTo>
                    <a:pt x="3771" y="7105"/>
                  </a:lnTo>
                  <a:lnTo>
                    <a:pt x="3805" y="7509"/>
                  </a:lnTo>
                  <a:lnTo>
                    <a:pt x="3906" y="7913"/>
                  </a:lnTo>
                  <a:lnTo>
                    <a:pt x="4007" y="8317"/>
                  </a:lnTo>
                  <a:lnTo>
                    <a:pt x="4310" y="9125"/>
                  </a:lnTo>
                  <a:lnTo>
                    <a:pt x="4546" y="9866"/>
                  </a:lnTo>
                  <a:lnTo>
                    <a:pt x="5556" y="13434"/>
                  </a:lnTo>
                  <a:lnTo>
                    <a:pt x="4916" y="12761"/>
                  </a:lnTo>
                  <a:lnTo>
                    <a:pt x="4243" y="12121"/>
                  </a:lnTo>
                  <a:lnTo>
                    <a:pt x="3839" y="11717"/>
                  </a:lnTo>
                  <a:lnTo>
                    <a:pt x="3401" y="11381"/>
                  </a:lnTo>
                  <a:lnTo>
                    <a:pt x="2963" y="11010"/>
                  </a:lnTo>
                  <a:lnTo>
                    <a:pt x="2559" y="10606"/>
                  </a:lnTo>
                  <a:lnTo>
                    <a:pt x="2290" y="10371"/>
                  </a:lnTo>
                  <a:lnTo>
                    <a:pt x="1987" y="10101"/>
                  </a:lnTo>
                  <a:lnTo>
                    <a:pt x="1819" y="9967"/>
                  </a:lnTo>
                  <a:lnTo>
                    <a:pt x="1650" y="9899"/>
                  </a:lnTo>
                  <a:lnTo>
                    <a:pt x="1482" y="9866"/>
                  </a:lnTo>
                  <a:lnTo>
                    <a:pt x="1280" y="9899"/>
                  </a:lnTo>
                  <a:lnTo>
                    <a:pt x="1280" y="9832"/>
                  </a:lnTo>
                  <a:lnTo>
                    <a:pt x="1246" y="9765"/>
                  </a:lnTo>
                  <a:lnTo>
                    <a:pt x="1179" y="9731"/>
                  </a:lnTo>
                  <a:lnTo>
                    <a:pt x="1112" y="9731"/>
                  </a:lnTo>
                  <a:lnTo>
                    <a:pt x="943" y="9832"/>
                  </a:lnTo>
                  <a:lnTo>
                    <a:pt x="775" y="10000"/>
                  </a:lnTo>
                  <a:lnTo>
                    <a:pt x="506" y="10303"/>
                  </a:lnTo>
                  <a:lnTo>
                    <a:pt x="270" y="10573"/>
                  </a:lnTo>
                  <a:lnTo>
                    <a:pt x="169" y="10741"/>
                  </a:lnTo>
                  <a:lnTo>
                    <a:pt x="135" y="10808"/>
                  </a:lnTo>
                  <a:lnTo>
                    <a:pt x="135" y="10876"/>
                  </a:lnTo>
                  <a:lnTo>
                    <a:pt x="102" y="10876"/>
                  </a:lnTo>
                  <a:lnTo>
                    <a:pt x="68" y="10909"/>
                  </a:lnTo>
                  <a:lnTo>
                    <a:pt x="34" y="10943"/>
                  </a:lnTo>
                  <a:lnTo>
                    <a:pt x="1" y="10977"/>
                  </a:lnTo>
                  <a:lnTo>
                    <a:pt x="34" y="11010"/>
                  </a:lnTo>
                  <a:lnTo>
                    <a:pt x="68" y="11044"/>
                  </a:lnTo>
                  <a:lnTo>
                    <a:pt x="236" y="11145"/>
                  </a:lnTo>
                  <a:lnTo>
                    <a:pt x="371" y="11280"/>
                  </a:lnTo>
                  <a:lnTo>
                    <a:pt x="640" y="11549"/>
                  </a:lnTo>
                  <a:lnTo>
                    <a:pt x="1145" y="12155"/>
                  </a:lnTo>
                  <a:lnTo>
                    <a:pt x="1448" y="12525"/>
                  </a:lnTo>
                  <a:lnTo>
                    <a:pt x="1785" y="12896"/>
                  </a:lnTo>
                  <a:lnTo>
                    <a:pt x="2155" y="13232"/>
                  </a:lnTo>
                  <a:lnTo>
                    <a:pt x="2526" y="13569"/>
                  </a:lnTo>
                  <a:lnTo>
                    <a:pt x="3401" y="14243"/>
                  </a:lnTo>
                  <a:lnTo>
                    <a:pt x="4276" y="14983"/>
                  </a:lnTo>
                  <a:lnTo>
                    <a:pt x="4680" y="15354"/>
                  </a:lnTo>
                  <a:lnTo>
                    <a:pt x="5085" y="15758"/>
                  </a:lnTo>
                  <a:lnTo>
                    <a:pt x="5455" y="16195"/>
                  </a:lnTo>
                  <a:lnTo>
                    <a:pt x="5792" y="16633"/>
                  </a:lnTo>
                  <a:lnTo>
                    <a:pt x="5859" y="16700"/>
                  </a:lnTo>
                  <a:lnTo>
                    <a:pt x="5994" y="16700"/>
                  </a:lnTo>
                  <a:lnTo>
                    <a:pt x="6027" y="16633"/>
                  </a:lnTo>
                  <a:lnTo>
                    <a:pt x="6061" y="16599"/>
                  </a:lnTo>
                  <a:lnTo>
                    <a:pt x="6162" y="16734"/>
                  </a:lnTo>
                  <a:lnTo>
                    <a:pt x="6263" y="16835"/>
                  </a:lnTo>
                  <a:lnTo>
                    <a:pt x="6330" y="16869"/>
                  </a:lnTo>
                  <a:lnTo>
                    <a:pt x="6330" y="16902"/>
                  </a:lnTo>
                  <a:lnTo>
                    <a:pt x="6600" y="17744"/>
                  </a:lnTo>
                  <a:lnTo>
                    <a:pt x="6869" y="18619"/>
                  </a:lnTo>
                  <a:lnTo>
                    <a:pt x="7071" y="19461"/>
                  </a:lnTo>
                  <a:lnTo>
                    <a:pt x="7239" y="20336"/>
                  </a:lnTo>
                  <a:lnTo>
                    <a:pt x="7610" y="22087"/>
                  </a:lnTo>
                  <a:lnTo>
                    <a:pt x="7812" y="22963"/>
                  </a:lnTo>
                  <a:lnTo>
                    <a:pt x="8081" y="23838"/>
                  </a:lnTo>
                  <a:lnTo>
                    <a:pt x="8653" y="25656"/>
                  </a:lnTo>
                  <a:lnTo>
                    <a:pt x="9226" y="27474"/>
                  </a:lnTo>
                  <a:lnTo>
                    <a:pt x="9327" y="27710"/>
                  </a:lnTo>
                  <a:lnTo>
                    <a:pt x="9428" y="27912"/>
                  </a:lnTo>
                  <a:lnTo>
                    <a:pt x="9529" y="28114"/>
                  </a:lnTo>
                  <a:lnTo>
                    <a:pt x="9663" y="28316"/>
                  </a:lnTo>
                  <a:lnTo>
                    <a:pt x="9832" y="28484"/>
                  </a:lnTo>
                  <a:lnTo>
                    <a:pt x="10000" y="28652"/>
                  </a:lnTo>
                  <a:lnTo>
                    <a:pt x="10202" y="28787"/>
                  </a:lnTo>
                  <a:lnTo>
                    <a:pt x="10438" y="28888"/>
                  </a:lnTo>
                  <a:lnTo>
                    <a:pt x="10707" y="28955"/>
                  </a:lnTo>
                  <a:lnTo>
                    <a:pt x="11010" y="29023"/>
                  </a:lnTo>
                  <a:lnTo>
                    <a:pt x="11313" y="29056"/>
                  </a:lnTo>
                  <a:lnTo>
                    <a:pt x="11616" y="29056"/>
                  </a:lnTo>
                  <a:lnTo>
                    <a:pt x="11919" y="29023"/>
                  </a:lnTo>
                  <a:lnTo>
                    <a:pt x="12222" y="28989"/>
                  </a:lnTo>
                  <a:lnTo>
                    <a:pt x="12828" y="28854"/>
                  </a:lnTo>
                  <a:lnTo>
                    <a:pt x="13434" y="28686"/>
                  </a:lnTo>
                  <a:lnTo>
                    <a:pt x="14040" y="28484"/>
                  </a:lnTo>
                  <a:lnTo>
                    <a:pt x="15151" y="28080"/>
                  </a:lnTo>
                  <a:lnTo>
                    <a:pt x="17104" y="27541"/>
                  </a:lnTo>
                  <a:lnTo>
                    <a:pt x="19057" y="27003"/>
                  </a:lnTo>
                  <a:lnTo>
                    <a:pt x="20067" y="26666"/>
                  </a:lnTo>
                  <a:lnTo>
                    <a:pt x="21110" y="26329"/>
                  </a:lnTo>
                  <a:lnTo>
                    <a:pt x="21616" y="26161"/>
                  </a:lnTo>
                  <a:lnTo>
                    <a:pt x="22154" y="26026"/>
                  </a:lnTo>
                  <a:lnTo>
                    <a:pt x="22659" y="25892"/>
                  </a:lnTo>
                  <a:lnTo>
                    <a:pt x="23198" y="25824"/>
                  </a:lnTo>
                  <a:lnTo>
                    <a:pt x="23265" y="25791"/>
                  </a:lnTo>
                  <a:lnTo>
                    <a:pt x="23333" y="25690"/>
                  </a:lnTo>
                  <a:lnTo>
                    <a:pt x="23467" y="25690"/>
                  </a:lnTo>
                  <a:lnTo>
                    <a:pt x="23636" y="25656"/>
                  </a:lnTo>
                  <a:lnTo>
                    <a:pt x="23972" y="25589"/>
                  </a:lnTo>
                  <a:lnTo>
                    <a:pt x="24275" y="25488"/>
                  </a:lnTo>
                  <a:lnTo>
                    <a:pt x="24275" y="25151"/>
                  </a:lnTo>
                  <a:lnTo>
                    <a:pt x="23636" y="25353"/>
                  </a:lnTo>
                  <a:lnTo>
                    <a:pt x="23366" y="25454"/>
                  </a:lnTo>
                  <a:lnTo>
                    <a:pt x="23198" y="25555"/>
                  </a:lnTo>
                  <a:lnTo>
                    <a:pt x="22760" y="25589"/>
                  </a:lnTo>
                  <a:lnTo>
                    <a:pt x="22356" y="25690"/>
                  </a:lnTo>
                  <a:lnTo>
                    <a:pt x="21548" y="25892"/>
                  </a:lnTo>
                  <a:lnTo>
                    <a:pt x="19966" y="26430"/>
                  </a:lnTo>
                  <a:lnTo>
                    <a:pt x="19057" y="26700"/>
                  </a:lnTo>
                  <a:lnTo>
                    <a:pt x="18148" y="26969"/>
                  </a:lnTo>
                  <a:lnTo>
                    <a:pt x="16296" y="27474"/>
                  </a:lnTo>
                  <a:lnTo>
                    <a:pt x="14882" y="27912"/>
                  </a:lnTo>
                  <a:lnTo>
                    <a:pt x="13468" y="28349"/>
                  </a:lnTo>
                  <a:lnTo>
                    <a:pt x="12895" y="28518"/>
                  </a:lnTo>
                  <a:lnTo>
                    <a:pt x="12323" y="28686"/>
                  </a:lnTo>
                  <a:lnTo>
                    <a:pt x="11717" y="28753"/>
                  </a:lnTo>
                  <a:lnTo>
                    <a:pt x="11414" y="28787"/>
                  </a:lnTo>
                  <a:lnTo>
                    <a:pt x="11111" y="28787"/>
                  </a:lnTo>
                  <a:lnTo>
                    <a:pt x="10741" y="28720"/>
                  </a:lnTo>
                  <a:lnTo>
                    <a:pt x="10438" y="28585"/>
                  </a:lnTo>
                  <a:lnTo>
                    <a:pt x="10202" y="28417"/>
                  </a:lnTo>
                  <a:lnTo>
                    <a:pt x="9966" y="28181"/>
                  </a:lnTo>
                  <a:lnTo>
                    <a:pt x="9798" y="27912"/>
                  </a:lnTo>
                  <a:lnTo>
                    <a:pt x="9630" y="27609"/>
                  </a:lnTo>
                  <a:lnTo>
                    <a:pt x="9495" y="27306"/>
                  </a:lnTo>
                  <a:lnTo>
                    <a:pt x="9394" y="26969"/>
                  </a:lnTo>
                  <a:lnTo>
                    <a:pt x="9125" y="26094"/>
                  </a:lnTo>
                  <a:lnTo>
                    <a:pt x="8822" y="25252"/>
                  </a:lnTo>
                  <a:lnTo>
                    <a:pt x="8249" y="23535"/>
                  </a:lnTo>
                  <a:lnTo>
                    <a:pt x="8014" y="22761"/>
                  </a:lnTo>
                  <a:lnTo>
                    <a:pt x="7812" y="21986"/>
                  </a:lnTo>
                  <a:lnTo>
                    <a:pt x="7475" y="20437"/>
                  </a:lnTo>
                  <a:lnTo>
                    <a:pt x="7138" y="18855"/>
                  </a:lnTo>
                  <a:lnTo>
                    <a:pt x="6936" y="18114"/>
                  </a:lnTo>
                  <a:lnTo>
                    <a:pt x="6667" y="17340"/>
                  </a:lnTo>
                  <a:lnTo>
                    <a:pt x="6768" y="17441"/>
                  </a:lnTo>
                  <a:lnTo>
                    <a:pt x="7037" y="17744"/>
                  </a:lnTo>
                  <a:lnTo>
                    <a:pt x="7307" y="18047"/>
                  </a:lnTo>
                  <a:lnTo>
                    <a:pt x="7946" y="18586"/>
                  </a:lnTo>
                  <a:lnTo>
                    <a:pt x="8115" y="18956"/>
                  </a:lnTo>
                  <a:lnTo>
                    <a:pt x="8216" y="19360"/>
                  </a:lnTo>
                  <a:lnTo>
                    <a:pt x="8418" y="20168"/>
                  </a:lnTo>
                  <a:lnTo>
                    <a:pt x="8586" y="21010"/>
                  </a:lnTo>
                  <a:lnTo>
                    <a:pt x="8721" y="21818"/>
                  </a:lnTo>
                  <a:lnTo>
                    <a:pt x="8923" y="23030"/>
                  </a:lnTo>
                  <a:lnTo>
                    <a:pt x="9192" y="24242"/>
                  </a:lnTo>
                  <a:lnTo>
                    <a:pt x="9394" y="25319"/>
                  </a:lnTo>
                  <a:lnTo>
                    <a:pt x="9562" y="25892"/>
                  </a:lnTo>
                  <a:lnTo>
                    <a:pt x="9731" y="26498"/>
                  </a:lnTo>
                  <a:lnTo>
                    <a:pt x="10000" y="27036"/>
                  </a:lnTo>
                  <a:lnTo>
                    <a:pt x="10135" y="27272"/>
                  </a:lnTo>
                  <a:lnTo>
                    <a:pt x="10303" y="27508"/>
                  </a:lnTo>
                  <a:lnTo>
                    <a:pt x="10505" y="27710"/>
                  </a:lnTo>
                  <a:lnTo>
                    <a:pt x="10707" y="27878"/>
                  </a:lnTo>
                  <a:lnTo>
                    <a:pt x="10943" y="28013"/>
                  </a:lnTo>
                  <a:lnTo>
                    <a:pt x="11178" y="28147"/>
                  </a:lnTo>
                  <a:lnTo>
                    <a:pt x="11515" y="28215"/>
                  </a:lnTo>
                  <a:lnTo>
                    <a:pt x="11852" y="28248"/>
                  </a:lnTo>
                  <a:lnTo>
                    <a:pt x="12188" y="28248"/>
                  </a:lnTo>
                  <a:lnTo>
                    <a:pt x="12525" y="28215"/>
                  </a:lnTo>
                  <a:lnTo>
                    <a:pt x="12862" y="28147"/>
                  </a:lnTo>
                  <a:lnTo>
                    <a:pt x="13199" y="28046"/>
                  </a:lnTo>
                  <a:lnTo>
                    <a:pt x="13838" y="27878"/>
                  </a:lnTo>
                  <a:lnTo>
                    <a:pt x="14613" y="27609"/>
                  </a:lnTo>
                  <a:lnTo>
                    <a:pt x="15387" y="27306"/>
                  </a:lnTo>
                  <a:lnTo>
                    <a:pt x="16195" y="27003"/>
                  </a:lnTo>
                  <a:lnTo>
                    <a:pt x="16969" y="26733"/>
                  </a:lnTo>
                  <a:lnTo>
                    <a:pt x="21279" y="25488"/>
                  </a:lnTo>
                  <a:lnTo>
                    <a:pt x="22356" y="25151"/>
                  </a:lnTo>
                  <a:lnTo>
                    <a:pt x="23467" y="24814"/>
                  </a:lnTo>
                  <a:lnTo>
                    <a:pt x="24275" y="24579"/>
                  </a:lnTo>
                  <a:lnTo>
                    <a:pt x="24275" y="24276"/>
                  </a:lnTo>
                  <a:lnTo>
                    <a:pt x="22929" y="24713"/>
                  </a:lnTo>
                  <a:lnTo>
                    <a:pt x="20807" y="25387"/>
                  </a:lnTo>
                  <a:lnTo>
                    <a:pt x="18686" y="25993"/>
                  </a:lnTo>
                  <a:lnTo>
                    <a:pt x="16936" y="26531"/>
                  </a:lnTo>
                  <a:lnTo>
                    <a:pt x="16094" y="26801"/>
                  </a:lnTo>
                  <a:lnTo>
                    <a:pt x="15252" y="27104"/>
                  </a:lnTo>
                  <a:lnTo>
                    <a:pt x="14444" y="27407"/>
                  </a:lnTo>
                  <a:lnTo>
                    <a:pt x="13670" y="27676"/>
                  </a:lnTo>
                  <a:lnTo>
                    <a:pt x="13232" y="27811"/>
                  </a:lnTo>
                  <a:lnTo>
                    <a:pt x="12828" y="27878"/>
                  </a:lnTo>
                  <a:lnTo>
                    <a:pt x="12424" y="27945"/>
                  </a:lnTo>
                  <a:lnTo>
                    <a:pt x="12020" y="27979"/>
                  </a:lnTo>
                  <a:lnTo>
                    <a:pt x="11650" y="27979"/>
                  </a:lnTo>
                  <a:lnTo>
                    <a:pt x="11313" y="27878"/>
                  </a:lnTo>
                  <a:lnTo>
                    <a:pt x="11044" y="27777"/>
                  </a:lnTo>
                  <a:lnTo>
                    <a:pt x="10774" y="27575"/>
                  </a:lnTo>
                  <a:lnTo>
                    <a:pt x="10539" y="27373"/>
                  </a:lnTo>
                  <a:lnTo>
                    <a:pt x="10337" y="27104"/>
                  </a:lnTo>
                  <a:lnTo>
                    <a:pt x="10168" y="26834"/>
                  </a:lnTo>
                  <a:lnTo>
                    <a:pt x="10034" y="26531"/>
                  </a:lnTo>
                  <a:lnTo>
                    <a:pt x="9899" y="26195"/>
                  </a:lnTo>
                  <a:lnTo>
                    <a:pt x="9764" y="25858"/>
                  </a:lnTo>
                  <a:lnTo>
                    <a:pt x="9596" y="25185"/>
                  </a:lnTo>
                  <a:lnTo>
                    <a:pt x="9461" y="24511"/>
                  </a:lnTo>
                  <a:lnTo>
                    <a:pt x="9327" y="23872"/>
                  </a:lnTo>
                  <a:lnTo>
                    <a:pt x="9125" y="22626"/>
                  </a:lnTo>
                  <a:lnTo>
                    <a:pt x="8923" y="21346"/>
                  </a:lnTo>
                  <a:lnTo>
                    <a:pt x="8822" y="20707"/>
                  </a:lnTo>
                  <a:lnTo>
                    <a:pt x="8687" y="20101"/>
                  </a:lnTo>
                  <a:lnTo>
                    <a:pt x="8519" y="19495"/>
                  </a:lnTo>
                  <a:lnTo>
                    <a:pt x="8317" y="18889"/>
                  </a:lnTo>
                  <a:lnTo>
                    <a:pt x="8350" y="18922"/>
                  </a:lnTo>
                  <a:lnTo>
                    <a:pt x="9259" y="19764"/>
                  </a:lnTo>
                  <a:lnTo>
                    <a:pt x="9697" y="20168"/>
                  </a:lnTo>
                  <a:lnTo>
                    <a:pt x="10135" y="20572"/>
                  </a:lnTo>
                  <a:lnTo>
                    <a:pt x="10539" y="20875"/>
                  </a:lnTo>
                  <a:lnTo>
                    <a:pt x="10741" y="21043"/>
                  </a:lnTo>
                  <a:lnTo>
                    <a:pt x="10909" y="21178"/>
                  </a:lnTo>
                  <a:lnTo>
                    <a:pt x="11212" y="21447"/>
                  </a:lnTo>
                  <a:lnTo>
                    <a:pt x="11347" y="21548"/>
                  </a:lnTo>
                  <a:lnTo>
                    <a:pt x="11549" y="21616"/>
                  </a:lnTo>
                  <a:lnTo>
                    <a:pt x="11616" y="21649"/>
                  </a:lnTo>
                  <a:lnTo>
                    <a:pt x="11683" y="21616"/>
                  </a:lnTo>
                  <a:lnTo>
                    <a:pt x="11717" y="21582"/>
                  </a:lnTo>
                  <a:lnTo>
                    <a:pt x="11717" y="21616"/>
                  </a:lnTo>
                  <a:lnTo>
                    <a:pt x="11751" y="21649"/>
                  </a:lnTo>
                  <a:lnTo>
                    <a:pt x="11919" y="21784"/>
                  </a:lnTo>
                  <a:lnTo>
                    <a:pt x="12121" y="21885"/>
                  </a:lnTo>
                  <a:lnTo>
                    <a:pt x="11616" y="21986"/>
                  </a:lnTo>
                  <a:lnTo>
                    <a:pt x="11380" y="22053"/>
                  </a:lnTo>
                  <a:lnTo>
                    <a:pt x="11178" y="22155"/>
                  </a:lnTo>
                  <a:lnTo>
                    <a:pt x="11111" y="22222"/>
                  </a:lnTo>
                  <a:lnTo>
                    <a:pt x="11111" y="22289"/>
                  </a:lnTo>
                  <a:lnTo>
                    <a:pt x="11178" y="22357"/>
                  </a:lnTo>
                  <a:lnTo>
                    <a:pt x="11246" y="22357"/>
                  </a:lnTo>
                  <a:lnTo>
                    <a:pt x="12525" y="22020"/>
                  </a:lnTo>
                  <a:lnTo>
                    <a:pt x="13805" y="21683"/>
                  </a:lnTo>
                  <a:lnTo>
                    <a:pt x="15084" y="21313"/>
                  </a:lnTo>
                  <a:lnTo>
                    <a:pt x="16363" y="20976"/>
                  </a:lnTo>
                  <a:lnTo>
                    <a:pt x="18686" y="20404"/>
                  </a:lnTo>
                  <a:lnTo>
                    <a:pt x="21009" y="19831"/>
                  </a:lnTo>
                  <a:lnTo>
                    <a:pt x="21110" y="20235"/>
                  </a:lnTo>
                  <a:lnTo>
                    <a:pt x="20841" y="20269"/>
                  </a:lnTo>
                  <a:lnTo>
                    <a:pt x="20538" y="20303"/>
                  </a:lnTo>
                  <a:lnTo>
                    <a:pt x="19932" y="20437"/>
                  </a:lnTo>
                  <a:lnTo>
                    <a:pt x="18821" y="20740"/>
                  </a:lnTo>
                  <a:lnTo>
                    <a:pt x="18013" y="20942"/>
                  </a:lnTo>
                  <a:lnTo>
                    <a:pt x="17239" y="21178"/>
                  </a:lnTo>
                  <a:lnTo>
                    <a:pt x="15690" y="21649"/>
                  </a:lnTo>
                  <a:lnTo>
                    <a:pt x="14108" y="22155"/>
                  </a:lnTo>
                  <a:lnTo>
                    <a:pt x="13333" y="22424"/>
                  </a:lnTo>
                  <a:lnTo>
                    <a:pt x="12525" y="22660"/>
                  </a:lnTo>
                  <a:lnTo>
                    <a:pt x="12188" y="22693"/>
                  </a:lnTo>
                  <a:lnTo>
                    <a:pt x="11852" y="22761"/>
                  </a:lnTo>
                  <a:lnTo>
                    <a:pt x="11683" y="22794"/>
                  </a:lnTo>
                  <a:lnTo>
                    <a:pt x="11515" y="22895"/>
                  </a:lnTo>
                  <a:lnTo>
                    <a:pt x="11414" y="22996"/>
                  </a:lnTo>
                  <a:lnTo>
                    <a:pt x="11313" y="23131"/>
                  </a:lnTo>
                  <a:lnTo>
                    <a:pt x="11313" y="23165"/>
                  </a:lnTo>
                  <a:lnTo>
                    <a:pt x="11347" y="23165"/>
                  </a:lnTo>
                  <a:lnTo>
                    <a:pt x="11784" y="23030"/>
                  </a:lnTo>
                  <a:lnTo>
                    <a:pt x="12222" y="22929"/>
                  </a:lnTo>
                  <a:lnTo>
                    <a:pt x="12660" y="22862"/>
                  </a:lnTo>
                  <a:lnTo>
                    <a:pt x="13097" y="22727"/>
                  </a:lnTo>
                  <a:lnTo>
                    <a:pt x="14545" y="22289"/>
                  </a:lnTo>
                  <a:lnTo>
                    <a:pt x="15993" y="21818"/>
                  </a:lnTo>
                  <a:lnTo>
                    <a:pt x="17306" y="21414"/>
                  </a:lnTo>
                  <a:lnTo>
                    <a:pt x="18653" y="21043"/>
                  </a:lnTo>
                  <a:lnTo>
                    <a:pt x="19259" y="20841"/>
                  </a:lnTo>
                  <a:lnTo>
                    <a:pt x="19898" y="20673"/>
                  </a:lnTo>
                  <a:lnTo>
                    <a:pt x="20538" y="20538"/>
                  </a:lnTo>
                  <a:lnTo>
                    <a:pt x="20875" y="20505"/>
                  </a:lnTo>
                  <a:lnTo>
                    <a:pt x="21178" y="20505"/>
                  </a:lnTo>
                  <a:lnTo>
                    <a:pt x="21346" y="21043"/>
                  </a:lnTo>
                  <a:lnTo>
                    <a:pt x="20740" y="21144"/>
                  </a:lnTo>
                  <a:lnTo>
                    <a:pt x="20134" y="21279"/>
                  </a:lnTo>
                  <a:lnTo>
                    <a:pt x="18922" y="21582"/>
                  </a:lnTo>
                  <a:lnTo>
                    <a:pt x="16498" y="22256"/>
                  </a:lnTo>
                  <a:lnTo>
                    <a:pt x="15252" y="22592"/>
                  </a:lnTo>
                  <a:lnTo>
                    <a:pt x="14007" y="22963"/>
                  </a:lnTo>
                  <a:lnTo>
                    <a:pt x="12761" y="23400"/>
                  </a:lnTo>
                  <a:lnTo>
                    <a:pt x="11549" y="23838"/>
                  </a:lnTo>
                  <a:lnTo>
                    <a:pt x="11515" y="23872"/>
                  </a:lnTo>
                  <a:lnTo>
                    <a:pt x="11515" y="23905"/>
                  </a:lnTo>
                  <a:lnTo>
                    <a:pt x="11549" y="23973"/>
                  </a:lnTo>
                  <a:lnTo>
                    <a:pt x="11582" y="23973"/>
                  </a:lnTo>
                  <a:lnTo>
                    <a:pt x="12188" y="23872"/>
                  </a:lnTo>
                  <a:lnTo>
                    <a:pt x="12794" y="23737"/>
                  </a:lnTo>
                  <a:lnTo>
                    <a:pt x="13367" y="23569"/>
                  </a:lnTo>
                  <a:lnTo>
                    <a:pt x="13973" y="23333"/>
                  </a:lnTo>
                  <a:lnTo>
                    <a:pt x="15151" y="22929"/>
                  </a:lnTo>
                  <a:lnTo>
                    <a:pt x="15724" y="22727"/>
                  </a:lnTo>
                  <a:lnTo>
                    <a:pt x="16330" y="22559"/>
                  </a:lnTo>
                  <a:lnTo>
                    <a:pt x="17575" y="22222"/>
                  </a:lnTo>
                  <a:lnTo>
                    <a:pt x="18855" y="21851"/>
                  </a:lnTo>
                  <a:lnTo>
                    <a:pt x="20134" y="21548"/>
                  </a:lnTo>
                  <a:lnTo>
                    <a:pt x="20774" y="21414"/>
                  </a:lnTo>
                  <a:lnTo>
                    <a:pt x="21414" y="21279"/>
                  </a:lnTo>
                  <a:lnTo>
                    <a:pt x="21750" y="22155"/>
                  </a:lnTo>
                  <a:lnTo>
                    <a:pt x="21919" y="22592"/>
                  </a:lnTo>
                  <a:lnTo>
                    <a:pt x="22154" y="22996"/>
                  </a:lnTo>
                  <a:lnTo>
                    <a:pt x="22188" y="23064"/>
                  </a:lnTo>
                  <a:lnTo>
                    <a:pt x="22255" y="23064"/>
                  </a:lnTo>
                  <a:lnTo>
                    <a:pt x="22356" y="23030"/>
                  </a:lnTo>
                  <a:lnTo>
                    <a:pt x="22390" y="22963"/>
                  </a:lnTo>
                  <a:lnTo>
                    <a:pt x="22525" y="22525"/>
                  </a:lnTo>
                  <a:lnTo>
                    <a:pt x="22592" y="22323"/>
                  </a:lnTo>
                  <a:lnTo>
                    <a:pt x="22659" y="22121"/>
                  </a:lnTo>
                  <a:lnTo>
                    <a:pt x="22760" y="22222"/>
                  </a:lnTo>
                  <a:lnTo>
                    <a:pt x="22861" y="22289"/>
                  </a:lnTo>
                  <a:lnTo>
                    <a:pt x="23131" y="22390"/>
                  </a:lnTo>
                  <a:lnTo>
                    <a:pt x="23164" y="22491"/>
                  </a:lnTo>
                  <a:lnTo>
                    <a:pt x="23198" y="22525"/>
                  </a:lnTo>
                  <a:lnTo>
                    <a:pt x="23232" y="22559"/>
                  </a:lnTo>
                  <a:lnTo>
                    <a:pt x="23333" y="22559"/>
                  </a:lnTo>
                  <a:lnTo>
                    <a:pt x="23400" y="22525"/>
                  </a:lnTo>
                  <a:lnTo>
                    <a:pt x="23434" y="22458"/>
                  </a:lnTo>
                  <a:lnTo>
                    <a:pt x="23434" y="22424"/>
                  </a:lnTo>
                  <a:lnTo>
                    <a:pt x="23400" y="22357"/>
                  </a:lnTo>
                  <a:lnTo>
                    <a:pt x="23400" y="22256"/>
                  </a:lnTo>
                  <a:lnTo>
                    <a:pt x="23366" y="22188"/>
                  </a:lnTo>
                  <a:lnTo>
                    <a:pt x="22962" y="20841"/>
                  </a:lnTo>
                  <a:lnTo>
                    <a:pt x="22558" y="19495"/>
                  </a:lnTo>
                  <a:lnTo>
                    <a:pt x="22121" y="18114"/>
                  </a:lnTo>
                  <a:lnTo>
                    <a:pt x="21750" y="16768"/>
                  </a:lnTo>
                  <a:lnTo>
                    <a:pt x="21582" y="16061"/>
                  </a:lnTo>
                  <a:lnTo>
                    <a:pt x="21414" y="15320"/>
                  </a:lnTo>
                  <a:lnTo>
                    <a:pt x="21178" y="13872"/>
                  </a:lnTo>
                  <a:lnTo>
                    <a:pt x="20908" y="12424"/>
                  </a:lnTo>
                  <a:lnTo>
                    <a:pt x="20774" y="11717"/>
                  </a:lnTo>
                  <a:lnTo>
                    <a:pt x="20639" y="10977"/>
                  </a:lnTo>
                  <a:lnTo>
                    <a:pt x="20437" y="10337"/>
                  </a:lnTo>
                  <a:lnTo>
                    <a:pt x="20269" y="9664"/>
                  </a:lnTo>
                  <a:lnTo>
                    <a:pt x="19898" y="8384"/>
                  </a:lnTo>
                  <a:lnTo>
                    <a:pt x="19528" y="6903"/>
                  </a:lnTo>
                  <a:lnTo>
                    <a:pt x="19360" y="6162"/>
                  </a:lnTo>
                  <a:lnTo>
                    <a:pt x="19158" y="5421"/>
                  </a:lnTo>
                  <a:lnTo>
                    <a:pt x="18855" y="4479"/>
                  </a:lnTo>
                  <a:lnTo>
                    <a:pt x="18552" y="3570"/>
                  </a:lnTo>
                  <a:lnTo>
                    <a:pt x="18451" y="3132"/>
                  </a:lnTo>
                  <a:lnTo>
                    <a:pt x="18350" y="2896"/>
                  </a:lnTo>
                  <a:lnTo>
                    <a:pt x="18282" y="2694"/>
                  </a:lnTo>
                  <a:lnTo>
                    <a:pt x="18518" y="2728"/>
                  </a:lnTo>
                  <a:lnTo>
                    <a:pt x="18821" y="2694"/>
                  </a:lnTo>
                  <a:lnTo>
                    <a:pt x="19494" y="2560"/>
                  </a:lnTo>
                  <a:lnTo>
                    <a:pt x="19494" y="2795"/>
                  </a:lnTo>
                  <a:lnTo>
                    <a:pt x="19528" y="3065"/>
                  </a:lnTo>
                  <a:lnTo>
                    <a:pt x="19629" y="3570"/>
                  </a:lnTo>
                  <a:lnTo>
                    <a:pt x="19764" y="4075"/>
                  </a:lnTo>
                  <a:lnTo>
                    <a:pt x="19932" y="4580"/>
                  </a:lnTo>
                  <a:lnTo>
                    <a:pt x="20100" y="5287"/>
                  </a:lnTo>
                  <a:lnTo>
                    <a:pt x="20269" y="5994"/>
                  </a:lnTo>
                  <a:lnTo>
                    <a:pt x="20572" y="7442"/>
                  </a:lnTo>
                  <a:lnTo>
                    <a:pt x="20740" y="8182"/>
                  </a:lnTo>
                  <a:lnTo>
                    <a:pt x="20908" y="8889"/>
                  </a:lnTo>
                  <a:lnTo>
                    <a:pt x="21312" y="10371"/>
                  </a:lnTo>
                  <a:lnTo>
                    <a:pt x="22154" y="13232"/>
                  </a:lnTo>
                  <a:lnTo>
                    <a:pt x="22962" y="16061"/>
                  </a:lnTo>
                  <a:lnTo>
                    <a:pt x="23366" y="17441"/>
                  </a:lnTo>
                  <a:lnTo>
                    <a:pt x="23737" y="18855"/>
                  </a:lnTo>
                  <a:lnTo>
                    <a:pt x="23972" y="19663"/>
                  </a:lnTo>
                  <a:lnTo>
                    <a:pt x="24275" y="20471"/>
                  </a:lnTo>
                  <a:lnTo>
                    <a:pt x="24275" y="19697"/>
                  </a:lnTo>
                  <a:lnTo>
                    <a:pt x="24107" y="19259"/>
                  </a:lnTo>
                  <a:lnTo>
                    <a:pt x="23972" y="18788"/>
                  </a:lnTo>
                  <a:lnTo>
                    <a:pt x="23602" y="17441"/>
                  </a:lnTo>
                  <a:lnTo>
                    <a:pt x="23232" y="16094"/>
                  </a:lnTo>
                  <a:lnTo>
                    <a:pt x="22457" y="13434"/>
                  </a:lnTo>
                  <a:lnTo>
                    <a:pt x="21649" y="10674"/>
                  </a:lnTo>
                  <a:lnTo>
                    <a:pt x="21245" y="9260"/>
                  </a:lnTo>
                  <a:lnTo>
                    <a:pt x="20875" y="7879"/>
                  </a:lnTo>
                  <a:lnTo>
                    <a:pt x="20605" y="6499"/>
                  </a:lnTo>
                  <a:lnTo>
                    <a:pt x="20302" y="5152"/>
                  </a:lnTo>
                  <a:lnTo>
                    <a:pt x="20134" y="4479"/>
                  </a:lnTo>
                  <a:lnTo>
                    <a:pt x="19932" y="3839"/>
                  </a:lnTo>
                  <a:lnTo>
                    <a:pt x="19764" y="3166"/>
                  </a:lnTo>
                  <a:lnTo>
                    <a:pt x="19629" y="2492"/>
                  </a:lnTo>
                  <a:lnTo>
                    <a:pt x="20504" y="2257"/>
                  </a:lnTo>
                  <a:lnTo>
                    <a:pt x="20976" y="2088"/>
                  </a:lnTo>
                  <a:lnTo>
                    <a:pt x="21818" y="1819"/>
                  </a:lnTo>
                  <a:lnTo>
                    <a:pt x="22626" y="1516"/>
                  </a:lnTo>
                  <a:lnTo>
                    <a:pt x="23434" y="1247"/>
                  </a:lnTo>
                  <a:lnTo>
                    <a:pt x="24275" y="1011"/>
                  </a:lnTo>
                  <a:lnTo>
                    <a:pt x="24275" y="742"/>
                  </a:lnTo>
                  <a:lnTo>
                    <a:pt x="24141" y="809"/>
                  </a:lnTo>
                  <a:lnTo>
                    <a:pt x="21851" y="1583"/>
                  </a:lnTo>
                  <a:lnTo>
                    <a:pt x="20706" y="1954"/>
                  </a:lnTo>
                  <a:lnTo>
                    <a:pt x="19595" y="2290"/>
                  </a:lnTo>
                  <a:lnTo>
                    <a:pt x="18922" y="2492"/>
                  </a:lnTo>
                  <a:lnTo>
                    <a:pt x="18518" y="2560"/>
                  </a:lnTo>
                  <a:lnTo>
                    <a:pt x="18350" y="2560"/>
                  </a:lnTo>
                  <a:lnTo>
                    <a:pt x="18215" y="2526"/>
                  </a:lnTo>
                  <a:lnTo>
                    <a:pt x="18181" y="2492"/>
                  </a:lnTo>
                  <a:lnTo>
                    <a:pt x="18047" y="2459"/>
                  </a:lnTo>
                  <a:lnTo>
                    <a:pt x="17609" y="2459"/>
                  </a:lnTo>
                  <a:lnTo>
                    <a:pt x="17340" y="2526"/>
                  </a:lnTo>
                  <a:lnTo>
                    <a:pt x="17205" y="2593"/>
                  </a:lnTo>
                  <a:lnTo>
                    <a:pt x="17104" y="2661"/>
                  </a:lnTo>
                  <a:lnTo>
                    <a:pt x="17003" y="2661"/>
                  </a:lnTo>
                  <a:lnTo>
                    <a:pt x="16969" y="2694"/>
                  </a:lnTo>
                  <a:lnTo>
                    <a:pt x="16969" y="2728"/>
                  </a:lnTo>
                  <a:lnTo>
                    <a:pt x="16969" y="2863"/>
                  </a:lnTo>
                  <a:lnTo>
                    <a:pt x="16969" y="2896"/>
                  </a:lnTo>
                  <a:lnTo>
                    <a:pt x="16296" y="3098"/>
                  </a:lnTo>
                  <a:lnTo>
                    <a:pt x="15623" y="3300"/>
                  </a:lnTo>
                  <a:lnTo>
                    <a:pt x="14242" y="3637"/>
                  </a:lnTo>
                  <a:lnTo>
                    <a:pt x="12862" y="3906"/>
                  </a:lnTo>
                  <a:lnTo>
                    <a:pt x="11481" y="4209"/>
                  </a:lnTo>
                  <a:lnTo>
                    <a:pt x="10707" y="4411"/>
                  </a:lnTo>
                  <a:lnTo>
                    <a:pt x="9933" y="4647"/>
                  </a:lnTo>
                  <a:lnTo>
                    <a:pt x="8418" y="5051"/>
                  </a:lnTo>
                  <a:lnTo>
                    <a:pt x="7812" y="5219"/>
                  </a:lnTo>
                  <a:lnTo>
                    <a:pt x="7239" y="5354"/>
                  </a:lnTo>
                  <a:lnTo>
                    <a:pt x="6869" y="5455"/>
                  </a:lnTo>
                  <a:lnTo>
                    <a:pt x="6667" y="5522"/>
                  </a:lnTo>
                  <a:lnTo>
                    <a:pt x="6532" y="5522"/>
                  </a:lnTo>
                  <a:lnTo>
                    <a:pt x="6532" y="5556"/>
                  </a:lnTo>
                  <a:lnTo>
                    <a:pt x="6532" y="5623"/>
                  </a:lnTo>
                  <a:lnTo>
                    <a:pt x="6095" y="5758"/>
                  </a:lnTo>
                  <a:lnTo>
                    <a:pt x="5859" y="5859"/>
                  </a:lnTo>
                  <a:lnTo>
                    <a:pt x="5657" y="5994"/>
                  </a:lnTo>
                  <a:lnTo>
                    <a:pt x="5489" y="6129"/>
                  </a:lnTo>
                  <a:lnTo>
                    <a:pt x="5320" y="6263"/>
                  </a:lnTo>
                  <a:lnTo>
                    <a:pt x="5186" y="6465"/>
                  </a:lnTo>
                  <a:lnTo>
                    <a:pt x="5085" y="6701"/>
                  </a:lnTo>
                  <a:lnTo>
                    <a:pt x="5017" y="6937"/>
                  </a:lnTo>
                  <a:lnTo>
                    <a:pt x="4984" y="7240"/>
                  </a:lnTo>
                  <a:lnTo>
                    <a:pt x="5017" y="7543"/>
                  </a:lnTo>
                  <a:lnTo>
                    <a:pt x="5051" y="7846"/>
                  </a:lnTo>
                  <a:lnTo>
                    <a:pt x="5219" y="8418"/>
                  </a:lnTo>
                  <a:lnTo>
                    <a:pt x="5354" y="8957"/>
                  </a:lnTo>
                  <a:lnTo>
                    <a:pt x="5691" y="10674"/>
                  </a:lnTo>
                  <a:lnTo>
                    <a:pt x="6095" y="12391"/>
                  </a:lnTo>
                  <a:lnTo>
                    <a:pt x="6229" y="12963"/>
                  </a:lnTo>
                  <a:lnTo>
                    <a:pt x="6398" y="13535"/>
                  </a:lnTo>
                  <a:lnTo>
                    <a:pt x="6768" y="14647"/>
                  </a:lnTo>
                  <a:lnTo>
                    <a:pt x="6330" y="14243"/>
                  </a:lnTo>
                  <a:lnTo>
                    <a:pt x="5893" y="13805"/>
                  </a:lnTo>
                  <a:lnTo>
                    <a:pt x="5792" y="13333"/>
                  </a:lnTo>
                  <a:lnTo>
                    <a:pt x="5691" y="12862"/>
                  </a:lnTo>
                  <a:lnTo>
                    <a:pt x="5421" y="11919"/>
                  </a:lnTo>
                  <a:lnTo>
                    <a:pt x="5118" y="10977"/>
                  </a:lnTo>
                  <a:lnTo>
                    <a:pt x="4815" y="10034"/>
                  </a:lnTo>
                  <a:lnTo>
                    <a:pt x="4579" y="9226"/>
                  </a:lnTo>
                  <a:lnTo>
                    <a:pt x="4310" y="8384"/>
                  </a:lnTo>
                  <a:lnTo>
                    <a:pt x="4209" y="8014"/>
                  </a:lnTo>
                  <a:lnTo>
                    <a:pt x="4142" y="7644"/>
                  </a:lnTo>
                  <a:lnTo>
                    <a:pt x="4007" y="6903"/>
                  </a:lnTo>
                  <a:lnTo>
                    <a:pt x="4041" y="6869"/>
                  </a:lnTo>
                  <a:lnTo>
                    <a:pt x="4041" y="6802"/>
                  </a:lnTo>
                  <a:lnTo>
                    <a:pt x="4007" y="6566"/>
                  </a:lnTo>
                  <a:lnTo>
                    <a:pt x="4041" y="6364"/>
                  </a:lnTo>
                  <a:lnTo>
                    <a:pt x="4108" y="6196"/>
                  </a:lnTo>
                  <a:lnTo>
                    <a:pt x="4243" y="6027"/>
                  </a:lnTo>
                  <a:lnTo>
                    <a:pt x="4411" y="5859"/>
                  </a:lnTo>
                  <a:lnTo>
                    <a:pt x="4579" y="5724"/>
                  </a:lnTo>
                  <a:lnTo>
                    <a:pt x="4815" y="5590"/>
                  </a:lnTo>
                  <a:lnTo>
                    <a:pt x="5051" y="5489"/>
                  </a:lnTo>
                  <a:lnTo>
                    <a:pt x="5556" y="5287"/>
                  </a:lnTo>
                  <a:lnTo>
                    <a:pt x="6095" y="5152"/>
                  </a:lnTo>
                  <a:lnTo>
                    <a:pt x="6903" y="4916"/>
                  </a:lnTo>
                  <a:lnTo>
                    <a:pt x="9663" y="4075"/>
                  </a:lnTo>
                  <a:lnTo>
                    <a:pt x="11077" y="3671"/>
                  </a:lnTo>
                  <a:lnTo>
                    <a:pt x="12458" y="3300"/>
                  </a:lnTo>
                  <a:lnTo>
                    <a:pt x="15421" y="2593"/>
                  </a:lnTo>
                  <a:lnTo>
                    <a:pt x="18383" y="1886"/>
                  </a:lnTo>
                  <a:lnTo>
                    <a:pt x="19865" y="1516"/>
                  </a:lnTo>
                  <a:lnTo>
                    <a:pt x="21346" y="1146"/>
                  </a:lnTo>
                  <a:lnTo>
                    <a:pt x="22828" y="742"/>
                  </a:lnTo>
                  <a:lnTo>
                    <a:pt x="24275" y="304"/>
                  </a:lnTo>
                  <a:lnTo>
                    <a:pt x="2427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7" name="Google Shape;1447;p9"/>
            <p:cNvSpPr/>
            <p:nvPr/>
          </p:nvSpPr>
          <p:spPr>
            <a:xfrm>
              <a:off x="1181350" y="352575"/>
              <a:ext cx="14350" cy="7600"/>
            </a:xfrm>
            <a:custGeom>
              <a:rect b="b" l="l" r="r" t="t"/>
              <a:pathLst>
                <a:path extrusionOk="0" h="304" w="574">
                  <a:moveTo>
                    <a:pt x="405" y="1"/>
                  </a:moveTo>
                  <a:lnTo>
                    <a:pt x="169" y="35"/>
                  </a:lnTo>
                  <a:lnTo>
                    <a:pt x="68" y="102"/>
                  </a:lnTo>
                  <a:lnTo>
                    <a:pt x="34" y="136"/>
                  </a:lnTo>
                  <a:lnTo>
                    <a:pt x="34" y="169"/>
                  </a:lnTo>
                  <a:lnTo>
                    <a:pt x="1" y="203"/>
                  </a:lnTo>
                  <a:lnTo>
                    <a:pt x="68" y="270"/>
                  </a:lnTo>
                  <a:lnTo>
                    <a:pt x="135" y="270"/>
                  </a:lnTo>
                  <a:lnTo>
                    <a:pt x="203" y="304"/>
                  </a:lnTo>
                  <a:lnTo>
                    <a:pt x="438" y="270"/>
                  </a:lnTo>
                  <a:lnTo>
                    <a:pt x="506" y="237"/>
                  </a:lnTo>
                  <a:lnTo>
                    <a:pt x="573" y="203"/>
                  </a:lnTo>
                  <a:lnTo>
                    <a:pt x="573" y="169"/>
                  </a:lnTo>
                  <a:lnTo>
                    <a:pt x="573" y="102"/>
                  </a:lnTo>
                  <a:lnTo>
                    <a:pt x="573" y="68"/>
                  </a:lnTo>
                  <a:lnTo>
                    <a:pt x="539" y="35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8" name="Google Shape;1448;p9"/>
            <p:cNvSpPr/>
            <p:nvPr/>
          </p:nvSpPr>
          <p:spPr>
            <a:xfrm>
              <a:off x="3756950" y="1480475"/>
              <a:ext cx="19400" cy="8425"/>
            </a:xfrm>
            <a:custGeom>
              <a:rect b="b" l="l" r="r" t="t"/>
              <a:pathLst>
                <a:path extrusionOk="0" h="337" w="776">
                  <a:moveTo>
                    <a:pt x="775" y="0"/>
                  </a:moveTo>
                  <a:lnTo>
                    <a:pt x="371" y="101"/>
                  </a:lnTo>
                  <a:lnTo>
                    <a:pt x="203" y="202"/>
                  </a:lnTo>
                  <a:lnTo>
                    <a:pt x="1" y="303"/>
                  </a:lnTo>
                  <a:lnTo>
                    <a:pt x="1" y="337"/>
                  </a:lnTo>
                  <a:lnTo>
                    <a:pt x="405" y="337"/>
                  </a:lnTo>
                  <a:lnTo>
                    <a:pt x="775" y="269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9" name="Google Shape;1449;p9"/>
            <p:cNvSpPr/>
            <p:nvPr/>
          </p:nvSpPr>
          <p:spPr>
            <a:xfrm>
              <a:off x="3750225" y="1433325"/>
              <a:ext cx="26125" cy="14325"/>
            </a:xfrm>
            <a:custGeom>
              <a:rect b="b" l="l" r="r" t="t"/>
              <a:pathLst>
                <a:path extrusionOk="0" h="573" w="1045">
                  <a:moveTo>
                    <a:pt x="1044" y="1"/>
                  </a:moveTo>
                  <a:lnTo>
                    <a:pt x="573" y="236"/>
                  </a:lnTo>
                  <a:lnTo>
                    <a:pt x="337" y="304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34" y="506"/>
                  </a:lnTo>
                  <a:lnTo>
                    <a:pt x="68" y="573"/>
                  </a:lnTo>
                  <a:lnTo>
                    <a:pt x="304" y="573"/>
                  </a:lnTo>
                  <a:lnTo>
                    <a:pt x="573" y="539"/>
                  </a:lnTo>
                  <a:lnTo>
                    <a:pt x="809" y="438"/>
                  </a:lnTo>
                  <a:lnTo>
                    <a:pt x="1044" y="337"/>
                  </a:lnTo>
                  <a:lnTo>
                    <a:pt x="104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0" name="Google Shape;1450;p9"/>
            <p:cNvSpPr/>
            <p:nvPr/>
          </p:nvSpPr>
          <p:spPr>
            <a:xfrm>
              <a:off x="3766225" y="1498975"/>
              <a:ext cx="10125" cy="8450"/>
            </a:xfrm>
            <a:custGeom>
              <a:rect b="b" l="l" r="r" t="t"/>
              <a:pathLst>
                <a:path extrusionOk="0" h="338" w="405">
                  <a:moveTo>
                    <a:pt x="404" y="1"/>
                  </a:moveTo>
                  <a:lnTo>
                    <a:pt x="236" y="68"/>
                  </a:lnTo>
                  <a:lnTo>
                    <a:pt x="68" y="135"/>
                  </a:lnTo>
                  <a:lnTo>
                    <a:pt x="0" y="203"/>
                  </a:lnTo>
                  <a:lnTo>
                    <a:pt x="0" y="270"/>
                  </a:lnTo>
                  <a:lnTo>
                    <a:pt x="34" y="304"/>
                  </a:lnTo>
                  <a:lnTo>
                    <a:pt x="101" y="337"/>
                  </a:lnTo>
                  <a:lnTo>
                    <a:pt x="270" y="337"/>
                  </a:lnTo>
                  <a:lnTo>
                    <a:pt x="404" y="30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1" name="Google Shape;1451;p9"/>
            <p:cNvSpPr/>
            <p:nvPr/>
          </p:nvSpPr>
          <p:spPr>
            <a:xfrm>
              <a:off x="3769575" y="2203475"/>
              <a:ext cx="6775" cy="14350"/>
            </a:xfrm>
            <a:custGeom>
              <a:rect b="b" l="l" r="r" t="t"/>
              <a:pathLst>
                <a:path extrusionOk="0" h="574" w="271">
                  <a:moveTo>
                    <a:pt x="68" y="1"/>
                  </a:moveTo>
                  <a:lnTo>
                    <a:pt x="35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136" y="338"/>
                  </a:lnTo>
                  <a:lnTo>
                    <a:pt x="270" y="573"/>
                  </a:lnTo>
                  <a:lnTo>
                    <a:pt x="270" y="169"/>
                  </a:lnTo>
                  <a:lnTo>
                    <a:pt x="136" y="35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2" name="Google Shape;1452;p9"/>
            <p:cNvSpPr/>
            <p:nvPr/>
          </p:nvSpPr>
          <p:spPr>
            <a:xfrm>
              <a:off x="2059250" y="2761525"/>
              <a:ext cx="9275" cy="15175"/>
            </a:xfrm>
            <a:custGeom>
              <a:rect b="b" l="l" r="r" t="t"/>
              <a:pathLst>
                <a:path extrusionOk="0" h="607" w="371">
                  <a:moveTo>
                    <a:pt x="169" y="1"/>
                  </a:moveTo>
                  <a:lnTo>
                    <a:pt x="0" y="68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236" y="136"/>
                  </a:lnTo>
                  <a:lnTo>
                    <a:pt x="68" y="439"/>
                  </a:lnTo>
                  <a:lnTo>
                    <a:pt x="34" y="573"/>
                  </a:lnTo>
                  <a:lnTo>
                    <a:pt x="68" y="607"/>
                  </a:lnTo>
                  <a:lnTo>
                    <a:pt x="169" y="607"/>
                  </a:lnTo>
                  <a:lnTo>
                    <a:pt x="202" y="540"/>
                  </a:lnTo>
                  <a:lnTo>
                    <a:pt x="236" y="439"/>
                  </a:lnTo>
                  <a:lnTo>
                    <a:pt x="303" y="270"/>
                  </a:lnTo>
                  <a:lnTo>
                    <a:pt x="371" y="68"/>
                  </a:lnTo>
                  <a:lnTo>
                    <a:pt x="371" y="35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3" name="Google Shape;1453;p9"/>
            <p:cNvSpPr/>
            <p:nvPr/>
          </p:nvSpPr>
          <p:spPr>
            <a:xfrm>
              <a:off x="3767900" y="2217800"/>
              <a:ext cx="8450" cy="25275"/>
            </a:xfrm>
            <a:custGeom>
              <a:rect b="b" l="l" r="r" t="t"/>
              <a:pathLst>
                <a:path extrusionOk="0" h="1011" w="338">
                  <a:moveTo>
                    <a:pt x="68" y="0"/>
                  </a:moveTo>
                  <a:lnTo>
                    <a:pt x="34" y="34"/>
                  </a:lnTo>
                  <a:lnTo>
                    <a:pt x="1" y="101"/>
                  </a:lnTo>
                  <a:lnTo>
                    <a:pt x="1" y="202"/>
                  </a:lnTo>
                  <a:lnTo>
                    <a:pt x="34" y="371"/>
                  </a:lnTo>
                  <a:lnTo>
                    <a:pt x="102" y="539"/>
                  </a:lnTo>
                  <a:lnTo>
                    <a:pt x="169" y="707"/>
                  </a:lnTo>
                  <a:lnTo>
                    <a:pt x="337" y="1010"/>
                  </a:lnTo>
                  <a:lnTo>
                    <a:pt x="337" y="505"/>
                  </a:lnTo>
                  <a:lnTo>
                    <a:pt x="236" y="270"/>
                  </a:lnTo>
                  <a:lnTo>
                    <a:pt x="102" y="68"/>
                  </a:lnTo>
                  <a:lnTo>
                    <a:pt x="102" y="34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4" name="Google Shape;1454;p9"/>
            <p:cNvSpPr/>
            <p:nvPr/>
          </p:nvSpPr>
          <p:spPr>
            <a:xfrm>
              <a:off x="429725" y="2388650"/>
              <a:ext cx="132175" cy="129650"/>
            </a:xfrm>
            <a:custGeom>
              <a:rect b="b" l="l" r="r" t="t"/>
              <a:pathLst>
                <a:path extrusionOk="0" h="5186" w="5287">
                  <a:moveTo>
                    <a:pt x="2997" y="237"/>
                  </a:moveTo>
                  <a:lnTo>
                    <a:pt x="3333" y="304"/>
                  </a:lnTo>
                  <a:lnTo>
                    <a:pt x="3670" y="439"/>
                  </a:lnTo>
                  <a:lnTo>
                    <a:pt x="3603" y="439"/>
                  </a:lnTo>
                  <a:lnTo>
                    <a:pt x="3535" y="506"/>
                  </a:lnTo>
                  <a:lnTo>
                    <a:pt x="3434" y="607"/>
                  </a:lnTo>
                  <a:lnTo>
                    <a:pt x="3300" y="775"/>
                  </a:lnTo>
                  <a:lnTo>
                    <a:pt x="3232" y="876"/>
                  </a:lnTo>
                  <a:lnTo>
                    <a:pt x="3232" y="910"/>
                  </a:lnTo>
                  <a:lnTo>
                    <a:pt x="3232" y="977"/>
                  </a:lnTo>
                  <a:lnTo>
                    <a:pt x="3266" y="1011"/>
                  </a:lnTo>
                  <a:lnTo>
                    <a:pt x="3300" y="1045"/>
                  </a:lnTo>
                  <a:lnTo>
                    <a:pt x="3401" y="1011"/>
                  </a:lnTo>
                  <a:lnTo>
                    <a:pt x="3468" y="977"/>
                  </a:lnTo>
                  <a:lnTo>
                    <a:pt x="3603" y="809"/>
                  </a:lnTo>
                  <a:lnTo>
                    <a:pt x="3704" y="674"/>
                  </a:lnTo>
                  <a:lnTo>
                    <a:pt x="3737" y="674"/>
                  </a:lnTo>
                  <a:lnTo>
                    <a:pt x="3737" y="641"/>
                  </a:lnTo>
                  <a:lnTo>
                    <a:pt x="3771" y="641"/>
                  </a:lnTo>
                  <a:lnTo>
                    <a:pt x="3805" y="607"/>
                  </a:lnTo>
                  <a:lnTo>
                    <a:pt x="3805" y="540"/>
                  </a:lnTo>
                  <a:lnTo>
                    <a:pt x="3771" y="472"/>
                  </a:lnTo>
                  <a:lnTo>
                    <a:pt x="3973" y="607"/>
                  </a:lnTo>
                  <a:lnTo>
                    <a:pt x="4175" y="742"/>
                  </a:lnTo>
                  <a:lnTo>
                    <a:pt x="4545" y="1045"/>
                  </a:lnTo>
                  <a:lnTo>
                    <a:pt x="4680" y="1247"/>
                  </a:lnTo>
                  <a:lnTo>
                    <a:pt x="4815" y="1415"/>
                  </a:lnTo>
                  <a:lnTo>
                    <a:pt x="4949" y="1617"/>
                  </a:lnTo>
                  <a:lnTo>
                    <a:pt x="5017" y="1819"/>
                  </a:lnTo>
                  <a:lnTo>
                    <a:pt x="5084" y="1987"/>
                  </a:lnTo>
                  <a:lnTo>
                    <a:pt x="5118" y="2189"/>
                  </a:lnTo>
                  <a:lnTo>
                    <a:pt x="5084" y="2189"/>
                  </a:lnTo>
                  <a:lnTo>
                    <a:pt x="4949" y="2257"/>
                  </a:lnTo>
                  <a:lnTo>
                    <a:pt x="4815" y="2324"/>
                  </a:lnTo>
                  <a:lnTo>
                    <a:pt x="4545" y="2425"/>
                  </a:lnTo>
                  <a:lnTo>
                    <a:pt x="4512" y="2459"/>
                  </a:lnTo>
                  <a:lnTo>
                    <a:pt x="4478" y="2492"/>
                  </a:lnTo>
                  <a:lnTo>
                    <a:pt x="4512" y="2526"/>
                  </a:lnTo>
                  <a:lnTo>
                    <a:pt x="4545" y="2560"/>
                  </a:lnTo>
                  <a:lnTo>
                    <a:pt x="4680" y="2593"/>
                  </a:lnTo>
                  <a:lnTo>
                    <a:pt x="4848" y="2593"/>
                  </a:lnTo>
                  <a:lnTo>
                    <a:pt x="4983" y="2526"/>
                  </a:lnTo>
                  <a:lnTo>
                    <a:pt x="5118" y="2459"/>
                  </a:lnTo>
                  <a:lnTo>
                    <a:pt x="5118" y="2728"/>
                  </a:lnTo>
                  <a:lnTo>
                    <a:pt x="5050" y="2997"/>
                  </a:lnTo>
                  <a:lnTo>
                    <a:pt x="4949" y="3233"/>
                  </a:lnTo>
                  <a:lnTo>
                    <a:pt x="4848" y="3469"/>
                  </a:lnTo>
                  <a:lnTo>
                    <a:pt x="4714" y="3435"/>
                  </a:lnTo>
                  <a:lnTo>
                    <a:pt x="4613" y="3401"/>
                  </a:lnTo>
                  <a:lnTo>
                    <a:pt x="4478" y="3435"/>
                  </a:lnTo>
                  <a:lnTo>
                    <a:pt x="4377" y="3469"/>
                  </a:lnTo>
                  <a:lnTo>
                    <a:pt x="4377" y="3502"/>
                  </a:lnTo>
                  <a:lnTo>
                    <a:pt x="4377" y="3536"/>
                  </a:lnTo>
                  <a:lnTo>
                    <a:pt x="4545" y="3637"/>
                  </a:lnTo>
                  <a:lnTo>
                    <a:pt x="4714" y="3671"/>
                  </a:lnTo>
                  <a:lnTo>
                    <a:pt x="4579" y="3873"/>
                  </a:lnTo>
                  <a:lnTo>
                    <a:pt x="4411" y="4075"/>
                  </a:lnTo>
                  <a:lnTo>
                    <a:pt x="4209" y="4243"/>
                  </a:lnTo>
                  <a:lnTo>
                    <a:pt x="4040" y="4411"/>
                  </a:lnTo>
                  <a:lnTo>
                    <a:pt x="3838" y="4546"/>
                  </a:lnTo>
                  <a:lnTo>
                    <a:pt x="3603" y="4681"/>
                  </a:lnTo>
                  <a:lnTo>
                    <a:pt x="3401" y="4782"/>
                  </a:lnTo>
                  <a:lnTo>
                    <a:pt x="3165" y="4883"/>
                  </a:lnTo>
                  <a:lnTo>
                    <a:pt x="3165" y="4815"/>
                  </a:lnTo>
                  <a:lnTo>
                    <a:pt x="3098" y="4580"/>
                  </a:lnTo>
                  <a:lnTo>
                    <a:pt x="3064" y="4479"/>
                  </a:lnTo>
                  <a:lnTo>
                    <a:pt x="3030" y="4411"/>
                  </a:lnTo>
                  <a:lnTo>
                    <a:pt x="2997" y="4378"/>
                  </a:lnTo>
                  <a:lnTo>
                    <a:pt x="2929" y="4378"/>
                  </a:lnTo>
                  <a:lnTo>
                    <a:pt x="2896" y="4411"/>
                  </a:lnTo>
                  <a:lnTo>
                    <a:pt x="2862" y="4479"/>
                  </a:lnTo>
                  <a:lnTo>
                    <a:pt x="2862" y="4647"/>
                  </a:lnTo>
                  <a:lnTo>
                    <a:pt x="2896" y="4782"/>
                  </a:lnTo>
                  <a:lnTo>
                    <a:pt x="2963" y="4916"/>
                  </a:lnTo>
                  <a:lnTo>
                    <a:pt x="2727" y="4950"/>
                  </a:lnTo>
                  <a:lnTo>
                    <a:pt x="2323" y="4950"/>
                  </a:lnTo>
                  <a:lnTo>
                    <a:pt x="1953" y="4849"/>
                  </a:lnTo>
                  <a:lnTo>
                    <a:pt x="2054" y="4580"/>
                  </a:lnTo>
                  <a:lnTo>
                    <a:pt x="2088" y="4277"/>
                  </a:lnTo>
                  <a:lnTo>
                    <a:pt x="2054" y="4243"/>
                  </a:lnTo>
                  <a:lnTo>
                    <a:pt x="2020" y="4243"/>
                  </a:lnTo>
                  <a:lnTo>
                    <a:pt x="1953" y="4378"/>
                  </a:lnTo>
                  <a:lnTo>
                    <a:pt x="1852" y="4479"/>
                  </a:lnTo>
                  <a:lnTo>
                    <a:pt x="1751" y="4748"/>
                  </a:lnTo>
                  <a:lnTo>
                    <a:pt x="1751" y="4782"/>
                  </a:lnTo>
                  <a:lnTo>
                    <a:pt x="1549" y="4647"/>
                  </a:lnTo>
                  <a:lnTo>
                    <a:pt x="1347" y="4512"/>
                  </a:lnTo>
                  <a:lnTo>
                    <a:pt x="1145" y="4378"/>
                  </a:lnTo>
                  <a:lnTo>
                    <a:pt x="977" y="4209"/>
                  </a:lnTo>
                  <a:lnTo>
                    <a:pt x="1044" y="4108"/>
                  </a:lnTo>
                  <a:lnTo>
                    <a:pt x="1212" y="4007"/>
                  </a:lnTo>
                  <a:lnTo>
                    <a:pt x="1246" y="3940"/>
                  </a:lnTo>
                  <a:lnTo>
                    <a:pt x="1280" y="3873"/>
                  </a:lnTo>
                  <a:lnTo>
                    <a:pt x="1145" y="3873"/>
                  </a:lnTo>
                  <a:lnTo>
                    <a:pt x="977" y="3940"/>
                  </a:lnTo>
                  <a:lnTo>
                    <a:pt x="808" y="4041"/>
                  </a:lnTo>
                  <a:lnTo>
                    <a:pt x="674" y="3805"/>
                  </a:lnTo>
                  <a:lnTo>
                    <a:pt x="505" y="3570"/>
                  </a:lnTo>
                  <a:lnTo>
                    <a:pt x="404" y="3334"/>
                  </a:lnTo>
                  <a:lnTo>
                    <a:pt x="303" y="3065"/>
                  </a:lnTo>
                  <a:lnTo>
                    <a:pt x="573" y="3132"/>
                  </a:lnTo>
                  <a:lnTo>
                    <a:pt x="808" y="3098"/>
                  </a:lnTo>
                  <a:lnTo>
                    <a:pt x="876" y="3065"/>
                  </a:lnTo>
                  <a:lnTo>
                    <a:pt x="876" y="2997"/>
                  </a:lnTo>
                  <a:lnTo>
                    <a:pt x="842" y="2930"/>
                  </a:lnTo>
                  <a:lnTo>
                    <a:pt x="775" y="2896"/>
                  </a:lnTo>
                  <a:lnTo>
                    <a:pt x="270" y="2896"/>
                  </a:lnTo>
                  <a:lnTo>
                    <a:pt x="236" y="2661"/>
                  </a:lnTo>
                  <a:lnTo>
                    <a:pt x="236" y="2257"/>
                  </a:lnTo>
                  <a:lnTo>
                    <a:pt x="303" y="1886"/>
                  </a:lnTo>
                  <a:lnTo>
                    <a:pt x="438" y="1550"/>
                  </a:lnTo>
                  <a:lnTo>
                    <a:pt x="640" y="1247"/>
                  </a:lnTo>
                  <a:lnTo>
                    <a:pt x="876" y="977"/>
                  </a:lnTo>
                  <a:lnTo>
                    <a:pt x="1179" y="775"/>
                  </a:lnTo>
                  <a:lnTo>
                    <a:pt x="1482" y="573"/>
                  </a:lnTo>
                  <a:lnTo>
                    <a:pt x="1818" y="439"/>
                  </a:lnTo>
                  <a:lnTo>
                    <a:pt x="1886" y="506"/>
                  </a:lnTo>
                  <a:lnTo>
                    <a:pt x="1919" y="506"/>
                  </a:lnTo>
                  <a:lnTo>
                    <a:pt x="1987" y="472"/>
                  </a:lnTo>
                  <a:lnTo>
                    <a:pt x="2222" y="338"/>
                  </a:lnTo>
                  <a:lnTo>
                    <a:pt x="2290" y="338"/>
                  </a:lnTo>
                  <a:lnTo>
                    <a:pt x="2357" y="304"/>
                  </a:lnTo>
                  <a:lnTo>
                    <a:pt x="2660" y="237"/>
                  </a:lnTo>
                  <a:close/>
                  <a:moveTo>
                    <a:pt x="2626" y="1"/>
                  </a:moveTo>
                  <a:lnTo>
                    <a:pt x="2391" y="35"/>
                  </a:lnTo>
                  <a:lnTo>
                    <a:pt x="2155" y="102"/>
                  </a:lnTo>
                  <a:lnTo>
                    <a:pt x="1953" y="203"/>
                  </a:lnTo>
                  <a:lnTo>
                    <a:pt x="1717" y="237"/>
                  </a:lnTo>
                  <a:lnTo>
                    <a:pt x="1515" y="304"/>
                  </a:lnTo>
                  <a:lnTo>
                    <a:pt x="1313" y="371"/>
                  </a:lnTo>
                  <a:lnTo>
                    <a:pt x="1111" y="506"/>
                  </a:lnTo>
                  <a:lnTo>
                    <a:pt x="943" y="607"/>
                  </a:lnTo>
                  <a:lnTo>
                    <a:pt x="775" y="775"/>
                  </a:lnTo>
                  <a:lnTo>
                    <a:pt x="606" y="910"/>
                  </a:lnTo>
                  <a:lnTo>
                    <a:pt x="472" y="1112"/>
                  </a:lnTo>
                  <a:lnTo>
                    <a:pt x="270" y="1482"/>
                  </a:lnTo>
                  <a:lnTo>
                    <a:pt x="101" y="1920"/>
                  </a:lnTo>
                  <a:lnTo>
                    <a:pt x="0" y="2358"/>
                  </a:lnTo>
                  <a:lnTo>
                    <a:pt x="0" y="2593"/>
                  </a:lnTo>
                  <a:lnTo>
                    <a:pt x="0" y="2829"/>
                  </a:lnTo>
                  <a:lnTo>
                    <a:pt x="101" y="3199"/>
                  </a:lnTo>
                  <a:lnTo>
                    <a:pt x="236" y="3570"/>
                  </a:lnTo>
                  <a:lnTo>
                    <a:pt x="438" y="3940"/>
                  </a:lnTo>
                  <a:lnTo>
                    <a:pt x="674" y="4277"/>
                  </a:lnTo>
                  <a:lnTo>
                    <a:pt x="707" y="4310"/>
                  </a:lnTo>
                  <a:lnTo>
                    <a:pt x="741" y="4344"/>
                  </a:lnTo>
                  <a:lnTo>
                    <a:pt x="977" y="4546"/>
                  </a:lnTo>
                  <a:lnTo>
                    <a:pt x="1212" y="4748"/>
                  </a:lnTo>
                  <a:lnTo>
                    <a:pt x="1482" y="4883"/>
                  </a:lnTo>
                  <a:lnTo>
                    <a:pt x="1751" y="5017"/>
                  </a:lnTo>
                  <a:lnTo>
                    <a:pt x="2054" y="5118"/>
                  </a:lnTo>
                  <a:lnTo>
                    <a:pt x="2323" y="5186"/>
                  </a:lnTo>
                  <a:lnTo>
                    <a:pt x="2929" y="5186"/>
                  </a:lnTo>
                  <a:lnTo>
                    <a:pt x="3232" y="5118"/>
                  </a:lnTo>
                  <a:lnTo>
                    <a:pt x="3502" y="5017"/>
                  </a:lnTo>
                  <a:lnTo>
                    <a:pt x="3805" y="4883"/>
                  </a:lnTo>
                  <a:lnTo>
                    <a:pt x="4040" y="4714"/>
                  </a:lnTo>
                  <a:lnTo>
                    <a:pt x="4276" y="4546"/>
                  </a:lnTo>
                  <a:lnTo>
                    <a:pt x="4512" y="4310"/>
                  </a:lnTo>
                  <a:lnTo>
                    <a:pt x="4680" y="4108"/>
                  </a:lnTo>
                  <a:lnTo>
                    <a:pt x="4848" y="3839"/>
                  </a:lnTo>
                  <a:lnTo>
                    <a:pt x="5017" y="3603"/>
                  </a:lnTo>
                  <a:lnTo>
                    <a:pt x="5118" y="3300"/>
                  </a:lnTo>
                  <a:lnTo>
                    <a:pt x="5219" y="3031"/>
                  </a:lnTo>
                  <a:lnTo>
                    <a:pt x="5286" y="2728"/>
                  </a:lnTo>
                  <a:lnTo>
                    <a:pt x="5286" y="2459"/>
                  </a:lnTo>
                  <a:lnTo>
                    <a:pt x="5286" y="2156"/>
                  </a:lnTo>
                  <a:lnTo>
                    <a:pt x="5252" y="1853"/>
                  </a:lnTo>
                  <a:lnTo>
                    <a:pt x="5151" y="1550"/>
                  </a:lnTo>
                  <a:lnTo>
                    <a:pt x="5050" y="1348"/>
                  </a:lnTo>
                  <a:lnTo>
                    <a:pt x="4949" y="1146"/>
                  </a:lnTo>
                  <a:lnTo>
                    <a:pt x="4781" y="977"/>
                  </a:lnTo>
                  <a:lnTo>
                    <a:pt x="4613" y="775"/>
                  </a:lnTo>
                  <a:lnTo>
                    <a:pt x="4444" y="607"/>
                  </a:lnTo>
                  <a:lnTo>
                    <a:pt x="4242" y="472"/>
                  </a:lnTo>
                  <a:lnTo>
                    <a:pt x="4040" y="338"/>
                  </a:lnTo>
                  <a:lnTo>
                    <a:pt x="3805" y="237"/>
                  </a:lnTo>
                  <a:lnTo>
                    <a:pt x="3569" y="136"/>
                  </a:lnTo>
                  <a:lnTo>
                    <a:pt x="3333" y="68"/>
                  </a:lnTo>
                  <a:lnTo>
                    <a:pt x="3098" y="35"/>
                  </a:lnTo>
                  <a:lnTo>
                    <a:pt x="2862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5" name="Google Shape;1455;p9"/>
            <p:cNvSpPr/>
            <p:nvPr/>
          </p:nvSpPr>
          <p:spPr>
            <a:xfrm>
              <a:off x="1768875" y="2760700"/>
              <a:ext cx="12650" cy="16000"/>
            </a:xfrm>
            <a:custGeom>
              <a:rect b="b" l="l" r="r" t="t"/>
              <a:pathLst>
                <a:path extrusionOk="0" h="640" w="506">
                  <a:moveTo>
                    <a:pt x="202" y="0"/>
                  </a:moveTo>
                  <a:lnTo>
                    <a:pt x="34" y="135"/>
                  </a:lnTo>
                  <a:lnTo>
                    <a:pt x="0" y="169"/>
                  </a:lnTo>
                  <a:lnTo>
                    <a:pt x="135" y="169"/>
                  </a:lnTo>
                  <a:lnTo>
                    <a:pt x="202" y="135"/>
                  </a:lnTo>
                  <a:lnTo>
                    <a:pt x="236" y="169"/>
                  </a:lnTo>
                  <a:lnTo>
                    <a:pt x="135" y="236"/>
                  </a:lnTo>
                  <a:lnTo>
                    <a:pt x="34" y="303"/>
                  </a:lnTo>
                  <a:lnTo>
                    <a:pt x="0" y="337"/>
                  </a:lnTo>
                  <a:lnTo>
                    <a:pt x="0" y="404"/>
                  </a:lnTo>
                  <a:lnTo>
                    <a:pt x="34" y="438"/>
                  </a:lnTo>
                  <a:lnTo>
                    <a:pt x="67" y="438"/>
                  </a:lnTo>
                  <a:lnTo>
                    <a:pt x="202" y="404"/>
                  </a:lnTo>
                  <a:lnTo>
                    <a:pt x="337" y="404"/>
                  </a:lnTo>
                  <a:lnTo>
                    <a:pt x="269" y="472"/>
                  </a:lnTo>
                  <a:lnTo>
                    <a:pt x="135" y="505"/>
                  </a:lnTo>
                  <a:lnTo>
                    <a:pt x="101" y="539"/>
                  </a:lnTo>
                  <a:lnTo>
                    <a:pt x="67" y="573"/>
                  </a:lnTo>
                  <a:lnTo>
                    <a:pt x="101" y="606"/>
                  </a:lnTo>
                  <a:lnTo>
                    <a:pt x="135" y="640"/>
                  </a:lnTo>
                  <a:lnTo>
                    <a:pt x="269" y="606"/>
                  </a:lnTo>
                  <a:lnTo>
                    <a:pt x="337" y="573"/>
                  </a:lnTo>
                  <a:lnTo>
                    <a:pt x="438" y="505"/>
                  </a:lnTo>
                  <a:lnTo>
                    <a:pt x="505" y="438"/>
                  </a:lnTo>
                  <a:lnTo>
                    <a:pt x="505" y="371"/>
                  </a:lnTo>
                  <a:lnTo>
                    <a:pt x="471" y="337"/>
                  </a:lnTo>
                  <a:lnTo>
                    <a:pt x="370" y="303"/>
                  </a:lnTo>
                  <a:lnTo>
                    <a:pt x="269" y="270"/>
                  </a:lnTo>
                  <a:lnTo>
                    <a:pt x="337" y="202"/>
                  </a:lnTo>
                  <a:lnTo>
                    <a:pt x="370" y="169"/>
                  </a:lnTo>
                  <a:lnTo>
                    <a:pt x="269" y="34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6" name="Google Shape;1456;p9"/>
            <p:cNvSpPr/>
            <p:nvPr/>
          </p:nvSpPr>
          <p:spPr>
            <a:xfrm>
              <a:off x="1741075" y="2721975"/>
              <a:ext cx="61475" cy="64000"/>
            </a:xfrm>
            <a:custGeom>
              <a:rect b="b" l="l" r="r" t="t"/>
              <a:pathLst>
                <a:path extrusionOk="0" h="2560" w="2459">
                  <a:moveTo>
                    <a:pt x="2324" y="135"/>
                  </a:moveTo>
                  <a:lnTo>
                    <a:pt x="2324" y="707"/>
                  </a:lnTo>
                  <a:lnTo>
                    <a:pt x="2290" y="1280"/>
                  </a:lnTo>
                  <a:lnTo>
                    <a:pt x="2257" y="1819"/>
                  </a:lnTo>
                  <a:lnTo>
                    <a:pt x="2290" y="2391"/>
                  </a:lnTo>
                  <a:lnTo>
                    <a:pt x="1213" y="2391"/>
                  </a:lnTo>
                  <a:lnTo>
                    <a:pt x="169" y="2425"/>
                  </a:lnTo>
                  <a:lnTo>
                    <a:pt x="169" y="2054"/>
                  </a:lnTo>
                  <a:lnTo>
                    <a:pt x="169" y="1718"/>
                  </a:lnTo>
                  <a:lnTo>
                    <a:pt x="203" y="1010"/>
                  </a:lnTo>
                  <a:lnTo>
                    <a:pt x="203" y="808"/>
                  </a:lnTo>
                  <a:lnTo>
                    <a:pt x="169" y="606"/>
                  </a:lnTo>
                  <a:lnTo>
                    <a:pt x="136" y="404"/>
                  </a:lnTo>
                  <a:lnTo>
                    <a:pt x="136" y="202"/>
                  </a:lnTo>
                  <a:lnTo>
                    <a:pt x="270" y="236"/>
                  </a:lnTo>
                  <a:lnTo>
                    <a:pt x="1146" y="236"/>
                  </a:lnTo>
                  <a:lnTo>
                    <a:pt x="2324" y="135"/>
                  </a:lnTo>
                  <a:close/>
                  <a:moveTo>
                    <a:pt x="2391" y="0"/>
                  </a:moveTo>
                  <a:lnTo>
                    <a:pt x="2021" y="34"/>
                  </a:lnTo>
                  <a:lnTo>
                    <a:pt x="1651" y="34"/>
                  </a:lnTo>
                  <a:lnTo>
                    <a:pt x="1280" y="68"/>
                  </a:lnTo>
                  <a:lnTo>
                    <a:pt x="910" y="101"/>
                  </a:lnTo>
                  <a:lnTo>
                    <a:pt x="304" y="101"/>
                  </a:lnTo>
                  <a:lnTo>
                    <a:pt x="169" y="68"/>
                  </a:lnTo>
                  <a:lnTo>
                    <a:pt x="35" y="101"/>
                  </a:lnTo>
                  <a:lnTo>
                    <a:pt x="1" y="169"/>
                  </a:lnTo>
                  <a:lnTo>
                    <a:pt x="1" y="202"/>
                  </a:lnTo>
                  <a:lnTo>
                    <a:pt x="35" y="236"/>
                  </a:lnTo>
                  <a:lnTo>
                    <a:pt x="35" y="404"/>
                  </a:lnTo>
                  <a:lnTo>
                    <a:pt x="35" y="573"/>
                  </a:lnTo>
                  <a:lnTo>
                    <a:pt x="68" y="876"/>
                  </a:lnTo>
                  <a:lnTo>
                    <a:pt x="68" y="1280"/>
                  </a:lnTo>
                  <a:lnTo>
                    <a:pt x="35" y="1684"/>
                  </a:lnTo>
                  <a:lnTo>
                    <a:pt x="35" y="2088"/>
                  </a:lnTo>
                  <a:lnTo>
                    <a:pt x="35" y="2492"/>
                  </a:lnTo>
                  <a:lnTo>
                    <a:pt x="35" y="2526"/>
                  </a:lnTo>
                  <a:lnTo>
                    <a:pt x="102" y="2559"/>
                  </a:lnTo>
                  <a:lnTo>
                    <a:pt x="1247" y="2526"/>
                  </a:lnTo>
                  <a:lnTo>
                    <a:pt x="2391" y="2526"/>
                  </a:lnTo>
                  <a:lnTo>
                    <a:pt x="2425" y="2492"/>
                  </a:lnTo>
                  <a:lnTo>
                    <a:pt x="2459" y="2425"/>
                  </a:lnTo>
                  <a:lnTo>
                    <a:pt x="2425" y="2155"/>
                  </a:lnTo>
                  <a:lnTo>
                    <a:pt x="2425" y="1852"/>
                  </a:lnTo>
                  <a:lnTo>
                    <a:pt x="2425" y="1246"/>
                  </a:lnTo>
                  <a:lnTo>
                    <a:pt x="2459" y="674"/>
                  </a:lnTo>
                  <a:lnTo>
                    <a:pt x="2459" y="371"/>
                  </a:lnTo>
                  <a:lnTo>
                    <a:pt x="2459" y="68"/>
                  </a:lnTo>
                  <a:lnTo>
                    <a:pt x="2425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7" name="Google Shape;1457;p9"/>
            <p:cNvSpPr/>
            <p:nvPr/>
          </p:nvSpPr>
          <p:spPr>
            <a:xfrm>
              <a:off x="1811800" y="2723650"/>
              <a:ext cx="68200" cy="64000"/>
            </a:xfrm>
            <a:custGeom>
              <a:rect b="b" l="l" r="r" t="t"/>
              <a:pathLst>
                <a:path extrusionOk="0" h="2560" w="2728">
                  <a:moveTo>
                    <a:pt x="2189" y="135"/>
                  </a:moveTo>
                  <a:lnTo>
                    <a:pt x="2357" y="203"/>
                  </a:lnTo>
                  <a:lnTo>
                    <a:pt x="2458" y="236"/>
                  </a:lnTo>
                  <a:lnTo>
                    <a:pt x="2525" y="304"/>
                  </a:lnTo>
                  <a:lnTo>
                    <a:pt x="2559" y="405"/>
                  </a:lnTo>
                  <a:lnTo>
                    <a:pt x="2593" y="506"/>
                  </a:lnTo>
                  <a:lnTo>
                    <a:pt x="2593" y="741"/>
                  </a:lnTo>
                  <a:lnTo>
                    <a:pt x="2559" y="943"/>
                  </a:lnTo>
                  <a:lnTo>
                    <a:pt x="2525" y="1314"/>
                  </a:lnTo>
                  <a:lnTo>
                    <a:pt x="2458" y="1718"/>
                  </a:lnTo>
                  <a:lnTo>
                    <a:pt x="2458" y="1920"/>
                  </a:lnTo>
                  <a:lnTo>
                    <a:pt x="2424" y="2156"/>
                  </a:lnTo>
                  <a:lnTo>
                    <a:pt x="2391" y="2257"/>
                  </a:lnTo>
                  <a:lnTo>
                    <a:pt x="2357" y="2324"/>
                  </a:lnTo>
                  <a:lnTo>
                    <a:pt x="2256" y="2391"/>
                  </a:lnTo>
                  <a:lnTo>
                    <a:pt x="2121" y="2391"/>
                  </a:lnTo>
                  <a:lnTo>
                    <a:pt x="1212" y="2324"/>
                  </a:lnTo>
                  <a:lnTo>
                    <a:pt x="303" y="2324"/>
                  </a:lnTo>
                  <a:lnTo>
                    <a:pt x="269" y="1920"/>
                  </a:lnTo>
                  <a:lnTo>
                    <a:pt x="236" y="1550"/>
                  </a:lnTo>
                  <a:lnTo>
                    <a:pt x="168" y="1145"/>
                  </a:lnTo>
                  <a:lnTo>
                    <a:pt x="168" y="741"/>
                  </a:lnTo>
                  <a:lnTo>
                    <a:pt x="168" y="304"/>
                  </a:lnTo>
                  <a:lnTo>
                    <a:pt x="168" y="203"/>
                  </a:lnTo>
                  <a:lnTo>
                    <a:pt x="505" y="169"/>
                  </a:lnTo>
                  <a:lnTo>
                    <a:pt x="875" y="135"/>
                  </a:lnTo>
                  <a:close/>
                  <a:moveTo>
                    <a:pt x="1582" y="1"/>
                  </a:moveTo>
                  <a:lnTo>
                    <a:pt x="1145" y="34"/>
                  </a:lnTo>
                  <a:lnTo>
                    <a:pt x="370" y="34"/>
                  </a:lnTo>
                  <a:lnTo>
                    <a:pt x="101" y="68"/>
                  </a:lnTo>
                  <a:lnTo>
                    <a:pt x="67" y="102"/>
                  </a:lnTo>
                  <a:lnTo>
                    <a:pt x="67" y="135"/>
                  </a:lnTo>
                  <a:lnTo>
                    <a:pt x="34" y="270"/>
                  </a:lnTo>
                  <a:lnTo>
                    <a:pt x="0" y="438"/>
                  </a:lnTo>
                  <a:lnTo>
                    <a:pt x="34" y="741"/>
                  </a:lnTo>
                  <a:lnTo>
                    <a:pt x="34" y="1179"/>
                  </a:lnTo>
                  <a:lnTo>
                    <a:pt x="101" y="1583"/>
                  </a:lnTo>
                  <a:lnTo>
                    <a:pt x="135" y="1987"/>
                  </a:lnTo>
                  <a:lnTo>
                    <a:pt x="168" y="2425"/>
                  </a:lnTo>
                  <a:lnTo>
                    <a:pt x="202" y="2459"/>
                  </a:lnTo>
                  <a:lnTo>
                    <a:pt x="236" y="2492"/>
                  </a:lnTo>
                  <a:lnTo>
                    <a:pt x="606" y="2459"/>
                  </a:lnTo>
                  <a:lnTo>
                    <a:pt x="943" y="2459"/>
                  </a:lnTo>
                  <a:lnTo>
                    <a:pt x="1650" y="2492"/>
                  </a:lnTo>
                  <a:lnTo>
                    <a:pt x="2054" y="2560"/>
                  </a:lnTo>
                  <a:lnTo>
                    <a:pt x="2256" y="2560"/>
                  </a:lnTo>
                  <a:lnTo>
                    <a:pt x="2323" y="2526"/>
                  </a:lnTo>
                  <a:lnTo>
                    <a:pt x="2424" y="2492"/>
                  </a:lnTo>
                  <a:lnTo>
                    <a:pt x="2492" y="2425"/>
                  </a:lnTo>
                  <a:lnTo>
                    <a:pt x="2525" y="2358"/>
                  </a:lnTo>
                  <a:lnTo>
                    <a:pt x="2593" y="2189"/>
                  </a:lnTo>
                  <a:lnTo>
                    <a:pt x="2593" y="1853"/>
                  </a:lnTo>
                  <a:lnTo>
                    <a:pt x="2660" y="1348"/>
                  </a:lnTo>
                  <a:lnTo>
                    <a:pt x="2727" y="842"/>
                  </a:lnTo>
                  <a:lnTo>
                    <a:pt x="2727" y="506"/>
                  </a:lnTo>
                  <a:lnTo>
                    <a:pt x="2694" y="337"/>
                  </a:lnTo>
                  <a:lnTo>
                    <a:pt x="2626" y="203"/>
                  </a:lnTo>
                  <a:lnTo>
                    <a:pt x="2492" y="102"/>
                  </a:lnTo>
                  <a:lnTo>
                    <a:pt x="2323" y="34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8" name="Google Shape;1458;p9"/>
            <p:cNvSpPr/>
            <p:nvPr/>
          </p:nvSpPr>
          <p:spPr>
            <a:xfrm>
              <a:off x="1839575" y="2762375"/>
              <a:ext cx="14325" cy="16025"/>
            </a:xfrm>
            <a:custGeom>
              <a:rect b="b" l="l" r="r" t="t"/>
              <a:pathLst>
                <a:path extrusionOk="0" h="641" w="573">
                  <a:moveTo>
                    <a:pt x="337" y="1"/>
                  </a:moveTo>
                  <a:lnTo>
                    <a:pt x="269" y="68"/>
                  </a:lnTo>
                  <a:lnTo>
                    <a:pt x="202" y="135"/>
                  </a:lnTo>
                  <a:lnTo>
                    <a:pt x="34" y="337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38"/>
                  </a:lnTo>
                  <a:lnTo>
                    <a:pt x="236" y="438"/>
                  </a:lnTo>
                  <a:lnTo>
                    <a:pt x="404" y="405"/>
                  </a:lnTo>
                  <a:lnTo>
                    <a:pt x="404" y="573"/>
                  </a:lnTo>
                  <a:lnTo>
                    <a:pt x="404" y="607"/>
                  </a:lnTo>
                  <a:lnTo>
                    <a:pt x="438" y="640"/>
                  </a:lnTo>
                  <a:lnTo>
                    <a:pt x="471" y="640"/>
                  </a:lnTo>
                  <a:lnTo>
                    <a:pt x="505" y="607"/>
                  </a:lnTo>
                  <a:lnTo>
                    <a:pt x="505" y="573"/>
                  </a:lnTo>
                  <a:lnTo>
                    <a:pt x="572" y="573"/>
                  </a:lnTo>
                  <a:lnTo>
                    <a:pt x="539" y="506"/>
                  </a:lnTo>
                  <a:lnTo>
                    <a:pt x="572" y="304"/>
                  </a:lnTo>
                  <a:lnTo>
                    <a:pt x="572" y="270"/>
                  </a:lnTo>
                  <a:lnTo>
                    <a:pt x="539" y="236"/>
                  </a:lnTo>
                  <a:lnTo>
                    <a:pt x="505" y="203"/>
                  </a:lnTo>
                  <a:lnTo>
                    <a:pt x="471" y="236"/>
                  </a:lnTo>
                  <a:lnTo>
                    <a:pt x="337" y="304"/>
                  </a:lnTo>
                  <a:lnTo>
                    <a:pt x="168" y="304"/>
                  </a:lnTo>
                  <a:lnTo>
                    <a:pt x="337" y="135"/>
                  </a:lnTo>
                  <a:lnTo>
                    <a:pt x="370" y="68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59" name="Google Shape;1459;p9"/>
            <p:cNvSpPr/>
            <p:nvPr/>
          </p:nvSpPr>
          <p:spPr>
            <a:xfrm>
              <a:off x="1919525" y="2800250"/>
              <a:ext cx="4225" cy="23600"/>
            </a:xfrm>
            <a:custGeom>
              <a:rect b="b" l="l" r="r" t="t"/>
              <a:pathLst>
                <a:path extrusionOk="0" h="944" w="169">
                  <a:moveTo>
                    <a:pt x="102" y="1"/>
                  </a:moveTo>
                  <a:lnTo>
                    <a:pt x="68" y="34"/>
                  </a:lnTo>
                  <a:lnTo>
                    <a:pt x="34" y="270"/>
                  </a:lnTo>
                  <a:lnTo>
                    <a:pt x="1" y="472"/>
                  </a:lnTo>
                  <a:lnTo>
                    <a:pt x="1" y="943"/>
                  </a:lnTo>
                  <a:lnTo>
                    <a:pt x="135" y="943"/>
                  </a:lnTo>
                  <a:lnTo>
                    <a:pt x="135" y="506"/>
                  </a:lnTo>
                  <a:lnTo>
                    <a:pt x="169" y="68"/>
                  </a:lnTo>
                  <a:lnTo>
                    <a:pt x="135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0" name="Google Shape;1460;p9"/>
            <p:cNvSpPr/>
            <p:nvPr/>
          </p:nvSpPr>
          <p:spPr>
            <a:xfrm>
              <a:off x="1775600" y="2796875"/>
              <a:ext cx="64825" cy="26975"/>
            </a:xfrm>
            <a:custGeom>
              <a:rect b="b" l="l" r="r" t="t"/>
              <a:pathLst>
                <a:path extrusionOk="0" h="1079" w="2593">
                  <a:moveTo>
                    <a:pt x="438" y="1"/>
                  </a:moveTo>
                  <a:lnTo>
                    <a:pt x="68" y="68"/>
                  </a:lnTo>
                  <a:lnTo>
                    <a:pt x="34" y="102"/>
                  </a:lnTo>
                  <a:lnTo>
                    <a:pt x="34" y="136"/>
                  </a:lnTo>
                  <a:lnTo>
                    <a:pt x="34" y="169"/>
                  </a:lnTo>
                  <a:lnTo>
                    <a:pt x="0" y="1078"/>
                  </a:lnTo>
                  <a:lnTo>
                    <a:pt x="101" y="1078"/>
                  </a:lnTo>
                  <a:lnTo>
                    <a:pt x="135" y="641"/>
                  </a:lnTo>
                  <a:lnTo>
                    <a:pt x="135" y="203"/>
                  </a:lnTo>
                  <a:lnTo>
                    <a:pt x="371" y="136"/>
                  </a:lnTo>
                  <a:lnTo>
                    <a:pt x="606" y="102"/>
                  </a:lnTo>
                  <a:lnTo>
                    <a:pt x="1111" y="136"/>
                  </a:lnTo>
                  <a:lnTo>
                    <a:pt x="1616" y="169"/>
                  </a:lnTo>
                  <a:lnTo>
                    <a:pt x="2121" y="203"/>
                  </a:lnTo>
                  <a:lnTo>
                    <a:pt x="2256" y="237"/>
                  </a:lnTo>
                  <a:lnTo>
                    <a:pt x="2357" y="270"/>
                  </a:lnTo>
                  <a:lnTo>
                    <a:pt x="2391" y="371"/>
                  </a:lnTo>
                  <a:lnTo>
                    <a:pt x="2424" y="472"/>
                  </a:lnTo>
                  <a:lnTo>
                    <a:pt x="2458" y="708"/>
                  </a:lnTo>
                  <a:lnTo>
                    <a:pt x="2458" y="944"/>
                  </a:lnTo>
                  <a:lnTo>
                    <a:pt x="2458" y="1078"/>
                  </a:lnTo>
                  <a:lnTo>
                    <a:pt x="2559" y="1078"/>
                  </a:lnTo>
                  <a:lnTo>
                    <a:pt x="2559" y="1045"/>
                  </a:lnTo>
                  <a:lnTo>
                    <a:pt x="2593" y="573"/>
                  </a:lnTo>
                  <a:lnTo>
                    <a:pt x="2559" y="371"/>
                  </a:lnTo>
                  <a:lnTo>
                    <a:pt x="2525" y="237"/>
                  </a:lnTo>
                  <a:lnTo>
                    <a:pt x="2458" y="169"/>
                  </a:lnTo>
                  <a:lnTo>
                    <a:pt x="2357" y="102"/>
                  </a:lnTo>
                  <a:lnTo>
                    <a:pt x="2256" y="68"/>
                  </a:lnTo>
                  <a:lnTo>
                    <a:pt x="1987" y="35"/>
                  </a:lnTo>
                  <a:lnTo>
                    <a:pt x="1482" y="35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1" name="Google Shape;1461;p9"/>
            <p:cNvSpPr/>
            <p:nvPr/>
          </p:nvSpPr>
          <p:spPr>
            <a:xfrm>
              <a:off x="528200" y="2421475"/>
              <a:ext cx="15175" cy="10125"/>
            </a:xfrm>
            <a:custGeom>
              <a:rect b="b" l="l" r="r" t="t"/>
              <a:pathLst>
                <a:path extrusionOk="0" h="405" w="607">
                  <a:moveTo>
                    <a:pt x="337" y="1"/>
                  </a:moveTo>
                  <a:lnTo>
                    <a:pt x="202" y="102"/>
                  </a:lnTo>
                  <a:lnTo>
                    <a:pt x="68" y="203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05"/>
                  </a:lnTo>
                  <a:lnTo>
                    <a:pt x="303" y="304"/>
                  </a:lnTo>
                  <a:lnTo>
                    <a:pt x="438" y="237"/>
                  </a:lnTo>
                  <a:lnTo>
                    <a:pt x="539" y="203"/>
                  </a:lnTo>
                  <a:lnTo>
                    <a:pt x="573" y="136"/>
                  </a:lnTo>
                  <a:lnTo>
                    <a:pt x="606" y="102"/>
                  </a:lnTo>
                  <a:lnTo>
                    <a:pt x="573" y="35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2" name="Google Shape;1462;p9"/>
            <p:cNvSpPr/>
            <p:nvPr/>
          </p:nvSpPr>
          <p:spPr>
            <a:xfrm>
              <a:off x="1885850" y="2721975"/>
              <a:ext cx="63150" cy="68200"/>
            </a:xfrm>
            <a:custGeom>
              <a:rect b="b" l="l" r="r" t="t"/>
              <a:pathLst>
                <a:path extrusionOk="0" h="2728" w="2526">
                  <a:moveTo>
                    <a:pt x="439" y="135"/>
                  </a:moveTo>
                  <a:lnTo>
                    <a:pt x="708" y="169"/>
                  </a:lnTo>
                  <a:lnTo>
                    <a:pt x="1516" y="202"/>
                  </a:lnTo>
                  <a:lnTo>
                    <a:pt x="2189" y="202"/>
                  </a:lnTo>
                  <a:lnTo>
                    <a:pt x="2257" y="236"/>
                  </a:lnTo>
                  <a:lnTo>
                    <a:pt x="2290" y="270"/>
                  </a:lnTo>
                  <a:lnTo>
                    <a:pt x="2358" y="404"/>
                  </a:lnTo>
                  <a:lnTo>
                    <a:pt x="2391" y="606"/>
                  </a:lnTo>
                  <a:lnTo>
                    <a:pt x="2391" y="808"/>
                  </a:lnTo>
                  <a:lnTo>
                    <a:pt x="2358" y="1280"/>
                  </a:lnTo>
                  <a:lnTo>
                    <a:pt x="2358" y="1583"/>
                  </a:lnTo>
                  <a:lnTo>
                    <a:pt x="2324" y="1987"/>
                  </a:lnTo>
                  <a:lnTo>
                    <a:pt x="2290" y="2189"/>
                  </a:lnTo>
                  <a:lnTo>
                    <a:pt x="2189" y="2391"/>
                  </a:lnTo>
                  <a:lnTo>
                    <a:pt x="2156" y="2458"/>
                  </a:lnTo>
                  <a:lnTo>
                    <a:pt x="2122" y="2492"/>
                  </a:lnTo>
                  <a:lnTo>
                    <a:pt x="1987" y="2526"/>
                  </a:lnTo>
                  <a:lnTo>
                    <a:pt x="1684" y="2559"/>
                  </a:lnTo>
                  <a:lnTo>
                    <a:pt x="1112" y="2559"/>
                  </a:lnTo>
                  <a:lnTo>
                    <a:pt x="843" y="2526"/>
                  </a:lnTo>
                  <a:lnTo>
                    <a:pt x="540" y="2458"/>
                  </a:lnTo>
                  <a:lnTo>
                    <a:pt x="405" y="2391"/>
                  </a:lnTo>
                  <a:lnTo>
                    <a:pt x="304" y="2324"/>
                  </a:lnTo>
                  <a:lnTo>
                    <a:pt x="237" y="2189"/>
                  </a:lnTo>
                  <a:lnTo>
                    <a:pt x="203" y="2054"/>
                  </a:lnTo>
                  <a:lnTo>
                    <a:pt x="203" y="1718"/>
                  </a:lnTo>
                  <a:lnTo>
                    <a:pt x="237" y="1415"/>
                  </a:lnTo>
                  <a:lnTo>
                    <a:pt x="270" y="1111"/>
                  </a:lnTo>
                  <a:lnTo>
                    <a:pt x="237" y="775"/>
                  </a:lnTo>
                  <a:lnTo>
                    <a:pt x="169" y="135"/>
                  </a:lnTo>
                  <a:close/>
                  <a:moveTo>
                    <a:pt x="102" y="0"/>
                  </a:moveTo>
                  <a:lnTo>
                    <a:pt x="35" y="68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102" y="202"/>
                  </a:lnTo>
                  <a:lnTo>
                    <a:pt x="68" y="404"/>
                  </a:lnTo>
                  <a:lnTo>
                    <a:pt x="68" y="573"/>
                  </a:lnTo>
                  <a:lnTo>
                    <a:pt x="102" y="977"/>
                  </a:lnTo>
                  <a:lnTo>
                    <a:pt x="102" y="1381"/>
                  </a:lnTo>
                  <a:lnTo>
                    <a:pt x="68" y="1751"/>
                  </a:lnTo>
                  <a:lnTo>
                    <a:pt x="35" y="2054"/>
                  </a:lnTo>
                  <a:lnTo>
                    <a:pt x="68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92"/>
                  </a:lnTo>
                  <a:lnTo>
                    <a:pt x="371" y="2559"/>
                  </a:lnTo>
                  <a:lnTo>
                    <a:pt x="506" y="2627"/>
                  </a:lnTo>
                  <a:lnTo>
                    <a:pt x="876" y="2694"/>
                  </a:lnTo>
                  <a:lnTo>
                    <a:pt x="1213" y="2728"/>
                  </a:lnTo>
                  <a:lnTo>
                    <a:pt x="1583" y="2728"/>
                  </a:lnTo>
                  <a:lnTo>
                    <a:pt x="1954" y="2660"/>
                  </a:lnTo>
                  <a:lnTo>
                    <a:pt x="2088" y="2660"/>
                  </a:lnTo>
                  <a:lnTo>
                    <a:pt x="2189" y="2593"/>
                  </a:lnTo>
                  <a:lnTo>
                    <a:pt x="2290" y="2526"/>
                  </a:lnTo>
                  <a:lnTo>
                    <a:pt x="2358" y="2425"/>
                  </a:lnTo>
                  <a:lnTo>
                    <a:pt x="2459" y="2223"/>
                  </a:lnTo>
                  <a:lnTo>
                    <a:pt x="2492" y="1953"/>
                  </a:lnTo>
                  <a:lnTo>
                    <a:pt x="2526" y="1684"/>
                  </a:lnTo>
                  <a:lnTo>
                    <a:pt x="2526" y="1448"/>
                  </a:lnTo>
                  <a:lnTo>
                    <a:pt x="2526" y="977"/>
                  </a:lnTo>
                  <a:lnTo>
                    <a:pt x="2526" y="606"/>
                  </a:lnTo>
                  <a:lnTo>
                    <a:pt x="2526" y="404"/>
                  </a:lnTo>
                  <a:lnTo>
                    <a:pt x="2459" y="236"/>
                  </a:lnTo>
                  <a:lnTo>
                    <a:pt x="2391" y="135"/>
                  </a:lnTo>
                  <a:lnTo>
                    <a:pt x="2324" y="101"/>
                  </a:lnTo>
                  <a:lnTo>
                    <a:pt x="2223" y="68"/>
                  </a:lnTo>
                  <a:lnTo>
                    <a:pt x="2122" y="34"/>
                  </a:lnTo>
                  <a:lnTo>
                    <a:pt x="1718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3" name="Google Shape;1463;p9"/>
            <p:cNvSpPr/>
            <p:nvPr/>
          </p:nvSpPr>
          <p:spPr>
            <a:xfrm>
              <a:off x="1984350" y="2761525"/>
              <a:ext cx="14325" cy="15175"/>
            </a:xfrm>
            <a:custGeom>
              <a:rect b="b" l="l" r="r" t="t"/>
              <a:pathLst>
                <a:path extrusionOk="0" h="607" w="573">
                  <a:moveTo>
                    <a:pt x="370" y="371"/>
                  </a:moveTo>
                  <a:lnTo>
                    <a:pt x="438" y="405"/>
                  </a:lnTo>
                  <a:lnTo>
                    <a:pt x="438" y="439"/>
                  </a:lnTo>
                  <a:lnTo>
                    <a:pt x="370" y="472"/>
                  </a:lnTo>
                  <a:lnTo>
                    <a:pt x="303" y="472"/>
                  </a:lnTo>
                  <a:lnTo>
                    <a:pt x="236" y="439"/>
                  </a:lnTo>
                  <a:lnTo>
                    <a:pt x="202" y="439"/>
                  </a:lnTo>
                  <a:lnTo>
                    <a:pt x="337" y="371"/>
                  </a:lnTo>
                  <a:close/>
                  <a:moveTo>
                    <a:pt x="337" y="1"/>
                  </a:moveTo>
                  <a:lnTo>
                    <a:pt x="168" y="68"/>
                  </a:lnTo>
                  <a:lnTo>
                    <a:pt x="67" y="203"/>
                  </a:lnTo>
                  <a:lnTo>
                    <a:pt x="0" y="270"/>
                  </a:lnTo>
                  <a:lnTo>
                    <a:pt x="0" y="338"/>
                  </a:lnTo>
                  <a:lnTo>
                    <a:pt x="0" y="405"/>
                  </a:lnTo>
                  <a:lnTo>
                    <a:pt x="34" y="439"/>
                  </a:lnTo>
                  <a:lnTo>
                    <a:pt x="0" y="472"/>
                  </a:lnTo>
                  <a:lnTo>
                    <a:pt x="0" y="506"/>
                  </a:lnTo>
                  <a:lnTo>
                    <a:pt x="34" y="540"/>
                  </a:lnTo>
                  <a:lnTo>
                    <a:pt x="67" y="573"/>
                  </a:lnTo>
                  <a:lnTo>
                    <a:pt x="135" y="540"/>
                  </a:lnTo>
                  <a:lnTo>
                    <a:pt x="236" y="607"/>
                  </a:lnTo>
                  <a:lnTo>
                    <a:pt x="438" y="607"/>
                  </a:lnTo>
                  <a:lnTo>
                    <a:pt x="505" y="573"/>
                  </a:lnTo>
                  <a:lnTo>
                    <a:pt x="572" y="506"/>
                  </a:lnTo>
                  <a:lnTo>
                    <a:pt x="572" y="439"/>
                  </a:lnTo>
                  <a:lnTo>
                    <a:pt x="572" y="371"/>
                  </a:lnTo>
                  <a:lnTo>
                    <a:pt x="539" y="304"/>
                  </a:lnTo>
                  <a:lnTo>
                    <a:pt x="438" y="270"/>
                  </a:lnTo>
                  <a:lnTo>
                    <a:pt x="337" y="237"/>
                  </a:lnTo>
                  <a:lnTo>
                    <a:pt x="236" y="270"/>
                  </a:lnTo>
                  <a:lnTo>
                    <a:pt x="135" y="338"/>
                  </a:lnTo>
                  <a:lnTo>
                    <a:pt x="135" y="270"/>
                  </a:lnTo>
                  <a:lnTo>
                    <a:pt x="202" y="203"/>
                  </a:lnTo>
                  <a:lnTo>
                    <a:pt x="269" y="136"/>
                  </a:lnTo>
                  <a:lnTo>
                    <a:pt x="370" y="102"/>
                  </a:lnTo>
                  <a:lnTo>
                    <a:pt x="471" y="102"/>
                  </a:lnTo>
                  <a:lnTo>
                    <a:pt x="505" y="68"/>
                  </a:lnTo>
                  <a:lnTo>
                    <a:pt x="47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4" name="Google Shape;1464;p9"/>
            <p:cNvSpPr/>
            <p:nvPr/>
          </p:nvSpPr>
          <p:spPr>
            <a:xfrm>
              <a:off x="1973400" y="2674850"/>
              <a:ext cx="68200" cy="42100"/>
            </a:xfrm>
            <a:custGeom>
              <a:rect b="b" l="l" r="r" t="t"/>
              <a:pathLst>
                <a:path extrusionOk="0" h="1684" w="2728">
                  <a:moveTo>
                    <a:pt x="236" y="135"/>
                  </a:moveTo>
                  <a:lnTo>
                    <a:pt x="640" y="168"/>
                  </a:lnTo>
                  <a:lnTo>
                    <a:pt x="1785" y="202"/>
                  </a:lnTo>
                  <a:lnTo>
                    <a:pt x="2189" y="202"/>
                  </a:lnTo>
                  <a:lnTo>
                    <a:pt x="2391" y="236"/>
                  </a:lnTo>
                  <a:lnTo>
                    <a:pt x="2492" y="236"/>
                  </a:lnTo>
                  <a:lnTo>
                    <a:pt x="2559" y="269"/>
                  </a:lnTo>
                  <a:lnTo>
                    <a:pt x="2593" y="404"/>
                  </a:lnTo>
                  <a:lnTo>
                    <a:pt x="2593" y="539"/>
                  </a:lnTo>
                  <a:lnTo>
                    <a:pt x="2593" y="808"/>
                  </a:lnTo>
                  <a:lnTo>
                    <a:pt x="2593" y="1414"/>
                  </a:lnTo>
                  <a:lnTo>
                    <a:pt x="2559" y="1448"/>
                  </a:lnTo>
                  <a:lnTo>
                    <a:pt x="2492" y="1515"/>
                  </a:lnTo>
                  <a:lnTo>
                    <a:pt x="2290" y="1549"/>
                  </a:lnTo>
                  <a:lnTo>
                    <a:pt x="1616" y="1549"/>
                  </a:lnTo>
                  <a:lnTo>
                    <a:pt x="909" y="1481"/>
                  </a:lnTo>
                  <a:lnTo>
                    <a:pt x="472" y="1448"/>
                  </a:lnTo>
                  <a:lnTo>
                    <a:pt x="371" y="1414"/>
                  </a:lnTo>
                  <a:lnTo>
                    <a:pt x="303" y="1313"/>
                  </a:lnTo>
                  <a:lnTo>
                    <a:pt x="236" y="1178"/>
                  </a:lnTo>
                  <a:lnTo>
                    <a:pt x="236" y="1044"/>
                  </a:lnTo>
                  <a:lnTo>
                    <a:pt x="202" y="707"/>
                  </a:lnTo>
                  <a:lnTo>
                    <a:pt x="202" y="438"/>
                  </a:lnTo>
                  <a:lnTo>
                    <a:pt x="236" y="303"/>
                  </a:lnTo>
                  <a:lnTo>
                    <a:pt x="202" y="135"/>
                  </a:lnTo>
                  <a:close/>
                  <a:moveTo>
                    <a:pt x="236" y="0"/>
                  </a:moveTo>
                  <a:lnTo>
                    <a:pt x="34" y="34"/>
                  </a:lnTo>
                  <a:lnTo>
                    <a:pt x="0" y="67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34" y="168"/>
                  </a:lnTo>
                  <a:lnTo>
                    <a:pt x="101" y="168"/>
                  </a:lnTo>
                  <a:lnTo>
                    <a:pt x="101" y="202"/>
                  </a:lnTo>
                  <a:lnTo>
                    <a:pt x="101" y="303"/>
                  </a:lnTo>
                  <a:lnTo>
                    <a:pt x="68" y="471"/>
                  </a:lnTo>
                  <a:lnTo>
                    <a:pt x="68" y="673"/>
                  </a:lnTo>
                  <a:lnTo>
                    <a:pt x="101" y="1111"/>
                  </a:lnTo>
                  <a:lnTo>
                    <a:pt x="202" y="1549"/>
                  </a:lnTo>
                  <a:lnTo>
                    <a:pt x="236" y="1582"/>
                  </a:lnTo>
                  <a:lnTo>
                    <a:pt x="573" y="1582"/>
                  </a:lnTo>
                  <a:lnTo>
                    <a:pt x="876" y="1616"/>
                  </a:lnTo>
                  <a:lnTo>
                    <a:pt x="1482" y="1683"/>
                  </a:lnTo>
                  <a:lnTo>
                    <a:pt x="2357" y="1683"/>
                  </a:lnTo>
                  <a:lnTo>
                    <a:pt x="2660" y="1616"/>
                  </a:lnTo>
                  <a:lnTo>
                    <a:pt x="2694" y="1582"/>
                  </a:lnTo>
                  <a:lnTo>
                    <a:pt x="2727" y="1549"/>
                  </a:lnTo>
                  <a:lnTo>
                    <a:pt x="2727" y="909"/>
                  </a:lnTo>
                  <a:lnTo>
                    <a:pt x="2727" y="572"/>
                  </a:lnTo>
                  <a:lnTo>
                    <a:pt x="2660" y="269"/>
                  </a:lnTo>
                  <a:lnTo>
                    <a:pt x="2626" y="168"/>
                  </a:lnTo>
                  <a:lnTo>
                    <a:pt x="2525" y="135"/>
                  </a:lnTo>
                  <a:lnTo>
                    <a:pt x="2424" y="101"/>
                  </a:lnTo>
                  <a:lnTo>
                    <a:pt x="1650" y="101"/>
                  </a:lnTo>
                  <a:lnTo>
                    <a:pt x="977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5" name="Google Shape;1465;p9"/>
            <p:cNvSpPr/>
            <p:nvPr/>
          </p:nvSpPr>
          <p:spPr>
            <a:xfrm>
              <a:off x="1915325" y="2794350"/>
              <a:ext cx="69050" cy="29500"/>
            </a:xfrm>
            <a:custGeom>
              <a:rect b="b" l="l" r="r" t="t"/>
              <a:pathLst>
                <a:path extrusionOk="0" h="1180" w="2762">
                  <a:moveTo>
                    <a:pt x="438" y="1"/>
                  </a:moveTo>
                  <a:lnTo>
                    <a:pt x="202" y="68"/>
                  </a:lnTo>
                  <a:lnTo>
                    <a:pt x="101" y="102"/>
                  </a:lnTo>
                  <a:lnTo>
                    <a:pt x="34" y="169"/>
                  </a:lnTo>
                  <a:lnTo>
                    <a:pt x="0" y="237"/>
                  </a:lnTo>
                  <a:lnTo>
                    <a:pt x="34" y="270"/>
                  </a:lnTo>
                  <a:lnTo>
                    <a:pt x="101" y="270"/>
                  </a:lnTo>
                  <a:lnTo>
                    <a:pt x="135" y="237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539" y="136"/>
                  </a:lnTo>
                  <a:lnTo>
                    <a:pt x="977" y="169"/>
                  </a:lnTo>
                  <a:lnTo>
                    <a:pt x="1919" y="203"/>
                  </a:lnTo>
                  <a:lnTo>
                    <a:pt x="2256" y="237"/>
                  </a:lnTo>
                  <a:lnTo>
                    <a:pt x="2391" y="270"/>
                  </a:lnTo>
                  <a:lnTo>
                    <a:pt x="2525" y="338"/>
                  </a:lnTo>
                  <a:lnTo>
                    <a:pt x="2593" y="371"/>
                  </a:lnTo>
                  <a:lnTo>
                    <a:pt x="2626" y="439"/>
                  </a:lnTo>
                  <a:lnTo>
                    <a:pt x="2660" y="607"/>
                  </a:lnTo>
                  <a:lnTo>
                    <a:pt x="2626" y="910"/>
                  </a:lnTo>
                  <a:lnTo>
                    <a:pt x="2660" y="1179"/>
                  </a:lnTo>
                  <a:lnTo>
                    <a:pt x="2761" y="1179"/>
                  </a:lnTo>
                  <a:lnTo>
                    <a:pt x="2761" y="708"/>
                  </a:lnTo>
                  <a:lnTo>
                    <a:pt x="2761" y="439"/>
                  </a:lnTo>
                  <a:lnTo>
                    <a:pt x="2727" y="371"/>
                  </a:lnTo>
                  <a:lnTo>
                    <a:pt x="2660" y="270"/>
                  </a:lnTo>
                  <a:lnTo>
                    <a:pt x="2593" y="237"/>
                  </a:lnTo>
                  <a:lnTo>
                    <a:pt x="2525" y="169"/>
                  </a:lnTo>
                  <a:lnTo>
                    <a:pt x="2256" y="102"/>
                  </a:lnTo>
                  <a:lnTo>
                    <a:pt x="1919" y="68"/>
                  </a:lnTo>
                  <a:lnTo>
                    <a:pt x="1583" y="68"/>
                  </a:lnTo>
                  <a:lnTo>
                    <a:pt x="909" y="3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6" name="Google Shape;1466;p9"/>
            <p:cNvSpPr/>
            <p:nvPr/>
          </p:nvSpPr>
          <p:spPr>
            <a:xfrm>
              <a:off x="2033150" y="2721975"/>
              <a:ext cx="65675" cy="66525"/>
            </a:xfrm>
            <a:custGeom>
              <a:rect b="b" l="l" r="r" t="t"/>
              <a:pathLst>
                <a:path extrusionOk="0" h="2661" w="2627">
                  <a:moveTo>
                    <a:pt x="2122" y="135"/>
                  </a:moveTo>
                  <a:lnTo>
                    <a:pt x="2257" y="169"/>
                  </a:lnTo>
                  <a:lnTo>
                    <a:pt x="2358" y="236"/>
                  </a:lnTo>
                  <a:lnTo>
                    <a:pt x="2425" y="337"/>
                  </a:lnTo>
                  <a:lnTo>
                    <a:pt x="2492" y="539"/>
                  </a:lnTo>
                  <a:lnTo>
                    <a:pt x="2492" y="741"/>
                  </a:lnTo>
                  <a:lnTo>
                    <a:pt x="2492" y="1179"/>
                  </a:lnTo>
                  <a:lnTo>
                    <a:pt x="2425" y="1718"/>
                  </a:lnTo>
                  <a:lnTo>
                    <a:pt x="2391" y="1953"/>
                  </a:lnTo>
                  <a:lnTo>
                    <a:pt x="2290" y="2223"/>
                  </a:lnTo>
                  <a:lnTo>
                    <a:pt x="2223" y="2324"/>
                  </a:lnTo>
                  <a:lnTo>
                    <a:pt x="2156" y="2391"/>
                  </a:lnTo>
                  <a:lnTo>
                    <a:pt x="2021" y="2458"/>
                  </a:lnTo>
                  <a:lnTo>
                    <a:pt x="1920" y="2492"/>
                  </a:lnTo>
                  <a:lnTo>
                    <a:pt x="1381" y="2492"/>
                  </a:lnTo>
                  <a:lnTo>
                    <a:pt x="472" y="2458"/>
                  </a:lnTo>
                  <a:lnTo>
                    <a:pt x="337" y="2425"/>
                  </a:lnTo>
                  <a:lnTo>
                    <a:pt x="236" y="2324"/>
                  </a:lnTo>
                  <a:lnTo>
                    <a:pt x="169" y="2223"/>
                  </a:lnTo>
                  <a:lnTo>
                    <a:pt x="135" y="2088"/>
                  </a:lnTo>
                  <a:lnTo>
                    <a:pt x="135" y="1785"/>
                  </a:lnTo>
                  <a:lnTo>
                    <a:pt x="169" y="1516"/>
                  </a:lnTo>
                  <a:lnTo>
                    <a:pt x="169" y="741"/>
                  </a:lnTo>
                  <a:lnTo>
                    <a:pt x="203" y="472"/>
                  </a:lnTo>
                  <a:lnTo>
                    <a:pt x="169" y="337"/>
                  </a:lnTo>
                  <a:lnTo>
                    <a:pt x="135" y="202"/>
                  </a:lnTo>
                  <a:lnTo>
                    <a:pt x="169" y="202"/>
                  </a:lnTo>
                  <a:lnTo>
                    <a:pt x="472" y="169"/>
                  </a:lnTo>
                  <a:lnTo>
                    <a:pt x="775" y="135"/>
                  </a:lnTo>
                  <a:close/>
                  <a:moveTo>
                    <a:pt x="506" y="0"/>
                  </a:moveTo>
                  <a:lnTo>
                    <a:pt x="135" y="68"/>
                  </a:lnTo>
                  <a:lnTo>
                    <a:pt x="135" y="101"/>
                  </a:lnTo>
                  <a:lnTo>
                    <a:pt x="102" y="101"/>
                  </a:lnTo>
                  <a:lnTo>
                    <a:pt x="68" y="135"/>
                  </a:lnTo>
                  <a:lnTo>
                    <a:pt x="34" y="573"/>
                  </a:lnTo>
                  <a:lnTo>
                    <a:pt x="34" y="1010"/>
                  </a:lnTo>
                  <a:lnTo>
                    <a:pt x="34" y="1852"/>
                  </a:lnTo>
                  <a:lnTo>
                    <a:pt x="1" y="2088"/>
                  </a:lnTo>
                  <a:lnTo>
                    <a:pt x="34" y="2290"/>
                  </a:lnTo>
                  <a:lnTo>
                    <a:pt x="68" y="2357"/>
                  </a:lnTo>
                  <a:lnTo>
                    <a:pt x="102" y="2458"/>
                  </a:lnTo>
                  <a:lnTo>
                    <a:pt x="169" y="2526"/>
                  </a:lnTo>
                  <a:lnTo>
                    <a:pt x="270" y="2559"/>
                  </a:lnTo>
                  <a:lnTo>
                    <a:pt x="573" y="2627"/>
                  </a:lnTo>
                  <a:lnTo>
                    <a:pt x="876" y="2660"/>
                  </a:lnTo>
                  <a:lnTo>
                    <a:pt x="1482" y="2627"/>
                  </a:lnTo>
                  <a:lnTo>
                    <a:pt x="1718" y="2627"/>
                  </a:lnTo>
                  <a:lnTo>
                    <a:pt x="1987" y="2593"/>
                  </a:lnTo>
                  <a:lnTo>
                    <a:pt x="2122" y="2559"/>
                  </a:lnTo>
                  <a:lnTo>
                    <a:pt x="2223" y="2526"/>
                  </a:lnTo>
                  <a:lnTo>
                    <a:pt x="2324" y="2458"/>
                  </a:lnTo>
                  <a:lnTo>
                    <a:pt x="2391" y="2357"/>
                  </a:lnTo>
                  <a:lnTo>
                    <a:pt x="2526" y="2088"/>
                  </a:lnTo>
                  <a:lnTo>
                    <a:pt x="2560" y="1819"/>
                  </a:lnTo>
                  <a:lnTo>
                    <a:pt x="2593" y="1246"/>
                  </a:lnTo>
                  <a:lnTo>
                    <a:pt x="2627" y="707"/>
                  </a:lnTo>
                  <a:lnTo>
                    <a:pt x="2627" y="438"/>
                  </a:lnTo>
                  <a:lnTo>
                    <a:pt x="2593" y="337"/>
                  </a:lnTo>
                  <a:lnTo>
                    <a:pt x="2526" y="202"/>
                  </a:lnTo>
                  <a:lnTo>
                    <a:pt x="2459" y="135"/>
                  </a:lnTo>
                  <a:lnTo>
                    <a:pt x="2358" y="68"/>
                  </a:lnTo>
                  <a:lnTo>
                    <a:pt x="2257" y="34"/>
                  </a:lnTo>
                  <a:lnTo>
                    <a:pt x="215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7" name="Google Shape;1467;p9"/>
            <p:cNvSpPr/>
            <p:nvPr/>
          </p:nvSpPr>
          <p:spPr>
            <a:xfrm>
              <a:off x="1913625" y="2764050"/>
              <a:ext cx="10125" cy="13500"/>
            </a:xfrm>
            <a:custGeom>
              <a:rect b="b" l="l" r="r" t="t"/>
              <a:pathLst>
                <a:path extrusionOk="0" h="540" w="405">
                  <a:moveTo>
                    <a:pt x="1" y="1"/>
                  </a:moveTo>
                  <a:lnTo>
                    <a:pt x="1" y="68"/>
                  </a:lnTo>
                  <a:lnTo>
                    <a:pt x="1" y="169"/>
                  </a:lnTo>
                  <a:lnTo>
                    <a:pt x="35" y="237"/>
                  </a:lnTo>
                  <a:lnTo>
                    <a:pt x="68" y="270"/>
                  </a:lnTo>
                  <a:lnTo>
                    <a:pt x="237" y="270"/>
                  </a:lnTo>
                  <a:lnTo>
                    <a:pt x="270" y="338"/>
                  </a:lnTo>
                  <a:lnTo>
                    <a:pt x="270" y="405"/>
                  </a:lnTo>
                  <a:lnTo>
                    <a:pt x="102" y="405"/>
                  </a:lnTo>
                  <a:lnTo>
                    <a:pt x="68" y="371"/>
                  </a:lnTo>
                  <a:lnTo>
                    <a:pt x="35" y="405"/>
                  </a:lnTo>
                  <a:lnTo>
                    <a:pt x="1" y="439"/>
                  </a:lnTo>
                  <a:lnTo>
                    <a:pt x="1" y="506"/>
                  </a:lnTo>
                  <a:lnTo>
                    <a:pt x="35" y="540"/>
                  </a:lnTo>
                  <a:lnTo>
                    <a:pt x="304" y="540"/>
                  </a:lnTo>
                  <a:lnTo>
                    <a:pt x="338" y="506"/>
                  </a:lnTo>
                  <a:lnTo>
                    <a:pt x="371" y="472"/>
                  </a:lnTo>
                  <a:lnTo>
                    <a:pt x="405" y="371"/>
                  </a:lnTo>
                  <a:lnTo>
                    <a:pt x="405" y="270"/>
                  </a:lnTo>
                  <a:lnTo>
                    <a:pt x="371" y="203"/>
                  </a:lnTo>
                  <a:lnTo>
                    <a:pt x="304" y="169"/>
                  </a:lnTo>
                  <a:lnTo>
                    <a:pt x="237" y="136"/>
                  </a:lnTo>
                  <a:lnTo>
                    <a:pt x="136" y="136"/>
                  </a:lnTo>
                  <a:lnTo>
                    <a:pt x="136" y="102"/>
                  </a:lnTo>
                  <a:lnTo>
                    <a:pt x="237" y="102"/>
                  </a:lnTo>
                  <a:lnTo>
                    <a:pt x="304" y="68"/>
                  </a:lnTo>
                  <a:lnTo>
                    <a:pt x="405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8" name="Google Shape;1468;p9"/>
            <p:cNvSpPr/>
            <p:nvPr/>
          </p:nvSpPr>
          <p:spPr>
            <a:xfrm>
              <a:off x="1959075" y="2722825"/>
              <a:ext cx="63175" cy="66500"/>
            </a:xfrm>
            <a:custGeom>
              <a:rect b="b" l="l" r="r" t="t"/>
              <a:pathLst>
                <a:path extrusionOk="0" h="2660" w="2527">
                  <a:moveTo>
                    <a:pt x="2122" y="135"/>
                  </a:moveTo>
                  <a:lnTo>
                    <a:pt x="2257" y="202"/>
                  </a:lnTo>
                  <a:lnTo>
                    <a:pt x="2324" y="337"/>
                  </a:lnTo>
                  <a:lnTo>
                    <a:pt x="2391" y="471"/>
                  </a:lnTo>
                  <a:lnTo>
                    <a:pt x="2425" y="673"/>
                  </a:lnTo>
                  <a:lnTo>
                    <a:pt x="2425" y="1044"/>
                  </a:lnTo>
                  <a:lnTo>
                    <a:pt x="2391" y="1347"/>
                  </a:lnTo>
                  <a:lnTo>
                    <a:pt x="2391" y="1818"/>
                  </a:lnTo>
                  <a:lnTo>
                    <a:pt x="2391" y="2054"/>
                  </a:lnTo>
                  <a:lnTo>
                    <a:pt x="2358" y="2290"/>
                  </a:lnTo>
                  <a:lnTo>
                    <a:pt x="2290" y="2424"/>
                  </a:lnTo>
                  <a:lnTo>
                    <a:pt x="2189" y="2492"/>
                  </a:lnTo>
                  <a:lnTo>
                    <a:pt x="1886" y="2492"/>
                  </a:lnTo>
                  <a:lnTo>
                    <a:pt x="1550" y="2458"/>
                  </a:lnTo>
                  <a:lnTo>
                    <a:pt x="1280" y="2424"/>
                  </a:lnTo>
                  <a:lnTo>
                    <a:pt x="674" y="2424"/>
                  </a:lnTo>
                  <a:lnTo>
                    <a:pt x="371" y="2458"/>
                  </a:lnTo>
                  <a:lnTo>
                    <a:pt x="203" y="2424"/>
                  </a:lnTo>
                  <a:lnTo>
                    <a:pt x="136" y="2391"/>
                  </a:lnTo>
                  <a:lnTo>
                    <a:pt x="136" y="2323"/>
                  </a:lnTo>
                  <a:lnTo>
                    <a:pt x="136" y="2054"/>
                  </a:lnTo>
                  <a:lnTo>
                    <a:pt x="136" y="1785"/>
                  </a:lnTo>
                  <a:lnTo>
                    <a:pt x="203" y="1246"/>
                  </a:lnTo>
                  <a:lnTo>
                    <a:pt x="237" y="774"/>
                  </a:lnTo>
                  <a:lnTo>
                    <a:pt x="203" y="269"/>
                  </a:lnTo>
                  <a:lnTo>
                    <a:pt x="472" y="202"/>
                  </a:lnTo>
                  <a:lnTo>
                    <a:pt x="1449" y="202"/>
                  </a:lnTo>
                  <a:lnTo>
                    <a:pt x="1684" y="135"/>
                  </a:lnTo>
                  <a:close/>
                  <a:moveTo>
                    <a:pt x="1684" y="0"/>
                  </a:moveTo>
                  <a:lnTo>
                    <a:pt x="1247" y="67"/>
                  </a:lnTo>
                  <a:lnTo>
                    <a:pt x="472" y="67"/>
                  </a:lnTo>
                  <a:lnTo>
                    <a:pt x="237" y="135"/>
                  </a:lnTo>
                  <a:lnTo>
                    <a:pt x="237" y="101"/>
                  </a:lnTo>
                  <a:lnTo>
                    <a:pt x="203" y="67"/>
                  </a:lnTo>
                  <a:lnTo>
                    <a:pt x="169" y="67"/>
                  </a:lnTo>
                  <a:lnTo>
                    <a:pt x="136" y="101"/>
                  </a:lnTo>
                  <a:lnTo>
                    <a:pt x="102" y="404"/>
                  </a:lnTo>
                  <a:lnTo>
                    <a:pt x="68" y="741"/>
                  </a:lnTo>
                  <a:lnTo>
                    <a:pt x="68" y="1044"/>
                  </a:lnTo>
                  <a:lnTo>
                    <a:pt x="68" y="1347"/>
                  </a:lnTo>
                  <a:lnTo>
                    <a:pt x="1" y="1953"/>
                  </a:lnTo>
                  <a:lnTo>
                    <a:pt x="1" y="2222"/>
                  </a:lnTo>
                  <a:lnTo>
                    <a:pt x="1" y="2525"/>
                  </a:lnTo>
                  <a:lnTo>
                    <a:pt x="35" y="2559"/>
                  </a:lnTo>
                  <a:lnTo>
                    <a:pt x="68" y="2593"/>
                  </a:lnTo>
                  <a:lnTo>
                    <a:pt x="674" y="2593"/>
                  </a:lnTo>
                  <a:lnTo>
                    <a:pt x="1280" y="2559"/>
                  </a:lnTo>
                  <a:lnTo>
                    <a:pt x="1516" y="2593"/>
                  </a:lnTo>
                  <a:lnTo>
                    <a:pt x="1752" y="2626"/>
                  </a:lnTo>
                  <a:lnTo>
                    <a:pt x="1987" y="2660"/>
                  </a:lnTo>
                  <a:lnTo>
                    <a:pt x="2223" y="2660"/>
                  </a:lnTo>
                  <a:lnTo>
                    <a:pt x="2290" y="2626"/>
                  </a:lnTo>
                  <a:lnTo>
                    <a:pt x="2358" y="2593"/>
                  </a:lnTo>
                  <a:lnTo>
                    <a:pt x="2459" y="2458"/>
                  </a:lnTo>
                  <a:lnTo>
                    <a:pt x="2526" y="2290"/>
                  </a:lnTo>
                  <a:lnTo>
                    <a:pt x="2526" y="2088"/>
                  </a:lnTo>
                  <a:lnTo>
                    <a:pt x="2526" y="1650"/>
                  </a:lnTo>
                  <a:lnTo>
                    <a:pt x="2526" y="1347"/>
                  </a:lnTo>
                  <a:lnTo>
                    <a:pt x="2526" y="976"/>
                  </a:lnTo>
                  <a:lnTo>
                    <a:pt x="2526" y="572"/>
                  </a:lnTo>
                  <a:lnTo>
                    <a:pt x="2459" y="370"/>
                  </a:lnTo>
                  <a:lnTo>
                    <a:pt x="2391" y="202"/>
                  </a:lnTo>
                  <a:lnTo>
                    <a:pt x="2257" y="101"/>
                  </a:lnTo>
                  <a:lnTo>
                    <a:pt x="2088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9" name="Google Shape;1469;p9"/>
            <p:cNvSpPr/>
            <p:nvPr/>
          </p:nvSpPr>
          <p:spPr>
            <a:xfrm>
              <a:off x="1895950" y="2673150"/>
              <a:ext cx="69900" cy="43800"/>
            </a:xfrm>
            <a:custGeom>
              <a:rect b="b" l="l" r="r" t="t"/>
              <a:pathLst>
                <a:path extrusionOk="0" h="1752" w="2796">
                  <a:moveTo>
                    <a:pt x="506" y="102"/>
                  </a:moveTo>
                  <a:lnTo>
                    <a:pt x="910" y="135"/>
                  </a:lnTo>
                  <a:lnTo>
                    <a:pt x="1381" y="169"/>
                  </a:lnTo>
                  <a:lnTo>
                    <a:pt x="1819" y="203"/>
                  </a:lnTo>
                  <a:lnTo>
                    <a:pt x="2156" y="236"/>
                  </a:lnTo>
                  <a:lnTo>
                    <a:pt x="2492" y="236"/>
                  </a:lnTo>
                  <a:lnTo>
                    <a:pt x="2560" y="270"/>
                  </a:lnTo>
                  <a:lnTo>
                    <a:pt x="2593" y="337"/>
                  </a:lnTo>
                  <a:lnTo>
                    <a:pt x="2661" y="607"/>
                  </a:lnTo>
                  <a:lnTo>
                    <a:pt x="2661" y="876"/>
                  </a:lnTo>
                  <a:lnTo>
                    <a:pt x="2661" y="1078"/>
                  </a:lnTo>
                  <a:lnTo>
                    <a:pt x="2661" y="1246"/>
                  </a:lnTo>
                  <a:lnTo>
                    <a:pt x="2627" y="1448"/>
                  </a:lnTo>
                  <a:lnTo>
                    <a:pt x="2593" y="1516"/>
                  </a:lnTo>
                  <a:lnTo>
                    <a:pt x="2560" y="1549"/>
                  </a:lnTo>
                  <a:lnTo>
                    <a:pt x="2425" y="1617"/>
                  </a:lnTo>
                  <a:lnTo>
                    <a:pt x="2156" y="1617"/>
                  </a:lnTo>
                  <a:lnTo>
                    <a:pt x="1718" y="1583"/>
                  </a:lnTo>
                  <a:lnTo>
                    <a:pt x="1482" y="1549"/>
                  </a:lnTo>
                  <a:lnTo>
                    <a:pt x="1280" y="1549"/>
                  </a:lnTo>
                  <a:lnTo>
                    <a:pt x="708" y="1617"/>
                  </a:lnTo>
                  <a:lnTo>
                    <a:pt x="472" y="1583"/>
                  </a:lnTo>
                  <a:lnTo>
                    <a:pt x="405" y="1583"/>
                  </a:lnTo>
                  <a:lnTo>
                    <a:pt x="371" y="1549"/>
                  </a:lnTo>
                  <a:lnTo>
                    <a:pt x="338" y="1482"/>
                  </a:lnTo>
                  <a:lnTo>
                    <a:pt x="304" y="1280"/>
                  </a:lnTo>
                  <a:lnTo>
                    <a:pt x="304" y="741"/>
                  </a:lnTo>
                  <a:lnTo>
                    <a:pt x="304" y="203"/>
                  </a:lnTo>
                  <a:lnTo>
                    <a:pt x="304" y="169"/>
                  </a:lnTo>
                  <a:lnTo>
                    <a:pt x="270" y="135"/>
                  </a:lnTo>
                  <a:lnTo>
                    <a:pt x="506" y="102"/>
                  </a:lnTo>
                  <a:close/>
                  <a:moveTo>
                    <a:pt x="338" y="1"/>
                  </a:moveTo>
                  <a:lnTo>
                    <a:pt x="169" y="34"/>
                  </a:lnTo>
                  <a:lnTo>
                    <a:pt x="35" y="135"/>
                  </a:lnTo>
                  <a:lnTo>
                    <a:pt x="1" y="169"/>
                  </a:lnTo>
                  <a:lnTo>
                    <a:pt x="35" y="203"/>
                  </a:lnTo>
                  <a:lnTo>
                    <a:pt x="68" y="236"/>
                  </a:lnTo>
                  <a:lnTo>
                    <a:pt x="102" y="203"/>
                  </a:lnTo>
                  <a:lnTo>
                    <a:pt x="203" y="169"/>
                  </a:lnTo>
                  <a:lnTo>
                    <a:pt x="237" y="152"/>
                  </a:lnTo>
                  <a:lnTo>
                    <a:pt x="237" y="152"/>
                  </a:lnTo>
                  <a:lnTo>
                    <a:pt x="237" y="169"/>
                  </a:lnTo>
                  <a:lnTo>
                    <a:pt x="169" y="506"/>
                  </a:lnTo>
                  <a:lnTo>
                    <a:pt x="136" y="809"/>
                  </a:lnTo>
                  <a:lnTo>
                    <a:pt x="136" y="1011"/>
                  </a:lnTo>
                  <a:lnTo>
                    <a:pt x="169" y="1213"/>
                  </a:lnTo>
                  <a:lnTo>
                    <a:pt x="169" y="1415"/>
                  </a:lnTo>
                  <a:lnTo>
                    <a:pt x="169" y="1617"/>
                  </a:lnTo>
                  <a:lnTo>
                    <a:pt x="203" y="1684"/>
                  </a:lnTo>
                  <a:lnTo>
                    <a:pt x="237" y="1684"/>
                  </a:lnTo>
                  <a:lnTo>
                    <a:pt x="540" y="1718"/>
                  </a:lnTo>
                  <a:lnTo>
                    <a:pt x="843" y="1718"/>
                  </a:lnTo>
                  <a:lnTo>
                    <a:pt x="1482" y="1684"/>
                  </a:lnTo>
                  <a:lnTo>
                    <a:pt x="1718" y="1718"/>
                  </a:lnTo>
                  <a:lnTo>
                    <a:pt x="1954" y="1751"/>
                  </a:lnTo>
                  <a:lnTo>
                    <a:pt x="2459" y="1751"/>
                  </a:lnTo>
                  <a:lnTo>
                    <a:pt x="2593" y="1684"/>
                  </a:lnTo>
                  <a:lnTo>
                    <a:pt x="2728" y="1583"/>
                  </a:lnTo>
                  <a:lnTo>
                    <a:pt x="2762" y="1415"/>
                  </a:lnTo>
                  <a:lnTo>
                    <a:pt x="2795" y="1213"/>
                  </a:lnTo>
                  <a:lnTo>
                    <a:pt x="2795" y="842"/>
                  </a:lnTo>
                  <a:lnTo>
                    <a:pt x="2762" y="506"/>
                  </a:lnTo>
                  <a:lnTo>
                    <a:pt x="2694" y="304"/>
                  </a:lnTo>
                  <a:lnTo>
                    <a:pt x="2627" y="203"/>
                  </a:lnTo>
                  <a:lnTo>
                    <a:pt x="2560" y="135"/>
                  </a:lnTo>
                  <a:lnTo>
                    <a:pt x="2391" y="102"/>
                  </a:lnTo>
                  <a:lnTo>
                    <a:pt x="2223" y="135"/>
                  </a:lnTo>
                  <a:lnTo>
                    <a:pt x="2088" y="135"/>
                  </a:lnTo>
                  <a:lnTo>
                    <a:pt x="1920" y="102"/>
                  </a:lnTo>
                  <a:lnTo>
                    <a:pt x="1617" y="68"/>
                  </a:lnTo>
                  <a:lnTo>
                    <a:pt x="1146" y="34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0" name="Google Shape;1470;p9"/>
            <p:cNvSpPr/>
            <p:nvPr/>
          </p:nvSpPr>
          <p:spPr>
            <a:xfrm>
              <a:off x="1847975" y="2798575"/>
              <a:ext cx="64000" cy="25275"/>
            </a:xfrm>
            <a:custGeom>
              <a:rect b="b" l="l" r="r" t="t"/>
              <a:pathLst>
                <a:path extrusionOk="0" h="1011" w="2560">
                  <a:moveTo>
                    <a:pt x="1314" y="0"/>
                  </a:moveTo>
                  <a:lnTo>
                    <a:pt x="135" y="34"/>
                  </a:lnTo>
                  <a:lnTo>
                    <a:pt x="102" y="68"/>
                  </a:lnTo>
                  <a:lnTo>
                    <a:pt x="68" y="68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34" y="909"/>
                  </a:lnTo>
                  <a:lnTo>
                    <a:pt x="34" y="1010"/>
                  </a:lnTo>
                  <a:lnTo>
                    <a:pt x="169" y="1010"/>
                  </a:lnTo>
                  <a:lnTo>
                    <a:pt x="135" y="606"/>
                  </a:lnTo>
                  <a:lnTo>
                    <a:pt x="102" y="371"/>
                  </a:lnTo>
                  <a:lnTo>
                    <a:pt x="135" y="169"/>
                  </a:lnTo>
                  <a:lnTo>
                    <a:pt x="1280" y="135"/>
                  </a:lnTo>
                  <a:lnTo>
                    <a:pt x="1920" y="101"/>
                  </a:lnTo>
                  <a:lnTo>
                    <a:pt x="2257" y="101"/>
                  </a:lnTo>
                  <a:lnTo>
                    <a:pt x="2391" y="135"/>
                  </a:lnTo>
                  <a:lnTo>
                    <a:pt x="2425" y="169"/>
                  </a:lnTo>
                  <a:lnTo>
                    <a:pt x="2459" y="1010"/>
                  </a:lnTo>
                  <a:lnTo>
                    <a:pt x="2560" y="1010"/>
                  </a:lnTo>
                  <a:lnTo>
                    <a:pt x="2526" y="34"/>
                  </a:lnTo>
                  <a:lnTo>
                    <a:pt x="2526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1" name="Google Shape;1471;p9"/>
            <p:cNvSpPr/>
            <p:nvPr/>
          </p:nvSpPr>
          <p:spPr>
            <a:xfrm>
              <a:off x="457500" y="2411375"/>
              <a:ext cx="14325" cy="12650"/>
            </a:xfrm>
            <a:custGeom>
              <a:rect b="b" l="l" r="r" t="t"/>
              <a:pathLst>
                <a:path extrusionOk="0" h="506" w="573">
                  <a:moveTo>
                    <a:pt x="101" y="1"/>
                  </a:moveTo>
                  <a:lnTo>
                    <a:pt x="34" y="35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101" y="237"/>
                  </a:lnTo>
                  <a:lnTo>
                    <a:pt x="202" y="338"/>
                  </a:lnTo>
                  <a:lnTo>
                    <a:pt x="303" y="439"/>
                  </a:lnTo>
                  <a:lnTo>
                    <a:pt x="438" y="506"/>
                  </a:lnTo>
                  <a:lnTo>
                    <a:pt x="505" y="506"/>
                  </a:lnTo>
                  <a:lnTo>
                    <a:pt x="539" y="439"/>
                  </a:lnTo>
                  <a:lnTo>
                    <a:pt x="573" y="371"/>
                  </a:lnTo>
                  <a:lnTo>
                    <a:pt x="539" y="304"/>
                  </a:lnTo>
                  <a:lnTo>
                    <a:pt x="337" y="169"/>
                  </a:lnTo>
                  <a:lnTo>
                    <a:pt x="135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2" name="Google Shape;1472;p9"/>
            <p:cNvSpPr/>
            <p:nvPr/>
          </p:nvSpPr>
          <p:spPr>
            <a:xfrm>
              <a:off x="438125" y="2432425"/>
              <a:ext cx="19400" cy="6750"/>
            </a:xfrm>
            <a:custGeom>
              <a:rect b="b" l="l" r="r" t="t"/>
              <a:pathLst>
                <a:path extrusionOk="0" h="270" w="776">
                  <a:moveTo>
                    <a:pt x="169" y="1"/>
                  </a:moveTo>
                  <a:lnTo>
                    <a:pt x="68" y="34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169" y="203"/>
                  </a:lnTo>
                  <a:lnTo>
                    <a:pt x="371" y="203"/>
                  </a:lnTo>
                  <a:lnTo>
                    <a:pt x="573" y="270"/>
                  </a:lnTo>
                  <a:lnTo>
                    <a:pt x="674" y="270"/>
                  </a:lnTo>
                  <a:lnTo>
                    <a:pt x="742" y="236"/>
                  </a:lnTo>
                  <a:lnTo>
                    <a:pt x="775" y="203"/>
                  </a:lnTo>
                  <a:lnTo>
                    <a:pt x="775" y="135"/>
                  </a:lnTo>
                  <a:lnTo>
                    <a:pt x="742" y="68"/>
                  </a:lnTo>
                  <a:lnTo>
                    <a:pt x="641" y="34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3" name="Google Shape;1473;p9"/>
            <p:cNvSpPr/>
            <p:nvPr/>
          </p:nvSpPr>
          <p:spPr>
            <a:xfrm>
              <a:off x="408675" y="2075550"/>
              <a:ext cx="73250" cy="76625"/>
            </a:xfrm>
            <a:custGeom>
              <a:rect b="b" l="l" r="r" t="t"/>
              <a:pathLst>
                <a:path extrusionOk="0" h="3065" w="2930">
                  <a:moveTo>
                    <a:pt x="1920" y="472"/>
                  </a:moveTo>
                  <a:lnTo>
                    <a:pt x="2391" y="505"/>
                  </a:lnTo>
                  <a:lnTo>
                    <a:pt x="2391" y="707"/>
                  </a:lnTo>
                  <a:lnTo>
                    <a:pt x="2391" y="943"/>
                  </a:lnTo>
                  <a:lnTo>
                    <a:pt x="2425" y="1347"/>
                  </a:lnTo>
                  <a:lnTo>
                    <a:pt x="2021" y="1347"/>
                  </a:lnTo>
                  <a:lnTo>
                    <a:pt x="1617" y="1381"/>
                  </a:lnTo>
                  <a:lnTo>
                    <a:pt x="1482" y="943"/>
                  </a:lnTo>
                  <a:lnTo>
                    <a:pt x="1381" y="472"/>
                  </a:lnTo>
                  <a:close/>
                  <a:moveTo>
                    <a:pt x="1078" y="539"/>
                  </a:moveTo>
                  <a:lnTo>
                    <a:pt x="1179" y="1010"/>
                  </a:lnTo>
                  <a:lnTo>
                    <a:pt x="1246" y="1414"/>
                  </a:lnTo>
                  <a:lnTo>
                    <a:pt x="1145" y="1414"/>
                  </a:lnTo>
                  <a:lnTo>
                    <a:pt x="775" y="1482"/>
                  </a:lnTo>
                  <a:lnTo>
                    <a:pt x="573" y="1515"/>
                  </a:lnTo>
                  <a:lnTo>
                    <a:pt x="404" y="1616"/>
                  </a:lnTo>
                  <a:lnTo>
                    <a:pt x="270" y="1179"/>
                  </a:lnTo>
                  <a:lnTo>
                    <a:pt x="202" y="1010"/>
                  </a:lnTo>
                  <a:lnTo>
                    <a:pt x="135" y="808"/>
                  </a:lnTo>
                  <a:lnTo>
                    <a:pt x="707" y="674"/>
                  </a:lnTo>
                  <a:lnTo>
                    <a:pt x="910" y="640"/>
                  </a:lnTo>
                  <a:lnTo>
                    <a:pt x="1011" y="606"/>
                  </a:lnTo>
                  <a:lnTo>
                    <a:pt x="1078" y="539"/>
                  </a:lnTo>
                  <a:close/>
                  <a:moveTo>
                    <a:pt x="2458" y="1616"/>
                  </a:moveTo>
                  <a:lnTo>
                    <a:pt x="2526" y="2189"/>
                  </a:lnTo>
                  <a:lnTo>
                    <a:pt x="2593" y="2458"/>
                  </a:lnTo>
                  <a:lnTo>
                    <a:pt x="2660" y="2727"/>
                  </a:lnTo>
                  <a:lnTo>
                    <a:pt x="2458" y="2694"/>
                  </a:lnTo>
                  <a:lnTo>
                    <a:pt x="2223" y="2694"/>
                  </a:lnTo>
                  <a:lnTo>
                    <a:pt x="1819" y="2727"/>
                  </a:lnTo>
                  <a:lnTo>
                    <a:pt x="1246" y="2727"/>
                  </a:lnTo>
                  <a:lnTo>
                    <a:pt x="674" y="2795"/>
                  </a:lnTo>
                  <a:lnTo>
                    <a:pt x="539" y="2290"/>
                  </a:lnTo>
                  <a:lnTo>
                    <a:pt x="438" y="1785"/>
                  </a:lnTo>
                  <a:lnTo>
                    <a:pt x="640" y="1785"/>
                  </a:lnTo>
                  <a:lnTo>
                    <a:pt x="876" y="1751"/>
                  </a:lnTo>
                  <a:lnTo>
                    <a:pt x="1314" y="1650"/>
                  </a:lnTo>
                  <a:lnTo>
                    <a:pt x="1381" y="1785"/>
                  </a:lnTo>
                  <a:lnTo>
                    <a:pt x="1482" y="1886"/>
                  </a:lnTo>
                  <a:lnTo>
                    <a:pt x="1583" y="1919"/>
                  </a:lnTo>
                  <a:lnTo>
                    <a:pt x="1650" y="1886"/>
                  </a:lnTo>
                  <a:lnTo>
                    <a:pt x="1684" y="1818"/>
                  </a:lnTo>
                  <a:lnTo>
                    <a:pt x="1718" y="1717"/>
                  </a:lnTo>
                  <a:lnTo>
                    <a:pt x="1684" y="1616"/>
                  </a:lnTo>
                  <a:close/>
                  <a:moveTo>
                    <a:pt x="1145" y="0"/>
                  </a:moveTo>
                  <a:lnTo>
                    <a:pt x="1112" y="68"/>
                  </a:lnTo>
                  <a:lnTo>
                    <a:pt x="1078" y="303"/>
                  </a:lnTo>
                  <a:lnTo>
                    <a:pt x="876" y="404"/>
                  </a:lnTo>
                  <a:lnTo>
                    <a:pt x="606" y="472"/>
                  </a:lnTo>
                  <a:lnTo>
                    <a:pt x="303" y="573"/>
                  </a:lnTo>
                  <a:lnTo>
                    <a:pt x="169" y="606"/>
                  </a:lnTo>
                  <a:lnTo>
                    <a:pt x="34" y="674"/>
                  </a:lnTo>
                  <a:lnTo>
                    <a:pt x="0" y="707"/>
                  </a:lnTo>
                  <a:lnTo>
                    <a:pt x="0" y="741"/>
                  </a:lnTo>
                  <a:lnTo>
                    <a:pt x="34" y="808"/>
                  </a:lnTo>
                  <a:lnTo>
                    <a:pt x="34" y="1078"/>
                  </a:lnTo>
                  <a:lnTo>
                    <a:pt x="34" y="1347"/>
                  </a:lnTo>
                  <a:lnTo>
                    <a:pt x="68" y="1616"/>
                  </a:lnTo>
                  <a:lnTo>
                    <a:pt x="135" y="1919"/>
                  </a:lnTo>
                  <a:lnTo>
                    <a:pt x="270" y="2458"/>
                  </a:lnTo>
                  <a:lnTo>
                    <a:pt x="438" y="2963"/>
                  </a:lnTo>
                  <a:lnTo>
                    <a:pt x="505" y="3031"/>
                  </a:lnTo>
                  <a:lnTo>
                    <a:pt x="573" y="3064"/>
                  </a:lnTo>
                  <a:lnTo>
                    <a:pt x="1179" y="2997"/>
                  </a:lnTo>
                  <a:lnTo>
                    <a:pt x="1819" y="2963"/>
                  </a:lnTo>
                  <a:lnTo>
                    <a:pt x="2357" y="2997"/>
                  </a:lnTo>
                  <a:lnTo>
                    <a:pt x="2627" y="2997"/>
                  </a:lnTo>
                  <a:lnTo>
                    <a:pt x="2896" y="2929"/>
                  </a:lnTo>
                  <a:lnTo>
                    <a:pt x="2930" y="2896"/>
                  </a:lnTo>
                  <a:lnTo>
                    <a:pt x="2930" y="2862"/>
                  </a:lnTo>
                  <a:lnTo>
                    <a:pt x="2930" y="2828"/>
                  </a:lnTo>
                  <a:lnTo>
                    <a:pt x="2896" y="2795"/>
                  </a:lnTo>
                  <a:lnTo>
                    <a:pt x="2862" y="2795"/>
                  </a:lnTo>
                  <a:lnTo>
                    <a:pt x="2862" y="2559"/>
                  </a:lnTo>
                  <a:lnTo>
                    <a:pt x="2795" y="2323"/>
                  </a:lnTo>
                  <a:lnTo>
                    <a:pt x="2694" y="1886"/>
                  </a:lnTo>
                  <a:lnTo>
                    <a:pt x="2593" y="1179"/>
                  </a:lnTo>
                  <a:lnTo>
                    <a:pt x="2559" y="438"/>
                  </a:lnTo>
                  <a:lnTo>
                    <a:pt x="2559" y="404"/>
                  </a:lnTo>
                  <a:lnTo>
                    <a:pt x="2559" y="371"/>
                  </a:lnTo>
                  <a:lnTo>
                    <a:pt x="2526" y="337"/>
                  </a:lnTo>
                  <a:lnTo>
                    <a:pt x="2492" y="303"/>
                  </a:lnTo>
                  <a:lnTo>
                    <a:pt x="2458" y="303"/>
                  </a:lnTo>
                  <a:lnTo>
                    <a:pt x="1920" y="236"/>
                  </a:lnTo>
                  <a:lnTo>
                    <a:pt x="1650" y="236"/>
                  </a:lnTo>
                  <a:lnTo>
                    <a:pt x="1347" y="270"/>
                  </a:lnTo>
                  <a:lnTo>
                    <a:pt x="1347" y="236"/>
                  </a:lnTo>
                  <a:lnTo>
                    <a:pt x="1314" y="135"/>
                  </a:lnTo>
                  <a:lnTo>
                    <a:pt x="1347" y="101"/>
                  </a:lnTo>
                  <a:lnTo>
                    <a:pt x="1347" y="34"/>
                  </a:lnTo>
                  <a:lnTo>
                    <a:pt x="1314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4" name="Google Shape;1474;p9"/>
            <p:cNvSpPr/>
            <p:nvPr/>
          </p:nvSpPr>
          <p:spPr>
            <a:xfrm>
              <a:off x="485275" y="2399600"/>
              <a:ext cx="6750" cy="16850"/>
            </a:xfrm>
            <a:custGeom>
              <a:rect b="b" l="l" r="r" t="t"/>
              <a:pathLst>
                <a:path extrusionOk="0" h="674" w="270">
                  <a:moveTo>
                    <a:pt x="68" y="1"/>
                  </a:moveTo>
                  <a:lnTo>
                    <a:pt x="34" y="34"/>
                  </a:lnTo>
                  <a:lnTo>
                    <a:pt x="0" y="169"/>
                  </a:lnTo>
                  <a:lnTo>
                    <a:pt x="0" y="337"/>
                  </a:lnTo>
                  <a:lnTo>
                    <a:pt x="0" y="472"/>
                  </a:lnTo>
                  <a:lnTo>
                    <a:pt x="68" y="607"/>
                  </a:lnTo>
                  <a:lnTo>
                    <a:pt x="68" y="640"/>
                  </a:lnTo>
                  <a:lnTo>
                    <a:pt x="101" y="674"/>
                  </a:lnTo>
                  <a:lnTo>
                    <a:pt x="202" y="640"/>
                  </a:lnTo>
                  <a:lnTo>
                    <a:pt x="270" y="607"/>
                  </a:lnTo>
                  <a:lnTo>
                    <a:pt x="270" y="506"/>
                  </a:lnTo>
                  <a:lnTo>
                    <a:pt x="236" y="304"/>
                  </a:lnTo>
                  <a:lnTo>
                    <a:pt x="202" y="169"/>
                  </a:lnTo>
                  <a:lnTo>
                    <a:pt x="169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5" name="Google Shape;1475;p9"/>
            <p:cNvSpPr/>
            <p:nvPr/>
          </p:nvSpPr>
          <p:spPr>
            <a:xfrm>
              <a:off x="483575" y="2424850"/>
              <a:ext cx="49700" cy="49700"/>
            </a:xfrm>
            <a:custGeom>
              <a:rect b="b" l="l" r="r" t="t"/>
              <a:pathLst>
                <a:path extrusionOk="0" h="1988" w="1988">
                  <a:moveTo>
                    <a:pt x="1213" y="1"/>
                  </a:moveTo>
                  <a:lnTo>
                    <a:pt x="1078" y="102"/>
                  </a:lnTo>
                  <a:lnTo>
                    <a:pt x="944" y="236"/>
                  </a:lnTo>
                  <a:lnTo>
                    <a:pt x="775" y="539"/>
                  </a:lnTo>
                  <a:lnTo>
                    <a:pt x="573" y="876"/>
                  </a:lnTo>
                  <a:lnTo>
                    <a:pt x="540" y="943"/>
                  </a:lnTo>
                  <a:lnTo>
                    <a:pt x="405" y="741"/>
                  </a:lnTo>
                  <a:lnTo>
                    <a:pt x="338" y="506"/>
                  </a:lnTo>
                  <a:lnTo>
                    <a:pt x="237" y="270"/>
                  </a:lnTo>
                  <a:lnTo>
                    <a:pt x="136" y="34"/>
                  </a:lnTo>
                  <a:lnTo>
                    <a:pt x="35" y="34"/>
                  </a:lnTo>
                  <a:lnTo>
                    <a:pt x="1" y="68"/>
                  </a:lnTo>
                  <a:lnTo>
                    <a:pt x="1" y="135"/>
                  </a:lnTo>
                  <a:lnTo>
                    <a:pt x="68" y="405"/>
                  </a:lnTo>
                  <a:lnTo>
                    <a:pt x="136" y="708"/>
                  </a:lnTo>
                  <a:lnTo>
                    <a:pt x="270" y="977"/>
                  </a:lnTo>
                  <a:lnTo>
                    <a:pt x="405" y="1246"/>
                  </a:lnTo>
                  <a:lnTo>
                    <a:pt x="472" y="1280"/>
                  </a:lnTo>
                  <a:lnTo>
                    <a:pt x="506" y="1280"/>
                  </a:lnTo>
                  <a:lnTo>
                    <a:pt x="540" y="1314"/>
                  </a:lnTo>
                  <a:lnTo>
                    <a:pt x="573" y="1347"/>
                  </a:lnTo>
                  <a:lnTo>
                    <a:pt x="910" y="1482"/>
                  </a:lnTo>
                  <a:lnTo>
                    <a:pt x="1213" y="1650"/>
                  </a:lnTo>
                  <a:lnTo>
                    <a:pt x="1516" y="1852"/>
                  </a:lnTo>
                  <a:lnTo>
                    <a:pt x="1684" y="1953"/>
                  </a:lnTo>
                  <a:lnTo>
                    <a:pt x="1853" y="1987"/>
                  </a:lnTo>
                  <a:lnTo>
                    <a:pt x="1954" y="1987"/>
                  </a:lnTo>
                  <a:lnTo>
                    <a:pt x="1987" y="1920"/>
                  </a:lnTo>
                  <a:lnTo>
                    <a:pt x="1987" y="1852"/>
                  </a:lnTo>
                  <a:lnTo>
                    <a:pt x="1954" y="1785"/>
                  </a:lnTo>
                  <a:lnTo>
                    <a:pt x="1617" y="1583"/>
                  </a:lnTo>
                  <a:lnTo>
                    <a:pt x="1280" y="1381"/>
                  </a:lnTo>
                  <a:lnTo>
                    <a:pt x="977" y="1213"/>
                  </a:lnTo>
                  <a:lnTo>
                    <a:pt x="809" y="1179"/>
                  </a:lnTo>
                  <a:lnTo>
                    <a:pt x="641" y="1145"/>
                  </a:lnTo>
                  <a:lnTo>
                    <a:pt x="607" y="1078"/>
                  </a:lnTo>
                  <a:lnTo>
                    <a:pt x="742" y="910"/>
                  </a:lnTo>
                  <a:lnTo>
                    <a:pt x="876" y="708"/>
                  </a:lnTo>
                  <a:lnTo>
                    <a:pt x="1078" y="371"/>
                  </a:lnTo>
                  <a:lnTo>
                    <a:pt x="1179" y="169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6" name="Google Shape;1476;p9"/>
            <p:cNvSpPr/>
            <p:nvPr/>
          </p:nvSpPr>
          <p:spPr>
            <a:xfrm>
              <a:off x="522300" y="2491350"/>
              <a:ext cx="9275" cy="6750"/>
            </a:xfrm>
            <a:custGeom>
              <a:rect b="b" l="l" r="r" t="t"/>
              <a:pathLst>
                <a:path extrusionOk="0" h="270" w="371">
                  <a:moveTo>
                    <a:pt x="68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102" y="202"/>
                  </a:lnTo>
                  <a:lnTo>
                    <a:pt x="203" y="236"/>
                  </a:lnTo>
                  <a:lnTo>
                    <a:pt x="270" y="270"/>
                  </a:lnTo>
                  <a:lnTo>
                    <a:pt x="304" y="270"/>
                  </a:lnTo>
                  <a:lnTo>
                    <a:pt x="371" y="236"/>
                  </a:lnTo>
                  <a:lnTo>
                    <a:pt x="371" y="202"/>
                  </a:lnTo>
                  <a:lnTo>
                    <a:pt x="371" y="135"/>
                  </a:lnTo>
                  <a:lnTo>
                    <a:pt x="304" y="101"/>
                  </a:lnTo>
                  <a:lnTo>
                    <a:pt x="236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7" name="Google Shape;1477;p9"/>
            <p:cNvSpPr/>
            <p:nvPr/>
          </p:nvSpPr>
          <p:spPr>
            <a:xfrm>
              <a:off x="519775" y="2663900"/>
              <a:ext cx="10125" cy="13500"/>
            </a:xfrm>
            <a:custGeom>
              <a:rect b="b" l="l" r="r" t="t"/>
              <a:pathLst>
                <a:path extrusionOk="0" h="540" w="405">
                  <a:moveTo>
                    <a:pt x="203" y="0"/>
                  </a:moveTo>
                  <a:lnTo>
                    <a:pt x="135" y="34"/>
                  </a:lnTo>
                  <a:lnTo>
                    <a:pt x="102" y="68"/>
                  </a:lnTo>
                  <a:lnTo>
                    <a:pt x="68" y="169"/>
                  </a:lnTo>
                  <a:lnTo>
                    <a:pt x="1" y="236"/>
                  </a:lnTo>
                  <a:lnTo>
                    <a:pt x="1" y="337"/>
                  </a:lnTo>
                  <a:lnTo>
                    <a:pt x="34" y="438"/>
                  </a:lnTo>
                  <a:lnTo>
                    <a:pt x="102" y="505"/>
                  </a:lnTo>
                  <a:lnTo>
                    <a:pt x="203" y="539"/>
                  </a:lnTo>
                  <a:lnTo>
                    <a:pt x="304" y="505"/>
                  </a:lnTo>
                  <a:lnTo>
                    <a:pt x="371" y="438"/>
                  </a:lnTo>
                  <a:lnTo>
                    <a:pt x="405" y="337"/>
                  </a:lnTo>
                  <a:lnTo>
                    <a:pt x="405" y="270"/>
                  </a:lnTo>
                  <a:lnTo>
                    <a:pt x="371" y="202"/>
                  </a:lnTo>
                  <a:lnTo>
                    <a:pt x="337" y="135"/>
                  </a:lnTo>
                  <a:lnTo>
                    <a:pt x="304" y="68"/>
                  </a:lnTo>
                  <a:lnTo>
                    <a:pt x="270" y="34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8" name="Google Shape;1478;p9"/>
            <p:cNvSpPr/>
            <p:nvPr/>
          </p:nvSpPr>
          <p:spPr>
            <a:xfrm>
              <a:off x="539975" y="2774150"/>
              <a:ext cx="9300" cy="11825"/>
            </a:xfrm>
            <a:custGeom>
              <a:rect b="b" l="l" r="r" t="t"/>
              <a:pathLst>
                <a:path extrusionOk="0" h="473" w="372">
                  <a:moveTo>
                    <a:pt x="135" y="1"/>
                  </a:moveTo>
                  <a:lnTo>
                    <a:pt x="102" y="35"/>
                  </a:lnTo>
                  <a:lnTo>
                    <a:pt x="34" y="102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1" y="338"/>
                  </a:lnTo>
                  <a:lnTo>
                    <a:pt x="34" y="405"/>
                  </a:lnTo>
                  <a:lnTo>
                    <a:pt x="68" y="439"/>
                  </a:lnTo>
                  <a:lnTo>
                    <a:pt x="135" y="472"/>
                  </a:lnTo>
                  <a:lnTo>
                    <a:pt x="304" y="472"/>
                  </a:lnTo>
                  <a:lnTo>
                    <a:pt x="371" y="405"/>
                  </a:lnTo>
                  <a:lnTo>
                    <a:pt x="371" y="304"/>
                  </a:lnTo>
                  <a:lnTo>
                    <a:pt x="371" y="237"/>
                  </a:lnTo>
                  <a:lnTo>
                    <a:pt x="371" y="169"/>
                  </a:lnTo>
                  <a:lnTo>
                    <a:pt x="337" y="102"/>
                  </a:lnTo>
                  <a:lnTo>
                    <a:pt x="304" y="102"/>
                  </a:lnTo>
                  <a:lnTo>
                    <a:pt x="270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9" name="Google Shape;1479;p9"/>
            <p:cNvSpPr/>
            <p:nvPr/>
          </p:nvSpPr>
          <p:spPr>
            <a:xfrm>
              <a:off x="529875" y="2721125"/>
              <a:ext cx="10975" cy="12650"/>
            </a:xfrm>
            <a:custGeom>
              <a:rect b="b" l="l" r="r" t="t"/>
              <a:pathLst>
                <a:path extrusionOk="0" h="506" w="439">
                  <a:moveTo>
                    <a:pt x="270" y="1"/>
                  </a:moveTo>
                  <a:lnTo>
                    <a:pt x="203" y="34"/>
                  </a:lnTo>
                  <a:lnTo>
                    <a:pt x="102" y="102"/>
                  </a:lnTo>
                  <a:lnTo>
                    <a:pt x="68" y="169"/>
                  </a:lnTo>
                  <a:lnTo>
                    <a:pt x="1" y="236"/>
                  </a:lnTo>
                  <a:lnTo>
                    <a:pt x="1" y="337"/>
                  </a:lnTo>
                  <a:lnTo>
                    <a:pt x="34" y="405"/>
                  </a:lnTo>
                  <a:lnTo>
                    <a:pt x="68" y="438"/>
                  </a:lnTo>
                  <a:lnTo>
                    <a:pt x="102" y="506"/>
                  </a:lnTo>
                  <a:lnTo>
                    <a:pt x="304" y="506"/>
                  </a:lnTo>
                  <a:lnTo>
                    <a:pt x="371" y="438"/>
                  </a:lnTo>
                  <a:lnTo>
                    <a:pt x="405" y="371"/>
                  </a:lnTo>
                  <a:lnTo>
                    <a:pt x="438" y="304"/>
                  </a:lnTo>
                  <a:lnTo>
                    <a:pt x="405" y="203"/>
                  </a:lnTo>
                  <a:lnTo>
                    <a:pt x="405" y="169"/>
                  </a:lnTo>
                  <a:lnTo>
                    <a:pt x="371" y="68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0" name="Google Shape;1480;p9"/>
            <p:cNvSpPr/>
            <p:nvPr/>
          </p:nvSpPr>
          <p:spPr>
            <a:xfrm>
              <a:off x="529025" y="2693350"/>
              <a:ext cx="10150" cy="11825"/>
            </a:xfrm>
            <a:custGeom>
              <a:rect b="b" l="l" r="r" t="t"/>
              <a:pathLst>
                <a:path extrusionOk="0" h="473" w="406">
                  <a:moveTo>
                    <a:pt x="102" y="1"/>
                  </a:moveTo>
                  <a:lnTo>
                    <a:pt x="35" y="68"/>
                  </a:lnTo>
                  <a:lnTo>
                    <a:pt x="1" y="236"/>
                  </a:lnTo>
                  <a:lnTo>
                    <a:pt x="1" y="304"/>
                  </a:lnTo>
                  <a:lnTo>
                    <a:pt x="35" y="405"/>
                  </a:lnTo>
                  <a:lnTo>
                    <a:pt x="136" y="472"/>
                  </a:lnTo>
                  <a:lnTo>
                    <a:pt x="237" y="472"/>
                  </a:lnTo>
                  <a:lnTo>
                    <a:pt x="371" y="405"/>
                  </a:lnTo>
                  <a:lnTo>
                    <a:pt x="405" y="337"/>
                  </a:lnTo>
                  <a:lnTo>
                    <a:pt x="405" y="270"/>
                  </a:lnTo>
                  <a:lnTo>
                    <a:pt x="371" y="135"/>
                  </a:lnTo>
                  <a:lnTo>
                    <a:pt x="338" y="135"/>
                  </a:lnTo>
                  <a:lnTo>
                    <a:pt x="338" y="102"/>
                  </a:lnTo>
                  <a:lnTo>
                    <a:pt x="304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1" name="Google Shape;1481;p9"/>
            <p:cNvSpPr/>
            <p:nvPr/>
          </p:nvSpPr>
          <p:spPr>
            <a:xfrm>
              <a:off x="1499525" y="2611700"/>
              <a:ext cx="1114425" cy="212150"/>
            </a:xfrm>
            <a:custGeom>
              <a:rect b="b" l="l" r="r" t="t"/>
              <a:pathLst>
                <a:path extrusionOk="0" h="8486" w="44577">
                  <a:moveTo>
                    <a:pt x="2222" y="1"/>
                  </a:moveTo>
                  <a:lnTo>
                    <a:pt x="1583" y="35"/>
                  </a:lnTo>
                  <a:lnTo>
                    <a:pt x="1280" y="35"/>
                  </a:lnTo>
                  <a:lnTo>
                    <a:pt x="943" y="68"/>
                  </a:lnTo>
                  <a:lnTo>
                    <a:pt x="606" y="169"/>
                  </a:lnTo>
                  <a:lnTo>
                    <a:pt x="472" y="203"/>
                  </a:lnTo>
                  <a:lnTo>
                    <a:pt x="337" y="304"/>
                  </a:lnTo>
                  <a:lnTo>
                    <a:pt x="303" y="371"/>
                  </a:lnTo>
                  <a:lnTo>
                    <a:pt x="236" y="439"/>
                  </a:lnTo>
                  <a:lnTo>
                    <a:pt x="202" y="607"/>
                  </a:lnTo>
                  <a:lnTo>
                    <a:pt x="236" y="977"/>
                  </a:lnTo>
                  <a:lnTo>
                    <a:pt x="169" y="1583"/>
                  </a:lnTo>
                  <a:lnTo>
                    <a:pt x="135" y="2156"/>
                  </a:lnTo>
                  <a:lnTo>
                    <a:pt x="68" y="2762"/>
                  </a:lnTo>
                  <a:lnTo>
                    <a:pt x="34" y="3368"/>
                  </a:lnTo>
                  <a:lnTo>
                    <a:pt x="0" y="5927"/>
                  </a:lnTo>
                  <a:lnTo>
                    <a:pt x="0" y="7206"/>
                  </a:lnTo>
                  <a:lnTo>
                    <a:pt x="68" y="8485"/>
                  </a:lnTo>
                  <a:lnTo>
                    <a:pt x="202" y="8485"/>
                  </a:lnTo>
                  <a:lnTo>
                    <a:pt x="202" y="7475"/>
                  </a:lnTo>
                  <a:lnTo>
                    <a:pt x="236" y="6432"/>
                  </a:lnTo>
                  <a:lnTo>
                    <a:pt x="202" y="4378"/>
                  </a:lnTo>
                  <a:lnTo>
                    <a:pt x="236" y="3435"/>
                  </a:lnTo>
                  <a:lnTo>
                    <a:pt x="303" y="2492"/>
                  </a:lnTo>
                  <a:lnTo>
                    <a:pt x="371" y="1550"/>
                  </a:lnTo>
                  <a:lnTo>
                    <a:pt x="404" y="607"/>
                  </a:lnTo>
                  <a:lnTo>
                    <a:pt x="404" y="540"/>
                  </a:lnTo>
                  <a:lnTo>
                    <a:pt x="438" y="472"/>
                  </a:lnTo>
                  <a:lnTo>
                    <a:pt x="573" y="371"/>
                  </a:lnTo>
                  <a:lnTo>
                    <a:pt x="741" y="304"/>
                  </a:lnTo>
                  <a:lnTo>
                    <a:pt x="977" y="237"/>
                  </a:lnTo>
                  <a:lnTo>
                    <a:pt x="1280" y="169"/>
                  </a:lnTo>
                  <a:lnTo>
                    <a:pt x="1616" y="169"/>
                  </a:lnTo>
                  <a:lnTo>
                    <a:pt x="2323" y="136"/>
                  </a:lnTo>
                  <a:lnTo>
                    <a:pt x="3064" y="136"/>
                  </a:lnTo>
                  <a:lnTo>
                    <a:pt x="3737" y="169"/>
                  </a:lnTo>
                  <a:lnTo>
                    <a:pt x="4613" y="203"/>
                  </a:lnTo>
                  <a:lnTo>
                    <a:pt x="7475" y="270"/>
                  </a:lnTo>
                  <a:lnTo>
                    <a:pt x="8687" y="304"/>
                  </a:lnTo>
                  <a:lnTo>
                    <a:pt x="9192" y="270"/>
                  </a:lnTo>
                  <a:lnTo>
                    <a:pt x="19528" y="270"/>
                  </a:lnTo>
                  <a:lnTo>
                    <a:pt x="25588" y="304"/>
                  </a:lnTo>
                  <a:lnTo>
                    <a:pt x="31648" y="371"/>
                  </a:lnTo>
                  <a:lnTo>
                    <a:pt x="37675" y="439"/>
                  </a:lnTo>
                  <a:lnTo>
                    <a:pt x="43735" y="472"/>
                  </a:lnTo>
                  <a:lnTo>
                    <a:pt x="43870" y="573"/>
                  </a:lnTo>
                  <a:lnTo>
                    <a:pt x="44004" y="708"/>
                  </a:lnTo>
                  <a:lnTo>
                    <a:pt x="44105" y="843"/>
                  </a:lnTo>
                  <a:lnTo>
                    <a:pt x="44173" y="1045"/>
                  </a:lnTo>
                  <a:lnTo>
                    <a:pt x="44307" y="1449"/>
                  </a:lnTo>
                  <a:lnTo>
                    <a:pt x="44341" y="1920"/>
                  </a:lnTo>
                  <a:lnTo>
                    <a:pt x="44341" y="2391"/>
                  </a:lnTo>
                  <a:lnTo>
                    <a:pt x="44341" y="2829"/>
                  </a:lnTo>
                  <a:lnTo>
                    <a:pt x="44307" y="3570"/>
                  </a:lnTo>
                  <a:lnTo>
                    <a:pt x="44274" y="4815"/>
                  </a:lnTo>
                  <a:lnTo>
                    <a:pt x="44240" y="6061"/>
                  </a:lnTo>
                  <a:lnTo>
                    <a:pt x="44173" y="7273"/>
                  </a:lnTo>
                  <a:lnTo>
                    <a:pt x="44173" y="7879"/>
                  </a:lnTo>
                  <a:lnTo>
                    <a:pt x="44173" y="8485"/>
                  </a:lnTo>
                  <a:lnTo>
                    <a:pt x="44408" y="8485"/>
                  </a:lnTo>
                  <a:lnTo>
                    <a:pt x="44408" y="7644"/>
                  </a:lnTo>
                  <a:lnTo>
                    <a:pt x="44408" y="5792"/>
                  </a:lnTo>
                  <a:lnTo>
                    <a:pt x="44476" y="4411"/>
                  </a:lnTo>
                  <a:lnTo>
                    <a:pt x="44543" y="3031"/>
                  </a:lnTo>
                  <a:lnTo>
                    <a:pt x="44577" y="2391"/>
                  </a:lnTo>
                  <a:lnTo>
                    <a:pt x="44543" y="1987"/>
                  </a:lnTo>
                  <a:lnTo>
                    <a:pt x="44509" y="1583"/>
                  </a:lnTo>
                  <a:lnTo>
                    <a:pt x="44442" y="1213"/>
                  </a:lnTo>
                  <a:lnTo>
                    <a:pt x="44341" y="843"/>
                  </a:lnTo>
                  <a:lnTo>
                    <a:pt x="44240" y="708"/>
                  </a:lnTo>
                  <a:lnTo>
                    <a:pt x="44139" y="573"/>
                  </a:lnTo>
                  <a:lnTo>
                    <a:pt x="44038" y="439"/>
                  </a:lnTo>
                  <a:lnTo>
                    <a:pt x="43903" y="371"/>
                  </a:lnTo>
                  <a:lnTo>
                    <a:pt x="43870" y="270"/>
                  </a:lnTo>
                  <a:lnTo>
                    <a:pt x="43836" y="237"/>
                  </a:lnTo>
                  <a:lnTo>
                    <a:pt x="43802" y="237"/>
                  </a:lnTo>
                  <a:lnTo>
                    <a:pt x="37944" y="203"/>
                  </a:lnTo>
                  <a:lnTo>
                    <a:pt x="32052" y="136"/>
                  </a:lnTo>
                  <a:lnTo>
                    <a:pt x="26194" y="68"/>
                  </a:lnTo>
                  <a:lnTo>
                    <a:pt x="20336" y="35"/>
                  </a:lnTo>
                  <a:lnTo>
                    <a:pt x="6532" y="35"/>
                  </a:lnTo>
                  <a:lnTo>
                    <a:pt x="5151" y="68"/>
                  </a:lnTo>
                  <a:lnTo>
                    <a:pt x="4108" y="35"/>
                  </a:lnTo>
                  <a:lnTo>
                    <a:pt x="2828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2" name="Google Shape;1482;p9"/>
            <p:cNvSpPr/>
            <p:nvPr/>
          </p:nvSpPr>
          <p:spPr>
            <a:xfrm>
              <a:off x="2360575" y="2793525"/>
              <a:ext cx="64000" cy="30325"/>
            </a:xfrm>
            <a:custGeom>
              <a:rect b="b" l="l" r="r" t="t"/>
              <a:pathLst>
                <a:path extrusionOk="0" h="1213" w="2560">
                  <a:moveTo>
                    <a:pt x="270" y="0"/>
                  </a:moveTo>
                  <a:lnTo>
                    <a:pt x="102" y="34"/>
                  </a:lnTo>
                  <a:lnTo>
                    <a:pt x="34" y="68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4" y="169"/>
                  </a:lnTo>
                  <a:lnTo>
                    <a:pt x="102" y="202"/>
                  </a:lnTo>
                  <a:lnTo>
                    <a:pt x="68" y="404"/>
                  </a:lnTo>
                  <a:lnTo>
                    <a:pt x="68" y="573"/>
                  </a:lnTo>
                  <a:lnTo>
                    <a:pt x="102" y="977"/>
                  </a:lnTo>
                  <a:lnTo>
                    <a:pt x="102" y="1212"/>
                  </a:lnTo>
                  <a:lnTo>
                    <a:pt x="270" y="1212"/>
                  </a:lnTo>
                  <a:lnTo>
                    <a:pt x="236" y="674"/>
                  </a:lnTo>
                  <a:lnTo>
                    <a:pt x="169" y="169"/>
                  </a:lnTo>
                  <a:lnTo>
                    <a:pt x="708" y="169"/>
                  </a:lnTo>
                  <a:lnTo>
                    <a:pt x="1516" y="202"/>
                  </a:lnTo>
                  <a:lnTo>
                    <a:pt x="2223" y="202"/>
                  </a:lnTo>
                  <a:lnTo>
                    <a:pt x="2290" y="236"/>
                  </a:lnTo>
                  <a:lnTo>
                    <a:pt x="2324" y="337"/>
                  </a:lnTo>
                  <a:lnTo>
                    <a:pt x="2391" y="438"/>
                  </a:lnTo>
                  <a:lnTo>
                    <a:pt x="2391" y="573"/>
                  </a:lnTo>
                  <a:lnTo>
                    <a:pt x="2391" y="876"/>
                  </a:lnTo>
                  <a:lnTo>
                    <a:pt x="2391" y="1212"/>
                  </a:lnTo>
                  <a:lnTo>
                    <a:pt x="2526" y="1212"/>
                  </a:lnTo>
                  <a:lnTo>
                    <a:pt x="2526" y="977"/>
                  </a:lnTo>
                  <a:lnTo>
                    <a:pt x="2559" y="606"/>
                  </a:lnTo>
                  <a:lnTo>
                    <a:pt x="2526" y="404"/>
                  </a:lnTo>
                  <a:lnTo>
                    <a:pt x="2458" y="236"/>
                  </a:lnTo>
                  <a:lnTo>
                    <a:pt x="2391" y="169"/>
                  </a:lnTo>
                  <a:lnTo>
                    <a:pt x="2324" y="101"/>
                  </a:lnTo>
                  <a:lnTo>
                    <a:pt x="2223" y="68"/>
                  </a:lnTo>
                  <a:lnTo>
                    <a:pt x="2155" y="34"/>
                  </a:lnTo>
                  <a:lnTo>
                    <a:pt x="1718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3" name="Google Shape;1483;p9"/>
            <p:cNvSpPr/>
            <p:nvPr/>
          </p:nvSpPr>
          <p:spPr>
            <a:xfrm>
              <a:off x="536625" y="2751425"/>
              <a:ext cx="10125" cy="10125"/>
            </a:xfrm>
            <a:custGeom>
              <a:rect b="b" l="l" r="r" t="t"/>
              <a:pathLst>
                <a:path extrusionOk="0" h="405" w="405">
                  <a:moveTo>
                    <a:pt x="202" y="1"/>
                  </a:moveTo>
                  <a:lnTo>
                    <a:pt x="101" y="34"/>
                  </a:lnTo>
                  <a:lnTo>
                    <a:pt x="34" y="136"/>
                  </a:lnTo>
                  <a:lnTo>
                    <a:pt x="0" y="203"/>
                  </a:lnTo>
                  <a:lnTo>
                    <a:pt x="34" y="270"/>
                  </a:lnTo>
                  <a:lnTo>
                    <a:pt x="67" y="371"/>
                  </a:lnTo>
                  <a:lnTo>
                    <a:pt x="168" y="405"/>
                  </a:lnTo>
                  <a:lnTo>
                    <a:pt x="269" y="405"/>
                  </a:lnTo>
                  <a:lnTo>
                    <a:pt x="370" y="338"/>
                  </a:lnTo>
                  <a:lnTo>
                    <a:pt x="404" y="270"/>
                  </a:lnTo>
                  <a:lnTo>
                    <a:pt x="404" y="169"/>
                  </a:lnTo>
                  <a:lnTo>
                    <a:pt x="404" y="136"/>
                  </a:lnTo>
                  <a:lnTo>
                    <a:pt x="337" y="34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4" name="Google Shape;1484;p9"/>
            <p:cNvSpPr/>
            <p:nvPr/>
          </p:nvSpPr>
          <p:spPr>
            <a:xfrm>
              <a:off x="545875" y="2804450"/>
              <a:ext cx="9275" cy="14350"/>
            </a:xfrm>
            <a:custGeom>
              <a:rect b="b" l="l" r="r" t="t"/>
              <a:pathLst>
                <a:path extrusionOk="0" h="574" w="371">
                  <a:moveTo>
                    <a:pt x="169" y="1"/>
                  </a:moveTo>
                  <a:lnTo>
                    <a:pt x="135" y="35"/>
                  </a:lnTo>
                  <a:lnTo>
                    <a:pt x="101" y="68"/>
                  </a:lnTo>
                  <a:lnTo>
                    <a:pt x="34" y="102"/>
                  </a:lnTo>
                  <a:lnTo>
                    <a:pt x="0" y="237"/>
                  </a:lnTo>
                  <a:lnTo>
                    <a:pt x="0" y="371"/>
                  </a:lnTo>
                  <a:lnTo>
                    <a:pt x="34" y="506"/>
                  </a:lnTo>
                  <a:lnTo>
                    <a:pt x="68" y="540"/>
                  </a:lnTo>
                  <a:lnTo>
                    <a:pt x="135" y="573"/>
                  </a:lnTo>
                  <a:lnTo>
                    <a:pt x="236" y="573"/>
                  </a:lnTo>
                  <a:lnTo>
                    <a:pt x="303" y="540"/>
                  </a:lnTo>
                  <a:lnTo>
                    <a:pt x="371" y="439"/>
                  </a:lnTo>
                  <a:lnTo>
                    <a:pt x="371" y="338"/>
                  </a:lnTo>
                  <a:lnTo>
                    <a:pt x="337" y="203"/>
                  </a:lnTo>
                  <a:lnTo>
                    <a:pt x="303" y="136"/>
                  </a:lnTo>
                  <a:lnTo>
                    <a:pt x="270" y="68"/>
                  </a:lnTo>
                  <a:lnTo>
                    <a:pt x="270" y="35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BDD1D3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1485" name="Google Shape;1485;p9"/>
          <p:cNvSpPr txBox="1"/>
          <p:nvPr>
            <p:ph idx="1" type="body"/>
          </p:nvPr>
        </p:nvSpPr>
        <p:spPr>
          <a:xfrm>
            <a:off x="457200" y="4085775"/>
            <a:ext cx="8229600" cy="428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algn="ctr">
              <a:spcBef>
                <a:spcPts val="360"/>
              </a:spcBef>
              <a:spcAft>
                <a:spcPts val="0"/>
              </a:spcAft>
              <a:buSzPts val="2400"/>
              <a:buFont typeface="Amatic SC"/>
              <a:buNone/>
              <a:defRPr b="1" sz="2400">
                <a:latin typeface="Amatic SC"/>
                <a:ea typeface="Amatic SC"/>
                <a:cs typeface="Amatic SC"/>
                <a:sym typeface="Amatic SC"/>
              </a:defRPr>
            </a:lvl1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matchingName="Blank" type="blank">
  <p:cSld name="BLANK">
    <p:spTree>
      <p:nvGrpSpPr>
        <p:cNvPr id="1486" name="Shape 1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87" name="Google Shape;1487;p10"/>
          <p:cNvGrpSpPr/>
          <p:nvPr/>
        </p:nvGrpSpPr>
        <p:grpSpPr>
          <a:xfrm>
            <a:off x="1" y="-8"/>
            <a:ext cx="9152065" cy="5147920"/>
            <a:chOff x="328725" y="238125"/>
            <a:chExt cx="3447625" cy="2585725"/>
          </a:xfrm>
        </p:grpSpPr>
        <p:sp>
          <p:nvSpPr>
            <p:cNvPr id="1488" name="Google Shape;1488;p10"/>
            <p:cNvSpPr/>
            <p:nvPr/>
          </p:nvSpPr>
          <p:spPr>
            <a:xfrm>
              <a:off x="2397625" y="2721125"/>
              <a:ext cx="62300" cy="66525"/>
            </a:xfrm>
            <a:custGeom>
              <a:rect b="b" l="l" r="r" t="t"/>
              <a:pathLst>
                <a:path extrusionOk="0" h="2661" w="2492">
                  <a:moveTo>
                    <a:pt x="1885" y="135"/>
                  </a:moveTo>
                  <a:lnTo>
                    <a:pt x="2289" y="169"/>
                  </a:lnTo>
                  <a:lnTo>
                    <a:pt x="2323" y="203"/>
                  </a:lnTo>
                  <a:lnTo>
                    <a:pt x="2357" y="270"/>
                  </a:lnTo>
                  <a:lnTo>
                    <a:pt x="2357" y="539"/>
                  </a:lnTo>
                  <a:lnTo>
                    <a:pt x="2357" y="1011"/>
                  </a:lnTo>
                  <a:lnTo>
                    <a:pt x="2323" y="1617"/>
                  </a:lnTo>
                  <a:lnTo>
                    <a:pt x="2289" y="2223"/>
                  </a:lnTo>
                  <a:lnTo>
                    <a:pt x="2256" y="2324"/>
                  </a:lnTo>
                  <a:lnTo>
                    <a:pt x="2256" y="2391"/>
                  </a:lnTo>
                  <a:lnTo>
                    <a:pt x="2222" y="2425"/>
                  </a:lnTo>
                  <a:lnTo>
                    <a:pt x="2121" y="2425"/>
                  </a:lnTo>
                  <a:lnTo>
                    <a:pt x="1650" y="2492"/>
                  </a:lnTo>
                  <a:lnTo>
                    <a:pt x="741" y="2492"/>
                  </a:lnTo>
                  <a:lnTo>
                    <a:pt x="505" y="2425"/>
                  </a:lnTo>
                  <a:lnTo>
                    <a:pt x="404" y="2391"/>
                  </a:lnTo>
                  <a:lnTo>
                    <a:pt x="337" y="2324"/>
                  </a:lnTo>
                  <a:lnTo>
                    <a:pt x="236" y="2156"/>
                  </a:lnTo>
                  <a:lnTo>
                    <a:pt x="202" y="1920"/>
                  </a:lnTo>
                  <a:lnTo>
                    <a:pt x="135" y="1516"/>
                  </a:lnTo>
                  <a:lnTo>
                    <a:pt x="101" y="1112"/>
                  </a:lnTo>
                  <a:lnTo>
                    <a:pt x="135" y="674"/>
                  </a:lnTo>
                  <a:lnTo>
                    <a:pt x="202" y="270"/>
                  </a:lnTo>
                  <a:lnTo>
                    <a:pt x="236" y="270"/>
                  </a:lnTo>
                  <a:lnTo>
                    <a:pt x="269" y="236"/>
                  </a:lnTo>
                  <a:lnTo>
                    <a:pt x="875" y="203"/>
                  </a:lnTo>
                  <a:lnTo>
                    <a:pt x="1515" y="135"/>
                  </a:lnTo>
                  <a:close/>
                  <a:moveTo>
                    <a:pt x="1279" y="1"/>
                  </a:moveTo>
                  <a:lnTo>
                    <a:pt x="135" y="102"/>
                  </a:lnTo>
                  <a:lnTo>
                    <a:pt x="101" y="135"/>
                  </a:lnTo>
                  <a:lnTo>
                    <a:pt x="67" y="169"/>
                  </a:lnTo>
                  <a:lnTo>
                    <a:pt x="67" y="203"/>
                  </a:lnTo>
                  <a:lnTo>
                    <a:pt x="101" y="236"/>
                  </a:lnTo>
                  <a:lnTo>
                    <a:pt x="135" y="236"/>
                  </a:lnTo>
                  <a:lnTo>
                    <a:pt x="67" y="472"/>
                  </a:lnTo>
                  <a:lnTo>
                    <a:pt x="34" y="708"/>
                  </a:lnTo>
                  <a:lnTo>
                    <a:pt x="0" y="1213"/>
                  </a:lnTo>
                  <a:lnTo>
                    <a:pt x="34" y="1752"/>
                  </a:lnTo>
                  <a:lnTo>
                    <a:pt x="67" y="2088"/>
                  </a:lnTo>
                  <a:lnTo>
                    <a:pt x="135" y="2223"/>
                  </a:lnTo>
                  <a:lnTo>
                    <a:pt x="202" y="2391"/>
                  </a:lnTo>
                  <a:lnTo>
                    <a:pt x="236" y="2459"/>
                  </a:lnTo>
                  <a:lnTo>
                    <a:pt x="303" y="2526"/>
                  </a:lnTo>
                  <a:lnTo>
                    <a:pt x="438" y="2593"/>
                  </a:lnTo>
                  <a:lnTo>
                    <a:pt x="606" y="2627"/>
                  </a:lnTo>
                  <a:lnTo>
                    <a:pt x="741" y="2627"/>
                  </a:lnTo>
                  <a:lnTo>
                    <a:pt x="1212" y="2661"/>
                  </a:lnTo>
                  <a:lnTo>
                    <a:pt x="1683" y="2627"/>
                  </a:lnTo>
                  <a:lnTo>
                    <a:pt x="2020" y="2627"/>
                  </a:lnTo>
                  <a:lnTo>
                    <a:pt x="2222" y="2593"/>
                  </a:lnTo>
                  <a:lnTo>
                    <a:pt x="2289" y="2560"/>
                  </a:lnTo>
                  <a:lnTo>
                    <a:pt x="2357" y="2526"/>
                  </a:lnTo>
                  <a:lnTo>
                    <a:pt x="2424" y="2358"/>
                  </a:lnTo>
                  <a:lnTo>
                    <a:pt x="2458" y="2156"/>
                  </a:lnTo>
                  <a:lnTo>
                    <a:pt x="2458" y="1785"/>
                  </a:lnTo>
                  <a:lnTo>
                    <a:pt x="2491" y="943"/>
                  </a:lnTo>
                  <a:lnTo>
                    <a:pt x="2491" y="102"/>
                  </a:lnTo>
                  <a:lnTo>
                    <a:pt x="2491" y="68"/>
                  </a:lnTo>
                  <a:lnTo>
                    <a:pt x="2458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89" name="Google Shape;1489;p10"/>
            <p:cNvSpPr/>
            <p:nvPr/>
          </p:nvSpPr>
          <p:spPr>
            <a:xfrm>
              <a:off x="2424550" y="2739650"/>
              <a:ext cx="16850" cy="17700"/>
            </a:xfrm>
            <a:custGeom>
              <a:rect b="b" l="l" r="r" t="t"/>
              <a:pathLst>
                <a:path extrusionOk="0" h="708" w="674">
                  <a:moveTo>
                    <a:pt x="169" y="0"/>
                  </a:moveTo>
                  <a:lnTo>
                    <a:pt x="135" y="101"/>
                  </a:lnTo>
                  <a:lnTo>
                    <a:pt x="135" y="202"/>
                  </a:lnTo>
                  <a:lnTo>
                    <a:pt x="68" y="202"/>
                  </a:lnTo>
                  <a:lnTo>
                    <a:pt x="0" y="236"/>
                  </a:lnTo>
                  <a:lnTo>
                    <a:pt x="0" y="303"/>
                  </a:lnTo>
                  <a:lnTo>
                    <a:pt x="34" y="337"/>
                  </a:lnTo>
                  <a:lnTo>
                    <a:pt x="135" y="337"/>
                  </a:lnTo>
                  <a:lnTo>
                    <a:pt x="135" y="505"/>
                  </a:lnTo>
                  <a:lnTo>
                    <a:pt x="135" y="674"/>
                  </a:lnTo>
                  <a:lnTo>
                    <a:pt x="169" y="708"/>
                  </a:lnTo>
                  <a:lnTo>
                    <a:pt x="236" y="708"/>
                  </a:lnTo>
                  <a:lnTo>
                    <a:pt x="270" y="674"/>
                  </a:lnTo>
                  <a:lnTo>
                    <a:pt x="270" y="505"/>
                  </a:lnTo>
                  <a:lnTo>
                    <a:pt x="270" y="303"/>
                  </a:lnTo>
                  <a:lnTo>
                    <a:pt x="337" y="303"/>
                  </a:lnTo>
                  <a:lnTo>
                    <a:pt x="505" y="337"/>
                  </a:lnTo>
                  <a:lnTo>
                    <a:pt x="640" y="337"/>
                  </a:lnTo>
                  <a:lnTo>
                    <a:pt x="674" y="303"/>
                  </a:lnTo>
                  <a:lnTo>
                    <a:pt x="674" y="270"/>
                  </a:lnTo>
                  <a:lnTo>
                    <a:pt x="674" y="202"/>
                  </a:lnTo>
                  <a:lnTo>
                    <a:pt x="606" y="169"/>
                  </a:lnTo>
                  <a:lnTo>
                    <a:pt x="270" y="169"/>
                  </a:lnTo>
                  <a:lnTo>
                    <a:pt x="270" y="68"/>
                  </a:lnTo>
                  <a:lnTo>
                    <a:pt x="23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0" name="Google Shape;1490;p10"/>
            <p:cNvSpPr/>
            <p:nvPr/>
          </p:nvSpPr>
          <p:spPr>
            <a:xfrm>
              <a:off x="2276400" y="2759850"/>
              <a:ext cx="13500" cy="17700"/>
            </a:xfrm>
            <a:custGeom>
              <a:rect b="b" l="l" r="r" t="t"/>
              <a:pathLst>
                <a:path extrusionOk="0" h="708" w="540">
                  <a:moveTo>
                    <a:pt x="405" y="135"/>
                  </a:moveTo>
                  <a:lnTo>
                    <a:pt x="405" y="236"/>
                  </a:lnTo>
                  <a:lnTo>
                    <a:pt x="405" y="304"/>
                  </a:lnTo>
                  <a:lnTo>
                    <a:pt x="338" y="472"/>
                  </a:lnTo>
                  <a:lnTo>
                    <a:pt x="270" y="607"/>
                  </a:lnTo>
                  <a:lnTo>
                    <a:pt x="203" y="607"/>
                  </a:lnTo>
                  <a:lnTo>
                    <a:pt x="169" y="506"/>
                  </a:lnTo>
                  <a:lnTo>
                    <a:pt x="136" y="405"/>
                  </a:lnTo>
                  <a:lnTo>
                    <a:pt x="136" y="304"/>
                  </a:lnTo>
                  <a:lnTo>
                    <a:pt x="203" y="236"/>
                  </a:lnTo>
                  <a:lnTo>
                    <a:pt x="371" y="169"/>
                  </a:lnTo>
                  <a:lnTo>
                    <a:pt x="338" y="135"/>
                  </a:lnTo>
                  <a:close/>
                  <a:moveTo>
                    <a:pt x="371" y="1"/>
                  </a:moveTo>
                  <a:lnTo>
                    <a:pt x="270" y="34"/>
                  </a:lnTo>
                  <a:lnTo>
                    <a:pt x="203" y="102"/>
                  </a:lnTo>
                  <a:lnTo>
                    <a:pt x="136" y="169"/>
                  </a:lnTo>
                  <a:lnTo>
                    <a:pt x="68" y="236"/>
                  </a:lnTo>
                  <a:lnTo>
                    <a:pt x="1" y="337"/>
                  </a:lnTo>
                  <a:lnTo>
                    <a:pt x="1" y="405"/>
                  </a:lnTo>
                  <a:lnTo>
                    <a:pt x="68" y="607"/>
                  </a:lnTo>
                  <a:lnTo>
                    <a:pt x="136" y="674"/>
                  </a:lnTo>
                  <a:lnTo>
                    <a:pt x="203" y="708"/>
                  </a:lnTo>
                  <a:lnTo>
                    <a:pt x="270" y="708"/>
                  </a:lnTo>
                  <a:lnTo>
                    <a:pt x="371" y="674"/>
                  </a:lnTo>
                  <a:lnTo>
                    <a:pt x="439" y="607"/>
                  </a:lnTo>
                  <a:lnTo>
                    <a:pt x="472" y="539"/>
                  </a:lnTo>
                  <a:lnTo>
                    <a:pt x="506" y="337"/>
                  </a:lnTo>
                  <a:lnTo>
                    <a:pt x="540" y="169"/>
                  </a:lnTo>
                  <a:lnTo>
                    <a:pt x="506" y="68"/>
                  </a:lnTo>
                  <a:lnTo>
                    <a:pt x="439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1" name="Google Shape;1491;p10"/>
            <p:cNvSpPr/>
            <p:nvPr/>
          </p:nvSpPr>
          <p:spPr>
            <a:xfrm>
              <a:off x="1523075" y="2675675"/>
              <a:ext cx="67375" cy="38750"/>
            </a:xfrm>
            <a:custGeom>
              <a:rect b="b" l="l" r="r" t="t"/>
              <a:pathLst>
                <a:path extrusionOk="0" h="1550" w="2695">
                  <a:moveTo>
                    <a:pt x="2021" y="135"/>
                  </a:moveTo>
                  <a:lnTo>
                    <a:pt x="2358" y="169"/>
                  </a:lnTo>
                  <a:lnTo>
                    <a:pt x="2492" y="236"/>
                  </a:lnTo>
                  <a:lnTo>
                    <a:pt x="2560" y="304"/>
                  </a:lnTo>
                  <a:lnTo>
                    <a:pt x="2593" y="438"/>
                  </a:lnTo>
                  <a:lnTo>
                    <a:pt x="2593" y="573"/>
                  </a:lnTo>
                  <a:lnTo>
                    <a:pt x="2560" y="876"/>
                  </a:lnTo>
                  <a:lnTo>
                    <a:pt x="2492" y="1112"/>
                  </a:lnTo>
                  <a:lnTo>
                    <a:pt x="2459" y="1246"/>
                  </a:lnTo>
                  <a:lnTo>
                    <a:pt x="2391" y="1314"/>
                  </a:lnTo>
                  <a:lnTo>
                    <a:pt x="2324" y="1347"/>
                  </a:lnTo>
                  <a:lnTo>
                    <a:pt x="2223" y="1381"/>
                  </a:lnTo>
                  <a:lnTo>
                    <a:pt x="1617" y="1448"/>
                  </a:lnTo>
                  <a:lnTo>
                    <a:pt x="1146" y="1448"/>
                  </a:lnTo>
                  <a:lnTo>
                    <a:pt x="641" y="1415"/>
                  </a:lnTo>
                  <a:lnTo>
                    <a:pt x="270" y="1381"/>
                  </a:lnTo>
                  <a:lnTo>
                    <a:pt x="203" y="1381"/>
                  </a:lnTo>
                  <a:lnTo>
                    <a:pt x="169" y="1347"/>
                  </a:lnTo>
                  <a:lnTo>
                    <a:pt x="136" y="1246"/>
                  </a:lnTo>
                  <a:lnTo>
                    <a:pt x="102" y="1044"/>
                  </a:lnTo>
                  <a:lnTo>
                    <a:pt x="136" y="607"/>
                  </a:lnTo>
                  <a:lnTo>
                    <a:pt x="169" y="169"/>
                  </a:lnTo>
                  <a:lnTo>
                    <a:pt x="540" y="203"/>
                  </a:lnTo>
                  <a:lnTo>
                    <a:pt x="910" y="169"/>
                  </a:lnTo>
                  <a:lnTo>
                    <a:pt x="1651" y="135"/>
                  </a:lnTo>
                  <a:close/>
                  <a:moveTo>
                    <a:pt x="1785" y="1"/>
                  </a:moveTo>
                  <a:lnTo>
                    <a:pt x="1247" y="34"/>
                  </a:lnTo>
                  <a:lnTo>
                    <a:pt x="674" y="68"/>
                  </a:lnTo>
                  <a:lnTo>
                    <a:pt x="405" y="68"/>
                  </a:lnTo>
                  <a:lnTo>
                    <a:pt x="169" y="34"/>
                  </a:lnTo>
                  <a:lnTo>
                    <a:pt x="68" y="34"/>
                  </a:lnTo>
                  <a:lnTo>
                    <a:pt x="68" y="102"/>
                  </a:lnTo>
                  <a:lnTo>
                    <a:pt x="68" y="135"/>
                  </a:lnTo>
                  <a:lnTo>
                    <a:pt x="35" y="472"/>
                  </a:lnTo>
                  <a:lnTo>
                    <a:pt x="1" y="910"/>
                  </a:lnTo>
                  <a:lnTo>
                    <a:pt x="1" y="1145"/>
                  </a:lnTo>
                  <a:lnTo>
                    <a:pt x="35" y="1314"/>
                  </a:lnTo>
                  <a:lnTo>
                    <a:pt x="68" y="1448"/>
                  </a:lnTo>
                  <a:lnTo>
                    <a:pt x="136" y="1482"/>
                  </a:lnTo>
                  <a:lnTo>
                    <a:pt x="169" y="1516"/>
                  </a:lnTo>
                  <a:lnTo>
                    <a:pt x="775" y="1549"/>
                  </a:lnTo>
                  <a:lnTo>
                    <a:pt x="1348" y="1549"/>
                  </a:lnTo>
                  <a:lnTo>
                    <a:pt x="1920" y="1516"/>
                  </a:lnTo>
                  <a:lnTo>
                    <a:pt x="2492" y="1448"/>
                  </a:lnTo>
                  <a:lnTo>
                    <a:pt x="2526" y="1415"/>
                  </a:lnTo>
                  <a:lnTo>
                    <a:pt x="2526" y="1381"/>
                  </a:lnTo>
                  <a:lnTo>
                    <a:pt x="2627" y="1011"/>
                  </a:lnTo>
                  <a:lnTo>
                    <a:pt x="2661" y="809"/>
                  </a:lnTo>
                  <a:lnTo>
                    <a:pt x="2694" y="607"/>
                  </a:lnTo>
                  <a:lnTo>
                    <a:pt x="2694" y="405"/>
                  </a:lnTo>
                  <a:lnTo>
                    <a:pt x="2627" y="270"/>
                  </a:lnTo>
                  <a:lnTo>
                    <a:pt x="2593" y="169"/>
                  </a:lnTo>
                  <a:lnTo>
                    <a:pt x="2526" y="135"/>
                  </a:lnTo>
                  <a:lnTo>
                    <a:pt x="2425" y="68"/>
                  </a:lnTo>
                  <a:lnTo>
                    <a:pt x="2324" y="34"/>
                  </a:lnTo>
                  <a:lnTo>
                    <a:pt x="205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2" name="Google Shape;1492;p10"/>
            <p:cNvSpPr/>
            <p:nvPr/>
          </p:nvSpPr>
          <p:spPr>
            <a:xfrm>
              <a:off x="2347950" y="2750600"/>
              <a:ext cx="16025" cy="4225"/>
            </a:xfrm>
            <a:custGeom>
              <a:rect b="b" l="l" r="r" t="t"/>
              <a:pathLst>
                <a:path extrusionOk="0" h="169" w="641">
                  <a:moveTo>
                    <a:pt x="34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135" y="135"/>
                  </a:lnTo>
                  <a:lnTo>
                    <a:pt x="270" y="169"/>
                  </a:lnTo>
                  <a:lnTo>
                    <a:pt x="573" y="169"/>
                  </a:lnTo>
                  <a:lnTo>
                    <a:pt x="607" y="135"/>
                  </a:lnTo>
                  <a:lnTo>
                    <a:pt x="640" y="101"/>
                  </a:lnTo>
                  <a:lnTo>
                    <a:pt x="640" y="67"/>
                  </a:lnTo>
                  <a:lnTo>
                    <a:pt x="607" y="34"/>
                  </a:lnTo>
                  <a:lnTo>
                    <a:pt x="472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3" name="Google Shape;1493;p10"/>
            <p:cNvSpPr/>
            <p:nvPr/>
          </p:nvSpPr>
          <p:spPr>
            <a:xfrm>
              <a:off x="2319325" y="2720300"/>
              <a:ext cx="69900" cy="66500"/>
            </a:xfrm>
            <a:custGeom>
              <a:rect b="b" l="l" r="r" t="t"/>
              <a:pathLst>
                <a:path extrusionOk="0" h="2660" w="2796">
                  <a:moveTo>
                    <a:pt x="439" y="0"/>
                  </a:moveTo>
                  <a:lnTo>
                    <a:pt x="203" y="67"/>
                  </a:lnTo>
                  <a:lnTo>
                    <a:pt x="102" y="101"/>
                  </a:lnTo>
                  <a:lnTo>
                    <a:pt x="35" y="168"/>
                  </a:lnTo>
                  <a:lnTo>
                    <a:pt x="1" y="236"/>
                  </a:lnTo>
                  <a:lnTo>
                    <a:pt x="35" y="269"/>
                  </a:lnTo>
                  <a:lnTo>
                    <a:pt x="102" y="269"/>
                  </a:lnTo>
                  <a:lnTo>
                    <a:pt x="136" y="236"/>
                  </a:lnTo>
                  <a:lnTo>
                    <a:pt x="203" y="202"/>
                  </a:lnTo>
                  <a:lnTo>
                    <a:pt x="304" y="168"/>
                  </a:lnTo>
                  <a:lnTo>
                    <a:pt x="540" y="135"/>
                  </a:lnTo>
                  <a:lnTo>
                    <a:pt x="977" y="168"/>
                  </a:lnTo>
                  <a:lnTo>
                    <a:pt x="1920" y="202"/>
                  </a:lnTo>
                  <a:lnTo>
                    <a:pt x="2257" y="236"/>
                  </a:lnTo>
                  <a:lnTo>
                    <a:pt x="2391" y="269"/>
                  </a:lnTo>
                  <a:lnTo>
                    <a:pt x="2526" y="337"/>
                  </a:lnTo>
                  <a:lnTo>
                    <a:pt x="2593" y="370"/>
                  </a:lnTo>
                  <a:lnTo>
                    <a:pt x="2627" y="438"/>
                  </a:lnTo>
                  <a:lnTo>
                    <a:pt x="2661" y="606"/>
                  </a:lnTo>
                  <a:lnTo>
                    <a:pt x="2627" y="909"/>
                  </a:lnTo>
                  <a:lnTo>
                    <a:pt x="2661" y="1549"/>
                  </a:lnTo>
                  <a:lnTo>
                    <a:pt x="2627" y="2189"/>
                  </a:lnTo>
                  <a:lnTo>
                    <a:pt x="2593" y="2424"/>
                  </a:lnTo>
                  <a:lnTo>
                    <a:pt x="2593" y="2458"/>
                  </a:lnTo>
                  <a:lnTo>
                    <a:pt x="2526" y="2458"/>
                  </a:lnTo>
                  <a:lnTo>
                    <a:pt x="2425" y="2492"/>
                  </a:lnTo>
                  <a:lnTo>
                    <a:pt x="2156" y="2492"/>
                  </a:lnTo>
                  <a:lnTo>
                    <a:pt x="1449" y="2458"/>
                  </a:lnTo>
                  <a:lnTo>
                    <a:pt x="1146" y="2492"/>
                  </a:lnTo>
                  <a:lnTo>
                    <a:pt x="843" y="2525"/>
                  </a:lnTo>
                  <a:lnTo>
                    <a:pt x="708" y="2525"/>
                  </a:lnTo>
                  <a:lnTo>
                    <a:pt x="573" y="2458"/>
                  </a:lnTo>
                  <a:lnTo>
                    <a:pt x="472" y="2391"/>
                  </a:lnTo>
                  <a:lnTo>
                    <a:pt x="405" y="2256"/>
                  </a:lnTo>
                  <a:lnTo>
                    <a:pt x="338" y="2020"/>
                  </a:lnTo>
                  <a:lnTo>
                    <a:pt x="304" y="1785"/>
                  </a:lnTo>
                  <a:lnTo>
                    <a:pt x="304" y="1246"/>
                  </a:lnTo>
                  <a:lnTo>
                    <a:pt x="304" y="774"/>
                  </a:lnTo>
                  <a:lnTo>
                    <a:pt x="338" y="303"/>
                  </a:lnTo>
                  <a:lnTo>
                    <a:pt x="304" y="269"/>
                  </a:lnTo>
                  <a:lnTo>
                    <a:pt x="304" y="236"/>
                  </a:lnTo>
                  <a:lnTo>
                    <a:pt x="270" y="236"/>
                  </a:lnTo>
                  <a:lnTo>
                    <a:pt x="237" y="269"/>
                  </a:lnTo>
                  <a:lnTo>
                    <a:pt x="203" y="505"/>
                  </a:lnTo>
                  <a:lnTo>
                    <a:pt x="169" y="774"/>
                  </a:lnTo>
                  <a:lnTo>
                    <a:pt x="169" y="1246"/>
                  </a:lnTo>
                  <a:lnTo>
                    <a:pt x="203" y="1852"/>
                  </a:lnTo>
                  <a:lnTo>
                    <a:pt x="237" y="2121"/>
                  </a:lnTo>
                  <a:lnTo>
                    <a:pt x="270" y="2290"/>
                  </a:lnTo>
                  <a:lnTo>
                    <a:pt x="304" y="2391"/>
                  </a:lnTo>
                  <a:lnTo>
                    <a:pt x="371" y="2492"/>
                  </a:lnTo>
                  <a:lnTo>
                    <a:pt x="472" y="2559"/>
                  </a:lnTo>
                  <a:lnTo>
                    <a:pt x="540" y="2593"/>
                  </a:lnTo>
                  <a:lnTo>
                    <a:pt x="641" y="2626"/>
                  </a:lnTo>
                  <a:lnTo>
                    <a:pt x="843" y="2660"/>
                  </a:lnTo>
                  <a:lnTo>
                    <a:pt x="1078" y="2626"/>
                  </a:lnTo>
                  <a:lnTo>
                    <a:pt x="2290" y="2626"/>
                  </a:lnTo>
                  <a:lnTo>
                    <a:pt x="2694" y="2593"/>
                  </a:lnTo>
                  <a:lnTo>
                    <a:pt x="2728" y="2559"/>
                  </a:lnTo>
                  <a:lnTo>
                    <a:pt x="2728" y="2525"/>
                  </a:lnTo>
                  <a:lnTo>
                    <a:pt x="2762" y="2054"/>
                  </a:lnTo>
                  <a:lnTo>
                    <a:pt x="2795" y="1616"/>
                  </a:lnTo>
                  <a:lnTo>
                    <a:pt x="2762" y="707"/>
                  </a:lnTo>
                  <a:lnTo>
                    <a:pt x="2762" y="438"/>
                  </a:lnTo>
                  <a:lnTo>
                    <a:pt x="2728" y="370"/>
                  </a:lnTo>
                  <a:lnTo>
                    <a:pt x="2661" y="269"/>
                  </a:lnTo>
                  <a:lnTo>
                    <a:pt x="2593" y="236"/>
                  </a:lnTo>
                  <a:lnTo>
                    <a:pt x="2526" y="168"/>
                  </a:lnTo>
                  <a:lnTo>
                    <a:pt x="2257" y="101"/>
                  </a:lnTo>
                  <a:lnTo>
                    <a:pt x="1920" y="67"/>
                  </a:lnTo>
                  <a:lnTo>
                    <a:pt x="1583" y="67"/>
                  </a:lnTo>
                  <a:lnTo>
                    <a:pt x="910" y="34"/>
                  </a:lnTo>
                  <a:lnTo>
                    <a:pt x="674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4" name="Google Shape;1494;p10"/>
            <p:cNvSpPr/>
            <p:nvPr/>
          </p:nvSpPr>
          <p:spPr>
            <a:xfrm>
              <a:off x="2128275" y="2674000"/>
              <a:ext cx="67350" cy="42100"/>
            </a:xfrm>
            <a:custGeom>
              <a:rect b="b" l="l" r="r" t="t"/>
              <a:pathLst>
                <a:path extrusionOk="0" h="1684" w="2694">
                  <a:moveTo>
                    <a:pt x="707" y="135"/>
                  </a:moveTo>
                  <a:lnTo>
                    <a:pt x="977" y="202"/>
                  </a:lnTo>
                  <a:lnTo>
                    <a:pt x="1212" y="202"/>
                  </a:lnTo>
                  <a:lnTo>
                    <a:pt x="1886" y="236"/>
                  </a:lnTo>
                  <a:lnTo>
                    <a:pt x="2222" y="236"/>
                  </a:lnTo>
                  <a:lnTo>
                    <a:pt x="2559" y="202"/>
                  </a:lnTo>
                  <a:lnTo>
                    <a:pt x="2559" y="202"/>
                  </a:lnTo>
                  <a:lnTo>
                    <a:pt x="2492" y="707"/>
                  </a:lnTo>
                  <a:lnTo>
                    <a:pt x="2492" y="1179"/>
                  </a:lnTo>
                  <a:lnTo>
                    <a:pt x="2458" y="1313"/>
                  </a:lnTo>
                  <a:lnTo>
                    <a:pt x="2458" y="1414"/>
                  </a:lnTo>
                  <a:lnTo>
                    <a:pt x="2357" y="1482"/>
                  </a:lnTo>
                  <a:lnTo>
                    <a:pt x="2256" y="1482"/>
                  </a:lnTo>
                  <a:lnTo>
                    <a:pt x="1616" y="1515"/>
                  </a:lnTo>
                  <a:lnTo>
                    <a:pt x="1313" y="1515"/>
                  </a:lnTo>
                  <a:lnTo>
                    <a:pt x="876" y="1549"/>
                  </a:lnTo>
                  <a:lnTo>
                    <a:pt x="640" y="1515"/>
                  </a:lnTo>
                  <a:lnTo>
                    <a:pt x="438" y="1515"/>
                  </a:lnTo>
                  <a:lnTo>
                    <a:pt x="303" y="1448"/>
                  </a:lnTo>
                  <a:lnTo>
                    <a:pt x="270" y="1414"/>
                  </a:lnTo>
                  <a:lnTo>
                    <a:pt x="236" y="1381"/>
                  </a:lnTo>
                  <a:lnTo>
                    <a:pt x="202" y="606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169" y="270"/>
                  </a:lnTo>
                  <a:lnTo>
                    <a:pt x="135" y="236"/>
                  </a:lnTo>
                  <a:lnTo>
                    <a:pt x="169" y="236"/>
                  </a:lnTo>
                  <a:lnTo>
                    <a:pt x="169" y="202"/>
                  </a:lnTo>
                  <a:lnTo>
                    <a:pt x="169" y="169"/>
                  </a:lnTo>
                  <a:lnTo>
                    <a:pt x="438" y="135"/>
                  </a:lnTo>
                  <a:close/>
                  <a:moveTo>
                    <a:pt x="270" y="0"/>
                  </a:moveTo>
                  <a:lnTo>
                    <a:pt x="135" y="34"/>
                  </a:lnTo>
                  <a:lnTo>
                    <a:pt x="34" y="68"/>
                  </a:lnTo>
                  <a:lnTo>
                    <a:pt x="0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101" y="202"/>
                  </a:lnTo>
                  <a:lnTo>
                    <a:pt x="68" y="337"/>
                  </a:lnTo>
                  <a:lnTo>
                    <a:pt x="68" y="472"/>
                  </a:lnTo>
                  <a:lnTo>
                    <a:pt x="68" y="1010"/>
                  </a:lnTo>
                  <a:lnTo>
                    <a:pt x="101" y="1515"/>
                  </a:lnTo>
                  <a:lnTo>
                    <a:pt x="135" y="1549"/>
                  </a:lnTo>
                  <a:lnTo>
                    <a:pt x="169" y="1583"/>
                  </a:lnTo>
                  <a:lnTo>
                    <a:pt x="438" y="1650"/>
                  </a:lnTo>
                  <a:lnTo>
                    <a:pt x="707" y="1684"/>
                  </a:lnTo>
                  <a:lnTo>
                    <a:pt x="2121" y="1684"/>
                  </a:lnTo>
                  <a:lnTo>
                    <a:pt x="2391" y="1650"/>
                  </a:lnTo>
                  <a:lnTo>
                    <a:pt x="2492" y="1616"/>
                  </a:lnTo>
                  <a:lnTo>
                    <a:pt x="2559" y="1549"/>
                  </a:lnTo>
                  <a:lnTo>
                    <a:pt x="2593" y="1482"/>
                  </a:lnTo>
                  <a:lnTo>
                    <a:pt x="2626" y="1381"/>
                  </a:lnTo>
                  <a:lnTo>
                    <a:pt x="2626" y="775"/>
                  </a:lnTo>
                  <a:lnTo>
                    <a:pt x="2660" y="472"/>
                  </a:lnTo>
                  <a:lnTo>
                    <a:pt x="2694" y="169"/>
                  </a:lnTo>
                  <a:lnTo>
                    <a:pt x="2660" y="101"/>
                  </a:lnTo>
                  <a:lnTo>
                    <a:pt x="2593" y="68"/>
                  </a:lnTo>
                  <a:lnTo>
                    <a:pt x="2222" y="101"/>
                  </a:lnTo>
                  <a:lnTo>
                    <a:pt x="1818" y="101"/>
                  </a:lnTo>
                  <a:lnTo>
                    <a:pt x="977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5" name="Google Shape;1495;p10"/>
            <p:cNvSpPr/>
            <p:nvPr/>
          </p:nvSpPr>
          <p:spPr>
            <a:xfrm>
              <a:off x="2107225" y="2721125"/>
              <a:ext cx="60625" cy="64850"/>
            </a:xfrm>
            <a:custGeom>
              <a:rect b="b" l="l" r="r" t="t"/>
              <a:pathLst>
                <a:path extrusionOk="0" h="2594" w="2425">
                  <a:moveTo>
                    <a:pt x="1044" y="1"/>
                  </a:moveTo>
                  <a:lnTo>
                    <a:pt x="640" y="34"/>
                  </a:lnTo>
                  <a:lnTo>
                    <a:pt x="371" y="68"/>
                  </a:lnTo>
                  <a:lnTo>
                    <a:pt x="270" y="102"/>
                  </a:lnTo>
                  <a:lnTo>
                    <a:pt x="135" y="169"/>
                  </a:lnTo>
                  <a:lnTo>
                    <a:pt x="102" y="270"/>
                  </a:lnTo>
                  <a:lnTo>
                    <a:pt x="68" y="371"/>
                  </a:lnTo>
                  <a:lnTo>
                    <a:pt x="68" y="607"/>
                  </a:lnTo>
                  <a:lnTo>
                    <a:pt x="34" y="1819"/>
                  </a:lnTo>
                  <a:lnTo>
                    <a:pt x="1" y="2122"/>
                  </a:lnTo>
                  <a:lnTo>
                    <a:pt x="34" y="2290"/>
                  </a:lnTo>
                  <a:lnTo>
                    <a:pt x="68" y="2358"/>
                  </a:lnTo>
                  <a:lnTo>
                    <a:pt x="102" y="2391"/>
                  </a:lnTo>
                  <a:lnTo>
                    <a:pt x="135" y="2391"/>
                  </a:lnTo>
                  <a:lnTo>
                    <a:pt x="135" y="2358"/>
                  </a:lnTo>
                  <a:lnTo>
                    <a:pt x="135" y="2257"/>
                  </a:lnTo>
                  <a:lnTo>
                    <a:pt x="135" y="2088"/>
                  </a:lnTo>
                  <a:lnTo>
                    <a:pt x="169" y="1819"/>
                  </a:lnTo>
                  <a:lnTo>
                    <a:pt x="203" y="842"/>
                  </a:lnTo>
                  <a:lnTo>
                    <a:pt x="203" y="539"/>
                  </a:lnTo>
                  <a:lnTo>
                    <a:pt x="236" y="371"/>
                  </a:lnTo>
                  <a:lnTo>
                    <a:pt x="270" y="304"/>
                  </a:lnTo>
                  <a:lnTo>
                    <a:pt x="337" y="236"/>
                  </a:lnTo>
                  <a:lnTo>
                    <a:pt x="539" y="169"/>
                  </a:lnTo>
                  <a:lnTo>
                    <a:pt x="775" y="135"/>
                  </a:lnTo>
                  <a:lnTo>
                    <a:pt x="1145" y="135"/>
                  </a:lnTo>
                  <a:lnTo>
                    <a:pt x="1549" y="169"/>
                  </a:lnTo>
                  <a:lnTo>
                    <a:pt x="1920" y="203"/>
                  </a:lnTo>
                  <a:lnTo>
                    <a:pt x="2290" y="304"/>
                  </a:lnTo>
                  <a:lnTo>
                    <a:pt x="2256" y="674"/>
                  </a:lnTo>
                  <a:lnTo>
                    <a:pt x="2290" y="1044"/>
                  </a:lnTo>
                  <a:lnTo>
                    <a:pt x="2223" y="1651"/>
                  </a:lnTo>
                  <a:lnTo>
                    <a:pt x="2189" y="2290"/>
                  </a:lnTo>
                  <a:lnTo>
                    <a:pt x="1886" y="2358"/>
                  </a:lnTo>
                  <a:lnTo>
                    <a:pt x="1549" y="2358"/>
                  </a:lnTo>
                  <a:lnTo>
                    <a:pt x="910" y="2290"/>
                  </a:lnTo>
                  <a:lnTo>
                    <a:pt x="438" y="2290"/>
                  </a:lnTo>
                  <a:lnTo>
                    <a:pt x="236" y="2358"/>
                  </a:lnTo>
                  <a:lnTo>
                    <a:pt x="135" y="2391"/>
                  </a:lnTo>
                  <a:lnTo>
                    <a:pt x="68" y="2492"/>
                  </a:lnTo>
                  <a:lnTo>
                    <a:pt x="68" y="2526"/>
                  </a:lnTo>
                  <a:lnTo>
                    <a:pt x="169" y="2526"/>
                  </a:lnTo>
                  <a:lnTo>
                    <a:pt x="304" y="2492"/>
                  </a:lnTo>
                  <a:lnTo>
                    <a:pt x="506" y="2459"/>
                  </a:lnTo>
                  <a:lnTo>
                    <a:pt x="809" y="2459"/>
                  </a:lnTo>
                  <a:lnTo>
                    <a:pt x="1112" y="2492"/>
                  </a:lnTo>
                  <a:lnTo>
                    <a:pt x="1650" y="2526"/>
                  </a:lnTo>
                  <a:lnTo>
                    <a:pt x="1920" y="2526"/>
                  </a:lnTo>
                  <a:lnTo>
                    <a:pt x="2189" y="2459"/>
                  </a:lnTo>
                  <a:lnTo>
                    <a:pt x="2189" y="2526"/>
                  </a:lnTo>
                  <a:lnTo>
                    <a:pt x="2223" y="2560"/>
                  </a:lnTo>
                  <a:lnTo>
                    <a:pt x="2256" y="2593"/>
                  </a:lnTo>
                  <a:lnTo>
                    <a:pt x="2290" y="2593"/>
                  </a:lnTo>
                  <a:lnTo>
                    <a:pt x="2324" y="2560"/>
                  </a:lnTo>
                  <a:lnTo>
                    <a:pt x="2357" y="2358"/>
                  </a:lnTo>
                  <a:lnTo>
                    <a:pt x="2357" y="2156"/>
                  </a:lnTo>
                  <a:lnTo>
                    <a:pt x="2391" y="1752"/>
                  </a:lnTo>
                  <a:lnTo>
                    <a:pt x="2391" y="1381"/>
                  </a:lnTo>
                  <a:lnTo>
                    <a:pt x="2425" y="977"/>
                  </a:lnTo>
                  <a:lnTo>
                    <a:pt x="2391" y="438"/>
                  </a:lnTo>
                  <a:lnTo>
                    <a:pt x="2391" y="304"/>
                  </a:lnTo>
                  <a:lnTo>
                    <a:pt x="2425" y="304"/>
                  </a:lnTo>
                  <a:lnTo>
                    <a:pt x="2425" y="236"/>
                  </a:lnTo>
                  <a:lnTo>
                    <a:pt x="2425" y="203"/>
                  </a:lnTo>
                  <a:lnTo>
                    <a:pt x="2391" y="169"/>
                  </a:lnTo>
                  <a:lnTo>
                    <a:pt x="2357" y="169"/>
                  </a:lnTo>
                  <a:lnTo>
                    <a:pt x="1953" y="68"/>
                  </a:lnTo>
                  <a:lnTo>
                    <a:pt x="151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6" name="Google Shape;1496;p10"/>
            <p:cNvSpPr/>
            <p:nvPr/>
          </p:nvSpPr>
          <p:spPr>
            <a:xfrm>
              <a:off x="2435500" y="2794350"/>
              <a:ext cx="61450" cy="29500"/>
            </a:xfrm>
            <a:custGeom>
              <a:rect b="b" l="l" r="r" t="t"/>
              <a:pathLst>
                <a:path extrusionOk="0" h="1180" w="2458">
                  <a:moveTo>
                    <a:pt x="1616" y="1"/>
                  </a:moveTo>
                  <a:lnTo>
                    <a:pt x="1178" y="68"/>
                  </a:lnTo>
                  <a:lnTo>
                    <a:pt x="909" y="102"/>
                  </a:lnTo>
                  <a:lnTo>
                    <a:pt x="640" y="68"/>
                  </a:lnTo>
                  <a:lnTo>
                    <a:pt x="404" y="68"/>
                  </a:lnTo>
                  <a:lnTo>
                    <a:pt x="168" y="136"/>
                  </a:lnTo>
                  <a:lnTo>
                    <a:pt x="168" y="102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7" y="102"/>
                  </a:lnTo>
                  <a:lnTo>
                    <a:pt x="34" y="371"/>
                  </a:lnTo>
                  <a:lnTo>
                    <a:pt x="34" y="641"/>
                  </a:lnTo>
                  <a:lnTo>
                    <a:pt x="0" y="1179"/>
                  </a:lnTo>
                  <a:lnTo>
                    <a:pt x="135" y="1179"/>
                  </a:lnTo>
                  <a:lnTo>
                    <a:pt x="168" y="742"/>
                  </a:lnTo>
                  <a:lnTo>
                    <a:pt x="135" y="270"/>
                  </a:lnTo>
                  <a:lnTo>
                    <a:pt x="404" y="237"/>
                  </a:lnTo>
                  <a:lnTo>
                    <a:pt x="673" y="203"/>
                  </a:lnTo>
                  <a:lnTo>
                    <a:pt x="1414" y="203"/>
                  </a:lnTo>
                  <a:lnTo>
                    <a:pt x="1616" y="169"/>
                  </a:lnTo>
                  <a:lnTo>
                    <a:pt x="1852" y="136"/>
                  </a:lnTo>
                  <a:lnTo>
                    <a:pt x="2054" y="136"/>
                  </a:lnTo>
                  <a:lnTo>
                    <a:pt x="2189" y="203"/>
                  </a:lnTo>
                  <a:lnTo>
                    <a:pt x="2256" y="304"/>
                  </a:lnTo>
                  <a:lnTo>
                    <a:pt x="2323" y="405"/>
                  </a:lnTo>
                  <a:lnTo>
                    <a:pt x="2357" y="573"/>
                  </a:lnTo>
                  <a:lnTo>
                    <a:pt x="2357" y="876"/>
                  </a:lnTo>
                  <a:lnTo>
                    <a:pt x="2357" y="1179"/>
                  </a:lnTo>
                  <a:lnTo>
                    <a:pt x="2458" y="1179"/>
                  </a:lnTo>
                  <a:lnTo>
                    <a:pt x="2458" y="843"/>
                  </a:lnTo>
                  <a:lnTo>
                    <a:pt x="2424" y="472"/>
                  </a:lnTo>
                  <a:lnTo>
                    <a:pt x="2391" y="338"/>
                  </a:lnTo>
                  <a:lnTo>
                    <a:pt x="2290" y="203"/>
                  </a:lnTo>
                  <a:lnTo>
                    <a:pt x="2189" y="68"/>
                  </a:lnTo>
                  <a:lnTo>
                    <a:pt x="202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7" name="Google Shape;1497;p10"/>
            <p:cNvSpPr/>
            <p:nvPr/>
          </p:nvSpPr>
          <p:spPr>
            <a:xfrm>
              <a:off x="2508725" y="2793525"/>
              <a:ext cx="64825" cy="30325"/>
            </a:xfrm>
            <a:custGeom>
              <a:rect b="b" l="l" r="r" t="t"/>
              <a:pathLst>
                <a:path extrusionOk="0" h="1213" w="2593">
                  <a:moveTo>
                    <a:pt x="472" y="0"/>
                  </a:moveTo>
                  <a:lnTo>
                    <a:pt x="101" y="101"/>
                  </a:lnTo>
                  <a:lnTo>
                    <a:pt x="68" y="135"/>
                  </a:lnTo>
                  <a:lnTo>
                    <a:pt x="68" y="169"/>
                  </a:lnTo>
                  <a:lnTo>
                    <a:pt x="0" y="674"/>
                  </a:lnTo>
                  <a:lnTo>
                    <a:pt x="0" y="1212"/>
                  </a:lnTo>
                  <a:lnTo>
                    <a:pt x="135" y="1212"/>
                  </a:lnTo>
                  <a:lnTo>
                    <a:pt x="135" y="741"/>
                  </a:lnTo>
                  <a:lnTo>
                    <a:pt x="169" y="472"/>
                  </a:lnTo>
                  <a:lnTo>
                    <a:pt x="169" y="337"/>
                  </a:lnTo>
                  <a:lnTo>
                    <a:pt x="135" y="202"/>
                  </a:lnTo>
                  <a:lnTo>
                    <a:pt x="438" y="169"/>
                  </a:lnTo>
                  <a:lnTo>
                    <a:pt x="741" y="135"/>
                  </a:lnTo>
                  <a:lnTo>
                    <a:pt x="2088" y="135"/>
                  </a:lnTo>
                  <a:lnTo>
                    <a:pt x="2222" y="169"/>
                  </a:lnTo>
                  <a:lnTo>
                    <a:pt x="2323" y="236"/>
                  </a:lnTo>
                  <a:lnTo>
                    <a:pt x="2391" y="337"/>
                  </a:lnTo>
                  <a:lnTo>
                    <a:pt x="2458" y="539"/>
                  </a:lnTo>
                  <a:lnTo>
                    <a:pt x="2458" y="741"/>
                  </a:lnTo>
                  <a:lnTo>
                    <a:pt x="2458" y="1179"/>
                  </a:lnTo>
                  <a:lnTo>
                    <a:pt x="2458" y="1212"/>
                  </a:lnTo>
                  <a:lnTo>
                    <a:pt x="2593" y="1212"/>
                  </a:lnTo>
                  <a:lnTo>
                    <a:pt x="2593" y="707"/>
                  </a:lnTo>
                  <a:lnTo>
                    <a:pt x="2593" y="438"/>
                  </a:lnTo>
                  <a:lnTo>
                    <a:pt x="2559" y="337"/>
                  </a:lnTo>
                  <a:lnTo>
                    <a:pt x="2492" y="236"/>
                  </a:lnTo>
                  <a:lnTo>
                    <a:pt x="2424" y="135"/>
                  </a:lnTo>
                  <a:lnTo>
                    <a:pt x="2323" y="68"/>
                  </a:lnTo>
                  <a:lnTo>
                    <a:pt x="2222" y="34"/>
                  </a:lnTo>
                  <a:lnTo>
                    <a:pt x="212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8" name="Google Shape;1498;p10"/>
            <p:cNvSpPr/>
            <p:nvPr/>
          </p:nvSpPr>
          <p:spPr>
            <a:xfrm>
              <a:off x="1546650" y="2770800"/>
              <a:ext cx="13500" cy="3375"/>
            </a:xfrm>
            <a:custGeom>
              <a:rect b="b" l="l" r="r" t="t"/>
              <a:pathLst>
                <a:path extrusionOk="0" h="135" w="540">
                  <a:moveTo>
                    <a:pt x="270" y="0"/>
                  </a:moveTo>
                  <a:lnTo>
                    <a:pt x="135" y="34"/>
                  </a:lnTo>
                  <a:lnTo>
                    <a:pt x="68" y="68"/>
                  </a:lnTo>
                  <a:lnTo>
                    <a:pt x="1" y="68"/>
                  </a:lnTo>
                  <a:lnTo>
                    <a:pt x="1" y="101"/>
                  </a:lnTo>
                  <a:lnTo>
                    <a:pt x="34" y="135"/>
                  </a:lnTo>
                  <a:lnTo>
                    <a:pt x="236" y="135"/>
                  </a:lnTo>
                  <a:lnTo>
                    <a:pt x="472" y="101"/>
                  </a:lnTo>
                  <a:lnTo>
                    <a:pt x="506" y="68"/>
                  </a:lnTo>
                  <a:lnTo>
                    <a:pt x="539" y="68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99" name="Google Shape;1499;p10"/>
            <p:cNvSpPr/>
            <p:nvPr/>
          </p:nvSpPr>
          <p:spPr>
            <a:xfrm>
              <a:off x="2251150" y="2724500"/>
              <a:ext cx="64850" cy="64000"/>
            </a:xfrm>
            <a:custGeom>
              <a:rect b="b" l="l" r="r" t="t"/>
              <a:pathLst>
                <a:path extrusionOk="0" h="2560" w="2594">
                  <a:moveTo>
                    <a:pt x="2290" y="101"/>
                  </a:moveTo>
                  <a:lnTo>
                    <a:pt x="2425" y="135"/>
                  </a:lnTo>
                  <a:lnTo>
                    <a:pt x="2459" y="169"/>
                  </a:lnTo>
                  <a:lnTo>
                    <a:pt x="2492" y="808"/>
                  </a:lnTo>
                  <a:lnTo>
                    <a:pt x="2492" y="1448"/>
                  </a:lnTo>
                  <a:lnTo>
                    <a:pt x="2459" y="1751"/>
                  </a:lnTo>
                  <a:lnTo>
                    <a:pt x="2425" y="2054"/>
                  </a:lnTo>
                  <a:lnTo>
                    <a:pt x="2358" y="2189"/>
                  </a:lnTo>
                  <a:lnTo>
                    <a:pt x="2290" y="2290"/>
                  </a:lnTo>
                  <a:lnTo>
                    <a:pt x="2189" y="2391"/>
                  </a:lnTo>
                  <a:lnTo>
                    <a:pt x="2055" y="2425"/>
                  </a:lnTo>
                  <a:lnTo>
                    <a:pt x="1550" y="2425"/>
                  </a:lnTo>
                  <a:lnTo>
                    <a:pt x="1045" y="2391"/>
                  </a:lnTo>
                  <a:lnTo>
                    <a:pt x="741" y="2391"/>
                  </a:lnTo>
                  <a:lnTo>
                    <a:pt x="573" y="2357"/>
                  </a:lnTo>
                  <a:lnTo>
                    <a:pt x="438" y="2324"/>
                  </a:lnTo>
                  <a:lnTo>
                    <a:pt x="337" y="2256"/>
                  </a:lnTo>
                  <a:lnTo>
                    <a:pt x="236" y="2189"/>
                  </a:lnTo>
                  <a:lnTo>
                    <a:pt x="169" y="2054"/>
                  </a:lnTo>
                  <a:lnTo>
                    <a:pt x="135" y="1886"/>
                  </a:lnTo>
                  <a:lnTo>
                    <a:pt x="135" y="1684"/>
                  </a:lnTo>
                  <a:lnTo>
                    <a:pt x="169" y="1482"/>
                  </a:lnTo>
                  <a:lnTo>
                    <a:pt x="203" y="1111"/>
                  </a:lnTo>
                  <a:lnTo>
                    <a:pt x="203" y="876"/>
                  </a:lnTo>
                  <a:lnTo>
                    <a:pt x="169" y="640"/>
                  </a:lnTo>
                  <a:lnTo>
                    <a:pt x="169" y="404"/>
                  </a:lnTo>
                  <a:lnTo>
                    <a:pt x="169" y="169"/>
                  </a:lnTo>
                  <a:lnTo>
                    <a:pt x="1314" y="135"/>
                  </a:lnTo>
                  <a:lnTo>
                    <a:pt x="1954" y="101"/>
                  </a:lnTo>
                  <a:close/>
                  <a:moveTo>
                    <a:pt x="1348" y="0"/>
                  </a:moveTo>
                  <a:lnTo>
                    <a:pt x="169" y="34"/>
                  </a:lnTo>
                  <a:lnTo>
                    <a:pt x="135" y="68"/>
                  </a:lnTo>
                  <a:lnTo>
                    <a:pt x="102" y="68"/>
                  </a:lnTo>
                  <a:lnTo>
                    <a:pt x="34" y="270"/>
                  </a:lnTo>
                  <a:lnTo>
                    <a:pt x="34" y="472"/>
                  </a:lnTo>
                  <a:lnTo>
                    <a:pt x="68" y="909"/>
                  </a:lnTo>
                  <a:lnTo>
                    <a:pt x="68" y="1145"/>
                  </a:lnTo>
                  <a:lnTo>
                    <a:pt x="68" y="1347"/>
                  </a:lnTo>
                  <a:lnTo>
                    <a:pt x="1" y="1819"/>
                  </a:lnTo>
                  <a:lnTo>
                    <a:pt x="34" y="2021"/>
                  </a:lnTo>
                  <a:lnTo>
                    <a:pt x="68" y="2189"/>
                  </a:lnTo>
                  <a:lnTo>
                    <a:pt x="169" y="2290"/>
                  </a:lnTo>
                  <a:lnTo>
                    <a:pt x="270" y="2391"/>
                  </a:lnTo>
                  <a:lnTo>
                    <a:pt x="405" y="2458"/>
                  </a:lnTo>
                  <a:lnTo>
                    <a:pt x="573" y="2492"/>
                  </a:lnTo>
                  <a:lnTo>
                    <a:pt x="944" y="2526"/>
                  </a:lnTo>
                  <a:lnTo>
                    <a:pt x="1482" y="2559"/>
                  </a:lnTo>
                  <a:lnTo>
                    <a:pt x="2055" y="2559"/>
                  </a:lnTo>
                  <a:lnTo>
                    <a:pt x="2189" y="2526"/>
                  </a:lnTo>
                  <a:lnTo>
                    <a:pt x="2324" y="2492"/>
                  </a:lnTo>
                  <a:lnTo>
                    <a:pt x="2459" y="2425"/>
                  </a:lnTo>
                  <a:lnTo>
                    <a:pt x="2492" y="2357"/>
                  </a:lnTo>
                  <a:lnTo>
                    <a:pt x="2526" y="2324"/>
                  </a:lnTo>
                  <a:lnTo>
                    <a:pt x="2560" y="2021"/>
                  </a:lnTo>
                  <a:lnTo>
                    <a:pt x="2593" y="1751"/>
                  </a:lnTo>
                  <a:lnTo>
                    <a:pt x="2593" y="1179"/>
                  </a:lnTo>
                  <a:lnTo>
                    <a:pt x="2560" y="606"/>
                  </a:lnTo>
                  <a:lnTo>
                    <a:pt x="2560" y="34"/>
                  </a:lnTo>
                  <a:lnTo>
                    <a:pt x="256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0" name="Google Shape;1500;p10"/>
            <p:cNvSpPr/>
            <p:nvPr/>
          </p:nvSpPr>
          <p:spPr>
            <a:xfrm>
              <a:off x="1522250" y="2724500"/>
              <a:ext cx="63150" cy="63150"/>
            </a:xfrm>
            <a:custGeom>
              <a:rect b="b" l="l" r="r" t="t"/>
              <a:pathLst>
                <a:path extrusionOk="0" h="2526" w="2526">
                  <a:moveTo>
                    <a:pt x="2323" y="135"/>
                  </a:moveTo>
                  <a:lnTo>
                    <a:pt x="2323" y="606"/>
                  </a:lnTo>
                  <a:lnTo>
                    <a:pt x="2290" y="1078"/>
                  </a:lnTo>
                  <a:lnTo>
                    <a:pt x="2323" y="1381"/>
                  </a:lnTo>
                  <a:lnTo>
                    <a:pt x="2357" y="1684"/>
                  </a:lnTo>
                  <a:lnTo>
                    <a:pt x="2391" y="1852"/>
                  </a:lnTo>
                  <a:lnTo>
                    <a:pt x="2391" y="2054"/>
                  </a:lnTo>
                  <a:lnTo>
                    <a:pt x="2357" y="2223"/>
                  </a:lnTo>
                  <a:lnTo>
                    <a:pt x="2290" y="2290"/>
                  </a:lnTo>
                  <a:lnTo>
                    <a:pt x="2222" y="2324"/>
                  </a:lnTo>
                  <a:lnTo>
                    <a:pt x="2054" y="2357"/>
                  </a:lnTo>
                  <a:lnTo>
                    <a:pt x="1886" y="2391"/>
                  </a:lnTo>
                  <a:lnTo>
                    <a:pt x="1010" y="2391"/>
                  </a:lnTo>
                  <a:lnTo>
                    <a:pt x="775" y="2357"/>
                  </a:lnTo>
                  <a:lnTo>
                    <a:pt x="539" y="2324"/>
                  </a:lnTo>
                  <a:lnTo>
                    <a:pt x="236" y="2324"/>
                  </a:lnTo>
                  <a:lnTo>
                    <a:pt x="202" y="2290"/>
                  </a:lnTo>
                  <a:lnTo>
                    <a:pt x="169" y="2256"/>
                  </a:lnTo>
                  <a:lnTo>
                    <a:pt x="135" y="2088"/>
                  </a:lnTo>
                  <a:lnTo>
                    <a:pt x="135" y="1617"/>
                  </a:lnTo>
                  <a:lnTo>
                    <a:pt x="202" y="1145"/>
                  </a:lnTo>
                  <a:lnTo>
                    <a:pt x="202" y="640"/>
                  </a:lnTo>
                  <a:lnTo>
                    <a:pt x="169" y="438"/>
                  </a:lnTo>
                  <a:lnTo>
                    <a:pt x="135" y="202"/>
                  </a:lnTo>
                  <a:lnTo>
                    <a:pt x="674" y="169"/>
                  </a:lnTo>
                  <a:lnTo>
                    <a:pt x="1212" y="202"/>
                  </a:lnTo>
                  <a:lnTo>
                    <a:pt x="1785" y="169"/>
                  </a:lnTo>
                  <a:lnTo>
                    <a:pt x="2323" y="135"/>
                  </a:lnTo>
                  <a:close/>
                  <a:moveTo>
                    <a:pt x="2357" y="0"/>
                  </a:moveTo>
                  <a:lnTo>
                    <a:pt x="2088" y="34"/>
                  </a:lnTo>
                  <a:lnTo>
                    <a:pt x="1785" y="68"/>
                  </a:lnTo>
                  <a:lnTo>
                    <a:pt x="1212" y="68"/>
                  </a:lnTo>
                  <a:lnTo>
                    <a:pt x="640" y="34"/>
                  </a:lnTo>
                  <a:lnTo>
                    <a:pt x="68" y="68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0" y="202"/>
                  </a:lnTo>
                  <a:lnTo>
                    <a:pt x="68" y="202"/>
                  </a:lnTo>
                  <a:lnTo>
                    <a:pt x="34" y="741"/>
                  </a:lnTo>
                  <a:lnTo>
                    <a:pt x="34" y="1280"/>
                  </a:lnTo>
                  <a:lnTo>
                    <a:pt x="0" y="1852"/>
                  </a:lnTo>
                  <a:lnTo>
                    <a:pt x="0" y="2122"/>
                  </a:lnTo>
                  <a:lnTo>
                    <a:pt x="34" y="2391"/>
                  </a:lnTo>
                  <a:lnTo>
                    <a:pt x="34" y="2458"/>
                  </a:lnTo>
                  <a:lnTo>
                    <a:pt x="438" y="2458"/>
                  </a:lnTo>
                  <a:lnTo>
                    <a:pt x="775" y="2492"/>
                  </a:lnTo>
                  <a:lnTo>
                    <a:pt x="1448" y="2526"/>
                  </a:lnTo>
                  <a:lnTo>
                    <a:pt x="1953" y="2526"/>
                  </a:lnTo>
                  <a:lnTo>
                    <a:pt x="2189" y="2492"/>
                  </a:lnTo>
                  <a:lnTo>
                    <a:pt x="2290" y="2458"/>
                  </a:lnTo>
                  <a:lnTo>
                    <a:pt x="2391" y="2391"/>
                  </a:lnTo>
                  <a:lnTo>
                    <a:pt x="2458" y="2324"/>
                  </a:lnTo>
                  <a:lnTo>
                    <a:pt x="2492" y="2223"/>
                  </a:lnTo>
                  <a:lnTo>
                    <a:pt x="2525" y="2021"/>
                  </a:lnTo>
                  <a:lnTo>
                    <a:pt x="2525" y="1819"/>
                  </a:lnTo>
                  <a:lnTo>
                    <a:pt x="2492" y="1617"/>
                  </a:lnTo>
                  <a:lnTo>
                    <a:pt x="2458" y="1347"/>
                  </a:lnTo>
                  <a:lnTo>
                    <a:pt x="2424" y="1078"/>
                  </a:lnTo>
                  <a:lnTo>
                    <a:pt x="2458" y="573"/>
                  </a:lnTo>
                  <a:lnTo>
                    <a:pt x="2458" y="337"/>
                  </a:lnTo>
                  <a:lnTo>
                    <a:pt x="2458" y="68"/>
                  </a:lnTo>
                  <a:lnTo>
                    <a:pt x="2424" y="34"/>
                  </a:lnTo>
                  <a:lnTo>
                    <a:pt x="2357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1" name="Google Shape;1501;p10"/>
            <p:cNvSpPr/>
            <p:nvPr/>
          </p:nvSpPr>
          <p:spPr>
            <a:xfrm>
              <a:off x="2179625" y="2722825"/>
              <a:ext cx="64825" cy="64825"/>
            </a:xfrm>
            <a:custGeom>
              <a:rect b="b" l="l" r="r" t="t"/>
              <a:pathLst>
                <a:path extrusionOk="0" h="2593" w="2593">
                  <a:moveTo>
                    <a:pt x="606" y="101"/>
                  </a:moveTo>
                  <a:lnTo>
                    <a:pt x="1111" y="135"/>
                  </a:lnTo>
                  <a:lnTo>
                    <a:pt x="1616" y="168"/>
                  </a:lnTo>
                  <a:lnTo>
                    <a:pt x="2121" y="202"/>
                  </a:lnTo>
                  <a:lnTo>
                    <a:pt x="2256" y="236"/>
                  </a:lnTo>
                  <a:lnTo>
                    <a:pt x="2357" y="269"/>
                  </a:lnTo>
                  <a:lnTo>
                    <a:pt x="2390" y="370"/>
                  </a:lnTo>
                  <a:lnTo>
                    <a:pt x="2424" y="471"/>
                  </a:lnTo>
                  <a:lnTo>
                    <a:pt x="2458" y="707"/>
                  </a:lnTo>
                  <a:lnTo>
                    <a:pt x="2458" y="943"/>
                  </a:lnTo>
                  <a:lnTo>
                    <a:pt x="2424" y="1482"/>
                  </a:lnTo>
                  <a:lnTo>
                    <a:pt x="2390" y="2020"/>
                  </a:lnTo>
                  <a:lnTo>
                    <a:pt x="2357" y="2189"/>
                  </a:lnTo>
                  <a:lnTo>
                    <a:pt x="2289" y="2290"/>
                  </a:lnTo>
                  <a:lnTo>
                    <a:pt x="2188" y="2391"/>
                  </a:lnTo>
                  <a:lnTo>
                    <a:pt x="2087" y="2424"/>
                  </a:lnTo>
                  <a:lnTo>
                    <a:pt x="1953" y="2458"/>
                  </a:lnTo>
                  <a:lnTo>
                    <a:pt x="1818" y="2458"/>
                  </a:lnTo>
                  <a:lnTo>
                    <a:pt x="1549" y="2424"/>
                  </a:lnTo>
                  <a:lnTo>
                    <a:pt x="943" y="2391"/>
                  </a:lnTo>
                  <a:lnTo>
                    <a:pt x="539" y="2357"/>
                  </a:lnTo>
                  <a:lnTo>
                    <a:pt x="337" y="2323"/>
                  </a:lnTo>
                  <a:lnTo>
                    <a:pt x="236" y="2256"/>
                  </a:lnTo>
                  <a:lnTo>
                    <a:pt x="202" y="2189"/>
                  </a:lnTo>
                  <a:lnTo>
                    <a:pt x="135" y="1953"/>
                  </a:lnTo>
                  <a:lnTo>
                    <a:pt x="101" y="1717"/>
                  </a:lnTo>
                  <a:lnTo>
                    <a:pt x="101" y="1212"/>
                  </a:lnTo>
                  <a:lnTo>
                    <a:pt x="135" y="707"/>
                  </a:lnTo>
                  <a:lnTo>
                    <a:pt x="135" y="202"/>
                  </a:lnTo>
                  <a:lnTo>
                    <a:pt x="370" y="135"/>
                  </a:lnTo>
                  <a:lnTo>
                    <a:pt x="606" y="101"/>
                  </a:lnTo>
                  <a:close/>
                  <a:moveTo>
                    <a:pt x="438" y="0"/>
                  </a:moveTo>
                  <a:lnTo>
                    <a:pt x="67" y="67"/>
                  </a:lnTo>
                  <a:lnTo>
                    <a:pt x="34" y="101"/>
                  </a:lnTo>
                  <a:lnTo>
                    <a:pt x="34" y="135"/>
                  </a:lnTo>
                  <a:lnTo>
                    <a:pt x="34" y="168"/>
                  </a:lnTo>
                  <a:lnTo>
                    <a:pt x="0" y="842"/>
                  </a:lnTo>
                  <a:lnTo>
                    <a:pt x="0" y="1515"/>
                  </a:lnTo>
                  <a:lnTo>
                    <a:pt x="0" y="1717"/>
                  </a:lnTo>
                  <a:lnTo>
                    <a:pt x="0" y="1987"/>
                  </a:lnTo>
                  <a:lnTo>
                    <a:pt x="34" y="2121"/>
                  </a:lnTo>
                  <a:lnTo>
                    <a:pt x="67" y="2256"/>
                  </a:lnTo>
                  <a:lnTo>
                    <a:pt x="135" y="2357"/>
                  </a:lnTo>
                  <a:lnTo>
                    <a:pt x="236" y="2424"/>
                  </a:lnTo>
                  <a:lnTo>
                    <a:pt x="337" y="2458"/>
                  </a:lnTo>
                  <a:lnTo>
                    <a:pt x="438" y="2492"/>
                  </a:lnTo>
                  <a:lnTo>
                    <a:pt x="673" y="2492"/>
                  </a:lnTo>
                  <a:lnTo>
                    <a:pt x="1178" y="2559"/>
                  </a:lnTo>
                  <a:lnTo>
                    <a:pt x="1650" y="2559"/>
                  </a:lnTo>
                  <a:lnTo>
                    <a:pt x="1885" y="2593"/>
                  </a:lnTo>
                  <a:lnTo>
                    <a:pt x="2121" y="2559"/>
                  </a:lnTo>
                  <a:lnTo>
                    <a:pt x="2222" y="2525"/>
                  </a:lnTo>
                  <a:lnTo>
                    <a:pt x="2323" y="2492"/>
                  </a:lnTo>
                  <a:lnTo>
                    <a:pt x="2390" y="2391"/>
                  </a:lnTo>
                  <a:lnTo>
                    <a:pt x="2458" y="2290"/>
                  </a:lnTo>
                  <a:lnTo>
                    <a:pt x="2525" y="1987"/>
                  </a:lnTo>
                  <a:lnTo>
                    <a:pt x="2559" y="1684"/>
                  </a:lnTo>
                  <a:lnTo>
                    <a:pt x="2559" y="1044"/>
                  </a:lnTo>
                  <a:lnTo>
                    <a:pt x="2592" y="572"/>
                  </a:lnTo>
                  <a:lnTo>
                    <a:pt x="2559" y="370"/>
                  </a:lnTo>
                  <a:lnTo>
                    <a:pt x="2525" y="236"/>
                  </a:lnTo>
                  <a:lnTo>
                    <a:pt x="2458" y="168"/>
                  </a:lnTo>
                  <a:lnTo>
                    <a:pt x="2357" y="101"/>
                  </a:lnTo>
                  <a:lnTo>
                    <a:pt x="2256" y="67"/>
                  </a:lnTo>
                  <a:lnTo>
                    <a:pt x="1986" y="34"/>
                  </a:lnTo>
                  <a:lnTo>
                    <a:pt x="1481" y="34"/>
                  </a:lnTo>
                  <a:lnTo>
                    <a:pt x="774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2" name="Google Shape;1502;p10"/>
            <p:cNvSpPr/>
            <p:nvPr/>
          </p:nvSpPr>
          <p:spPr>
            <a:xfrm>
              <a:off x="2205700" y="2761525"/>
              <a:ext cx="12650" cy="16025"/>
            </a:xfrm>
            <a:custGeom>
              <a:rect b="b" l="l" r="r" t="t"/>
              <a:pathLst>
                <a:path extrusionOk="0" h="641" w="506">
                  <a:moveTo>
                    <a:pt x="270" y="136"/>
                  </a:moveTo>
                  <a:lnTo>
                    <a:pt x="371" y="169"/>
                  </a:lnTo>
                  <a:lnTo>
                    <a:pt x="304" y="237"/>
                  </a:lnTo>
                  <a:lnTo>
                    <a:pt x="270" y="270"/>
                  </a:lnTo>
                  <a:lnTo>
                    <a:pt x="169" y="270"/>
                  </a:lnTo>
                  <a:lnTo>
                    <a:pt x="135" y="203"/>
                  </a:lnTo>
                  <a:lnTo>
                    <a:pt x="135" y="136"/>
                  </a:lnTo>
                  <a:close/>
                  <a:moveTo>
                    <a:pt x="203" y="1"/>
                  </a:moveTo>
                  <a:lnTo>
                    <a:pt x="135" y="35"/>
                  </a:lnTo>
                  <a:lnTo>
                    <a:pt x="68" y="68"/>
                  </a:lnTo>
                  <a:lnTo>
                    <a:pt x="34" y="102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68" y="338"/>
                  </a:lnTo>
                  <a:lnTo>
                    <a:pt x="203" y="405"/>
                  </a:lnTo>
                  <a:lnTo>
                    <a:pt x="304" y="405"/>
                  </a:lnTo>
                  <a:lnTo>
                    <a:pt x="270" y="439"/>
                  </a:lnTo>
                  <a:lnTo>
                    <a:pt x="236" y="506"/>
                  </a:lnTo>
                  <a:lnTo>
                    <a:pt x="203" y="472"/>
                  </a:lnTo>
                  <a:lnTo>
                    <a:pt x="135" y="472"/>
                  </a:lnTo>
                  <a:lnTo>
                    <a:pt x="135" y="573"/>
                  </a:lnTo>
                  <a:lnTo>
                    <a:pt x="169" y="641"/>
                  </a:lnTo>
                  <a:lnTo>
                    <a:pt x="236" y="641"/>
                  </a:lnTo>
                  <a:lnTo>
                    <a:pt x="304" y="607"/>
                  </a:lnTo>
                  <a:lnTo>
                    <a:pt x="371" y="540"/>
                  </a:lnTo>
                  <a:lnTo>
                    <a:pt x="438" y="439"/>
                  </a:lnTo>
                  <a:lnTo>
                    <a:pt x="472" y="304"/>
                  </a:lnTo>
                  <a:lnTo>
                    <a:pt x="506" y="203"/>
                  </a:lnTo>
                  <a:lnTo>
                    <a:pt x="472" y="169"/>
                  </a:lnTo>
                  <a:lnTo>
                    <a:pt x="405" y="136"/>
                  </a:lnTo>
                  <a:lnTo>
                    <a:pt x="371" y="68"/>
                  </a:lnTo>
                  <a:lnTo>
                    <a:pt x="304" y="35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3" name="Google Shape;1503;p10"/>
            <p:cNvSpPr/>
            <p:nvPr/>
          </p:nvSpPr>
          <p:spPr>
            <a:xfrm>
              <a:off x="1545800" y="2757325"/>
              <a:ext cx="12650" cy="10125"/>
            </a:xfrm>
            <a:custGeom>
              <a:rect b="b" l="l" r="r" t="t"/>
              <a:pathLst>
                <a:path extrusionOk="0" h="405" w="506">
                  <a:moveTo>
                    <a:pt x="203" y="102"/>
                  </a:moveTo>
                  <a:lnTo>
                    <a:pt x="203" y="135"/>
                  </a:lnTo>
                  <a:lnTo>
                    <a:pt x="237" y="169"/>
                  </a:lnTo>
                  <a:lnTo>
                    <a:pt x="338" y="135"/>
                  </a:lnTo>
                  <a:lnTo>
                    <a:pt x="203" y="270"/>
                  </a:lnTo>
                  <a:lnTo>
                    <a:pt x="136" y="304"/>
                  </a:lnTo>
                  <a:lnTo>
                    <a:pt x="102" y="304"/>
                  </a:lnTo>
                  <a:lnTo>
                    <a:pt x="136" y="203"/>
                  </a:lnTo>
                  <a:lnTo>
                    <a:pt x="169" y="135"/>
                  </a:lnTo>
                  <a:lnTo>
                    <a:pt x="203" y="102"/>
                  </a:lnTo>
                  <a:close/>
                  <a:moveTo>
                    <a:pt x="169" y="1"/>
                  </a:moveTo>
                  <a:lnTo>
                    <a:pt x="102" y="68"/>
                  </a:lnTo>
                  <a:lnTo>
                    <a:pt x="35" y="102"/>
                  </a:lnTo>
                  <a:lnTo>
                    <a:pt x="1" y="270"/>
                  </a:lnTo>
                  <a:lnTo>
                    <a:pt x="1" y="371"/>
                  </a:lnTo>
                  <a:lnTo>
                    <a:pt x="68" y="405"/>
                  </a:lnTo>
                  <a:lnTo>
                    <a:pt x="237" y="405"/>
                  </a:lnTo>
                  <a:lnTo>
                    <a:pt x="371" y="304"/>
                  </a:lnTo>
                  <a:lnTo>
                    <a:pt x="439" y="236"/>
                  </a:lnTo>
                  <a:lnTo>
                    <a:pt x="506" y="169"/>
                  </a:lnTo>
                  <a:lnTo>
                    <a:pt x="506" y="102"/>
                  </a:lnTo>
                  <a:lnTo>
                    <a:pt x="472" y="34"/>
                  </a:lnTo>
                  <a:lnTo>
                    <a:pt x="439" y="34"/>
                  </a:lnTo>
                  <a:lnTo>
                    <a:pt x="37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4" name="Google Shape;1504;p10"/>
            <p:cNvSpPr/>
            <p:nvPr/>
          </p:nvSpPr>
          <p:spPr>
            <a:xfrm>
              <a:off x="2287350" y="2795200"/>
              <a:ext cx="67350" cy="28650"/>
            </a:xfrm>
            <a:custGeom>
              <a:rect b="b" l="l" r="r" t="t"/>
              <a:pathLst>
                <a:path extrusionOk="0" h="1146" w="2694">
                  <a:moveTo>
                    <a:pt x="1549" y="1"/>
                  </a:moveTo>
                  <a:lnTo>
                    <a:pt x="1112" y="34"/>
                  </a:lnTo>
                  <a:lnTo>
                    <a:pt x="337" y="34"/>
                  </a:lnTo>
                  <a:lnTo>
                    <a:pt x="102" y="68"/>
                  </a:lnTo>
                  <a:lnTo>
                    <a:pt x="34" y="102"/>
                  </a:lnTo>
                  <a:lnTo>
                    <a:pt x="34" y="169"/>
                  </a:lnTo>
                  <a:lnTo>
                    <a:pt x="1" y="304"/>
                  </a:lnTo>
                  <a:lnTo>
                    <a:pt x="1" y="438"/>
                  </a:lnTo>
                  <a:lnTo>
                    <a:pt x="1" y="741"/>
                  </a:lnTo>
                  <a:lnTo>
                    <a:pt x="1" y="1145"/>
                  </a:lnTo>
                  <a:lnTo>
                    <a:pt x="135" y="1145"/>
                  </a:lnTo>
                  <a:lnTo>
                    <a:pt x="135" y="741"/>
                  </a:lnTo>
                  <a:lnTo>
                    <a:pt x="135" y="337"/>
                  </a:lnTo>
                  <a:lnTo>
                    <a:pt x="135" y="203"/>
                  </a:lnTo>
                  <a:lnTo>
                    <a:pt x="506" y="169"/>
                  </a:lnTo>
                  <a:lnTo>
                    <a:pt x="876" y="135"/>
                  </a:lnTo>
                  <a:lnTo>
                    <a:pt x="1246" y="169"/>
                  </a:lnTo>
                  <a:lnTo>
                    <a:pt x="1583" y="135"/>
                  </a:lnTo>
                  <a:lnTo>
                    <a:pt x="1953" y="135"/>
                  </a:lnTo>
                  <a:lnTo>
                    <a:pt x="2155" y="169"/>
                  </a:lnTo>
                  <a:lnTo>
                    <a:pt x="2324" y="203"/>
                  </a:lnTo>
                  <a:lnTo>
                    <a:pt x="2425" y="236"/>
                  </a:lnTo>
                  <a:lnTo>
                    <a:pt x="2492" y="304"/>
                  </a:lnTo>
                  <a:lnTo>
                    <a:pt x="2526" y="405"/>
                  </a:lnTo>
                  <a:lnTo>
                    <a:pt x="2559" y="506"/>
                  </a:lnTo>
                  <a:lnTo>
                    <a:pt x="2559" y="741"/>
                  </a:lnTo>
                  <a:lnTo>
                    <a:pt x="2559" y="943"/>
                  </a:lnTo>
                  <a:lnTo>
                    <a:pt x="2526" y="1145"/>
                  </a:lnTo>
                  <a:lnTo>
                    <a:pt x="2660" y="1145"/>
                  </a:lnTo>
                  <a:lnTo>
                    <a:pt x="2694" y="876"/>
                  </a:lnTo>
                  <a:lnTo>
                    <a:pt x="2694" y="539"/>
                  </a:lnTo>
                  <a:lnTo>
                    <a:pt x="2660" y="337"/>
                  </a:lnTo>
                  <a:lnTo>
                    <a:pt x="2593" y="203"/>
                  </a:lnTo>
                  <a:lnTo>
                    <a:pt x="2458" y="102"/>
                  </a:lnTo>
                  <a:lnTo>
                    <a:pt x="2324" y="68"/>
                  </a:lnTo>
                  <a:lnTo>
                    <a:pt x="2155" y="34"/>
                  </a:lnTo>
                  <a:lnTo>
                    <a:pt x="198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5" name="Google Shape;1505;p10"/>
            <p:cNvSpPr/>
            <p:nvPr/>
          </p:nvSpPr>
          <p:spPr>
            <a:xfrm>
              <a:off x="1692275" y="2759850"/>
              <a:ext cx="14325" cy="16025"/>
            </a:xfrm>
            <a:custGeom>
              <a:rect b="b" l="l" r="r" t="t"/>
              <a:pathLst>
                <a:path extrusionOk="0" h="641" w="573">
                  <a:moveTo>
                    <a:pt x="303" y="1"/>
                  </a:moveTo>
                  <a:lnTo>
                    <a:pt x="169" y="68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68" y="236"/>
                  </a:lnTo>
                  <a:lnTo>
                    <a:pt x="135" y="236"/>
                  </a:lnTo>
                  <a:lnTo>
                    <a:pt x="270" y="135"/>
                  </a:lnTo>
                  <a:lnTo>
                    <a:pt x="371" y="102"/>
                  </a:lnTo>
                  <a:lnTo>
                    <a:pt x="438" y="135"/>
                  </a:lnTo>
                  <a:lnTo>
                    <a:pt x="202" y="337"/>
                  </a:lnTo>
                  <a:lnTo>
                    <a:pt x="34" y="506"/>
                  </a:lnTo>
                  <a:lnTo>
                    <a:pt x="0" y="539"/>
                  </a:lnTo>
                  <a:lnTo>
                    <a:pt x="0" y="607"/>
                  </a:lnTo>
                  <a:lnTo>
                    <a:pt x="34" y="607"/>
                  </a:lnTo>
                  <a:lnTo>
                    <a:pt x="101" y="640"/>
                  </a:lnTo>
                  <a:lnTo>
                    <a:pt x="404" y="573"/>
                  </a:lnTo>
                  <a:lnTo>
                    <a:pt x="539" y="573"/>
                  </a:lnTo>
                  <a:lnTo>
                    <a:pt x="573" y="539"/>
                  </a:lnTo>
                  <a:lnTo>
                    <a:pt x="573" y="472"/>
                  </a:lnTo>
                  <a:lnTo>
                    <a:pt x="539" y="438"/>
                  </a:lnTo>
                  <a:lnTo>
                    <a:pt x="404" y="438"/>
                  </a:lnTo>
                  <a:lnTo>
                    <a:pt x="270" y="472"/>
                  </a:lnTo>
                  <a:lnTo>
                    <a:pt x="539" y="203"/>
                  </a:lnTo>
                  <a:lnTo>
                    <a:pt x="573" y="169"/>
                  </a:lnTo>
                  <a:lnTo>
                    <a:pt x="573" y="135"/>
                  </a:lnTo>
                  <a:lnTo>
                    <a:pt x="539" y="68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6" name="Google Shape;1506;p10"/>
            <p:cNvSpPr/>
            <p:nvPr/>
          </p:nvSpPr>
          <p:spPr>
            <a:xfrm>
              <a:off x="1825250" y="2676525"/>
              <a:ext cx="66525" cy="41275"/>
            </a:xfrm>
            <a:custGeom>
              <a:rect b="b" l="l" r="r" t="t"/>
              <a:pathLst>
                <a:path extrusionOk="0" h="1651" w="2661">
                  <a:moveTo>
                    <a:pt x="943" y="135"/>
                  </a:moveTo>
                  <a:lnTo>
                    <a:pt x="1954" y="169"/>
                  </a:lnTo>
                  <a:lnTo>
                    <a:pt x="2257" y="169"/>
                  </a:lnTo>
                  <a:lnTo>
                    <a:pt x="2358" y="202"/>
                  </a:lnTo>
                  <a:lnTo>
                    <a:pt x="2425" y="236"/>
                  </a:lnTo>
                  <a:lnTo>
                    <a:pt x="2459" y="303"/>
                  </a:lnTo>
                  <a:lnTo>
                    <a:pt x="2459" y="438"/>
                  </a:lnTo>
                  <a:lnTo>
                    <a:pt x="2459" y="573"/>
                  </a:lnTo>
                  <a:lnTo>
                    <a:pt x="2425" y="808"/>
                  </a:lnTo>
                  <a:lnTo>
                    <a:pt x="2425" y="1111"/>
                  </a:lnTo>
                  <a:lnTo>
                    <a:pt x="2459" y="1246"/>
                  </a:lnTo>
                  <a:lnTo>
                    <a:pt x="2492" y="1381"/>
                  </a:lnTo>
                  <a:lnTo>
                    <a:pt x="2021" y="1414"/>
                  </a:lnTo>
                  <a:lnTo>
                    <a:pt x="1516" y="1414"/>
                  </a:lnTo>
                  <a:lnTo>
                    <a:pt x="1112" y="1448"/>
                  </a:lnTo>
                  <a:lnTo>
                    <a:pt x="674" y="1515"/>
                  </a:lnTo>
                  <a:lnTo>
                    <a:pt x="438" y="1482"/>
                  </a:lnTo>
                  <a:lnTo>
                    <a:pt x="203" y="1414"/>
                  </a:lnTo>
                  <a:lnTo>
                    <a:pt x="169" y="1381"/>
                  </a:lnTo>
                  <a:lnTo>
                    <a:pt x="135" y="1347"/>
                  </a:lnTo>
                  <a:lnTo>
                    <a:pt x="135" y="1179"/>
                  </a:lnTo>
                  <a:lnTo>
                    <a:pt x="135" y="909"/>
                  </a:lnTo>
                  <a:lnTo>
                    <a:pt x="135" y="573"/>
                  </a:lnTo>
                  <a:lnTo>
                    <a:pt x="102" y="236"/>
                  </a:lnTo>
                  <a:lnTo>
                    <a:pt x="135" y="236"/>
                  </a:lnTo>
                  <a:lnTo>
                    <a:pt x="236" y="169"/>
                  </a:lnTo>
                  <a:lnTo>
                    <a:pt x="337" y="135"/>
                  </a:lnTo>
                  <a:close/>
                  <a:moveTo>
                    <a:pt x="304" y="0"/>
                  </a:moveTo>
                  <a:lnTo>
                    <a:pt x="203" y="34"/>
                  </a:lnTo>
                  <a:lnTo>
                    <a:pt x="102" y="101"/>
                  </a:lnTo>
                  <a:lnTo>
                    <a:pt x="102" y="34"/>
                  </a:lnTo>
                  <a:lnTo>
                    <a:pt x="34" y="34"/>
                  </a:lnTo>
                  <a:lnTo>
                    <a:pt x="1" y="337"/>
                  </a:lnTo>
                  <a:lnTo>
                    <a:pt x="1" y="640"/>
                  </a:lnTo>
                  <a:lnTo>
                    <a:pt x="1" y="1246"/>
                  </a:lnTo>
                  <a:lnTo>
                    <a:pt x="34" y="1347"/>
                  </a:lnTo>
                  <a:lnTo>
                    <a:pt x="68" y="1448"/>
                  </a:lnTo>
                  <a:lnTo>
                    <a:pt x="135" y="1515"/>
                  </a:lnTo>
                  <a:lnTo>
                    <a:pt x="236" y="1583"/>
                  </a:lnTo>
                  <a:lnTo>
                    <a:pt x="472" y="1616"/>
                  </a:lnTo>
                  <a:lnTo>
                    <a:pt x="741" y="1650"/>
                  </a:lnTo>
                  <a:lnTo>
                    <a:pt x="1280" y="1583"/>
                  </a:lnTo>
                  <a:lnTo>
                    <a:pt x="1617" y="1549"/>
                  </a:lnTo>
                  <a:lnTo>
                    <a:pt x="2257" y="1549"/>
                  </a:lnTo>
                  <a:lnTo>
                    <a:pt x="2593" y="1515"/>
                  </a:lnTo>
                  <a:lnTo>
                    <a:pt x="2661" y="1482"/>
                  </a:lnTo>
                  <a:lnTo>
                    <a:pt x="2661" y="1448"/>
                  </a:lnTo>
                  <a:lnTo>
                    <a:pt x="2661" y="1414"/>
                  </a:lnTo>
                  <a:lnTo>
                    <a:pt x="2593" y="1246"/>
                  </a:lnTo>
                  <a:lnTo>
                    <a:pt x="2560" y="1078"/>
                  </a:lnTo>
                  <a:lnTo>
                    <a:pt x="2560" y="741"/>
                  </a:lnTo>
                  <a:lnTo>
                    <a:pt x="2593" y="539"/>
                  </a:lnTo>
                  <a:lnTo>
                    <a:pt x="2593" y="371"/>
                  </a:lnTo>
                  <a:lnTo>
                    <a:pt x="2560" y="202"/>
                  </a:lnTo>
                  <a:lnTo>
                    <a:pt x="2459" y="34"/>
                  </a:lnTo>
                  <a:lnTo>
                    <a:pt x="2425" y="34"/>
                  </a:lnTo>
                  <a:lnTo>
                    <a:pt x="2391" y="0"/>
                  </a:lnTo>
                  <a:lnTo>
                    <a:pt x="2055" y="34"/>
                  </a:lnTo>
                  <a:lnTo>
                    <a:pt x="1718" y="34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7" name="Google Shape;1507;p10"/>
            <p:cNvSpPr/>
            <p:nvPr/>
          </p:nvSpPr>
          <p:spPr>
            <a:xfrm>
              <a:off x="2143425" y="2793525"/>
              <a:ext cx="64825" cy="30325"/>
            </a:xfrm>
            <a:custGeom>
              <a:rect b="b" l="l" r="r" t="t"/>
              <a:pathLst>
                <a:path extrusionOk="0" h="1213" w="2593">
                  <a:moveTo>
                    <a:pt x="1852" y="0"/>
                  </a:moveTo>
                  <a:lnTo>
                    <a:pt x="1347" y="34"/>
                  </a:lnTo>
                  <a:lnTo>
                    <a:pt x="842" y="68"/>
                  </a:lnTo>
                  <a:lnTo>
                    <a:pt x="68" y="68"/>
                  </a:lnTo>
                  <a:lnTo>
                    <a:pt x="34" y="101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0" y="404"/>
                  </a:lnTo>
                  <a:lnTo>
                    <a:pt x="0" y="640"/>
                  </a:lnTo>
                  <a:lnTo>
                    <a:pt x="34" y="1078"/>
                  </a:lnTo>
                  <a:lnTo>
                    <a:pt x="34" y="1212"/>
                  </a:lnTo>
                  <a:lnTo>
                    <a:pt x="169" y="1212"/>
                  </a:lnTo>
                  <a:lnTo>
                    <a:pt x="169" y="741"/>
                  </a:lnTo>
                  <a:lnTo>
                    <a:pt x="135" y="472"/>
                  </a:lnTo>
                  <a:lnTo>
                    <a:pt x="135" y="236"/>
                  </a:lnTo>
                  <a:lnTo>
                    <a:pt x="909" y="202"/>
                  </a:lnTo>
                  <a:lnTo>
                    <a:pt x="1684" y="135"/>
                  </a:lnTo>
                  <a:lnTo>
                    <a:pt x="1953" y="135"/>
                  </a:lnTo>
                  <a:lnTo>
                    <a:pt x="2189" y="169"/>
                  </a:lnTo>
                  <a:lnTo>
                    <a:pt x="2323" y="202"/>
                  </a:lnTo>
                  <a:lnTo>
                    <a:pt x="2391" y="303"/>
                  </a:lnTo>
                  <a:lnTo>
                    <a:pt x="2424" y="404"/>
                  </a:lnTo>
                  <a:lnTo>
                    <a:pt x="2458" y="539"/>
                  </a:lnTo>
                  <a:lnTo>
                    <a:pt x="2458" y="876"/>
                  </a:lnTo>
                  <a:lnTo>
                    <a:pt x="2424" y="1212"/>
                  </a:lnTo>
                  <a:lnTo>
                    <a:pt x="2525" y="1212"/>
                  </a:lnTo>
                  <a:lnTo>
                    <a:pt x="2593" y="842"/>
                  </a:lnTo>
                  <a:lnTo>
                    <a:pt x="2593" y="505"/>
                  </a:lnTo>
                  <a:lnTo>
                    <a:pt x="2559" y="303"/>
                  </a:lnTo>
                  <a:lnTo>
                    <a:pt x="2492" y="169"/>
                  </a:lnTo>
                  <a:lnTo>
                    <a:pt x="2357" y="68"/>
                  </a:lnTo>
                  <a:lnTo>
                    <a:pt x="2189" y="34"/>
                  </a:lnTo>
                  <a:lnTo>
                    <a:pt x="202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8" name="Google Shape;1508;p10"/>
            <p:cNvSpPr/>
            <p:nvPr/>
          </p:nvSpPr>
          <p:spPr>
            <a:xfrm>
              <a:off x="2050825" y="2675675"/>
              <a:ext cx="69050" cy="41275"/>
            </a:xfrm>
            <a:custGeom>
              <a:rect b="b" l="l" r="r" t="t"/>
              <a:pathLst>
                <a:path extrusionOk="0" h="1651" w="2762">
                  <a:moveTo>
                    <a:pt x="2593" y="135"/>
                  </a:moveTo>
                  <a:lnTo>
                    <a:pt x="2627" y="169"/>
                  </a:lnTo>
                  <a:lnTo>
                    <a:pt x="2661" y="169"/>
                  </a:lnTo>
                  <a:lnTo>
                    <a:pt x="2661" y="270"/>
                  </a:lnTo>
                  <a:lnTo>
                    <a:pt x="2627" y="573"/>
                  </a:lnTo>
                  <a:lnTo>
                    <a:pt x="2526" y="1145"/>
                  </a:lnTo>
                  <a:lnTo>
                    <a:pt x="2492" y="1314"/>
                  </a:lnTo>
                  <a:lnTo>
                    <a:pt x="2425" y="1415"/>
                  </a:lnTo>
                  <a:lnTo>
                    <a:pt x="2324" y="1448"/>
                  </a:lnTo>
                  <a:lnTo>
                    <a:pt x="2122" y="1482"/>
                  </a:lnTo>
                  <a:lnTo>
                    <a:pt x="1785" y="1516"/>
                  </a:lnTo>
                  <a:lnTo>
                    <a:pt x="1415" y="1482"/>
                  </a:lnTo>
                  <a:lnTo>
                    <a:pt x="843" y="1448"/>
                  </a:lnTo>
                  <a:lnTo>
                    <a:pt x="506" y="1448"/>
                  </a:lnTo>
                  <a:lnTo>
                    <a:pt x="337" y="1415"/>
                  </a:lnTo>
                  <a:lnTo>
                    <a:pt x="270" y="1381"/>
                  </a:lnTo>
                  <a:lnTo>
                    <a:pt x="203" y="1314"/>
                  </a:lnTo>
                  <a:lnTo>
                    <a:pt x="169" y="1246"/>
                  </a:lnTo>
                  <a:lnTo>
                    <a:pt x="135" y="1145"/>
                  </a:lnTo>
                  <a:lnTo>
                    <a:pt x="135" y="910"/>
                  </a:lnTo>
                  <a:lnTo>
                    <a:pt x="135" y="539"/>
                  </a:lnTo>
                  <a:lnTo>
                    <a:pt x="203" y="203"/>
                  </a:lnTo>
                  <a:lnTo>
                    <a:pt x="438" y="169"/>
                  </a:lnTo>
                  <a:lnTo>
                    <a:pt x="742" y="169"/>
                  </a:lnTo>
                  <a:lnTo>
                    <a:pt x="1213" y="135"/>
                  </a:lnTo>
                  <a:close/>
                  <a:moveTo>
                    <a:pt x="742" y="1"/>
                  </a:moveTo>
                  <a:lnTo>
                    <a:pt x="472" y="34"/>
                  </a:lnTo>
                  <a:lnTo>
                    <a:pt x="203" y="68"/>
                  </a:lnTo>
                  <a:lnTo>
                    <a:pt x="169" y="34"/>
                  </a:lnTo>
                  <a:lnTo>
                    <a:pt x="135" y="34"/>
                  </a:lnTo>
                  <a:lnTo>
                    <a:pt x="102" y="68"/>
                  </a:lnTo>
                  <a:lnTo>
                    <a:pt x="102" y="102"/>
                  </a:lnTo>
                  <a:lnTo>
                    <a:pt x="68" y="135"/>
                  </a:lnTo>
                  <a:lnTo>
                    <a:pt x="34" y="203"/>
                  </a:lnTo>
                  <a:lnTo>
                    <a:pt x="34" y="236"/>
                  </a:lnTo>
                  <a:lnTo>
                    <a:pt x="68" y="270"/>
                  </a:lnTo>
                  <a:lnTo>
                    <a:pt x="1" y="708"/>
                  </a:lnTo>
                  <a:lnTo>
                    <a:pt x="1" y="1145"/>
                  </a:lnTo>
                  <a:lnTo>
                    <a:pt x="34" y="1280"/>
                  </a:lnTo>
                  <a:lnTo>
                    <a:pt x="68" y="1381"/>
                  </a:lnTo>
                  <a:lnTo>
                    <a:pt x="135" y="1448"/>
                  </a:lnTo>
                  <a:lnTo>
                    <a:pt x="203" y="1516"/>
                  </a:lnTo>
                  <a:lnTo>
                    <a:pt x="472" y="1583"/>
                  </a:lnTo>
                  <a:lnTo>
                    <a:pt x="742" y="1617"/>
                  </a:lnTo>
                  <a:lnTo>
                    <a:pt x="1314" y="1650"/>
                  </a:lnTo>
                  <a:lnTo>
                    <a:pt x="1954" y="1650"/>
                  </a:lnTo>
                  <a:lnTo>
                    <a:pt x="2257" y="1617"/>
                  </a:lnTo>
                  <a:lnTo>
                    <a:pt x="2593" y="1549"/>
                  </a:lnTo>
                  <a:lnTo>
                    <a:pt x="2627" y="1516"/>
                  </a:lnTo>
                  <a:lnTo>
                    <a:pt x="2627" y="1482"/>
                  </a:lnTo>
                  <a:lnTo>
                    <a:pt x="2661" y="1145"/>
                  </a:lnTo>
                  <a:lnTo>
                    <a:pt x="2694" y="809"/>
                  </a:lnTo>
                  <a:lnTo>
                    <a:pt x="2728" y="472"/>
                  </a:lnTo>
                  <a:lnTo>
                    <a:pt x="2762" y="102"/>
                  </a:lnTo>
                  <a:lnTo>
                    <a:pt x="2762" y="68"/>
                  </a:lnTo>
                  <a:lnTo>
                    <a:pt x="2728" y="68"/>
                  </a:lnTo>
                  <a:lnTo>
                    <a:pt x="2324" y="34"/>
                  </a:lnTo>
                  <a:lnTo>
                    <a:pt x="1954" y="1"/>
                  </a:lnTo>
                  <a:lnTo>
                    <a:pt x="1146" y="34"/>
                  </a:lnTo>
                  <a:lnTo>
                    <a:pt x="74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09" name="Google Shape;1509;p10"/>
            <p:cNvSpPr/>
            <p:nvPr/>
          </p:nvSpPr>
          <p:spPr>
            <a:xfrm>
              <a:off x="1596325" y="2674000"/>
              <a:ext cx="67350" cy="42100"/>
            </a:xfrm>
            <a:custGeom>
              <a:rect b="b" l="l" r="r" t="t"/>
              <a:pathLst>
                <a:path extrusionOk="0" h="1684" w="2694">
                  <a:moveTo>
                    <a:pt x="707" y="135"/>
                  </a:moveTo>
                  <a:lnTo>
                    <a:pt x="976" y="202"/>
                  </a:lnTo>
                  <a:lnTo>
                    <a:pt x="1212" y="202"/>
                  </a:lnTo>
                  <a:lnTo>
                    <a:pt x="1885" y="236"/>
                  </a:lnTo>
                  <a:lnTo>
                    <a:pt x="2222" y="236"/>
                  </a:lnTo>
                  <a:lnTo>
                    <a:pt x="2559" y="202"/>
                  </a:lnTo>
                  <a:lnTo>
                    <a:pt x="2559" y="202"/>
                  </a:lnTo>
                  <a:lnTo>
                    <a:pt x="2492" y="707"/>
                  </a:lnTo>
                  <a:lnTo>
                    <a:pt x="2492" y="1179"/>
                  </a:lnTo>
                  <a:lnTo>
                    <a:pt x="2458" y="1313"/>
                  </a:lnTo>
                  <a:lnTo>
                    <a:pt x="2458" y="1414"/>
                  </a:lnTo>
                  <a:lnTo>
                    <a:pt x="2357" y="1482"/>
                  </a:lnTo>
                  <a:lnTo>
                    <a:pt x="2256" y="1482"/>
                  </a:lnTo>
                  <a:lnTo>
                    <a:pt x="1616" y="1515"/>
                  </a:lnTo>
                  <a:lnTo>
                    <a:pt x="1313" y="1515"/>
                  </a:lnTo>
                  <a:lnTo>
                    <a:pt x="875" y="1549"/>
                  </a:lnTo>
                  <a:lnTo>
                    <a:pt x="640" y="1515"/>
                  </a:lnTo>
                  <a:lnTo>
                    <a:pt x="438" y="1515"/>
                  </a:lnTo>
                  <a:lnTo>
                    <a:pt x="303" y="1448"/>
                  </a:lnTo>
                  <a:lnTo>
                    <a:pt x="269" y="1414"/>
                  </a:lnTo>
                  <a:lnTo>
                    <a:pt x="236" y="1381"/>
                  </a:lnTo>
                  <a:lnTo>
                    <a:pt x="202" y="606"/>
                  </a:lnTo>
                  <a:lnTo>
                    <a:pt x="202" y="303"/>
                  </a:lnTo>
                  <a:lnTo>
                    <a:pt x="202" y="236"/>
                  </a:lnTo>
                  <a:lnTo>
                    <a:pt x="168" y="270"/>
                  </a:lnTo>
                  <a:lnTo>
                    <a:pt x="135" y="236"/>
                  </a:lnTo>
                  <a:lnTo>
                    <a:pt x="168" y="236"/>
                  </a:lnTo>
                  <a:lnTo>
                    <a:pt x="168" y="202"/>
                  </a:lnTo>
                  <a:lnTo>
                    <a:pt x="168" y="169"/>
                  </a:lnTo>
                  <a:lnTo>
                    <a:pt x="438" y="135"/>
                  </a:lnTo>
                  <a:close/>
                  <a:moveTo>
                    <a:pt x="269" y="0"/>
                  </a:moveTo>
                  <a:lnTo>
                    <a:pt x="135" y="34"/>
                  </a:lnTo>
                  <a:lnTo>
                    <a:pt x="34" y="68"/>
                  </a:lnTo>
                  <a:lnTo>
                    <a:pt x="0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101" y="202"/>
                  </a:lnTo>
                  <a:lnTo>
                    <a:pt x="67" y="337"/>
                  </a:lnTo>
                  <a:lnTo>
                    <a:pt x="67" y="472"/>
                  </a:lnTo>
                  <a:lnTo>
                    <a:pt x="67" y="1010"/>
                  </a:lnTo>
                  <a:lnTo>
                    <a:pt x="101" y="1515"/>
                  </a:lnTo>
                  <a:lnTo>
                    <a:pt x="135" y="1549"/>
                  </a:lnTo>
                  <a:lnTo>
                    <a:pt x="168" y="1583"/>
                  </a:lnTo>
                  <a:lnTo>
                    <a:pt x="438" y="1650"/>
                  </a:lnTo>
                  <a:lnTo>
                    <a:pt x="707" y="1684"/>
                  </a:lnTo>
                  <a:lnTo>
                    <a:pt x="2121" y="1684"/>
                  </a:lnTo>
                  <a:lnTo>
                    <a:pt x="2390" y="1650"/>
                  </a:lnTo>
                  <a:lnTo>
                    <a:pt x="2492" y="1616"/>
                  </a:lnTo>
                  <a:lnTo>
                    <a:pt x="2559" y="1549"/>
                  </a:lnTo>
                  <a:lnTo>
                    <a:pt x="2593" y="1482"/>
                  </a:lnTo>
                  <a:lnTo>
                    <a:pt x="2626" y="1381"/>
                  </a:lnTo>
                  <a:lnTo>
                    <a:pt x="2626" y="775"/>
                  </a:lnTo>
                  <a:lnTo>
                    <a:pt x="2660" y="472"/>
                  </a:lnTo>
                  <a:lnTo>
                    <a:pt x="2694" y="169"/>
                  </a:lnTo>
                  <a:lnTo>
                    <a:pt x="2660" y="101"/>
                  </a:lnTo>
                  <a:lnTo>
                    <a:pt x="2593" y="68"/>
                  </a:lnTo>
                  <a:lnTo>
                    <a:pt x="2222" y="101"/>
                  </a:lnTo>
                  <a:lnTo>
                    <a:pt x="1818" y="101"/>
                  </a:lnTo>
                  <a:lnTo>
                    <a:pt x="976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0" name="Google Shape;1510;p10"/>
            <p:cNvSpPr/>
            <p:nvPr/>
          </p:nvSpPr>
          <p:spPr>
            <a:xfrm>
              <a:off x="2427925" y="2673150"/>
              <a:ext cx="69875" cy="43800"/>
            </a:xfrm>
            <a:custGeom>
              <a:rect b="b" l="l" r="r" t="t"/>
              <a:pathLst>
                <a:path extrusionOk="0" h="1752" w="2795">
                  <a:moveTo>
                    <a:pt x="505" y="102"/>
                  </a:moveTo>
                  <a:lnTo>
                    <a:pt x="909" y="135"/>
                  </a:lnTo>
                  <a:lnTo>
                    <a:pt x="1380" y="169"/>
                  </a:lnTo>
                  <a:lnTo>
                    <a:pt x="1818" y="203"/>
                  </a:lnTo>
                  <a:lnTo>
                    <a:pt x="2155" y="236"/>
                  </a:lnTo>
                  <a:lnTo>
                    <a:pt x="2492" y="236"/>
                  </a:lnTo>
                  <a:lnTo>
                    <a:pt x="2559" y="270"/>
                  </a:lnTo>
                  <a:lnTo>
                    <a:pt x="2593" y="337"/>
                  </a:lnTo>
                  <a:lnTo>
                    <a:pt x="2660" y="607"/>
                  </a:lnTo>
                  <a:lnTo>
                    <a:pt x="2660" y="876"/>
                  </a:lnTo>
                  <a:lnTo>
                    <a:pt x="2660" y="1078"/>
                  </a:lnTo>
                  <a:lnTo>
                    <a:pt x="2660" y="1246"/>
                  </a:lnTo>
                  <a:lnTo>
                    <a:pt x="2626" y="1448"/>
                  </a:lnTo>
                  <a:lnTo>
                    <a:pt x="2593" y="1516"/>
                  </a:lnTo>
                  <a:lnTo>
                    <a:pt x="2559" y="1549"/>
                  </a:lnTo>
                  <a:lnTo>
                    <a:pt x="2424" y="1617"/>
                  </a:lnTo>
                  <a:lnTo>
                    <a:pt x="2155" y="1617"/>
                  </a:lnTo>
                  <a:lnTo>
                    <a:pt x="1717" y="1583"/>
                  </a:lnTo>
                  <a:lnTo>
                    <a:pt x="1481" y="1549"/>
                  </a:lnTo>
                  <a:lnTo>
                    <a:pt x="1279" y="1549"/>
                  </a:lnTo>
                  <a:lnTo>
                    <a:pt x="707" y="1617"/>
                  </a:lnTo>
                  <a:lnTo>
                    <a:pt x="471" y="1583"/>
                  </a:lnTo>
                  <a:lnTo>
                    <a:pt x="404" y="1583"/>
                  </a:lnTo>
                  <a:lnTo>
                    <a:pt x="370" y="1549"/>
                  </a:lnTo>
                  <a:lnTo>
                    <a:pt x="337" y="1482"/>
                  </a:lnTo>
                  <a:lnTo>
                    <a:pt x="303" y="1280"/>
                  </a:lnTo>
                  <a:lnTo>
                    <a:pt x="303" y="741"/>
                  </a:lnTo>
                  <a:lnTo>
                    <a:pt x="303" y="203"/>
                  </a:lnTo>
                  <a:lnTo>
                    <a:pt x="303" y="169"/>
                  </a:lnTo>
                  <a:lnTo>
                    <a:pt x="269" y="135"/>
                  </a:lnTo>
                  <a:lnTo>
                    <a:pt x="505" y="102"/>
                  </a:lnTo>
                  <a:close/>
                  <a:moveTo>
                    <a:pt x="337" y="1"/>
                  </a:moveTo>
                  <a:lnTo>
                    <a:pt x="168" y="34"/>
                  </a:lnTo>
                  <a:lnTo>
                    <a:pt x="34" y="135"/>
                  </a:lnTo>
                  <a:lnTo>
                    <a:pt x="0" y="169"/>
                  </a:lnTo>
                  <a:lnTo>
                    <a:pt x="34" y="203"/>
                  </a:lnTo>
                  <a:lnTo>
                    <a:pt x="67" y="236"/>
                  </a:lnTo>
                  <a:lnTo>
                    <a:pt x="101" y="203"/>
                  </a:lnTo>
                  <a:lnTo>
                    <a:pt x="202" y="169"/>
                  </a:lnTo>
                  <a:lnTo>
                    <a:pt x="236" y="152"/>
                  </a:lnTo>
                  <a:lnTo>
                    <a:pt x="236" y="169"/>
                  </a:lnTo>
                  <a:lnTo>
                    <a:pt x="168" y="506"/>
                  </a:lnTo>
                  <a:lnTo>
                    <a:pt x="135" y="809"/>
                  </a:lnTo>
                  <a:lnTo>
                    <a:pt x="135" y="1011"/>
                  </a:lnTo>
                  <a:lnTo>
                    <a:pt x="168" y="1213"/>
                  </a:lnTo>
                  <a:lnTo>
                    <a:pt x="168" y="1415"/>
                  </a:lnTo>
                  <a:lnTo>
                    <a:pt x="168" y="1617"/>
                  </a:lnTo>
                  <a:lnTo>
                    <a:pt x="202" y="1684"/>
                  </a:lnTo>
                  <a:lnTo>
                    <a:pt x="236" y="1684"/>
                  </a:lnTo>
                  <a:lnTo>
                    <a:pt x="539" y="1718"/>
                  </a:lnTo>
                  <a:lnTo>
                    <a:pt x="842" y="1718"/>
                  </a:lnTo>
                  <a:lnTo>
                    <a:pt x="1481" y="1684"/>
                  </a:lnTo>
                  <a:lnTo>
                    <a:pt x="1717" y="1718"/>
                  </a:lnTo>
                  <a:lnTo>
                    <a:pt x="1953" y="1751"/>
                  </a:lnTo>
                  <a:lnTo>
                    <a:pt x="2458" y="1751"/>
                  </a:lnTo>
                  <a:lnTo>
                    <a:pt x="2593" y="1684"/>
                  </a:lnTo>
                  <a:lnTo>
                    <a:pt x="2727" y="1583"/>
                  </a:lnTo>
                  <a:lnTo>
                    <a:pt x="2761" y="1415"/>
                  </a:lnTo>
                  <a:lnTo>
                    <a:pt x="2795" y="1213"/>
                  </a:lnTo>
                  <a:lnTo>
                    <a:pt x="2795" y="842"/>
                  </a:lnTo>
                  <a:lnTo>
                    <a:pt x="2761" y="506"/>
                  </a:lnTo>
                  <a:lnTo>
                    <a:pt x="2694" y="304"/>
                  </a:lnTo>
                  <a:lnTo>
                    <a:pt x="2626" y="203"/>
                  </a:lnTo>
                  <a:lnTo>
                    <a:pt x="2559" y="135"/>
                  </a:lnTo>
                  <a:lnTo>
                    <a:pt x="2391" y="102"/>
                  </a:lnTo>
                  <a:lnTo>
                    <a:pt x="2222" y="135"/>
                  </a:lnTo>
                  <a:lnTo>
                    <a:pt x="2088" y="135"/>
                  </a:lnTo>
                  <a:lnTo>
                    <a:pt x="1919" y="102"/>
                  </a:lnTo>
                  <a:lnTo>
                    <a:pt x="1616" y="68"/>
                  </a:lnTo>
                  <a:lnTo>
                    <a:pt x="1145" y="34"/>
                  </a:lnTo>
                  <a:lnTo>
                    <a:pt x="67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1" name="Google Shape;1511;p10"/>
            <p:cNvSpPr/>
            <p:nvPr/>
          </p:nvSpPr>
          <p:spPr>
            <a:xfrm>
              <a:off x="2201500" y="2675675"/>
              <a:ext cx="69875" cy="40425"/>
            </a:xfrm>
            <a:custGeom>
              <a:rect b="b" l="l" r="r" t="t"/>
              <a:pathLst>
                <a:path extrusionOk="0" h="1617" w="2795">
                  <a:moveTo>
                    <a:pt x="2660" y="169"/>
                  </a:moveTo>
                  <a:lnTo>
                    <a:pt x="2593" y="1415"/>
                  </a:lnTo>
                  <a:lnTo>
                    <a:pt x="2020" y="1448"/>
                  </a:lnTo>
                  <a:lnTo>
                    <a:pt x="1448" y="1415"/>
                  </a:lnTo>
                  <a:lnTo>
                    <a:pt x="876" y="1415"/>
                  </a:lnTo>
                  <a:lnTo>
                    <a:pt x="303" y="1448"/>
                  </a:lnTo>
                  <a:lnTo>
                    <a:pt x="202" y="1145"/>
                  </a:lnTo>
                  <a:lnTo>
                    <a:pt x="169" y="809"/>
                  </a:lnTo>
                  <a:lnTo>
                    <a:pt x="135" y="506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404" y="169"/>
                  </a:lnTo>
                  <a:lnTo>
                    <a:pt x="606" y="203"/>
                  </a:lnTo>
                  <a:lnTo>
                    <a:pt x="1111" y="236"/>
                  </a:lnTo>
                  <a:lnTo>
                    <a:pt x="1886" y="236"/>
                  </a:lnTo>
                  <a:lnTo>
                    <a:pt x="2660" y="169"/>
                  </a:lnTo>
                  <a:close/>
                  <a:moveTo>
                    <a:pt x="404" y="1"/>
                  </a:moveTo>
                  <a:lnTo>
                    <a:pt x="202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8" y="135"/>
                  </a:lnTo>
                  <a:lnTo>
                    <a:pt x="101" y="169"/>
                  </a:lnTo>
                  <a:lnTo>
                    <a:pt x="34" y="337"/>
                  </a:lnTo>
                  <a:lnTo>
                    <a:pt x="0" y="506"/>
                  </a:lnTo>
                  <a:lnTo>
                    <a:pt x="0" y="876"/>
                  </a:lnTo>
                  <a:lnTo>
                    <a:pt x="68" y="1246"/>
                  </a:lnTo>
                  <a:lnTo>
                    <a:pt x="169" y="1549"/>
                  </a:lnTo>
                  <a:lnTo>
                    <a:pt x="202" y="1583"/>
                  </a:lnTo>
                  <a:lnTo>
                    <a:pt x="270" y="1617"/>
                  </a:lnTo>
                  <a:lnTo>
                    <a:pt x="573" y="1583"/>
                  </a:lnTo>
                  <a:lnTo>
                    <a:pt x="876" y="1549"/>
                  </a:lnTo>
                  <a:lnTo>
                    <a:pt x="1482" y="1583"/>
                  </a:lnTo>
                  <a:lnTo>
                    <a:pt x="2088" y="1617"/>
                  </a:lnTo>
                  <a:lnTo>
                    <a:pt x="2694" y="1583"/>
                  </a:lnTo>
                  <a:lnTo>
                    <a:pt x="2727" y="1549"/>
                  </a:lnTo>
                  <a:lnTo>
                    <a:pt x="2761" y="1516"/>
                  </a:lnTo>
                  <a:lnTo>
                    <a:pt x="2761" y="809"/>
                  </a:lnTo>
                  <a:lnTo>
                    <a:pt x="2795" y="102"/>
                  </a:lnTo>
                  <a:lnTo>
                    <a:pt x="2795" y="34"/>
                  </a:lnTo>
                  <a:lnTo>
                    <a:pt x="2727" y="1"/>
                  </a:lnTo>
                  <a:lnTo>
                    <a:pt x="1886" y="68"/>
                  </a:lnTo>
                  <a:lnTo>
                    <a:pt x="1482" y="102"/>
                  </a:lnTo>
                  <a:lnTo>
                    <a:pt x="1044" y="68"/>
                  </a:lnTo>
                  <a:lnTo>
                    <a:pt x="640" y="3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2" name="Google Shape;1512;p10"/>
            <p:cNvSpPr/>
            <p:nvPr/>
          </p:nvSpPr>
          <p:spPr>
            <a:xfrm>
              <a:off x="1668700" y="2721975"/>
              <a:ext cx="64825" cy="65675"/>
            </a:xfrm>
            <a:custGeom>
              <a:rect b="b" l="l" r="r" t="t"/>
              <a:pathLst>
                <a:path extrusionOk="0" h="2627" w="2593">
                  <a:moveTo>
                    <a:pt x="1953" y="135"/>
                  </a:moveTo>
                  <a:lnTo>
                    <a:pt x="2189" y="169"/>
                  </a:lnTo>
                  <a:lnTo>
                    <a:pt x="2324" y="202"/>
                  </a:lnTo>
                  <a:lnTo>
                    <a:pt x="2391" y="270"/>
                  </a:lnTo>
                  <a:lnTo>
                    <a:pt x="2425" y="404"/>
                  </a:lnTo>
                  <a:lnTo>
                    <a:pt x="2458" y="539"/>
                  </a:lnTo>
                  <a:lnTo>
                    <a:pt x="2458" y="775"/>
                  </a:lnTo>
                  <a:lnTo>
                    <a:pt x="2425" y="1010"/>
                  </a:lnTo>
                  <a:lnTo>
                    <a:pt x="2357" y="1516"/>
                  </a:lnTo>
                  <a:lnTo>
                    <a:pt x="2357" y="1751"/>
                  </a:lnTo>
                  <a:lnTo>
                    <a:pt x="2357" y="2088"/>
                  </a:lnTo>
                  <a:lnTo>
                    <a:pt x="2357" y="2223"/>
                  </a:lnTo>
                  <a:lnTo>
                    <a:pt x="2324" y="2357"/>
                  </a:lnTo>
                  <a:lnTo>
                    <a:pt x="2223" y="2425"/>
                  </a:lnTo>
                  <a:lnTo>
                    <a:pt x="2122" y="2458"/>
                  </a:lnTo>
                  <a:lnTo>
                    <a:pt x="1987" y="2458"/>
                  </a:lnTo>
                  <a:lnTo>
                    <a:pt x="1852" y="2425"/>
                  </a:lnTo>
                  <a:lnTo>
                    <a:pt x="1617" y="2357"/>
                  </a:lnTo>
                  <a:lnTo>
                    <a:pt x="1246" y="2357"/>
                  </a:lnTo>
                  <a:lnTo>
                    <a:pt x="910" y="2391"/>
                  </a:lnTo>
                  <a:lnTo>
                    <a:pt x="708" y="2425"/>
                  </a:lnTo>
                  <a:lnTo>
                    <a:pt x="472" y="2425"/>
                  </a:lnTo>
                  <a:lnTo>
                    <a:pt x="337" y="2391"/>
                  </a:lnTo>
                  <a:lnTo>
                    <a:pt x="270" y="2357"/>
                  </a:lnTo>
                  <a:lnTo>
                    <a:pt x="169" y="2290"/>
                  </a:lnTo>
                  <a:lnTo>
                    <a:pt x="135" y="2189"/>
                  </a:lnTo>
                  <a:lnTo>
                    <a:pt x="135" y="1819"/>
                  </a:lnTo>
                  <a:lnTo>
                    <a:pt x="135" y="1415"/>
                  </a:lnTo>
                  <a:lnTo>
                    <a:pt x="169" y="1078"/>
                  </a:lnTo>
                  <a:lnTo>
                    <a:pt x="135" y="741"/>
                  </a:lnTo>
                  <a:lnTo>
                    <a:pt x="135" y="472"/>
                  </a:lnTo>
                  <a:lnTo>
                    <a:pt x="135" y="202"/>
                  </a:lnTo>
                  <a:lnTo>
                    <a:pt x="910" y="202"/>
                  </a:lnTo>
                  <a:lnTo>
                    <a:pt x="1684" y="135"/>
                  </a:lnTo>
                  <a:close/>
                  <a:moveTo>
                    <a:pt x="1852" y="0"/>
                  </a:moveTo>
                  <a:lnTo>
                    <a:pt x="1347" y="34"/>
                  </a:lnTo>
                  <a:lnTo>
                    <a:pt x="842" y="68"/>
                  </a:lnTo>
                  <a:lnTo>
                    <a:pt x="68" y="68"/>
                  </a:lnTo>
                  <a:lnTo>
                    <a:pt x="34" y="101"/>
                  </a:lnTo>
                  <a:lnTo>
                    <a:pt x="1" y="135"/>
                  </a:lnTo>
                  <a:lnTo>
                    <a:pt x="1" y="169"/>
                  </a:lnTo>
                  <a:lnTo>
                    <a:pt x="34" y="202"/>
                  </a:lnTo>
                  <a:lnTo>
                    <a:pt x="1" y="404"/>
                  </a:lnTo>
                  <a:lnTo>
                    <a:pt x="1" y="640"/>
                  </a:lnTo>
                  <a:lnTo>
                    <a:pt x="34" y="1078"/>
                  </a:lnTo>
                  <a:lnTo>
                    <a:pt x="1" y="1751"/>
                  </a:lnTo>
                  <a:lnTo>
                    <a:pt x="1" y="2088"/>
                  </a:lnTo>
                  <a:lnTo>
                    <a:pt x="34" y="2425"/>
                  </a:lnTo>
                  <a:lnTo>
                    <a:pt x="68" y="2458"/>
                  </a:lnTo>
                  <a:lnTo>
                    <a:pt x="102" y="2492"/>
                  </a:lnTo>
                  <a:lnTo>
                    <a:pt x="438" y="2526"/>
                  </a:lnTo>
                  <a:lnTo>
                    <a:pt x="775" y="2559"/>
                  </a:lnTo>
                  <a:lnTo>
                    <a:pt x="1482" y="2492"/>
                  </a:lnTo>
                  <a:lnTo>
                    <a:pt x="1684" y="2526"/>
                  </a:lnTo>
                  <a:lnTo>
                    <a:pt x="1920" y="2593"/>
                  </a:lnTo>
                  <a:lnTo>
                    <a:pt x="2189" y="2627"/>
                  </a:lnTo>
                  <a:lnTo>
                    <a:pt x="2290" y="2593"/>
                  </a:lnTo>
                  <a:lnTo>
                    <a:pt x="2357" y="2559"/>
                  </a:lnTo>
                  <a:lnTo>
                    <a:pt x="2425" y="2458"/>
                  </a:lnTo>
                  <a:lnTo>
                    <a:pt x="2458" y="2391"/>
                  </a:lnTo>
                  <a:lnTo>
                    <a:pt x="2492" y="2189"/>
                  </a:lnTo>
                  <a:lnTo>
                    <a:pt x="2492" y="1785"/>
                  </a:lnTo>
                  <a:lnTo>
                    <a:pt x="2492" y="1549"/>
                  </a:lnTo>
                  <a:lnTo>
                    <a:pt x="2526" y="1314"/>
                  </a:lnTo>
                  <a:lnTo>
                    <a:pt x="2559" y="842"/>
                  </a:lnTo>
                  <a:lnTo>
                    <a:pt x="2593" y="505"/>
                  </a:lnTo>
                  <a:lnTo>
                    <a:pt x="2559" y="303"/>
                  </a:lnTo>
                  <a:lnTo>
                    <a:pt x="2492" y="169"/>
                  </a:lnTo>
                  <a:lnTo>
                    <a:pt x="2357" y="68"/>
                  </a:lnTo>
                  <a:lnTo>
                    <a:pt x="2189" y="34"/>
                  </a:lnTo>
                  <a:lnTo>
                    <a:pt x="202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3" name="Google Shape;1513;p10"/>
            <p:cNvSpPr/>
            <p:nvPr/>
          </p:nvSpPr>
          <p:spPr>
            <a:xfrm>
              <a:off x="1669550" y="2675675"/>
              <a:ext cx="69875" cy="40425"/>
            </a:xfrm>
            <a:custGeom>
              <a:rect b="b" l="l" r="r" t="t"/>
              <a:pathLst>
                <a:path extrusionOk="0" h="1617" w="2795">
                  <a:moveTo>
                    <a:pt x="2660" y="169"/>
                  </a:moveTo>
                  <a:lnTo>
                    <a:pt x="2593" y="1415"/>
                  </a:lnTo>
                  <a:lnTo>
                    <a:pt x="2020" y="1448"/>
                  </a:lnTo>
                  <a:lnTo>
                    <a:pt x="1448" y="1415"/>
                  </a:lnTo>
                  <a:lnTo>
                    <a:pt x="876" y="1415"/>
                  </a:lnTo>
                  <a:lnTo>
                    <a:pt x="303" y="1448"/>
                  </a:lnTo>
                  <a:lnTo>
                    <a:pt x="202" y="1145"/>
                  </a:lnTo>
                  <a:lnTo>
                    <a:pt x="169" y="809"/>
                  </a:lnTo>
                  <a:lnTo>
                    <a:pt x="135" y="506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404" y="169"/>
                  </a:lnTo>
                  <a:lnTo>
                    <a:pt x="606" y="203"/>
                  </a:lnTo>
                  <a:lnTo>
                    <a:pt x="1111" y="236"/>
                  </a:lnTo>
                  <a:lnTo>
                    <a:pt x="1886" y="236"/>
                  </a:lnTo>
                  <a:lnTo>
                    <a:pt x="2660" y="169"/>
                  </a:lnTo>
                  <a:close/>
                  <a:moveTo>
                    <a:pt x="404" y="1"/>
                  </a:moveTo>
                  <a:lnTo>
                    <a:pt x="202" y="34"/>
                  </a:lnTo>
                  <a:lnTo>
                    <a:pt x="169" y="34"/>
                  </a:lnTo>
                  <a:lnTo>
                    <a:pt x="135" y="68"/>
                  </a:lnTo>
                  <a:lnTo>
                    <a:pt x="101" y="68"/>
                  </a:lnTo>
                  <a:lnTo>
                    <a:pt x="68" y="135"/>
                  </a:lnTo>
                  <a:lnTo>
                    <a:pt x="101" y="169"/>
                  </a:lnTo>
                  <a:lnTo>
                    <a:pt x="34" y="337"/>
                  </a:lnTo>
                  <a:lnTo>
                    <a:pt x="0" y="506"/>
                  </a:lnTo>
                  <a:lnTo>
                    <a:pt x="0" y="876"/>
                  </a:lnTo>
                  <a:lnTo>
                    <a:pt x="68" y="1246"/>
                  </a:lnTo>
                  <a:lnTo>
                    <a:pt x="169" y="1549"/>
                  </a:lnTo>
                  <a:lnTo>
                    <a:pt x="202" y="1583"/>
                  </a:lnTo>
                  <a:lnTo>
                    <a:pt x="270" y="1617"/>
                  </a:lnTo>
                  <a:lnTo>
                    <a:pt x="573" y="1583"/>
                  </a:lnTo>
                  <a:lnTo>
                    <a:pt x="876" y="1549"/>
                  </a:lnTo>
                  <a:lnTo>
                    <a:pt x="1482" y="1583"/>
                  </a:lnTo>
                  <a:lnTo>
                    <a:pt x="2088" y="1617"/>
                  </a:lnTo>
                  <a:lnTo>
                    <a:pt x="2694" y="1583"/>
                  </a:lnTo>
                  <a:lnTo>
                    <a:pt x="2727" y="1549"/>
                  </a:lnTo>
                  <a:lnTo>
                    <a:pt x="2761" y="1516"/>
                  </a:lnTo>
                  <a:lnTo>
                    <a:pt x="2761" y="809"/>
                  </a:lnTo>
                  <a:lnTo>
                    <a:pt x="2795" y="102"/>
                  </a:lnTo>
                  <a:lnTo>
                    <a:pt x="2795" y="34"/>
                  </a:lnTo>
                  <a:lnTo>
                    <a:pt x="2727" y="1"/>
                  </a:lnTo>
                  <a:lnTo>
                    <a:pt x="1886" y="68"/>
                  </a:lnTo>
                  <a:lnTo>
                    <a:pt x="1482" y="102"/>
                  </a:lnTo>
                  <a:lnTo>
                    <a:pt x="1044" y="68"/>
                  </a:lnTo>
                  <a:lnTo>
                    <a:pt x="640" y="3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4" name="Google Shape;1514;p10"/>
            <p:cNvSpPr/>
            <p:nvPr/>
          </p:nvSpPr>
          <p:spPr>
            <a:xfrm>
              <a:off x="1704050" y="2795200"/>
              <a:ext cx="59775" cy="28650"/>
            </a:xfrm>
            <a:custGeom>
              <a:rect b="b" l="l" r="r" t="t"/>
              <a:pathLst>
                <a:path extrusionOk="0" h="1146" w="2391">
                  <a:moveTo>
                    <a:pt x="1011" y="1"/>
                  </a:moveTo>
                  <a:lnTo>
                    <a:pt x="607" y="34"/>
                  </a:lnTo>
                  <a:lnTo>
                    <a:pt x="337" y="68"/>
                  </a:lnTo>
                  <a:lnTo>
                    <a:pt x="236" y="102"/>
                  </a:lnTo>
                  <a:lnTo>
                    <a:pt x="102" y="169"/>
                  </a:lnTo>
                  <a:lnTo>
                    <a:pt x="68" y="270"/>
                  </a:lnTo>
                  <a:lnTo>
                    <a:pt x="34" y="371"/>
                  </a:lnTo>
                  <a:lnTo>
                    <a:pt x="34" y="607"/>
                  </a:lnTo>
                  <a:lnTo>
                    <a:pt x="1" y="1145"/>
                  </a:lnTo>
                  <a:lnTo>
                    <a:pt x="135" y="1145"/>
                  </a:lnTo>
                  <a:lnTo>
                    <a:pt x="169" y="842"/>
                  </a:lnTo>
                  <a:lnTo>
                    <a:pt x="169" y="539"/>
                  </a:lnTo>
                  <a:lnTo>
                    <a:pt x="203" y="371"/>
                  </a:lnTo>
                  <a:lnTo>
                    <a:pt x="236" y="304"/>
                  </a:lnTo>
                  <a:lnTo>
                    <a:pt x="304" y="236"/>
                  </a:lnTo>
                  <a:lnTo>
                    <a:pt x="506" y="169"/>
                  </a:lnTo>
                  <a:lnTo>
                    <a:pt x="741" y="135"/>
                  </a:lnTo>
                  <a:lnTo>
                    <a:pt x="1112" y="135"/>
                  </a:lnTo>
                  <a:lnTo>
                    <a:pt x="1516" y="169"/>
                  </a:lnTo>
                  <a:lnTo>
                    <a:pt x="1886" y="203"/>
                  </a:lnTo>
                  <a:lnTo>
                    <a:pt x="2256" y="304"/>
                  </a:lnTo>
                  <a:lnTo>
                    <a:pt x="2223" y="674"/>
                  </a:lnTo>
                  <a:lnTo>
                    <a:pt x="2256" y="1044"/>
                  </a:lnTo>
                  <a:lnTo>
                    <a:pt x="2223" y="1145"/>
                  </a:lnTo>
                  <a:lnTo>
                    <a:pt x="2391" y="1145"/>
                  </a:lnTo>
                  <a:lnTo>
                    <a:pt x="2391" y="977"/>
                  </a:lnTo>
                  <a:lnTo>
                    <a:pt x="2357" y="438"/>
                  </a:lnTo>
                  <a:lnTo>
                    <a:pt x="2357" y="304"/>
                  </a:lnTo>
                  <a:lnTo>
                    <a:pt x="2391" y="304"/>
                  </a:lnTo>
                  <a:lnTo>
                    <a:pt x="2391" y="236"/>
                  </a:lnTo>
                  <a:lnTo>
                    <a:pt x="2391" y="203"/>
                  </a:lnTo>
                  <a:lnTo>
                    <a:pt x="2357" y="169"/>
                  </a:lnTo>
                  <a:lnTo>
                    <a:pt x="2324" y="169"/>
                  </a:lnTo>
                  <a:lnTo>
                    <a:pt x="1920" y="68"/>
                  </a:lnTo>
                  <a:lnTo>
                    <a:pt x="148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5" name="Google Shape;1515;p10"/>
            <p:cNvSpPr/>
            <p:nvPr/>
          </p:nvSpPr>
          <p:spPr>
            <a:xfrm>
              <a:off x="2215800" y="2793525"/>
              <a:ext cx="61475" cy="30325"/>
            </a:xfrm>
            <a:custGeom>
              <a:rect b="b" l="l" r="r" t="t"/>
              <a:pathLst>
                <a:path extrusionOk="0" h="1213" w="2459">
                  <a:moveTo>
                    <a:pt x="2391" y="0"/>
                  </a:moveTo>
                  <a:lnTo>
                    <a:pt x="2021" y="34"/>
                  </a:lnTo>
                  <a:lnTo>
                    <a:pt x="1650" y="68"/>
                  </a:lnTo>
                  <a:lnTo>
                    <a:pt x="1280" y="101"/>
                  </a:lnTo>
                  <a:lnTo>
                    <a:pt x="304" y="101"/>
                  </a:lnTo>
                  <a:lnTo>
                    <a:pt x="169" y="68"/>
                  </a:lnTo>
                  <a:lnTo>
                    <a:pt x="34" y="101"/>
                  </a:lnTo>
                  <a:lnTo>
                    <a:pt x="1" y="169"/>
                  </a:lnTo>
                  <a:lnTo>
                    <a:pt x="1" y="202"/>
                  </a:lnTo>
                  <a:lnTo>
                    <a:pt x="34" y="236"/>
                  </a:lnTo>
                  <a:lnTo>
                    <a:pt x="34" y="404"/>
                  </a:lnTo>
                  <a:lnTo>
                    <a:pt x="34" y="573"/>
                  </a:lnTo>
                  <a:lnTo>
                    <a:pt x="68" y="876"/>
                  </a:lnTo>
                  <a:lnTo>
                    <a:pt x="68" y="1212"/>
                  </a:lnTo>
                  <a:lnTo>
                    <a:pt x="203" y="1212"/>
                  </a:lnTo>
                  <a:lnTo>
                    <a:pt x="203" y="1010"/>
                  </a:lnTo>
                  <a:lnTo>
                    <a:pt x="203" y="808"/>
                  </a:lnTo>
                  <a:lnTo>
                    <a:pt x="169" y="606"/>
                  </a:lnTo>
                  <a:lnTo>
                    <a:pt x="135" y="404"/>
                  </a:lnTo>
                  <a:lnTo>
                    <a:pt x="169" y="202"/>
                  </a:lnTo>
                  <a:lnTo>
                    <a:pt x="270" y="236"/>
                  </a:lnTo>
                  <a:lnTo>
                    <a:pt x="506" y="270"/>
                  </a:lnTo>
                  <a:lnTo>
                    <a:pt x="1145" y="236"/>
                  </a:lnTo>
                  <a:lnTo>
                    <a:pt x="2324" y="169"/>
                  </a:lnTo>
                  <a:lnTo>
                    <a:pt x="2324" y="674"/>
                  </a:lnTo>
                  <a:lnTo>
                    <a:pt x="2290" y="1212"/>
                  </a:lnTo>
                  <a:lnTo>
                    <a:pt x="2459" y="1212"/>
                  </a:lnTo>
                  <a:lnTo>
                    <a:pt x="2459" y="640"/>
                  </a:lnTo>
                  <a:lnTo>
                    <a:pt x="2459" y="68"/>
                  </a:lnTo>
                  <a:lnTo>
                    <a:pt x="2425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6" name="Google Shape;1516;p10"/>
            <p:cNvSpPr/>
            <p:nvPr/>
          </p:nvSpPr>
          <p:spPr>
            <a:xfrm>
              <a:off x="1746125" y="2674000"/>
              <a:ext cx="68225" cy="42100"/>
            </a:xfrm>
            <a:custGeom>
              <a:rect b="b" l="l" r="r" t="t"/>
              <a:pathLst>
                <a:path extrusionOk="0" h="1684" w="2729">
                  <a:moveTo>
                    <a:pt x="1853" y="101"/>
                  </a:moveTo>
                  <a:lnTo>
                    <a:pt x="2324" y="135"/>
                  </a:lnTo>
                  <a:lnTo>
                    <a:pt x="2391" y="169"/>
                  </a:lnTo>
                  <a:lnTo>
                    <a:pt x="2459" y="169"/>
                  </a:lnTo>
                  <a:lnTo>
                    <a:pt x="2492" y="202"/>
                  </a:lnTo>
                  <a:lnTo>
                    <a:pt x="2492" y="270"/>
                  </a:lnTo>
                  <a:lnTo>
                    <a:pt x="2526" y="404"/>
                  </a:lnTo>
                  <a:lnTo>
                    <a:pt x="2492" y="539"/>
                  </a:lnTo>
                  <a:lnTo>
                    <a:pt x="2492" y="1010"/>
                  </a:lnTo>
                  <a:lnTo>
                    <a:pt x="2526" y="1246"/>
                  </a:lnTo>
                  <a:lnTo>
                    <a:pt x="2560" y="1448"/>
                  </a:lnTo>
                  <a:lnTo>
                    <a:pt x="1449" y="1515"/>
                  </a:lnTo>
                  <a:lnTo>
                    <a:pt x="304" y="1515"/>
                  </a:lnTo>
                  <a:lnTo>
                    <a:pt x="237" y="707"/>
                  </a:lnTo>
                  <a:lnTo>
                    <a:pt x="237" y="303"/>
                  </a:lnTo>
                  <a:lnTo>
                    <a:pt x="237" y="236"/>
                  </a:lnTo>
                  <a:lnTo>
                    <a:pt x="641" y="202"/>
                  </a:lnTo>
                  <a:lnTo>
                    <a:pt x="1045" y="169"/>
                  </a:lnTo>
                  <a:lnTo>
                    <a:pt x="1449" y="135"/>
                  </a:lnTo>
                  <a:lnTo>
                    <a:pt x="1853" y="101"/>
                  </a:lnTo>
                  <a:close/>
                  <a:moveTo>
                    <a:pt x="1146" y="0"/>
                  </a:moveTo>
                  <a:lnTo>
                    <a:pt x="708" y="68"/>
                  </a:lnTo>
                  <a:lnTo>
                    <a:pt x="237" y="101"/>
                  </a:lnTo>
                  <a:lnTo>
                    <a:pt x="237" y="34"/>
                  </a:lnTo>
                  <a:lnTo>
                    <a:pt x="169" y="34"/>
                  </a:lnTo>
                  <a:lnTo>
                    <a:pt x="169" y="101"/>
                  </a:lnTo>
                  <a:lnTo>
                    <a:pt x="35" y="101"/>
                  </a:lnTo>
                  <a:lnTo>
                    <a:pt x="1" y="169"/>
                  </a:lnTo>
                  <a:lnTo>
                    <a:pt x="35" y="202"/>
                  </a:lnTo>
                  <a:lnTo>
                    <a:pt x="68" y="236"/>
                  </a:lnTo>
                  <a:lnTo>
                    <a:pt x="136" y="236"/>
                  </a:lnTo>
                  <a:lnTo>
                    <a:pt x="102" y="573"/>
                  </a:lnTo>
                  <a:lnTo>
                    <a:pt x="102" y="909"/>
                  </a:lnTo>
                  <a:lnTo>
                    <a:pt x="169" y="1583"/>
                  </a:lnTo>
                  <a:lnTo>
                    <a:pt x="203" y="1650"/>
                  </a:lnTo>
                  <a:lnTo>
                    <a:pt x="237" y="1684"/>
                  </a:lnTo>
                  <a:lnTo>
                    <a:pt x="1449" y="1684"/>
                  </a:lnTo>
                  <a:lnTo>
                    <a:pt x="2661" y="1583"/>
                  </a:lnTo>
                  <a:lnTo>
                    <a:pt x="2694" y="1583"/>
                  </a:lnTo>
                  <a:lnTo>
                    <a:pt x="2728" y="1515"/>
                  </a:lnTo>
                  <a:lnTo>
                    <a:pt x="2661" y="1145"/>
                  </a:lnTo>
                  <a:lnTo>
                    <a:pt x="2627" y="808"/>
                  </a:lnTo>
                  <a:lnTo>
                    <a:pt x="2627" y="438"/>
                  </a:lnTo>
                  <a:lnTo>
                    <a:pt x="2627" y="101"/>
                  </a:lnTo>
                  <a:lnTo>
                    <a:pt x="2593" y="34"/>
                  </a:lnTo>
                  <a:lnTo>
                    <a:pt x="2560" y="34"/>
                  </a:lnTo>
                  <a:lnTo>
                    <a:pt x="1853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7" name="Google Shape;1517;p10"/>
            <p:cNvSpPr/>
            <p:nvPr/>
          </p:nvSpPr>
          <p:spPr>
            <a:xfrm>
              <a:off x="2278100" y="2674000"/>
              <a:ext cx="68200" cy="42100"/>
            </a:xfrm>
            <a:custGeom>
              <a:rect b="b" l="l" r="r" t="t"/>
              <a:pathLst>
                <a:path extrusionOk="0" h="1684" w="2728">
                  <a:moveTo>
                    <a:pt x="1852" y="101"/>
                  </a:moveTo>
                  <a:lnTo>
                    <a:pt x="2323" y="135"/>
                  </a:lnTo>
                  <a:lnTo>
                    <a:pt x="2391" y="169"/>
                  </a:lnTo>
                  <a:lnTo>
                    <a:pt x="2458" y="169"/>
                  </a:lnTo>
                  <a:lnTo>
                    <a:pt x="2492" y="202"/>
                  </a:lnTo>
                  <a:lnTo>
                    <a:pt x="2492" y="270"/>
                  </a:lnTo>
                  <a:lnTo>
                    <a:pt x="2525" y="404"/>
                  </a:lnTo>
                  <a:lnTo>
                    <a:pt x="2492" y="539"/>
                  </a:lnTo>
                  <a:lnTo>
                    <a:pt x="2492" y="1010"/>
                  </a:lnTo>
                  <a:lnTo>
                    <a:pt x="2525" y="1246"/>
                  </a:lnTo>
                  <a:lnTo>
                    <a:pt x="2559" y="1448"/>
                  </a:lnTo>
                  <a:lnTo>
                    <a:pt x="1448" y="1515"/>
                  </a:lnTo>
                  <a:lnTo>
                    <a:pt x="303" y="1515"/>
                  </a:lnTo>
                  <a:lnTo>
                    <a:pt x="236" y="707"/>
                  </a:lnTo>
                  <a:lnTo>
                    <a:pt x="236" y="303"/>
                  </a:lnTo>
                  <a:lnTo>
                    <a:pt x="236" y="236"/>
                  </a:lnTo>
                  <a:lnTo>
                    <a:pt x="640" y="202"/>
                  </a:lnTo>
                  <a:lnTo>
                    <a:pt x="1044" y="169"/>
                  </a:lnTo>
                  <a:lnTo>
                    <a:pt x="1448" y="135"/>
                  </a:lnTo>
                  <a:lnTo>
                    <a:pt x="1852" y="101"/>
                  </a:lnTo>
                  <a:close/>
                  <a:moveTo>
                    <a:pt x="1145" y="0"/>
                  </a:moveTo>
                  <a:lnTo>
                    <a:pt x="707" y="68"/>
                  </a:lnTo>
                  <a:lnTo>
                    <a:pt x="236" y="101"/>
                  </a:lnTo>
                  <a:lnTo>
                    <a:pt x="236" y="34"/>
                  </a:lnTo>
                  <a:lnTo>
                    <a:pt x="169" y="34"/>
                  </a:lnTo>
                  <a:lnTo>
                    <a:pt x="169" y="101"/>
                  </a:lnTo>
                  <a:lnTo>
                    <a:pt x="34" y="101"/>
                  </a:lnTo>
                  <a:lnTo>
                    <a:pt x="0" y="169"/>
                  </a:lnTo>
                  <a:lnTo>
                    <a:pt x="34" y="202"/>
                  </a:lnTo>
                  <a:lnTo>
                    <a:pt x="68" y="236"/>
                  </a:lnTo>
                  <a:lnTo>
                    <a:pt x="135" y="236"/>
                  </a:lnTo>
                  <a:lnTo>
                    <a:pt x="101" y="573"/>
                  </a:lnTo>
                  <a:lnTo>
                    <a:pt x="101" y="909"/>
                  </a:lnTo>
                  <a:lnTo>
                    <a:pt x="169" y="1583"/>
                  </a:lnTo>
                  <a:lnTo>
                    <a:pt x="202" y="1650"/>
                  </a:lnTo>
                  <a:lnTo>
                    <a:pt x="236" y="1684"/>
                  </a:lnTo>
                  <a:lnTo>
                    <a:pt x="1448" y="1684"/>
                  </a:lnTo>
                  <a:lnTo>
                    <a:pt x="2660" y="1583"/>
                  </a:lnTo>
                  <a:lnTo>
                    <a:pt x="2694" y="1583"/>
                  </a:lnTo>
                  <a:lnTo>
                    <a:pt x="2727" y="1515"/>
                  </a:lnTo>
                  <a:lnTo>
                    <a:pt x="2660" y="1145"/>
                  </a:lnTo>
                  <a:lnTo>
                    <a:pt x="2626" y="808"/>
                  </a:lnTo>
                  <a:lnTo>
                    <a:pt x="2626" y="438"/>
                  </a:lnTo>
                  <a:lnTo>
                    <a:pt x="2626" y="101"/>
                  </a:lnTo>
                  <a:lnTo>
                    <a:pt x="2593" y="34"/>
                  </a:lnTo>
                  <a:lnTo>
                    <a:pt x="2559" y="34"/>
                  </a:lnTo>
                  <a:lnTo>
                    <a:pt x="1852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8" name="Google Shape;1518;p10"/>
            <p:cNvSpPr/>
            <p:nvPr/>
          </p:nvSpPr>
          <p:spPr>
            <a:xfrm>
              <a:off x="2538175" y="2765750"/>
              <a:ext cx="24425" cy="11800"/>
            </a:xfrm>
            <a:custGeom>
              <a:rect b="b" l="l" r="r" t="t"/>
              <a:pathLst>
                <a:path extrusionOk="0" h="472" w="977">
                  <a:moveTo>
                    <a:pt x="371" y="0"/>
                  </a:moveTo>
                  <a:lnTo>
                    <a:pt x="270" y="34"/>
                  </a:lnTo>
                  <a:lnTo>
                    <a:pt x="169" y="101"/>
                  </a:lnTo>
                  <a:lnTo>
                    <a:pt x="68" y="135"/>
                  </a:lnTo>
                  <a:lnTo>
                    <a:pt x="1" y="202"/>
                  </a:lnTo>
                  <a:lnTo>
                    <a:pt x="1" y="236"/>
                  </a:lnTo>
                  <a:lnTo>
                    <a:pt x="1" y="303"/>
                  </a:lnTo>
                  <a:lnTo>
                    <a:pt x="34" y="371"/>
                  </a:lnTo>
                  <a:lnTo>
                    <a:pt x="102" y="404"/>
                  </a:lnTo>
                  <a:lnTo>
                    <a:pt x="270" y="472"/>
                  </a:lnTo>
                  <a:lnTo>
                    <a:pt x="337" y="472"/>
                  </a:lnTo>
                  <a:lnTo>
                    <a:pt x="371" y="438"/>
                  </a:lnTo>
                  <a:lnTo>
                    <a:pt x="337" y="371"/>
                  </a:lnTo>
                  <a:lnTo>
                    <a:pt x="304" y="337"/>
                  </a:lnTo>
                  <a:lnTo>
                    <a:pt x="708" y="337"/>
                  </a:lnTo>
                  <a:lnTo>
                    <a:pt x="910" y="303"/>
                  </a:lnTo>
                  <a:lnTo>
                    <a:pt x="943" y="270"/>
                  </a:lnTo>
                  <a:lnTo>
                    <a:pt x="977" y="236"/>
                  </a:lnTo>
                  <a:lnTo>
                    <a:pt x="943" y="202"/>
                  </a:lnTo>
                  <a:lnTo>
                    <a:pt x="910" y="169"/>
                  </a:lnTo>
                  <a:lnTo>
                    <a:pt x="506" y="202"/>
                  </a:lnTo>
                  <a:lnTo>
                    <a:pt x="236" y="202"/>
                  </a:lnTo>
                  <a:lnTo>
                    <a:pt x="304" y="169"/>
                  </a:lnTo>
                  <a:lnTo>
                    <a:pt x="405" y="101"/>
                  </a:lnTo>
                  <a:lnTo>
                    <a:pt x="438" y="68"/>
                  </a:lnTo>
                  <a:lnTo>
                    <a:pt x="438" y="34"/>
                  </a:lnTo>
                  <a:lnTo>
                    <a:pt x="405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9" name="Google Shape;1519;p10"/>
            <p:cNvSpPr/>
            <p:nvPr/>
          </p:nvSpPr>
          <p:spPr>
            <a:xfrm>
              <a:off x="2505350" y="2674850"/>
              <a:ext cx="68200" cy="42100"/>
            </a:xfrm>
            <a:custGeom>
              <a:rect b="b" l="l" r="r" t="t"/>
              <a:pathLst>
                <a:path extrusionOk="0" h="1684" w="2728">
                  <a:moveTo>
                    <a:pt x="236" y="135"/>
                  </a:moveTo>
                  <a:lnTo>
                    <a:pt x="640" y="168"/>
                  </a:lnTo>
                  <a:lnTo>
                    <a:pt x="1785" y="202"/>
                  </a:lnTo>
                  <a:lnTo>
                    <a:pt x="2189" y="202"/>
                  </a:lnTo>
                  <a:lnTo>
                    <a:pt x="2391" y="236"/>
                  </a:lnTo>
                  <a:lnTo>
                    <a:pt x="2492" y="236"/>
                  </a:lnTo>
                  <a:lnTo>
                    <a:pt x="2559" y="269"/>
                  </a:lnTo>
                  <a:lnTo>
                    <a:pt x="2593" y="404"/>
                  </a:lnTo>
                  <a:lnTo>
                    <a:pt x="2593" y="539"/>
                  </a:lnTo>
                  <a:lnTo>
                    <a:pt x="2593" y="808"/>
                  </a:lnTo>
                  <a:lnTo>
                    <a:pt x="2593" y="1414"/>
                  </a:lnTo>
                  <a:lnTo>
                    <a:pt x="2559" y="1448"/>
                  </a:lnTo>
                  <a:lnTo>
                    <a:pt x="2492" y="1515"/>
                  </a:lnTo>
                  <a:lnTo>
                    <a:pt x="2290" y="1549"/>
                  </a:lnTo>
                  <a:lnTo>
                    <a:pt x="1617" y="1549"/>
                  </a:lnTo>
                  <a:lnTo>
                    <a:pt x="910" y="1481"/>
                  </a:lnTo>
                  <a:lnTo>
                    <a:pt x="472" y="1448"/>
                  </a:lnTo>
                  <a:lnTo>
                    <a:pt x="371" y="1414"/>
                  </a:lnTo>
                  <a:lnTo>
                    <a:pt x="304" y="1313"/>
                  </a:lnTo>
                  <a:lnTo>
                    <a:pt x="236" y="1178"/>
                  </a:lnTo>
                  <a:lnTo>
                    <a:pt x="236" y="1044"/>
                  </a:lnTo>
                  <a:lnTo>
                    <a:pt x="203" y="707"/>
                  </a:lnTo>
                  <a:lnTo>
                    <a:pt x="203" y="438"/>
                  </a:lnTo>
                  <a:lnTo>
                    <a:pt x="236" y="303"/>
                  </a:lnTo>
                  <a:lnTo>
                    <a:pt x="203" y="135"/>
                  </a:lnTo>
                  <a:close/>
                  <a:moveTo>
                    <a:pt x="236" y="0"/>
                  </a:moveTo>
                  <a:lnTo>
                    <a:pt x="34" y="34"/>
                  </a:lnTo>
                  <a:lnTo>
                    <a:pt x="1" y="67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4" y="168"/>
                  </a:lnTo>
                  <a:lnTo>
                    <a:pt x="102" y="168"/>
                  </a:lnTo>
                  <a:lnTo>
                    <a:pt x="102" y="202"/>
                  </a:lnTo>
                  <a:lnTo>
                    <a:pt x="102" y="303"/>
                  </a:lnTo>
                  <a:lnTo>
                    <a:pt x="68" y="471"/>
                  </a:lnTo>
                  <a:lnTo>
                    <a:pt x="68" y="673"/>
                  </a:lnTo>
                  <a:lnTo>
                    <a:pt x="102" y="1111"/>
                  </a:lnTo>
                  <a:lnTo>
                    <a:pt x="203" y="1549"/>
                  </a:lnTo>
                  <a:lnTo>
                    <a:pt x="236" y="1582"/>
                  </a:lnTo>
                  <a:lnTo>
                    <a:pt x="573" y="1582"/>
                  </a:lnTo>
                  <a:lnTo>
                    <a:pt x="876" y="1616"/>
                  </a:lnTo>
                  <a:lnTo>
                    <a:pt x="1482" y="1683"/>
                  </a:lnTo>
                  <a:lnTo>
                    <a:pt x="2357" y="1683"/>
                  </a:lnTo>
                  <a:lnTo>
                    <a:pt x="2660" y="1616"/>
                  </a:lnTo>
                  <a:lnTo>
                    <a:pt x="2694" y="1582"/>
                  </a:lnTo>
                  <a:lnTo>
                    <a:pt x="2728" y="1549"/>
                  </a:lnTo>
                  <a:lnTo>
                    <a:pt x="2728" y="909"/>
                  </a:lnTo>
                  <a:lnTo>
                    <a:pt x="2728" y="572"/>
                  </a:lnTo>
                  <a:lnTo>
                    <a:pt x="2660" y="269"/>
                  </a:lnTo>
                  <a:lnTo>
                    <a:pt x="2627" y="168"/>
                  </a:lnTo>
                  <a:lnTo>
                    <a:pt x="2526" y="135"/>
                  </a:lnTo>
                  <a:lnTo>
                    <a:pt x="2425" y="101"/>
                  </a:lnTo>
                  <a:lnTo>
                    <a:pt x="1650" y="101"/>
                  </a:lnTo>
                  <a:lnTo>
                    <a:pt x="977" y="34"/>
                  </a:lnTo>
                  <a:lnTo>
                    <a:pt x="50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0" name="Google Shape;1520;p10"/>
            <p:cNvSpPr/>
            <p:nvPr/>
          </p:nvSpPr>
          <p:spPr>
            <a:xfrm>
              <a:off x="2469150" y="2722825"/>
              <a:ext cx="103550" cy="64825"/>
            </a:xfrm>
            <a:custGeom>
              <a:rect b="b" l="l" r="r" t="t"/>
              <a:pathLst>
                <a:path extrusionOk="0" h="2593" w="4142">
                  <a:moveTo>
                    <a:pt x="2661" y="135"/>
                  </a:moveTo>
                  <a:lnTo>
                    <a:pt x="3772" y="168"/>
                  </a:lnTo>
                  <a:lnTo>
                    <a:pt x="3873" y="168"/>
                  </a:lnTo>
                  <a:lnTo>
                    <a:pt x="3940" y="269"/>
                  </a:lnTo>
                  <a:lnTo>
                    <a:pt x="3974" y="404"/>
                  </a:lnTo>
                  <a:lnTo>
                    <a:pt x="4007" y="539"/>
                  </a:lnTo>
                  <a:lnTo>
                    <a:pt x="4007" y="842"/>
                  </a:lnTo>
                  <a:lnTo>
                    <a:pt x="4007" y="1044"/>
                  </a:lnTo>
                  <a:lnTo>
                    <a:pt x="4007" y="1751"/>
                  </a:lnTo>
                  <a:lnTo>
                    <a:pt x="3974" y="2189"/>
                  </a:lnTo>
                  <a:lnTo>
                    <a:pt x="3940" y="2323"/>
                  </a:lnTo>
                  <a:lnTo>
                    <a:pt x="3873" y="2357"/>
                  </a:lnTo>
                  <a:lnTo>
                    <a:pt x="3267" y="2424"/>
                  </a:lnTo>
                  <a:lnTo>
                    <a:pt x="2021" y="2424"/>
                  </a:lnTo>
                  <a:lnTo>
                    <a:pt x="1415" y="2357"/>
                  </a:lnTo>
                  <a:lnTo>
                    <a:pt x="809" y="2323"/>
                  </a:lnTo>
                  <a:lnTo>
                    <a:pt x="506" y="2323"/>
                  </a:lnTo>
                  <a:lnTo>
                    <a:pt x="203" y="2357"/>
                  </a:lnTo>
                  <a:lnTo>
                    <a:pt x="169" y="1616"/>
                  </a:lnTo>
                  <a:lnTo>
                    <a:pt x="135" y="875"/>
                  </a:lnTo>
                  <a:lnTo>
                    <a:pt x="203" y="539"/>
                  </a:lnTo>
                  <a:lnTo>
                    <a:pt x="203" y="370"/>
                  </a:lnTo>
                  <a:lnTo>
                    <a:pt x="203" y="202"/>
                  </a:lnTo>
                  <a:lnTo>
                    <a:pt x="270" y="202"/>
                  </a:lnTo>
                  <a:lnTo>
                    <a:pt x="371" y="168"/>
                  </a:lnTo>
                  <a:lnTo>
                    <a:pt x="775" y="168"/>
                  </a:lnTo>
                  <a:lnTo>
                    <a:pt x="1415" y="135"/>
                  </a:lnTo>
                  <a:close/>
                  <a:moveTo>
                    <a:pt x="540" y="0"/>
                  </a:moveTo>
                  <a:lnTo>
                    <a:pt x="371" y="34"/>
                  </a:lnTo>
                  <a:lnTo>
                    <a:pt x="203" y="67"/>
                  </a:lnTo>
                  <a:lnTo>
                    <a:pt x="169" y="101"/>
                  </a:lnTo>
                  <a:lnTo>
                    <a:pt x="135" y="101"/>
                  </a:lnTo>
                  <a:lnTo>
                    <a:pt x="102" y="135"/>
                  </a:lnTo>
                  <a:lnTo>
                    <a:pt x="102" y="168"/>
                  </a:lnTo>
                  <a:lnTo>
                    <a:pt x="135" y="202"/>
                  </a:lnTo>
                  <a:lnTo>
                    <a:pt x="169" y="202"/>
                  </a:lnTo>
                  <a:lnTo>
                    <a:pt x="102" y="269"/>
                  </a:lnTo>
                  <a:lnTo>
                    <a:pt x="68" y="337"/>
                  </a:lnTo>
                  <a:lnTo>
                    <a:pt x="34" y="572"/>
                  </a:lnTo>
                  <a:lnTo>
                    <a:pt x="1" y="1010"/>
                  </a:lnTo>
                  <a:lnTo>
                    <a:pt x="1" y="1717"/>
                  </a:lnTo>
                  <a:lnTo>
                    <a:pt x="68" y="2458"/>
                  </a:lnTo>
                  <a:lnTo>
                    <a:pt x="102" y="2492"/>
                  </a:lnTo>
                  <a:lnTo>
                    <a:pt x="169" y="2525"/>
                  </a:lnTo>
                  <a:lnTo>
                    <a:pt x="641" y="2492"/>
                  </a:lnTo>
                  <a:lnTo>
                    <a:pt x="1146" y="2492"/>
                  </a:lnTo>
                  <a:lnTo>
                    <a:pt x="2122" y="2559"/>
                  </a:lnTo>
                  <a:lnTo>
                    <a:pt x="2593" y="2593"/>
                  </a:lnTo>
                  <a:lnTo>
                    <a:pt x="3065" y="2559"/>
                  </a:lnTo>
                  <a:lnTo>
                    <a:pt x="4007" y="2492"/>
                  </a:lnTo>
                  <a:lnTo>
                    <a:pt x="4041" y="2458"/>
                  </a:lnTo>
                  <a:lnTo>
                    <a:pt x="4075" y="2424"/>
                  </a:lnTo>
                  <a:lnTo>
                    <a:pt x="4108" y="1987"/>
                  </a:lnTo>
                  <a:lnTo>
                    <a:pt x="4142" y="1515"/>
                  </a:lnTo>
                  <a:lnTo>
                    <a:pt x="4142" y="606"/>
                  </a:lnTo>
                  <a:lnTo>
                    <a:pt x="4108" y="404"/>
                  </a:lnTo>
                  <a:lnTo>
                    <a:pt x="4041" y="236"/>
                  </a:lnTo>
                  <a:lnTo>
                    <a:pt x="4007" y="135"/>
                  </a:lnTo>
                  <a:lnTo>
                    <a:pt x="3940" y="101"/>
                  </a:lnTo>
                  <a:lnTo>
                    <a:pt x="3873" y="34"/>
                  </a:lnTo>
                  <a:lnTo>
                    <a:pt x="3772" y="34"/>
                  </a:lnTo>
                  <a:lnTo>
                    <a:pt x="2863" y="0"/>
                  </a:lnTo>
                  <a:lnTo>
                    <a:pt x="1920" y="0"/>
                  </a:lnTo>
                  <a:lnTo>
                    <a:pt x="910" y="34"/>
                  </a:lnTo>
                  <a:lnTo>
                    <a:pt x="54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1" name="Google Shape;1521;p10"/>
            <p:cNvSpPr/>
            <p:nvPr/>
          </p:nvSpPr>
          <p:spPr>
            <a:xfrm>
              <a:off x="1623250" y="2758175"/>
              <a:ext cx="9275" cy="17700"/>
            </a:xfrm>
            <a:custGeom>
              <a:rect b="b" l="l" r="r" t="t"/>
              <a:pathLst>
                <a:path extrusionOk="0" h="708" w="371">
                  <a:moveTo>
                    <a:pt x="303" y="0"/>
                  </a:moveTo>
                  <a:lnTo>
                    <a:pt x="270" y="34"/>
                  </a:lnTo>
                  <a:lnTo>
                    <a:pt x="135" y="135"/>
                  </a:lnTo>
                  <a:lnTo>
                    <a:pt x="0" y="270"/>
                  </a:lnTo>
                  <a:lnTo>
                    <a:pt x="0" y="337"/>
                  </a:lnTo>
                  <a:lnTo>
                    <a:pt x="34" y="371"/>
                  </a:lnTo>
                  <a:lnTo>
                    <a:pt x="68" y="371"/>
                  </a:lnTo>
                  <a:lnTo>
                    <a:pt x="202" y="270"/>
                  </a:lnTo>
                  <a:lnTo>
                    <a:pt x="202" y="270"/>
                  </a:lnTo>
                  <a:lnTo>
                    <a:pt x="169" y="640"/>
                  </a:lnTo>
                  <a:lnTo>
                    <a:pt x="202" y="674"/>
                  </a:lnTo>
                  <a:lnTo>
                    <a:pt x="236" y="707"/>
                  </a:lnTo>
                  <a:lnTo>
                    <a:pt x="303" y="674"/>
                  </a:lnTo>
                  <a:lnTo>
                    <a:pt x="303" y="640"/>
                  </a:lnTo>
                  <a:lnTo>
                    <a:pt x="337" y="371"/>
                  </a:lnTo>
                  <a:lnTo>
                    <a:pt x="371" y="101"/>
                  </a:lnTo>
                  <a:lnTo>
                    <a:pt x="371" y="34"/>
                  </a:lnTo>
                  <a:lnTo>
                    <a:pt x="337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2" name="Google Shape;1522;p10"/>
            <p:cNvSpPr/>
            <p:nvPr/>
          </p:nvSpPr>
          <p:spPr>
            <a:xfrm>
              <a:off x="2357200" y="2676525"/>
              <a:ext cx="66525" cy="41275"/>
            </a:xfrm>
            <a:custGeom>
              <a:rect b="b" l="l" r="r" t="t"/>
              <a:pathLst>
                <a:path extrusionOk="0" h="1651" w="2661">
                  <a:moveTo>
                    <a:pt x="944" y="135"/>
                  </a:moveTo>
                  <a:lnTo>
                    <a:pt x="1954" y="169"/>
                  </a:lnTo>
                  <a:lnTo>
                    <a:pt x="2257" y="169"/>
                  </a:lnTo>
                  <a:lnTo>
                    <a:pt x="2358" y="202"/>
                  </a:lnTo>
                  <a:lnTo>
                    <a:pt x="2425" y="236"/>
                  </a:lnTo>
                  <a:lnTo>
                    <a:pt x="2459" y="303"/>
                  </a:lnTo>
                  <a:lnTo>
                    <a:pt x="2459" y="438"/>
                  </a:lnTo>
                  <a:lnTo>
                    <a:pt x="2459" y="573"/>
                  </a:lnTo>
                  <a:lnTo>
                    <a:pt x="2425" y="808"/>
                  </a:lnTo>
                  <a:lnTo>
                    <a:pt x="2425" y="1111"/>
                  </a:lnTo>
                  <a:lnTo>
                    <a:pt x="2459" y="1246"/>
                  </a:lnTo>
                  <a:lnTo>
                    <a:pt x="2492" y="1381"/>
                  </a:lnTo>
                  <a:lnTo>
                    <a:pt x="2021" y="1414"/>
                  </a:lnTo>
                  <a:lnTo>
                    <a:pt x="1516" y="1414"/>
                  </a:lnTo>
                  <a:lnTo>
                    <a:pt x="1112" y="1448"/>
                  </a:lnTo>
                  <a:lnTo>
                    <a:pt x="674" y="1515"/>
                  </a:lnTo>
                  <a:lnTo>
                    <a:pt x="439" y="1482"/>
                  </a:lnTo>
                  <a:lnTo>
                    <a:pt x="203" y="1414"/>
                  </a:lnTo>
                  <a:lnTo>
                    <a:pt x="169" y="1381"/>
                  </a:lnTo>
                  <a:lnTo>
                    <a:pt x="136" y="1347"/>
                  </a:lnTo>
                  <a:lnTo>
                    <a:pt x="136" y="1179"/>
                  </a:lnTo>
                  <a:lnTo>
                    <a:pt x="136" y="909"/>
                  </a:lnTo>
                  <a:lnTo>
                    <a:pt x="136" y="573"/>
                  </a:lnTo>
                  <a:lnTo>
                    <a:pt x="102" y="236"/>
                  </a:lnTo>
                  <a:lnTo>
                    <a:pt x="136" y="236"/>
                  </a:lnTo>
                  <a:lnTo>
                    <a:pt x="237" y="169"/>
                  </a:lnTo>
                  <a:lnTo>
                    <a:pt x="338" y="135"/>
                  </a:lnTo>
                  <a:close/>
                  <a:moveTo>
                    <a:pt x="304" y="0"/>
                  </a:moveTo>
                  <a:lnTo>
                    <a:pt x="203" y="34"/>
                  </a:lnTo>
                  <a:lnTo>
                    <a:pt x="102" y="101"/>
                  </a:lnTo>
                  <a:lnTo>
                    <a:pt x="102" y="34"/>
                  </a:lnTo>
                  <a:lnTo>
                    <a:pt x="35" y="34"/>
                  </a:lnTo>
                  <a:lnTo>
                    <a:pt x="1" y="337"/>
                  </a:lnTo>
                  <a:lnTo>
                    <a:pt x="1" y="640"/>
                  </a:lnTo>
                  <a:lnTo>
                    <a:pt x="1" y="1246"/>
                  </a:lnTo>
                  <a:lnTo>
                    <a:pt x="35" y="1347"/>
                  </a:lnTo>
                  <a:lnTo>
                    <a:pt x="68" y="1448"/>
                  </a:lnTo>
                  <a:lnTo>
                    <a:pt x="136" y="1515"/>
                  </a:lnTo>
                  <a:lnTo>
                    <a:pt x="237" y="1583"/>
                  </a:lnTo>
                  <a:lnTo>
                    <a:pt x="472" y="1616"/>
                  </a:lnTo>
                  <a:lnTo>
                    <a:pt x="742" y="1650"/>
                  </a:lnTo>
                  <a:lnTo>
                    <a:pt x="1280" y="1583"/>
                  </a:lnTo>
                  <a:lnTo>
                    <a:pt x="1617" y="1549"/>
                  </a:lnTo>
                  <a:lnTo>
                    <a:pt x="2257" y="1549"/>
                  </a:lnTo>
                  <a:lnTo>
                    <a:pt x="2593" y="1515"/>
                  </a:lnTo>
                  <a:lnTo>
                    <a:pt x="2661" y="1482"/>
                  </a:lnTo>
                  <a:lnTo>
                    <a:pt x="2661" y="1448"/>
                  </a:lnTo>
                  <a:lnTo>
                    <a:pt x="2661" y="1414"/>
                  </a:lnTo>
                  <a:lnTo>
                    <a:pt x="2593" y="1246"/>
                  </a:lnTo>
                  <a:lnTo>
                    <a:pt x="2560" y="1078"/>
                  </a:lnTo>
                  <a:lnTo>
                    <a:pt x="2560" y="741"/>
                  </a:lnTo>
                  <a:lnTo>
                    <a:pt x="2593" y="539"/>
                  </a:lnTo>
                  <a:lnTo>
                    <a:pt x="2593" y="371"/>
                  </a:lnTo>
                  <a:lnTo>
                    <a:pt x="2560" y="202"/>
                  </a:lnTo>
                  <a:lnTo>
                    <a:pt x="2459" y="34"/>
                  </a:lnTo>
                  <a:lnTo>
                    <a:pt x="2425" y="34"/>
                  </a:lnTo>
                  <a:lnTo>
                    <a:pt x="2391" y="0"/>
                  </a:lnTo>
                  <a:lnTo>
                    <a:pt x="2055" y="34"/>
                  </a:lnTo>
                  <a:lnTo>
                    <a:pt x="1718" y="34"/>
                  </a:lnTo>
                  <a:lnTo>
                    <a:pt x="101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3" name="Google Shape;1523;p10"/>
            <p:cNvSpPr/>
            <p:nvPr/>
          </p:nvSpPr>
          <p:spPr>
            <a:xfrm>
              <a:off x="1629975" y="2796050"/>
              <a:ext cx="64850" cy="27800"/>
            </a:xfrm>
            <a:custGeom>
              <a:rect b="b" l="l" r="r" t="t"/>
              <a:pathLst>
                <a:path extrusionOk="0" h="1112" w="2594">
                  <a:moveTo>
                    <a:pt x="472" y="0"/>
                  </a:moveTo>
                  <a:lnTo>
                    <a:pt x="102" y="68"/>
                  </a:lnTo>
                  <a:lnTo>
                    <a:pt x="102" y="101"/>
                  </a:lnTo>
                  <a:lnTo>
                    <a:pt x="68" y="101"/>
                  </a:lnTo>
                  <a:lnTo>
                    <a:pt x="34" y="135"/>
                  </a:lnTo>
                  <a:lnTo>
                    <a:pt x="1" y="640"/>
                  </a:lnTo>
                  <a:lnTo>
                    <a:pt x="1" y="1111"/>
                  </a:lnTo>
                  <a:lnTo>
                    <a:pt x="135" y="1111"/>
                  </a:lnTo>
                  <a:lnTo>
                    <a:pt x="135" y="741"/>
                  </a:lnTo>
                  <a:lnTo>
                    <a:pt x="169" y="472"/>
                  </a:lnTo>
                  <a:lnTo>
                    <a:pt x="135" y="337"/>
                  </a:lnTo>
                  <a:lnTo>
                    <a:pt x="102" y="202"/>
                  </a:lnTo>
                  <a:lnTo>
                    <a:pt x="135" y="202"/>
                  </a:lnTo>
                  <a:lnTo>
                    <a:pt x="438" y="169"/>
                  </a:lnTo>
                  <a:lnTo>
                    <a:pt x="741" y="135"/>
                  </a:lnTo>
                  <a:lnTo>
                    <a:pt x="2088" y="135"/>
                  </a:lnTo>
                  <a:lnTo>
                    <a:pt x="2223" y="169"/>
                  </a:lnTo>
                  <a:lnTo>
                    <a:pt x="2324" y="236"/>
                  </a:lnTo>
                  <a:lnTo>
                    <a:pt x="2391" y="337"/>
                  </a:lnTo>
                  <a:lnTo>
                    <a:pt x="2459" y="505"/>
                  </a:lnTo>
                  <a:lnTo>
                    <a:pt x="2459" y="707"/>
                  </a:lnTo>
                  <a:lnTo>
                    <a:pt x="2459" y="1111"/>
                  </a:lnTo>
                  <a:lnTo>
                    <a:pt x="2593" y="1111"/>
                  </a:lnTo>
                  <a:lnTo>
                    <a:pt x="2593" y="640"/>
                  </a:lnTo>
                  <a:lnTo>
                    <a:pt x="2560" y="404"/>
                  </a:lnTo>
                  <a:lnTo>
                    <a:pt x="2492" y="202"/>
                  </a:lnTo>
                  <a:lnTo>
                    <a:pt x="2425" y="135"/>
                  </a:lnTo>
                  <a:lnTo>
                    <a:pt x="2324" y="68"/>
                  </a:lnTo>
                  <a:lnTo>
                    <a:pt x="2223" y="34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4" name="Google Shape;1524;p10"/>
            <p:cNvSpPr/>
            <p:nvPr/>
          </p:nvSpPr>
          <p:spPr>
            <a:xfrm>
              <a:off x="1593800" y="2723650"/>
              <a:ext cx="62300" cy="64850"/>
            </a:xfrm>
            <a:custGeom>
              <a:rect b="b" l="l" r="r" t="t"/>
              <a:pathLst>
                <a:path extrusionOk="0" h="2594" w="2492">
                  <a:moveTo>
                    <a:pt x="2222" y="135"/>
                  </a:moveTo>
                  <a:lnTo>
                    <a:pt x="2289" y="169"/>
                  </a:lnTo>
                  <a:lnTo>
                    <a:pt x="2323" y="203"/>
                  </a:lnTo>
                  <a:lnTo>
                    <a:pt x="2357" y="236"/>
                  </a:lnTo>
                  <a:lnTo>
                    <a:pt x="2357" y="337"/>
                  </a:lnTo>
                  <a:lnTo>
                    <a:pt x="2357" y="842"/>
                  </a:lnTo>
                  <a:lnTo>
                    <a:pt x="2323" y="1348"/>
                  </a:lnTo>
                  <a:lnTo>
                    <a:pt x="2323" y="1853"/>
                  </a:lnTo>
                  <a:lnTo>
                    <a:pt x="2357" y="2358"/>
                  </a:lnTo>
                  <a:lnTo>
                    <a:pt x="2087" y="2425"/>
                  </a:lnTo>
                  <a:lnTo>
                    <a:pt x="1818" y="2459"/>
                  </a:lnTo>
                  <a:lnTo>
                    <a:pt x="1246" y="2425"/>
                  </a:lnTo>
                  <a:lnTo>
                    <a:pt x="707" y="2391"/>
                  </a:lnTo>
                  <a:lnTo>
                    <a:pt x="438" y="2358"/>
                  </a:lnTo>
                  <a:lnTo>
                    <a:pt x="269" y="2324"/>
                  </a:lnTo>
                  <a:lnTo>
                    <a:pt x="202" y="2257"/>
                  </a:lnTo>
                  <a:lnTo>
                    <a:pt x="135" y="2021"/>
                  </a:lnTo>
                  <a:lnTo>
                    <a:pt x="135" y="1752"/>
                  </a:lnTo>
                  <a:lnTo>
                    <a:pt x="135" y="1247"/>
                  </a:lnTo>
                  <a:lnTo>
                    <a:pt x="168" y="708"/>
                  </a:lnTo>
                  <a:lnTo>
                    <a:pt x="202" y="169"/>
                  </a:lnTo>
                  <a:lnTo>
                    <a:pt x="1279" y="169"/>
                  </a:lnTo>
                  <a:lnTo>
                    <a:pt x="1919" y="135"/>
                  </a:lnTo>
                  <a:close/>
                  <a:moveTo>
                    <a:pt x="135" y="1"/>
                  </a:moveTo>
                  <a:lnTo>
                    <a:pt x="101" y="34"/>
                  </a:lnTo>
                  <a:lnTo>
                    <a:pt x="67" y="68"/>
                  </a:lnTo>
                  <a:lnTo>
                    <a:pt x="67" y="102"/>
                  </a:lnTo>
                  <a:lnTo>
                    <a:pt x="101" y="135"/>
                  </a:lnTo>
                  <a:lnTo>
                    <a:pt x="34" y="438"/>
                  </a:lnTo>
                  <a:lnTo>
                    <a:pt x="0" y="741"/>
                  </a:lnTo>
                  <a:lnTo>
                    <a:pt x="0" y="1348"/>
                  </a:lnTo>
                  <a:lnTo>
                    <a:pt x="34" y="2021"/>
                  </a:lnTo>
                  <a:lnTo>
                    <a:pt x="34" y="2189"/>
                  </a:lnTo>
                  <a:lnTo>
                    <a:pt x="67" y="2290"/>
                  </a:lnTo>
                  <a:lnTo>
                    <a:pt x="101" y="2358"/>
                  </a:lnTo>
                  <a:lnTo>
                    <a:pt x="135" y="2391"/>
                  </a:lnTo>
                  <a:lnTo>
                    <a:pt x="168" y="2425"/>
                  </a:lnTo>
                  <a:lnTo>
                    <a:pt x="303" y="2459"/>
                  </a:lnTo>
                  <a:lnTo>
                    <a:pt x="673" y="2492"/>
                  </a:lnTo>
                  <a:lnTo>
                    <a:pt x="1044" y="2560"/>
                  </a:lnTo>
                  <a:lnTo>
                    <a:pt x="1751" y="2593"/>
                  </a:lnTo>
                  <a:lnTo>
                    <a:pt x="2121" y="2560"/>
                  </a:lnTo>
                  <a:lnTo>
                    <a:pt x="2289" y="2526"/>
                  </a:lnTo>
                  <a:lnTo>
                    <a:pt x="2458" y="2492"/>
                  </a:lnTo>
                  <a:lnTo>
                    <a:pt x="2491" y="2459"/>
                  </a:lnTo>
                  <a:lnTo>
                    <a:pt x="2491" y="2391"/>
                  </a:lnTo>
                  <a:lnTo>
                    <a:pt x="2458" y="2122"/>
                  </a:lnTo>
                  <a:lnTo>
                    <a:pt x="2458" y="1819"/>
                  </a:lnTo>
                  <a:lnTo>
                    <a:pt x="2458" y="1247"/>
                  </a:lnTo>
                  <a:lnTo>
                    <a:pt x="2491" y="674"/>
                  </a:lnTo>
                  <a:lnTo>
                    <a:pt x="2491" y="102"/>
                  </a:lnTo>
                  <a:lnTo>
                    <a:pt x="2491" y="68"/>
                  </a:lnTo>
                  <a:lnTo>
                    <a:pt x="2424" y="34"/>
                  </a:lnTo>
                  <a:lnTo>
                    <a:pt x="1852" y="1"/>
                  </a:lnTo>
                  <a:lnTo>
                    <a:pt x="1279" y="1"/>
                  </a:lnTo>
                  <a:lnTo>
                    <a:pt x="707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5" name="Google Shape;1525;p10"/>
            <p:cNvSpPr/>
            <p:nvPr/>
          </p:nvSpPr>
          <p:spPr>
            <a:xfrm>
              <a:off x="2068500" y="2795200"/>
              <a:ext cx="62325" cy="28650"/>
            </a:xfrm>
            <a:custGeom>
              <a:rect b="b" l="l" r="r" t="t"/>
              <a:pathLst>
                <a:path extrusionOk="0" h="1146" w="2493">
                  <a:moveTo>
                    <a:pt x="169" y="1"/>
                  </a:moveTo>
                  <a:lnTo>
                    <a:pt x="102" y="34"/>
                  </a:lnTo>
                  <a:lnTo>
                    <a:pt x="102" y="68"/>
                  </a:lnTo>
                  <a:lnTo>
                    <a:pt x="102" y="102"/>
                  </a:lnTo>
                  <a:lnTo>
                    <a:pt x="102" y="135"/>
                  </a:lnTo>
                  <a:lnTo>
                    <a:pt x="68" y="371"/>
                  </a:lnTo>
                  <a:lnTo>
                    <a:pt x="35" y="640"/>
                  </a:lnTo>
                  <a:lnTo>
                    <a:pt x="1" y="1145"/>
                  </a:lnTo>
                  <a:lnTo>
                    <a:pt x="136" y="1145"/>
                  </a:lnTo>
                  <a:lnTo>
                    <a:pt x="203" y="169"/>
                  </a:lnTo>
                  <a:lnTo>
                    <a:pt x="1314" y="169"/>
                  </a:lnTo>
                  <a:lnTo>
                    <a:pt x="1920" y="135"/>
                  </a:lnTo>
                  <a:lnTo>
                    <a:pt x="2223" y="135"/>
                  </a:lnTo>
                  <a:lnTo>
                    <a:pt x="2290" y="169"/>
                  </a:lnTo>
                  <a:lnTo>
                    <a:pt x="2324" y="203"/>
                  </a:lnTo>
                  <a:lnTo>
                    <a:pt x="2358" y="236"/>
                  </a:lnTo>
                  <a:lnTo>
                    <a:pt x="2391" y="337"/>
                  </a:lnTo>
                  <a:lnTo>
                    <a:pt x="2358" y="1145"/>
                  </a:lnTo>
                  <a:lnTo>
                    <a:pt x="2459" y="1145"/>
                  </a:lnTo>
                  <a:lnTo>
                    <a:pt x="2492" y="640"/>
                  </a:lnTo>
                  <a:lnTo>
                    <a:pt x="2492" y="102"/>
                  </a:lnTo>
                  <a:lnTo>
                    <a:pt x="2492" y="68"/>
                  </a:lnTo>
                  <a:lnTo>
                    <a:pt x="2459" y="34"/>
                  </a:lnTo>
                  <a:lnTo>
                    <a:pt x="1886" y="1"/>
                  </a:lnTo>
                  <a:lnTo>
                    <a:pt x="1314" y="34"/>
                  </a:lnTo>
                  <a:lnTo>
                    <a:pt x="742" y="34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6" name="Google Shape;1526;p10"/>
            <p:cNvSpPr/>
            <p:nvPr/>
          </p:nvSpPr>
          <p:spPr>
            <a:xfrm>
              <a:off x="1519725" y="2792675"/>
              <a:ext cx="106075" cy="31175"/>
            </a:xfrm>
            <a:custGeom>
              <a:rect b="b" l="l" r="r" t="t"/>
              <a:pathLst>
                <a:path extrusionOk="0" h="1247" w="4243">
                  <a:moveTo>
                    <a:pt x="3333" y="1"/>
                  </a:moveTo>
                  <a:lnTo>
                    <a:pt x="3098" y="34"/>
                  </a:lnTo>
                  <a:lnTo>
                    <a:pt x="2727" y="68"/>
                  </a:lnTo>
                  <a:lnTo>
                    <a:pt x="2155" y="102"/>
                  </a:lnTo>
                  <a:lnTo>
                    <a:pt x="1044" y="102"/>
                  </a:lnTo>
                  <a:lnTo>
                    <a:pt x="505" y="135"/>
                  </a:lnTo>
                  <a:lnTo>
                    <a:pt x="303" y="169"/>
                  </a:lnTo>
                  <a:lnTo>
                    <a:pt x="202" y="236"/>
                  </a:lnTo>
                  <a:lnTo>
                    <a:pt x="101" y="371"/>
                  </a:lnTo>
                  <a:lnTo>
                    <a:pt x="34" y="506"/>
                  </a:lnTo>
                  <a:lnTo>
                    <a:pt x="0" y="708"/>
                  </a:lnTo>
                  <a:lnTo>
                    <a:pt x="0" y="876"/>
                  </a:lnTo>
                  <a:lnTo>
                    <a:pt x="0" y="1246"/>
                  </a:lnTo>
                  <a:lnTo>
                    <a:pt x="169" y="1246"/>
                  </a:lnTo>
                  <a:lnTo>
                    <a:pt x="169" y="842"/>
                  </a:lnTo>
                  <a:lnTo>
                    <a:pt x="202" y="573"/>
                  </a:lnTo>
                  <a:lnTo>
                    <a:pt x="236" y="438"/>
                  </a:lnTo>
                  <a:lnTo>
                    <a:pt x="303" y="337"/>
                  </a:lnTo>
                  <a:lnTo>
                    <a:pt x="371" y="304"/>
                  </a:lnTo>
                  <a:lnTo>
                    <a:pt x="505" y="270"/>
                  </a:lnTo>
                  <a:lnTo>
                    <a:pt x="1650" y="270"/>
                  </a:lnTo>
                  <a:lnTo>
                    <a:pt x="2593" y="236"/>
                  </a:lnTo>
                  <a:lnTo>
                    <a:pt x="2963" y="203"/>
                  </a:lnTo>
                  <a:lnTo>
                    <a:pt x="3434" y="169"/>
                  </a:lnTo>
                  <a:lnTo>
                    <a:pt x="3636" y="203"/>
                  </a:lnTo>
                  <a:lnTo>
                    <a:pt x="3838" y="270"/>
                  </a:lnTo>
                  <a:lnTo>
                    <a:pt x="3973" y="371"/>
                  </a:lnTo>
                  <a:lnTo>
                    <a:pt x="4007" y="438"/>
                  </a:lnTo>
                  <a:lnTo>
                    <a:pt x="4040" y="539"/>
                  </a:lnTo>
                  <a:lnTo>
                    <a:pt x="4074" y="876"/>
                  </a:lnTo>
                  <a:lnTo>
                    <a:pt x="4040" y="1246"/>
                  </a:lnTo>
                  <a:lnTo>
                    <a:pt x="4242" y="1246"/>
                  </a:lnTo>
                  <a:lnTo>
                    <a:pt x="4242" y="842"/>
                  </a:lnTo>
                  <a:lnTo>
                    <a:pt x="4175" y="438"/>
                  </a:lnTo>
                  <a:lnTo>
                    <a:pt x="4175" y="337"/>
                  </a:lnTo>
                  <a:lnTo>
                    <a:pt x="4108" y="270"/>
                  </a:lnTo>
                  <a:lnTo>
                    <a:pt x="3973" y="135"/>
                  </a:lnTo>
                  <a:lnTo>
                    <a:pt x="3771" y="68"/>
                  </a:lnTo>
                  <a:lnTo>
                    <a:pt x="3569" y="34"/>
                  </a:lnTo>
                  <a:lnTo>
                    <a:pt x="333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7" name="Google Shape;1527;p10"/>
            <p:cNvSpPr/>
            <p:nvPr/>
          </p:nvSpPr>
          <p:spPr>
            <a:xfrm>
              <a:off x="2130800" y="2762375"/>
              <a:ext cx="11800" cy="13500"/>
            </a:xfrm>
            <a:custGeom>
              <a:rect b="b" l="l" r="r" t="t"/>
              <a:pathLst>
                <a:path extrusionOk="0" h="540" w="472">
                  <a:moveTo>
                    <a:pt x="303" y="102"/>
                  </a:moveTo>
                  <a:lnTo>
                    <a:pt x="337" y="169"/>
                  </a:lnTo>
                  <a:lnTo>
                    <a:pt x="303" y="203"/>
                  </a:lnTo>
                  <a:lnTo>
                    <a:pt x="169" y="135"/>
                  </a:lnTo>
                  <a:lnTo>
                    <a:pt x="236" y="102"/>
                  </a:lnTo>
                  <a:close/>
                  <a:moveTo>
                    <a:pt x="169" y="1"/>
                  </a:moveTo>
                  <a:lnTo>
                    <a:pt x="68" y="34"/>
                  </a:lnTo>
                  <a:lnTo>
                    <a:pt x="0" y="135"/>
                  </a:lnTo>
                  <a:lnTo>
                    <a:pt x="0" y="203"/>
                  </a:lnTo>
                  <a:lnTo>
                    <a:pt x="34" y="236"/>
                  </a:lnTo>
                  <a:lnTo>
                    <a:pt x="202" y="270"/>
                  </a:lnTo>
                  <a:lnTo>
                    <a:pt x="202" y="304"/>
                  </a:lnTo>
                  <a:lnTo>
                    <a:pt x="270" y="304"/>
                  </a:lnTo>
                  <a:lnTo>
                    <a:pt x="169" y="337"/>
                  </a:lnTo>
                  <a:lnTo>
                    <a:pt x="101" y="405"/>
                  </a:lnTo>
                  <a:lnTo>
                    <a:pt x="68" y="438"/>
                  </a:lnTo>
                  <a:lnTo>
                    <a:pt x="101" y="506"/>
                  </a:lnTo>
                  <a:lnTo>
                    <a:pt x="270" y="539"/>
                  </a:lnTo>
                  <a:lnTo>
                    <a:pt x="404" y="506"/>
                  </a:lnTo>
                  <a:lnTo>
                    <a:pt x="438" y="506"/>
                  </a:lnTo>
                  <a:lnTo>
                    <a:pt x="472" y="472"/>
                  </a:lnTo>
                  <a:lnTo>
                    <a:pt x="438" y="337"/>
                  </a:lnTo>
                  <a:lnTo>
                    <a:pt x="371" y="236"/>
                  </a:lnTo>
                  <a:lnTo>
                    <a:pt x="438" y="203"/>
                  </a:lnTo>
                  <a:lnTo>
                    <a:pt x="438" y="102"/>
                  </a:lnTo>
                  <a:lnTo>
                    <a:pt x="371" y="3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8" name="Google Shape;1528;p10"/>
            <p:cNvSpPr/>
            <p:nvPr/>
          </p:nvSpPr>
          <p:spPr>
            <a:xfrm>
              <a:off x="1993600" y="2795200"/>
              <a:ext cx="62300" cy="28650"/>
            </a:xfrm>
            <a:custGeom>
              <a:rect b="b" l="l" r="r" t="t"/>
              <a:pathLst>
                <a:path extrusionOk="0" h="1146" w="2492">
                  <a:moveTo>
                    <a:pt x="1280" y="1"/>
                  </a:moveTo>
                  <a:lnTo>
                    <a:pt x="135" y="102"/>
                  </a:lnTo>
                  <a:lnTo>
                    <a:pt x="101" y="135"/>
                  </a:lnTo>
                  <a:lnTo>
                    <a:pt x="68" y="169"/>
                  </a:lnTo>
                  <a:lnTo>
                    <a:pt x="68" y="203"/>
                  </a:lnTo>
                  <a:lnTo>
                    <a:pt x="101" y="236"/>
                  </a:lnTo>
                  <a:lnTo>
                    <a:pt x="135" y="236"/>
                  </a:lnTo>
                  <a:lnTo>
                    <a:pt x="68" y="472"/>
                  </a:lnTo>
                  <a:lnTo>
                    <a:pt x="34" y="708"/>
                  </a:lnTo>
                  <a:lnTo>
                    <a:pt x="0" y="1145"/>
                  </a:lnTo>
                  <a:lnTo>
                    <a:pt x="135" y="1145"/>
                  </a:lnTo>
                  <a:lnTo>
                    <a:pt x="135" y="708"/>
                  </a:lnTo>
                  <a:lnTo>
                    <a:pt x="202" y="270"/>
                  </a:lnTo>
                  <a:lnTo>
                    <a:pt x="236" y="270"/>
                  </a:lnTo>
                  <a:lnTo>
                    <a:pt x="270" y="236"/>
                  </a:lnTo>
                  <a:lnTo>
                    <a:pt x="876" y="203"/>
                  </a:lnTo>
                  <a:lnTo>
                    <a:pt x="1515" y="135"/>
                  </a:lnTo>
                  <a:lnTo>
                    <a:pt x="1886" y="135"/>
                  </a:lnTo>
                  <a:lnTo>
                    <a:pt x="2290" y="169"/>
                  </a:lnTo>
                  <a:lnTo>
                    <a:pt x="2323" y="203"/>
                  </a:lnTo>
                  <a:lnTo>
                    <a:pt x="2357" y="270"/>
                  </a:lnTo>
                  <a:lnTo>
                    <a:pt x="2357" y="539"/>
                  </a:lnTo>
                  <a:lnTo>
                    <a:pt x="2357" y="1011"/>
                  </a:lnTo>
                  <a:lnTo>
                    <a:pt x="2357" y="1145"/>
                  </a:lnTo>
                  <a:lnTo>
                    <a:pt x="2492" y="1145"/>
                  </a:lnTo>
                  <a:lnTo>
                    <a:pt x="2492" y="102"/>
                  </a:lnTo>
                  <a:lnTo>
                    <a:pt x="2492" y="68"/>
                  </a:lnTo>
                  <a:lnTo>
                    <a:pt x="2458" y="34"/>
                  </a:lnTo>
                  <a:lnTo>
                    <a:pt x="215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9" name="Google Shape;1529;p10"/>
            <p:cNvSpPr/>
            <p:nvPr/>
          </p:nvSpPr>
          <p:spPr>
            <a:xfrm>
              <a:off x="3731700" y="1357575"/>
              <a:ext cx="44650" cy="18550"/>
            </a:xfrm>
            <a:custGeom>
              <a:rect b="b" l="l" r="r" t="t"/>
              <a:pathLst>
                <a:path extrusionOk="0" h="742" w="1786">
                  <a:moveTo>
                    <a:pt x="1752" y="1"/>
                  </a:moveTo>
                  <a:lnTo>
                    <a:pt x="1314" y="102"/>
                  </a:lnTo>
                  <a:lnTo>
                    <a:pt x="876" y="236"/>
                  </a:lnTo>
                  <a:lnTo>
                    <a:pt x="439" y="405"/>
                  </a:lnTo>
                  <a:lnTo>
                    <a:pt x="35" y="573"/>
                  </a:lnTo>
                  <a:lnTo>
                    <a:pt x="1" y="607"/>
                  </a:lnTo>
                  <a:lnTo>
                    <a:pt x="1" y="674"/>
                  </a:lnTo>
                  <a:lnTo>
                    <a:pt x="35" y="708"/>
                  </a:lnTo>
                  <a:lnTo>
                    <a:pt x="68" y="741"/>
                  </a:lnTo>
                  <a:lnTo>
                    <a:pt x="371" y="708"/>
                  </a:lnTo>
                  <a:lnTo>
                    <a:pt x="641" y="640"/>
                  </a:lnTo>
                  <a:lnTo>
                    <a:pt x="1213" y="438"/>
                  </a:lnTo>
                  <a:lnTo>
                    <a:pt x="1785" y="270"/>
                  </a:lnTo>
                  <a:lnTo>
                    <a:pt x="178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0" name="Google Shape;1530;p10"/>
            <p:cNvSpPr/>
            <p:nvPr/>
          </p:nvSpPr>
          <p:spPr>
            <a:xfrm>
              <a:off x="3708150" y="1295300"/>
              <a:ext cx="68200" cy="24425"/>
            </a:xfrm>
            <a:custGeom>
              <a:rect b="b" l="l" r="r" t="t"/>
              <a:pathLst>
                <a:path extrusionOk="0" h="977" w="2728">
                  <a:moveTo>
                    <a:pt x="2727" y="0"/>
                  </a:moveTo>
                  <a:lnTo>
                    <a:pt x="2492" y="67"/>
                  </a:lnTo>
                  <a:lnTo>
                    <a:pt x="1886" y="236"/>
                  </a:lnTo>
                  <a:lnTo>
                    <a:pt x="1246" y="438"/>
                  </a:lnTo>
                  <a:lnTo>
                    <a:pt x="34" y="909"/>
                  </a:lnTo>
                  <a:lnTo>
                    <a:pt x="0" y="943"/>
                  </a:lnTo>
                  <a:lnTo>
                    <a:pt x="34" y="976"/>
                  </a:lnTo>
                  <a:lnTo>
                    <a:pt x="371" y="976"/>
                  </a:lnTo>
                  <a:lnTo>
                    <a:pt x="707" y="943"/>
                  </a:lnTo>
                  <a:lnTo>
                    <a:pt x="1044" y="842"/>
                  </a:lnTo>
                  <a:lnTo>
                    <a:pt x="1381" y="741"/>
                  </a:lnTo>
                  <a:lnTo>
                    <a:pt x="2054" y="505"/>
                  </a:lnTo>
                  <a:lnTo>
                    <a:pt x="2391" y="404"/>
                  </a:lnTo>
                  <a:lnTo>
                    <a:pt x="2727" y="303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1" name="Google Shape;1531;p10"/>
            <p:cNvSpPr/>
            <p:nvPr/>
          </p:nvSpPr>
          <p:spPr>
            <a:xfrm>
              <a:off x="3718250" y="1315500"/>
              <a:ext cx="58100" cy="21900"/>
            </a:xfrm>
            <a:custGeom>
              <a:rect b="b" l="l" r="r" t="t"/>
              <a:pathLst>
                <a:path extrusionOk="0" h="876" w="2324">
                  <a:moveTo>
                    <a:pt x="2323" y="0"/>
                  </a:moveTo>
                  <a:lnTo>
                    <a:pt x="1953" y="135"/>
                  </a:lnTo>
                  <a:lnTo>
                    <a:pt x="1448" y="303"/>
                  </a:lnTo>
                  <a:lnTo>
                    <a:pt x="977" y="471"/>
                  </a:lnTo>
                  <a:lnTo>
                    <a:pt x="472" y="640"/>
                  </a:lnTo>
                  <a:lnTo>
                    <a:pt x="34" y="842"/>
                  </a:lnTo>
                  <a:lnTo>
                    <a:pt x="0" y="875"/>
                  </a:lnTo>
                  <a:lnTo>
                    <a:pt x="303" y="875"/>
                  </a:lnTo>
                  <a:lnTo>
                    <a:pt x="539" y="842"/>
                  </a:lnTo>
                  <a:lnTo>
                    <a:pt x="1044" y="741"/>
                  </a:lnTo>
                  <a:lnTo>
                    <a:pt x="1549" y="606"/>
                  </a:lnTo>
                  <a:lnTo>
                    <a:pt x="2020" y="438"/>
                  </a:lnTo>
                  <a:lnTo>
                    <a:pt x="2323" y="303"/>
                  </a:lnTo>
                  <a:lnTo>
                    <a:pt x="2323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2" name="Google Shape;1532;p10"/>
            <p:cNvSpPr/>
            <p:nvPr/>
          </p:nvSpPr>
          <p:spPr>
            <a:xfrm>
              <a:off x="3741800" y="1396300"/>
              <a:ext cx="34550" cy="16000"/>
            </a:xfrm>
            <a:custGeom>
              <a:rect b="b" l="l" r="r" t="t"/>
              <a:pathLst>
                <a:path extrusionOk="0" h="640" w="1382">
                  <a:moveTo>
                    <a:pt x="1381" y="0"/>
                  </a:moveTo>
                  <a:lnTo>
                    <a:pt x="1045" y="101"/>
                  </a:lnTo>
                  <a:lnTo>
                    <a:pt x="775" y="169"/>
                  </a:lnTo>
                  <a:lnTo>
                    <a:pt x="439" y="236"/>
                  </a:lnTo>
                  <a:lnTo>
                    <a:pt x="270" y="303"/>
                  </a:lnTo>
                  <a:lnTo>
                    <a:pt x="136" y="404"/>
                  </a:lnTo>
                  <a:lnTo>
                    <a:pt x="68" y="505"/>
                  </a:lnTo>
                  <a:lnTo>
                    <a:pt x="1" y="640"/>
                  </a:lnTo>
                  <a:lnTo>
                    <a:pt x="35" y="640"/>
                  </a:lnTo>
                  <a:lnTo>
                    <a:pt x="371" y="573"/>
                  </a:lnTo>
                  <a:lnTo>
                    <a:pt x="708" y="472"/>
                  </a:lnTo>
                  <a:lnTo>
                    <a:pt x="1381" y="303"/>
                  </a:lnTo>
                  <a:lnTo>
                    <a:pt x="138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3" name="Google Shape;1533;p10"/>
            <p:cNvSpPr/>
            <p:nvPr/>
          </p:nvSpPr>
          <p:spPr>
            <a:xfrm>
              <a:off x="3708150" y="1270875"/>
              <a:ext cx="68200" cy="25275"/>
            </a:xfrm>
            <a:custGeom>
              <a:rect b="b" l="l" r="r" t="t"/>
              <a:pathLst>
                <a:path extrusionOk="0" h="1011" w="2728">
                  <a:moveTo>
                    <a:pt x="2727" y="1"/>
                  </a:moveTo>
                  <a:lnTo>
                    <a:pt x="1347" y="438"/>
                  </a:lnTo>
                  <a:lnTo>
                    <a:pt x="674" y="674"/>
                  </a:lnTo>
                  <a:lnTo>
                    <a:pt x="34" y="943"/>
                  </a:lnTo>
                  <a:lnTo>
                    <a:pt x="0" y="977"/>
                  </a:lnTo>
                  <a:lnTo>
                    <a:pt x="34" y="1011"/>
                  </a:lnTo>
                  <a:lnTo>
                    <a:pt x="404" y="1011"/>
                  </a:lnTo>
                  <a:lnTo>
                    <a:pt x="775" y="943"/>
                  </a:lnTo>
                  <a:lnTo>
                    <a:pt x="1145" y="809"/>
                  </a:lnTo>
                  <a:lnTo>
                    <a:pt x="1515" y="674"/>
                  </a:lnTo>
                  <a:lnTo>
                    <a:pt x="2121" y="438"/>
                  </a:lnTo>
                  <a:lnTo>
                    <a:pt x="2727" y="236"/>
                  </a:lnTo>
                  <a:lnTo>
                    <a:pt x="272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4" name="Google Shape;1534;p10"/>
            <p:cNvSpPr/>
            <p:nvPr/>
          </p:nvSpPr>
          <p:spPr>
            <a:xfrm>
              <a:off x="3733400" y="1377775"/>
              <a:ext cx="42950" cy="19375"/>
            </a:xfrm>
            <a:custGeom>
              <a:rect b="b" l="l" r="r" t="t"/>
              <a:pathLst>
                <a:path extrusionOk="0" h="775" w="1718">
                  <a:moveTo>
                    <a:pt x="1717" y="1"/>
                  </a:moveTo>
                  <a:lnTo>
                    <a:pt x="842" y="337"/>
                  </a:lnTo>
                  <a:lnTo>
                    <a:pt x="34" y="708"/>
                  </a:lnTo>
                  <a:lnTo>
                    <a:pt x="0" y="741"/>
                  </a:lnTo>
                  <a:lnTo>
                    <a:pt x="68" y="775"/>
                  </a:lnTo>
                  <a:lnTo>
                    <a:pt x="472" y="741"/>
                  </a:lnTo>
                  <a:lnTo>
                    <a:pt x="876" y="640"/>
                  </a:lnTo>
                  <a:lnTo>
                    <a:pt x="1313" y="506"/>
                  </a:lnTo>
                  <a:lnTo>
                    <a:pt x="1717" y="371"/>
                  </a:lnTo>
                  <a:lnTo>
                    <a:pt x="171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5" name="Google Shape;1535;p10"/>
            <p:cNvSpPr/>
            <p:nvPr/>
          </p:nvSpPr>
          <p:spPr>
            <a:xfrm>
              <a:off x="3340325" y="1364300"/>
              <a:ext cx="161625" cy="55575"/>
            </a:xfrm>
            <a:custGeom>
              <a:rect b="b" l="l" r="r" t="t"/>
              <a:pathLst>
                <a:path extrusionOk="0" h="2223" w="6465">
                  <a:moveTo>
                    <a:pt x="6364" y="1"/>
                  </a:moveTo>
                  <a:lnTo>
                    <a:pt x="6128" y="102"/>
                  </a:lnTo>
                  <a:lnTo>
                    <a:pt x="5825" y="237"/>
                  </a:lnTo>
                  <a:lnTo>
                    <a:pt x="5252" y="540"/>
                  </a:lnTo>
                  <a:lnTo>
                    <a:pt x="4949" y="641"/>
                  </a:lnTo>
                  <a:lnTo>
                    <a:pt x="4646" y="708"/>
                  </a:lnTo>
                  <a:lnTo>
                    <a:pt x="4512" y="742"/>
                  </a:lnTo>
                  <a:lnTo>
                    <a:pt x="4343" y="742"/>
                  </a:lnTo>
                  <a:lnTo>
                    <a:pt x="4209" y="708"/>
                  </a:lnTo>
                  <a:lnTo>
                    <a:pt x="4074" y="641"/>
                  </a:lnTo>
                  <a:lnTo>
                    <a:pt x="4007" y="641"/>
                  </a:lnTo>
                  <a:lnTo>
                    <a:pt x="3939" y="674"/>
                  </a:lnTo>
                  <a:lnTo>
                    <a:pt x="3872" y="775"/>
                  </a:lnTo>
                  <a:lnTo>
                    <a:pt x="3805" y="876"/>
                  </a:lnTo>
                  <a:lnTo>
                    <a:pt x="3704" y="910"/>
                  </a:lnTo>
                  <a:lnTo>
                    <a:pt x="3636" y="944"/>
                  </a:lnTo>
                  <a:lnTo>
                    <a:pt x="3569" y="910"/>
                  </a:lnTo>
                  <a:lnTo>
                    <a:pt x="3502" y="843"/>
                  </a:lnTo>
                  <a:lnTo>
                    <a:pt x="3333" y="641"/>
                  </a:lnTo>
                  <a:lnTo>
                    <a:pt x="3367" y="472"/>
                  </a:lnTo>
                  <a:lnTo>
                    <a:pt x="3333" y="405"/>
                  </a:lnTo>
                  <a:lnTo>
                    <a:pt x="3300" y="371"/>
                  </a:lnTo>
                  <a:lnTo>
                    <a:pt x="3199" y="371"/>
                  </a:lnTo>
                  <a:lnTo>
                    <a:pt x="3030" y="506"/>
                  </a:lnTo>
                  <a:lnTo>
                    <a:pt x="2963" y="641"/>
                  </a:lnTo>
                  <a:lnTo>
                    <a:pt x="2929" y="775"/>
                  </a:lnTo>
                  <a:lnTo>
                    <a:pt x="2963" y="876"/>
                  </a:lnTo>
                  <a:lnTo>
                    <a:pt x="2828" y="1011"/>
                  </a:lnTo>
                  <a:lnTo>
                    <a:pt x="2727" y="1045"/>
                  </a:lnTo>
                  <a:lnTo>
                    <a:pt x="2593" y="1112"/>
                  </a:lnTo>
                  <a:lnTo>
                    <a:pt x="2458" y="1112"/>
                  </a:lnTo>
                  <a:lnTo>
                    <a:pt x="2391" y="1045"/>
                  </a:lnTo>
                  <a:lnTo>
                    <a:pt x="2391" y="977"/>
                  </a:lnTo>
                  <a:lnTo>
                    <a:pt x="2424" y="876"/>
                  </a:lnTo>
                  <a:lnTo>
                    <a:pt x="2424" y="843"/>
                  </a:lnTo>
                  <a:lnTo>
                    <a:pt x="2391" y="775"/>
                  </a:lnTo>
                  <a:lnTo>
                    <a:pt x="2323" y="742"/>
                  </a:lnTo>
                  <a:lnTo>
                    <a:pt x="2256" y="742"/>
                  </a:lnTo>
                  <a:lnTo>
                    <a:pt x="2222" y="809"/>
                  </a:lnTo>
                  <a:lnTo>
                    <a:pt x="2189" y="977"/>
                  </a:lnTo>
                  <a:lnTo>
                    <a:pt x="2088" y="1179"/>
                  </a:lnTo>
                  <a:lnTo>
                    <a:pt x="1919" y="1348"/>
                  </a:lnTo>
                  <a:lnTo>
                    <a:pt x="1751" y="1449"/>
                  </a:lnTo>
                  <a:lnTo>
                    <a:pt x="1515" y="1482"/>
                  </a:lnTo>
                  <a:lnTo>
                    <a:pt x="1313" y="1482"/>
                  </a:lnTo>
                  <a:lnTo>
                    <a:pt x="1179" y="1449"/>
                  </a:lnTo>
                  <a:lnTo>
                    <a:pt x="1347" y="1078"/>
                  </a:lnTo>
                  <a:lnTo>
                    <a:pt x="1414" y="809"/>
                  </a:lnTo>
                  <a:lnTo>
                    <a:pt x="1414" y="742"/>
                  </a:lnTo>
                  <a:lnTo>
                    <a:pt x="1381" y="708"/>
                  </a:lnTo>
                  <a:lnTo>
                    <a:pt x="1347" y="674"/>
                  </a:lnTo>
                  <a:lnTo>
                    <a:pt x="1280" y="708"/>
                  </a:lnTo>
                  <a:lnTo>
                    <a:pt x="1044" y="843"/>
                  </a:lnTo>
                  <a:lnTo>
                    <a:pt x="876" y="1078"/>
                  </a:lnTo>
                  <a:lnTo>
                    <a:pt x="842" y="1179"/>
                  </a:lnTo>
                  <a:lnTo>
                    <a:pt x="808" y="1280"/>
                  </a:lnTo>
                  <a:lnTo>
                    <a:pt x="808" y="1415"/>
                  </a:lnTo>
                  <a:lnTo>
                    <a:pt x="876" y="1516"/>
                  </a:lnTo>
                  <a:lnTo>
                    <a:pt x="606" y="1819"/>
                  </a:lnTo>
                  <a:lnTo>
                    <a:pt x="539" y="1886"/>
                  </a:lnTo>
                  <a:lnTo>
                    <a:pt x="472" y="1920"/>
                  </a:lnTo>
                  <a:lnTo>
                    <a:pt x="404" y="1920"/>
                  </a:lnTo>
                  <a:lnTo>
                    <a:pt x="371" y="1886"/>
                  </a:lnTo>
                  <a:lnTo>
                    <a:pt x="270" y="1819"/>
                  </a:lnTo>
                  <a:lnTo>
                    <a:pt x="202" y="1651"/>
                  </a:lnTo>
                  <a:lnTo>
                    <a:pt x="202" y="1482"/>
                  </a:lnTo>
                  <a:lnTo>
                    <a:pt x="236" y="1280"/>
                  </a:lnTo>
                  <a:lnTo>
                    <a:pt x="337" y="1112"/>
                  </a:lnTo>
                  <a:lnTo>
                    <a:pt x="404" y="1045"/>
                  </a:lnTo>
                  <a:lnTo>
                    <a:pt x="505" y="977"/>
                  </a:lnTo>
                  <a:lnTo>
                    <a:pt x="539" y="944"/>
                  </a:lnTo>
                  <a:lnTo>
                    <a:pt x="539" y="910"/>
                  </a:lnTo>
                  <a:lnTo>
                    <a:pt x="505" y="876"/>
                  </a:lnTo>
                  <a:lnTo>
                    <a:pt x="472" y="876"/>
                  </a:lnTo>
                  <a:lnTo>
                    <a:pt x="371" y="910"/>
                  </a:lnTo>
                  <a:lnTo>
                    <a:pt x="303" y="944"/>
                  </a:lnTo>
                  <a:lnTo>
                    <a:pt x="169" y="1078"/>
                  </a:lnTo>
                  <a:lnTo>
                    <a:pt x="68" y="1280"/>
                  </a:lnTo>
                  <a:lnTo>
                    <a:pt x="0" y="1516"/>
                  </a:lnTo>
                  <a:lnTo>
                    <a:pt x="0" y="1752"/>
                  </a:lnTo>
                  <a:lnTo>
                    <a:pt x="34" y="1954"/>
                  </a:lnTo>
                  <a:lnTo>
                    <a:pt x="68" y="2021"/>
                  </a:lnTo>
                  <a:lnTo>
                    <a:pt x="135" y="2122"/>
                  </a:lnTo>
                  <a:lnTo>
                    <a:pt x="202" y="2156"/>
                  </a:lnTo>
                  <a:lnTo>
                    <a:pt x="303" y="2189"/>
                  </a:lnTo>
                  <a:lnTo>
                    <a:pt x="404" y="2223"/>
                  </a:lnTo>
                  <a:lnTo>
                    <a:pt x="505" y="2189"/>
                  </a:lnTo>
                  <a:lnTo>
                    <a:pt x="606" y="2156"/>
                  </a:lnTo>
                  <a:lnTo>
                    <a:pt x="707" y="2088"/>
                  </a:lnTo>
                  <a:lnTo>
                    <a:pt x="909" y="1886"/>
                  </a:lnTo>
                  <a:lnTo>
                    <a:pt x="1078" y="1617"/>
                  </a:lnTo>
                  <a:lnTo>
                    <a:pt x="1145" y="1651"/>
                  </a:lnTo>
                  <a:lnTo>
                    <a:pt x="1313" y="1684"/>
                  </a:lnTo>
                  <a:lnTo>
                    <a:pt x="1482" y="1718"/>
                  </a:lnTo>
                  <a:lnTo>
                    <a:pt x="1650" y="1684"/>
                  </a:lnTo>
                  <a:lnTo>
                    <a:pt x="1818" y="1651"/>
                  </a:lnTo>
                  <a:lnTo>
                    <a:pt x="1953" y="1583"/>
                  </a:lnTo>
                  <a:lnTo>
                    <a:pt x="2088" y="1482"/>
                  </a:lnTo>
                  <a:lnTo>
                    <a:pt x="2189" y="1381"/>
                  </a:lnTo>
                  <a:lnTo>
                    <a:pt x="2290" y="1247"/>
                  </a:lnTo>
                  <a:lnTo>
                    <a:pt x="2357" y="1280"/>
                  </a:lnTo>
                  <a:lnTo>
                    <a:pt x="2458" y="1314"/>
                  </a:lnTo>
                  <a:lnTo>
                    <a:pt x="2660" y="1280"/>
                  </a:lnTo>
                  <a:lnTo>
                    <a:pt x="2896" y="1179"/>
                  </a:lnTo>
                  <a:lnTo>
                    <a:pt x="3098" y="1045"/>
                  </a:lnTo>
                  <a:lnTo>
                    <a:pt x="3232" y="1112"/>
                  </a:lnTo>
                  <a:lnTo>
                    <a:pt x="3401" y="1146"/>
                  </a:lnTo>
                  <a:lnTo>
                    <a:pt x="3603" y="1179"/>
                  </a:lnTo>
                  <a:lnTo>
                    <a:pt x="3771" y="1112"/>
                  </a:lnTo>
                  <a:lnTo>
                    <a:pt x="3906" y="1045"/>
                  </a:lnTo>
                  <a:lnTo>
                    <a:pt x="4007" y="977"/>
                  </a:lnTo>
                  <a:lnTo>
                    <a:pt x="4074" y="944"/>
                  </a:lnTo>
                  <a:lnTo>
                    <a:pt x="4209" y="910"/>
                  </a:lnTo>
                  <a:lnTo>
                    <a:pt x="4613" y="910"/>
                  </a:lnTo>
                  <a:lnTo>
                    <a:pt x="4983" y="809"/>
                  </a:lnTo>
                  <a:lnTo>
                    <a:pt x="5353" y="708"/>
                  </a:lnTo>
                  <a:lnTo>
                    <a:pt x="5757" y="540"/>
                  </a:lnTo>
                  <a:lnTo>
                    <a:pt x="6128" y="371"/>
                  </a:lnTo>
                  <a:lnTo>
                    <a:pt x="6296" y="237"/>
                  </a:lnTo>
                  <a:lnTo>
                    <a:pt x="6465" y="136"/>
                  </a:lnTo>
                  <a:lnTo>
                    <a:pt x="6465" y="68"/>
                  </a:lnTo>
                  <a:lnTo>
                    <a:pt x="6465" y="35"/>
                  </a:lnTo>
                  <a:lnTo>
                    <a:pt x="643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6" name="Google Shape;1536;p10"/>
            <p:cNvSpPr/>
            <p:nvPr/>
          </p:nvSpPr>
          <p:spPr>
            <a:xfrm>
              <a:off x="3405125" y="1533500"/>
              <a:ext cx="238225" cy="68200"/>
            </a:xfrm>
            <a:custGeom>
              <a:rect b="b" l="l" r="r" t="t"/>
              <a:pathLst>
                <a:path extrusionOk="0" h="2728" w="9529">
                  <a:moveTo>
                    <a:pt x="9360" y="0"/>
                  </a:moveTo>
                  <a:lnTo>
                    <a:pt x="8855" y="67"/>
                  </a:lnTo>
                  <a:lnTo>
                    <a:pt x="8350" y="168"/>
                  </a:lnTo>
                  <a:lnTo>
                    <a:pt x="7845" y="303"/>
                  </a:lnTo>
                  <a:lnTo>
                    <a:pt x="7340" y="471"/>
                  </a:lnTo>
                  <a:lnTo>
                    <a:pt x="6330" y="842"/>
                  </a:lnTo>
                  <a:lnTo>
                    <a:pt x="5825" y="1010"/>
                  </a:lnTo>
                  <a:lnTo>
                    <a:pt x="5320" y="1145"/>
                  </a:lnTo>
                  <a:lnTo>
                    <a:pt x="2694" y="1886"/>
                  </a:lnTo>
                  <a:lnTo>
                    <a:pt x="1516" y="2189"/>
                  </a:lnTo>
                  <a:lnTo>
                    <a:pt x="775" y="2357"/>
                  </a:lnTo>
                  <a:lnTo>
                    <a:pt x="539" y="2424"/>
                  </a:lnTo>
                  <a:lnTo>
                    <a:pt x="438" y="2424"/>
                  </a:lnTo>
                  <a:lnTo>
                    <a:pt x="337" y="2458"/>
                  </a:lnTo>
                  <a:lnTo>
                    <a:pt x="270" y="2525"/>
                  </a:lnTo>
                  <a:lnTo>
                    <a:pt x="203" y="2593"/>
                  </a:lnTo>
                  <a:lnTo>
                    <a:pt x="169" y="2559"/>
                  </a:lnTo>
                  <a:lnTo>
                    <a:pt x="1" y="2559"/>
                  </a:lnTo>
                  <a:lnTo>
                    <a:pt x="1" y="2593"/>
                  </a:lnTo>
                  <a:lnTo>
                    <a:pt x="1" y="2626"/>
                  </a:lnTo>
                  <a:lnTo>
                    <a:pt x="34" y="2694"/>
                  </a:lnTo>
                  <a:lnTo>
                    <a:pt x="68" y="2727"/>
                  </a:lnTo>
                  <a:lnTo>
                    <a:pt x="708" y="2660"/>
                  </a:lnTo>
                  <a:lnTo>
                    <a:pt x="1314" y="2559"/>
                  </a:lnTo>
                  <a:lnTo>
                    <a:pt x="1920" y="2424"/>
                  </a:lnTo>
                  <a:lnTo>
                    <a:pt x="2526" y="2290"/>
                  </a:lnTo>
                  <a:lnTo>
                    <a:pt x="3738" y="1919"/>
                  </a:lnTo>
                  <a:lnTo>
                    <a:pt x="4950" y="1549"/>
                  </a:lnTo>
                  <a:lnTo>
                    <a:pt x="5489" y="1414"/>
                  </a:lnTo>
                  <a:lnTo>
                    <a:pt x="6027" y="1212"/>
                  </a:lnTo>
                  <a:lnTo>
                    <a:pt x="7138" y="808"/>
                  </a:lnTo>
                  <a:lnTo>
                    <a:pt x="7677" y="640"/>
                  </a:lnTo>
                  <a:lnTo>
                    <a:pt x="8249" y="471"/>
                  </a:lnTo>
                  <a:lnTo>
                    <a:pt x="8822" y="370"/>
                  </a:lnTo>
                  <a:lnTo>
                    <a:pt x="9360" y="337"/>
                  </a:lnTo>
                  <a:lnTo>
                    <a:pt x="9428" y="303"/>
                  </a:lnTo>
                  <a:lnTo>
                    <a:pt x="9495" y="269"/>
                  </a:lnTo>
                  <a:lnTo>
                    <a:pt x="9495" y="236"/>
                  </a:lnTo>
                  <a:lnTo>
                    <a:pt x="9529" y="168"/>
                  </a:lnTo>
                  <a:lnTo>
                    <a:pt x="9495" y="101"/>
                  </a:lnTo>
                  <a:lnTo>
                    <a:pt x="9495" y="67"/>
                  </a:lnTo>
                  <a:lnTo>
                    <a:pt x="9428" y="34"/>
                  </a:lnTo>
                  <a:lnTo>
                    <a:pt x="936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7" name="Google Shape;1537;p10"/>
            <p:cNvSpPr/>
            <p:nvPr/>
          </p:nvSpPr>
          <p:spPr>
            <a:xfrm>
              <a:off x="396900" y="2062925"/>
              <a:ext cx="184350" cy="760925"/>
            </a:xfrm>
            <a:custGeom>
              <a:rect b="b" l="l" r="r" t="t"/>
              <a:pathLst>
                <a:path extrusionOk="0" h="30437" w="7374">
                  <a:moveTo>
                    <a:pt x="2660" y="236"/>
                  </a:moveTo>
                  <a:lnTo>
                    <a:pt x="2862" y="270"/>
                  </a:lnTo>
                  <a:lnTo>
                    <a:pt x="2997" y="337"/>
                  </a:lnTo>
                  <a:lnTo>
                    <a:pt x="3131" y="404"/>
                  </a:lnTo>
                  <a:lnTo>
                    <a:pt x="3199" y="539"/>
                  </a:lnTo>
                  <a:lnTo>
                    <a:pt x="3266" y="674"/>
                  </a:lnTo>
                  <a:lnTo>
                    <a:pt x="3333" y="842"/>
                  </a:lnTo>
                  <a:lnTo>
                    <a:pt x="3401" y="1179"/>
                  </a:lnTo>
                  <a:lnTo>
                    <a:pt x="3468" y="1650"/>
                  </a:lnTo>
                  <a:lnTo>
                    <a:pt x="3535" y="2155"/>
                  </a:lnTo>
                  <a:lnTo>
                    <a:pt x="3569" y="3165"/>
                  </a:lnTo>
                  <a:lnTo>
                    <a:pt x="3603" y="3502"/>
                  </a:lnTo>
                  <a:lnTo>
                    <a:pt x="3670" y="3805"/>
                  </a:lnTo>
                  <a:lnTo>
                    <a:pt x="3535" y="3872"/>
                  </a:lnTo>
                  <a:lnTo>
                    <a:pt x="3502" y="3805"/>
                  </a:lnTo>
                  <a:lnTo>
                    <a:pt x="3468" y="3771"/>
                  </a:lnTo>
                  <a:lnTo>
                    <a:pt x="3367" y="3771"/>
                  </a:lnTo>
                  <a:lnTo>
                    <a:pt x="3367" y="3839"/>
                  </a:lnTo>
                  <a:lnTo>
                    <a:pt x="3367" y="3940"/>
                  </a:lnTo>
                  <a:lnTo>
                    <a:pt x="3030" y="4074"/>
                  </a:lnTo>
                  <a:lnTo>
                    <a:pt x="2727" y="4142"/>
                  </a:lnTo>
                  <a:lnTo>
                    <a:pt x="2357" y="4175"/>
                  </a:lnTo>
                  <a:lnTo>
                    <a:pt x="1987" y="4142"/>
                  </a:lnTo>
                  <a:lnTo>
                    <a:pt x="1583" y="4175"/>
                  </a:lnTo>
                  <a:lnTo>
                    <a:pt x="1381" y="4175"/>
                  </a:lnTo>
                  <a:lnTo>
                    <a:pt x="1145" y="4142"/>
                  </a:lnTo>
                  <a:lnTo>
                    <a:pt x="976" y="4108"/>
                  </a:lnTo>
                  <a:lnTo>
                    <a:pt x="808" y="4041"/>
                  </a:lnTo>
                  <a:lnTo>
                    <a:pt x="707" y="3872"/>
                  </a:lnTo>
                  <a:lnTo>
                    <a:pt x="640" y="3670"/>
                  </a:lnTo>
                  <a:lnTo>
                    <a:pt x="471" y="2896"/>
                  </a:lnTo>
                  <a:lnTo>
                    <a:pt x="337" y="2121"/>
                  </a:lnTo>
                  <a:lnTo>
                    <a:pt x="269" y="1751"/>
                  </a:lnTo>
                  <a:lnTo>
                    <a:pt x="236" y="1381"/>
                  </a:lnTo>
                  <a:lnTo>
                    <a:pt x="236" y="977"/>
                  </a:lnTo>
                  <a:lnTo>
                    <a:pt x="269" y="573"/>
                  </a:lnTo>
                  <a:lnTo>
                    <a:pt x="640" y="472"/>
                  </a:lnTo>
                  <a:lnTo>
                    <a:pt x="1044" y="371"/>
                  </a:lnTo>
                  <a:lnTo>
                    <a:pt x="1448" y="303"/>
                  </a:lnTo>
                  <a:lnTo>
                    <a:pt x="1886" y="236"/>
                  </a:lnTo>
                  <a:close/>
                  <a:moveTo>
                    <a:pt x="3401" y="4175"/>
                  </a:moveTo>
                  <a:lnTo>
                    <a:pt x="3502" y="4579"/>
                  </a:lnTo>
                  <a:lnTo>
                    <a:pt x="3603" y="5118"/>
                  </a:lnTo>
                  <a:lnTo>
                    <a:pt x="3603" y="5320"/>
                  </a:lnTo>
                  <a:lnTo>
                    <a:pt x="3636" y="5488"/>
                  </a:lnTo>
                  <a:lnTo>
                    <a:pt x="2997" y="5556"/>
                  </a:lnTo>
                  <a:lnTo>
                    <a:pt x="2357" y="5623"/>
                  </a:lnTo>
                  <a:lnTo>
                    <a:pt x="1818" y="5690"/>
                  </a:lnTo>
                  <a:lnTo>
                    <a:pt x="1549" y="5724"/>
                  </a:lnTo>
                  <a:lnTo>
                    <a:pt x="1313" y="5825"/>
                  </a:lnTo>
                  <a:lnTo>
                    <a:pt x="1313" y="5657"/>
                  </a:lnTo>
                  <a:lnTo>
                    <a:pt x="1279" y="5488"/>
                  </a:lnTo>
                  <a:lnTo>
                    <a:pt x="1212" y="5152"/>
                  </a:lnTo>
                  <a:lnTo>
                    <a:pt x="1178" y="4748"/>
                  </a:lnTo>
                  <a:lnTo>
                    <a:pt x="1145" y="4377"/>
                  </a:lnTo>
                  <a:lnTo>
                    <a:pt x="1482" y="4377"/>
                  </a:lnTo>
                  <a:lnTo>
                    <a:pt x="1785" y="4344"/>
                  </a:lnTo>
                  <a:lnTo>
                    <a:pt x="2222" y="4377"/>
                  </a:lnTo>
                  <a:lnTo>
                    <a:pt x="2626" y="4344"/>
                  </a:lnTo>
                  <a:lnTo>
                    <a:pt x="3030" y="4310"/>
                  </a:lnTo>
                  <a:lnTo>
                    <a:pt x="3199" y="4243"/>
                  </a:lnTo>
                  <a:lnTo>
                    <a:pt x="3401" y="4175"/>
                  </a:lnTo>
                  <a:close/>
                  <a:moveTo>
                    <a:pt x="3737" y="5724"/>
                  </a:moveTo>
                  <a:lnTo>
                    <a:pt x="3838" y="5758"/>
                  </a:lnTo>
                  <a:lnTo>
                    <a:pt x="3906" y="5791"/>
                  </a:lnTo>
                  <a:lnTo>
                    <a:pt x="3939" y="5892"/>
                  </a:lnTo>
                  <a:lnTo>
                    <a:pt x="3973" y="5993"/>
                  </a:lnTo>
                  <a:lnTo>
                    <a:pt x="4007" y="6263"/>
                  </a:lnTo>
                  <a:lnTo>
                    <a:pt x="3973" y="6532"/>
                  </a:lnTo>
                  <a:lnTo>
                    <a:pt x="2593" y="6700"/>
                  </a:lnTo>
                  <a:lnTo>
                    <a:pt x="2020" y="6768"/>
                  </a:lnTo>
                  <a:lnTo>
                    <a:pt x="1751" y="6835"/>
                  </a:lnTo>
                  <a:lnTo>
                    <a:pt x="1448" y="6936"/>
                  </a:lnTo>
                  <a:lnTo>
                    <a:pt x="1279" y="6667"/>
                  </a:lnTo>
                  <a:lnTo>
                    <a:pt x="1212" y="6532"/>
                  </a:lnTo>
                  <a:lnTo>
                    <a:pt x="1145" y="6397"/>
                  </a:lnTo>
                  <a:lnTo>
                    <a:pt x="1111" y="6229"/>
                  </a:lnTo>
                  <a:lnTo>
                    <a:pt x="1111" y="6061"/>
                  </a:lnTo>
                  <a:lnTo>
                    <a:pt x="1246" y="6061"/>
                  </a:lnTo>
                  <a:lnTo>
                    <a:pt x="1414" y="6027"/>
                  </a:lnTo>
                  <a:lnTo>
                    <a:pt x="1684" y="5960"/>
                  </a:lnTo>
                  <a:lnTo>
                    <a:pt x="2290" y="5859"/>
                  </a:lnTo>
                  <a:lnTo>
                    <a:pt x="2896" y="5791"/>
                  </a:lnTo>
                  <a:lnTo>
                    <a:pt x="3737" y="5724"/>
                  </a:lnTo>
                  <a:close/>
                  <a:moveTo>
                    <a:pt x="3771" y="6801"/>
                  </a:moveTo>
                  <a:lnTo>
                    <a:pt x="3771" y="6835"/>
                  </a:lnTo>
                  <a:lnTo>
                    <a:pt x="3771" y="7374"/>
                  </a:lnTo>
                  <a:lnTo>
                    <a:pt x="3838" y="7946"/>
                  </a:lnTo>
                  <a:lnTo>
                    <a:pt x="3906" y="8518"/>
                  </a:lnTo>
                  <a:lnTo>
                    <a:pt x="3973" y="9057"/>
                  </a:lnTo>
                  <a:lnTo>
                    <a:pt x="4040" y="9798"/>
                  </a:lnTo>
                  <a:lnTo>
                    <a:pt x="4175" y="10505"/>
                  </a:lnTo>
                  <a:lnTo>
                    <a:pt x="4276" y="10942"/>
                  </a:lnTo>
                  <a:lnTo>
                    <a:pt x="4444" y="11380"/>
                  </a:lnTo>
                  <a:lnTo>
                    <a:pt x="4815" y="12188"/>
                  </a:lnTo>
                  <a:lnTo>
                    <a:pt x="4411" y="12323"/>
                  </a:lnTo>
                  <a:lnTo>
                    <a:pt x="3973" y="12424"/>
                  </a:lnTo>
                  <a:lnTo>
                    <a:pt x="3131" y="12525"/>
                  </a:lnTo>
                  <a:lnTo>
                    <a:pt x="2694" y="12559"/>
                  </a:lnTo>
                  <a:lnTo>
                    <a:pt x="2458" y="12592"/>
                  </a:lnTo>
                  <a:lnTo>
                    <a:pt x="2256" y="12660"/>
                  </a:lnTo>
                  <a:lnTo>
                    <a:pt x="2222" y="11919"/>
                  </a:lnTo>
                  <a:lnTo>
                    <a:pt x="2155" y="11178"/>
                  </a:lnTo>
                  <a:lnTo>
                    <a:pt x="1987" y="9697"/>
                  </a:lnTo>
                  <a:lnTo>
                    <a:pt x="1953" y="9057"/>
                  </a:lnTo>
                  <a:lnTo>
                    <a:pt x="1886" y="8384"/>
                  </a:lnTo>
                  <a:lnTo>
                    <a:pt x="1785" y="7744"/>
                  </a:lnTo>
                  <a:lnTo>
                    <a:pt x="1684" y="7407"/>
                  </a:lnTo>
                  <a:lnTo>
                    <a:pt x="1583" y="7104"/>
                  </a:lnTo>
                  <a:lnTo>
                    <a:pt x="1886" y="7071"/>
                  </a:lnTo>
                  <a:lnTo>
                    <a:pt x="2222" y="7037"/>
                  </a:lnTo>
                  <a:lnTo>
                    <a:pt x="2862" y="6936"/>
                  </a:lnTo>
                  <a:lnTo>
                    <a:pt x="3771" y="6801"/>
                  </a:lnTo>
                  <a:close/>
                  <a:moveTo>
                    <a:pt x="5185" y="12256"/>
                  </a:moveTo>
                  <a:lnTo>
                    <a:pt x="5185" y="12424"/>
                  </a:lnTo>
                  <a:lnTo>
                    <a:pt x="5252" y="12592"/>
                  </a:lnTo>
                  <a:lnTo>
                    <a:pt x="5320" y="12761"/>
                  </a:lnTo>
                  <a:lnTo>
                    <a:pt x="5421" y="12929"/>
                  </a:lnTo>
                  <a:lnTo>
                    <a:pt x="5623" y="13232"/>
                  </a:lnTo>
                  <a:lnTo>
                    <a:pt x="5892" y="13535"/>
                  </a:lnTo>
                  <a:lnTo>
                    <a:pt x="6161" y="13804"/>
                  </a:lnTo>
                  <a:lnTo>
                    <a:pt x="6431" y="14107"/>
                  </a:lnTo>
                  <a:lnTo>
                    <a:pt x="6666" y="14410"/>
                  </a:lnTo>
                  <a:lnTo>
                    <a:pt x="6734" y="14579"/>
                  </a:lnTo>
                  <a:lnTo>
                    <a:pt x="6801" y="14747"/>
                  </a:lnTo>
                  <a:lnTo>
                    <a:pt x="6868" y="14983"/>
                  </a:lnTo>
                  <a:lnTo>
                    <a:pt x="6868" y="15252"/>
                  </a:lnTo>
                  <a:lnTo>
                    <a:pt x="6868" y="15488"/>
                  </a:lnTo>
                  <a:lnTo>
                    <a:pt x="6835" y="15723"/>
                  </a:lnTo>
                  <a:lnTo>
                    <a:pt x="6700" y="16228"/>
                  </a:lnTo>
                  <a:lnTo>
                    <a:pt x="6532" y="16700"/>
                  </a:lnTo>
                  <a:lnTo>
                    <a:pt x="6363" y="17171"/>
                  </a:lnTo>
                  <a:lnTo>
                    <a:pt x="6229" y="17676"/>
                  </a:lnTo>
                  <a:lnTo>
                    <a:pt x="6161" y="17912"/>
                  </a:lnTo>
                  <a:lnTo>
                    <a:pt x="6128" y="18147"/>
                  </a:lnTo>
                  <a:lnTo>
                    <a:pt x="6128" y="18383"/>
                  </a:lnTo>
                  <a:lnTo>
                    <a:pt x="6161" y="18652"/>
                  </a:lnTo>
                  <a:lnTo>
                    <a:pt x="5320" y="18821"/>
                  </a:lnTo>
                  <a:lnTo>
                    <a:pt x="4882" y="18888"/>
                  </a:lnTo>
                  <a:lnTo>
                    <a:pt x="4444" y="18955"/>
                  </a:lnTo>
                  <a:lnTo>
                    <a:pt x="3636" y="19023"/>
                  </a:lnTo>
                  <a:lnTo>
                    <a:pt x="3232" y="19090"/>
                  </a:lnTo>
                  <a:lnTo>
                    <a:pt x="2862" y="19191"/>
                  </a:lnTo>
                  <a:lnTo>
                    <a:pt x="2727" y="18888"/>
                  </a:lnTo>
                  <a:lnTo>
                    <a:pt x="2559" y="18619"/>
                  </a:lnTo>
                  <a:lnTo>
                    <a:pt x="2323" y="18383"/>
                  </a:lnTo>
                  <a:lnTo>
                    <a:pt x="2088" y="18147"/>
                  </a:lnTo>
                  <a:lnTo>
                    <a:pt x="1852" y="17945"/>
                  </a:lnTo>
                  <a:lnTo>
                    <a:pt x="1650" y="17710"/>
                  </a:lnTo>
                  <a:lnTo>
                    <a:pt x="1515" y="17508"/>
                  </a:lnTo>
                  <a:lnTo>
                    <a:pt x="1381" y="17272"/>
                  </a:lnTo>
                  <a:lnTo>
                    <a:pt x="1279" y="17003"/>
                  </a:lnTo>
                  <a:lnTo>
                    <a:pt x="1212" y="16733"/>
                  </a:lnTo>
                  <a:lnTo>
                    <a:pt x="1145" y="16464"/>
                  </a:lnTo>
                  <a:lnTo>
                    <a:pt x="1111" y="16161"/>
                  </a:lnTo>
                  <a:lnTo>
                    <a:pt x="1111" y="15757"/>
                  </a:lnTo>
                  <a:lnTo>
                    <a:pt x="1178" y="15319"/>
                  </a:lnTo>
                  <a:lnTo>
                    <a:pt x="1279" y="14915"/>
                  </a:lnTo>
                  <a:lnTo>
                    <a:pt x="1414" y="14511"/>
                  </a:lnTo>
                  <a:lnTo>
                    <a:pt x="1684" y="13703"/>
                  </a:lnTo>
                  <a:lnTo>
                    <a:pt x="1818" y="13299"/>
                  </a:lnTo>
                  <a:lnTo>
                    <a:pt x="1919" y="12929"/>
                  </a:lnTo>
                  <a:lnTo>
                    <a:pt x="2357" y="12862"/>
                  </a:lnTo>
                  <a:lnTo>
                    <a:pt x="2795" y="12828"/>
                  </a:lnTo>
                  <a:lnTo>
                    <a:pt x="3704" y="12660"/>
                  </a:lnTo>
                  <a:lnTo>
                    <a:pt x="4007" y="12626"/>
                  </a:lnTo>
                  <a:lnTo>
                    <a:pt x="4343" y="12559"/>
                  </a:lnTo>
                  <a:lnTo>
                    <a:pt x="4646" y="12491"/>
                  </a:lnTo>
                  <a:lnTo>
                    <a:pt x="4916" y="12390"/>
                  </a:lnTo>
                  <a:lnTo>
                    <a:pt x="4983" y="12357"/>
                  </a:lnTo>
                  <a:lnTo>
                    <a:pt x="5050" y="12323"/>
                  </a:lnTo>
                  <a:lnTo>
                    <a:pt x="5185" y="12256"/>
                  </a:lnTo>
                  <a:close/>
                  <a:moveTo>
                    <a:pt x="2054" y="0"/>
                  </a:moveTo>
                  <a:lnTo>
                    <a:pt x="1549" y="34"/>
                  </a:lnTo>
                  <a:lnTo>
                    <a:pt x="1044" y="135"/>
                  </a:lnTo>
                  <a:lnTo>
                    <a:pt x="539" y="270"/>
                  </a:lnTo>
                  <a:lnTo>
                    <a:pt x="303" y="337"/>
                  </a:lnTo>
                  <a:lnTo>
                    <a:pt x="101" y="472"/>
                  </a:lnTo>
                  <a:lnTo>
                    <a:pt x="67" y="505"/>
                  </a:lnTo>
                  <a:lnTo>
                    <a:pt x="67" y="539"/>
                  </a:lnTo>
                  <a:lnTo>
                    <a:pt x="67" y="573"/>
                  </a:lnTo>
                  <a:lnTo>
                    <a:pt x="101" y="606"/>
                  </a:lnTo>
                  <a:lnTo>
                    <a:pt x="34" y="808"/>
                  </a:lnTo>
                  <a:lnTo>
                    <a:pt x="0" y="1010"/>
                  </a:lnTo>
                  <a:lnTo>
                    <a:pt x="0" y="1414"/>
                  </a:lnTo>
                  <a:lnTo>
                    <a:pt x="67" y="1852"/>
                  </a:lnTo>
                  <a:lnTo>
                    <a:pt x="135" y="2256"/>
                  </a:lnTo>
                  <a:lnTo>
                    <a:pt x="236" y="2828"/>
                  </a:lnTo>
                  <a:lnTo>
                    <a:pt x="370" y="3401"/>
                  </a:lnTo>
                  <a:lnTo>
                    <a:pt x="404" y="3738"/>
                  </a:lnTo>
                  <a:lnTo>
                    <a:pt x="438" y="3940"/>
                  </a:lnTo>
                  <a:lnTo>
                    <a:pt x="505" y="4108"/>
                  </a:lnTo>
                  <a:lnTo>
                    <a:pt x="606" y="4209"/>
                  </a:lnTo>
                  <a:lnTo>
                    <a:pt x="673" y="4276"/>
                  </a:lnTo>
                  <a:lnTo>
                    <a:pt x="808" y="4344"/>
                  </a:lnTo>
                  <a:lnTo>
                    <a:pt x="909" y="4377"/>
                  </a:lnTo>
                  <a:lnTo>
                    <a:pt x="943" y="4815"/>
                  </a:lnTo>
                  <a:lnTo>
                    <a:pt x="976" y="5253"/>
                  </a:lnTo>
                  <a:lnTo>
                    <a:pt x="1010" y="5589"/>
                  </a:lnTo>
                  <a:lnTo>
                    <a:pt x="1044" y="5791"/>
                  </a:lnTo>
                  <a:lnTo>
                    <a:pt x="1145" y="5926"/>
                  </a:lnTo>
                  <a:lnTo>
                    <a:pt x="1111" y="5960"/>
                  </a:lnTo>
                  <a:lnTo>
                    <a:pt x="1077" y="5892"/>
                  </a:lnTo>
                  <a:lnTo>
                    <a:pt x="1010" y="5892"/>
                  </a:lnTo>
                  <a:lnTo>
                    <a:pt x="943" y="6027"/>
                  </a:lnTo>
                  <a:lnTo>
                    <a:pt x="943" y="6162"/>
                  </a:lnTo>
                  <a:lnTo>
                    <a:pt x="943" y="6296"/>
                  </a:lnTo>
                  <a:lnTo>
                    <a:pt x="976" y="6465"/>
                  </a:lnTo>
                  <a:lnTo>
                    <a:pt x="1111" y="6768"/>
                  </a:lnTo>
                  <a:lnTo>
                    <a:pt x="1279" y="7003"/>
                  </a:lnTo>
                  <a:lnTo>
                    <a:pt x="1212" y="7037"/>
                  </a:lnTo>
                  <a:lnTo>
                    <a:pt x="1178" y="7071"/>
                  </a:lnTo>
                  <a:lnTo>
                    <a:pt x="1212" y="7104"/>
                  </a:lnTo>
                  <a:lnTo>
                    <a:pt x="1381" y="7104"/>
                  </a:lnTo>
                  <a:lnTo>
                    <a:pt x="1482" y="7744"/>
                  </a:lnTo>
                  <a:lnTo>
                    <a:pt x="1583" y="8417"/>
                  </a:lnTo>
                  <a:lnTo>
                    <a:pt x="1684" y="9057"/>
                  </a:lnTo>
                  <a:lnTo>
                    <a:pt x="1751" y="9697"/>
                  </a:lnTo>
                  <a:lnTo>
                    <a:pt x="1886" y="11212"/>
                  </a:lnTo>
                  <a:lnTo>
                    <a:pt x="1953" y="11986"/>
                  </a:lnTo>
                  <a:lnTo>
                    <a:pt x="1987" y="12727"/>
                  </a:lnTo>
                  <a:lnTo>
                    <a:pt x="1987" y="12761"/>
                  </a:lnTo>
                  <a:lnTo>
                    <a:pt x="1919" y="12828"/>
                  </a:lnTo>
                  <a:lnTo>
                    <a:pt x="1919" y="12794"/>
                  </a:lnTo>
                  <a:lnTo>
                    <a:pt x="1852" y="12828"/>
                  </a:lnTo>
                  <a:lnTo>
                    <a:pt x="1785" y="12929"/>
                  </a:lnTo>
                  <a:lnTo>
                    <a:pt x="1684" y="13165"/>
                  </a:lnTo>
                  <a:lnTo>
                    <a:pt x="1549" y="13636"/>
                  </a:lnTo>
                  <a:lnTo>
                    <a:pt x="1313" y="14141"/>
                  </a:lnTo>
                  <a:lnTo>
                    <a:pt x="1145" y="14680"/>
                  </a:lnTo>
                  <a:lnTo>
                    <a:pt x="1010" y="15218"/>
                  </a:lnTo>
                  <a:lnTo>
                    <a:pt x="909" y="15791"/>
                  </a:lnTo>
                  <a:lnTo>
                    <a:pt x="909" y="16296"/>
                  </a:lnTo>
                  <a:lnTo>
                    <a:pt x="943" y="16767"/>
                  </a:lnTo>
                  <a:lnTo>
                    <a:pt x="1077" y="17238"/>
                  </a:lnTo>
                  <a:lnTo>
                    <a:pt x="1145" y="17440"/>
                  </a:lnTo>
                  <a:lnTo>
                    <a:pt x="1279" y="17676"/>
                  </a:lnTo>
                  <a:lnTo>
                    <a:pt x="1414" y="17912"/>
                  </a:lnTo>
                  <a:lnTo>
                    <a:pt x="1616" y="18114"/>
                  </a:lnTo>
                  <a:lnTo>
                    <a:pt x="2020" y="18484"/>
                  </a:lnTo>
                  <a:lnTo>
                    <a:pt x="2189" y="18652"/>
                  </a:lnTo>
                  <a:lnTo>
                    <a:pt x="2391" y="18854"/>
                  </a:lnTo>
                  <a:lnTo>
                    <a:pt x="2525" y="19090"/>
                  </a:lnTo>
                  <a:lnTo>
                    <a:pt x="2626" y="19359"/>
                  </a:lnTo>
                  <a:lnTo>
                    <a:pt x="2660" y="19427"/>
                  </a:lnTo>
                  <a:lnTo>
                    <a:pt x="2727" y="19460"/>
                  </a:lnTo>
                  <a:lnTo>
                    <a:pt x="2761" y="19460"/>
                  </a:lnTo>
                  <a:lnTo>
                    <a:pt x="2828" y="19427"/>
                  </a:lnTo>
                  <a:lnTo>
                    <a:pt x="2963" y="19764"/>
                  </a:lnTo>
                  <a:lnTo>
                    <a:pt x="3098" y="20134"/>
                  </a:lnTo>
                  <a:lnTo>
                    <a:pt x="3199" y="20471"/>
                  </a:lnTo>
                  <a:lnTo>
                    <a:pt x="3266" y="20841"/>
                  </a:lnTo>
                  <a:lnTo>
                    <a:pt x="3333" y="21582"/>
                  </a:lnTo>
                  <a:lnTo>
                    <a:pt x="3434" y="22322"/>
                  </a:lnTo>
                  <a:lnTo>
                    <a:pt x="3704" y="24107"/>
                  </a:lnTo>
                  <a:lnTo>
                    <a:pt x="3838" y="24982"/>
                  </a:lnTo>
                  <a:lnTo>
                    <a:pt x="3939" y="25891"/>
                  </a:lnTo>
                  <a:lnTo>
                    <a:pt x="4074" y="27036"/>
                  </a:lnTo>
                  <a:lnTo>
                    <a:pt x="4209" y="28181"/>
                  </a:lnTo>
                  <a:lnTo>
                    <a:pt x="4411" y="29325"/>
                  </a:lnTo>
                  <a:lnTo>
                    <a:pt x="4680" y="30436"/>
                  </a:lnTo>
                  <a:lnTo>
                    <a:pt x="4983" y="30436"/>
                  </a:lnTo>
                  <a:lnTo>
                    <a:pt x="4781" y="29797"/>
                  </a:lnTo>
                  <a:lnTo>
                    <a:pt x="4613" y="29123"/>
                  </a:lnTo>
                  <a:lnTo>
                    <a:pt x="4444" y="28181"/>
                  </a:lnTo>
                  <a:lnTo>
                    <a:pt x="4343" y="27271"/>
                  </a:lnTo>
                  <a:lnTo>
                    <a:pt x="4141" y="25386"/>
                  </a:lnTo>
                  <a:lnTo>
                    <a:pt x="3872" y="23669"/>
                  </a:lnTo>
                  <a:lnTo>
                    <a:pt x="3603" y="21986"/>
                  </a:lnTo>
                  <a:lnTo>
                    <a:pt x="3535" y="21312"/>
                  </a:lnTo>
                  <a:lnTo>
                    <a:pt x="3434" y="20639"/>
                  </a:lnTo>
                  <a:lnTo>
                    <a:pt x="3367" y="20302"/>
                  </a:lnTo>
                  <a:lnTo>
                    <a:pt x="3266" y="19966"/>
                  </a:lnTo>
                  <a:lnTo>
                    <a:pt x="3165" y="19663"/>
                  </a:lnTo>
                  <a:lnTo>
                    <a:pt x="2997" y="19393"/>
                  </a:lnTo>
                  <a:lnTo>
                    <a:pt x="3939" y="19225"/>
                  </a:lnTo>
                  <a:lnTo>
                    <a:pt x="4882" y="19124"/>
                  </a:lnTo>
                  <a:lnTo>
                    <a:pt x="5488" y="19056"/>
                  </a:lnTo>
                  <a:lnTo>
                    <a:pt x="5757" y="18989"/>
                  </a:lnTo>
                  <a:lnTo>
                    <a:pt x="6060" y="18888"/>
                  </a:lnTo>
                  <a:lnTo>
                    <a:pt x="6060" y="18888"/>
                  </a:lnTo>
                  <a:lnTo>
                    <a:pt x="6027" y="19663"/>
                  </a:lnTo>
                  <a:lnTo>
                    <a:pt x="6027" y="20437"/>
                  </a:lnTo>
                  <a:lnTo>
                    <a:pt x="6094" y="21211"/>
                  </a:lnTo>
                  <a:lnTo>
                    <a:pt x="6161" y="21986"/>
                  </a:lnTo>
                  <a:lnTo>
                    <a:pt x="6363" y="23568"/>
                  </a:lnTo>
                  <a:lnTo>
                    <a:pt x="6532" y="25083"/>
                  </a:lnTo>
                  <a:lnTo>
                    <a:pt x="7070" y="30436"/>
                  </a:lnTo>
                  <a:lnTo>
                    <a:pt x="7373" y="30436"/>
                  </a:lnTo>
                  <a:lnTo>
                    <a:pt x="7104" y="27777"/>
                  </a:lnTo>
                  <a:lnTo>
                    <a:pt x="6801" y="25083"/>
                  </a:lnTo>
                  <a:lnTo>
                    <a:pt x="6498" y="21952"/>
                  </a:lnTo>
                  <a:lnTo>
                    <a:pt x="6195" y="18821"/>
                  </a:lnTo>
                  <a:lnTo>
                    <a:pt x="6262" y="19023"/>
                  </a:lnTo>
                  <a:lnTo>
                    <a:pt x="6296" y="19056"/>
                  </a:lnTo>
                  <a:lnTo>
                    <a:pt x="6330" y="19090"/>
                  </a:lnTo>
                  <a:lnTo>
                    <a:pt x="6431" y="19124"/>
                  </a:lnTo>
                  <a:lnTo>
                    <a:pt x="6498" y="19056"/>
                  </a:lnTo>
                  <a:lnTo>
                    <a:pt x="6532" y="19023"/>
                  </a:lnTo>
                  <a:lnTo>
                    <a:pt x="6532" y="18955"/>
                  </a:lnTo>
                  <a:lnTo>
                    <a:pt x="6464" y="18686"/>
                  </a:lnTo>
                  <a:lnTo>
                    <a:pt x="6431" y="18450"/>
                  </a:lnTo>
                  <a:lnTo>
                    <a:pt x="6431" y="18181"/>
                  </a:lnTo>
                  <a:lnTo>
                    <a:pt x="6464" y="17945"/>
                  </a:lnTo>
                  <a:lnTo>
                    <a:pt x="6565" y="17440"/>
                  </a:lnTo>
                  <a:lnTo>
                    <a:pt x="6734" y="16935"/>
                  </a:lnTo>
                  <a:lnTo>
                    <a:pt x="6868" y="16430"/>
                  </a:lnTo>
                  <a:lnTo>
                    <a:pt x="7037" y="15925"/>
                  </a:lnTo>
                  <a:lnTo>
                    <a:pt x="7104" y="15420"/>
                  </a:lnTo>
                  <a:lnTo>
                    <a:pt x="7104" y="15185"/>
                  </a:lnTo>
                  <a:lnTo>
                    <a:pt x="7104" y="14915"/>
                  </a:lnTo>
                  <a:lnTo>
                    <a:pt x="7070" y="14713"/>
                  </a:lnTo>
                  <a:lnTo>
                    <a:pt x="7037" y="14545"/>
                  </a:lnTo>
                  <a:lnTo>
                    <a:pt x="6868" y="14208"/>
                  </a:lnTo>
                  <a:lnTo>
                    <a:pt x="6666" y="13905"/>
                  </a:lnTo>
                  <a:lnTo>
                    <a:pt x="6397" y="13636"/>
                  </a:lnTo>
                  <a:lnTo>
                    <a:pt x="6060" y="13266"/>
                  </a:lnTo>
                  <a:lnTo>
                    <a:pt x="5757" y="12862"/>
                  </a:lnTo>
                  <a:lnTo>
                    <a:pt x="5623" y="12660"/>
                  </a:lnTo>
                  <a:lnTo>
                    <a:pt x="5488" y="12458"/>
                  </a:lnTo>
                  <a:lnTo>
                    <a:pt x="5387" y="12222"/>
                  </a:lnTo>
                  <a:lnTo>
                    <a:pt x="5320" y="11953"/>
                  </a:lnTo>
                  <a:lnTo>
                    <a:pt x="5286" y="11919"/>
                  </a:lnTo>
                  <a:lnTo>
                    <a:pt x="5219" y="11919"/>
                  </a:lnTo>
                  <a:lnTo>
                    <a:pt x="5185" y="11953"/>
                  </a:lnTo>
                  <a:lnTo>
                    <a:pt x="5185" y="12087"/>
                  </a:lnTo>
                  <a:lnTo>
                    <a:pt x="5118" y="12054"/>
                  </a:lnTo>
                  <a:lnTo>
                    <a:pt x="5050" y="12054"/>
                  </a:lnTo>
                  <a:lnTo>
                    <a:pt x="5017" y="12087"/>
                  </a:lnTo>
                  <a:lnTo>
                    <a:pt x="4983" y="11919"/>
                  </a:lnTo>
                  <a:lnTo>
                    <a:pt x="4882" y="11751"/>
                  </a:lnTo>
                  <a:lnTo>
                    <a:pt x="4613" y="11111"/>
                  </a:lnTo>
                  <a:lnTo>
                    <a:pt x="4478" y="10808"/>
                  </a:lnTo>
                  <a:lnTo>
                    <a:pt x="4411" y="10437"/>
                  </a:lnTo>
                  <a:lnTo>
                    <a:pt x="4242" y="9596"/>
                  </a:lnTo>
                  <a:lnTo>
                    <a:pt x="4141" y="8687"/>
                  </a:lnTo>
                  <a:lnTo>
                    <a:pt x="4141" y="8350"/>
                  </a:lnTo>
                  <a:lnTo>
                    <a:pt x="4108" y="7710"/>
                  </a:lnTo>
                  <a:lnTo>
                    <a:pt x="4074" y="7374"/>
                  </a:lnTo>
                  <a:lnTo>
                    <a:pt x="4007" y="7104"/>
                  </a:lnTo>
                  <a:lnTo>
                    <a:pt x="3939" y="6902"/>
                  </a:lnTo>
                  <a:lnTo>
                    <a:pt x="3872" y="6835"/>
                  </a:lnTo>
                  <a:lnTo>
                    <a:pt x="3838" y="6801"/>
                  </a:lnTo>
                  <a:lnTo>
                    <a:pt x="3973" y="6801"/>
                  </a:lnTo>
                  <a:lnTo>
                    <a:pt x="4007" y="6835"/>
                  </a:lnTo>
                  <a:lnTo>
                    <a:pt x="4141" y="6835"/>
                  </a:lnTo>
                  <a:lnTo>
                    <a:pt x="4209" y="6734"/>
                  </a:lnTo>
                  <a:lnTo>
                    <a:pt x="4343" y="6734"/>
                  </a:lnTo>
                  <a:lnTo>
                    <a:pt x="4411" y="6700"/>
                  </a:lnTo>
                  <a:lnTo>
                    <a:pt x="4444" y="6667"/>
                  </a:lnTo>
                  <a:lnTo>
                    <a:pt x="4444" y="6566"/>
                  </a:lnTo>
                  <a:lnTo>
                    <a:pt x="4377" y="6498"/>
                  </a:lnTo>
                  <a:lnTo>
                    <a:pt x="4343" y="6465"/>
                  </a:lnTo>
                  <a:lnTo>
                    <a:pt x="4276" y="6465"/>
                  </a:lnTo>
                  <a:lnTo>
                    <a:pt x="4209" y="6498"/>
                  </a:lnTo>
                  <a:lnTo>
                    <a:pt x="4209" y="6027"/>
                  </a:lnTo>
                  <a:lnTo>
                    <a:pt x="4141" y="5556"/>
                  </a:lnTo>
                  <a:lnTo>
                    <a:pt x="4108" y="5488"/>
                  </a:lnTo>
                  <a:lnTo>
                    <a:pt x="4040" y="5455"/>
                  </a:lnTo>
                  <a:lnTo>
                    <a:pt x="3771" y="5488"/>
                  </a:lnTo>
                  <a:lnTo>
                    <a:pt x="3838" y="5320"/>
                  </a:lnTo>
                  <a:lnTo>
                    <a:pt x="3838" y="5152"/>
                  </a:lnTo>
                  <a:lnTo>
                    <a:pt x="3771" y="4815"/>
                  </a:lnTo>
                  <a:lnTo>
                    <a:pt x="3704" y="4445"/>
                  </a:lnTo>
                  <a:lnTo>
                    <a:pt x="3603" y="4074"/>
                  </a:lnTo>
                  <a:lnTo>
                    <a:pt x="3737" y="4007"/>
                  </a:lnTo>
                  <a:lnTo>
                    <a:pt x="3838" y="4074"/>
                  </a:lnTo>
                  <a:lnTo>
                    <a:pt x="3906" y="4108"/>
                  </a:lnTo>
                  <a:lnTo>
                    <a:pt x="3973" y="4108"/>
                  </a:lnTo>
                  <a:lnTo>
                    <a:pt x="4007" y="4041"/>
                  </a:lnTo>
                  <a:lnTo>
                    <a:pt x="4007" y="3940"/>
                  </a:lnTo>
                  <a:lnTo>
                    <a:pt x="3906" y="3738"/>
                  </a:lnTo>
                  <a:lnTo>
                    <a:pt x="3805" y="3502"/>
                  </a:lnTo>
                  <a:lnTo>
                    <a:pt x="3771" y="3232"/>
                  </a:lnTo>
                  <a:lnTo>
                    <a:pt x="3771" y="2929"/>
                  </a:lnTo>
                  <a:lnTo>
                    <a:pt x="3737" y="2357"/>
                  </a:lnTo>
                  <a:lnTo>
                    <a:pt x="3737" y="1852"/>
                  </a:lnTo>
                  <a:lnTo>
                    <a:pt x="3704" y="1448"/>
                  </a:lnTo>
                  <a:lnTo>
                    <a:pt x="3636" y="977"/>
                  </a:lnTo>
                  <a:lnTo>
                    <a:pt x="3603" y="775"/>
                  </a:lnTo>
                  <a:lnTo>
                    <a:pt x="3535" y="539"/>
                  </a:lnTo>
                  <a:lnTo>
                    <a:pt x="3434" y="371"/>
                  </a:lnTo>
                  <a:lnTo>
                    <a:pt x="3333" y="236"/>
                  </a:lnTo>
                  <a:lnTo>
                    <a:pt x="3199" y="135"/>
                  </a:lnTo>
                  <a:lnTo>
                    <a:pt x="3064" y="68"/>
                  </a:lnTo>
                  <a:lnTo>
                    <a:pt x="2896" y="34"/>
                  </a:lnTo>
                  <a:lnTo>
                    <a:pt x="2727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8" name="Google Shape;1538;p10"/>
            <p:cNvSpPr/>
            <p:nvPr/>
          </p:nvSpPr>
          <p:spPr>
            <a:xfrm>
              <a:off x="328725" y="1041100"/>
              <a:ext cx="351000" cy="772700"/>
            </a:xfrm>
            <a:custGeom>
              <a:rect b="b" l="l" r="r" t="t"/>
              <a:pathLst>
                <a:path extrusionOk="0" h="30908" w="14040">
                  <a:moveTo>
                    <a:pt x="0" y="0"/>
                  </a:moveTo>
                  <a:lnTo>
                    <a:pt x="0" y="135"/>
                  </a:lnTo>
                  <a:lnTo>
                    <a:pt x="303" y="236"/>
                  </a:lnTo>
                  <a:lnTo>
                    <a:pt x="606" y="371"/>
                  </a:lnTo>
                  <a:lnTo>
                    <a:pt x="1178" y="674"/>
                  </a:lnTo>
                  <a:lnTo>
                    <a:pt x="1549" y="842"/>
                  </a:lnTo>
                  <a:lnTo>
                    <a:pt x="1953" y="977"/>
                  </a:lnTo>
                  <a:lnTo>
                    <a:pt x="2761" y="1179"/>
                  </a:lnTo>
                  <a:lnTo>
                    <a:pt x="3703" y="1448"/>
                  </a:lnTo>
                  <a:lnTo>
                    <a:pt x="4613" y="1717"/>
                  </a:lnTo>
                  <a:lnTo>
                    <a:pt x="5522" y="2020"/>
                  </a:lnTo>
                  <a:lnTo>
                    <a:pt x="6397" y="2357"/>
                  </a:lnTo>
                  <a:lnTo>
                    <a:pt x="8215" y="3064"/>
                  </a:lnTo>
                  <a:lnTo>
                    <a:pt x="10067" y="3670"/>
                  </a:lnTo>
                  <a:lnTo>
                    <a:pt x="10976" y="3939"/>
                  </a:lnTo>
                  <a:lnTo>
                    <a:pt x="11885" y="4209"/>
                  </a:lnTo>
                  <a:lnTo>
                    <a:pt x="12794" y="4478"/>
                  </a:lnTo>
                  <a:lnTo>
                    <a:pt x="13703" y="4748"/>
                  </a:lnTo>
                  <a:lnTo>
                    <a:pt x="13703" y="4815"/>
                  </a:lnTo>
                  <a:lnTo>
                    <a:pt x="13737" y="4849"/>
                  </a:lnTo>
                  <a:lnTo>
                    <a:pt x="13770" y="4882"/>
                  </a:lnTo>
                  <a:lnTo>
                    <a:pt x="13669" y="5017"/>
                  </a:lnTo>
                  <a:lnTo>
                    <a:pt x="13568" y="5522"/>
                  </a:lnTo>
                  <a:lnTo>
                    <a:pt x="13400" y="6364"/>
                  </a:lnTo>
                  <a:lnTo>
                    <a:pt x="13164" y="7239"/>
                  </a:lnTo>
                  <a:lnTo>
                    <a:pt x="12895" y="8081"/>
                  </a:lnTo>
                  <a:lnTo>
                    <a:pt x="12626" y="8922"/>
                  </a:lnTo>
                  <a:lnTo>
                    <a:pt x="12053" y="10639"/>
                  </a:lnTo>
                  <a:lnTo>
                    <a:pt x="10841" y="14141"/>
                  </a:lnTo>
                  <a:lnTo>
                    <a:pt x="10235" y="15858"/>
                  </a:lnTo>
                  <a:lnTo>
                    <a:pt x="9562" y="17609"/>
                  </a:lnTo>
                  <a:lnTo>
                    <a:pt x="8989" y="19225"/>
                  </a:lnTo>
                  <a:lnTo>
                    <a:pt x="8383" y="20841"/>
                  </a:lnTo>
                  <a:lnTo>
                    <a:pt x="7272" y="24107"/>
                  </a:lnTo>
                  <a:lnTo>
                    <a:pt x="6161" y="27339"/>
                  </a:lnTo>
                  <a:lnTo>
                    <a:pt x="5017" y="30605"/>
                  </a:lnTo>
                  <a:lnTo>
                    <a:pt x="4680" y="30571"/>
                  </a:lnTo>
                  <a:lnTo>
                    <a:pt x="4411" y="30504"/>
                  </a:lnTo>
                  <a:lnTo>
                    <a:pt x="4175" y="30436"/>
                  </a:lnTo>
                  <a:lnTo>
                    <a:pt x="3703" y="30268"/>
                  </a:lnTo>
                  <a:lnTo>
                    <a:pt x="2693" y="29830"/>
                  </a:lnTo>
                  <a:lnTo>
                    <a:pt x="2222" y="29628"/>
                  </a:lnTo>
                  <a:lnTo>
                    <a:pt x="1717" y="29460"/>
                  </a:lnTo>
                  <a:lnTo>
                    <a:pt x="842" y="29191"/>
                  </a:lnTo>
                  <a:lnTo>
                    <a:pt x="0" y="28888"/>
                  </a:lnTo>
                  <a:lnTo>
                    <a:pt x="0" y="29224"/>
                  </a:lnTo>
                  <a:lnTo>
                    <a:pt x="505" y="29393"/>
                  </a:lnTo>
                  <a:lnTo>
                    <a:pt x="1044" y="29561"/>
                  </a:lnTo>
                  <a:lnTo>
                    <a:pt x="2087" y="29864"/>
                  </a:lnTo>
                  <a:lnTo>
                    <a:pt x="2559" y="30032"/>
                  </a:lnTo>
                  <a:lnTo>
                    <a:pt x="3030" y="30234"/>
                  </a:lnTo>
                  <a:lnTo>
                    <a:pt x="3501" y="30436"/>
                  </a:lnTo>
                  <a:lnTo>
                    <a:pt x="3973" y="30638"/>
                  </a:lnTo>
                  <a:lnTo>
                    <a:pt x="4444" y="30773"/>
                  </a:lnTo>
                  <a:lnTo>
                    <a:pt x="4714" y="30840"/>
                  </a:lnTo>
                  <a:lnTo>
                    <a:pt x="4848" y="30840"/>
                  </a:lnTo>
                  <a:lnTo>
                    <a:pt x="4983" y="30807"/>
                  </a:lnTo>
                  <a:lnTo>
                    <a:pt x="5017" y="30874"/>
                  </a:lnTo>
                  <a:lnTo>
                    <a:pt x="5118" y="30908"/>
                  </a:lnTo>
                  <a:lnTo>
                    <a:pt x="5185" y="30874"/>
                  </a:lnTo>
                  <a:lnTo>
                    <a:pt x="5252" y="30807"/>
                  </a:lnTo>
                  <a:lnTo>
                    <a:pt x="6330" y="27642"/>
                  </a:lnTo>
                  <a:lnTo>
                    <a:pt x="7407" y="24477"/>
                  </a:lnTo>
                  <a:lnTo>
                    <a:pt x="8484" y="21312"/>
                  </a:lnTo>
                  <a:lnTo>
                    <a:pt x="9057" y="19730"/>
                  </a:lnTo>
                  <a:lnTo>
                    <a:pt x="9663" y="18181"/>
                  </a:lnTo>
                  <a:lnTo>
                    <a:pt x="10302" y="16498"/>
                  </a:lnTo>
                  <a:lnTo>
                    <a:pt x="10908" y="14814"/>
                  </a:lnTo>
                  <a:lnTo>
                    <a:pt x="12053" y="11447"/>
                  </a:lnTo>
                  <a:lnTo>
                    <a:pt x="12626" y="9831"/>
                  </a:lnTo>
                  <a:lnTo>
                    <a:pt x="13198" y="8182"/>
                  </a:lnTo>
                  <a:lnTo>
                    <a:pt x="13434" y="7340"/>
                  </a:lnTo>
                  <a:lnTo>
                    <a:pt x="13669" y="6498"/>
                  </a:lnTo>
                  <a:lnTo>
                    <a:pt x="13838" y="5657"/>
                  </a:lnTo>
                  <a:lnTo>
                    <a:pt x="13905" y="4815"/>
                  </a:lnTo>
                  <a:lnTo>
                    <a:pt x="14006" y="4781"/>
                  </a:lnTo>
                  <a:lnTo>
                    <a:pt x="14040" y="4714"/>
                  </a:lnTo>
                  <a:lnTo>
                    <a:pt x="14006" y="4647"/>
                  </a:lnTo>
                  <a:lnTo>
                    <a:pt x="13939" y="4579"/>
                  </a:lnTo>
                  <a:lnTo>
                    <a:pt x="13063" y="4276"/>
                  </a:lnTo>
                  <a:lnTo>
                    <a:pt x="12154" y="4040"/>
                  </a:lnTo>
                  <a:lnTo>
                    <a:pt x="11279" y="3771"/>
                  </a:lnTo>
                  <a:lnTo>
                    <a:pt x="10370" y="3535"/>
                  </a:lnTo>
                  <a:lnTo>
                    <a:pt x="9393" y="3199"/>
                  </a:lnTo>
                  <a:lnTo>
                    <a:pt x="8417" y="2862"/>
                  </a:lnTo>
                  <a:lnTo>
                    <a:pt x="6464" y="2121"/>
                  </a:lnTo>
                  <a:lnTo>
                    <a:pt x="5555" y="1785"/>
                  </a:lnTo>
                  <a:lnTo>
                    <a:pt x="4680" y="1482"/>
                  </a:lnTo>
                  <a:lnTo>
                    <a:pt x="3771" y="1212"/>
                  </a:lnTo>
                  <a:lnTo>
                    <a:pt x="2828" y="977"/>
                  </a:lnTo>
                  <a:lnTo>
                    <a:pt x="2323" y="842"/>
                  </a:lnTo>
                  <a:lnTo>
                    <a:pt x="1818" y="707"/>
                  </a:lnTo>
                  <a:lnTo>
                    <a:pt x="1347" y="539"/>
                  </a:lnTo>
                  <a:lnTo>
                    <a:pt x="875" y="337"/>
                  </a:lnTo>
                  <a:lnTo>
                    <a:pt x="438" y="135"/>
                  </a:lnTo>
                  <a:lnTo>
                    <a:pt x="236" y="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39" name="Google Shape;1539;p10"/>
            <p:cNvSpPr/>
            <p:nvPr/>
          </p:nvSpPr>
          <p:spPr>
            <a:xfrm>
              <a:off x="3187975" y="1455225"/>
              <a:ext cx="118700" cy="109425"/>
            </a:xfrm>
            <a:custGeom>
              <a:rect b="b" l="l" r="r" t="t"/>
              <a:pathLst>
                <a:path extrusionOk="0" h="4377" w="4748">
                  <a:moveTo>
                    <a:pt x="606" y="202"/>
                  </a:moveTo>
                  <a:lnTo>
                    <a:pt x="674" y="269"/>
                  </a:lnTo>
                  <a:lnTo>
                    <a:pt x="775" y="370"/>
                  </a:lnTo>
                  <a:lnTo>
                    <a:pt x="943" y="539"/>
                  </a:lnTo>
                  <a:lnTo>
                    <a:pt x="1482" y="1077"/>
                  </a:lnTo>
                  <a:lnTo>
                    <a:pt x="1987" y="1650"/>
                  </a:lnTo>
                  <a:lnTo>
                    <a:pt x="2559" y="2256"/>
                  </a:lnTo>
                  <a:lnTo>
                    <a:pt x="3165" y="2794"/>
                  </a:lnTo>
                  <a:lnTo>
                    <a:pt x="3333" y="2895"/>
                  </a:lnTo>
                  <a:lnTo>
                    <a:pt x="3502" y="3030"/>
                  </a:lnTo>
                  <a:lnTo>
                    <a:pt x="3872" y="3232"/>
                  </a:lnTo>
                  <a:lnTo>
                    <a:pt x="4040" y="3333"/>
                  </a:lnTo>
                  <a:lnTo>
                    <a:pt x="4209" y="3468"/>
                  </a:lnTo>
                  <a:lnTo>
                    <a:pt x="4310" y="3636"/>
                  </a:lnTo>
                  <a:lnTo>
                    <a:pt x="4377" y="3805"/>
                  </a:lnTo>
                  <a:lnTo>
                    <a:pt x="4243" y="3838"/>
                  </a:lnTo>
                  <a:lnTo>
                    <a:pt x="4141" y="3805"/>
                  </a:lnTo>
                  <a:lnTo>
                    <a:pt x="4007" y="3737"/>
                  </a:lnTo>
                  <a:lnTo>
                    <a:pt x="3906" y="3636"/>
                  </a:lnTo>
                  <a:lnTo>
                    <a:pt x="3805" y="3501"/>
                  </a:lnTo>
                  <a:lnTo>
                    <a:pt x="3704" y="3400"/>
                  </a:lnTo>
                  <a:lnTo>
                    <a:pt x="3468" y="3198"/>
                  </a:lnTo>
                  <a:lnTo>
                    <a:pt x="3199" y="2996"/>
                  </a:lnTo>
                  <a:lnTo>
                    <a:pt x="2929" y="2828"/>
                  </a:lnTo>
                  <a:lnTo>
                    <a:pt x="2357" y="2525"/>
                  </a:lnTo>
                  <a:lnTo>
                    <a:pt x="2020" y="2289"/>
                  </a:lnTo>
                  <a:lnTo>
                    <a:pt x="1684" y="2020"/>
                  </a:lnTo>
                  <a:lnTo>
                    <a:pt x="1381" y="1751"/>
                  </a:lnTo>
                  <a:lnTo>
                    <a:pt x="1078" y="1448"/>
                  </a:lnTo>
                  <a:lnTo>
                    <a:pt x="640" y="943"/>
                  </a:lnTo>
                  <a:lnTo>
                    <a:pt x="404" y="707"/>
                  </a:lnTo>
                  <a:lnTo>
                    <a:pt x="169" y="505"/>
                  </a:lnTo>
                  <a:lnTo>
                    <a:pt x="202" y="471"/>
                  </a:lnTo>
                  <a:lnTo>
                    <a:pt x="337" y="337"/>
                  </a:lnTo>
                  <a:lnTo>
                    <a:pt x="472" y="269"/>
                  </a:lnTo>
                  <a:lnTo>
                    <a:pt x="606" y="202"/>
                  </a:lnTo>
                  <a:close/>
                  <a:moveTo>
                    <a:pt x="505" y="0"/>
                  </a:moveTo>
                  <a:lnTo>
                    <a:pt x="371" y="67"/>
                  </a:lnTo>
                  <a:lnTo>
                    <a:pt x="169" y="202"/>
                  </a:lnTo>
                  <a:lnTo>
                    <a:pt x="34" y="370"/>
                  </a:lnTo>
                  <a:lnTo>
                    <a:pt x="0" y="404"/>
                  </a:lnTo>
                  <a:lnTo>
                    <a:pt x="0" y="471"/>
                  </a:lnTo>
                  <a:lnTo>
                    <a:pt x="34" y="505"/>
                  </a:lnTo>
                  <a:lnTo>
                    <a:pt x="68" y="539"/>
                  </a:lnTo>
                  <a:lnTo>
                    <a:pt x="135" y="505"/>
                  </a:lnTo>
                  <a:lnTo>
                    <a:pt x="303" y="707"/>
                  </a:lnTo>
                  <a:lnTo>
                    <a:pt x="505" y="943"/>
                  </a:lnTo>
                  <a:lnTo>
                    <a:pt x="808" y="1414"/>
                  </a:lnTo>
                  <a:lnTo>
                    <a:pt x="1246" y="1885"/>
                  </a:lnTo>
                  <a:lnTo>
                    <a:pt x="1717" y="2323"/>
                  </a:lnTo>
                  <a:lnTo>
                    <a:pt x="2020" y="2525"/>
                  </a:lnTo>
                  <a:lnTo>
                    <a:pt x="2323" y="2727"/>
                  </a:lnTo>
                  <a:lnTo>
                    <a:pt x="2929" y="3097"/>
                  </a:lnTo>
                  <a:lnTo>
                    <a:pt x="3199" y="3299"/>
                  </a:lnTo>
                  <a:lnTo>
                    <a:pt x="3468" y="3501"/>
                  </a:lnTo>
                  <a:lnTo>
                    <a:pt x="3737" y="3771"/>
                  </a:lnTo>
                  <a:lnTo>
                    <a:pt x="3939" y="4074"/>
                  </a:lnTo>
                  <a:lnTo>
                    <a:pt x="4040" y="4209"/>
                  </a:lnTo>
                  <a:lnTo>
                    <a:pt x="4141" y="4276"/>
                  </a:lnTo>
                  <a:lnTo>
                    <a:pt x="4243" y="4343"/>
                  </a:lnTo>
                  <a:lnTo>
                    <a:pt x="4344" y="4377"/>
                  </a:lnTo>
                  <a:lnTo>
                    <a:pt x="4411" y="4377"/>
                  </a:lnTo>
                  <a:lnTo>
                    <a:pt x="4512" y="4343"/>
                  </a:lnTo>
                  <a:lnTo>
                    <a:pt x="4647" y="4209"/>
                  </a:lnTo>
                  <a:lnTo>
                    <a:pt x="4748" y="4074"/>
                  </a:lnTo>
                  <a:lnTo>
                    <a:pt x="4748" y="3872"/>
                  </a:lnTo>
                  <a:lnTo>
                    <a:pt x="4748" y="3805"/>
                  </a:lnTo>
                  <a:lnTo>
                    <a:pt x="4680" y="3704"/>
                  </a:lnTo>
                  <a:lnTo>
                    <a:pt x="4613" y="3636"/>
                  </a:lnTo>
                  <a:lnTo>
                    <a:pt x="4512" y="3569"/>
                  </a:lnTo>
                  <a:lnTo>
                    <a:pt x="4445" y="3434"/>
                  </a:lnTo>
                  <a:lnTo>
                    <a:pt x="4310" y="3266"/>
                  </a:lnTo>
                  <a:lnTo>
                    <a:pt x="4209" y="3165"/>
                  </a:lnTo>
                  <a:lnTo>
                    <a:pt x="4074" y="3097"/>
                  </a:lnTo>
                  <a:lnTo>
                    <a:pt x="3771" y="2963"/>
                  </a:lnTo>
                  <a:lnTo>
                    <a:pt x="3535" y="2828"/>
                  </a:lnTo>
                  <a:lnTo>
                    <a:pt x="3300" y="2660"/>
                  </a:lnTo>
                  <a:lnTo>
                    <a:pt x="2828" y="2256"/>
                  </a:lnTo>
                  <a:lnTo>
                    <a:pt x="2189" y="1582"/>
                  </a:lnTo>
                  <a:lnTo>
                    <a:pt x="1549" y="875"/>
                  </a:lnTo>
                  <a:lnTo>
                    <a:pt x="1111" y="471"/>
                  </a:lnTo>
                  <a:lnTo>
                    <a:pt x="909" y="269"/>
                  </a:lnTo>
                  <a:lnTo>
                    <a:pt x="674" y="101"/>
                  </a:lnTo>
                  <a:lnTo>
                    <a:pt x="640" y="34"/>
                  </a:lnTo>
                  <a:lnTo>
                    <a:pt x="60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0" name="Google Shape;1540;p10"/>
            <p:cNvSpPr/>
            <p:nvPr/>
          </p:nvSpPr>
          <p:spPr>
            <a:xfrm>
              <a:off x="434775" y="1035200"/>
              <a:ext cx="10125" cy="11825"/>
            </a:xfrm>
            <a:custGeom>
              <a:rect b="b" l="l" r="r" t="t"/>
              <a:pathLst>
                <a:path extrusionOk="0" h="473" w="405">
                  <a:moveTo>
                    <a:pt x="202" y="1"/>
                  </a:moveTo>
                  <a:lnTo>
                    <a:pt x="101" y="68"/>
                  </a:lnTo>
                  <a:lnTo>
                    <a:pt x="68" y="102"/>
                  </a:lnTo>
                  <a:lnTo>
                    <a:pt x="34" y="135"/>
                  </a:lnTo>
                  <a:lnTo>
                    <a:pt x="0" y="270"/>
                  </a:lnTo>
                  <a:lnTo>
                    <a:pt x="0" y="371"/>
                  </a:lnTo>
                  <a:lnTo>
                    <a:pt x="68" y="438"/>
                  </a:lnTo>
                  <a:lnTo>
                    <a:pt x="135" y="472"/>
                  </a:lnTo>
                  <a:lnTo>
                    <a:pt x="236" y="438"/>
                  </a:lnTo>
                  <a:lnTo>
                    <a:pt x="303" y="405"/>
                  </a:lnTo>
                  <a:lnTo>
                    <a:pt x="371" y="304"/>
                  </a:lnTo>
                  <a:lnTo>
                    <a:pt x="371" y="270"/>
                  </a:lnTo>
                  <a:lnTo>
                    <a:pt x="404" y="270"/>
                  </a:lnTo>
                  <a:lnTo>
                    <a:pt x="404" y="203"/>
                  </a:lnTo>
                  <a:lnTo>
                    <a:pt x="404" y="169"/>
                  </a:lnTo>
                  <a:lnTo>
                    <a:pt x="404" y="102"/>
                  </a:lnTo>
                  <a:lnTo>
                    <a:pt x="371" y="68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1" name="Google Shape;1541;p10"/>
            <p:cNvSpPr/>
            <p:nvPr/>
          </p:nvSpPr>
          <p:spPr>
            <a:xfrm>
              <a:off x="577850" y="270950"/>
              <a:ext cx="194475" cy="158250"/>
            </a:xfrm>
            <a:custGeom>
              <a:rect b="b" l="l" r="r" t="t"/>
              <a:pathLst>
                <a:path extrusionOk="0" h="6330" w="7779">
                  <a:moveTo>
                    <a:pt x="5893" y="168"/>
                  </a:moveTo>
                  <a:lnTo>
                    <a:pt x="6196" y="202"/>
                  </a:lnTo>
                  <a:lnTo>
                    <a:pt x="6532" y="269"/>
                  </a:lnTo>
                  <a:lnTo>
                    <a:pt x="6835" y="337"/>
                  </a:lnTo>
                  <a:lnTo>
                    <a:pt x="7105" y="438"/>
                  </a:lnTo>
                  <a:lnTo>
                    <a:pt x="7239" y="673"/>
                  </a:lnTo>
                  <a:lnTo>
                    <a:pt x="7340" y="909"/>
                  </a:lnTo>
                  <a:lnTo>
                    <a:pt x="5960" y="943"/>
                  </a:lnTo>
                  <a:lnTo>
                    <a:pt x="4613" y="976"/>
                  </a:lnTo>
                  <a:lnTo>
                    <a:pt x="2795" y="976"/>
                  </a:lnTo>
                  <a:lnTo>
                    <a:pt x="2189" y="1010"/>
                  </a:lnTo>
                  <a:lnTo>
                    <a:pt x="2189" y="1010"/>
                  </a:lnTo>
                  <a:lnTo>
                    <a:pt x="3368" y="606"/>
                  </a:lnTo>
                  <a:lnTo>
                    <a:pt x="4007" y="438"/>
                  </a:lnTo>
                  <a:lnTo>
                    <a:pt x="4647" y="303"/>
                  </a:lnTo>
                  <a:lnTo>
                    <a:pt x="5287" y="202"/>
                  </a:lnTo>
                  <a:lnTo>
                    <a:pt x="5590" y="168"/>
                  </a:lnTo>
                  <a:close/>
                  <a:moveTo>
                    <a:pt x="6768" y="1111"/>
                  </a:moveTo>
                  <a:lnTo>
                    <a:pt x="6027" y="1347"/>
                  </a:lnTo>
                  <a:lnTo>
                    <a:pt x="4984" y="1717"/>
                  </a:lnTo>
                  <a:lnTo>
                    <a:pt x="4445" y="1919"/>
                  </a:lnTo>
                  <a:lnTo>
                    <a:pt x="3940" y="2155"/>
                  </a:lnTo>
                  <a:lnTo>
                    <a:pt x="3637" y="2323"/>
                  </a:lnTo>
                  <a:lnTo>
                    <a:pt x="3334" y="2525"/>
                  </a:lnTo>
                  <a:lnTo>
                    <a:pt x="3065" y="2761"/>
                  </a:lnTo>
                  <a:lnTo>
                    <a:pt x="2795" y="2997"/>
                  </a:lnTo>
                  <a:lnTo>
                    <a:pt x="2762" y="2997"/>
                  </a:lnTo>
                  <a:lnTo>
                    <a:pt x="2459" y="3030"/>
                  </a:lnTo>
                  <a:lnTo>
                    <a:pt x="2155" y="3064"/>
                  </a:lnTo>
                  <a:lnTo>
                    <a:pt x="1516" y="3030"/>
                  </a:lnTo>
                  <a:lnTo>
                    <a:pt x="876" y="2997"/>
                  </a:lnTo>
                  <a:lnTo>
                    <a:pt x="539" y="3030"/>
                  </a:lnTo>
                  <a:lnTo>
                    <a:pt x="236" y="3098"/>
                  </a:lnTo>
                  <a:lnTo>
                    <a:pt x="236" y="2795"/>
                  </a:lnTo>
                  <a:lnTo>
                    <a:pt x="270" y="2424"/>
                  </a:lnTo>
                  <a:lnTo>
                    <a:pt x="337" y="2155"/>
                  </a:lnTo>
                  <a:lnTo>
                    <a:pt x="472" y="1885"/>
                  </a:lnTo>
                  <a:lnTo>
                    <a:pt x="640" y="1683"/>
                  </a:lnTo>
                  <a:lnTo>
                    <a:pt x="842" y="1515"/>
                  </a:lnTo>
                  <a:lnTo>
                    <a:pt x="1078" y="1380"/>
                  </a:lnTo>
                  <a:lnTo>
                    <a:pt x="1347" y="1246"/>
                  </a:lnTo>
                  <a:lnTo>
                    <a:pt x="1617" y="1145"/>
                  </a:lnTo>
                  <a:lnTo>
                    <a:pt x="2256" y="1212"/>
                  </a:lnTo>
                  <a:lnTo>
                    <a:pt x="4176" y="1212"/>
                  </a:lnTo>
                  <a:lnTo>
                    <a:pt x="5489" y="1145"/>
                  </a:lnTo>
                  <a:lnTo>
                    <a:pt x="6768" y="1111"/>
                  </a:lnTo>
                  <a:close/>
                  <a:moveTo>
                    <a:pt x="7441" y="1212"/>
                  </a:moveTo>
                  <a:lnTo>
                    <a:pt x="7509" y="1616"/>
                  </a:lnTo>
                  <a:lnTo>
                    <a:pt x="7509" y="2054"/>
                  </a:lnTo>
                  <a:lnTo>
                    <a:pt x="7475" y="2087"/>
                  </a:lnTo>
                  <a:lnTo>
                    <a:pt x="7307" y="2222"/>
                  </a:lnTo>
                  <a:lnTo>
                    <a:pt x="7105" y="2357"/>
                  </a:lnTo>
                  <a:lnTo>
                    <a:pt x="6869" y="2458"/>
                  </a:lnTo>
                  <a:lnTo>
                    <a:pt x="6600" y="2525"/>
                  </a:lnTo>
                  <a:lnTo>
                    <a:pt x="6061" y="2693"/>
                  </a:lnTo>
                  <a:lnTo>
                    <a:pt x="5623" y="2828"/>
                  </a:lnTo>
                  <a:lnTo>
                    <a:pt x="4748" y="3131"/>
                  </a:lnTo>
                  <a:lnTo>
                    <a:pt x="3906" y="3502"/>
                  </a:lnTo>
                  <a:lnTo>
                    <a:pt x="3570" y="3670"/>
                  </a:lnTo>
                  <a:lnTo>
                    <a:pt x="3300" y="3872"/>
                  </a:lnTo>
                  <a:lnTo>
                    <a:pt x="3031" y="4108"/>
                  </a:lnTo>
                  <a:lnTo>
                    <a:pt x="2829" y="4377"/>
                  </a:lnTo>
                  <a:lnTo>
                    <a:pt x="2694" y="4579"/>
                  </a:lnTo>
                  <a:lnTo>
                    <a:pt x="2627" y="4781"/>
                  </a:lnTo>
                  <a:lnTo>
                    <a:pt x="2492" y="5185"/>
                  </a:lnTo>
                  <a:lnTo>
                    <a:pt x="2425" y="5387"/>
                  </a:lnTo>
                  <a:lnTo>
                    <a:pt x="2358" y="5589"/>
                  </a:lnTo>
                  <a:lnTo>
                    <a:pt x="2223" y="5791"/>
                  </a:lnTo>
                  <a:lnTo>
                    <a:pt x="2088" y="5959"/>
                  </a:lnTo>
                  <a:lnTo>
                    <a:pt x="2054" y="6027"/>
                  </a:lnTo>
                  <a:lnTo>
                    <a:pt x="1751" y="5892"/>
                  </a:lnTo>
                  <a:lnTo>
                    <a:pt x="1415" y="5724"/>
                  </a:lnTo>
                  <a:lnTo>
                    <a:pt x="1145" y="5488"/>
                  </a:lnTo>
                  <a:lnTo>
                    <a:pt x="876" y="5185"/>
                  </a:lnTo>
                  <a:lnTo>
                    <a:pt x="741" y="4983"/>
                  </a:lnTo>
                  <a:lnTo>
                    <a:pt x="640" y="4747"/>
                  </a:lnTo>
                  <a:lnTo>
                    <a:pt x="438" y="4242"/>
                  </a:lnTo>
                  <a:lnTo>
                    <a:pt x="304" y="3737"/>
                  </a:lnTo>
                  <a:lnTo>
                    <a:pt x="270" y="3199"/>
                  </a:lnTo>
                  <a:lnTo>
                    <a:pt x="270" y="3199"/>
                  </a:lnTo>
                  <a:lnTo>
                    <a:pt x="573" y="3266"/>
                  </a:lnTo>
                  <a:lnTo>
                    <a:pt x="2021" y="3266"/>
                  </a:lnTo>
                  <a:lnTo>
                    <a:pt x="2560" y="3232"/>
                  </a:lnTo>
                  <a:lnTo>
                    <a:pt x="2155" y="3737"/>
                  </a:lnTo>
                  <a:lnTo>
                    <a:pt x="1751" y="4242"/>
                  </a:lnTo>
                  <a:lnTo>
                    <a:pt x="1011" y="5286"/>
                  </a:lnTo>
                  <a:lnTo>
                    <a:pt x="1011" y="5320"/>
                  </a:lnTo>
                  <a:lnTo>
                    <a:pt x="1044" y="5353"/>
                  </a:lnTo>
                  <a:lnTo>
                    <a:pt x="1112" y="5353"/>
                  </a:lnTo>
                  <a:lnTo>
                    <a:pt x="1280" y="5185"/>
                  </a:lnTo>
                  <a:lnTo>
                    <a:pt x="1448" y="5017"/>
                  </a:lnTo>
                  <a:lnTo>
                    <a:pt x="1751" y="4646"/>
                  </a:lnTo>
                  <a:lnTo>
                    <a:pt x="2324" y="3872"/>
                  </a:lnTo>
                  <a:lnTo>
                    <a:pt x="2694" y="3401"/>
                  </a:lnTo>
                  <a:lnTo>
                    <a:pt x="3098" y="2997"/>
                  </a:lnTo>
                  <a:lnTo>
                    <a:pt x="3536" y="2626"/>
                  </a:lnTo>
                  <a:lnTo>
                    <a:pt x="4041" y="2323"/>
                  </a:lnTo>
                  <a:lnTo>
                    <a:pt x="4445" y="2121"/>
                  </a:lnTo>
                  <a:lnTo>
                    <a:pt x="4849" y="1953"/>
                  </a:lnTo>
                  <a:lnTo>
                    <a:pt x="5724" y="1683"/>
                  </a:lnTo>
                  <a:lnTo>
                    <a:pt x="7441" y="1212"/>
                  </a:lnTo>
                  <a:close/>
                  <a:moveTo>
                    <a:pt x="7509" y="2390"/>
                  </a:moveTo>
                  <a:lnTo>
                    <a:pt x="7441" y="2795"/>
                  </a:lnTo>
                  <a:lnTo>
                    <a:pt x="7307" y="3199"/>
                  </a:lnTo>
                  <a:lnTo>
                    <a:pt x="7172" y="3603"/>
                  </a:lnTo>
                  <a:lnTo>
                    <a:pt x="6970" y="3973"/>
                  </a:lnTo>
                  <a:lnTo>
                    <a:pt x="6768" y="4310"/>
                  </a:lnTo>
                  <a:lnTo>
                    <a:pt x="6532" y="4646"/>
                  </a:lnTo>
                  <a:lnTo>
                    <a:pt x="6263" y="4916"/>
                  </a:lnTo>
                  <a:lnTo>
                    <a:pt x="5960" y="5151"/>
                  </a:lnTo>
                  <a:lnTo>
                    <a:pt x="5691" y="5320"/>
                  </a:lnTo>
                  <a:lnTo>
                    <a:pt x="5421" y="5454"/>
                  </a:lnTo>
                  <a:lnTo>
                    <a:pt x="4849" y="5656"/>
                  </a:lnTo>
                  <a:lnTo>
                    <a:pt x="4277" y="5825"/>
                  </a:lnTo>
                  <a:lnTo>
                    <a:pt x="3671" y="5959"/>
                  </a:lnTo>
                  <a:lnTo>
                    <a:pt x="3300" y="6027"/>
                  </a:lnTo>
                  <a:lnTo>
                    <a:pt x="2930" y="6060"/>
                  </a:lnTo>
                  <a:lnTo>
                    <a:pt x="2223" y="6060"/>
                  </a:lnTo>
                  <a:lnTo>
                    <a:pt x="2425" y="5825"/>
                  </a:lnTo>
                  <a:lnTo>
                    <a:pt x="2560" y="5589"/>
                  </a:lnTo>
                  <a:lnTo>
                    <a:pt x="2661" y="5320"/>
                  </a:lnTo>
                  <a:lnTo>
                    <a:pt x="2762" y="5050"/>
                  </a:lnTo>
                  <a:lnTo>
                    <a:pt x="2863" y="4781"/>
                  </a:lnTo>
                  <a:lnTo>
                    <a:pt x="2964" y="4545"/>
                  </a:lnTo>
                  <a:lnTo>
                    <a:pt x="3132" y="4343"/>
                  </a:lnTo>
                  <a:lnTo>
                    <a:pt x="3267" y="4141"/>
                  </a:lnTo>
                  <a:lnTo>
                    <a:pt x="3469" y="3973"/>
                  </a:lnTo>
                  <a:lnTo>
                    <a:pt x="3671" y="3838"/>
                  </a:lnTo>
                  <a:lnTo>
                    <a:pt x="4142" y="3569"/>
                  </a:lnTo>
                  <a:lnTo>
                    <a:pt x="4681" y="3333"/>
                  </a:lnTo>
                  <a:lnTo>
                    <a:pt x="5219" y="3165"/>
                  </a:lnTo>
                  <a:lnTo>
                    <a:pt x="6297" y="2828"/>
                  </a:lnTo>
                  <a:lnTo>
                    <a:pt x="6903" y="2660"/>
                  </a:lnTo>
                  <a:lnTo>
                    <a:pt x="7206" y="2525"/>
                  </a:lnTo>
                  <a:lnTo>
                    <a:pt x="7509" y="2390"/>
                  </a:lnTo>
                  <a:close/>
                  <a:moveTo>
                    <a:pt x="5219" y="0"/>
                  </a:moveTo>
                  <a:lnTo>
                    <a:pt x="4613" y="67"/>
                  </a:lnTo>
                  <a:lnTo>
                    <a:pt x="3738" y="269"/>
                  </a:lnTo>
                  <a:lnTo>
                    <a:pt x="2896" y="505"/>
                  </a:lnTo>
                  <a:lnTo>
                    <a:pt x="2054" y="774"/>
                  </a:lnTo>
                  <a:lnTo>
                    <a:pt x="1213" y="1077"/>
                  </a:lnTo>
                  <a:lnTo>
                    <a:pt x="910" y="1212"/>
                  </a:lnTo>
                  <a:lnTo>
                    <a:pt x="640" y="1380"/>
                  </a:lnTo>
                  <a:lnTo>
                    <a:pt x="438" y="1616"/>
                  </a:lnTo>
                  <a:lnTo>
                    <a:pt x="270" y="1852"/>
                  </a:lnTo>
                  <a:lnTo>
                    <a:pt x="135" y="2121"/>
                  </a:lnTo>
                  <a:lnTo>
                    <a:pt x="68" y="2424"/>
                  </a:lnTo>
                  <a:lnTo>
                    <a:pt x="1" y="2727"/>
                  </a:lnTo>
                  <a:lnTo>
                    <a:pt x="1" y="3030"/>
                  </a:lnTo>
                  <a:lnTo>
                    <a:pt x="34" y="3367"/>
                  </a:lnTo>
                  <a:lnTo>
                    <a:pt x="68" y="3704"/>
                  </a:lnTo>
                  <a:lnTo>
                    <a:pt x="135" y="4007"/>
                  </a:lnTo>
                  <a:lnTo>
                    <a:pt x="236" y="4343"/>
                  </a:lnTo>
                  <a:lnTo>
                    <a:pt x="371" y="4646"/>
                  </a:lnTo>
                  <a:lnTo>
                    <a:pt x="506" y="4949"/>
                  </a:lnTo>
                  <a:lnTo>
                    <a:pt x="640" y="5219"/>
                  </a:lnTo>
                  <a:lnTo>
                    <a:pt x="809" y="5454"/>
                  </a:lnTo>
                  <a:lnTo>
                    <a:pt x="1011" y="5724"/>
                  </a:lnTo>
                  <a:lnTo>
                    <a:pt x="1280" y="5926"/>
                  </a:lnTo>
                  <a:lnTo>
                    <a:pt x="1549" y="6094"/>
                  </a:lnTo>
                  <a:lnTo>
                    <a:pt x="1819" y="6229"/>
                  </a:lnTo>
                  <a:lnTo>
                    <a:pt x="2155" y="6296"/>
                  </a:lnTo>
                  <a:lnTo>
                    <a:pt x="2459" y="6330"/>
                  </a:lnTo>
                  <a:lnTo>
                    <a:pt x="2795" y="6330"/>
                  </a:lnTo>
                  <a:lnTo>
                    <a:pt x="3132" y="6296"/>
                  </a:lnTo>
                  <a:lnTo>
                    <a:pt x="3906" y="6195"/>
                  </a:lnTo>
                  <a:lnTo>
                    <a:pt x="4647" y="5993"/>
                  </a:lnTo>
                  <a:lnTo>
                    <a:pt x="5017" y="5892"/>
                  </a:lnTo>
                  <a:lnTo>
                    <a:pt x="5388" y="5724"/>
                  </a:lnTo>
                  <a:lnTo>
                    <a:pt x="5758" y="5555"/>
                  </a:lnTo>
                  <a:lnTo>
                    <a:pt x="6095" y="5387"/>
                  </a:lnTo>
                  <a:lnTo>
                    <a:pt x="6364" y="5185"/>
                  </a:lnTo>
                  <a:lnTo>
                    <a:pt x="6600" y="4949"/>
                  </a:lnTo>
                  <a:lnTo>
                    <a:pt x="6835" y="4680"/>
                  </a:lnTo>
                  <a:lnTo>
                    <a:pt x="7037" y="4411"/>
                  </a:lnTo>
                  <a:lnTo>
                    <a:pt x="7239" y="4074"/>
                  </a:lnTo>
                  <a:lnTo>
                    <a:pt x="7408" y="3771"/>
                  </a:lnTo>
                  <a:lnTo>
                    <a:pt x="7542" y="3401"/>
                  </a:lnTo>
                  <a:lnTo>
                    <a:pt x="7643" y="3064"/>
                  </a:lnTo>
                  <a:lnTo>
                    <a:pt x="7711" y="2693"/>
                  </a:lnTo>
                  <a:lnTo>
                    <a:pt x="7744" y="2323"/>
                  </a:lnTo>
                  <a:lnTo>
                    <a:pt x="7778" y="1953"/>
                  </a:lnTo>
                  <a:lnTo>
                    <a:pt x="7744" y="1582"/>
                  </a:lnTo>
                  <a:lnTo>
                    <a:pt x="7677" y="1246"/>
                  </a:lnTo>
                  <a:lnTo>
                    <a:pt x="7610" y="909"/>
                  </a:lnTo>
                  <a:lnTo>
                    <a:pt x="7475" y="572"/>
                  </a:lnTo>
                  <a:lnTo>
                    <a:pt x="7307" y="303"/>
                  </a:lnTo>
                  <a:lnTo>
                    <a:pt x="7273" y="236"/>
                  </a:lnTo>
                  <a:lnTo>
                    <a:pt x="7172" y="236"/>
                  </a:lnTo>
                  <a:lnTo>
                    <a:pt x="7105" y="269"/>
                  </a:lnTo>
                  <a:lnTo>
                    <a:pt x="6835" y="168"/>
                  </a:lnTo>
                  <a:lnTo>
                    <a:pt x="6499" y="67"/>
                  </a:lnTo>
                  <a:lnTo>
                    <a:pt x="6196" y="34"/>
                  </a:lnTo>
                  <a:lnTo>
                    <a:pt x="5859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2" name="Google Shape;1542;p10"/>
            <p:cNvSpPr/>
            <p:nvPr/>
          </p:nvSpPr>
          <p:spPr>
            <a:xfrm>
              <a:off x="328725" y="961125"/>
              <a:ext cx="417500" cy="928425"/>
            </a:xfrm>
            <a:custGeom>
              <a:rect b="b" l="l" r="r" t="t"/>
              <a:pathLst>
                <a:path extrusionOk="0" h="37137" w="16700">
                  <a:moveTo>
                    <a:pt x="0" y="1"/>
                  </a:moveTo>
                  <a:lnTo>
                    <a:pt x="0" y="169"/>
                  </a:lnTo>
                  <a:lnTo>
                    <a:pt x="505" y="270"/>
                  </a:lnTo>
                  <a:lnTo>
                    <a:pt x="976" y="439"/>
                  </a:lnTo>
                  <a:lnTo>
                    <a:pt x="1953" y="809"/>
                  </a:lnTo>
                  <a:lnTo>
                    <a:pt x="2592" y="1011"/>
                  </a:lnTo>
                  <a:lnTo>
                    <a:pt x="3232" y="1179"/>
                  </a:lnTo>
                  <a:lnTo>
                    <a:pt x="3872" y="1348"/>
                  </a:lnTo>
                  <a:lnTo>
                    <a:pt x="4512" y="1550"/>
                  </a:lnTo>
                  <a:lnTo>
                    <a:pt x="7171" y="2358"/>
                  </a:lnTo>
                  <a:lnTo>
                    <a:pt x="8484" y="2795"/>
                  </a:lnTo>
                  <a:lnTo>
                    <a:pt x="9831" y="3233"/>
                  </a:lnTo>
                  <a:lnTo>
                    <a:pt x="12019" y="4007"/>
                  </a:lnTo>
                  <a:lnTo>
                    <a:pt x="14242" y="4815"/>
                  </a:lnTo>
                  <a:lnTo>
                    <a:pt x="14747" y="4984"/>
                  </a:lnTo>
                  <a:lnTo>
                    <a:pt x="15252" y="5186"/>
                  </a:lnTo>
                  <a:lnTo>
                    <a:pt x="15757" y="5455"/>
                  </a:lnTo>
                  <a:lnTo>
                    <a:pt x="15959" y="5623"/>
                  </a:lnTo>
                  <a:lnTo>
                    <a:pt x="16194" y="5792"/>
                  </a:lnTo>
                  <a:lnTo>
                    <a:pt x="16329" y="5960"/>
                  </a:lnTo>
                  <a:lnTo>
                    <a:pt x="16396" y="6162"/>
                  </a:lnTo>
                  <a:lnTo>
                    <a:pt x="16430" y="6431"/>
                  </a:lnTo>
                  <a:lnTo>
                    <a:pt x="16430" y="6768"/>
                  </a:lnTo>
                  <a:lnTo>
                    <a:pt x="16430" y="7105"/>
                  </a:lnTo>
                  <a:lnTo>
                    <a:pt x="16363" y="7475"/>
                  </a:lnTo>
                  <a:lnTo>
                    <a:pt x="16228" y="8283"/>
                  </a:lnTo>
                  <a:lnTo>
                    <a:pt x="16026" y="9091"/>
                  </a:lnTo>
                  <a:lnTo>
                    <a:pt x="15790" y="9798"/>
                  </a:lnTo>
                  <a:lnTo>
                    <a:pt x="15487" y="10808"/>
                  </a:lnTo>
                  <a:lnTo>
                    <a:pt x="15285" y="11448"/>
                  </a:lnTo>
                  <a:lnTo>
                    <a:pt x="15083" y="12054"/>
                  </a:lnTo>
                  <a:lnTo>
                    <a:pt x="14612" y="13333"/>
                  </a:lnTo>
                  <a:lnTo>
                    <a:pt x="14141" y="14613"/>
                  </a:lnTo>
                  <a:lnTo>
                    <a:pt x="13703" y="15892"/>
                  </a:lnTo>
                  <a:lnTo>
                    <a:pt x="13299" y="17172"/>
                  </a:lnTo>
                  <a:lnTo>
                    <a:pt x="12929" y="18485"/>
                  </a:lnTo>
                  <a:lnTo>
                    <a:pt x="12525" y="19831"/>
                  </a:lnTo>
                  <a:lnTo>
                    <a:pt x="12120" y="21144"/>
                  </a:lnTo>
                  <a:lnTo>
                    <a:pt x="11211" y="23838"/>
                  </a:lnTo>
                  <a:lnTo>
                    <a:pt x="9326" y="29124"/>
                  </a:lnTo>
                  <a:lnTo>
                    <a:pt x="7508" y="34376"/>
                  </a:lnTo>
                  <a:lnTo>
                    <a:pt x="7340" y="34982"/>
                  </a:lnTo>
                  <a:lnTo>
                    <a:pt x="7138" y="35655"/>
                  </a:lnTo>
                  <a:lnTo>
                    <a:pt x="7003" y="35992"/>
                  </a:lnTo>
                  <a:lnTo>
                    <a:pt x="6835" y="36261"/>
                  </a:lnTo>
                  <a:lnTo>
                    <a:pt x="6599" y="36497"/>
                  </a:lnTo>
                  <a:lnTo>
                    <a:pt x="6498" y="36598"/>
                  </a:lnTo>
                  <a:lnTo>
                    <a:pt x="6363" y="36699"/>
                  </a:lnTo>
                  <a:lnTo>
                    <a:pt x="6161" y="36800"/>
                  </a:lnTo>
                  <a:lnTo>
                    <a:pt x="5926" y="36834"/>
                  </a:lnTo>
                  <a:lnTo>
                    <a:pt x="5690" y="36867"/>
                  </a:lnTo>
                  <a:lnTo>
                    <a:pt x="5454" y="36834"/>
                  </a:lnTo>
                  <a:lnTo>
                    <a:pt x="4983" y="36733"/>
                  </a:lnTo>
                  <a:lnTo>
                    <a:pt x="4512" y="36598"/>
                  </a:lnTo>
                  <a:lnTo>
                    <a:pt x="4074" y="36430"/>
                  </a:lnTo>
                  <a:lnTo>
                    <a:pt x="3670" y="36228"/>
                  </a:lnTo>
                  <a:lnTo>
                    <a:pt x="2794" y="35824"/>
                  </a:lnTo>
                  <a:lnTo>
                    <a:pt x="2525" y="35689"/>
                  </a:lnTo>
                  <a:lnTo>
                    <a:pt x="2222" y="35588"/>
                  </a:lnTo>
                  <a:lnTo>
                    <a:pt x="1616" y="35386"/>
                  </a:lnTo>
                  <a:lnTo>
                    <a:pt x="1010" y="35218"/>
                  </a:lnTo>
                  <a:lnTo>
                    <a:pt x="404" y="35049"/>
                  </a:lnTo>
                  <a:lnTo>
                    <a:pt x="202" y="34948"/>
                  </a:lnTo>
                  <a:lnTo>
                    <a:pt x="0" y="34847"/>
                  </a:lnTo>
                  <a:lnTo>
                    <a:pt x="0" y="35184"/>
                  </a:lnTo>
                  <a:lnTo>
                    <a:pt x="505" y="35386"/>
                  </a:lnTo>
                  <a:lnTo>
                    <a:pt x="1044" y="35554"/>
                  </a:lnTo>
                  <a:lnTo>
                    <a:pt x="1650" y="35756"/>
                  </a:lnTo>
                  <a:lnTo>
                    <a:pt x="2222" y="35992"/>
                  </a:lnTo>
                  <a:lnTo>
                    <a:pt x="2828" y="36228"/>
                  </a:lnTo>
                  <a:lnTo>
                    <a:pt x="3400" y="36497"/>
                  </a:lnTo>
                  <a:lnTo>
                    <a:pt x="3804" y="36665"/>
                  </a:lnTo>
                  <a:lnTo>
                    <a:pt x="4209" y="36834"/>
                  </a:lnTo>
                  <a:lnTo>
                    <a:pt x="4613" y="36968"/>
                  </a:lnTo>
                  <a:lnTo>
                    <a:pt x="5050" y="37103"/>
                  </a:lnTo>
                  <a:lnTo>
                    <a:pt x="5387" y="37137"/>
                  </a:lnTo>
                  <a:lnTo>
                    <a:pt x="5690" y="37137"/>
                  </a:lnTo>
                  <a:lnTo>
                    <a:pt x="6027" y="37103"/>
                  </a:lnTo>
                  <a:lnTo>
                    <a:pt x="6330" y="37002"/>
                  </a:lnTo>
                  <a:lnTo>
                    <a:pt x="6599" y="36867"/>
                  </a:lnTo>
                  <a:lnTo>
                    <a:pt x="6835" y="36665"/>
                  </a:lnTo>
                  <a:lnTo>
                    <a:pt x="7037" y="36430"/>
                  </a:lnTo>
                  <a:lnTo>
                    <a:pt x="7205" y="36093"/>
                  </a:lnTo>
                  <a:lnTo>
                    <a:pt x="7710" y="34679"/>
                  </a:lnTo>
                  <a:lnTo>
                    <a:pt x="8181" y="33265"/>
                  </a:lnTo>
                  <a:lnTo>
                    <a:pt x="9158" y="30437"/>
                  </a:lnTo>
                  <a:lnTo>
                    <a:pt x="11178" y="24747"/>
                  </a:lnTo>
                  <a:lnTo>
                    <a:pt x="12154" y="21885"/>
                  </a:lnTo>
                  <a:lnTo>
                    <a:pt x="12592" y="20471"/>
                  </a:lnTo>
                  <a:lnTo>
                    <a:pt x="13030" y="19023"/>
                  </a:lnTo>
                  <a:lnTo>
                    <a:pt x="13838" y="16296"/>
                  </a:lnTo>
                  <a:lnTo>
                    <a:pt x="14275" y="14949"/>
                  </a:lnTo>
                  <a:lnTo>
                    <a:pt x="14747" y="13636"/>
                  </a:lnTo>
                  <a:lnTo>
                    <a:pt x="15252" y="12256"/>
                  </a:lnTo>
                  <a:lnTo>
                    <a:pt x="15723" y="10842"/>
                  </a:lnTo>
                  <a:lnTo>
                    <a:pt x="16060" y="9765"/>
                  </a:lnTo>
                  <a:lnTo>
                    <a:pt x="16329" y="8957"/>
                  </a:lnTo>
                  <a:lnTo>
                    <a:pt x="16531" y="8048"/>
                  </a:lnTo>
                  <a:lnTo>
                    <a:pt x="16632" y="7610"/>
                  </a:lnTo>
                  <a:lnTo>
                    <a:pt x="16666" y="7172"/>
                  </a:lnTo>
                  <a:lnTo>
                    <a:pt x="16699" y="6734"/>
                  </a:lnTo>
                  <a:lnTo>
                    <a:pt x="16666" y="6364"/>
                  </a:lnTo>
                  <a:lnTo>
                    <a:pt x="16598" y="5994"/>
                  </a:lnTo>
                  <a:lnTo>
                    <a:pt x="16464" y="5691"/>
                  </a:lnTo>
                  <a:lnTo>
                    <a:pt x="16363" y="5556"/>
                  </a:lnTo>
                  <a:lnTo>
                    <a:pt x="16262" y="5455"/>
                  </a:lnTo>
                  <a:lnTo>
                    <a:pt x="16127" y="5354"/>
                  </a:lnTo>
                  <a:lnTo>
                    <a:pt x="15992" y="5287"/>
                  </a:lnTo>
                  <a:lnTo>
                    <a:pt x="14982" y="4815"/>
                  </a:lnTo>
                  <a:lnTo>
                    <a:pt x="14477" y="4613"/>
                  </a:lnTo>
                  <a:lnTo>
                    <a:pt x="13972" y="4445"/>
                  </a:lnTo>
                  <a:lnTo>
                    <a:pt x="12659" y="3974"/>
                  </a:lnTo>
                  <a:lnTo>
                    <a:pt x="11346" y="3502"/>
                  </a:lnTo>
                  <a:lnTo>
                    <a:pt x="9831" y="2964"/>
                  </a:lnTo>
                  <a:lnTo>
                    <a:pt x="8316" y="2492"/>
                  </a:lnTo>
                  <a:lnTo>
                    <a:pt x="5286" y="1516"/>
                  </a:lnTo>
                  <a:lnTo>
                    <a:pt x="3737" y="1078"/>
                  </a:lnTo>
                  <a:lnTo>
                    <a:pt x="2188" y="641"/>
                  </a:lnTo>
                  <a:lnTo>
                    <a:pt x="1650" y="439"/>
                  </a:lnTo>
                  <a:lnTo>
                    <a:pt x="1111" y="237"/>
                  </a:lnTo>
                  <a:lnTo>
                    <a:pt x="842" y="136"/>
                  </a:lnTo>
                  <a:lnTo>
                    <a:pt x="572" y="68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3" name="Google Shape;1543;p10"/>
            <p:cNvSpPr/>
            <p:nvPr/>
          </p:nvSpPr>
          <p:spPr>
            <a:xfrm>
              <a:off x="554300" y="238125"/>
              <a:ext cx="479775" cy="203700"/>
            </a:xfrm>
            <a:custGeom>
              <a:rect b="b" l="l" r="r" t="t"/>
              <a:pathLst>
                <a:path extrusionOk="0" h="8148" w="19191">
                  <a:moveTo>
                    <a:pt x="9528" y="2761"/>
                  </a:moveTo>
                  <a:lnTo>
                    <a:pt x="9663" y="2794"/>
                  </a:lnTo>
                  <a:lnTo>
                    <a:pt x="9932" y="2895"/>
                  </a:lnTo>
                  <a:lnTo>
                    <a:pt x="10100" y="3030"/>
                  </a:lnTo>
                  <a:lnTo>
                    <a:pt x="10235" y="3165"/>
                  </a:lnTo>
                  <a:lnTo>
                    <a:pt x="10336" y="3333"/>
                  </a:lnTo>
                  <a:lnTo>
                    <a:pt x="9730" y="3367"/>
                  </a:lnTo>
                  <a:lnTo>
                    <a:pt x="9461" y="3367"/>
                  </a:lnTo>
                  <a:lnTo>
                    <a:pt x="9158" y="3434"/>
                  </a:lnTo>
                  <a:lnTo>
                    <a:pt x="9191" y="3400"/>
                  </a:lnTo>
                  <a:lnTo>
                    <a:pt x="9259" y="2963"/>
                  </a:lnTo>
                  <a:lnTo>
                    <a:pt x="9292" y="2828"/>
                  </a:lnTo>
                  <a:lnTo>
                    <a:pt x="9393" y="2761"/>
                  </a:lnTo>
                  <a:close/>
                  <a:moveTo>
                    <a:pt x="18618" y="3973"/>
                  </a:moveTo>
                  <a:lnTo>
                    <a:pt x="18719" y="4006"/>
                  </a:lnTo>
                  <a:lnTo>
                    <a:pt x="18820" y="4074"/>
                  </a:lnTo>
                  <a:lnTo>
                    <a:pt x="18888" y="4141"/>
                  </a:lnTo>
                  <a:lnTo>
                    <a:pt x="18955" y="4209"/>
                  </a:lnTo>
                  <a:lnTo>
                    <a:pt x="18989" y="4310"/>
                  </a:lnTo>
                  <a:lnTo>
                    <a:pt x="18989" y="4444"/>
                  </a:lnTo>
                  <a:lnTo>
                    <a:pt x="18989" y="4545"/>
                  </a:lnTo>
                  <a:lnTo>
                    <a:pt x="18955" y="4646"/>
                  </a:lnTo>
                  <a:lnTo>
                    <a:pt x="18854" y="4781"/>
                  </a:lnTo>
                  <a:lnTo>
                    <a:pt x="18719" y="4848"/>
                  </a:lnTo>
                  <a:lnTo>
                    <a:pt x="18585" y="4916"/>
                  </a:lnTo>
                  <a:lnTo>
                    <a:pt x="18450" y="4949"/>
                  </a:lnTo>
                  <a:lnTo>
                    <a:pt x="18214" y="4916"/>
                  </a:lnTo>
                  <a:lnTo>
                    <a:pt x="18012" y="4916"/>
                  </a:lnTo>
                  <a:lnTo>
                    <a:pt x="18181" y="4680"/>
                  </a:lnTo>
                  <a:lnTo>
                    <a:pt x="18349" y="4478"/>
                  </a:lnTo>
                  <a:lnTo>
                    <a:pt x="18484" y="4209"/>
                  </a:lnTo>
                  <a:lnTo>
                    <a:pt x="18618" y="3973"/>
                  </a:lnTo>
                  <a:close/>
                  <a:moveTo>
                    <a:pt x="1650" y="7171"/>
                  </a:moveTo>
                  <a:lnTo>
                    <a:pt x="1885" y="7373"/>
                  </a:lnTo>
                  <a:lnTo>
                    <a:pt x="2121" y="7542"/>
                  </a:lnTo>
                  <a:lnTo>
                    <a:pt x="2390" y="7676"/>
                  </a:lnTo>
                  <a:lnTo>
                    <a:pt x="2660" y="7811"/>
                  </a:lnTo>
                  <a:lnTo>
                    <a:pt x="2491" y="7878"/>
                  </a:lnTo>
                  <a:lnTo>
                    <a:pt x="2289" y="7946"/>
                  </a:lnTo>
                  <a:lnTo>
                    <a:pt x="2087" y="7946"/>
                  </a:lnTo>
                  <a:lnTo>
                    <a:pt x="1852" y="7912"/>
                  </a:lnTo>
                  <a:lnTo>
                    <a:pt x="1683" y="7845"/>
                  </a:lnTo>
                  <a:lnTo>
                    <a:pt x="1582" y="7777"/>
                  </a:lnTo>
                  <a:lnTo>
                    <a:pt x="1549" y="7710"/>
                  </a:lnTo>
                  <a:lnTo>
                    <a:pt x="1515" y="7609"/>
                  </a:lnTo>
                  <a:lnTo>
                    <a:pt x="1549" y="7542"/>
                  </a:lnTo>
                  <a:lnTo>
                    <a:pt x="1582" y="7340"/>
                  </a:lnTo>
                  <a:lnTo>
                    <a:pt x="1650" y="7171"/>
                  </a:lnTo>
                  <a:close/>
                  <a:moveTo>
                    <a:pt x="9090" y="0"/>
                  </a:moveTo>
                  <a:lnTo>
                    <a:pt x="7845" y="370"/>
                  </a:lnTo>
                  <a:lnTo>
                    <a:pt x="7373" y="471"/>
                  </a:lnTo>
                  <a:lnTo>
                    <a:pt x="6902" y="606"/>
                  </a:lnTo>
                  <a:lnTo>
                    <a:pt x="6397" y="707"/>
                  </a:lnTo>
                  <a:lnTo>
                    <a:pt x="5926" y="808"/>
                  </a:lnTo>
                  <a:lnTo>
                    <a:pt x="5017" y="1077"/>
                  </a:lnTo>
                  <a:lnTo>
                    <a:pt x="4141" y="1380"/>
                  </a:lnTo>
                  <a:lnTo>
                    <a:pt x="2323" y="1953"/>
                  </a:lnTo>
                  <a:lnTo>
                    <a:pt x="1549" y="2155"/>
                  </a:lnTo>
                  <a:lnTo>
                    <a:pt x="774" y="2390"/>
                  </a:lnTo>
                  <a:lnTo>
                    <a:pt x="438" y="2491"/>
                  </a:lnTo>
                  <a:lnTo>
                    <a:pt x="269" y="2559"/>
                  </a:lnTo>
                  <a:lnTo>
                    <a:pt x="135" y="2626"/>
                  </a:lnTo>
                  <a:lnTo>
                    <a:pt x="34" y="2626"/>
                  </a:lnTo>
                  <a:lnTo>
                    <a:pt x="34" y="2660"/>
                  </a:lnTo>
                  <a:lnTo>
                    <a:pt x="0" y="2727"/>
                  </a:lnTo>
                  <a:lnTo>
                    <a:pt x="0" y="3266"/>
                  </a:lnTo>
                  <a:lnTo>
                    <a:pt x="67" y="3838"/>
                  </a:lnTo>
                  <a:lnTo>
                    <a:pt x="168" y="4377"/>
                  </a:lnTo>
                  <a:lnTo>
                    <a:pt x="303" y="4949"/>
                  </a:lnTo>
                  <a:lnTo>
                    <a:pt x="539" y="5488"/>
                  </a:lnTo>
                  <a:lnTo>
                    <a:pt x="774" y="5993"/>
                  </a:lnTo>
                  <a:lnTo>
                    <a:pt x="1077" y="6464"/>
                  </a:lnTo>
                  <a:lnTo>
                    <a:pt x="1414" y="6902"/>
                  </a:lnTo>
                  <a:lnTo>
                    <a:pt x="1549" y="7070"/>
                  </a:lnTo>
                  <a:lnTo>
                    <a:pt x="1549" y="7104"/>
                  </a:lnTo>
                  <a:lnTo>
                    <a:pt x="1414" y="7306"/>
                  </a:lnTo>
                  <a:lnTo>
                    <a:pt x="1347" y="7542"/>
                  </a:lnTo>
                  <a:lnTo>
                    <a:pt x="1347" y="7676"/>
                  </a:lnTo>
                  <a:lnTo>
                    <a:pt x="1347" y="7777"/>
                  </a:lnTo>
                  <a:lnTo>
                    <a:pt x="1414" y="7878"/>
                  </a:lnTo>
                  <a:lnTo>
                    <a:pt x="1515" y="7979"/>
                  </a:lnTo>
                  <a:lnTo>
                    <a:pt x="1650" y="8047"/>
                  </a:lnTo>
                  <a:lnTo>
                    <a:pt x="1784" y="8114"/>
                  </a:lnTo>
                  <a:lnTo>
                    <a:pt x="1919" y="8148"/>
                  </a:lnTo>
                  <a:lnTo>
                    <a:pt x="2424" y="8148"/>
                  </a:lnTo>
                  <a:lnTo>
                    <a:pt x="2693" y="8047"/>
                  </a:lnTo>
                  <a:lnTo>
                    <a:pt x="2794" y="7979"/>
                  </a:lnTo>
                  <a:lnTo>
                    <a:pt x="2895" y="7912"/>
                  </a:lnTo>
                  <a:lnTo>
                    <a:pt x="3165" y="7979"/>
                  </a:lnTo>
                  <a:lnTo>
                    <a:pt x="3468" y="8047"/>
                  </a:lnTo>
                  <a:lnTo>
                    <a:pt x="4040" y="8148"/>
                  </a:lnTo>
                  <a:lnTo>
                    <a:pt x="4646" y="8148"/>
                  </a:lnTo>
                  <a:lnTo>
                    <a:pt x="5252" y="8080"/>
                  </a:lnTo>
                  <a:lnTo>
                    <a:pt x="5757" y="7946"/>
                  </a:lnTo>
                  <a:lnTo>
                    <a:pt x="6262" y="7811"/>
                  </a:lnTo>
                  <a:lnTo>
                    <a:pt x="6734" y="7609"/>
                  </a:lnTo>
                  <a:lnTo>
                    <a:pt x="7205" y="7373"/>
                  </a:lnTo>
                  <a:lnTo>
                    <a:pt x="7643" y="7070"/>
                  </a:lnTo>
                  <a:lnTo>
                    <a:pt x="8013" y="6734"/>
                  </a:lnTo>
                  <a:lnTo>
                    <a:pt x="8181" y="6565"/>
                  </a:lnTo>
                  <a:lnTo>
                    <a:pt x="8350" y="6330"/>
                  </a:lnTo>
                  <a:lnTo>
                    <a:pt x="8451" y="6128"/>
                  </a:lnTo>
                  <a:lnTo>
                    <a:pt x="8585" y="5892"/>
                  </a:lnTo>
                  <a:lnTo>
                    <a:pt x="8787" y="5320"/>
                  </a:lnTo>
                  <a:lnTo>
                    <a:pt x="8922" y="4781"/>
                  </a:lnTo>
                  <a:lnTo>
                    <a:pt x="9023" y="4209"/>
                  </a:lnTo>
                  <a:lnTo>
                    <a:pt x="9124" y="3636"/>
                  </a:lnTo>
                  <a:lnTo>
                    <a:pt x="10370" y="3535"/>
                  </a:lnTo>
                  <a:lnTo>
                    <a:pt x="10403" y="3501"/>
                  </a:lnTo>
                  <a:lnTo>
                    <a:pt x="10504" y="3771"/>
                  </a:lnTo>
                  <a:lnTo>
                    <a:pt x="10605" y="4040"/>
                  </a:lnTo>
                  <a:lnTo>
                    <a:pt x="10706" y="4242"/>
                  </a:lnTo>
                  <a:lnTo>
                    <a:pt x="10841" y="4444"/>
                  </a:lnTo>
                  <a:lnTo>
                    <a:pt x="11144" y="4781"/>
                  </a:lnTo>
                  <a:lnTo>
                    <a:pt x="11481" y="5118"/>
                  </a:lnTo>
                  <a:lnTo>
                    <a:pt x="11885" y="5387"/>
                  </a:lnTo>
                  <a:lnTo>
                    <a:pt x="12323" y="5623"/>
                  </a:lnTo>
                  <a:lnTo>
                    <a:pt x="12794" y="5825"/>
                  </a:lnTo>
                  <a:lnTo>
                    <a:pt x="13232" y="5959"/>
                  </a:lnTo>
                  <a:lnTo>
                    <a:pt x="13669" y="6060"/>
                  </a:lnTo>
                  <a:lnTo>
                    <a:pt x="14073" y="6128"/>
                  </a:lnTo>
                  <a:lnTo>
                    <a:pt x="14511" y="6161"/>
                  </a:lnTo>
                  <a:lnTo>
                    <a:pt x="14915" y="6161"/>
                  </a:lnTo>
                  <a:lnTo>
                    <a:pt x="15319" y="6128"/>
                  </a:lnTo>
                  <a:lnTo>
                    <a:pt x="15723" y="6060"/>
                  </a:lnTo>
                  <a:lnTo>
                    <a:pt x="16127" y="5959"/>
                  </a:lnTo>
                  <a:lnTo>
                    <a:pt x="16497" y="5858"/>
                  </a:lnTo>
                  <a:lnTo>
                    <a:pt x="16901" y="5690"/>
                  </a:lnTo>
                  <a:lnTo>
                    <a:pt x="17171" y="5555"/>
                  </a:lnTo>
                  <a:lnTo>
                    <a:pt x="17440" y="5387"/>
                  </a:lnTo>
                  <a:lnTo>
                    <a:pt x="17676" y="5219"/>
                  </a:lnTo>
                  <a:lnTo>
                    <a:pt x="17911" y="5017"/>
                  </a:lnTo>
                  <a:lnTo>
                    <a:pt x="18046" y="5084"/>
                  </a:lnTo>
                  <a:lnTo>
                    <a:pt x="18214" y="5118"/>
                  </a:lnTo>
                  <a:lnTo>
                    <a:pt x="18517" y="5118"/>
                  </a:lnTo>
                  <a:lnTo>
                    <a:pt x="18719" y="5050"/>
                  </a:lnTo>
                  <a:lnTo>
                    <a:pt x="18888" y="4983"/>
                  </a:lnTo>
                  <a:lnTo>
                    <a:pt x="19022" y="4848"/>
                  </a:lnTo>
                  <a:lnTo>
                    <a:pt x="19123" y="4714"/>
                  </a:lnTo>
                  <a:lnTo>
                    <a:pt x="19191" y="4579"/>
                  </a:lnTo>
                  <a:lnTo>
                    <a:pt x="19191" y="4411"/>
                  </a:lnTo>
                  <a:lnTo>
                    <a:pt x="19157" y="4276"/>
                  </a:lnTo>
                  <a:lnTo>
                    <a:pt x="19123" y="4141"/>
                  </a:lnTo>
                  <a:lnTo>
                    <a:pt x="19056" y="4040"/>
                  </a:lnTo>
                  <a:lnTo>
                    <a:pt x="18921" y="3905"/>
                  </a:lnTo>
                  <a:lnTo>
                    <a:pt x="18820" y="3838"/>
                  </a:lnTo>
                  <a:lnTo>
                    <a:pt x="18686" y="3804"/>
                  </a:lnTo>
                  <a:lnTo>
                    <a:pt x="18787" y="3400"/>
                  </a:lnTo>
                  <a:lnTo>
                    <a:pt x="18888" y="2996"/>
                  </a:lnTo>
                  <a:lnTo>
                    <a:pt x="18989" y="2357"/>
                  </a:lnTo>
                  <a:lnTo>
                    <a:pt x="19022" y="1717"/>
                  </a:lnTo>
                  <a:lnTo>
                    <a:pt x="19056" y="1077"/>
                  </a:lnTo>
                  <a:lnTo>
                    <a:pt x="19022" y="438"/>
                  </a:lnTo>
                  <a:lnTo>
                    <a:pt x="19022" y="0"/>
                  </a:lnTo>
                  <a:lnTo>
                    <a:pt x="18753" y="0"/>
                  </a:lnTo>
                  <a:lnTo>
                    <a:pt x="18753" y="640"/>
                  </a:lnTo>
                  <a:lnTo>
                    <a:pt x="18787" y="1279"/>
                  </a:lnTo>
                  <a:lnTo>
                    <a:pt x="18753" y="1919"/>
                  </a:lnTo>
                  <a:lnTo>
                    <a:pt x="18686" y="2559"/>
                  </a:lnTo>
                  <a:lnTo>
                    <a:pt x="18585" y="3165"/>
                  </a:lnTo>
                  <a:lnTo>
                    <a:pt x="18551" y="3400"/>
                  </a:lnTo>
                  <a:lnTo>
                    <a:pt x="18450" y="3636"/>
                  </a:lnTo>
                  <a:lnTo>
                    <a:pt x="18282" y="4074"/>
                  </a:lnTo>
                  <a:lnTo>
                    <a:pt x="18012" y="4478"/>
                  </a:lnTo>
                  <a:lnTo>
                    <a:pt x="17709" y="4815"/>
                  </a:lnTo>
                  <a:lnTo>
                    <a:pt x="17339" y="5118"/>
                  </a:lnTo>
                  <a:lnTo>
                    <a:pt x="16969" y="5353"/>
                  </a:lnTo>
                  <a:lnTo>
                    <a:pt x="16531" y="5555"/>
                  </a:lnTo>
                  <a:lnTo>
                    <a:pt x="16060" y="5724"/>
                  </a:lnTo>
                  <a:lnTo>
                    <a:pt x="15656" y="5825"/>
                  </a:lnTo>
                  <a:lnTo>
                    <a:pt x="15252" y="5858"/>
                  </a:lnTo>
                  <a:lnTo>
                    <a:pt x="14848" y="5892"/>
                  </a:lnTo>
                  <a:lnTo>
                    <a:pt x="14444" y="5892"/>
                  </a:lnTo>
                  <a:lnTo>
                    <a:pt x="14040" y="5858"/>
                  </a:lnTo>
                  <a:lnTo>
                    <a:pt x="13636" y="5791"/>
                  </a:lnTo>
                  <a:lnTo>
                    <a:pt x="13265" y="5690"/>
                  </a:lnTo>
                  <a:lnTo>
                    <a:pt x="12861" y="5589"/>
                  </a:lnTo>
                  <a:lnTo>
                    <a:pt x="12592" y="5454"/>
                  </a:lnTo>
                  <a:lnTo>
                    <a:pt x="12289" y="5320"/>
                  </a:lnTo>
                  <a:lnTo>
                    <a:pt x="12020" y="5151"/>
                  </a:lnTo>
                  <a:lnTo>
                    <a:pt x="11750" y="4983"/>
                  </a:lnTo>
                  <a:lnTo>
                    <a:pt x="11481" y="4781"/>
                  </a:lnTo>
                  <a:lnTo>
                    <a:pt x="11245" y="4545"/>
                  </a:lnTo>
                  <a:lnTo>
                    <a:pt x="11043" y="4310"/>
                  </a:lnTo>
                  <a:lnTo>
                    <a:pt x="10875" y="4040"/>
                  </a:lnTo>
                  <a:lnTo>
                    <a:pt x="10706" y="3703"/>
                  </a:lnTo>
                  <a:lnTo>
                    <a:pt x="10572" y="3367"/>
                  </a:lnTo>
                  <a:lnTo>
                    <a:pt x="10403" y="3030"/>
                  </a:lnTo>
                  <a:lnTo>
                    <a:pt x="10302" y="2862"/>
                  </a:lnTo>
                  <a:lnTo>
                    <a:pt x="10168" y="2727"/>
                  </a:lnTo>
                  <a:lnTo>
                    <a:pt x="9999" y="2626"/>
                  </a:lnTo>
                  <a:lnTo>
                    <a:pt x="9764" y="2559"/>
                  </a:lnTo>
                  <a:lnTo>
                    <a:pt x="9528" y="2491"/>
                  </a:lnTo>
                  <a:lnTo>
                    <a:pt x="9326" y="2525"/>
                  </a:lnTo>
                  <a:lnTo>
                    <a:pt x="9191" y="2592"/>
                  </a:lnTo>
                  <a:lnTo>
                    <a:pt x="9124" y="2660"/>
                  </a:lnTo>
                  <a:lnTo>
                    <a:pt x="9057" y="2761"/>
                  </a:lnTo>
                  <a:lnTo>
                    <a:pt x="9023" y="2862"/>
                  </a:lnTo>
                  <a:lnTo>
                    <a:pt x="8956" y="3097"/>
                  </a:lnTo>
                  <a:lnTo>
                    <a:pt x="8922" y="3367"/>
                  </a:lnTo>
                  <a:lnTo>
                    <a:pt x="8720" y="4478"/>
                  </a:lnTo>
                  <a:lnTo>
                    <a:pt x="8585" y="5017"/>
                  </a:lnTo>
                  <a:lnTo>
                    <a:pt x="8417" y="5555"/>
                  </a:lnTo>
                  <a:lnTo>
                    <a:pt x="8316" y="5825"/>
                  </a:lnTo>
                  <a:lnTo>
                    <a:pt x="8181" y="6060"/>
                  </a:lnTo>
                  <a:lnTo>
                    <a:pt x="8047" y="6296"/>
                  </a:lnTo>
                  <a:lnTo>
                    <a:pt x="7878" y="6498"/>
                  </a:lnTo>
                  <a:lnTo>
                    <a:pt x="7676" y="6700"/>
                  </a:lnTo>
                  <a:lnTo>
                    <a:pt x="7474" y="6868"/>
                  </a:lnTo>
                  <a:lnTo>
                    <a:pt x="7239" y="7037"/>
                  </a:lnTo>
                  <a:lnTo>
                    <a:pt x="6969" y="7205"/>
                  </a:lnTo>
                  <a:lnTo>
                    <a:pt x="6363" y="7441"/>
                  </a:lnTo>
                  <a:lnTo>
                    <a:pt x="5757" y="7643"/>
                  </a:lnTo>
                  <a:lnTo>
                    <a:pt x="5151" y="7811"/>
                  </a:lnTo>
                  <a:lnTo>
                    <a:pt x="4545" y="7878"/>
                  </a:lnTo>
                  <a:lnTo>
                    <a:pt x="3939" y="7878"/>
                  </a:lnTo>
                  <a:lnTo>
                    <a:pt x="3636" y="7845"/>
                  </a:lnTo>
                  <a:lnTo>
                    <a:pt x="3333" y="7777"/>
                  </a:lnTo>
                  <a:lnTo>
                    <a:pt x="3030" y="7676"/>
                  </a:lnTo>
                  <a:lnTo>
                    <a:pt x="2727" y="7575"/>
                  </a:lnTo>
                  <a:lnTo>
                    <a:pt x="2424" y="7407"/>
                  </a:lnTo>
                  <a:lnTo>
                    <a:pt x="2155" y="7239"/>
                  </a:lnTo>
                  <a:lnTo>
                    <a:pt x="1919" y="7070"/>
                  </a:lnTo>
                  <a:lnTo>
                    <a:pt x="1683" y="6868"/>
                  </a:lnTo>
                  <a:lnTo>
                    <a:pt x="1481" y="6633"/>
                  </a:lnTo>
                  <a:lnTo>
                    <a:pt x="1279" y="6397"/>
                  </a:lnTo>
                  <a:lnTo>
                    <a:pt x="1077" y="6128"/>
                  </a:lnTo>
                  <a:lnTo>
                    <a:pt x="943" y="5858"/>
                  </a:lnTo>
                  <a:lnTo>
                    <a:pt x="640" y="5252"/>
                  </a:lnTo>
                  <a:lnTo>
                    <a:pt x="438" y="4613"/>
                  </a:lnTo>
                  <a:lnTo>
                    <a:pt x="303" y="4006"/>
                  </a:lnTo>
                  <a:lnTo>
                    <a:pt x="202" y="3367"/>
                  </a:lnTo>
                  <a:lnTo>
                    <a:pt x="202" y="2761"/>
                  </a:lnTo>
                  <a:lnTo>
                    <a:pt x="505" y="2626"/>
                  </a:lnTo>
                  <a:lnTo>
                    <a:pt x="808" y="2491"/>
                  </a:lnTo>
                  <a:lnTo>
                    <a:pt x="1515" y="2323"/>
                  </a:lnTo>
                  <a:lnTo>
                    <a:pt x="2188" y="2155"/>
                  </a:lnTo>
                  <a:lnTo>
                    <a:pt x="2862" y="1986"/>
                  </a:lnTo>
                  <a:lnTo>
                    <a:pt x="4545" y="1481"/>
                  </a:lnTo>
                  <a:lnTo>
                    <a:pt x="5387" y="1212"/>
                  </a:lnTo>
                  <a:lnTo>
                    <a:pt x="6229" y="943"/>
                  </a:lnTo>
                  <a:lnTo>
                    <a:pt x="7070" y="774"/>
                  </a:lnTo>
                  <a:lnTo>
                    <a:pt x="7912" y="572"/>
                  </a:lnTo>
                  <a:lnTo>
                    <a:pt x="8686" y="370"/>
                  </a:lnTo>
                  <a:lnTo>
                    <a:pt x="9090" y="269"/>
                  </a:lnTo>
                  <a:lnTo>
                    <a:pt x="9461" y="168"/>
                  </a:lnTo>
                  <a:lnTo>
                    <a:pt x="1020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4" name="Google Shape;1544;p10"/>
            <p:cNvSpPr/>
            <p:nvPr/>
          </p:nvSpPr>
          <p:spPr>
            <a:xfrm>
              <a:off x="812700" y="238125"/>
              <a:ext cx="198650" cy="136375"/>
            </a:xfrm>
            <a:custGeom>
              <a:rect b="b" l="l" r="r" t="t"/>
              <a:pathLst>
                <a:path extrusionOk="0" h="5455" w="7946">
                  <a:moveTo>
                    <a:pt x="7373" y="1380"/>
                  </a:moveTo>
                  <a:lnTo>
                    <a:pt x="7609" y="2155"/>
                  </a:lnTo>
                  <a:lnTo>
                    <a:pt x="7676" y="2559"/>
                  </a:lnTo>
                  <a:lnTo>
                    <a:pt x="7710" y="2996"/>
                  </a:lnTo>
                  <a:lnTo>
                    <a:pt x="7710" y="3232"/>
                  </a:lnTo>
                  <a:lnTo>
                    <a:pt x="7676" y="3434"/>
                  </a:lnTo>
                  <a:lnTo>
                    <a:pt x="7643" y="3400"/>
                  </a:lnTo>
                  <a:lnTo>
                    <a:pt x="6700" y="2828"/>
                  </a:lnTo>
                  <a:lnTo>
                    <a:pt x="6229" y="2559"/>
                  </a:lnTo>
                  <a:lnTo>
                    <a:pt x="5757" y="2323"/>
                  </a:lnTo>
                  <a:lnTo>
                    <a:pt x="5387" y="2121"/>
                  </a:lnTo>
                  <a:lnTo>
                    <a:pt x="5185" y="2054"/>
                  </a:lnTo>
                  <a:lnTo>
                    <a:pt x="4983" y="1986"/>
                  </a:lnTo>
                  <a:lnTo>
                    <a:pt x="6195" y="1717"/>
                  </a:lnTo>
                  <a:lnTo>
                    <a:pt x="6801" y="1549"/>
                  </a:lnTo>
                  <a:lnTo>
                    <a:pt x="7373" y="1380"/>
                  </a:lnTo>
                  <a:close/>
                  <a:moveTo>
                    <a:pt x="4512" y="2087"/>
                  </a:moveTo>
                  <a:lnTo>
                    <a:pt x="5151" y="2323"/>
                  </a:lnTo>
                  <a:lnTo>
                    <a:pt x="5454" y="2424"/>
                  </a:lnTo>
                  <a:lnTo>
                    <a:pt x="5791" y="2559"/>
                  </a:lnTo>
                  <a:lnTo>
                    <a:pt x="6229" y="2794"/>
                  </a:lnTo>
                  <a:lnTo>
                    <a:pt x="6666" y="3064"/>
                  </a:lnTo>
                  <a:lnTo>
                    <a:pt x="7104" y="3333"/>
                  </a:lnTo>
                  <a:lnTo>
                    <a:pt x="7542" y="3602"/>
                  </a:lnTo>
                  <a:lnTo>
                    <a:pt x="7609" y="3602"/>
                  </a:lnTo>
                  <a:lnTo>
                    <a:pt x="7508" y="3838"/>
                  </a:lnTo>
                  <a:lnTo>
                    <a:pt x="7373" y="4040"/>
                  </a:lnTo>
                  <a:lnTo>
                    <a:pt x="7205" y="4242"/>
                  </a:lnTo>
                  <a:lnTo>
                    <a:pt x="7003" y="4411"/>
                  </a:lnTo>
                  <a:lnTo>
                    <a:pt x="6599" y="3939"/>
                  </a:lnTo>
                  <a:lnTo>
                    <a:pt x="6363" y="3703"/>
                  </a:lnTo>
                  <a:lnTo>
                    <a:pt x="6128" y="3468"/>
                  </a:lnTo>
                  <a:lnTo>
                    <a:pt x="5858" y="3266"/>
                  </a:lnTo>
                  <a:lnTo>
                    <a:pt x="5589" y="3097"/>
                  </a:lnTo>
                  <a:lnTo>
                    <a:pt x="5286" y="2963"/>
                  </a:lnTo>
                  <a:lnTo>
                    <a:pt x="4983" y="2929"/>
                  </a:lnTo>
                  <a:lnTo>
                    <a:pt x="4478" y="2895"/>
                  </a:lnTo>
                  <a:lnTo>
                    <a:pt x="3973" y="2929"/>
                  </a:lnTo>
                  <a:lnTo>
                    <a:pt x="2963" y="2996"/>
                  </a:lnTo>
                  <a:lnTo>
                    <a:pt x="1987" y="3097"/>
                  </a:lnTo>
                  <a:lnTo>
                    <a:pt x="976" y="3165"/>
                  </a:lnTo>
                  <a:lnTo>
                    <a:pt x="909" y="3198"/>
                  </a:lnTo>
                  <a:lnTo>
                    <a:pt x="909" y="3232"/>
                  </a:lnTo>
                  <a:lnTo>
                    <a:pt x="875" y="3165"/>
                  </a:lnTo>
                  <a:lnTo>
                    <a:pt x="741" y="2996"/>
                  </a:lnTo>
                  <a:lnTo>
                    <a:pt x="1145" y="2895"/>
                  </a:lnTo>
                  <a:lnTo>
                    <a:pt x="1549" y="2794"/>
                  </a:lnTo>
                  <a:lnTo>
                    <a:pt x="2357" y="2592"/>
                  </a:lnTo>
                  <a:lnTo>
                    <a:pt x="3973" y="2222"/>
                  </a:lnTo>
                  <a:lnTo>
                    <a:pt x="4512" y="2087"/>
                  </a:lnTo>
                  <a:close/>
                  <a:moveTo>
                    <a:pt x="4646" y="3131"/>
                  </a:moveTo>
                  <a:lnTo>
                    <a:pt x="4882" y="3165"/>
                  </a:lnTo>
                  <a:lnTo>
                    <a:pt x="5084" y="3198"/>
                  </a:lnTo>
                  <a:lnTo>
                    <a:pt x="5320" y="3232"/>
                  </a:lnTo>
                  <a:lnTo>
                    <a:pt x="5522" y="3333"/>
                  </a:lnTo>
                  <a:lnTo>
                    <a:pt x="5757" y="3434"/>
                  </a:lnTo>
                  <a:lnTo>
                    <a:pt x="5959" y="3602"/>
                  </a:lnTo>
                  <a:lnTo>
                    <a:pt x="6195" y="3804"/>
                  </a:lnTo>
                  <a:lnTo>
                    <a:pt x="6397" y="4040"/>
                  </a:lnTo>
                  <a:lnTo>
                    <a:pt x="6835" y="4545"/>
                  </a:lnTo>
                  <a:lnTo>
                    <a:pt x="6532" y="4680"/>
                  </a:lnTo>
                  <a:lnTo>
                    <a:pt x="6195" y="4815"/>
                  </a:lnTo>
                  <a:lnTo>
                    <a:pt x="5825" y="4916"/>
                  </a:lnTo>
                  <a:lnTo>
                    <a:pt x="5454" y="5017"/>
                  </a:lnTo>
                  <a:lnTo>
                    <a:pt x="4714" y="5118"/>
                  </a:lnTo>
                  <a:lnTo>
                    <a:pt x="4040" y="5185"/>
                  </a:lnTo>
                  <a:lnTo>
                    <a:pt x="3468" y="5219"/>
                  </a:lnTo>
                  <a:lnTo>
                    <a:pt x="3199" y="5185"/>
                  </a:lnTo>
                  <a:lnTo>
                    <a:pt x="2929" y="5151"/>
                  </a:lnTo>
                  <a:lnTo>
                    <a:pt x="2660" y="5084"/>
                  </a:lnTo>
                  <a:lnTo>
                    <a:pt x="2424" y="4983"/>
                  </a:lnTo>
                  <a:lnTo>
                    <a:pt x="2189" y="4848"/>
                  </a:lnTo>
                  <a:lnTo>
                    <a:pt x="1953" y="4680"/>
                  </a:lnTo>
                  <a:lnTo>
                    <a:pt x="1650" y="4377"/>
                  </a:lnTo>
                  <a:lnTo>
                    <a:pt x="1414" y="4040"/>
                  </a:lnTo>
                  <a:lnTo>
                    <a:pt x="943" y="3299"/>
                  </a:lnTo>
                  <a:lnTo>
                    <a:pt x="943" y="3299"/>
                  </a:lnTo>
                  <a:lnTo>
                    <a:pt x="976" y="3333"/>
                  </a:lnTo>
                  <a:lnTo>
                    <a:pt x="1785" y="3333"/>
                  </a:lnTo>
                  <a:lnTo>
                    <a:pt x="2559" y="3299"/>
                  </a:lnTo>
                  <a:lnTo>
                    <a:pt x="3367" y="3198"/>
                  </a:lnTo>
                  <a:lnTo>
                    <a:pt x="4141" y="3131"/>
                  </a:lnTo>
                  <a:close/>
                  <a:moveTo>
                    <a:pt x="1583" y="0"/>
                  </a:moveTo>
                  <a:lnTo>
                    <a:pt x="1313" y="101"/>
                  </a:lnTo>
                  <a:lnTo>
                    <a:pt x="1010" y="236"/>
                  </a:lnTo>
                  <a:lnTo>
                    <a:pt x="774" y="404"/>
                  </a:lnTo>
                  <a:lnTo>
                    <a:pt x="572" y="539"/>
                  </a:lnTo>
                  <a:lnTo>
                    <a:pt x="370" y="707"/>
                  </a:lnTo>
                  <a:lnTo>
                    <a:pt x="202" y="909"/>
                  </a:lnTo>
                  <a:lnTo>
                    <a:pt x="101" y="1111"/>
                  </a:lnTo>
                  <a:lnTo>
                    <a:pt x="0" y="1347"/>
                  </a:lnTo>
                  <a:lnTo>
                    <a:pt x="0" y="1582"/>
                  </a:lnTo>
                  <a:lnTo>
                    <a:pt x="0" y="1818"/>
                  </a:lnTo>
                  <a:lnTo>
                    <a:pt x="34" y="2054"/>
                  </a:lnTo>
                  <a:lnTo>
                    <a:pt x="135" y="2323"/>
                  </a:lnTo>
                  <a:lnTo>
                    <a:pt x="370" y="2828"/>
                  </a:lnTo>
                  <a:lnTo>
                    <a:pt x="673" y="3367"/>
                  </a:lnTo>
                  <a:lnTo>
                    <a:pt x="976" y="3838"/>
                  </a:lnTo>
                  <a:lnTo>
                    <a:pt x="1313" y="4310"/>
                  </a:lnTo>
                  <a:lnTo>
                    <a:pt x="1616" y="4714"/>
                  </a:lnTo>
                  <a:lnTo>
                    <a:pt x="1818" y="4882"/>
                  </a:lnTo>
                  <a:lnTo>
                    <a:pt x="2020" y="5017"/>
                  </a:lnTo>
                  <a:lnTo>
                    <a:pt x="2222" y="5151"/>
                  </a:lnTo>
                  <a:lnTo>
                    <a:pt x="2424" y="5286"/>
                  </a:lnTo>
                  <a:lnTo>
                    <a:pt x="2660" y="5353"/>
                  </a:lnTo>
                  <a:lnTo>
                    <a:pt x="2929" y="5421"/>
                  </a:lnTo>
                  <a:lnTo>
                    <a:pt x="3300" y="5454"/>
                  </a:lnTo>
                  <a:lnTo>
                    <a:pt x="3670" y="5454"/>
                  </a:lnTo>
                  <a:lnTo>
                    <a:pt x="4040" y="5421"/>
                  </a:lnTo>
                  <a:lnTo>
                    <a:pt x="4444" y="5387"/>
                  </a:lnTo>
                  <a:lnTo>
                    <a:pt x="5185" y="5286"/>
                  </a:lnTo>
                  <a:lnTo>
                    <a:pt x="5926" y="5118"/>
                  </a:lnTo>
                  <a:lnTo>
                    <a:pt x="6229" y="5050"/>
                  </a:lnTo>
                  <a:lnTo>
                    <a:pt x="6498" y="4949"/>
                  </a:lnTo>
                  <a:lnTo>
                    <a:pt x="6767" y="4848"/>
                  </a:lnTo>
                  <a:lnTo>
                    <a:pt x="7003" y="4714"/>
                  </a:lnTo>
                  <a:lnTo>
                    <a:pt x="7205" y="4579"/>
                  </a:lnTo>
                  <a:lnTo>
                    <a:pt x="7407" y="4377"/>
                  </a:lnTo>
                  <a:lnTo>
                    <a:pt x="7609" y="4175"/>
                  </a:lnTo>
                  <a:lnTo>
                    <a:pt x="7744" y="3905"/>
                  </a:lnTo>
                  <a:lnTo>
                    <a:pt x="7878" y="3636"/>
                  </a:lnTo>
                  <a:lnTo>
                    <a:pt x="7946" y="3367"/>
                  </a:lnTo>
                  <a:lnTo>
                    <a:pt x="7946" y="3064"/>
                  </a:lnTo>
                  <a:lnTo>
                    <a:pt x="7946" y="2794"/>
                  </a:lnTo>
                  <a:lnTo>
                    <a:pt x="7946" y="2525"/>
                  </a:lnTo>
                  <a:lnTo>
                    <a:pt x="7878" y="2222"/>
                  </a:lnTo>
                  <a:lnTo>
                    <a:pt x="7777" y="1683"/>
                  </a:lnTo>
                  <a:lnTo>
                    <a:pt x="7542" y="842"/>
                  </a:lnTo>
                  <a:lnTo>
                    <a:pt x="7272" y="0"/>
                  </a:lnTo>
                  <a:lnTo>
                    <a:pt x="6936" y="0"/>
                  </a:lnTo>
                  <a:lnTo>
                    <a:pt x="7104" y="404"/>
                  </a:lnTo>
                  <a:lnTo>
                    <a:pt x="7239" y="875"/>
                  </a:lnTo>
                  <a:lnTo>
                    <a:pt x="7306" y="1145"/>
                  </a:lnTo>
                  <a:lnTo>
                    <a:pt x="6498" y="1380"/>
                  </a:lnTo>
                  <a:lnTo>
                    <a:pt x="5623" y="1616"/>
                  </a:lnTo>
                  <a:lnTo>
                    <a:pt x="3939" y="2020"/>
                  </a:lnTo>
                  <a:lnTo>
                    <a:pt x="3131" y="2188"/>
                  </a:lnTo>
                  <a:lnTo>
                    <a:pt x="2256" y="2323"/>
                  </a:lnTo>
                  <a:lnTo>
                    <a:pt x="1852" y="2424"/>
                  </a:lnTo>
                  <a:lnTo>
                    <a:pt x="1448" y="2559"/>
                  </a:lnTo>
                  <a:lnTo>
                    <a:pt x="1044" y="2693"/>
                  </a:lnTo>
                  <a:lnTo>
                    <a:pt x="707" y="2895"/>
                  </a:lnTo>
                  <a:lnTo>
                    <a:pt x="505" y="2592"/>
                  </a:lnTo>
                  <a:lnTo>
                    <a:pt x="370" y="2289"/>
                  </a:lnTo>
                  <a:lnTo>
                    <a:pt x="269" y="1986"/>
                  </a:lnTo>
                  <a:lnTo>
                    <a:pt x="202" y="1650"/>
                  </a:lnTo>
                  <a:lnTo>
                    <a:pt x="370" y="1683"/>
                  </a:lnTo>
                  <a:lnTo>
                    <a:pt x="741" y="1683"/>
                  </a:lnTo>
                  <a:lnTo>
                    <a:pt x="909" y="1616"/>
                  </a:lnTo>
                  <a:lnTo>
                    <a:pt x="1280" y="1481"/>
                  </a:lnTo>
                  <a:lnTo>
                    <a:pt x="1583" y="1347"/>
                  </a:lnTo>
                  <a:lnTo>
                    <a:pt x="3805" y="606"/>
                  </a:lnTo>
                  <a:lnTo>
                    <a:pt x="4512" y="303"/>
                  </a:lnTo>
                  <a:lnTo>
                    <a:pt x="5252" y="0"/>
                  </a:lnTo>
                  <a:lnTo>
                    <a:pt x="4579" y="0"/>
                  </a:lnTo>
                  <a:lnTo>
                    <a:pt x="4040" y="236"/>
                  </a:lnTo>
                  <a:lnTo>
                    <a:pt x="3502" y="438"/>
                  </a:lnTo>
                  <a:lnTo>
                    <a:pt x="202" y="1582"/>
                  </a:lnTo>
                  <a:lnTo>
                    <a:pt x="236" y="1347"/>
                  </a:lnTo>
                  <a:lnTo>
                    <a:pt x="269" y="1212"/>
                  </a:lnTo>
                  <a:lnTo>
                    <a:pt x="337" y="1077"/>
                  </a:lnTo>
                  <a:lnTo>
                    <a:pt x="505" y="842"/>
                  </a:lnTo>
                  <a:lnTo>
                    <a:pt x="774" y="640"/>
                  </a:lnTo>
                  <a:lnTo>
                    <a:pt x="1078" y="471"/>
                  </a:lnTo>
                  <a:lnTo>
                    <a:pt x="1414" y="303"/>
                  </a:lnTo>
                  <a:lnTo>
                    <a:pt x="1717" y="202"/>
                  </a:lnTo>
                  <a:lnTo>
                    <a:pt x="2054" y="101"/>
                  </a:lnTo>
                  <a:lnTo>
                    <a:pt x="2323" y="67"/>
                  </a:lnTo>
                  <a:lnTo>
                    <a:pt x="2357" y="67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5" name="Google Shape;1545;p10"/>
            <p:cNvSpPr/>
            <p:nvPr/>
          </p:nvSpPr>
          <p:spPr>
            <a:xfrm>
              <a:off x="3282250" y="332375"/>
              <a:ext cx="417500" cy="425925"/>
            </a:xfrm>
            <a:custGeom>
              <a:rect b="b" l="l" r="r" t="t"/>
              <a:pathLst>
                <a:path extrusionOk="0" h="17037" w="16700">
                  <a:moveTo>
                    <a:pt x="10471" y="169"/>
                  </a:moveTo>
                  <a:lnTo>
                    <a:pt x="10471" y="338"/>
                  </a:lnTo>
                  <a:lnTo>
                    <a:pt x="10538" y="472"/>
                  </a:lnTo>
                  <a:lnTo>
                    <a:pt x="10606" y="674"/>
                  </a:lnTo>
                  <a:lnTo>
                    <a:pt x="10336" y="775"/>
                  </a:lnTo>
                  <a:lnTo>
                    <a:pt x="10303" y="809"/>
                  </a:lnTo>
                  <a:lnTo>
                    <a:pt x="10202" y="641"/>
                  </a:lnTo>
                  <a:lnTo>
                    <a:pt x="10101" y="472"/>
                  </a:lnTo>
                  <a:lnTo>
                    <a:pt x="10269" y="338"/>
                  </a:lnTo>
                  <a:lnTo>
                    <a:pt x="10404" y="236"/>
                  </a:lnTo>
                  <a:lnTo>
                    <a:pt x="10471" y="169"/>
                  </a:lnTo>
                  <a:close/>
                  <a:moveTo>
                    <a:pt x="10673" y="944"/>
                  </a:moveTo>
                  <a:lnTo>
                    <a:pt x="10673" y="1011"/>
                  </a:lnTo>
                  <a:lnTo>
                    <a:pt x="10707" y="1112"/>
                  </a:lnTo>
                  <a:lnTo>
                    <a:pt x="10774" y="1314"/>
                  </a:lnTo>
                  <a:lnTo>
                    <a:pt x="10673" y="1314"/>
                  </a:lnTo>
                  <a:lnTo>
                    <a:pt x="10336" y="1381"/>
                  </a:lnTo>
                  <a:lnTo>
                    <a:pt x="10303" y="1213"/>
                  </a:lnTo>
                  <a:lnTo>
                    <a:pt x="10269" y="1078"/>
                  </a:lnTo>
                  <a:lnTo>
                    <a:pt x="10404" y="1045"/>
                  </a:lnTo>
                  <a:lnTo>
                    <a:pt x="10673" y="944"/>
                  </a:lnTo>
                  <a:close/>
                  <a:moveTo>
                    <a:pt x="10942" y="1516"/>
                  </a:moveTo>
                  <a:lnTo>
                    <a:pt x="11043" y="1617"/>
                  </a:lnTo>
                  <a:lnTo>
                    <a:pt x="11481" y="2055"/>
                  </a:lnTo>
                  <a:lnTo>
                    <a:pt x="11717" y="2290"/>
                  </a:lnTo>
                  <a:lnTo>
                    <a:pt x="11919" y="2526"/>
                  </a:lnTo>
                  <a:lnTo>
                    <a:pt x="11649" y="2627"/>
                  </a:lnTo>
                  <a:lnTo>
                    <a:pt x="11346" y="2694"/>
                  </a:lnTo>
                  <a:lnTo>
                    <a:pt x="10740" y="2829"/>
                  </a:lnTo>
                  <a:lnTo>
                    <a:pt x="10404" y="2896"/>
                  </a:lnTo>
                  <a:lnTo>
                    <a:pt x="10235" y="2930"/>
                  </a:lnTo>
                  <a:lnTo>
                    <a:pt x="10101" y="3031"/>
                  </a:lnTo>
                  <a:lnTo>
                    <a:pt x="10168" y="2425"/>
                  </a:lnTo>
                  <a:lnTo>
                    <a:pt x="10303" y="1819"/>
                  </a:lnTo>
                  <a:lnTo>
                    <a:pt x="10336" y="1583"/>
                  </a:lnTo>
                  <a:lnTo>
                    <a:pt x="10505" y="1550"/>
                  </a:lnTo>
                  <a:lnTo>
                    <a:pt x="10808" y="1516"/>
                  </a:lnTo>
                  <a:close/>
                  <a:moveTo>
                    <a:pt x="12087" y="2728"/>
                  </a:moveTo>
                  <a:lnTo>
                    <a:pt x="12255" y="2964"/>
                  </a:lnTo>
                  <a:lnTo>
                    <a:pt x="11582" y="3199"/>
                  </a:lnTo>
                  <a:lnTo>
                    <a:pt x="10942" y="3368"/>
                  </a:lnTo>
                  <a:lnTo>
                    <a:pt x="10505" y="3502"/>
                  </a:lnTo>
                  <a:lnTo>
                    <a:pt x="10067" y="3637"/>
                  </a:lnTo>
                  <a:lnTo>
                    <a:pt x="10101" y="3199"/>
                  </a:lnTo>
                  <a:lnTo>
                    <a:pt x="10303" y="3166"/>
                  </a:lnTo>
                  <a:lnTo>
                    <a:pt x="10505" y="3132"/>
                  </a:lnTo>
                  <a:lnTo>
                    <a:pt x="10942" y="3031"/>
                  </a:lnTo>
                  <a:lnTo>
                    <a:pt x="11515" y="2896"/>
                  </a:lnTo>
                  <a:lnTo>
                    <a:pt x="11818" y="2829"/>
                  </a:lnTo>
                  <a:lnTo>
                    <a:pt x="12087" y="2728"/>
                  </a:lnTo>
                  <a:close/>
                  <a:moveTo>
                    <a:pt x="12525" y="3098"/>
                  </a:moveTo>
                  <a:lnTo>
                    <a:pt x="12626" y="3671"/>
                  </a:lnTo>
                  <a:lnTo>
                    <a:pt x="12760" y="4243"/>
                  </a:lnTo>
                  <a:lnTo>
                    <a:pt x="13063" y="5320"/>
                  </a:lnTo>
                  <a:lnTo>
                    <a:pt x="13265" y="5994"/>
                  </a:lnTo>
                  <a:lnTo>
                    <a:pt x="13535" y="6633"/>
                  </a:lnTo>
                  <a:lnTo>
                    <a:pt x="13804" y="7273"/>
                  </a:lnTo>
                  <a:lnTo>
                    <a:pt x="14040" y="7913"/>
                  </a:lnTo>
                  <a:lnTo>
                    <a:pt x="14242" y="8519"/>
                  </a:lnTo>
                  <a:lnTo>
                    <a:pt x="14410" y="9159"/>
                  </a:lnTo>
                  <a:lnTo>
                    <a:pt x="14679" y="10404"/>
                  </a:lnTo>
                  <a:lnTo>
                    <a:pt x="14780" y="10876"/>
                  </a:lnTo>
                  <a:lnTo>
                    <a:pt x="14881" y="11347"/>
                  </a:lnTo>
                  <a:lnTo>
                    <a:pt x="15016" y="11818"/>
                  </a:lnTo>
                  <a:lnTo>
                    <a:pt x="15117" y="12020"/>
                  </a:lnTo>
                  <a:lnTo>
                    <a:pt x="15252" y="12222"/>
                  </a:lnTo>
                  <a:lnTo>
                    <a:pt x="14612" y="12458"/>
                  </a:lnTo>
                  <a:lnTo>
                    <a:pt x="13939" y="12660"/>
                  </a:lnTo>
                  <a:lnTo>
                    <a:pt x="13333" y="12828"/>
                  </a:lnTo>
                  <a:lnTo>
                    <a:pt x="12996" y="12929"/>
                  </a:lnTo>
                  <a:lnTo>
                    <a:pt x="12727" y="13030"/>
                  </a:lnTo>
                  <a:lnTo>
                    <a:pt x="12592" y="12458"/>
                  </a:lnTo>
                  <a:lnTo>
                    <a:pt x="12457" y="11919"/>
                  </a:lnTo>
                  <a:lnTo>
                    <a:pt x="12154" y="10808"/>
                  </a:lnTo>
                  <a:lnTo>
                    <a:pt x="11818" y="9563"/>
                  </a:lnTo>
                  <a:lnTo>
                    <a:pt x="11616" y="8923"/>
                  </a:lnTo>
                  <a:lnTo>
                    <a:pt x="11414" y="8317"/>
                  </a:lnTo>
                  <a:lnTo>
                    <a:pt x="11010" y="7239"/>
                  </a:lnTo>
                  <a:lnTo>
                    <a:pt x="10808" y="6667"/>
                  </a:lnTo>
                  <a:lnTo>
                    <a:pt x="10639" y="6128"/>
                  </a:lnTo>
                  <a:lnTo>
                    <a:pt x="10471" y="5590"/>
                  </a:lnTo>
                  <a:lnTo>
                    <a:pt x="10269" y="5051"/>
                  </a:lnTo>
                  <a:lnTo>
                    <a:pt x="10101" y="4479"/>
                  </a:lnTo>
                  <a:lnTo>
                    <a:pt x="9932" y="3940"/>
                  </a:lnTo>
                  <a:lnTo>
                    <a:pt x="9966" y="3906"/>
                  </a:lnTo>
                  <a:lnTo>
                    <a:pt x="10572" y="3704"/>
                  </a:lnTo>
                  <a:lnTo>
                    <a:pt x="11178" y="3536"/>
                  </a:lnTo>
                  <a:lnTo>
                    <a:pt x="11885" y="3368"/>
                  </a:lnTo>
                  <a:lnTo>
                    <a:pt x="12222" y="3233"/>
                  </a:lnTo>
                  <a:lnTo>
                    <a:pt x="12525" y="3098"/>
                  </a:lnTo>
                  <a:close/>
                  <a:moveTo>
                    <a:pt x="15353" y="12492"/>
                  </a:moveTo>
                  <a:lnTo>
                    <a:pt x="15386" y="12761"/>
                  </a:lnTo>
                  <a:lnTo>
                    <a:pt x="15454" y="12997"/>
                  </a:lnTo>
                  <a:lnTo>
                    <a:pt x="15622" y="13535"/>
                  </a:lnTo>
                  <a:lnTo>
                    <a:pt x="15521" y="13502"/>
                  </a:lnTo>
                  <a:lnTo>
                    <a:pt x="15420" y="13502"/>
                  </a:lnTo>
                  <a:lnTo>
                    <a:pt x="15117" y="13535"/>
                  </a:lnTo>
                  <a:lnTo>
                    <a:pt x="14646" y="13670"/>
                  </a:lnTo>
                  <a:lnTo>
                    <a:pt x="13972" y="13872"/>
                  </a:lnTo>
                  <a:lnTo>
                    <a:pt x="13535" y="13973"/>
                  </a:lnTo>
                  <a:lnTo>
                    <a:pt x="13265" y="14040"/>
                  </a:lnTo>
                  <a:lnTo>
                    <a:pt x="13164" y="13805"/>
                  </a:lnTo>
                  <a:lnTo>
                    <a:pt x="13097" y="13569"/>
                  </a:lnTo>
                  <a:lnTo>
                    <a:pt x="12996" y="13367"/>
                  </a:lnTo>
                  <a:lnTo>
                    <a:pt x="12861" y="13199"/>
                  </a:lnTo>
                  <a:lnTo>
                    <a:pt x="13097" y="13165"/>
                  </a:lnTo>
                  <a:lnTo>
                    <a:pt x="13366" y="13098"/>
                  </a:lnTo>
                  <a:lnTo>
                    <a:pt x="13838" y="12963"/>
                  </a:lnTo>
                  <a:lnTo>
                    <a:pt x="14612" y="12727"/>
                  </a:lnTo>
                  <a:lnTo>
                    <a:pt x="15353" y="12492"/>
                  </a:lnTo>
                  <a:close/>
                  <a:moveTo>
                    <a:pt x="337" y="11886"/>
                  </a:moveTo>
                  <a:lnTo>
                    <a:pt x="472" y="12155"/>
                  </a:lnTo>
                  <a:lnTo>
                    <a:pt x="674" y="12357"/>
                  </a:lnTo>
                  <a:lnTo>
                    <a:pt x="909" y="12593"/>
                  </a:lnTo>
                  <a:lnTo>
                    <a:pt x="1145" y="12727"/>
                  </a:lnTo>
                  <a:lnTo>
                    <a:pt x="1381" y="12828"/>
                  </a:lnTo>
                  <a:lnTo>
                    <a:pt x="1650" y="12896"/>
                  </a:lnTo>
                  <a:lnTo>
                    <a:pt x="1919" y="12929"/>
                  </a:lnTo>
                  <a:lnTo>
                    <a:pt x="2020" y="13333"/>
                  </a:lnTo>
                  <a:lnTo>
                    <a:pt x="2121" y="13805"/>
                  </a:lnTo>
                  <a:lnTo>
                    <a:pt x="2222" y="13939"/>
                  </a:lnTo>
                  <a:lnTo>
                    <a:pt x="2290" y="14074"/>
                  </a:lnTo>
                  <a:lnTo>
                    <a:pt x="2525" y="14276"/>
                  </a:lnTo>
                  <a:lnTo>
                    <a:pt x="2189" y="14175"/>
                  </a:lnTo>
                  <a:lnTo>
                    <a:pt x="1886" y="14040"/>
                  </a:lnTo>
                  <a:lnTo>
                    <a:pt x="1583" y="13906"/>
                  </a:lnTo>
                  <a:lnTo>
                    <a:pt x="1313" y="13704"/>
                  </a:lnTo>
                  <a:lnTo>
                    <a:pt x="1078" y="13468"/>
                  </a:lnTo>
                  <a:lnTo>
                    <a:pt x="876" y="13199"/>
                  </a:lnTo>
                  <a:lnTo>
                    <a:pt x="674" y="12929"/>
                  </a:lnTo>
                  <a:lnTo>
                    <a:pt x="539" y="12593"/>
                  </a:lnTo>
                  <a:lnTo>
                    <a:pt x="404" y="12256"/>
                  </a:lnTo>
                  <a:lnTo>
                    <a:pt x="337" y="11886"/>
                  </a:lnTo>
                  <a:close/>
                  <a:moveTo>
                    <a:pt x="15285" y="13838"/>
                  </a:moveTo>
                  <a:lnTo>
                    <a:pt x="14545" y="14074"/>
                  </a:lnTo>
                  <a:lnTo>
                    <a:pt x="13972" y="14276"/>
                  </a:lnTo>
                  <a:lnTo>
                    <a:pt x="13669" y="14377"/>
                  </a:lnTo>
                  <a:lnTo>
                    <a:pt x="13400" y="14512"/>
                  </a:lnTo>
                  <a:lnTo>
                    <a:pt x="13400" y="14545"/>
                  </a:lnTo>
                  <a:lnTo>
                    <a:pt x="13400" y="14579"/>
                  </a:lnTo>
                  <a:lnTo>
                    <a:pt x="13669" y="14579"/>
                  </a:lnTo>
                  <a:lnTo>
                    <a:pt x="13939" y="14512"/>
                  </a:lnTo>
                  <a:lnTo>
                    <a:pt x="14444" y="14377"/>
                  </a:lnTo>
                  <a:lnTo>
                    <a:pt x="15117" y="14175"/>
                  </a:lnTo>
                  <a:lnTo>
                    <a:pt x="15757" y="13973"/>
                  </a:lnTo>
                  <a:lnTo>
                    <a:pt x="15790" y="14108"/>
                  </a:lnTo>
                  <a:lnTo>
                    <a:pt x="15184" y="14209"/>
                  </a:lnTo>
                  <a:lnTo>
                    <a:pt x="14578" y="14377"/>
                  </a:lnTo>
                  <a:lnTo>
                    <a:pt x="13972" y="14646"/>
                  </a:lnTo>
                  <a:lnTo>
                    <a:pt x="13703" y="14781"/>
                  </a:lnTo>
                  <a:lnTo>
                    <a:pt x="13467" y="14949"/>
                  </a:lnTo>
                  <a:lnTo>
                    <a:pt x="13400" y="14747"/>
                  </a:lnTo>
                  <a:lnTo>
                    <a:pt x="13299" y="14242"/>
                  </a:lnTo>
                  <a:lnTo>
                    <a:pt x="13669" y="14175"/>
                  </a:lnTo>
                  <a:lnTo>
                    <a:pt x="14073" y="14108"/>
                  </a:lnTo>
                  <a:lnTo>
                    <a:pt x="14814" y="13906"/>
                  </a:lnTo>
                  <a:lnTo>
                    <a:pt x="15285" y="13838"/>
                  </a:lnTo>
                  <a:close/>
                  <a:moveTo>
                    <a:pt x="1145" y="3098"/>
                  </a:moveTo>
                  <a:lnTo>
                    <a:pt x="1684" y="3199"/>
                  </a:lnTo>
                  <a:lnTo>
                    <a:pt x="2189" y="3267"/>
                  </a:lnTo>
                  <a:lnTo>
                    <a:pt x="3232" y="3368"/>
                  </a:lnTo>
                  <a:lnTo>
                    <a:pt x="4276" y="3435"/>
                  </a:lnTo>
                  <a:lnTo>
                    <a:pt x="5320" y="3502"/>
                  </a:lnTo>
                  <a:lnTo>
                    <a:pt x="6397" y="3637"/>
                  </a:lnTo>
                  <a:lnTo>
                    <a:pt x="7508" y="3772"/>
                  </a:lnTo>
                  <a:lnTo>
                    <a:pt x="8619" y="3906"/>
                  </a:lnTo>
                  <a:lnTo>
                    <a:pt x="9730" y="3974"/>
                  </a:lnTo>
                  <a:lnTo>
                    <a:pt x="9831" y="4411"/>
                  </a:lnTo>
                  <a:lnTo>
                    <a:pt x="9932" y="4883"/>
                  </a:lnTo>
                  <a:lnTo>
                    <a:pt x="10269" y="5758"/>
                  </a:lnTo>
                  <a:lnTo>
                    <a:pt x="10639" y="6970"/>
                  </a:lnTo>
                  <a:lnTo>
                    <a:pt x="11077" y="8148"/>
                  </a:lnTo>
                  <a:lnTo>
                    <a:pt x="11346" y="8990"/>
                  </a:lnTo>
                  <a:lnTo>
                    <a:pt x="11616" y="9866"/>
                  </a:lnTo>
                  <a:lnTo>
                    <a:pt x="11582" y="9899"/>
                  </a:lnTo>
                  <a:lnTo>
                    <a:pt x="11649" y="10573"/>
                  </a:lnTo>
                  <a:lnTo>
                    <a:pt x="11616" y="11246"/>
                  </a:lnTo>
                  <a:lnTo>
                    <a:pt x="11548" y="11919"/>
                  </a:lnTo>
                  <a:lnTo>
                    <a:pt x="11447" y="12593"/>
                  </a:lnTo>
                  <a:lnTo>
                    <a:pt x="11178" y="13771"/>
                  </a:lnTo>
                  <a:lnTo>
                    <a:pt x="11111" y="14377"/>
                  </a:lnTo>
                  <a:lnTo>
                    <a:pt x="11077" y="14983"/>
                  </a:lnTo>
                  <a:lnTo>
                    <a:pt x="10538" y="15050"/>
                  </a:lnTo>
                  <a:lnTo>
                    <a:pt x="9495" y="15050"/>
                  </a:lnTo>
                  <a:lnTo>
                    <a:pt x="8956" y="14983"/>
                  </a:lnTo>
                  <a:lnTo>
                    <a:pt x="7878" y="14848"/>
                  </a:lnTo>
                  <a:lnTo>
                    <a:pt x="6835" y="14714"/>
                  </a:lnTo>
                  <a:lnTo>
                    <a:pt x="5892" y="14613"/>
                  </a:lnTo>
                  <a:lnTo>
                    <a:pt x="4949" y="14545"/>
                  </a:lnTo>
                  <a:lnTo>
                    <a:pt x="3064" y="14444"/>
                  </a:lnTo>
                  <a:lnTo>
                    <a:pt x="3064" y="14411"/>
                  </a:lnTo>
                  <a:lnTo>
                    <a:pt x="3064" y="14343"/>
                  </a:lnTo>
                  <a:lnTo>
                    <a:pt x="3030" y="14310"/>
                  </a:lnTo>
                  <a:lnTo>
                    <a:pt x="2997" y="14276"/>
                  </a:lnTo>
                  <a:lnTo>
                    <a:pt x="2795" y="14175"/>
                  </a:lnTo>
                  <a:lnTo>
                    <a:pt x="2593" y="14040"/>
                  </a:lnTo>
                  <a:lnTo>
                    <a:pt x="2458" y="13872"/>
                  </a:lnTo>
                  <a:lnTo>
                    <a:pt x="2323" y="13704"/>
                  </a:lnTo>
                  <a:lnTo>
                    <a:pt x="2256" y="13502"/>
                  </a:lnTo>
                  <a:lnTo>
                    <a:pt x="2189" y="13300"/>
                  </a:lnTo>
                  <a:lnTo>
                    <a:pt x="2189" y="13064"/>
                  </a:lnTo>
                  <a:lnTo>
                    <a:pt x="2189" y="12828"/>
                  </a:lnTo>
                  <a:lnTo>
                    <a:pt x="2155" y="12761"/>
                  </a:lnTo>
                  <a:lnTo>
                    <a:pt x="2088" y="12727"/>
                  </a:lnTo>
                  <a:lnTo>
                    <a:pt x="1852" y="12727"/>
                  </a:lnTo>
                  <a:lnTo>
                    <a:pt x="1650" y="12694"/>
                  </a:lnTo>
                  <a:lnTo>
                    <a:pt x="1448" y="12626"/>
                  </a:lnTo>
                  <a:lnTo>
                    <a:pt x="1246" y="12559"/>
                  </a:lnTo>
                  <a:lnTo>
                    <a:pt x="1078" y="12458"/>
                  </a:lnTo>
                  <a:lnTo>
                    <a:pt x="909" y="12357"/>
                  </a:lnTo>
                  <a:lnTo>
                    <a:pt x="573" y="12054"/>
                  </a:lnTo>
                  <a:lnTo>
                    <a:pt x="472" y="11886"/>
                  </a:lnTo>
                  <a:lnTo>
                    <a:pt x="303" y="11717"/>
                  </a:lnTo>
                  <a:lnTo>
                    <a:pt x="236" y="11111"/>
                  </a:lnTo>
                  <a:lnTo>
                    <a:pt x="269" y="10505"/>
                  </a:lnTo>
                  <a:lnTo>
                    <a:pt x="303" y="9899"/>
                  </a:lnTo>
                  <a:lnTo>
                    <a:pt x="370" y="9327"/>
                  </a:lnTo>
                  <a:lnTo>
                    <a:pt x="505" y="7778"/>
                  </a:lnTo>
                  <a:lnTo>
                    <a:pt x="674" y="6196"/>
                  </a:lnTo>
                  <a:lnTo>
                    <a:pt x="741" y="5421"/>
                  </a:lnTo>
                  <a:lnTo>
                    <a:pt x="842" y="4647"/>
                  </a:lnTo>
                  <a:lnTo>
                    <a:pt x="977" y="3873"/>
                  </a:lnTo>
                  <a:lnTo>
                    <a:pt x="1145" y="3098"/>
                  </a:lnTo>
                  <a:close/>
                  <a:moveTo>
                    <a:pt x="15858" y="14377"/>
                  </a:moveTo>
                  <a:lnTo>
                    <a:pt x="15858" y="14444"/>
                  </a:lnTo>
                  <a:lnTo>
                    <a:pt x="15656" y="14478"/>
                  </a:lnTo>
                  <a:lnTo>
                    <a:pt x="15420" y="14545"/>
                  </a:lnTo>
                  <a:lnTo>
                    <a:pt x="15083" y="14646"/>
                  </a:lnTo>
                  <a:lnTo>
                    <a:pt x="14679" y="14747"/>
                  </a:lnTo>
                  <a:lnTo>
                    <a:pt x="14275" y="14916"/>
                  </a:lnTo>
                  <a:lnTo>
                    <a:pt x="13871" y="15084"/>
                  </a:lnTo>
                  <a:lnTo>
                    <a:pt x="13703" y="15185"/>
                  </a:lnTo>
                  <a:lnTo>
                    <a:pt x="13535" y="15320"/>
                  </a:lnTo>
                  <a:lnTo>
                    <a:pt x="13467" y="15017"/>
                  </a:lnTo>
                  <a:lnTo>
                    <a:pt x="13905" y="14916"/>
                  </a:lnTo>
                  <a:lnTo>
                    <a:pt x="14376" y="14781"/>
                  </a:lnTo>
                  <a:lnTo>
                    <a:pt x="14814" y="14646"/>
                  </a:lnTo>
                  <a:lnTo>
                    <a:pt x="15285" y="14512"/>
                  </a:lnTo>
                  <a:lnTo>
                    <a:pt x="15521" y="14444"/>
                  </a:lnTo>
                  <a:lnTo>
                    <a:pt x="15689" y="14411"/>
                  </a:lnTo>
                  <a:lnTo>
                    <a:pt x="15858" y="14377"/>
                  </a:lnTo>
                  <a:close/>
                  <a:moveTo>
                    <a:pt x="15925" y="14747"/>
                  </a:moveTo>
                  <a:lnTo>
                    <a:pt x="15925" y="14815"/>
                  </a:lnTo>
                  <a:lnTo>
                    <a:pt x="14747" y="15151"/>
                  </a:lnTo>
                  <a:lnTo>
                    <a:pt x="14141" y="15387"/>
                  </a:lnTo>
                  <a:lnTo>
                    <a:pt x="13871" y="15522"/>
                  </a:lnTo>
                  <a:lnTo>
                    <a:pt x="13602" y="15656"/>
                  </a:lnTo>
                  <a:lnTo>
                    <a:pt x="13535" y="15421"/>
                  </a:lnTo>
                  <a:lnTo>
                    <a:pt x="13905" y="15320"/>
                  </a:lnTo>
                  <a:lnTo>
                    <a:pt x="14275" y="15219"/>
                  </a:lnTo>
                  <a:lnTo>
                    <a:pt x="14612" y="15084"/>
                  </a:lnTo>
                  <a:lnTo>
                    <a:pt x="14982" y="14949"/>
                  </a:lnTo>
                  <a:lnTo>
                    <a:pt x="15420" y="14882"/>
                  </a:lnTo>
                  <a:lnTo>
                    <a:pt x="15689" y="14815"/>
                  </a:lnTo>
                  <a:lnTo>
                    <a:pt x="15925" y="14747"/>
                  </a:lnTo>
                  <a:close/>
                  <a:moveTo>
                    <a:pt x="15959" y="15050"/>
                  </a:moveTo>
                  <a:lnTo>
                    <a:pt x="15992" y="15185"/>
                  </a:lnTo>
                  <a:lnTo>
                    <a:pt x="15790" y="15219"/>
                  </a:lnTo>
                  <a:lnTo>
                    <a:pt x="15588" y="15252"/>
                  </a:lnTo>
                  <a:lnTo>
                    <a:pt x="15218" y="15387"/>
                  </a:lnTo>
                  <a:lnTo>
                    <a:pt x="14444" y="15690"/>
                  </a:lnTo>
                  <a:lnTo>
                    <a:pt x="14073" y="15858"/>
                  </a:lnTo>
                  <a:lnTo>
                    <a:pt x="13703" y="16060"/>
                  </a:lnTo>
                  <a:lnTo>
                    <a:pt x="13636" y="15791"/>
                  </a:lnTo>
                  <a:lnTo>
                    <a:pt x="13804" y="15757"/>
                  </a:lnTo>
                  <a:lnTo>
                    <a:pt x="13972" y="15724"/>
                  </a:lnTo>
                  <a:lnTo>
                    <a:pt x="14275" y="15623"/>
                  </a:lnTo>
                  <a:lnTo>
                    <a:pt x="14612" y="15488"/>
                  </a:lnTo>
                  <a:lnTo>
                    <a:pt x="14915" y="15387"/>
                  </a:lnTo>
                  <a:lnTo>
                    <a:pt x="15454" y="15252"/>
                  </a:lnTo>
                  <a:lnTo>
                    <a:pt x="15723" y="15151"/>
                  </a:lnTo>
                  <a:lnTo>
                    <a:pt x="15959" y="15050"/>
                  </a:lnTo>
                  <a:close/>
                  <a:moveTo>
                    <a:pt x="16026" y="15421"/>
                  </a:moveTo>
                  <a:lnTo>
                    <a:pt x="16093" y="15623"/>
                  </a:lnTo>
                  <a:lnTo>
                    <a:pt x="15420" y="15858"/>
                  </a:lnTo>
                  <a:lnTo>
                    <a:pt x="14747" y="16027"/>
                  </a:lnTo>
                  <a:lnTo>
                    <a:pt x="14275" y="16195"/>
                  </a:lnTo>
                  <a:lnTo>
                    <a:pt x="14040" y="16262"/>
                  </a:lnTo>
                  <a:lnTo>
                    <a:pt x="13838" y="16397"/>
                  </a:lnTo>
                  <a:lnTo>
                    <a:pt x="13737" y="16128"/>
                  </a:lnTo>
                  <a:lnTo>
                    <a:pt x="14073" y="16060"/>
                  </a:lnTo>
                  <a:lnTo>
                    <a:pt x="14410" y="15959"/>
                  </a:lnTo>
                  <a:lnTo>
                    <a:pt x="14713" y="15825"/>
                  </a:lnTo>
                  <a:lnTo>
                    <a:pt x="15050" y="15690"/>
                  </a:lnTo>
                  <a:lnTo>
                    <a:pt x="16026" y="15421"/>
                  </a:lnTo>
                  <a:close/>
                  <a:moveTo>
                    <a:pt x="16161" y="15825"/>
                  </a:moveTo>
                  <a:lnTo>
                    <a:pt x="16228" y="15993"/>
                  </a:lnTo>
                  <a:lnTo>
                    <a:pt x="15151" y="16330"/>
                  </a:lnTo>
                  <a:lnTo>
                    <a:pt x="14578" y="16532"/>
                  </a:lnTo>
                  <a:lnTo>
                    <a:pt x="14309" y="16667"/>
                  </a:lnTo>
                  <a:lnTo>
                    <a:pt x="14040" y="16835"/>
                  </a:lnTo>
                  <a:lnTo>
                    <a:pt x="13871" y="16532"/>
                  </a:lnTo>
                  <a:lnTo>
                    <a:pt x="14174" y="16465"/>
                  </a:lnTo>
                  <a:lnTo>
                    <a:pt x="14444" y="16397"/>
                  </a:lnTo>
                  <a:lnTo>
                    <a:pt x="14982" y="16229"/>
                  </a:lnTo>
                  <a:lnTo>
                    <a:pt x="15588" y="16060"/>
                  </a:lnTo>
                  <a:lnTo>
                    <a:pt x="16161" y="15825"/>
                  </a:lnTo>
                  <a:close/>
                  <a:moveTo>
                    <a:pt x="10370" y="1"/>
                  </a:moveTo>
                  <a:lnTo>
                    <a:pt x="10303" y="68"/>
                  </a:lnTo>
                  <a:lnTo>
                    <a:pt x="10168" y="169"/>
                  </a:lnTo>
                  <a:lnTo>
                    <a:pt x="10033" y="304"/>
                  </a:lnTo>
                  <a:lnTo>
                    <a:pt x="10000" y="371"/>
                  </a:lnTo>
                  <a:lnTo>
                    <a:pt x="9966" y="472"/>
                  </a:lnTo>
                  <a:lnTo>
                    <a:pt x="10000" y="506"/>
                  </a:lnTo>
                  <a:lnTo>
                    <a:pt x="10033" y="607"/>
                  </a:lnTo>
                  <a:lnTo>
                    <a:pt x="10067" y="674"/>
                  </a:lnTo>
                  <a:lnTo>
                    <a:pt x="10134" y="876"/>
                  </a:lnTo>
                  <a:lnTo>
                    <a:pt x="10067" y="910"/>
                  </a:lnTo>
                  <a:lnTo>
                    <a:pt x="10033" y="977"/>
                  </a:lnTo>
                  <a:lnTo>
                    <a:pt x="10033" y="1045"/>
                  </a:lnTo>
                  <a:lnTo>
                    <a:pt x="10067" y="1078"/>
                  </a:lnTo>
                  <a:lnTo>
                    <a:pt x="10033" y="1449"/>
                  </a:lnTo>
                  <a:lnTo>
                    <a:pt x="10033" y="1651"/>
                  </a:lnTo>
                  <a:lnTo>
                    <a:pt x="10000" y="1886"/>
                  </a:lnTo>
                  <a:lnTo>
                    <a:pt x="9899" y="2324"/>
                  </a:lnTo>
                  <a:lnTo>
                    <a:pt x="9831" y="2661"/>
                  </a:lnTo>
                  <a:lnTo>
                    <a:pt x="9798" y="2997"/>
                  </a:lnTo>
                  <a:lnTo>
                    <a:pt x="9764" y="3334"/>
                  </a:lnTo>
                  <a:lnTo>
                    <a:pt x="9798" y="3671"/>
                  </a:lnTo>
                  <a:lnTo>
                    <a:pt x="9831" y="3772"/>
                  </a:lnTo>
                  <a:lnTo>
                    <a:pt x="9798" y="3772"/>
                  </a:lnTo>
                  <a:lnTo>
                    <a:pt x="7643" y="3536"/>
                  </a:lnTo>
                  <a:lnTo>
                    <a:pt x="5488" y="3368"/>
                  </a:lnTo>
                  <a:lnTo>
                    <a:pt x="3333" y="3166"/>
                  </a:lnTo>
                  <a:lnTo>
                    <a:pt x="1179" y="2964"/>
                  </a:lnTo>
                  <a:lnTo>
                    <a:pt x="1145" y="2930"/>
                  </a:lnTo>
                  <a:lnTo>
                    <a:pt x="1078" y="2930"/>
                  </a:lnTo>
                  <a:lnTo>
                    <a:pt x="1044" y="2964"/>
                  </a:lnTo>
                  <a:lnTo>
                    <a:pt x="1010" y="2997"/>
                  </a:lnTo>
                  <a:lnTo>
                    <a:pt x="1010" y="3031"/>
                  </a:lnTo>
                  <a:lnTo>
                    <a:pt x="876" y="3469"/>
                  </a:lnTo>
                  <a:lnTo>
                    <a:pt x="775" y="3906"/>
                  </a:lnTo>
                  <a:lnTo>
                    <a:pt x="674" y="4344"/>
                  </a:lnTo>
                  <a:lnTo>
                    <a:pt x="606" y="4782"/>
                  </a:lnTo>
                  <a:lnTo>
                    <a:pt x="539" y="5691"/>
                  </a:lnTo>
                  <a:lnTo>
                    <a:pt x="472" y="6566"/>
                  </a:lnTo>
                  <a:lnTo>
                    <a:pt x="370" y="7542"/>
                  </a:lnTo>
                  <a:lnTo>
                    <a:pt x="236" y="8519"/>
                  </a:lnTo>
                  <a:lnTo>
                    <a:pt x="101" y="9495"/>
                  </a:lnTo>
                  <a:lnTo>
                    <a:pt x="34" y="10472"/>
                  </a:lnTo>
                  <a:lnTo>
                    <a:pt x="0" y="10842"/>
                  </a:lnTo>
                  <a:lnTo>
                    <a:pt x="0" y="11246"/>
                  </a:lnTo>
                  <a:lnTo>
                    <a:pt x="34" y="11650"/>
                  </a:lnTo>
                  <a:lnTo>
                    <a:pt x="101" y="12054"/>
                  </a:lnTo>
                  <a:lnTo>
                    <a:pt x="168" y="12424"/>
                  </a:lnTo>
                  <a:lnTo>
                    <a:pt x="303" y="12795"/>
                  </a:lnTo>
                  <a:lnTo>
                    <a:pt x="505" y="13165"/>
                  </a:lnTo>
                  <a:lnTo>
                    <a:pt x="741" y="13468"/>
                  </a:lnTo>
                  <a:lnTo>
                    <a:pt x="909" y="13704"/>
                  </a:lnTo>
                  <a:lnTo>
                    <a:pt x="1145" y="13906"/>
                  </a:lnTo>
                  <a:lnTo>
                    <a:pt x="1381" y="14108"/>
                  </a:lnTo>
                  <a:lnTo>
                    <a:pt x="1650" y="14310"/>
                  </a:lnTo>
                  <a:lnTo>
                    <a:pt x="1953" y="14444"/>
                  </a:lnTo>
                  <a:lnTo>
                    <a:pt x="2256" y="14579"/>
                  </a:lnTo>
                  <a:lnTo>
                    <a:pt x="2559" y="14613"/>
                  </a:lnTo>
                  <a:lnTo>
                    <a:pt x="2828" y="14579"/>
                  </a:lnTo>
                  <a:lnTo>
                    <a:pt x="3333" y="14714"/>
                  </a:lnTo>
                  <a:lnTo>
                    <a:pt x="3838" y="14781"/>
                  </a:lnTo>
                  <a:lnTo>
                    <a:pt x="4310" y="14815"/>
                  </a:lnTo>
                  <a:lnTo>
                    <a:pt x="4848" y="14848"/>
                  </a:lnTo>
                  <a:lnTo>
                    <a:pt x="5858" y="14882"/>
                  </a:lnTo>
                  <a:lnTo>
                    <a:pt x="6835" y="14949"/>
                  </a:lnTo>
                  <a:lnTo>
                    <a:pt x="7912" y="15084"/>
                  </a:lnTo>
                  <a:lnTo>
                    <a:pt x="8956" y="15252"/>
                  </a:lnTo>
                  <a:lnTo>
                    <a:pt x="9495" y="15286"/>
                  </a:lnTo>
                  <a:lnTo>
                    <a:pt x="10033" y="15320"/>
                  </a:lnTo>
                  <a:lnTo>
                    <a:pt x="10572" y="15286"/>
                  </a:lnTo>
                  <a:lnTo>
                    <a:pt x="11111" y="15252"/>
                  </a:lnTo>
                  <a:lnTo>
                    <a:pt x="11245" y="15252"/>
                  </a:lnTo>
                  <a:lnTo>
                    <a:pt x="11279" y="15219"/>
                  </a:lnTo>
                  <a:lnTo>
                    <a:pt x="11313" y="15151"/>
                  </a:lnTo>
                  <a:lnTo>
                    <a:pt x="11313" y="14680"/>
                  </a:lnTo>
                  <a:lnTo>
                    <a:pt x="11380" y="14175"/>
                  </a:lnTo>
                  <a:lnTo>
                    <a:pt x="11616" y="13165"/>
                  </a:lnTo>
                  <a:lnTo>
                    <a:pt x="11818" y="12155"/>
                  </a:lnTo>
                  <a:lnTo>
                    <a:pt x="11919" y="11616"/>
                  </a:lnTo>
                  <a:lnTo>
                    <a:pt x="11919" y="11145"/>
                  </a:lnTo>
                  <a:lnTo>
                    <a:pt x="12222" y="12155"/>
                  </a:lnTo>
                  <a:lnTo>
                    <a:pt x="12356" y="12660"/>
                  </a:lnTo>
                  <a:lnTo>
                    <a:pt x="12491" y="13199"/>
                  </a:lnTo>
                  <a:lnTo>
                    <a:pt x="12525" y="13266"/>
                  </a:lnTo>
                  <a:lnTo>
                    <a:pt x="12626" y="13266"/>
                  </a:lnTo>
                  <a:lnTo>
                    <a:pt x="12693" y="13232"/>
                  </a:lnTo>
                  <a:lnTo>
                    <a:pt x="12727" y="13468"/>
                  </a:lnTo>
                  <a:lnTo>
                    <a:pt x="12828" y="13704"/>
                  </a:lnTo>
                  <a:lnTo>
                    <a:pt x="12996" y="14108"/>
                  </a:lnTo>
                  <a:lnTo>
                    <a:pt x="13131" y="14613"/>
                  </a:lnTo>
                  <a:lnTo>
                    <a:pt x="13265" y="15151"/>
                  </a:lnTo>
                  <a:lnTo>
                    <a:pt x="13333" y="15589"/>
                  </a:lnTo>
                  <a:lnTo>
                    <a:pt x="13467" y="16229"/>
                  </a:lnTo>
                  <a:lnTo>
                    <a:pt x="13568" y="16532"/>
                  </a:lnTo>
                  <a:lnTo>
                    <a:pt x="13669" y="16801"/>
                  </a:lnTo>
                  <a:lnTo>
                    <a:pt x="13737" y="16902"/>
                  </a:lnTo>
                  <a:lnTo>
                    <a:pt x="13804" y="16970"/>
                  </a:lnTo>
                  <a:lnTo>
                    <a:pt x="13905" y="17037"/>
                  </a:lnTo>
                  <a:lnTo>
                    <a:pt x="14040" y="17037"/>
                  </a:lnTo>
                  <a:lnTo>
                    <a:pt x="14107" y="16970"/>
                  </a:lnTo>
                  <a:lnTo>
                    <a:pt x="14376" y="16902"/>
                  </a:lnTo>
                  <a:lnTo>
                    <a:pt x="14679" y="16801"/>
                  </a:lnTo>
                  <a:lnTo>
                    <a:pt x="15218" y="16566"/>
                  </a:lnTo>
                  <a:lnTo>
                    <a:pt x="16262" y="16229"/>
                  </a:lnTo>
                  <a:lnTo>
                    <a:pt x="16295" y="16296"/>
                  </a:lnTo>
                  <a:lnTo>
                    <a:pt x="16329" y="16330"/>
                  </a:lnTo>
                  <a:lnTo>
                    <a:pt x="16430" y="16330"/>
                  </a:lnTo>
                  <a:lnTo>
                    <a:pt x="16497" y="16262"/>
                  </a:lnTo>
                  <a:lnTo>
                    <a:pt x="16497" y="16229"/>
                  </a:lnTo>
                  <a:lnTo>
                    <a:pt x="16531" y="16161"/>
                  </a:lnTo>
                  <a:lnTo>
                    <a:pt x="16497" y="16161"/>
                  </a:lnTo>
                  <a:lnTo>
                    <a:pt x="16598" y="16128"/>
                  </a:lnTo>
                  <a:lnTo>
                    <a:pt x="16666" y="16094"/>
                  </a:lnTo>
                  <a:lnTo>
                    <a:pt x="16666" y="16060"/>
                  </a:lnTo>
                  <a:lnTo>
                    <a:pt x="16699" y="15959"/>
                  </a:lnTo>
                  <a:lnTo>
                    <a:pt x="16632" y="15892"/>
                  </a:lnTo>
                  <a:lnTo>
                    <a:pt x="16531" y="15892"/>
                  </a:lnTo>
                  <a:lnTo>
                    <a:pt x="16464" y="15926"/>
                  </a:lnTo>
                  <a:lnTo>
                    <a:pt x="16396" y="15724"/>
                  </a:lnTo>
                  <a:lnTo>
                    <a:pt x="16464" y="15690"/>
                  </a:lnTo>
                  <a:lnTo>
                    <a:pt x="16430" y="15623"/>
                  </a:lnTo>
                  <a:lnTo>
                    <a:pt x="16396" y="15555"/>
                  </a:lnTo>
                  <a:lnTo>
                    <a:pt x="16363" y="15522"/>
                  </a:lnTo>
                  <a:lnTo>
                    <a:pt x="16262" y="15219"/>
                  </a:lnTo>
                  <a:lnTo>
                    <a:pt x="16161" y="14949"/>
                  </a:lnTo>
                  <a:lnTo>
                    <a:pt x="16127" y="14646"/>
                  </a:lnTo>
                  <a:lnTo>
                    <a:pt x="16026" y="14074"/>
                  </a:lnTo>
                  <a:lnTo>
                    <a:pt x="15959" y="13670"/>
                  </a:lnTo>
                  <a:lnTo>
                    <a:pt x="15824" y="13232"/>
                  </a:lnTo>
                  <a:lnTo>
                    <a:pt x="15656" y="12828"/>
                  </a:lnTo>
                  <a:lnTo>
                    <a:pt x="15454" y="12424"/>
                  </a:lnTo>
                  <a:lnTo>
                    <a:pt x="15521" y="12424"/>
                  </a:lnTo>
                  <a:lnTo>
                    <a:pt x="15588" y="12357"/>
                  </a:lnTo>
                  <a:lnTo>
                    <a:pt x="15588" y="12290"/>
                  </a:lnTo>
                  <a:lnTo>
                    <a:pt x="15555" y="12222"/>
                  </a:lnTo>
                  <a:lnTo>
                    <a:pt x="15487" y="12155"/>
                  </a:lnTo>
                  <a:lnTo>
                    <a:pt x="15487" y="12088"/>
                  </a:lnTo>
                  <a:lnTo>
                    <a:pt x="15353" y="11886"/>
                  </a:lnTo>
                  <a:lnTo>
                    <a:pt x="15218" y="11650"/>
                  </a:lnTo>
                  <a:lnTo>
                    <a:pt x="15151" y="11414"/>
                  </a:lnTo>
                  <a:lnTo>
                    <a:pt x="15083" y="11179"/>
                  </a:lnTo>
                  <a:lnTo>
                    <a:pt x="14982" y="10674"/>
                  </a:lnTo>
                  <a:lnTo>
                    <a:pt x="14881" y="10169"/>
                  </a:lnTo>
                  <a:lnTo>
                    <a:pt x="14612" y="8990"/>
                  </a:lnTo>
                  <a:lnTo>
                    <a:pt x="14477" y="8418"/>
                  </a:lnTo>
                  <a:lnTo>
                    <a:pt x="14309" y="7845"/>
                  </a:lnTo>
                  <a:lnTo>
                    <a:pt x="14073" y="7239"/>
                  </a:lnTo>
                  <a:lnTo>
                    <a:pt x="13838" y="6667"/>
                  </a:lnTo>
                  <a:lnTo>
                    <a:pt x="13568" y="6095"/>
                  </a:lnTo>
                  <a:lnTo>
                    <a:pt x="13366" y="5489"/>
                  </a:lnTo>
                  <a:lnTo>
                    <a:pt x="13164" y="4883"/>
                  </a:lnTo>
                  <a:lnTo>
                    <a:pt x="13030" y="4243"/>
                  </a:lnTo>
                  <a:lnTo>
                    <a:pt x="12861" y="3603"/>
                  </a:lnTo>
                  <a:lnTo>
                    <a:pt x="12693" y="2997"/>
                  </a:lnTo>
                  <a:lnTo>
                    <a:pt x="12693" y="2930"/>
                  </a:lnTo>
                  <a:lnTo>
                    <a:pt x="12693" y="2896"/>
                  </a:lnTo>
                  <a:lnTo>
                    <a:pt x="12659" y="2863"/>
                  </a:lnTo>
                  <a:lnTo>
                    <a:pt x="12626" y="2829"/>
                  </a:lnTo>
                  <a:lnTo>
                    <a:pt x="12558" y="2829"/>
                  </a:lnTo>
                  <a:lnTo>
                    <a:pt x="12525" y="2863"/>
                  </a:lnTo>
                  <a:lnTo>
                    <a:pt x="12457" y="2896"/>
                  </a:lnTo>
                  <a:lnTo>
                    <a:pt x="12323" y="2627"/>
                  </a:lnTo>
                  <a:lnTo>
                    <a:pt x="12154" y="2358"/>
                  </a:lnTo>
                  <a:lnTo>
                    <a:pt x="11952" y="2122"/>
                  </a:lnTo>
                  <a:lnTo>
                    <a:pt x="11717" y="1920"/>
                  </a:lnTo>
                  <a:lnTo>
                    <a:pt x="11447" y="1651"/>
                  </a:lnTo>
                  <a:lnTo>
                    <a:pt x="11212" y="1415"/>
                  </a:lnTo>
                  <a:lnTo>
                    <a:pt x="11010" y="1146"/>
                  </a:lnTo>
                  <a:lnTo>
                    <a:pt x="10909" y="977"/>
                  </a:lnTo>
                  <a:lnTo>
                    <a:pt x="10841" y="809"/>
                  </a:lnTo>
                  <a:lnTo>
                    <a:pt x="10841" y="742"/>
                  </a:lnTo>
                  <a:lnTo>
                    <a:pt x="10808" y="641"/>
                  </a:lnTo>
                  <a:lnTo>
                    <a:pt x="10707" y="439"/>
                  </a:lnTo>
                  <a:lnTo>
                    <a:pt x="10639" y="203"/>
                  </a:lnTo>
                  <a:lnTo>
                    <a:pt x="10606" y="102"/>
                  </a:lnTo>
                  <a:lnTo>
                    <a:pt x="10538" y="34"/>
                  </a:lnTo>
                  <a:lnTo>
                    <a:pt x="10505" y="1"/>
                  </a:lnTo>
                  <a:lnTo>
                    <a:pt x="10471" y="34"/>
                  </a:lnTo>
                  <a:lnTo>
                    <a:pt x="1043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6" name="Google Shape;1546;p10"/>
            <p:cNvSpPr/>
            <p:nvPr/>
          </p:nvSpPr>
          <p:spPr>
            <a:xfrm>
              <a:off x="1163675" y="316400"/>
              <a:ext cx="196150" cy="86700"/>
            </a:xfrm>
            <a:custGeom>
              <a:rect b="b" l="l" r="r" t="t"/>
              <a:pathLst>
                <a:path extrusionOk="0" h="3468" w="7846">
                  <a:moveTo>
                    <a:pt x="135" y="707"/>
                  </a:moveTo>
                  <a:lnTo>
                    <a:pt x="304" y="774"/>
                  </a:lnTo>
                  <a:lnTo>
                    <a:pt x="1583" y="774"/>
                  </a:lnTo>
                  <a:lnTo>
                    <a:pt x="1549" y="1179"/>
                  </a:lnTo>
                  <a:lnTo>
                    <a:pt x="1516" y="1549"/>
                  </a:lnTo>
                  <a:lnTo>
                    <a:pt x="1549" y="1953"/>
                  </a:lnTo>
                  <a:lnTo>
                    <a:pt x="506" y="1953"/>
                  </a:lnTo>
                  <a:lnTo>
                    <a:pt x="371" y="1987"/>
                  </a:lnTo>
                  <a:lnTo>
                    <a:pt x="203" y="2054"/>
                  </a:lnTo>
                  <a:lnTo>
                    <a:pt x="203" y="1717"/>
                  </a:lnTo>
                  <a:lnTo>
                    <a:pt x="203" y="1347"/>
                  </a:lnTo>
                  <a:lnTo>
                    <a:pt x="203" y="1010"/>
                  </a:lnTo>
                  <a:lnTo>
                    <a:pt x="203" y="875"/>
                  </a:lnTo>
                  <a:lnTo>
                    <a:pt x="135" y="707"/>
                  </a:lnTo>
                  <a:close/>
                  <a:moveTo>
                    <a:pt x="2189" y="236"/>
                  </a:moveTo>
                  <a:lnTo>
                    <a:pt x="2862" y="303"/>
                  </a:lnTo>
                  <a:lnTo>
                    <a:pt x="3536" y="303"/>
                  </a:lnTo>
                  <a:lnTo>
                    <a:pt x="4883" y="269"/>
                  </a:lnTo>
                  <a:lnTo>
                    <a:pt x="5556" y="303"/>
                  </a:lnTo>
                  <a:lnTo>
                    <a:pt x="6229" y="337"/>
                  </a:lnTo>
                  <a:lnTo>
                    <a:pt x="6903" y="370"/>
                  </a:lnTo>
                  <a:lnTo>
                    <a:pt x="7610" y="404"/>
                  </a:lnTo>
                  <a:lnTo>
                    <a:pt x="7542" y="707"/>
                  </a:lnTo>
                  <a:lnTo>
                    <a:pt x="7509" y="1044"/>
                  </a:lnTo>
                  <a:lnTo>
                    <a:pt x="7542" y="1684"/>
                  </a:lnTo>
                  <a:lnTo>
                    <a:pt x="7542" y="3098"/>
                  </a:lnTo>
                  <a:lnTo>
                    <a:pt x="6229" y="3030"/>
                  </a:lnTo>
                  <a:lnTo>
                    <a:pt x="4883" y="2963"/>
                  </a:lnTo>
                  <a:lnTo>
                    <a:pt x="3671" y="2862"/>
                  </a:lnTo>
                  <a:lnTo>
                    <a:pt x="3064" y="2828"/>
                  </a:lnTo>
                  <a:lnTo>
                    <a:pt x="2458" y="2862"/>
                  </a:lnTo>
                  <a:lnTo>
                    <a:pt x="2458" y="2828"/>
                  </a:lnTo>
                  <a:lnTo>
                    <a:pt x="2391" y="2795"/>
                  </a:lnTo>
                  <a:lnTo>
                    <a:pt x="2189" y="2694"/>
                  </a:lnTo>
                  <a:lnTo>
                    <a:pt x="2021" y="2626"/>
                  </a:lnTo>
                  <a:lnTo>
                    <a:pt x="1953" y="2559"/>
                  </a:lnTo>
                  <a:lnTo>
                    <a:pt x="1886" y="2492"/>
                  </a:lnTo>
                  <a:lnTo>
                    <a:pt x="1785" y="2256"/>
                  </a:lnTo>
                  <a:lnTo>
                    <a:pt x="1751" y="2088"/>
                  </a:lnTo>
                  <a:lnTo>
                    <a:pt x="1751" y="1886"/>
                  </a:lnTo>
                  <a:lnTo>
                    <a:pt x="1785" y="1549"/>
                  </a:lnTo>
                  <a:lnTo>
                    <a:pt x="1785" y="1179"/>
                  </a:lnTo>
                  <a:lnTo>
                    <a:pt x="1785" y="774"/>
                  </a:lnTo>
                  <a:lnTo>
                    <a:pt x="1852" y="606"/>
                  </a:lnTo>
                  <a:lnTo>
                    <a:pt x="1920" y="438"/>
                  </a:lnTo>
                  <a:lnTo>
                    <a:pt x="2021" y="337"/>
                  </a:lnTo>
                  <a:lnTo>
                    <a:pt x="2189" y="236"/>
                  </a:lnTo>
                  <a:close/>
                  <a:moveTo>
                    <a:pt x="3603" y="0"/>
                  </a:moveTo>
                  <a:lnTo>
                    <a:pt x="2930" y="34"/>
                  </a:lnTo>
                  <a:lnTo>
                    <a:pt x="2290" y="101"/>
                  </a:lnTo>
                  <a:lnTo>
                    <a:pt x="2256" y="67"/>
                  </a:lnTo>
                  <a:lnTo>
                    <a:pt x="1987" y="67"/>
                  </a:lnTo>
                  <a:lnTo>
                    <a:pt x="1886" y="135"/>
                  </a:lnTo>
                  <a:lnTo>
                    <a:pt x="1819" y="168"/>
                  </a:lnTo>
                  <a:lnTo>
                    <a:pt x="1751" y="269"/>
                  </a:lnTo>
                  <a:lnTo>
                    <a:pt x="1684" y="370"/>
                  </a:lnTo>
                  <a:lnTo>
                    <a:pt x="1617" y="606"/>
                  </a:lnTo>
                  <a:lnTo>
                    <a:pt x="1213" y="572"/>
                  </a:lnTo>
                  <a:lnTo>
                    <a:pt x="438" y="572"/>
                  </a:lnTo>
                  <a:lnTo>
                    <a:pt x="270" y="606"/>
                  </a:lnTo>
                  <a:lnTo>
                    <a:pt x="102" y="673"/>
                  </a:lnTo>
                  <a:lnTo>
                    <a:pt x="68" y="673"/>
                  </a:lnTo>
                  <a:lnTo>
                    <a:pt x="102" y="707"/>
                  </a:lnTo>
                  <a:lnTo>
                    <a:pt x="68" y="842"/>
                  </a:lnTo>
                  <a:lnTo>
                    <a:pt x="34" y="1010"/>
                  </a:lnTo>
                  <a:lnTo>
                    <a:pt x="34" y="1347"/>
                  </a:lnTo>
                  <a:lnTo>
                    <a:pt x="1" y="1751"/>
                  </a:lnTo>
                  <a:lnTo>
                    <a:pt x="34" y="1919"/>
                  </a:lnTo>
                  <a:lnTo>
                    <a:pt x="68" y="2121"/>
                  </a:lnTo>
                  <a:lnTo>
                    <a:pt x="102" y="2155"/>
                  </a:lnTo>
                  <a:lnTo>
                    <a:pt x="68" y="2189"/>
                  </a:lnTo>
                  <a:lnTo>
                    <a:pt x="405" y="2189"/>
                  </a:lnTo>
                  <a:lnTo>
                    <a:pt x="741" y="2155"/>
                  </a:lnTo>
                  <a:lnTo>
                    <a:pt x="1145" y="2189"/>
                  </a:lnTo>
                  <a:lnTo>
                    <a:pt x="1549" y="2155"/>
                  </a:lnTo>
                  <a:lnTo>
                    <a:pt x="1617" y="2492"/>
                  </a:lnTo>
                  <a:lnTo>
                    <a:pt x="1684" y="2626"/>
                  </a:lnTo>
                  <a:lnTo>
                    <a:pt x="1751" y="2761"/>
                  </a:lnTo>
                  <a:lnTo>
                    <a:pt x="1852" y="2862"/>
                  </a:lnTo>
                  <a:lnTo>
                    <a:pt x="1953" y="2963"/>
                  </a:lnTo>
                  <a:lnTo>
                    <a:pt x="2088" y="2997"/>
                  </a:lnTo>
                  <a:lnTo>
                    <a:pt x="2290" y="2997"/>
                  </a:lnTo>
                  <a:lnTo>
                    <a:pt x="2930" y="3064"/>
                  </a:lnTo>
                  <a:lnTo>
                    <a:pt x="3603" y="3131"/>
                  </a:lnTo>
                  <a:lnTo>
                    <a:pt x="4883" y="3165"/>
                  </a:lnTo>
                  <a:lnTo>
                    <a:pt x="6196" y="3266"/>
                  </a:lnTo>
                  <a:lnTo>
                    <a:pt x="7542" y="3333"/>
                  </a:lnTo>
                  <a:lnTo>
                    <a:pt x="7542" y="3367"/>
                  </a:lnTo>
                  <a:lnTo>
                    <a:pt x="7576" y="3434"/>
                  </a:lnTo>
                  <a:lnTo>
                    <a:pt x="7677" y="3468"/>
                  </a:lnTo>
                  <a:lnTo>
                    <a:pt x="7778" y="3434"/>
                  </a:lnTo>
                  <a:lnTo>
                    <a:pt x="7812" y="3367"/>
                  </a:lnTo>
                  <a:lnTo>
                    <a:pt x="7812" y="3333"/>
                  </a:lnTo>
                  <a:lnTo>
                    <a:pt x="7812" y="2559"/>
                  </a:lnTo>
                  <a:lnTo>
                    <a:pt x="7812" y="1818"/>
                  </a:lnTo>
                  <a:lnTo>
                    <a:pt x="7845" y="1078"/>
                  </a:lnTo>
                  <a:lnTo>
                    <a:pt x="7812" y="707"/>
                  </a:lnTo>
                  <a:lnTo>
                    <a:pt x="7778" y="337"/>
                  </a:lnTo>
                  <a:lnTo>
                    <a:pt x="7744" y="303"/>
                  </a:lnTo>
                  <a:lnTo>
                    <a:pt x="7778" y="269"/>
                  </a:lnTo>
                  <a:lnTo>
                    <a:pt x="7744" y="202"/>
                  </a:lnTo>
                  <a:lnTo>
                    <a:pt x="7711" y="168"/>
                  </a:lnTo>
                  <a:lnTo>
                    <a:pt x="7643" y="135"/>
                  </a:lnTo>
                  <a:lnTo>
                    <a:pt x="6970" y="135"/>
                  </a:lnTo>
                  <a:lnTo>
                    <a:pt x="6297" y="101"/>
                  </a:lnTo>
                  <a:lnTo>
                    <a:pt x="4950" y="34"/>
                  </a:lnTo>
                  <a:lnTo>
                    <a:pt x="4277" y="34"/>
                  </a:lnTo>
                  <a:lnTo>
                    <a:pt x="3603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7" name="Google Shape;1547;p10"/>
            <p:cNvSpPr/>
            <p:nvPr/>
          </p:nvSpPr>
          <p:spPr>
            <a:xfrm>
              <a:off x="1182200" y="340800"/>
              <a:ext cx="14325" cy="6750"/>
            </a:xfrm>
            <a:custGeom>
              <a:rect b="b" l="l" r="r" t="t"/>
              <a:pathLst>
                <a:path extrusionOk="0" h="270" w="573">
                  <a:moveTo>
                    <a:pt x="169" y="1"/>
                  </a:moveTo>
                  <a:lnTo>
                    <a:pt x="34" y="34"/>
                  </a:lnTo>
                  <a:lnTo>
                    <a:pt x="0" y="68"/>
                  </a:lnTo>
                  <a:lnTo>
                    <a:pt x="0" y="135"/>
                  </a:lnTo>
                  <a:lnTo>
                    <a:pt x="0" y="169"/>
                  </a:lnTo>
                  <a:lnTo>
                    <a:pt x="34" y="203"/>
                  </a:lnTo>
                  <a:lnTo>
                    <a:pt x="135" y="236"/>
                  </a:lnTo>
                  <a:lnTo>
                    <a:pt x="236" y="236"/>
                  </a:lnTo>
                  <a:lnTo>
                    <a:pt x="438" y="270"/>
                  </a:lnTo>
                  <a:lnTo>
                    <a:pt x="505" y="270"/>
                  </a:lnTo>
                  <a:lnTo>
                    <a:pt x="539" y="236"/>
                  </a:lnTo>
                  <a:lnTo>
                    <a:pt x="573" y="169"/>
                  </a:lnTo>
                  <a:lnTo>
                    <a:pt x="539" y="68"/>
                  </a:lnTo>
                  <a:lnTo>
                    <a:pt x="505" y="34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8" name="Google Shape;1548;p10"/>
            <p:cNvSpPr/>
            <p:nvPr/>
          </p:nvSpPr>
          <p:spPr>
            <a:xfrm>
              <a:off x="1322750" y="339950"/>
              <a:ext cx="7600" cy="38750"/>
            </a:xfrm>
            <a:custGeom>
              <a:rect b="b" l="l" r="r" t="t"/>
              <a:pathLst>
                <a:path extrusionOk="0" h="1550" w="304">
                  <a:moveTo>
                    <a:pt x="237" y="1"/>
                  </a:moveTo>
                  <a:lnTo>
                    <a:pt x="136" y="136"/>
                  </a:lnTo>
                  <a:lnTo>
                    <a:pt x="68" y="304"/>
                  </a:lnTo>
                  <a:lnTo>
                    <a:pt x="35" y="641"/>
                  </a:lnTo>
                  <a:lnTo>
                    <a:pt x="1" y="1045"/>
                  </a:lnTo>
                  <a:lnTo>
                    <a:pt x="68" y="1449"/>
                  </a:lnTo>
                  <a:lnTo>
                    <a:pt x="68" y="1516"/>
                  </a:lnTo>
                  <a:lnTo>
                    <a:pt x="102" y="1516"/>
                  </a:lnTo>
                  <a:lnTo>
                    <a:pt x="203" y="1550"/>
                  </a:lnTo>
                  <a:lnTo>
                    <a:pt x="304" y="1482"/>
                  </a:lnTo>
                  <a:lnTo>
                    <a:pt x="304" y="1449"/>
                  </a:lnTo>
                  <a:lnTo>
                    <a:pt x="304" y="1381"/>
                  </a:lnTo>
                  <a:lnTo>
                    <a:pt x="270" y="1011"/>
                  </a:lnTo>
                  <a:lnTo>
                    <a:pt x="270" y="641"/>
                  </a:lnTo>
                  <a:lnTo>
                    <a:pt x="304" y="338"/>
                  </a:lnTo>
                  <a:lnTo>
                    <a:pt x="304" y="169"/>
                  </a:lnTo>
                  <a:lnTo>
                    <a:pt x="304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49" name="Google Shape;1549;p10"/>
            <p:cNvSpPr/>
            <p:nvPr/>
          </p:nvSpPr>
          <p:spPr>
            <a:xfrm>
              <a:off x="1311825" y="347525"/>
              <a:ext cx="5900" cy="21075"/>
            </a:xfrm>
            <a:custGeom>
              <a:rect b="b" l="l" r="r" t="t"/>
              <a:pathLst>
                <a:path extrusionOk="0" h="843" w="236">
                  <a:moveTo>
                    <a:pt x="135" y="1"/>
                  </a:moveTo>
                  <a:lnTo>
                    <a:pt x="68" y="68"/>
                  </a:lnTo>
                  <a:lnTo>
                    <a:pt x="34" y="169"/>
                  </a:lnTo>
                  <a:lnTo>
                    <a:pt x="0" y="338"/>
                  </a:lnTo>
                  <a:lnTo>
                    <a:pt x="0" y="742"/>
                  </a:lnTo>
                  <a:lnTo>
                    <a:pt x="34" y="775"/>
                  </a:lnTo>
                  <a:lnTo>
                    <a:pt x="68" y="809"/>
                  </a:lnTo>
                  <a:lnTo>
                    <a:pt x="135" y="843"/>
                  </a:lnTo>
                  <a:lnTo>
                    <a:pt x="202" y="809"/>
                  </a:lnTo>
                  <a:lnTo>
                    <a:pt x="236" y="775"/>
                  </a:lnTo>
                  <a:lnTo>
                    <a:pt x="236" y="742"/>
                  </a:lnTo>
                  <a:lnTo>
                    <a:pt x="202" y="405"/>
                  </a:lnTo>
                  <a:lnTo>
                    <a:pt x="236" y="237"/>
                  </a:lnTo>
                  <a:lnTo>
                    <a:pt x="236" y="68"/>
                  </a:lnTo>
                  <a:lnTo>
                    <a:pt x="20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0" name="Google Shape;1550;p10"/>
            <p:cNvSpPr/>
            <p:nvPr/>
          </p:nvSpPr>
          <p:spPr>
            <a:xfrm>
              <a:off x="1075300" y="284400"/>
              <a:ext cx="87575" cy="75775"/>
            </a:xfrm>
            <a:custGeom>
              <a:rect b="b" l="l" r="r" t="t"/>
              <a:pathLst>
                <a:path extrusionOk="0" h="3031" w="3503">
                  <a:moveTo>
                    <a:pt x="1516" y="169"/>
                  </a:moveTo>
                  <a:lnTo>
                    <a:pt x="1886" y="304"/>
                  </a:lnTo>
                  <a:lnTo>
                    <a:pt x="2256" y="472"/>
                  </a:lnTo>
                  <a:lnTo>
                    <a:pt x="2627" y="708"/>
                  </a:lnTo>
                  <a:lnTo>
                    <a:pt x="2930" y="977"/>
                  </a:lnTo>
                  <a:lnTo>
                    <a:pt x="2829" y="1011"/>
                  </a:lnTo>
                  <a:lnTo>
                    <a:pt x="2728" y="1044"/>
                  </a:lnTo>
                  <a:lnTo>
                    <a:pt x="2559" y="1145"/>
                  </a:lnTo>
                  <a:lnTo>
                    <a:pt x="2391" y="1314"/>
                  </a:lnTo>
                  <a:lnTo>
                    <a:pt x="2256" y="1482"/>
                  </a:lnTo>
                  <a:lnTo>
                    <a:pt x="2021" y="1819"/>
                  </a:lnTo>
                  <a:lnTo>
                    <a:pt x="1819" y="2155"/>
                  </a:lnTo>
                  <a:lnTo>
                    <a:pt x="1751" y="2358"/>
                  </a:lnTo>
                  <a:lnTo>
                    <a:pt x="1684" y="2560"/>
                  </a:lnTo>
                  <a:lnTo>
                    <a:pt x="1650" y="2526"/>
                  </a:lnTo>
                  <a:lnTo>
                    <a:pt x="1314" y="2324"/>
                  </a:lnTo>
                  <a:lnTo>
                    <a:pt x="1011" y="2088"/>
                  </a:lnTo>
                  <a:lnTo>
                    <a:pt x="809" y="1852"/>
                  </a:lnTo>
                  <a:lnTo>
                    <a:pt x="573" y="1617"/>
                  </a:lnTo>
                  <a:lnTo>
                    <a:pt x="135" y="1213"/>
                  </a:lnTo>
                  <a:lnTo>
                    <a:pt x="169" y="1179"/>
                  </a:lnTo>
                  <a:lnTo>
                    <a:pt x="304" y="1011"/>
                  </a:lnTo>
                  <a:lnTo>
                    <a:pt x="438" y="876"/>
                  </a:lnTo>
                  <a:lnTo>
                    <a:pt x="775" y="640"/>
                  </a:lnTo>
                  <a:lnTo>
                    <a:pt x="1112" y="405"/>
                  </a:lnTo>
                  <a:lnTo>
                    <a:pt x="1280" y="304"/>
                  </a:lnTo>
                  <a:lnTo>
                    <a:pt x="1482" y="203"/>
                  </a:lnTo>
                  <a:lnTo>
                    <a:pt x="1516" y="169"/>
                  </a:lnTo>
                  <a:close/>
                  <a:moveTo>
                    <a:pt x="3064" y="1044"/>
                  </a:moveTo>
                  <a:lnTo>
                    <a:pt x="3266" y="1246"/>
                  </a:lnTo>
                  <a:lnTo>
                    <a:pt x="3165" y="1482"/>
                  </a:lnTo>
                  <a:lnTo>
                    <a:pt x="3031" y="1718"/>
                  </a:lnTo>
                  <a:lnTo>
                    <a:pt x="2694" y="2122"/>
                  </a:lnTo>
                  <a:lnTo>
                    <a:pt x="2324" y="2492"/>
                  </a:lnTo>
                  <a:lnTo>
                    <a:pt x="2155" y="2661"/>
                  </a:lnTo>
                  <a:lnTo>
                    <a:pt x="1953" y="2728"/>
                  </a:lnTo>
                  <a:lnTo>
                    <a:pt x="1987" y="2492"/>
                  </a:lnTo>
                  <a:lnTo>
                    <a:pt x="2054" y="2324"/>
                  </a:lnTo>
                  <a:lnTo>
                    <a:pt x="2122" y="2155"/>
                  </a:lnTo>
                  <a:lnTo>
                    <a:pt x="2324" y="1852"/>
                  </a:lnTo>
                  <a:lnTo>
                    <a:pt x="2458" y="1650"/>
                  </a:lnTo>
                  <a:lnTo>
                    <a:pt x="2627" y="1415"/>
                  </a:lnTo>
                  <a:lnTo>
                    <a:pt x="2795" y="1213"/>
                  </a:lnTo>
                  <a:lnTo>
                    <a:pt x="3031" y="1078"/>
                  </a:lnTo>
                  <a:lnTo>
                    <a:pt x="3031" y="1044"/>
                  </a:lnTo>
                  <a:close/>
                  <a:moveTo>
                    <a:pt x="1415" y="1"/>
                  </a:moveTo>
                  <a:lnTo>
                    <a:pt x="1179" y="102"/>
                  </a:lnTo>
                  <a:lnTo>
                    <a:pt x="977" y="203"/>
                  </a:lnTo>
                  <a:lnTo>
                    <a:pt x="573" y="506"/>
                  </a:lnTo>
                  <a:lnTo>
                    <a:pt x="405" y="640"/>
                  </a:lnTo>
                  <a:lnTo>
                    <a:pt x="236" y="775"/>
                  </a:lnTo>
                  <a:lnTo>
                    <a:pt x="68" y="943"/>
                  </a:lnTo>
                  <a:lnTo>
                    <a:pt x="34" y="1044"/>
                  </a:lnTo>
                  <a:lnTo>
                    <a:pt x="34" y="1145"/>
                  </a:lnTo>
                  <a:lnTo>
                    <a:pt x="34" y="1179"/>
                  </a:lnTo>
                  <a:lnTo>
                    <a:pt x="1" y="1246"/>
                  </a:lnTo>
                  <a:lnTo>
                    <a:pt x="1" y="1314"/>
                  </a:lnTo>
                  <a:lnTo>
                    <a:pt x="68" y="1415"/>
                  </a:lnTo>
                  <a:lnTo>
                    <a:pt x="169" y="1583"/>
                  </a:lnTo>
                  <a:lnTo>
                    <a:pt x="337" y="1751"/>
                  </a:lnTo>
                  <a:lnTo>
                    <a:pt x="607" y="2054"/>
                  </a:lnTo>
                  <a:lnTo>
                    <a:pt x="842" y="2290"/>
                  </a:lnTo>
                  <a:lnTo>
                    <a:pt x="1112" y="2492"/>
                  </a:lnTo>
                  <a:lnTo>
                    <a:pt x="1381" y="2661"/>
                  </a:lnTo>
                  <a:lnTo>
                    <a:pt x="1617" y="2829"/>
                  </a:lnTo>
                  <a:lnTo>
                    <a:pt x="1617" y="2863"/>
                  </a:lnTo>
                  <a:lnTo>
                    <a:pt x="1617" y="2896"/>
                  </a:lnTo>
                  <a:lnTo>
                    <a:pt x="1617" y="2930"/>
                  </a:lnTo>
                  <a:lnTo>
                    <a:pt x="1684" y="2997"/>
                  </a:lnTo>
                  <a:lnTo>
                    <a:pt x="1785" y="3031"/>
                  </a:lnTo>
                  <a:lnTo>
                    <a:pt x="1852" y="2964"/>
                  </a:lnTo>
                  <a:lnTo>
                    <a:pt x="2088" y="2964"/>
                  </a:lnTo>
                  <a:lnTo>
                    <a:pt x="2223" y="2896"/>
                  </a:lnTo>
                  <a:lnTo>
                    <a:pt x="2324" y="2829"/>
                  </a:lnTo>
                  <a:lnTo>
                    <a:pt x="2593" y="2593"/>
                  </a:lnTo>
                  <a:lnTo>
                    <a:pt x="2829" y="2290"/>
                  </a:lnTo>
                  <a:lnTo>
                    <a:pt x="3064" y="1987"/>
                  </a:lnTo>
                  <a:lnTo>
                    <a:pt x="3266" y="1650"/>
                  </a:lnTo>
                  <a:lnTo>
                    <a:pt x="3401" y="1415"/>
                  </a:lnTo>
                  <a:lnTo>
                    <a:pt x="3502" y="1246"/>
                  </a:lnTo>
                  <a:lnTo>
                    <a:pt x="3468" y="1179"/>
                  </a:lnTo>
                  <a:lnTo>
                    <a:pt x="3435" y="1112"/>
                  </a:lnTo>
                  <a:lnTo>
                    <a:pt x="3334" y="1011"/>
                  </a:lnTo>
                  <a:lnTo>
                    <a:pt x="3233" y="943"/>
                  </a:lnTo>
                  <a:lnTo>
                    <a:pt x="3233" y="876"/>
                  </a:lnTo>
                  <a:lnTo>
                    <a:pt x="3199" y="842"/>
                  </a:lnTo>
                  <a:lnTo>
                    <a:pt x="2829" y="539"/>
                  </a:lnTo>
                  <a:lnTo>
                    <a:pt x="2425" y="270"/>
                  </a:lnTo>
                  <a:lnTo>
                    <a:pt x="2189" y="135"/>
                  </a:lnTo>
                  <a:lnTo>
                    <a:pt x="1953" y="34"/>
                  </a:lnTo>
                  <a:lnTo>
                    <a:pt x="171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1" name="Google Shape;1551;p10"/>
            <p:cNvSpPr/>
            <p:nvPr/>
          </p:nvSpPr>
          <p:spPr>
            <a:xfrm>
              <a:off x="3745175" y="1413975"/>
              <a:ext cx="31175" cy="15175"/>
            </a:xfrm>
            <a:custGeom>
              <a:rect b="b" l="l" r="r" t="t"/>
              <a:pathLst>
                <a:path extrusionOk="0" h="607" w="1247">
                  <a:moveTo>
                    <a:pt x="1246" y="0"/>
                  </a:moveTo>
                  <a:lnTo>
                    <a:pt x="607" y="202"/>
                  </a:lnTo>
                  <a:lnTo>
                    <a:pt x="304" y="337"/>
                  </a:lnTo>
                  <a:lnTo>
                    <a:pt x="1" y="505"/>
                  </a:lnTo>
                  <a:lnTo>
                    <a:pt x="1" y="539"/>
                  </a:lnTo>
                  <a:lnTo>
                    <a:pt x="1" y="573"/>
                  </a:lnTo>
                  <a:lnTo>
                    <a:pt x="1" y="606"/>
                  </a:lnTo>
                  <a:lnTo>
                    <a:pt x="34" y="606"/>
                  </a:lnTo>
                  <a:lnTo>
                    <a:pt x="1246" y="303"/>
                  </a:lnTo>
                  <a:lnTo>
                    <a:pt x="124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2" name="Google Shape;1552;p10"/>
            <p:cNvSpPr/>
            <p:nvPr/>
          </p:nvSpPr>
          <p:spPr>
            <a:xfrm>
              <a:off x="3255300" y="2000625"/>
              <a:ext cx="521050" cy="741575"/>
            </a:xfrm>
            <a:custGeom>
              <a:rect b="b" l="l" r="r" t="t"/>
              <a:pathLst>
                <a:path extrusionOk="0" h="29663" w="20842">
                  <a:moveTo>
                    <a:pt x="19394" y="10707"/>
                  </a:moveTo>
                  <a:lnTo>
                    <a:pt x="19427" y="10876"/>
                  </a:lnTo>
                  <a:lnTo>
                    <a:pt x="19495" y="11044"/>
                  </a:lnTo>
                  <a:lnTo>
                    <a:pt x="19663" y="11347"/>
                  </a:lnTo>
                  <a:lnTo>
                    <a:pt x="19865" y="11616"/>
                  </a:lnTo>
                  <a:lnTo>
                    <a:pt x="19966" y="11717"/>
                  </a:lnTo>
                  <a:lnTo>
                    <a:pt x="20101" y="11818"/>
                  </a:lnTo>
                  <a:lnTo>
                    <a:pt x="19865" y="12458"/>
                  </a:lnTo>
                  <a:lnTo>
                    <a:pt x="19798" y="12357"/>
                  </a:lnTo>
                  <a:lnTo>
                    <a:pt x="19730" y="12222"/>
                  </a:lnTo>
                  <a:lnTo>
                    <a:pt x="19495" y="11785"/>
                  </a:lnTo>
                  <a:lnTo>
                    <a:pt x="19326" y="11549"/>
                  </a:lnTo>
                  <a:lnTo>
                    <a:pt x="19225" y="11414"/>
                  </a:lnTo>
                  <a:lnTo>
                    <a:pt x="19091" y="11347"/>
                  </a:lnTo>
                  <a:lnTo>
                    <a:pt x="19394" y="10707"/>
                  </a:lnTo>
                  <a:close/>
                  <a:moveTo>
                    <a:pt x="19023" y="11448"/>
                  </a:moveTo>
                  <a:lnTo>
                    <a:pt x="19225" y="11717"/>
                  </a:lnTo>
                  <a:lnTo>
                    <a:pt x="19394" y="12020"/>
                  </a:lnTo>
                  <a:lnTo>
                    <a:pt x="19528" y="12357"/>
                  </a:lnTo>
                  <a:lnTo>
                    <a:pt x="19629" y="12525"/>
                  </a:lnTo>
                  <a:lnTo>
                    <a:pt x="19764" y="12626"/>
                  </a:lnTo>
                  <a:lnTo>
                    <a:pt x="19798" y="12626"/>
                  </a:lnTo>
                  <a:lnTo>
                    <a:pt x="19629" y="13165"/>
                  </a:lnTo>
                  <a:lnTo>
                    <a:pt x="19394" y="12828"/>
                  </a:lnTo>
                  <a:lnTo>
                    <a:pt x="19192" y="12424"/>
                  </a:lnTo>
                  <a:lnTo>
                    <a:pt x="18990" y="12020"/>
                  </a:lnTo>
                  <a:lnTo>
                    <a:pt x="18956" y="12020"/>
                  </a:lnTo>
                  <a:lnTo>
                    <a:pt x="18922" y="12054"/>
                  </a:lnTo>
                  <a:lnTo>
                    <a:pt x="18956" y="12256"/>
                  </a:lnTo>
                  <a:lnTo>
                    <a:pt x="19023" y="12458"/>
                  </a:lnTo>
                  <a:lnTo>
                    <a:pt x="19192" y="12828"/>
                  </a:lnTo>
                  <a:lnTo>
                    <a:pt x="19360" y="13098"/>
                  </a:lnTo>
                  <a:lnTo>
                    <a:pt x="19427" y="13266"/>
                  </a:lnTo>
                  <a:lnTo>
                    <a:pt x="19562" y="13367"/>
                  </a:lnTo>
                  <a:lnTo>
                    <a:pt x="19259" y="14108"/>
                  </a:lnTo>
                  <a:lnTo>
                    <a:pt x="19192" y="13973"/>
                  </a:lnTo>
                  <a:lnTo>
                    <a:pt x="19091" y="13805"/>
                  </a:lnTo>
                  <a:lnTo>
                    <a:pt x="18922" y="13535"/>
                  </a:lnTo>
                  <a:lnTo>
                    <a:pt x="18687" y="13098"/>
                  </a:lnTo>
                  <a:lnTo>
                    <a:pt x="18417" y="12694"/>
                  </a:lnTo>
                  <a:lnTo>
                    <a:pt x="18821" y="11919"/>
                  </a:lnTo>
                  <a:lnTo>
                    <a:pt x="19023" y="11448"/>
                  </a:lnTo>
                  <a:close/>
                  <a:moveTo>
                    <a:pt x="18350" y="12828"/>
                  </a:moveTo>
                  <a:lnTo>
                    <a:pt x="18518" y="13199"/>
                  </a:lnTo>
                  <a:lnTo>
                    <a:pt x="18687" y="13535"/>
                  </a:lnTo>
                  <a:lnTo>
                    <a:pt x="18889" y="13939"/>
                  </a:lnTo>
                  <a:lnTo>
                    <a:pt x="19023" y="14142"/>
                  </a:lnTo>
                  <a:lnTo>
                    <a:pt x="19158" y="14276"/>
                  </a:lnTo>
                  <a:lnTo>
                    <a:pt x="19124" y="14377"/>
                  </a:lnTo>
                  <a:lnTo>
                    <a:pt x="18922" y="14781"/>
                  </a:lnTo>
                  <a:lnTo>
                    <a:pt x="18788" y="14512"/>
                  </a:lnTo>
                  <a:lnTo>
                    <a:pt x="18653" y="14310"/>
                  </a:lnTo>
                  <a:lnTo>
                    <a:pt x="18384" y="13805"/>
                  </a:lnTo>
                  <a:lnTo>
                    <a:pt x="18249" y="13535"/>
                  </a:lnTo>
                  <a:lnTo>
                    <a:pt x="18215" y="13401"/>
                  </a:lnTo>
                  <a:lnTo>
                    <a:pt x="18215" y="13266"/>
                  </a:lnTo>
                  <a:lnTo>
                    <a:pt x="18215" y="13232"/>
                  </a:lnTo>
                  <a:lnTo>
                    <a:pt x="18182" y="13266"/>
                  </a:lnTo>
                  <a:lnTo>
                    <a:pt x="18182" y="13266"/>
                  </a:lnTo>
                  <a:lnTo>
                    <a:pt x="18350" y="12828"/>
                  </a:lnTo>
                  <a:close/>
                  <a:moveTo>
                    <a:pt x="18182" y="13266"/>
                  </a:moveTo>
                  <a:lnTo>
                    <a:pt x="18148" y="13468"/>
                  </a:lnTo>
                  <a:lnTo>
                    <a:pt x="18148" y="13670"/>
                  </a:lnTo>
                  <a:lnTo>
                    <a:pt x="18215" y="13872"/>
                  </a:lnTo>
                  <a:lnTo>
                    <a:pt x="18316" y="14074"/>
                  </a:lnTo>
                  <a:lnTo>
                    <a:pt x="18518" y="14546"/>
                  </a:lnTo>
                  <a:lnTo>
                    <a:pt x="18653" y="14781"/>
                  </a:lnTo>
                  <a:lnTo>
                    <a:pt x="18788" y="15017"/>
                  </a:lnTo>
                  <a:lnTo>
                    <a:pt x="18619" y="15387"/>
                  </a:lnTo>
                  <a:lnTo>
                    <a:pt x="18552" y="15185"/>
                  </a:lnTo>
                  <a:lnTo>
                    <a:pt x="18451" y="14983"/>
                  </a:lnTo>
                  <a:lnTo>
                    <a:pt x="18249" y="14613"/>
                  </a:lnTo>
                  <a:lnTo>
                    <a:pt x="18081" y="14310"/>
                  </a:lnTo>
                  <a:lnTo>
                    <a:pt x="17980" y="14175"/>
                  </a:lnTo>
                  <a:lnTo>
                    <a:pt x="17845" y="14041"/>
                  </a:lnTo>
                  <a:lnTo>
                    <a:pt x="18182" y="13266"/>
                  </a:lnTo>
                  <a:close/>
                  <a:moveTo>
                    <a:pt x="17777" y="14209"/>
                  </a:moveTo>
                  <a:lnTo>
                    <a:pt x="17946" y="14512"/>
                  </a:lnTo>
                  <a:lnTo>
                    <a:pt x="18114" y="14781"/>
                  </a:lnTo>
                  <a:lnTo>
                    <a:pt x="18283" y="15185"/>
                  </a:lnTo>
                  <a:lnTo>
                    <a:pt x="18384" y="15387"/>
                  </a:lnTo>
                  <a:lnTo>
                    <a:pt x="18485" y="15589"/>
                  </a:lnTo>
                  <a:lnTo>
                    <a:pt x="18518" y="15589"/>
                  </a:lnTo>
                  <a:lnTo>
                    <a:pt x="18283" y="16094"/>
                  </a:lnTo>
                  <a:lnTo>
                    <a:pt x="18081" y="15758"/>
                  </a:lnTo>
                  <a:lnTo>
                    <a:pt x="17845" y="15286"/>
                  </a:lnTo>
                  <a:lnTo>
                    <a:pt x="17609" y="14815"/>
                  </a:lnTo>
                  <a:lnTo>
                    <a:pt x="17575" y="14781"/>
                  </a:lnTo>
                  <a:lnTo>
                    <a:pt x="17542" y="14781"/>
                  </a:lnTo>
                  <a:lnTo>
                    <a:pt x="17777" y="14209"/>
                  </a:lnTo>
                  <a:close/>
                  <a:moveTo>
                    <a:pt x="17508" y="14882"/>
                  </a:moveTo>
                  <a:lnTo>
                    <a:pt x="17575" y="15084"/>
                  </a:lnTo>
                  <a:lnTo>
                    <a:pt x="17643" y="15286"/>
                  </a:lnTo>
                  <a:lnTo>
                    <a:pt x="17811" y="15657"/>
                  </a:lnTo>
                  <a:lnTo>
                    <a:pt x="18148" y="16364"/>
                  </a:lnTo>
                  <a:lnTo>
                    <a:pt x="17878" y="16970"/>
                  </a:lnTo>
                  <a:lnTo>
                    <a:pt x="17643" y="16532"/>
                  </a:lnTo>
                  <a:lnTo>
                    <a:pt x="17407" y="16128"/>
                  </a:lnTo>
                  <a:lnTo>
                    <a:pt x="17205" y="15758"/>
                  </a:lnTo>
                  <a:lnTo>
                    <a:pt x="17508" y="14882"/>
                  </a:lnTo>
                  <a:close/>
                  <a:moveTo>
                    <a:pt x="17138" y="15892"/>
                  </a:moveTo>
                  <a:lnTo>
                    <a:pt x="17474" y="16633"/>
                  </a:lnTo>
                  <a:lnTo>
                    <a:pt x="17609" y="16902"/>
                  </a:lnTo>
                  <a:lnTo>
                    <a:pt x="17777" y="17205"/>
                  </a:lnTo>
                  <a:lnTo>
                    <a:pt x="17643" y="17441"/>
                  </a:lnTo>
                  <a:lnTo>
                    <a:pt x="17373" y="16936"/>
                  </a:lnTo>
                  <a:lnTo>
                    <a:pt x="17003" y="16229"/>
                  </a:lnTo>
                  <a:lnTo>
                    <a:pt x="17138" y="15892"/>
                  </a:lnTo>
                  <a:close/>
                  <a:moveTo>
                    <a:pt x="16936" y="16431"/>
                  </a:moveTo>
                  <a:lnTo>
                    <a:pt x="17037" y="16768"/>
                  </a:lnTo>
                  <a:lnTo>
                    <a:pt x="17171" y="17104"/>
                  </a:lnTo>
                  <a:lnTo>
                    <a:pt x="17340" y="17441"/>
                  </a:lnTo>
                  <a:lnTo>
                    <a:pt x="17441" y="17576"/>
                  </a:lnTo>
                  <a:lnTo>
                    <a:pt x="17542" y="17677"/>
                  </a:lnTo>
                  <a:lnTo>
                    <a:pt x="17340" y="18114"/>
                  </a:lnTo>
                  <a:lnTo>
                    <a:pt x="17104" y="17677"/>
                  </a:lnTo>
                  <a:lnTo>
                    <a:pt x="16936" y="17374"/>
                  </a:lnTo>
                  <a:lnTo>
                    <a:pt x="16700" y="17037"/>
                  </a:lnTo>
                  <a:lnTo>
                    <a:pt x="16936" y="16431"/>
                  </a:lnTo>
                  <a:close/>
                  <a:moveTo>
                    <a:pt x="16666" y="17172"/>
                  </a:moveTo>
                  <a:lnTo>
                    <a:pt x="16868" y="17542"/>
                  </a:lnTo>
                  <a:lnTo>
                    <a:pt x="17037" y="17912"/>
                  </a:lnTo>
                  <a:lnTo>
                    <a:pt x="17104" y="18148"/>
                  </a:lnTo>
                  <a:lnTo>
                    <a:pt x="17239" y="18384"/>
                  </a:lnTo>
                  <a:lnTo>
                    <a:pt x="16902" y="19124"/>
                  </a:lnTo>
                  <a:lnTo>
                    <a:pt x="16767" y="18922"/>
                  </a:lnTo>
                  <a:lnTo>
                    <a:pt x="16532" y="18316"/>
                  </a:lnTo>
                  <a:lnTo>
                    <a:pt x="16464" y="18148"/>
                  </a:lnTo>
                  <a:lnTo>
                    <a:pt x="16397" y="18081"/>
                  </a:lnTo>
                  <a:lnTo>
                    <a:pt x="16363" y="18013"/>
                  </a:lnTo>
                  <a:lnTo>
                    <a:pt x="16464" y="17744"/>
                  </a:lnTo>
                  <a:lnTo>
                    <a:pt x="16666" y="17172"/>
                  </a:lnTo>
                  <a:close/>
                  <a:moveTo>
                    <a:pt x="6499" y="8654"/>
                  </a:moveTo>
                  <a:lnTo>
                    <a:pt x="9428" y="9866"/>
                  </a:lnTo>
                  <a:lnTo>
                    <a:pt x="10876" y="10472"/>
                  </a:lnTo>
                  <a:lnTo>
                    <a:pt x="12323" y="11111"/>
                  </a:lnTo>
                  <a:lnTo>
                    <a:pt x="13030" y="11414"/>
                  </a:lnTo>
                  <a:lnTo>
                    <a:pt x="13771" y="11684"/>
                  </a:lnTo>
                  <a:lnTo>
                    <a:pt x="14478" y="11987"/>
                  </a:lnTo>
                  <a:lnTo>
                    <a:pt x="15185" y="12290"/>
                  </a:lnTo>
                  <a:lnTo>
                    <a:pt x="16464" y="12963"/>
                  </a:lnTo>
                  <a:lnTo>
                    <a:pt x="17104" y="13232"/>
                  </a:lnTo>
                  <a:lnTo>
                    <a:pt x="17441" y="13367"/>
                  </a:lnTo>
                  <a:lnTo>
                    <a:pt x="17811" y="13468"/>
                  </a:lnTo>
                  <a:lnTo>
                    <a:pt x="17138" y="15084"/>
                  </a:lnTo>
                  <a:lnTo>
                    <a:pt x="16801" y="15892"/>
                  </a:lnTo>
                  <a:lnTo>
                    <a:pt x="16532" y="16734"/>
                  </a:lnTo>
                  <a:lnTo>
                    <a:pt x="16027" y="18047"/>
                  </a:lnTo>
                  <a:lnTo>
                    <a:pt x="15488" y="19326"/>
                  </a:lnTo>
                  <a:lnTo>
                    <a:pt x="14882" y="19023"/>
                  </a:lnTo>
                  <a:lnTo>
                    <a:pt x="14276" y="18788"/>
                  </a:lnTo>
                  <a:lnTo>
                    <a:pt x="13030" y="18316"/>
                  </a:lnTo>
                  <a:lnTo>
                    <a:pt x="12290" y="17980"/>
                  </a:lnTo>
                  <a:lnTo>
                    <a:pt x="11583" y="17643"/>
                  </a:lnTo>
                  <a:lnTo>
                    <a:pt x="10876" y="17273"/>
                  </a:lnTo>
                  <a:lnTo>
                    <a:pt x="10135" y="16970"/>
                  </a:lnTo>
                  <a:lnTo>
                    <a:pt x="8586" y="16330"/>
                  </a:lnTo>
                  <a:lnTo>
                    <a:pt x="7037" y="15657"/>
                  </a:lnTo>
                  <a:lnTo>
                    <a:pt x="5455" y="14983"/>
                  </a:lnTo>
                  <a:lnTo>
                    <a:pt x="4681" y="14680"/>
                  </a:lnTo>
                  <a:lnTo>
                    <a:pt x="3873" y="14377"/>
                  </a:lnTo>
                  <a:lnTo>
                    <a:pt x="3906" y="14310"/>
                  </a:lnTo>
                  <a:lnTo>
                    <a:pt x="4815" y="12290"/>
                  </a:lnTo>
                  <a:lnTo>
                    <a:pt x="5724" y="10303"/>
                  </a:lnTo>
                  <a:lnTo>
                    <a:pt x="6499" y="8654"/>
                  </a:lnTo>
                  <a:close/>
                  <a:moveTo>
                    <a:pt x="16262" y="18215"/>
                  </a:moveTo>
                  <a:lnTo>
                    <a:pt x="16330" y="18485"/>
                  </a:lnTo>
                  <a:lnTo>
                    <a:pt x="16431" y="18821"/>
                  </a:lnTo>
                  <a:lnTo>
                    <a:pt x="16599" y="19158"/>
                  </a:lnTo>
                  <a:lnTo>
                    <a:pt x="16767" y="19427"/>
                  </a:lnTo>
                  <a:lnTo>
                    <a:pt x="16599" y="19730"/>
                  </a:lnTo>
                  <a:lnTo>
                    <a:pt x="16397" y="19192"/>
                  </a:lnTo>
                  <a:lnTo>
                    <a:pt x="16229" y="18922"/>
                  </a:lnTo>
                  <a:lnTo>
                    <a:pt x="16060" y="18720"/>
                  </a:lnTo>
                  <a:lnTo>
                    <a:pt x="16262" y="18215"/>
                  </a:lnTo>
                  <a:close/>
                  <a:moveTo>
                    <a:pt x="15993" y="18855"/>
                  </a:moveTo>
                  <a:lnTo>
                    <a:pt x="16229" y="19427"/>
                  </a:lnTo>
                  <a:lnTo>
                    <a:pt x="16363" y="19730"/>
                  </a:lnTo>
                  <a:lnTo>
                    <a:pt x="16498" y="20000"/>
                  </a:lnTo>
                  <a:lnTo>
                    <a:pt x="16363" y="20303"/>
                  </a:lnTo>
                  <a:lnTo>
                    <a:pt x="16195" y="20000"/>
                  </a:lnTo>
                  <a:lnTo>
                    <a:pt x="16027" y="19596"/>
                  </a:lnTo>
                  <a:lnTo>
                    <a:pt x="15892" y="19158"/>
                  </a:lnTo>
                  <a:lnTo>
                    <a:pt x="15993" y="18855"/>
                  </a:lnTo>
                  <a:close/>
                  <a:moveTo>
                    <a:pt x="15791" y="19394"/>
                  </a:moveTo>
                  <a:lnTo>
                    <a:pt x="15858" y="19764"/>
                  </a:lnTo>
                  <a:lnTo>
                    <a:pt x="15926" y="20067"/>
                  </a:lnTo>
                  <a:lnTo>
                    <a:pt x="16027" y="20370"/>
                  </a:lnTo>
                  <a:lnTo>
                    <a:pt x="16094" y="20505"/>
                  </a:lnTo>
                  <a:lnTo>
                    <a:pt x="16195" y="20639"/>
                  </a:lnTo>
                  <a:lnTo>
                    <a:pt x="16060" y="20942"/>
                  </a:lnTo>
                  <a:lnTo>
                    <a:pt x="15858" y="20505"/>
                  </a:lnTo>
                  <a:lnTo>
                    <a:pt x="15724" y="20235"/>
                  </a:lnTo>
                  <a:lnTo>
                    <a:pt x="15589" y="19932"/>
                  </a:lnTo>
                  <a:lnTo>
                    <a:pt x="15791" y="19394"/>
                  </a:lnTo>
                  <a:close/>
                  <a:moveTo>
                    <a:pt x="15522" y="20067"/>
                  </a:moveTo>
                  <a:lnTo>
                    <a:pt x="15757" y="20740"/>
                  </a:lnTo>
                  <a:lnTo>
                    <a:pt x="15825" y="20976"/>
                  </a:lnTo>
                  <a:lnTo>
                    <a:pt x="15892" y="21111"/>
                  </a:lnTo>
                  <a:lnTo>
                    <a:pt x="15959" y="21212"/>
                  </a:lnTo>
                  <a:lnTo>
                    <a:pt x="15858" y="21447"/>
                  </a:lnTo>
                  <a:lnTo>
                    <a:pt x="15690" y="21144"/>
                  </a:lnTo>
                  <a:lnTo>
                    <a:pt x="15353" y="20437"/>
                  </a:lnTo>
                  <a:lnTo>
                    <a:pt x="15522" y="20067"/>
                  </a:lnTo>
                  <a:close/>
                  <a:moveTo>
                    <a:pt x="15286" y="20606"/>
                  </a:moveTo>
                  <a:lnTo>
                    <a:pt x="15488" y="21245"/>
                  </a:lnTo>
                  <a:lnTo>
                    <a:pt x="15589" y="21515"/>
                  </a:lnTo>
                  <a:lnTo>
                    <a:pt x="15724" y="21750"/>
                  </a:lnTo>
                  <a:lnTo>
                    <a:pt x="15555" y="22155"/>
                  </a:lnTo>
                  <a:lnTo>
                    <a:pt x="15454" y="21919"/>
                  </a:lnTo>
                  <a:lnTo>
                    <a:pt x="15353" y="21683"/>
                  </a:lnTo>
                  <a:lnTo>
                    <a:pt x="15219" y="21414"/>
                  </a:lnTo>
                  <a:lnTo>
                    <a:pt x="15084" y="21144"/>
                  </a:lnTo>
                  <a:lnTo>
                    <a:pt x="15286" y="20606"/>
                  </a:lnTo>
                  <a:close/>
                  <a:moveTo>
                    <a:pt x="15017" y="21279"/>
                  </a:moveTo>
                  <a:lnTo>
                    <a:pt x="15185" y="21750"/>
                  </a:lnTo>
                  <a:lnTo>
                    <a:pt x="15286" y="22087"/>
                  </a:lnTo>
                  <a:lnTo>
                    <a:pt x="15353" y="22222"/>
                  </a:lnTo>
                  <a:lnTo>
                    <a:pt x="15454" y="22357"/>
                  </a:lnTo>
                  <a:lnTo>
                    <a:pt x="15488" y="22357"/>
                  </a:lnTo>
                  <a:lnTo>
                    <a:pt x="15320" y="22794"/>
                  </a:lnTo>
                  <a:lnTo>
                    <a:pt x="15151" y="22525"/>
                  </a:lnTo>
                  <a:lnTo>
                    <a:pt x="14949" y="22188"/>
                  </a:lnTo>
                  <a:lnTo>
                    <a:pt x="14781" y="21885"/>
                  </a:lnTo>
                  <a:lnTo>
                    <a:pt x="15017" y="21279"/>
                  </a:lnTo>
                  <a:close/>
                  <a:moveTo>
                    <a:pt x="14747" y="21986"/>
                  </a:moveTo>
                  <a:lnTo>
                    <a:pt x="14815" y="22289"/>
                  </a:lnTo>
                  <a:lnTo>
                    <a:pt x="14949" y="22525"/>
                  </a:lnTo>
                  <a:lnTo>
                    <a:pt x="15050" y="22794"/>
                  </a:lnTo>
                  <a:lnTo>
                    <a:pt x="15219" y="23064"/>
                  </a:lnTo>
                  <a:lnTo>
                    <a:pt x="15050" y="23400"/>
                  </a:lnTo>
                  <a:lnTo>
                    <a:pt x="14949" y="23198"/>
                  </a:lnTo>
                  <a:lnTo>
                    <a:pt x="14882" y="22996"/>
                  </a:lnTo>
                  <a:lnTo>
                    <a:pt x="14747" y="22693"/>
                  </a:lnTo>
                  <a:lnTo>
                    <a:pt x="14579" y="22390"/>
                  </a:lnTo>
                  <a:lnTo>
                    <a:pt x="14747" y="21986"/>
                  </a:lnTo>
                  <a:close/>
                  <a:moveTo>
                    <a:pt x="14545" y="22458"/>
                  </a:moveTo>
                  <a:lnTo>
                    <a:pt x="14680" y="23097"/>
                  </a:lnTo>
                  <a:lnTo>
                    <a:pt x="14815" y="23400"/>
                  </a:lnTo>
                  <a:lnTo>
                    <a:pt x="14882" y="23535"/>
                  </a:lnTo>
                  <a:lnTo>
                    <a:pt x="14983" y="23670"/>
                  </a:lnTo>
                  <a:lnTo>
                    <a:pt x="14815" y="24074"/>
                  </a:lnTo>
                  <a:lnTo>
                    <a:pt x="14680" y="23771"/>
                  </a:lnTo>
                  <a:lnTo>
                    <a:pt x="14478" y="23434"/>
                  </a:lnTo>
                  <a:lnTo>
                    <a:pt x="14377" y="23299"/>
                  </a:lnTo>
                  <a:lnTo>
                    <a:pt x="14276" y="23131"/>
                  </a:lnTo>
                  <a:lnTo>
                    <a:pt x="14545" y="22458"/>
                  </a:lnTo>
                  <a:close/>
                  <a:moveTo>
                    <a:pt x="14242" y="23198"/>
                  </a:moveTo>
                  <a:lnTo>
                    <a:pt x="14512" y="23905"/>
                  </a:lnTo>
                  <a:lnTo>
                    <a:pt x="14613" y="24141"/>
                  </a:lnTo>
                  <a:lnTo>
                    <a:pt x="14714" y="24343"/>
                  </a:lnTo>
                  <a:lnTo>
                    <a:pt x="14613" y="24713"/>
                  </a:lnTo>
                  <a:lnTo>
                    <a:pt x="14478" y="24444"/>
                  </a:lnTo>
                  <a:lnTo>
                    <a:pt x="14377" y="24175"/>
                  </a:lnTo>
                  <a:lnTo>
                    <a:pt x="14242" y="23905"/>
                  </a:lnTo>
                  <a:lnTo>
                    <a:pt x="14074" y="23670"/>
                  </a:lnTo>
                  <a:lnTo>
                    <a:pt x="14108" y="23569"/>
                  </a:lnTo>
                  <a:lnTo>
                    <a:pt x="14242" y="23198"/>
                  </a:lnTo>
                  <a:close/>
                  <a:moveTo>
                    <a:pt x="13973" y="23838"/>
                  </a:moveTo>
                  <a:lnTo>
                    <a:pt x="14007" y="23939"/>
                  </a:lnTo>
                  <a:lnTo>
                    <a:pt x="14242" y="24511"/>
                  </a:lnTo>
                  <a:lnTo>
                    <a:pt x="14343" y="24747"/>
                  </a:lnTo>
                  <a:lnTo>
                    <a:pt x="14411" y="24882"/>
                  </a:lnTo>
                  <a:lnTo>
                    <a:pt x="14478" y="25016"/>
                  </a:lnTo>
                  <a:lnTo>
                    <a:pt x="14343" y="25420"/>
                  </a:lnTo>
                  <a:lnTo>
                    <a:pt x="14276" y="25319"/>
                  </a:lnTo>
                  <a:lnTo>
                    <a:pt x="14209" y="25218"/>
                  </a:lnTo>
                  <a:lnTo>
                    <a:pt x="14141" y="25117"/>
                  </a:lnTo>
                  <a:lnTo>
                    <a:pt x="14040" y="24915"/>
                  </a:lnTo>
                  <a:lnTo>
                    <a:pt x="13939" y="24646"/>
                  </a:lnTo>
                  <a:lnTo>
                    <a:pt x="13838" y="24511"/>
                  </a:lnTo>
                  <a:lnTo>
                    <a:pt x="13737" y="24410"/>
                  </a:lnTo>
                  <a:lnTo>
                    <a:pt x="13973" y="23838"/>
                  </a:lnTo>
                  <a:close/>
                  <a:moveTo>
                    <a:pt x="13704" y="24511"/>
                  </a:moveTo>
                  <a:lnTo>
                    <a:pt x="13838" y="24848"/>
                  </a:lnTo>
                  <a:lnTo>
                    <a:pt x="13973" y="25185"/>
                  </a:lnTo>
                  <a:lnTo>
                    <a:pt x="14108" y="25387"/>
                  </a:lnTo>
                  <a:lnTo>
                    <a:pt x="14175" y="25521"/>
                  </a:lnTo>
                  <a:lnTo>
                    <a:pt x="14310" y="25555"/>
                  </a:lnTo>
                  <a:lnTo>
                    <a:pt x="14108" y="26127"/>
                  </a:lnTo>
                  <a:lnTo>
                    <a:pt x="14040" y="26026"/>
                  </a:lnTo>
                  <a:lnTo>
                    <a:pt x="13838" y="25521"/>
                  </a:lnTo>
                  <a:lnTo>
                    <a:pt x="13704" y="25218"/>
                  </a:lnTo>
                  <a:lnTo>
                    <a:pt x="13603" y="25084"/>
                  </a:lnTo>
                  <a:lnTo>
                    <a:pt x="13502" y="24983"/>
                  </a:lnTo>
                  <a:lnTo>
                    <a:pt x="13704" y="24511"/>
                  </a:lnTo>
                  <a:close/>
                  <a:moveTo>
                    <a:pt x="13468" y="25050"/>
                  </a:moveTo>
                  <a:lnTo>
                    <a:pt x="13569" y="25218"/>
                  </a:lnTo>
                  <a:lnTo>
                    <a:pt x="13636" y="25420"/>
                  </a:lnTo>
                  <a:lnTo>
                    <a:pt x="13737" y="25757"/>
                  </a:lnTo>
                  <a:lnTo>
                    <a:pt x="13838" y="26060"/>
                  </a:lnTo>
                  <a:lnTo>
                    <a:pt x="13906" y="26195"/>
                  </a:lnTo>
                  <a:lnTo>
                    <a:pt x="14007" y="26329"/>
                  </a:lnTo>
                  <a:lnTo>
                    <a:pt x="13838" y="26733"/>
                  </a:lnTo>
                  <a:lnTo>
                    <a:pt x="13670" y="26397"/>
                  </a:lnTo>
                  <a:lnTo>
                    <a:pt x="13569" y="26094"/>
                  </a:lnTo>
                  <a:lnTo>
                    <a:pt x="13468" y="25757"/>
                  </a:lnTo>
                  <a:lnTo>
                    <a:pt x="13333" y="25454"/>
                  </a:lnTo>
                  <a:lnTo>
                    <a:pt x="13300" y="25454"/>
                  </a:lnTo>
                  <a:lnTo>
                    <a:pt x="13468" y="25050"/>
                  </a:lnTo>
                  <a:close/>
                  <a:moveTo>
                    <a:pt x="13266" y="25521"/>
                  </a:moveTo>
                  <a:lnTo>
                    <a:pt x="13333" y="25892"/>
                  </a:lnTo>
                  <a:lnTo>
                    <a:pt x="13401" y="26262"/>
                  </a:lnTo>
                  <a:lnTo>
                    <a:pt x="13468" y="26430"/>
                  </a:lnTo>
                  <a:lnTo>
                    <a:pt x="13535" y="26599"/>
                  </a:lnTo>
                  <a:lnTo>
                    <a:pt x="13603" y="26767"/>
                  </a:lnTo>
                  <a:lnTo>
                    <a:pt x="13737" y="26902"/>
                  </a:lnTo>
                  <a:lnTo>
                    <a:pt x="13603" y="27238"/>
                  </a:lnTo>
                  <a:lnTo>
                    <a:pt x="13367" y="26834"/>
                  </a:lnTo>
                  <a:lnTo>
                    <a:pt x="13199" y="26498"/>
                  </a:lnTo>
                  <a:lnTo>
                    <a:pt x="12997" y="26195"/>
                  </a:lnTo>
                  <a:lnTo>
                    <a:pt x="13266" y="25521"/>
                  </a:lnTo>
                  <a:close/>
                  <a:moveTo>
                    <a:pt x="270" y="23400"/>
                  </a:moveTo>
                  <a:lnTo>
                    <a:pt x="405" y="23569"/>
                  </a:lnTo>
                  <a:lnTo>
                    <a:pt x="573" y="23703"/>
                  </a:lnTo>
                  <a:lnTo>
                    <a:pt x="741" y="23838"/>
                  </a:lnTo>
                  <a:lnTo>
                    <a:pt x="977" y="23939"/>
                  </a:lnTo>
                  <a:lnTo>
                    <a:pt x="1381" y="24141"/>
                  </a:lnTo>
                  <a:lnTo>
                    <a:pt x="1785" y="24276"/>
                  </a:lnTo>
                  <a:lnTo>
                    <a:pt x="3469" y="24949"/>
                  </a:lnTo>
                  <a:lnTo>
                    <a:pt x="4310" y="25286"/>
                  </a:lnTo>
                  <a:lnTo>
                    <a:pt x="5152" y="25589"/>
                  </a:lnTo>
                  <a:lnTo>
                    <a:pt x="6936" y="26262"/>
                  </a:lnTo>
                  <a:lnTo>
                    <a:pt x="8721" y="26969"/>
                  </a:lnTo>
                  <a:lnTo>
                    <a:pt x="9529" y="27339"/>
                  </a:lnTo>
                  <a:lnTo>
                    <a:pt x="9529" y="27339"/>
                  </a:lnTo>
                  <a:lnTo>
                    <a:pt x="7273" y="26531"/>
                  </a:lnTo>
                  <a:lnTo>
                    <a:pt x="5455" y="25892"/>
                  </a:lnTo>
                  <a:lnTo>
                    <a:pt x="4546" y="25555"/>
                  </a:lnTo>
                  <a:lnTo>
                    <a:pt x="3637" y="25218"/>
                  </a:lnTo>
                  <a:lnTo>
                    <a:pt x="3536" y="25185"/>
                  </a:lnTo>
                  <a:lnTo>
                    <a:pt x="2896" y="24915"/>
                  </a:lnTo>
                  <a:lnTo>
                    <a:pt x="2223" y="24612"/>
                  </a:lnTo>
                  <a:lnTo>
                    <a:pt x="1583" y="24276"/>
                  </a:lnTo>
                  <a:lnTo>
                    <a:pt x="910" y="23973"/>
                  </a:lnTo>
                  <a:lnTo>
                    <a:pt x="304" y="23602"/>
                  </a:lnTo>
                  <a:lnTo>
                    <a:pt x="236" y="23434"/>
                  </a:lnTo>
                  <a:lnTo>
                    <a:pt x="270" y="23400"/>
                  </a:lnTo>
                  <a:close/>
                  <a:moveTo>
                    <a:pt x="3940" y="14546"/>
                  </a:moveTo>
                  <a:lnTo>
                    <a:pt x="4041" y="14680"/>
                  </a:lnTo>
                  <a:lnTo>
                    <a:pt x="4512" y="14882"/>
                  </a:lnTo>
                  <a:lnTo>
                    <a:pt x="6431" y="15690"/>
                  </a:lnTo>
                  <a:lnTo>
                    <a:pt x="7879" y="16296"/>
                  </a:lnTo>
                  <a:lnTo>
                    <a:pt x="9360" y="16902"/>
                  </a:lnTo>
                  <a:lnTo>
                    <a:pt x="10135" y="17273"/>
                  </a:lnTo>
                  <a:lnTo>
                    <a:pt x="10909" y="17609"/>
                  </a:lnTo>
                  <a:lnTo>
                    <a:pt x="12458" y="18350"/>
                  </a:lnTo>
                  <a:lnTo>
                    <a:pt x="13199" y="18653"/>
                  </a:lnTo>
                  <a:lnTo>
                    <a:pt x="13939" y="18922"/>
                  </a:lnTo>
                  <a:lnTo>
                    <a:pt x="14680" y="19225"/>
                  </a:lnTo>
                  <a:lnTo>
                    <a:pt x="15050" y="19394"/>
                  </a:lnTo>
                  <a:lnTo>
                    <a:pt x="15387" y="19562"/>
                  </a:lnTo>
                  <a:lnTo>
                    <a:pt x="14781" y="21043"/>
                  </a:lnTo>
                  <a:lnTo>
                    <a:pt x="14478" y="21750"/>
                  </a:lnTo>
                  <a:lnTo>
                    <a:pt x="14175" y="22525"/>
                  </a:lnTo>
                  <a:lnTo>
                    <a:pt x="13603" y="24040"/>
                  </a:lnTo>
                  <a:lnTo>
                    <a:pt x="12963" y="25589"/>
                  </a:lnTo>
                  <a:lnTo>
                    <a:pt x="12727" y="26195"/>
                  </a:lnTo>
                  <a:lnTo>
                    <a:pt x="12492" y="26834"/>
                  </a:lnTo>
                  <a:lnTo>
                    <a:pt x="12357" y="27137"/>
                  </a:lnTo>
                  <a:lnTo>
                    <a:pt x="12189" y="27407"/>
                  </a:lnTo>
                  <a:lnTo>
                    <a:pt x="12020" y="27710"/>
                  </a:lnTo>
                  <a:lnTo>
                    <a:pt x="11818" y="27945"/>
                  </a:lnTo>
                  <a:lnTo>
                    <a:pt x="11212" y="27777"/>
                  </a:lnTo>
                  <a:lnTo>
                    <a:pt x="10640" y="27508"/>
                  </a:lnTo>
                  <a:lnTo>
                    <a:pt x="9495" y="27003"/>
                  </a:lnTo>
                  <a:lnTo>
                    <a:pt x="7845" y="26329"/>
                  </a:lnTo>
                  <a:lnTo>
                    <a:pt x="6196" y="25690"/>
                  </a:lnTo>
                  <a:lnTo>
                    <a:pt x="2829" y="24410"/>
                  </a:lnTo>
                  <a:lnTo>
                    <a:pt x="2189" y="24175"/>
                  </a:lnTo>
                  <a:lnTo>
                    <a:pt x="1550" y="23939"/>
                  </a:lnTo>
                  <a:lnTo>
                    <a:pt x="943" y="23636"/>
                  </a:lnTo>
                  <a:lnTo>
                    <a:pt x="640" y="23468"/>
                  </a:lnTo>
                  <a:lnTo>
                    <a:pt x="371" y="23266"/>
                  </a:lnTo>
                  <a:lnTo>
                    <a:pt x="371" y="23232"/>
                  </a:lnTo>
                  <a:lnTo>
                    <a:pt x="371" y="23198"/>
                  </a:lnTo>
                  <a:lnTo>
                    <a:pt x="405" y="23131"/>
                  </a:lnTo>
                  <a:lnTo>
                    <a:pt x="405" y="23064"/>
                  </a:lnTo>
                  <a:lnTo>
                    <a:pt x="472" y="22895"/>
                  </a:lnTo>
                  <a:lnTo>
                    <a:pt x="708" y="22155"/>
                  </a:lnTo>
                  <a:lnTo>
                    <a:pt x="1583" y="19932"/>
                  </a:lnTo>
                  <a:lnTo>
                    <a:pt x="2661" y="17239"/>
                  </a:lnTo>
                  <a:lnTo>
                    <a:pt x="3805" y="14579"/>
                  </a:lnTo>
                  <a:lnTo>
                    <a:pt x="3873" y="14579"/>
                  </a:lnTo>
                  <a:lnTo>
                    <a:pt x="3906" y="14546"/>
                  </a:lnTo>
                  <a:close/>
                  <a:moveTo>
                    <a:pt x="12963" y="26296"/>
                  </a:moveTo>
                  <a:lnTo>
                    <a:pt x="13199" y="26834"/>
                  </a:lnTo>
                  <a:lnTo>
                    <a:pt x="13333" y="27137"/>
                  </a:lnTo>
                  <a:lnTo>
                    <a:pt x="13502" y="27440"/>
                  </a:lnTo>
                  <a:lnTo>
                    <a:pt x="13266" y="27912"/>
                  </a:lnTo>
                  <a:lnTo>
                    <a:pt x="13232" y="27945"/>
                  </a:lnTo>
                  <a:lnTo>
                    <a:pt x="13165" y="27710"/>
                  </a:lnTo>
                  <a:lnTo>
                    <a:pt x="13098" y="27508"/>
                  </a:lnTo>
                  <a:lnTo>
                    <a:pt x="12963" y="27104"/>
                  </a:lnTo>
                  <a:lnTo>
                    <a:pt x="12795" y="26700"/>
                  </a:lnTo>
                  <a:lnTo>
                    <a:pt x="12929" y="26397"/>
                  </a:lnTo>
                  <a:lnTo>
                    <a:pt x="12963" y="26296"/>
                  </a:lnTo>
                  <a:close/>
                  <a:moveTo>
                    <a:pt x="12391" y="27609"/>
                  </a:moveTo>
                  <a:lnTo>
                    <a:pt x="12424" y="27777"/>
                  </a:lnTo>
                  <a:lnTo>
                    <a:pt x="12492" y="27912"/>
                  </a:lnTo>
                  <a:lnTo>
                    <a:pt x="12626" y="28248"/>
                  </a:lnTo>
                  <a:lnTo>
                    <a:pt x="12626" y="28248"/>
                  </a:lnTo>
                  <a:lnTo>
                    <a:pt x="12020" y="28080"/>
                  </a:lnTo>
                  <a:lnTo>
                    <a:pt x="12222" y="27844"/>
                  </a:lnTo>
                  <a:lnTo>
                    <a:pt x="12391" y="27609"/>
                  </a:lnTo>
                  <a:close/>
                  <a:moveTo>
                    <a:pt x="12727" y="26902"/>
                  </a:moveTo>
                  <a:lnTo>
                    <a:pt x="12862" y="27440"/>
                  </a:lnTo>
                  <a:lnTo>
                    <a:pt x="12963" y="27811"/>
                  </a:lnTo>
                  <a:lnTo>
                    <a:pt x="13030" y="28013"/>
                  </a:lnTo>
                  <a:lnTo>
                    <a:pt x="13131" y="28147"/>
                  </a:lnTo>
                  <a:lnTo>
                    <a:pt x="13030" y="28349"/>
                  </a:lnTo>
                  <a:lnTo>
                    <a:pt x="12997" y="28349"/>
                  </a:lnTo>
                  <a:lnTo>
                    <a:pt x="12997" y="28248"/>
                  </a:lnTo>
                  <a:lnTo>
                    <a:pt x="12963" y="28215"/>
                  </a:lnTo>
                  <a:lnTo>
                    <a:pt x="12929" y="28215"/>
                  </a:lnTo>
                  <a:lnTo>
                    <a:pt x="12896" y="28248"/>
                  </a:lnTo>
                  <a:lnTo>
                    <a:pt x="12660" y="27777"/>
                  </a:lnTo>
                  <a:lnTo>
                    <a:pt x="12593" y="27575"/>
                  </a:lnTo>
                  <a:lnTo>
                    <a:pt x="12525" y="27339"/>
                  </a:lnTo>
                  <a:lnTo>
                    <a:pt x="12727" y="26902"/>
                  </a:lnTo>
                  <a:close/>
                  <a:moveTo>
                    <a:pt x="19764" y="18788"/>
                  </a:moveTo>
                  <a:lnTo>
                    <a:pt x="19360" y="19697"/>
                  </a:lnTo>
                  <a:lnTo>
                    <a:pt x="19023" y="20606"/>
                  </a:lnTo>
                  <a:lnTo>
                    <a:pt x="18687" y="21548"/>
                  </a:lnTo>
                  <a:lnTo>
                    <a:pt x="18316" y="22491"/>
                  </a:lnTo>
                  <a:lnTo>
                    <a:pt x="17878" y="23468"/>
                  </a:lnTo>
                  <a:lnTo>
                    <a:pt x="17441" y="24410"/>
                  </a:lnTo>
                  <a:lnTo>
                    <a:pt x="16969" y="25387"/>
                  </a:lnTo>
                  <a:lnTo>
                    <a:pt x="16532" y="26329"/>
                  </a:lnTo>
                  <a:lnTo>
                    <a:pt x="16296" y="26834"/>
                  </a:lnTo>
                  <a:lnTo>
                    <a:pt x="16094" y="27373"/>
                  </a:lnTo>
                  <a:lnTo>
                    <a:pt x="15892" y="27878"/>
                  </a:lnTo>
                  <a:lnTo>
                    <a:pt x="15623" y="28383"/>
                  </a:lnTo>
                  <a:lnTo>
                    <a:pt x="15724" y="28147"/>
                  </a:lnTo>
                  <a:lnTo>
                    <a:pt x="16767" y="25723"/>
                  </a:lnTo>
                  <a:lnTo>
                    <a:pt x="17811" y="23333"/>
                  </a:lnTo>
                  <a:lnTo>
                    <a:pt x="18249" y="22188"/>
                  </a:lnTo>
                  <a:lnTo>
                    <a:pt x="18653" y="21043"/>
                  </a:lnTo>
                  <a:lnTo>
                    <a:pt x="18889" y="20437"/>
                  </a:lnTo>
                  <a:lnTo>
                    <a:pt x="19158" y="19899"/>
                  </a:lnTo>
                  <a:lnTo>
                    <a:pt x="19764" y="18788"/>
                  </a:lnTo>
                  <a:close/>
                  <a:moveTo>
                    <a:pt x="5489" y="26060"/>
                  </a:moveTo>
                  <a:lnTo>
                    <a:pt x="6532" y="26430"/>
                  </a:lnTo>
                  <a:lnTo>
                    <a:pt x="8451" y="27070"/>
                  </a:lnTo>
                  <a:lnTo>
                    <a:pt x="10371" y="27743"/>
                  </a:lnTo>
                  <a:lnTo>
                    <a:pt x="11145" y="28013"/>
                  </a:lnTo>
                  <a:lnTo>
                    <a:pt x="11650" y="28181"/>
                  </a:lnTo>
                  <a:lnTo>
                    <a:pt x="11616" y="28215"/>
                  </a:lnTo>
                  <a:lnTo>
                    <a:pt x="11549" y="28349"/>
                  </a:lnTo>
                  <a:lnTo>
                    <a:pt x="11515" y="28450"/>
                  </a:lnTo>
                  <a:lnTo>
                    <a:pt x="11111" y="28282"/>
                  </a:lnTo>
                  <a:lnTo>
                    <a:pt x="9327" y="27541"/>
                  </a:lnTo>
                  <a:lnTo>
                    <a:pt x="7509" y="26868"/>
                  </a:lnTo>
                  <a:lnTo>
                    <a:pt x="6499" y="26464"/>
                  </a:lnTo>
                  <a:lnTo>
                    <a:pt x="5489" y="26060"/>
                  </a:lnTo>
                  <a:close/>
                  <a:moveTo>
                    <a:pt x="12323" y="28316"/>
                  </a:moveTo>
                  <a:lnTo>
                    <a:pt x="12761" y="28450"/>
                  </a:lnTo>
                  <a:lnTo>
                    <a:pt x="12525" y="28417"/>
                  </a:lnTo>
                  <a:lnTo>
                    <a:pt x="12323" y="28316"/>
                  </a:lnTo>
                  <a:close/>
                  <a:moveTo>
                    <a:pt x="371" y="23905"/>
                  </a:moveTo>
                  <a:lnTo>
                    <a:pt x="741" y="24141"/>
                  </a:lnTo>
                  <a:lnTo>
                    <a:pt x="1145" y="24377"/>
                  </a:lnTo>
                  <a:lnTo>
                    <a:pt x="1550" y="24579"/>
                  </a:lnTo>
                  <a:lnTo>
                    <a:pt x="1987" y="24747"/>
                  </a:lnTo>
                  <a:lnTo>
                    <a:pt x="2829" y="25084"/>
                  </a:lnTo>
                  <a:lnTo>
                    <a:pt x="3704" y="25420"/>
                  </a:lnTo>
                  <a:lnTo>
                    <a:pt x="5691" y="26296"/>
                  </a:lnTo>
                  <a:lnTo>
                    <a:pt x="6701" y="26733"/>
                  </a:lnTo>
                  <a:lnTo>
                    <a:pt x="7711" y="27137"/>
                  </a:lnTo>
                  <a:lnTo>
                    <a:pt x="9630" y="27878"/>
                  </a:lnTo>
                  <a:lnTo>
                    <a:pt x="11515" y="28652"/>
                  </a:lnTo>
                  <a:lnTo>
                    <a:pt x="11515" y="28753"/>
                  </a:lnTo>
                  <a:lnTo>
                    <a:pt x="11381" y="28720"/>
                  </a:lnTo>
                  <a:lnTo>
                    <a:pt x="10640" y="28383"/>
                  </a:lnTo>
                  <a:lnTo>
                    <a:pt x="9866" y="28080"/>
                  </a:lnTo>
                  <a:lnTo>
                    <a:pt x="8317" y="27474"/>
                  </a:lnTo>
                  <a:lnTo>
                    <a:pt x="7340" y="27070"/>
                  </a:lnTo>
                  <a:lnTo>
                    <a:pt x="6364" y="26666"/>
                  </a:lnTo>
                  <a:lnTo>
                    <a:pt x="4411" y="25791"/>
                  </a:lnTo>
                  <a:lnTo>
                    <a:pt x="2459" y="24949"/>
                  </a:lnTo>
                  <a:lnTo>
                    <a:pt x="1482" y="24579"/>
                  </a:lnTo>
                  <a:lnTo>
                    <a:pt x="506" y="24208"/>
                  </a:lnTo>
                  <a:lnTo>
                    <a:pt x="506" y="24175"/>
                  </a:lnTo>
                  <a:lnTo>
                    <a:pt x="472" y="24141"/>
                  </a:lnTo>
                  <a:lnTo>
                    <a:pt x="371" y="23905"/>
                  </a:lnTo>
                  <a:close/>
                  <a:moveTo>
                    <a:pt x="11852" y="28349"/>
                  </a:moveTo>
                  <a:lnTo>
                    <a:pt x="11919" y="28417"/>
                  </a:lnTo>
                  <a:lnTo>
                    <a:pt x="12020" y="28484"/>
                  </a:lnTo>
                  <a:lnTo>
                    <a:pt x="12256" y="28585"/>
                  </a:lnTo>
                  <a:lnTo>
                    <a:pt x="12525" y="28686"/>
                  </a:lnTo>
                  <a:lnTo>
                    <a:pt x="12795" y="28753"/>
                  </a:lnTo>
                  <a:lnTo>
                    <a:pt x="12727" y="28888"/>
                  </a:lnTo>
                  <a:lnTo>
                    <a:pt x="12256" y="28753"/>
                  </a:lnTo>
                  <a:lnTo>
                    <a:pt x="11785" y="28551"/>
                  </a:lnTo>
                  <a:lnTo>
                    <a:pt x="11785" y="28349"/>
                  </a:lnTo>
                  <a:close/>
                  <a:moveTo>
                    <a:pt x="13064" y="28753"/>
                  </a:moveTo>
                  <a:lnTo>
                    <a:pt x="13098" y="28821"/>
                  </a:lnTo>
                  <a:lnTo>
                    <a:pt x="13165" y="28854"/>
                  </a:lnTo>
                  <a:lnTo>
                    <a:pt x="13401" y="28888"/>
                  </a:lnTo>
                  <a:lnTo>
                    <a:pt x="13636" y="28922"/>
                  </a:lnTo>
                  <a:lnTo>
                    <a:pt x="14074" y="29023"/>
                  </a:lnTo>
                  <a:lnTo>
                    <a:pt x="13805" y="29056"/>
                  </a:lnTo>
                  <a:lnTo>
                    <a:pt x="13502" y="29023"/>
                  </a:lnTo>
                  <a:lnTo>
                    <a:pt x="13232" y="28989"/>
                  </a:lnTo>
                  <a:lnTo>
                    <a:pt x="12929" y="28955"/>
                  </a:lnTo>
                  <a:lnTo>
                    <a:pt x="12963" y="28753"/>
                  </a:lnTo>
                  <a:close/>
                  <a:moveTo>
                    <a:pt x="11751" y="28753"/>
                  </a:moveTo>
                  <a:lnTo>
                    <a:pt x="11852" y="28787"/>
                  </a:lnTo>
                  <a:lnTo>
                    <a:pt x="12290" y="28955"/>
                  </a:lnTo>
                  <a:lnTo>
                    <a:pt x="12727" y="29090"/>
                  </a:lnTo>
                  <a:lnTo>
                    <a:pt x="12761" y="29292"/>
                  </a:lnTo>
                  <a:lnTo>
                    <a:pt x="12256" y="29090"/>
                  </a:lnTo>
                  <a:lnTo>
                    <a:pt x="11751" y="28888"/>
                  </a:lnTo>
                  <a:lnTo>
                    <a:pt x="11751" y="28753"/>
                  </a:lnTo>
                  <a:close/>
                  <a:moveTo>
                    <a:pt x="15084" y="28989"/>
                  </a:moveTo>
                  <a:lnTo>
                    <a:pt x="14916" y="29124"/>
                  </a:lnTo>
                  <a:lnTo>
                    <a:pt x="14714" y="29258"/>
                  </a:lnTo>
                  <a:lnTo>
                    <a:pt x="14512" y="29359"/>
                  </a:lnTo>
                  <a:lnTo>
                    <a:pt x="14310" y="29427"/>
                  </a:lnTo>
                  <a:lnTo>
                    <a:pt x="14074" y="29460"/>
                  </a:lnTo>
                  <a:lnTo>
                    <a:pt x="13872" y="29460"/>
                  </a:lnTo>
                  <a:lnTo>
                    <a:pt x="13401" y="29427"/>
                  </a:lnTo>
                  <a:lnTo>
                    <a:pt x="12963" y="29326"/>
                  </a:lnTo>
                  <a:lnTo>
                    <a:pt x="12997" y="29292"/>
                  </a:lnTo>
                  <a:lnTo>
                    <a:pt x="12963" y="29225"/>
                  </a:lnTo>
                  <a:lnTo>
                    <a:pt x="12963" y="29157"/>
                  </a:lnTo>
                  <a:lnTo>
                    <a:pt x="13502" y="29225"/>
                  </a:lnTo>
                  <a:lnTo>
                    <a:pt x="14276" y="29225"/>
                  </a:lnTo>
                  <a:lnTo>
                    <a:pt x="14545" y="29157"/>
                  </a:lnTo>
                  <a:lnTo>
                    <a:pt x="14815" y="29090"/>
                  </a:lnTo>
                  <a:lnTo>
                    <a:pt x="15084" y="28989"/>
                  </a:lnTo>
                  <a:close/>
                  <a:moveTo>
                    <a:pt x="9765" y="1"/>
                  </a:moveTo>
                  <a:lnTo>
                    <a:pt x="9731" y="35"/>
                  </a:lnTo>
                  <a:lnTo>
                    <a:pt x="9529" y="775"/>
                  </a:lnTo>
                  <a:lnTo>
                    <a:pt x="9327" y="1482"/>
                  </a:lnTo>
                  <a:lnTo>
                    <a:pt x="9057" y="2189"/>
                  </a:lnTo>
                  <a:lnTo>
                    <a:pt x="8788" y="2863"/>
                  </a:lnTo>
                  <a:lnTo>
                    <a:pt x="8216" y="4243"/>
                  </a:lnTo>
                  <a:lnTo>
                    <a:pt x="7576" y="5590"/>
                  </a:lnTo>
                  <a:lnTo>
                    <a:pt x="6398" y="8250"/>
                  </a:lnTo>
                  <a:lnTo>
                    <a:pt x="5825" y="9563"/>
                  </a:lnTo>
                  <a:lnTo>
                    <a:pt x="5186" y="10876"/>
                  </a:lnTo>
                  <a:lnTo>
                    <a:pt x="4714" y="11818"/>
                  </a:lnTo>
                  <a:lnTo>
                    <a:pt x="4277" y="12795"/>
                  </a:lnTo>
                  <a:lnTo>
                    <a:pt x="3469" y="14781"/>
                  </a:lnTo>
                  <a:lnTo>
                    <a:pt x="2257" y="17576"/>
                  </a:lnTo>
                  <a:lnTo>
                    <a:pt x="1078" y="20437"/>
                  </a:lnTo>
                  <a:lnTo>
                    <a:pt x="674" y="21481"/>
                  </a:lnTo>
                  <a:lnTo>
                    <a:pt x="270" y="22525"/>
                  </a:lnTo>
                  <a:lnTo>
                    <a:pt x="169" y="22828"/>
                  </a:lnTo>
                  <a:lnTo>
                    <a:pt x="102" y="23030"/>
                  </a:lnTo>
                  <a:lnTo>
                    <a:pt x="68" y="23198"/>
                  </a:lnTo>
                  <a:lnTo>
                    <a:pt x="34" y="23232"/>
                  </a:lnTo>
                  <a:lnTo>
                    <a:pt x="1" y="23299"/>
                  </a:lnTo>
                  <a:lnTo>
                    <a:pt x="102" y="23535"/>
                  </a:lnTo>
                  <a:lnTo>
                    <a:pt x="135" y="23771"/>
                  </a:lnTo>
                  <a:lnTo>
                    <a:pt x="203" y="24006"/>
                  </a:lnTo>
                  <a:lnTo>
                    <a:pt x="304" y="24242"/>
                  </a:lnTo>
                  <a:lnTo>
                    <a:pt x="337" y="24276"/>
                  </a:lnTo>
                  <a:lnTo>
                    <a:pt x="405" y="24276"/>
                  </a:lnTo>
                  <a:lnTo>
                    <a:pt x="2459" y="25252"/>
                  </a:lnTo>
                  <a:lnTo>
                    <a:pt x="4512" y="26161"/>
                  </a:lnTo>
                  <a:lnTo>
                    <a:pt x="6633" y="27036"/>
                  </a:lnTo>
                  <a:lnTo>
                    <a:pt x="8721" y="27878"/>
                  </a:lnTo>
                  <a:lnTo>
                    <a:pt x="10135" y="28450"/>
                  </a:lnTo>
                  <a:lnTo>
                    <a:pt x="11549" y="29056"/>
                  </a:lnTo>
                  <a:lnTo>
                    <a:pt x="11583" y="29090"/>
                  </a:lnTo>
                  <a:lnTo>
                    <a:pt x="11650" y="29090"/>
                  </a:lnTo>
                  <a:lnTo>
                    <a:pt x="12020" y="29258"/>
                  </a:lnTo>
                  <a:lnTo>
                    <a:pt x="12694" y="29494"/>
                  </a:lnTo>
                  <a:lnTo>
                    <a:pt x="13064" y="29595"/>
                  </a:lnTo>
                  <a:lnTo>
                    <a:pt x="13401" y="29662"/>
                  </a:lnTo>
                  <a:lnTo>
                    <a:pt x="14141" y="29662"/>
                  </a:lnTo>
                  <a:lnTo>
                    <a:pt x="14478" y="29595"/>
                  </a:lnTo>
                  <a:lnTo>
                    <a:pt x="14848" y="29460"/>
                  </a:lnTo>
                  <a:lnTo>
                    <a:pt x="15151" y="29292"/>
                  </a:lnTo>
                  <a:lnTo>
                    <a:pt x="15421" y="29090"/>
                  </a:lnTo>
                  <a:lnTo>
                    <a:pt x="15656" y="28821"/>
                  </a:lnTo>
                  <a:lnTo>
                    <a:pt x="15825" y="28518"/>
                  </a:lnTo>
                  <a:lnTo>
                    <a:pt x="15993" y="28181"/>
                  </a:lnTo>
                  <a:lnTo>
                    <a:pt x="16161" y="27844"/>
                  </a:lnTo>
                  <a:lnTo>
                    <a:pt x="16431" y="27205"/>
                  </a:lnTo>
                  <a:lnTo>
                    <a:pt x="16868" y="26127"/>
                  </a:lnTo>
                  <a:lnTo>
                    <a:pt x="17373" y="25117"/>
                  </a:lnTo>
                  <a:lnTo>
                    <a:pt x="17878" y="24074"/>
                  </a:lnTo>
                  <a:lnTo>
                    <a:pt x="18350" y="23030"/>
                  </a:lnTo>
                  <a:lnTo>
                    <a:pt x="18788" y="21952"/>
                  </a:lnTo>
                  <a:lnTo>
                    <a:pt x="19192" y="20841"/>
                  </a:lnTo>
                  <a:lnTo>
                    <a:pt x="19596" y="19730"/>
                  </a:lnTo>
                  <a:lnTo>
                    <a:pt x="20067" y="18653"/>
                  </a:lnTo>
                  <a:lnTo>
                    <a:pt x="20437" y="17946"/>
                  </a:lnTo>
                  <a:lnTo>
                    <a:pt x="20841" y="17273"/>
                  </a:lnTo>
                  <a:lnTo>
                    <a:pt x="20841" y="16902"/>
                  </a:lnTo>
                  <a:lnTo>
                    <a:pt x="20505" y="17407"/>
                  </a:lnTo>
                  <a:lnTo>
                    <a:pt x="20202" y="17879"/>
                  </a:lnTo>
                  <a:lnTo>
                    <a:pt x="20505" y="17172"/>
                  </a:lnTo>
                  <a:lnTo>
                    <a:pt x="20673" y="16835"/>
                  </a:lnTo>
                  <a:lnTo>
                    <a:pt x="20841" y="16498"/>
                  </a:lnTo>
                  <a:lnTo>
                    <a:pt x="20841" y="15960"/>
                  </a:lnTo>
                  <a:lnTo>
                    <a:pt x="20639" y="16296"/>
                  </a:lnTo>
                  <a:lnTo>
                    <a:pt x="20370" y="16768"/>
                  </a:lnTo>
                  <a:lnTo>
                    <a:pt x="20168" y="17273"/>
                  </a:lnTo>
                  <a:lnTo>
                    <a:pt x="19966" y="17744"/>
                  </a:lnTo>
                  <a:lnTo>
                    <a:pt x="19730" y="18249"/>
                  </a:lnTo>
                  <a:lnTo>
                    <a:pt x="19192" y="19259"/>
                  </a:lnTo>
                  <a:lnTo>
                    <a:pt x="18922" y="19764"/>
                  </a:lnTo>
                  <a:lnTo>
                    <a:pt x="18653" y="20303"/>
                  </a:lnTo>
                  <a:lnTo>
                    <a:pt x="18451" y="20841"/>
                  </a:lnTo>
                  <a:lnTo>
                    <a:pt x="18249" y="21414"/>
                  </a:lnTo>
                  <a:lnTo>
                    <a:pt x="18047" y="21986"/>
                  </a:lnTo>
                  <a:lnTo>
                    <a:pt x="17845" y="22559"/>
                  </a:lnTo>
                  <a:lnTo>
                    <a:pt x="17373" y="23670"/>
                  </a:lnTo>
                  <a:lnTo>
                    <a:pt x="16868" y="24781"/>
                  </a:lnTo>
                  <a:lnTo>
                    <a:pt x="16363" y="25892"/>
                  </a:lnTo>
                  <a:lnTo>
                    <a:pt x="15858" y="27003"/>
                  </a:lnTo>
                  <a:lnTo>
                    <a:pt x="15555" y="27844"/>
                  </a:lnTo>
                  <a:lnTo>
                    <a:pt x="15353" y="28248"/>
                  </a:lnTo>
                  <a:lnTo>
                    <a:pt x="15252" y="28417"/>
                  </a:lnTo>
                  <a:lnTo>
                    <a:pt x="15084" y="28585"/>
                  </a:lnTo>
                  <a:lnTo>
                    <a:pt x="14983" y="28686"/>
                  </a:lnTo>
                  <a:lnTo>
                    <a:pt x="14848" y="28753"/>
                  </a:lnTo>
                  <a:lnTo>
                    <a:pt x="14747" y="28787"/>
                  </a:lnTo>
                  <a:lnTo>
                    <a:pt x="14613" y="28821"/>
                  </a:lnTo>
                  <a:lnTo>
                    <a:pt x="14343" y="28821"/>
                  </a:lnTo>
                  <a:lnTo>
                    <a:pt x="14040" y="28753"/>
                  </a:lnTo>
                  <a:lnTo>
                    <a:pt x="13636" y="28585"/>
                  </a:lnTo>
                  <a:lnTo>
                    <a:pt x="13232" y="28417"/>
                  </a:lnTo>
                  <a:lnTo>
                    <a:pt x="13670" y="27575"/>
                  </a:lnTo>
                  <a:lnTo>
                    <a:pt x="13704" y="27541"/>
                  </a:lnTo>
                  <a:lnTo>
                    <a:pt x="13906" y="27137"/>
                  </a:lnTo>
                  <a:lnTo>
                    <a:pt x="14141" y="26666"/>
                  </a:lnTo>
                  <a:lnTo>
                    <a:pt x="14343" y="26161"/>
                  </a:lnTo>
                  <a:lnTo>
                    <a:pt x="14680" y="25117"/>
                  </a:lnTo>
                  <a:lnTo>
                    <a:pt x="14747" y="25117"/>
                  </a:lnTo>
                  <a:lnTo>
                    <a:pt x="14781" y="25050"/>
                  </a:lnTo>
                  <a:lnTo>
                    <a:pt x="14781" y="25016"/>
                  </a:lnTo>
                  <a:lnTo>
                    <a:pt x="14781" y="24983"/>
                  </a:lnTo>
                  <a:lnTo>
                    <a:pt x="14747" y="24949"/>
                  </a:lnTo>
                  <a:lnTo>
                    <a:pt x="14848" y="24646"/>
                  </a:lnTo>
                  <a:lnTo>
                    <a:pt x="14882" y="24545"/>
                  </a:lnTo>
                  <a:lnTo>
                    <a:pt x="14916" y="24545"/>
                  </a:lnTo>
                  <a:lnTo>
                    <a:pt x="14983" y="24579"/>
                  </a:lnTo>
                  <a:lnTo>
                    <a:pt x="15017" y="24545"/>
                  </a:lnTo>
                  <a:lnTo>
                    <a:pt x="15050" y="24511"/>
                  </a:lnTo>
                  <a:lnTo>
                    <a:pt x="15050" y="24478"/>
                  </a:lnTo>
                  <a:lnTo>
                    <a:pt x="14949" y="24309"/>
                  </a:lnTo>
                  <a:lnTo>
                    <a:pt x="15151" y="23771"/>
                  </a:lnTo>
                  <a:lnTo>
                    <a:pt x="15219" y="23737"/>
                  </a:lnTo>
                  <a:lnTo>
                    <a:pt x="15252" y="23703"/>
                  </a:lnTo>
                  <a:lnTo>
                    <a:pt x="15252" y="23636"/>
                  </a:lnTo>
                  <a:lnTo>
                    <a:pt x="15219" y="23602"/>
                  </a:lnTo>
                  <a:lnTo>
                    <a:pt x="15353" y="23232"/>
                  </a:lnTo>
                  <a:lnTo>
                    <a:pt x="15421" y="23232"/>
                  </a:lnTo>
                  <a:lnTo>
                    <a:pt x="15488" y="23198"/>
                  </a:lnTo>
                  <a:lnTo>
                    <a:pt x="15488" y="23165"/>
                  </a:lnTo>
                  <a:lnTo>
                    <a:pt x="15488" y="23097"/>
                  </a:lnTo>
                  <a:lnTo>
                    <a:pt x="15454" y="22996"/>
                  </a:lnTo>
                  <a:lnTo>
                    <a:pt x="15858" y="21952"/>
                  </a:lnTo>
                  <a:lnTo>
                    <a:pt x="15892" y="21986"/>
                  </a:lnTo>
                  <a:lnTo>
                    <a:pt x="15993" y="21986"/>
                  </a:lnTo>
                  <a:lnTo>
                    <a:pt x="16027" y="21952"/>
                  </a:lnTo>
                  <a:lnTo>
                    <a:pt x="16027" y="21919"/>
                  </a:lnTo>
                  <a:lnTo>
                    <a:pt x="15959" y="21717"/>
                  </a:lnTo>
                  <a:lnTo>
                    <a:pt x="16161" y="21313"/>
                  </a:lnTo>
                  <a:lnTo>
                    <a:pt x="16195" y="21245"/>
                  </a:lnTo>
                  <a:lnTo>
                    <a:pt x="16397" y="20808"/>
                  </a:lnTo>
                  <a:lnTo>
                    <a:pt x="16431" y="20808"/>
                  </a:lnTo>
                  <a:lnTo>
                    <a:pt x="16498" y="20774"/>
                  </a:lnTo>
                  <a:lnTo>
                    <a:pt x="16532" y="20774"/>
                  </a:lnTo>
                  <a:lnTo>
                    <a:pt x="16532" y="20707"/>
                  </a:lnTo>
                  <a:lnTo>
                    <a:pt x="16498" y="20572"/>
                  </a:lnTo>
                  <a:lnTo>
                    <a:pt x="16666" y="20202"/>
                  </a:lnTo>
                  <a:lnTo>
                    <a:pt x="16700" y="20202"/>
                  </a:lnTo>
                  <a:lnTo>
                    <a:pt x="16734" y="20168"/>
                  </a:lnTo>
                  <a:lnTo>
                    <a:pt x="16868" y="20235"/>
                  </a:lnTo>
                  <a:lnTo>
                    <a:pt x="17037" y="20269"/>
                  </a:lnTo>
                  <a:lnTo>
                    <a:pt x="17306" y="20370"/>
                  </a:lnTo>
                  <a:lnTo>
                    <a:pt x="17575" y="20471"/>
                  </a:lnTo>
                  <a:lnTo>
                    <a:pt x="17946" y="20673"/>
                  </a:lnTo>
                  <a:lnTo>
                    <a:pt x="18114" y="20774"/>
                  </a:lnTo>
                  <a:lnTo>
                    <a:pt x="18316" y="20808"/>
                  </a:lnTo>
                  <a:lnTo>
                    <a:pt x="18350" y="20808"/>
                  </a:lnTo>
                  <a:lnTo>
                    <a:pt x="18384" y="20774"/>
                  </a:lnTo>
                  <a:lnTo>
                    <a:pt x="18417" y="20707"/>
                  </a:lnTo>
                  <a:lnTo>
                    <a:pt x="18417" y="20673"/>
                  </a:lnTo>
                  <a:lnTo>
                    <a:pt x="18384" y="20572"/>
                  </a:lnTo>
                  <a:lnTo>
                    <a:pt x="18283" y="20505"/>
                  </a:lnTo>
                  <a:lnTo>
                    <a:pt x="18081" y="20370"/>
                  </a:lnTo>
                  <a:lnTo>
                    <a:pt x="17676" y="20202"/>
                  </a:lnTo>
                  <a:lnTo>
                    <a:pt x="17239" y="20033"/>
                  </a:lnTo>
                  <a:lnTo>
                    <a:pt x="16969" y="19966"/>
                  </a:lnTo>
                  <a:lnTo>
                    <a:pt x="16868" y="19966"/>
                  </a:lnTo>
                  <a:lnTo>
                    <a:pt x="16767" y="20000"/>
                  </a:lnTo>
                  <a:lnTo>
                    <a:pt x="16969" y="19562"/>
                  </a:lnTo>
                  <a:lnTo>
                    <a:pt x="17070" y="19562"/>
                  </a:lnTo>
                  <a:lnTo>
                    <a:pt x="17104" y="19495"/>
                  </a:lnTo>
                  <a:lnTo>
                    <a:pt x="17138" y="19461"/>
                  </a:lnTo>
                  <a:lnTo>
                    <a:pt x="17104" y="19394"/>
                  </a:lnTo>
                  <a:lnTo>
                    <a:pt x="17070" y="19360"/>
                  </a:lnTo>
                  <a:lnTo>
                    <a:pt x="17306" y="18855"/>
                  </a:lnTo>
                  <a:lnTo>
                    <a:pt x="17441" y="18552"/>
                  </a:lnTo>
                  <a:lnTo>
                    <a:pt x="17474" y="18518"/>
                  </a:lnTo>
                  <a:lnTo>
                    <a:pt x="17508" y="18451"/>
                  </a:lnTo>
                  <a:lnTo>
                    <a:pt x="17980" y="17441"/>
                  </a:lnTo>
                  <a:lnTo>
                    <a:pt x="18047" y="17441"/>
                  </a:lnTo>
                  <a:lnTo>
                    <a:pt x="18081" y="17374"/>
                  </a:lnTo>
                  <a:lnTo>
                    <a:pt x="18047" y="17273"/>
                  </a:lnTo>
                  <a:lnTo>
                    <a:pt x="18384" y="16566"/>
                  </a:lnTo>
                  <a:lnTo>
                    <a:pt x="18417" y="16532"/>
                  </a:lnTo>
                  <a:lnTo>
                    <a:pt x="18417" y="16498"/>
                  </a:lnTo>
                  <a:lnTo>
                    <a:pt x="19528" y="14108"/>
                  </a:lnTo>
                  <a:lnTo>
                    <a:pt x="19697" y="14243"/>
                  </a:lnTo>
                  <a:lnTo>
                    <a:pt x="19865" y="14310"/>
                  </a:lnTo>
                  <a:lnTo>
                    <a:pt x="20235" y="14445"/>
                  </a:lnTo>
                  <a:lnTo>
                    <a:pt x="20841" y="14714"/>
                  </a:lnTo>
                  <a:lnTo>
                    <a:pt x="20841" y="14445"/>
                  </a:lnTo>
                  <a:lnTo>
                    <a:pt x="20639" y="14377"/>
                  </a:lnTo>
                  <a:lnTo>
                    <a:pt x="20101" y="14142"/>
                  </a:lnTo>
                  <a:lnTo>
                    <a:pt x="19831" y="14074"/>
                  </a:lnTo>
                  <a:lnTo>
                    <a:pt x="19562" y="14041"/>
                  </a:lnTo>
                  <a:lnTo>
                    <a:pt x="19629" y="13872"/>
                  </a:lnTo>
                  <a:lnTo>
                    <a:pt x="19865" y="13266"/>
                  </a:lnTo>
                  <a:lnTo>
                    <a:pt x="20067" y="12660"/>
                  </a:lnTo>
                  <a:lnTo>
                    <a:pt x="20269" y="12088"/>
                  </a:lnTo>
                  <a:lnTo>
                    <a:pt x="20505" y="11482"/>
                  </a:lnTo>
                  <a:lnTo>
                    <a:pt x="20673" y="11145"/>
                  </a:lnTo>
                  <a:lnTo>
                    <a:pt x="20841" y="10842"/>
                  </a:lnTo>
                  <a:lnTo>
                    <a:pt x="20841" y="10371"/>
                  </a:lnTo>
                  <a:lnTo>
                    <a:pt x="20774" y="10472"/>
                  </a:lnTo>
                  <a:lnTo>
                    <a:pt x="20404" y="9798"/>
                  </a:lnTo>
                  <a:lnTo>
                    <a:pt x="20269" y="9462"/>
                  </a:lnTo>
                  <a:lnTo>
                    <a:pt x="20134" y="9091"/>
                  </a:lnTo>
                  <a:lnTo>
                    <a:pt x="20134" y="9058"/>
                  </a:lnTo>
                  <a:lnTo>
                    <a:pt x="20101" y="9091"/>
                  </a:lnTo>
                  <a:lnTo>
                    <a:pt x="20101" y="9293"/>
                  </a:lnTo>
                  <a:lnTo>
                    <a:pt x="20134" y="9529"/>
                  </a:lnTo>
                  <a:lnTo>
                    <a:pt x="20269" y="9933"/>
                  </a:lnTo>
                  <a:lnTo>
                    <a:pt x="20437" y="10337"/>
                  </a:lnTo>
                  <a:lnTo>
                    <a:pt x="20639" y="10707"/>
                  </a:lnTo>
                  <a:lnTo>
                    <a:pt x="20471" y="11044"/>
                  </a:lnTo>
                  <a:lnTo>
                    <a:pt x="20336" y="10876"/>
                  </a:lnTo>
                  <a:lnTo>
                    <a:pt x="20269" y="10707"/>
                  </a:lnTo>
                  <a:lnTo>
                    <a:pt x="20101" y="10371"/>
                  </a:lnTo>
                  <a:lnTo>
                    <a:pt x="20000" y="10202"/>
                  </a:lnTo>
                  <a:lnTo>
                    <a:pt x="19865" y="10068"/>
                  </a:lnTo>
                  <a:lnTo>
                    <a:pt x="19831" y="10068"/>
                  </a:lnTo>
                  <a:lnTo>
                    <a:pt x="19831" y="10101"/>
                  </a:lnTo>
                  <a:lnTo>
                    <a:pt x="19932" y="10303"/>
                  </a:lnTo>
                  <a:lnTo>
                    <a:pt x="20000" y="10505"/>
                  </a:lnTo>
                  <a:lnTo>
                    <a:pt x="20067" y="10707"/>
                  </a:lnTo>
                  <a:lnTo>
                    <a:pt x="20134" y="10909"/>
                  </a:lnTo>
                  <a:lnTo>
                    <a:pt x="20235" y="11078"/>
                  </a:lnTo>
                  <a:lnTo>
                    <a:pt x="20370" y="11246"/>
                  </a:lnTo>
                  <a:lnTo>
                    <a:pt x="20202" y="11583"/>
                  </a:lnTo>
                  <a:lnTo>
                    <a:pt x="20134" y="11549"/>
                  </a:lnTo>
                  <a:lnTo>
                    <a:pt x="19899" y="11280"/>
                  </a:lnTo>
                  <a:lnTo>
                    <a:pt x="19764" y="11111"/>
                  </a:lnTo>
                  <a:lnTo>
                    <a:pt x="19663" y="10909"/>
                  </a:lnTo>
                  <a:lnTo>
                    <a:pt x="19495" y="10539"/>
                  </a:lnTo>
                  <a:lnTo>
                    <a:pt x="19461" y="10505"/>
                  </a:lnTo>
                  <a:lnTo>
                    <a:pt x="20168" y="8923"/>
                  </a:lnTo>
                  <a:lnTo>
                    <a:pt x="20841" y="7341"/>
                  </a:lnTo>
                  <a:lnTo>
                    <a:pt x="20841" y="6667"/>
                  </a:lnTo>
                  <a:lnTo>
                    <a:pt x="20336" y="7846"/>
                  </a:lnTo>
                  <a:lnTo>
                    <a:pt x="19831" y="9024"/>
                  </a:lnTo>
                  <a:lnTo>
                    <a:pt x="19326" y="10202"/>
                  </a:lnTo>
                  <a:lnTo>
                    <a:pt x="18788" y="11347"/>
                  </a:lnTo>
                  <a:lnTo>
                    <a:pt x="18350" y="12290"/>
                  </a:lnTo>
                  <a:lnTo>
                    <a:pt x="17912" y="13232"/>
                  </a:lnTo>
                  <a:lnTo>
                    <a:pt x="17508" y="13131"/>
                  </a:lnTo>
                  <a:lnTo>
                    <a:pt x="17171" y="12997"/>
                  </a:lnTo>
                  <a:lnTo>
                    <a:pt x="16801" y="12862"/>
                  </a:lnTo>
                  <a:lnTo>
                    <a:pt x="16464" y="12694"/>
                  </a:lnTo>
                  <a:lnTo>
                    <a:pt x="15118" y="11953"/>
                  </a:lnTo>
                  <a:lnTo>
                    <a:pt x="14343" y="11616"/>
                  </a:lnTo>
                  <a:lnTo>
                    <a:pt x="13569" y="11313"/>
                  </a:lnTo>
                  <a:lnTo>
                    <a:pt x="12795" y="11010"/>
                  </a:lnTo>
                  <a:lnTo>
                    <a:pt x="12020" y="10707"/>
                  </a:lnTo>
                  <a:lnTo>
                    <a:pt x="10640" y="10101"/>
                  </a:lnTo>
                  <a:lnTo>
                    <a:pt x="9226" y="9495"/>
                  </a:lnTo>
                  <a:lnTo>
                    <a:pt x="8317" y="9159"/>
                  </a:lnTo>
                  <a:lnTo>
                    <a:pt x="7879" y="8990"/>
                  </a:lnTo>
                  <a:lnTo>
                    <a:pt x="7441" y="8788"/>
                  </a:lnTo>
                  <a:lnTo>
                    <a:pt x="7004" y="8620"/>
                  </a:lnTo>
                  <a:lnTo>
                    <a:pt x="6802" y="8553"/>
                  </a:lnTo>
                  <a:lnTo>
                    <a:pt x="6566" y="8485"/>
                  </a:lnTo>
                  <a:lnTo>
                    <a:pt x="8014" y="5253"/>
                  </a:lnTo>
                  <a:lnTo>
                    <a:pt x="8552" y="4007"/>
                  </a:lnTo>
                  <a:lnTo>
                    <a:pt x="9091" y="2762"/>
                  </a:lnTo>
                  <a:lnTo>
                    <a:pt x="9327" y="2122"/>
                  </a:lnTo>
                  <a:lnTo>
                    <a:pt x="9529" y="1482"/>
                  </a:lnTo>
                  <a:lnTo>
                    <a:pt x="9697" y="809"/>
                  </a:lnTo>
                  <a:lnTo>
                    <a:pt x="9866" y="169"/>
                  </a:lnTo>
                  <a:lnTo>
                    <a:pt x="9899" y="203"/>
                  </a:lnTo>
                  <a:lnTo>
                    <a:pt x="10371" y="371"/>
                  </a:lnTo>
                  <a:lnTo>
                    <a:pt x="10775" y="540"/>
                  </a:lnTo>
                  <a:lnTo>
                    <a:pt x="11650" y="977"/>
                  </a:lnTo>
                  <a:lnTo>
                    <a:pt x="12088" y="1146"/>
                  </a:lnTo>
                  <a:lnTo>
                    <a:pt x="12559" y="1280"/>
                  </a:lnTo>
                  <a:lnTo>
                    <a:pt x="13468" y="1583"/>
                  </a:lnTo>
                  <a:lnTo>
                    <a:pt x="14478" y="1920"/>
                  </a:lnTo>
                  <a:lnTo>
                    <a:pt x="15488" y="2358"/>
                  </a:lnTo>
                  <a:lnTo>
                    <a:pt x="17474" y="3233"/>
                  </a:lnTo>
                  <a:lnTo>
                    <a:pt x="18586" y="3671"/>
                  </a:lnTo>
                  <a:lnTo>
                    <a:pt x="19697" y="4108"/>
                  </a:lnTo>
                  <a:lnTo>
                    <a:pt x="20740" y="4546"/>
                  </a:lnTo>
                  <a:lnTo>
                    <a:pt x="20841" y="4580"/>
                  </a:lnTo>
                  <a:lnTo>
                    <a:pt x="20841" y="4243"/>
                  </a:lnTo>
                  <a:lnTo>
                    <a:pt x="20033" y="3940"/>
                  </a:lnTo>
                  <a:lnTo>
                    <a:pt x="18720" y="3435"/>
                  </a:lnTo>
                  <a:lnTo>
                    <a:pt x="17407" y="2896"/>
                  </a:lnTo>
                  <a:lnTo>
                    <a:pt x="15488" y="2055"/>
                  </a:lnTo>
                  <a:lnTo>
                    <a:pt x="14512" y="1651"/>
                  </a:lnTo>
                  <a:lnTo>
                    <a:pt x="13535" y="1314"/>
                  </a:lnTo>
                  <a:lnTo>
                    <a:pt x="12458" y="977"/>
                  </a:lnTo>
                  <a:lnTo>
                    <a:pt x="11919" y="775"/>
                  </a:lnTo>
                  <a:lnTo>
                    <a:pt x="11414" y="540"/>
                  </a:lnTo>
                  <a:lnTo>
                    <a:pt x="11044" y="371"/>
                  </a:lnTo>
                  <a:lnTo>
                    <a:pt x="10674" y="203"/>
                  </a:lnTo>
                  <a:lnTo>
                    <a:pt x="10337" y="102"/>
                  </a:lnTo>
                  <a:lnTo>
                    <a:pt x="9933" y="35"/>
                  </a:lnTo>
                  <a:lnTo>
                    <a:pt x="9899" y="35"/>
                  </a:lnTo>
                  <a:lnTo>
                    <a:pt x="9866" y="68"/>
                  </a:lnTo>
                  <a:lnTo>
                    <a:pt x="983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3" name="Google Shape;1553;p10"/>
            <p:cNvSpPr/>
            <p:nvPr/>
          </p:nvSpPr>
          <p:spPr>
            <a:xfrm>
              <a:off x="3169450" y="1194275"/>
              <a:ext cx="606900" cy="726425"/>
            </a:xfrm>
            <a:custGeom>
              <a:rect b="b" l="l" r="r" t="t"/>
              <a:pathLst>
                <a:path extrusionOk="0" h="29057" w="24276">
                  <a:moveTo>
                    <a:pt x="236" y="10909"/>
                  </a:moveTo>
                  <a:lnTo>
                    <a:pt x="203" y="10943"/>
                  </a:lnTo>
                  <a:lnTo>
                    <a:pt x="203" y="10909"/>
                  </a:lnTo>
                  <a:close/>
                  <a:moveTo>
                    <a:pt x="1246" y="9933"/>
                  </a:moveTo>
                  <a:lnTo>
                    <a:pt x="1650" y="10202"/>
                  </a:lnTo>
                  <a:lnTo>
                    <a:pt x="1987" y="10472"/>
                  </a:lnTo>
                  <a:lnTo>
                    <a:pt x="2660" y="11078"/>
                  </a:lnTo>
                  <a:lnTo>
                    <a:pt x="3064" y="11448"/>
                  </a:lnTo>
                  <a:lnTo>
                    <a:pt x="3468" y="11785"/>
                  </a:lnTo>
                  <a:lnTo>
                    <a:pt x="3872" y="12121"/>
                  </a:lnTo>
                  <a:lnTo>
                    <a:pt x="4243" y="12458"/>
                  </a:lnTo>
                  <a:lnTo>
                    <a:pt x="4916" y="13131"/>
                  </a:lnTo>
                  <a:lnTo>
                    <a:pt x="5556" y="13838"/>
                  </a:lnTo>
                  <a:lnTo>
                    <a:pt x="5724" y="14007"/>
                  </a:lnTo>
                  <a:lnTo>
                    <a:pt x="5724" y="14074"/>
                  </a:lnTo>
                  <a:lnTo>
                    <a:pt x="5792" y="14142"/>
                  </a:lnTo>
                  <a:lnTo>
                    <a:pt x="5859" y="14142"/>
                  </a:lnTo>
                  <a:lnTo>
                    <a:pt x="6364" y="14613"/>
                  </a:lnTo>
                  <a:lnTo>
                    <a:pt x="6600" y="14882"/>
                  </a:lnTo>
                  <a:lnTo>
                    <a:pt x="6835" y="15118"/>
                  </a:lnTo>
                  <a:lnTo>
                    <a:pt x="6734" y="15253"/>
                  </a:lnTo>
                  <a:lnTo>
                    <a:pt x="6633" y="15387"/>
                  </a:lnTo>
                  <a:lnTo>
                    <a:pt x="6465" y="15623"/>
                  </a:lnTo>
                  <a:lnTo>
                    <a:pt x="6162" y="15960"/>
                  </a:lnTo>
                  <a:lnTo>
                    <a:pt x="6027" y="16162"/>
                  </a:lnTo>
                  <a:lnTo>
                    <a:pt x="5893" y="16330"/>
                  </a:lnTo>
                  <a:lnTo>
                    <a:pt x="5590" y="15960"/>
                  </a:lnTo>
                  <a:lnTo>
                    <a:pt x="5287" y="15657"/>
                  </a:lnTo>
                  <a:lnTo>
                    <a:pt x="4950" y="15320"/>
                  </a:lnTo>
                  <a:lnTo>
                    <a:pt x="4613" y="15017"/>
                  </a:lnTo>
                  <a:lnTo>
                    <a:pt x="3738" y="14209"/>
                  </a:lnTo>
                  <a:lnTo>
                    <a:pt x="3300" y="13838"/>
                  </a:lnTo>
                  <a:lnTo>
                    <a:pt x="2829" y="13502"/>
                  </a:lnTo>
                  <a:lnTo>
                    <a:pt x="2391" y="13165"/>
                  </a:lnTo>
                  <a:lnTo>
                    <a:pt x="1953" y="12761"/>
                  </a:lnTo>
                  <a:lnTo>
                    <a:pt x="1583" y="12323"/>
                  </a:lnTo>
                  <a:lnTo>
                    <a:pt x="1213" y="11886"/>
                  </a:lnTo>
                  <a:lnTo>
                    <a:pt x="1044" y="11684"/>
                  </a:lnTo>
                  <a:lnTo>
                    <a:pt x="708" y="11313"/>
                  </a:lnTo>
                  <a:lnTo>
                    <a:pt x="405" y="11010"/>
                  </a:lnTo>
                  <a:lnTo>
                    <a:pt x="270" y="10943"/>
                  </a:lnTo>
                  <a:lnTo>
                    <a:pt x="236" y="10909"/>
                  </a:lnTo>
                  <a:lnTo>
                    <a:pt x="270" y="10909"/>
                  </a:lnTo>
                  <a:lnTo>
                    <a:pt x="304" y="10876"/>
                  </a:lnTo>
                  <a:lnTo>
                    <a:pt x="438" y="10775"/>
                  </a:lnTo>
                  <a:lnTo>
                    <a:pt x="607" y="10505"/>
                  </a:lnTo>
                  <a:lnTo>
                    <a:pt x="910" y="10202"/>
                  </a:lnTo>
                  <a:lnTo>
                    <a:pt x="1044" y="10068"/>
                  </a:lnTo>
                  <a:lnTo>
                    <a:pt x="1246" y="9933"/>
                  </a:lnTo>
                  <a:close/>
                  <a:moveTo>
                    <a:pt x="17003" y="3098"/>
                  </a:moveTo>
                  <a:lnTo>
                    <a:pt x="17138" y="3502"/>
                  </a:lnTo>
                  <a:lnTo>
                    <a:pt x="17272" y="3906"/>
                  </a:lnTo>
                  <a:lnTo>
                    <a:pt x="17609" y="4681"/>
                  </a:lnTo>
                  <a:lnTo>
                    <a:pt x="17744" y="4984"/>
                  </a:lnTo>
                  <a:lnTo>
                    <a:pt x="17845" y="5320"/>
                  </a:lnTo>
                  <a:lnTo>
                    <a:pt x="18013" y="5960"/>
                  </a:lnTo>
                  <a:lnTo>
                    <a:pt x="18249" y="7307"/>
                  </a:lnTo>
                  <a:lnTo>
                    <a:pt x="18518" y="8721"/>
                  </a:lnTo>
                  <a:lnTo>
                    <a:pt x="18282" y="8755"/>
                  </a:lnTo>
                  <a:lnTo>
                    <a:pt x="18047" y="8788"/>
                  </a:lnTo>
                  <a:lnTo>
                    <a:pt x="17575" y="8923"/>
                  </a:lnTo>
                  <a:lnTo>
                    <a:pt x="16700" y="9260"/>
                  </a:lnTo>
                  <a:lnTo>
                    <a:pt x="15959" y="9495"/>
                  </a:lnTo>
                  <a:lnTo>
                    <a:pt x="15219" y="9697"/>
                  </a:lnTo>
                  <a:lnTo>
                    <a:pt x="13670" y="10034"/>
                  </a:lnTo>
                  <a:lnTo>
                    <a:pt x="12895" y="10202"/>
                  </a:lnTo>
                  <a:lnTo>
                    <a:pt x="12087" y="10404"/>
                  </a:lnTo>
                  <a:lnTo>
                    <a:pt x="10539" y="10876"/>
                  </a:lnTo>
                  <a:lnTo>
                    <a:pt x="9933" y="11044"/>
                  </a:lnTo>
                  <a:lnTo>
                    <a:pt x="9293" y="11179"/>
                  </a:lnTo>
                  <a:lnTo>
                    <a:pt x="8956" y="11280"/>
                  </a:lnTo>
                  <a:lnTo>
                    <a:pt x="8653" y="11381"/>
                  </a:lnTo>
                  <a:lnTo>
                    <a:pt x="8384" y="11482"/>
                  </a:lnTo>
                  <a:lnTo>
                    <a:pt x="8115" y="11650"/>
                  </a:lnTo>
                  <a:lnTo>
                    <a:pt x="8081" y="11684"/>
                  </a:lnTo>
                  <a:lnTo>
                    <a:pt x="8081" y="11751"/>
                  </a:lnTo>
                  <a:lnTo>
                    <a:pt x="8115" y="11818"/>
                  </a:lnTo>
                  <a:lnTo>
                    <a:pt x="8182" y="11818"/>
                  </a:lnTo>
                  <a:lnTo>
                    <a:pt x="8788" y="11616"/>
                  </a:lnTo>
                  <a:lnTo>
                    <a:pt x="9394" y="11482"/>
                  </a:lnTo>
                  <a:lnTo>
                    <a:pt x="10000" y="11347"/>
                  </a:lnTo>
                  <a:lnTo>
                    <a:pt x="10606" y="11179"/>
                  </a:lnTo>
                  <a:lnTo>
                    <a:pt x="12054" y="10741"/>
                  </a:lnTo>
                  <a:lnTo>
                    <a:pt x="13502" y="10371"/>
                  </a:lnTo>
                  <a:lnTo>
                    <a:pt x="14983" y="10068"/>
                  </a:lnTo>
                  <a:lnTo>
                    <a:pt x="15690" y="9899"/>
                  </a:lnTo>
                  <a:lnTo>
                    <a:pt x="16397" y="9697"/>
                  </a:lnTo>
                  <a:lnTo>
                    <a:pt x="16936" y="9495"/>
                  </a:lnTo>
                  <a:lnTo>
                    <a:pt x="17474" y="9293"/>
                  </a:lnTo>
                  <a:lnTo>
                    <a:pt x="18013" y="9125"/>
                  </a:lnTo>
                  <a:lnTo>
                    <a:pt x="18282" y="9058"/>
                  </a:lnTo>
                  <a:lnTo>
                    <a:pt x="18585" y="9024"/>
                  </a:lnTo>
                  <a:lnTo>
                    <a:pt x="18686" y="9529"/>
                  </a:lnTo>
                  <a:lnTo>
                    <a:pt x="18484" y="9529"/>
                  </a:lnTo>
                  <a:lnTo>
                    <a:pt x="18249" y="9563"/>
                  </a:lnTo>
                  <a:lnTo>
                    <a:pt x="17845" y="9664"/>
                  </a:lnTo>
                  <a:lnTo>
                    <a:pt x="17037" y="9967"/>
                  </a:lnTo>
                  <a:lnTo>
                    <a:pt x="16363" y="10202"/>
                  </a:lnTo>
                  <a:lnTo>
                    <a:pt x="15656" y="10404"/>
                  </a:lnTo>
                  <a:lnTo>
                    <a:pt x="14276" y="10775"/>
                  </a:lnTo>
                  <a:lnTo>
                    <a:pt x="11313" y="11583"/>
                  </a:lnTo>
                  <a:lnTo>
                    <a:pt x="9832" y="11953"/>
                  </a:lnTo>
                  <a:lnTo>
                    <a:pt x="8350" y="12323"/>
                  </a:lnTo>
                  <a:lnTo>
                    <a:pt x="8283" y="12357"/>
                  </a:lnTo>
                  <a:lnTo>
                    <a:pt x="8283" y="12458"/>
                  </a:lnTo>
                  <a:lnTo>
                    <a:pt x="8317" y="12525"/>
                  </a:lnTo>
                  <a:lnTo>
                    <a:pt x="8384" y="12559"/>
                  </a:lnTo>
                  <a:lnTo>
                    <a:pt x="9091" y="12458"/>
                  </a:lnTo>
                  <a:lnTo>
                    <a:pt x="9764" y="12357"/>
                  </a:lnTo>
                  <a:lnTo>
                    <a:pt x="10471" y="12189"/>
                  </a:lnTo>
                  <a:lnTo>
                    <a:pt x="11145" y="12020"/>
                  </a:lnTo>
                  <a:lnTo>
                    <a:pt x="12525" y="11616"/>
                  </a:lnTo>
                  <a:lnTo>
                    <a:pt x="13872" y="11212"/>
                  </a:lnTo>
                  <a:lnTo>
                    <a:pt x="15320" y="10808"/>
                  </a:lnTo>
                  <a:lnTo>
                    <a:pt x="16767" y="10371"/>
                  </a:lnTo>
                  <a:lnTo>
                    <a:pt x="17744" y="10068"/>
                  </a:lnTo>
                  <a:lnTo>
                    <a:pt x="18249" y="9933"/>
                  </a:lnTo>
                  <a:lnTo>
                    <a:pt x="18754" y="9832"/>
                  </a:lnTo>
                  <a:lnTo>
                    <a:pt x="18855" y="10371"/>
                  </a:lnTo>
                  <a:lnTo>
                    <a:pt x="17542" y="10775"/>
                  </a:lnTo>
                  <a:lnTo>
                    <a:pt x="16229" y="11179"/>
                  </a:lnTo>
                  <a:lnTo>
                    <a:pt x="14882" y="11515"/>
                  </a:lnTo>
                  <a:lnTo>
                    <a:pt x="13569" y="11818"/>
                  </a:lnTo>
                  <a:lnTo>
                    <a:pt x="12256" y="12121"/>
                  </a:lnTo>
                  <a:lnTo>
                    <a:pt x="10976" y="12458"/>
                  </a:lnTo>
                  <a:lnTo>
                    <a:pt x="9731" y="12761"/>
                  </a:lnTo>
                  <a:lnTo>
                    <a:pt x="9428" y="12862"/>
                  </a:lnTo>
                  <a:lnTo>
                    <a:pt x="9125" y="12963"/>
                  </a:lnTo>
                  <a:lnTo>
                    <a:pt x="8923" y="13098"/>
                  </a:lnTo>
                  <a:lnTo>
                    <a:pt x="8788" y="13131"/>
                  </a:lnTo>
                  <a:lnTo>
                    <a:pt x="8721" y="13165"/>
                  </a:lnTo>
                  <a:lnTo>
                    <a:pt x="8653" y="13199"/>
                  </a:lnTo>
                  <a:lnTo>
                    <a:pt x="8620" y="13232"/>
                  </a:lnTo>
                  <a:lnTo>
                    <a:pt x="8620" y="13300"/>
                  </a:lnTo>
                  <a:lnTo>
                    <a:pt x="8687" y="13333"/>
                  </a:lnTo>
                  <a:lnTo>
                    <a:pt x="8754" y="13401"/>
                  </a:lnTo>
                  <a:lnTo>
                    <a:pt x="8855" y="13401"/>
                  </a:lnTo>
                  <a:lnTo>
                    <a:pt x="9024" y="13300"/>
                  </a:lnTo>
                  <a:lnTo>
                    <a:pt x="9394" y="13165"/>
                  </a:lnTo>
                  <a:lnTo>
                    <a:pt x="9731" y="13064"/>
                  </a:lnTo>
                  <a:lnTo>
                    <a:pt x="10438" y="12896"/>
                  </a:lnTo>
                  <a:lnTo>
                    <a:pt x="11784" y="12525"/>
                  </a:lnTo>
                  <a:lnTo>
                    <a:pt x="12458" y="12357"/>
                  </a:lnTo>
                  <a:lnTo>
                    <a:pt x="13165" y="12222"/>
                  </a:lnTo>
                  <a:lnTo>
                    <a:pt x="14613" y="11886"/>
                  </a:lnTo>
                  <a:lnTo>
                    <a:pt x="16060" y="11515"/>
                  </a:lnTo>
                  <a:lnTo>
                    <a:pt x="17508" y="11111"/>
                  </a:lnTo>
                  <a:lnTo>
                    <a:pt x="18922" y="10674"/>
                  </a:lnTo>
                  <a:lnTo>
                    <a:pt x="19023" y="11078"/>
                  </a:lnTo>
                  <a:lnTo>
                    <a:pt x="17676" y="11414"/>
                  </a:lnTo>
                  <a:lnTo>
                    <a:pt x="16330" y="11785"/>
                  </a:lnTo>
                  <a:lnTo>
                    <a:pt x="14983" y="12155"/>
                  </a:lnTo>
                  <a:lnTo>
                    <a:pt x="13636" y="12424"/>
                  </a:lnTo>
                  <a:lnTo>
                    <a:pt x="12996" y="12593"/>
                  </a:lnTo>
                  <a:lnTo>
                    <a:pt x="12390" y="12761"/>
                  </a:lnTo>
                  <a:lnTo>
                    <a:pt x="11212" y="13165"/>
                  </a:lnTo>
                  <a:lnTo>
                    <a:pt x="10640" y="13300"/>
                  </a:lnTo>
                  <a:lnTo>
                    <a:pt x="10034" y="13434"/>
                  </a:lnTo>
                  <a:lnTo>
                    <a:pt x="9461" y="13569"/>
                  </a:lnTo>
                  <a:lnTo>
                    <a:pt x="9192" y="13670"/>
                  </a:lnTo>
                  <a:lnTo>
                    <a:pt x="8923" y="13805"/>
                  </a:lnTo>
                  <a:lnTo>
                    <a:pt x="8923" y="13838"/>
                  </a:lnTo>
                  <a:lnTo>
                    <a:pt x="8923" y="13906"/>
                  </a:lnTo>
                  <a:lnTo>
                    <a:pt x="8923" y="13939"/>
                  </a:lnTo>
                  <a:lnTo>
                    <a:pt x="8990" y="13939"/>
                  </a:lnTo>
                  <a:lnTo>
                    <a:pt x="9596" y="13838"/>
                  </a:lnTo>
                  <a:lnTo>
                    <a:pt x="10168" y="13704"/>
                  </a:lnTo>
                  <a:lnTo>
                    <a:pt x="11347" y="13367"/>
                  </a:lnTo>
                  <a:lnTo>
                    <a:pt x="12525" y="12997"/>
                  </a:lnTo>
                  <a:lnTo>
                    <a:pt x="13097" y="12828"/>
                  </a:lnTo>
                  <a:lnTo>
                    <a:pt x="13704" y="12694"/>
                  </a:lnTo>
                  <a:lnTo>
                    <a:pt x="15050" y="12424"/>
                  </a:lnTo>
                  <a:lnTo>
                    <a:pt x="15724" y="12256"/>
                  </a:lnTo>
                  <a:lnTo>
                    <a:pt x="16397" y="12088"/>
                  </a:lnTo>
                  <a:lnTo>
                    <a:pt x="17744" y="11717"/>
                  </a:lnTo>
                  <a:lnTo>
                    <a:pt x="19090" y="11347"/>
                  </a:lnTo>
                  <a:lnTo>
                    <a:pt x="19225" y="11818"/>
                  </a:lnTo>
                  <a:lnTo>
                    <a:pt x="19191" y="11818"/>
                  </a:lnTo>
                  <a:lnTo>
                    <a:pt x="18484" y="11919"/>
                  </a:lnTo>
                  <a:lnTo>
                    <a:pt x="17811" y="12088"/>
                  </a:lnTo>
                  <a:lnTo>
                    <a:pt x="17138" y="12256"/>
                  </a:lnTo>
                  <a:lnTo>
                    <a:pt x="16431" y="12458"/>
                  </a:lnTo>
                  <a:lnTo>
                    <a:pt x="15084" y="12929"/>
                  </a:lnTo>
                  <a:lnTo>
                    <a:pt x="14411" y="13131"/>
                  </a:lnTo>
                  <a:lnTo>
                    <a:pt x="13737" y="13333"/>
                  </a:lnTo>
                  <a:lnTo>
                    <a:pt x="11010" y="14007"/>
                  </a:lnTo>
                  <a:lnTo>
                    <a:pt x="10471" y="14142"/>
                  </a:lnTo>
                  <a:lnTo>
                    <a:pt x="9865" y="14276"/>
                  </a:lnTo>
                  <a:lnTo>
                    <a:pt x="9562" y="14377"/>
                  </a:lnTo>
                  <a:lnTo>
                    <a:pt x="9293" y="14478"/>
                  </a:lnTo>
                  <a:lnTo>
                    <a:pt x="9057" y="14613"/>
                  </a:lnTo>
                  <a:lnTo>
                    <a:pt x="8855" y="14781"/>
                  </a:lnTo>
                  <a:lnTo>
                    <a:pt x="8855" y="14815"/>
                  </a:lnTo>
                  <a:lnTo>
                    <a:pt x="8889" y="14849"/>
                  </a:lnTo>
                  <a:lnTo>
                    <a:pt x="9125" y="14849"/>
                  </a:lnTo>
                  <a:lnTo>
                    <a:pt x="9428" y="14815"/>
                  </a:lnTo>
                  <a:lnTo>
                    <a:pt x="9697" y="14748"/>
                  </a:lnTo>
                  <a:lnTo>
                    <a:pt x="10000" y="14647"/>
                  </a:lnTo>
                  <a:lnTo>
                    <a:pt x="10539" y="14478"/>
                  </a:lnTo>
                  <a:lnTo>
                    <a:pt x="11077" y="14310"/>
                  </a:lnTo>
                  <a:lnTo>
                    <a:pt x="13603" y="13670"/>
                  </a:lnTo>
                  <a:lnTo>
                    <a:pt x="14310" y="13468"/>
                  </a:lnTo>
                  <a:lnTo>
                    <a:pt x="14983" y="13266"/>
                  </a:lnTo>
                  <a:lnTo>
                    <a:pt x="16363" y="12828"/>
                  </a:lnTo>
                  <a:lnTo>
                    <a:pt x="17070" y="12593"/>
                  </a:lnTo>
                  <a:lnTo>
                    <a:pt x="17777" y="12424"/>
                  </a:lnTo>
                  <a:lnTo>
                    <a:pt x="18484" y="12256"/>
                  </a:lnTo>
                  <a:lnTo>
                    <a:pt x="19191" y="12155"/>
                  </a:lnTo>
                  <a:lnTo>
                    <a:pt x="19292" y="12121"/>
                  </a:lnTo>
                  <a:lnTo>
                    <a:pt x="19427" y="12660"/>
                  </a:lnTo>
                  <a:lnTo>
                    <a:pt x="19158" y="12660"/>
                  </a:lnTo>
                  <a:lnTo>
                    <a:pt x="18888" y="12727"/>
                  </a:lnTo>
                  <a:lnTo>
                    <a:pt x="18215" y="12929"/>
                  </a:lnTo>
                  <a:lnTo>
                    <a:pt x="17542" y="13131"/>
                  </a:lnTo>
                  <a:lnTo>
                    <a:pt x="16633" y="13401"/>
                  </a:lnTo>
                  <a:lnTo>
                    <a:pt x="15757" y="13670"/>
                  </a:lnTo>
                  <a:lnTo>
                    <a:pt x="14848" y="13939"/>
                  </a:lnTo>
                  <a:lnTo>
                    <a:pt x="13973" y="14209"/>
                  </a:lnTo>
                  <a:lnTo>
                    <a:pt x="11549" y="14849"/>
                  </a:lnTo>
                  <a:lnTo>
                    <a:pt x="10269" y="15152"/>
                  </a:lnTo>
                  <a:lnTo>
                    <a:pt x="9933" y="15253"/>
                  </a:lnTo>
                  <a:lnTo>
                    <a:pt x="9731" y="15286"/>
                  </a:lnTo>
                  <a:lnTo>
                    <a:pt x="9529" y="15286"/>
                  </a:lnTo>
                  <a:lnTo>
                    <a:pt x="9495" y="15320"/>
                  </a:lnTo>
                  <a:lnTo>
                    <a:pt x="9495" y="15354"/>
                  </a:lnTo>
                  <a:lnTo>
                    <a:pt x="9495" y="15387"/>
                  </a:lnTo>
                  <a:lnTo>
                    <a:pt x="9630" y="15455"/>
                  </a:lnTo>
                  <a:lnTo>
                    <a:pt x="9764" y="15488"/>
                  </a:lnTo>
                  <a:lnTo>
                    <a:pt x="9933" y="15488"/>
                  </a:lnTo>
                  <a:lnTo>
                    <a:pt x="10101" y="15455"/>
                  </a:lnTo>
                  <a:lnTo>
                    <a:pt x="10438" y="15387"/>
                  </a:lnTo>
                  <a:lnTo>
                    <a:pt x="10707" y="15320"/>
                  </a:lnTo>
                  <a:lnTo>
                    <a:pt x="12054" y="14983"/>
                  </a:lnTo>
                  <a:lnTo>
                    <a:pt x="13401" y="14647"/>
                  </a:lnTo>
                  <a:lnTo>
                    <a:pt x="14882" y="14243"/>
                  </a:lnTo>
                  <a:lnTo>
                    <a:pt x="15623" y="14040"/>
                  </a:lnTo>
                  <a:lnTo>
                    <a:pt x="16330" y="13805"/>
                  </a:lnTo>
                  <a:lnTo>
                    <a:pt x="18114" y="13266"/>
                  </a:lnTo>
                  <a:lnTo>
                    <a:pt x="18754" y="13030"/>
                  </a:lnTo>
                  <a:lnTo>
                    <a:pt x="19090" y="12929"/>
                  </a:lnTo>
                  <a:lnTo>
                    <a:pt x="19494" y="12929"/>
                  </a:lnTo>
                  <a:lnTo>
                    <a:pt x="19999" y="14882"/>
                  </a:lnTo>
                  <a:lnTo>
                    <a:pt x="17508" y="15623"/>
                  </a:lnTo>
                  <a:lnTo>
                    <a:pt x="15017" y="16364"/>
                  </a:lnTo>
                  <a:lnTo>
                    <a:pt x="12559" y="17003"/>
                  </a:lnTo>
                  <a:lnTo>
                    <a:pt x="11885" y="17172"/>
                  </a:lnTo>
                  <a:lnTo>
                    <a:pt x="11212" y="17306"/>
                  </a:lnTo>
                  <a:lnTo>
                    <a:pt x="10539" y="17475"/>
                  </a:lnTo>
                  <a:lnTo>
                    <a:pt x="9899" y="17677"/>
                  </a:lnTo>
                  <a:lnTo>
                    <a:pt x="9865" y="17710"/>
                  </a:lnTo>
                  <a:lnTo>
                    <a:pt x="9865" y="17744"/>
                  </a:lnTo>
                  <a:lnTo>
                    <a:pt x="9865" y="17778"/>
                  </a:lnTo>
                  <a:lnTo>
                    <a:pt x="9899" y="17778"/>
                  </a:lnTo>
                  <a:lnTo>
                    <a:pt x="10471" y="17744"/>
                  </a:lnTo>
                  <a:lnTo>
                    <a:pt x="11044" y="17677"/>
                  </a:lnTo>
                  <a:lnTo>
                    <a:pt x="12121" y="17407"/>
                  </a:lnTo>
                  <a:lnTo>
                    <a:pt x="13502" y="17071"/>
                  </a:lnTo>
                  <a:lnTo>
                    <a:pt x="14848" y="16700"/>
                  </a:lnTo>
                  <a:lnTo>
                    <a:pt x="17474" y="15960"/>
                  </a:lnTo>
                  <a:lnTo>
                    <a:pt x="20067" y="15185"/>
                  </a:lnTo>
                  <a:lnTo>
                    <a:pt x="20168" y="15657"/>
                  </a:lnTo>
                  <a:lnTo>
                    <a:pt x="19629" y="15825"/>
                  </a:lnTo>
                  <a:lnTo>
                    <a:pt x="19090" y="15960"/>
                  </a:lnTo>
                  <a:lnTo>
                    <a:pt x="18552" y="16094"/>
                  </a:lnTo>
                  <a:lnTo>
                    <a:pt x="18013" y="16229"/>
                  </a:lnTo>
                  <a:lnTo>
                    <a:pt x="16666" y="16633"/>
                  </a:lnTo>
                  <a:lnTo>
                    <a:pt x="15993" y="16835"/>
                  </a:lnTo>
                  <a:lnTo>
                    <a:pt x="15320" y="17037"/>
                  </a:lnTo>
                  <a:lnTo>
                    <a:pt x="12862" y="17643"/>
                  </a:lnTo>
                  <a:lnTo>
                    <a:pt x="11616" y="17946"/>
                  </a:lnTo>
                  <a:lnTo>
                    <a:pt x="11010" y="18114"/>
                  </a:lnTo>
                  <a:lnTo>
                    <a:pt x="10404" y="18316"/>
                  </a:lnTo>
                  <a:lnTo>
                    <a:pt x="10303" y="18350"/>
                  </a:lnTo>
                  <a:lnTo>
                    <a:pt x="9630" y="17677"/>
                  </a:lnTo>
                  <a:lnTo>
                    <a:pt x="9125" y="17104"/>
                  </a:lnTo>
                  <a:lnTo>
                    <a:pt x="8552" y="16498"/>
                  </a:lnTo>
                  <a:lnTo>
                    <a:pt x="8249" y="16229"/>
                  </a:lnTo>
                  <a:lnTo>
                    <a:pt x="7946" y="15960"/>
                  </a:lnTo>
                  <a:lnTo>
                    <a:pt x="7610" y="15724"/>
                  </a:lnTo>
                  <a:lnTo>
                    <a:pt x="7273" y="15556"/>
                  </a:lnTo>
                  <a:lnTo>
                    <a:pt x="7172" y="15185"/>
                  </a:lnTo>
                  <a:lnTo>
                    <a:pt x="7172" y="15118"/>
                  </a:lnTo>
                  <a:lnTo>
                    <a:pt x="7138" y="15084"/>
                  </a:lnTo>
                  <a:lnTo>
                    <a:pt x="7105" y="15051"/>
                  </a:lnTo>
                  <a:lnTo>
                    <a:pt x="6768" y="14074"/>
                  </a:lnTo>
                  <a:lnTo>
                    <a:pt x="6600" y="13569"/>
                  </a:lnTo>
                  <a:lnTo>
                    <a:pt x="6465" y="13064"/>
                  </a:lnTo>
                  <a:lnTo>
                    <a:pt x="6095" y="11616"/>
                  </a:lnTo>
                  <a:lnTo>
                    <a:pt x="5792" y="10135"/>
                  </a:lnTo>
                  <a:lnTo>
                    <a:pt x="5489" y="8755"/>
                  </a:lnTo>
                  <a:lnTo>
                    <a:pt x="5320" y="8048"/>
                  </a:lnTo>
                  <a:lnTo>
                    <a:pt x="5219" y="7374"/>
                  </a:lnTo>
                  <a:lnTo>
                    <a:pt x="5219" y="7105"/>
                  </a:lnTo>
                  <a:lnTo>
                    <a:pt x="5253" y="6869"/>
                  </a:lnTo>
                  <a:lnTo>
                    <a:pt x="5320" y="6667"/>
                  </a:lnTo>
                  <a:lnTo>
                    <a:pt x="5421" y="6465"/>
                  </a:lnTo>
                  <a:lnTo>
                    <a:pt x="5556" y="6297"/>
                  </a:lnTo>
                  <a:lnTo>
                    <a:pt x="5724" y="6162"/>
                  </a:lnTo>
                  <a:lnTo>
                    <a:pt x="5926" y="6027"/>
                  </a:lnTo>
                  <a:lnTo>
                    <a:pt x="6128" y="5926"/>
                  </a:lnTo>
                  <a:lnTo>
                    <a:pt x="6398" y="5825"/>
                  </a:lnTo>
                  <a:lnTo>
                    <a:pt x="6499" y="5758"/>
                  </a:lnTo>
                  <a:lnTo>
                    <a:pt x="6566" y="5657"/>
                  </a:lnTo>
                  <a:lnTo>
                    <a:pt x="6600" y="5657"/>
                  </a:lnTo>
                  <a:lnTo>
                    <a:pt x="7071" y="5623"/>
                  </a:lnTo>
                  <a:lnTo>
                    <a:pt x="7542" y="5522"/>
                  </a:lnTo>
                  <a:lnTo>
                    <a:pt x="8485" y="5253"/>
                  </a:lnTo>
                  <a:lnTo>
                    <a:pt x="9259" y="5051"/>
                  </a:lnTo>
                  <a:lnTo>
                    <a:pt x="10000" y="4849"/>
                  </a:lnTo>
                  <a:lnTo>
                    <a:pt x="10774" y="4613"/>
                  </a:lnTo>
                  <a:lnTo>
                    <a:pt x="11549" y="4445"/>
                  </a:lnTo>
                  <a:lnTo>
                    <a:pt x="12929" y="4142"/>
                  </a:lnTo>
                  <a:lnTo>
                    <a:pt x="14310" y="3839"/>
                  </a:lnTo>
                  <a:lnTo>
                    <a:pt x="15656" y="3536"/>
                  </a:lnTo>
                  <a:lnTo>
                    <a:pt x="16330" y="3334"/>
                  </a:lnTo>
                  <a:lnTo>
                    <a:pt x="17003" y="3098"/>
                  </a:lnTo>
                  <a:close/>
                  <a:moveTo>
                    <a:pt x="20235" y="15892"/>
                  </a:moveTo>
                  <a:lnTo>
                    <a:pt x="20336" y="16397"/>
                  </a:lnTo>
                  <a:lnTo>
                    <a:pt x="18181" y="16835"/>
                  </a:lnTo>
                  <a:lnTo>
                    <a:pt x="17104" y="17104"/>
                  </a:lnTo>
                  <a:lnTo>
                    <a:pt x="16027" y="17374"/>
                  </a:lnTo>
                  <a:lnTo>
                    <a:pt x="14815" y="17710"/>
                  </a:lnTo>
                  <a:lnTo>
                    <a:pt x="13636" y="18114"/>
                  </a:lnTo>
                  <a:lnTo>
                    <a:pt x="13064" y="18283"/>
                  </a:lnTo>
                  <a:lnTo>
                    <a:pt x="12491" y="18451"/>
                  </a:lnTo>
                  <a:lnTo>
                    <a:pt x="11919" y="18619"/>
                  </a:lnTo>
                  <a:lnTo>
                    <a:pt x="11347" y="18821"/>
                  </a:lnTo>
                  <a:lnTo>
                    <a:pt x="11111" y="18855"/>
                  </a:lnTo>
                  <a:lnTo>
                    <a:pt x="10909" y="18956"/>
                  </a:lnTo>
                  <a:lnTo>
                    <a:pt x="10471" y="18518"/>
                  </a:lnTo>
                  <a:lnTo>
                    <a:pt x="10606" y="18485"/>
                  </a:lnTo>
                  <a:lnTo>
                    <a:pt x="10741" y="18451"/>
                  </a:lnTo>
                  <a:lnTo>
                    <a:pt x="10842" y="18384"/>
                  </a:lnTo>
                  <a:lnTo>
                    <a:pt x="11380" y="18283"/>
                  </a:lnTo>
                  <a:lnTo>
                    <a:pt x="11885" y="18182"/>
                  </a:lnTo>
                  <a:lnTo>
                    <a:pt x="12929" y="17879"/>
                  </a:lnTo>
                  <a:lnTo>
                    <a:pt x="15623" y="17205"/>
                  </a:lnTo>
                  <a:lnTo>
                    <a:pt x="16296" y="17003"/>
                  </a:lnTo>
                  <a:lnTo>
                    <a:pt x="16936" y="16801"/>
                  </a:lnTo>
                  <a:lnTo>
                    <a:pt x="18282" y="16397"/>
                  </a:lnTo>
                  <a:lnTo>
                    <a:pt x="19259" y="16162"/>
                  </a:lnTo>
                  <a:lnTo>
                    <a:pt x="19764" y="16061"/>
                  </a:lnTo>
                  <a:lnTo>
                    <a:pt x="20235" y="15892"/>
                  </a:lnTo>
                  <a:close/>
                  <a:moveTo>
                    <a:pt x="20403" y="16667"/>
                  </a:moveTo>
                  <a:lnTo>
                    <a:pt x="20504" y="17138"/>
                  </a:lnTo>
                  <a:lnTo>
                    <a:pt x="19393" y="17407"/>
                  </a:lnTo>
                  <a:lnTo>
                    <a:pt x="18282" y="17677"/>
                  </a:lnTo>
                  <a:lnTo>
                    <a:pt x="17205" y="18013"/>
                  </a:lnTo>
                  <a:lnTo>
                    <a:pt x="16128" y="18384"/>
                  </a:lnTo>
                  <a:lnTo>
                    <a:pt x="15118" y="18754"/>
                  </a:lnTo>
                  <a:lnTo>
                    <a:pt x="14074" y="19124"/>
                  </a:lnTo>
                  <a:lnTo>
                    <a:pt x="13502" y="19293"/>
                  </a:lnTo>
                  <a:lnTo>
                    <a:pt x="12929" y="19394"/>
                  </a:lnTo>
                  <a:lnTo>
                    <a:pt x="11751" y="19596"/>
                  </a:lnTo>
                  <a:lnTo>
                    <a:pt x="11717" y="19629"/>
                  </a:lnTo>
                  <a:lnTo>
                    <a:pt x="11683" y="19663"/>
                  </a:lnTo>
                  <a:lnTo>
                    <a:pt x="11212" y="19259"/>
                  </a:lnTo>
                  <a:lnTo>
                    <a:pt x="11111" y="19158"/>
                  </a:lnTo>
                  <a:lnTo>
                    <a:pt x="11313" y="19091"/>
                  </a:lnTo>
                  <a:lnTo>
                    <a:pt x="11515" y="19023"/>
                  </a:lnTo>
                  <a:lnTo>
                    <a:pt x="12020" y="18889"/>
                  </a:lnTo>
                  <a:lnTo>
                    <a:pt x="12289" y="18855"/>
                  </a:lnTo>
                  <a:lnTo>
                    <a:pt x="12424" y="18821"/>
                  </a:lnTo>
                  <a:lnTo>
                    <a:pt x="12525" y="18754"/>
                  </a:lnTo>
                  <a:lnTo>
                    <a:pt x="12559" y="18754"/>
                  </a:lnTo>
                  <a:lnTo>
                    <a:pt x="13468" y="18451"/>
                  </a:lnTo>
                  <a:lnTo>
                    <a:pt x="14680" y="18047"/>
                  </a:lnTo>
                  <a:lnTo>
                    <a:pt x="15858" y="17677"/>
                  </a:lnTo>
                  <a:lnTo>
                    <a:pt x="17003" y="17407"/>
                  </a:lnTo>
                  <a:lnTo>
                    <a:pt x="18114" y="17138"/>
                  </a:lnTo>
                  <a:lnTo>
                    <a:pt x="20403" y="16667"/>
                  </a:lnTo>
                  <a:close/>
                  <a:moveTo>
                    <a:pt x="6835" y="15556"/>
                  </a:moveTo>
                  <a:lnTo>
                    <a:pt x="7239" y="15825"/>
                  </a:lnTo>
                  <a:lnTo>
                    <a:pt x="7610" y="16094"/>
                  </a:lnTo>
                  <a:lnTo>
                    <a:pt x="7980" y="16397"/>
                  </a:lnTo>
                  <a:lnTo>
                    <a:pt x="8317" y="16700"/>
                  </a:lnTo>
                  <a:lnTo>
                    <a:pt x="8990" y="17340"/>
                  </a:lnTo>
                  <a:lnTo>
                    <a:pt x="9630" y="18013"/>
                  </a:lnTo>
                  <a:lnTo>
                    <a:pt x="10337" y="18754"/>
                  </a:lnTo>
                  <a:lnTo>
                    <a:pt x="11044" y="19461"/>
                  </a:lnTo>
                  <a:lnTo>
                    <a:pt x="11380" y="19730"/>
                  </a:lnTo>
                  <a:lnTo>
                    <a:pt x="11717" y="20000"/>
                  </a:lnTo>
                  <a:lnTo>
                    <a:pt x="12054" y="20303"/>
                  </a:lnTo>
                  <a:lnTo>
                    <a:pt x="12357" y="20572"/>
                  </a:lnTo>
                  <a:lnTo>
                    <a:pt x="12289" y="20639"/>
                  </a:lnTo>
                  <a:lnTo>
                    <a:pt x="12256" y="20707"/>
                  </a:lnTo>
                  <a:lnTo>
                    <a:pt x="12256" y="20740"/>
                  </a:lnTo>
                  <a:lnTo>
                    <a:pt x="12054" y="20976"/>
                  </a:lnTo>
                  <a:lnTo>
                    <a:pt x="11852" y="21178"/>
                  </a:lnTo>
                  <a:lnTo>
                    <a:pt x="11650" y="21346"/>
                  </a:lnTo>
                  <a:lnTo>
                    <a:pt x="11414" y="21212"/>
                  </a:lnTo>
                  <a:lnTo>
                    <a:pt x="11212" y="21077"/>
                  </a:lnTo>
                  <a:lnTo>
                    <a:pt x="10842" y="20740"/>
                  </a:lnTo>
                  <a:lnTo>
                    <a:pt x="10438" y="20404"/>
                  </a:lnTo>
                  <a:lnTo>
                    <a:pt x="10034" y="20067"/>
                  </a:lnTo>
                  <a:lnTo>
                    <a:pt x="9226" y="19293"/>
                  </a:lnTo>
                  <a:lnTo>
                    <a:pt x="8384" y="18552"/>
                  </a:lnTo>
                  <a:lnTo>
                    <a:pt x="7643" y="17946"/>
                  </a:lnTo>
                  <a:lnTo>
                    <a:pt x="7273" y="17643"/>
                  </a:lnTo>
                  <a:lnTo>
                    <a:pt x="6936" y="17273"/>
                  </a:lnTo>
                  <a:lnTo>
                    <a:pt x="6566" y="16835"/>
                  </a:lnTo>
                  <a:lnTo>
                    <a:pt x="6364" y="16633"/>
                  </a:lnTo>
                  <a:lnTo>
                    <a:pt x="6128" y="16465"/>
                  </a:lnTo>
                  <a:lnTo>
                    <a:pt x="6398" y="16128"/>
                  </a:lnTo>
                  <a:lnTo>
                    <a:pt x="6701" y="15791"/>
                  </a:lnTo>
                  <a:lnTo>
                    <a:pt x="6835" y="15556"/>
                  </a:lnTo>
                  <a:close/>
                  <a:moveTo>
                    <a:pt x="20538" y="17407"/>
                  </a:moveTo>
                  <a:lnTo>
                    <a:pt x="20673" y="18081"/>
                  </a:lnTo>
                  <a:lnTo>
                    <a:pt x="20942" y="19562"/>
                  </a:lnTo>
                  <a:lnTo>
                    <a:pt x="18619" y="20134"/>
                  </a:lnTo>
                  <a:lnTo>
                    <a:pt x="16296" y="20707"/>
                  </a:lnTo>
                  <a:lnTo>
                    <a:pt x="14916" y="21077"/>
                  </a:lnTo>
                  <a:lnTo>
                    <a:pt x="13535" y="21481"/>
                  </a:lnTo>
                  <a:lnTo>
                    <a:pt x="12862" y="21683"/>
                  </a:lnTo>
                  <a:lnTo>
                    <a:pt x="12963" y="21616"/>
                  </a:lnTo>
                  <a:lnTo>
                    <a:pt x="13030" y="21515"/>
                  </a:lnTo>
                  <a:lnTo>
                    <a:pt x="13064" y="21414"/>
                  </a:lnTo>
                  <a:lnTo>
                    <a:pt x="13064" y="21279"/>
                  </a:lnTo>
                  <a:lnTo>
                    <a:pt x="12996" y="21178"/>
                  </a:lnTo>
                  <a:lnTo>
                    <a:pt x="12895" y="21077"/>
                  </a:lnTo>
                  <a:lnTo>
                    <a:pt x="12794" y="20976"/>
                  </a:lnTo>
                  <a:lnTo>
                    <a:pt x="12559" y="20774"/>
                  </a:lnTo>
                  <a:lnTo>
                    <a:pt x="12660" y="20572"/>
                  </a:lnTo>
                  <a:lnTo>
                    <a:pt x="12660" y="20505"/>
                  </a:lnTo>
                  <a:lnTo>
                    <a:pt x="12592" y="20471"/>
                  </a:lnTo>
                  <a:lnTo>
                    <a:pt x="12592" y="20437"/>
                  </a:lnTo>
                  <a:lnTo>
                    <a:pt x="12929" y="20404"/>
                  </a:lnTo>
                  <a:lnTo>
                    <a:pt x="13266" y="20336"/>
                  </a:lnTo>
                  <a:lnTo>
                    <a:pt x="13973" y="20168"/>
                  </a:lnTo>
                  <a:lnTo>
                    <a:pt x="14646" y="19966"/>
                  </a:lnTo>
                  <a:lnTo>
                    <a:pt x="15286" y="19764"/>
                  </a:lnTo>
                  <a:lnTo>
                    <a:pt x="15690" y="19629"/>
                  </a:lnTo>
                  <a:lnTo>
                    <a:pt x="16094" y="19461"/>
                  </a:lnTo>
                  <a:lnTo>
                    <a:pt x="16868" y="19091"/>
                  </a:lnTo>
                  <a:lnTo>
                    <a:pt x="17239" y="18956"/>
                  </a:lnTo>
                  <a:lnTo>
                    <a:pt x="17643" y="18821"/>
                  </a:lnTo>
                  <a:lnTo>
                    <a:pt x="18047" y="18720"/>
                  </a:lnTo>
                  <a:lnTo>
                    <a:pt x="18484" y="18687"/>
                  </a:lnTo>
                  <a:lnTo>
                    <a:pt x="18552" y="18687"/>
                  </a:lnTo>
                  <a:lnTo>
                    <a:pt x="18585" y="18653"/>
                  </a:lnTo>
                  <a:lnTo>
                    <a:pt x="18619" y="18552"/>
                  </a:lnTo>
                  <a:lnTo>
                    <a:pt x="18585" y="18451"/>
                  </a:lnTo>
                  <a:lnTo>
                    <a:pt x="18552" y="18417"/>
                  </a:lnTo>
                  <a:lnTo>
                    <a:pt x="18484" y="18384"/>
                  </a:lnTo>
                  <a:lnTo>
                    <a:pt x="18114" y="18417"/>
                  </a:lnTo>
                  <a:lnTo>
                    <a:pt x="17777" y="18485"/>
                  </a:lnTo>
                  <a:lnTo>
                    <a:pt x="17407" y="18552"/>
                  </a:lnTo>
                  <a:lnTo>
                    <a:pt x="17070" y="18687"/>
                  </a:lnTo>
                  <a:lnTo>
                    <a:pt x="16397" y="18956"/>
                  </a:lnTo>
                  <a:lnTo>
                    <a:pt x="15757" y="19259"/>
                  </a:lnTo>
                  <a:lnTo>
                    <a:pt x="15353" y="19427"/>
                  </a:lnTo>
                  <a:lnTo>
                    <a:pt x="14916" y="19562"/>
                  </a:lnTo>
                  <a:lnTo>
                    <a:pt x="14108" y="19798"/>
                  </a:lnTo>
                  <a:lnTo>
                    <a:pt x="13232" y="20000"/>
                  </a:lnTo>
                  <a:lnTo>
                    <a:pt x="12828" y="20134"/>
                  </a:lnTo>
                  <a:lnTo>
                    <a:pt x="12424" y="20269"/>
                  </a:lnTo>
                  <a:lnTo>
                    <a:pt x="11784" y="19730"/>
                  </a:lnTo>
                  <a:lnTo>
                    <a:pt x="12054" y="19764"/>
                  </a:lnTo>
                  <a:lnTo>
                    <a:pt x="12323" y="19764"/>
                  </a:lnTo>
                  <a:lnTo>
                    <a:pt x="12828" y="19730"/>
                  </a:lnTo>
                  <a:lnTo>
                    <a:pt x="13367" y="19629"/>
                  </a:lnTo>
                  <a:lnTo>
                    <a:pt x="13906" y="19461"/>
                  </a:lnTo>
                  <a:lnTo>
                    <a:pt x="14444" y="19293"/>
                  </a:lnTo>
                  <a:lnTo>
                    <a:pt x="14983" y="19091"/>
                  </a:lnTo>
                  <a:lnTo>
                    <a:pt x="15959" y="18720"/>
                  </a:lnTo>
                  <a:lnTo>
                    <a:pt x="17070" y="18316"/>
                  </a:lnTo>
                  <a:lnTo>
                    <a:pt x="18215" y="17980"/>
                  </a:lnTo>
                  <a:lnTo>
                    <a:pt x="19393" y="17677"/>
                  </a:lnTo>
                  <a:lnTo>
                    <a:pt x="20538" y="17407"/>
                  </a:lnTo>
                  <a:close/>
                  <a:moveTo>
                    <a:pt x="12458" y="20909"/>
                  </a:moveTo>
                  <a:lnTo>
                    <a:pt x="12559" y="21010"/>
                  </a:lnTo>
                  <a:lnTo>
                    <a:pt x="12761" y="21178"/>
                  </a:lnTo>
                  <a:lnTo>
                    <a:pt x="12862" y="21245"/>
                  </a:lnTo>
                  <a:lnTo>
                    <a:pt x="12895" y="21313"/>
                  </a:lnTo>
                  <a:lnTo>
                    <a:pt x="12895" y="21380"/>
                  </a:lnTo>
                  <a:lnTo>
                    <a:pt x="12794" y="21447"/>
                  </a:lnTo>
                  <a:lnTo>
                    <a:pt x="12693" y="21582"/>
                  </a:lnTo>
                  <a:lnTo>
                    <a:pt x="12559" y="21649"/>
                  </a:lnTo>
                  <a:lnTo>
                    <a:pt x="12390" y="21717"/>
                  </a:lnTo>
                  <a:lnTo>
                    <a:pt x="12222" y="21717"/>
                  </a:lnTo>
                  <a:lnTo>
                    <a:pt x="12020" y="21616"/>
                  </a:lnTo>
                  <a:lnTo>
                    <a:pt x="11919" y="21548"/>
                  </a:lnTo>
                  <a:lnTo>
                    <a:pt x="11852" y="21481"/>
                  </a:lnTo>
                  <a:lnTo>
                    <a:pt x="12020" y="21346"/>
                  </a:lnTo>
                  <a:lnTo>
                    <a:pt x="12155" y="21212"/>
                  </a:lnTo>
                  <a:lnTo>
                    <a:pt x="12458" y="20909"/>
                  </a:lnTo>
                  <a:close/>
                  <a:moveTo>
                    <a:pt x="17979" y="2661"/>
                  </a:moveTo>
                  <a:lnTo>
                    <a:pt x="18047" y="2762"/>
                  </a:lnTo>
                  <a:lnTo>
                    <a:pt x="18148" y="2762"/>
                  </a:lnTo>
                  <a:lnTo>
                    <a:pt x="18080" y="2829"/>
                  </a:lnTo>
                  <a:lnTo>
                    <a:pt x="18080" y="2964"/>
                  </a:lnTo>
                  <a:lnTo>
                    <a:pt x="18181" y="3300"/>
                  </a:lnTo>
                  <a:lnTo>
                    <a:pt x="18417" y="3940"/>
                  </a:lnTo>
                  <a:lnTo>
                    <a:pt x="18787" y="5085"/>
                  </a:lnTo>
                  <a:lnTo>
                    <a:pt x="19124" y="6230"/>
                  </a:lnTo>
                  <a:lnTo>
                    <a:pt x="19427" y="7576"/>
                  </a:lnTo>
                  <a:lnTo>
                    <a:pt x="19595" y="8250"/>
                  </a:lnTo>
                  <a:lnTo>
                    <a:pt x="19764" y="8923"/>
                  </a:lnTo>
                  <a:lnTo>
                    <a:pt x="20134" y="10236"/>
                  </a:lnTo>
                  <a:lnTo>
                    <a:pt x="20302" y="10876"/>
                  </a:lnTo>
                  <a:lnTo>
                    <a:pt x="20471" y="11549"/>
                  </a:lnTo>
                  <a:lnTo>
                    <a:pt x="20605" y="12222"/>
                  </a:lnTo>
                  <a:lnTo>
                    <a:pt x="20706" y="12929"/>
                  </a:lnTo>
                  <a:lnTo>
                    <a:pt x="20807" y="13636"/>
                  </a:lnTo>
                  <a:lnTo>
                    <a:pt x="20942" y="14344"/>
                  </a:lnTo>
                  <a:lnTo>
                    <a:pt x="21211" y="15724"/>
                  </a:lnTo>
                  <a:lnTo>
                    <a:pt x="21548" y="17104"/>
                  </a:lnTo>
                  <a:lnTo>
                    <a:pt x="21885" y="18350"/>
                  </a:lnTo>
                  <a:lnTo>
                    <a:pt x="22289" y="19596"/>
                  </a:lnTo>
                  <a:lnTo>
                    <a:pt x="22659" y="20841"/>
                  </a:lnTo>
                  <a:lnTo>
                    <a:pt x="23063" y="22087"/>
                  </a:lnTo>
                  <a:lnTo>
                    <a:pt x="22895" y="21952"/>
                  </a:lnTo>
                  <a:lnTo>
                    <a:pt x="22760" y="21784"/>
                  </a:lnTo>
                  <a:lnTo>
                    <a:pt x="22727" y="21750"/>
                  </a:lnTo>
                  <a:lnTo>
                    <a:pt x="22659" y="21717"/>
                  </a:lnTo>
                  <a:lnTo>
                    <a:pt x="22592" y="21750"/>
                  </a:lnTo>
                  <a:lnTo>
                    <a:pt x="22558" y="21784"/>
                  </a:lnTo>
                  <a:lnTo>
                    <a:pt x="22424" y="21986"/>
                  </a:lnTo>
                  <a:lnTo>
                    <a:pt x="22356" y="22188"/>
                  </a:lnTo>
                  <a:lnTo>
                    <a:pt x="22222" y="22559"/>
                  </a:lnTo>
                  <a:lnTo>
                    <a:pt x="21986" y="22053"/>
                  </a:lnTo>
                  <a:lnTo>
                    <a:pt x="21784" y="21515"/>
                  </a:lnTo>
                  <a:lnTo>
                    <a:pt x="21616" y="20976"/>
                  </a:lnTo>
                  <a:lnTo>
                    <a:pt x="21447" y="20437"/>
                  </a:lnTo>
                  <a:lnTo>
                    <a:pt x="21481" y="20404"/>
                  </a:lnTo>
                  <a:lnTo>
                    <a:pt x="21447" y="20336"/>
                  </a:lnTo>
                  <a:lnTo>
                    <a:pt x="21447" y="20303"/>
                  </a:lnTo>
                  <a:lnTo>
                    <a:pt x="21380" y="20269"/>
                  </a:lnTo>
                  <a:lnTo>
                    <a:pt x="21245" y="19629"/>
                  </a:lnTo>
                  <a:lnTo>
                    <a:pt x="21077" y="18821"/>
                  </a:lnTo>
                  <a:lnTo>
                    <a:pt x="20908" y="18013"/>
                  </a:lnTo>
                  <a:lnTo>
                    <a:pt x="20774" y="17340"/>
                  </a:lnTo>
                  <a:lnTo>
                    <a:pt x="20807" y="17273"/>
                  </a:lnTo>
                  <a:lnTo>
                    <a:pt x="20807" y="17239"/>
                  </a:lnTo>
                  <a:lnTo>
                    <a:pt x="20774" y="17172"/>
                  </a:lnTo>
                  <a:lnTo>
                    <a:pt x="20740" y="17138"/>
                  </a:lnTo>
                  <a:lnTo>
                    <a:pt x="20471" y="15791"/>
                  </a:lnTo>
                  <a:lnTo>
                    <a:pt x="20504" y="15758"/>
                  </a:lnTo>
                  <a:lnTo>
                    <a:pt x="20504" y="15690"/>
                  </a:lnTo>
                  <a:lnTo>
                    <a:pt x="20471" y="15657"/>
                  </a:lnTo>
                  <a:lnTo>
                    <a:pt x="20403" y="15589"/>
                  </a:lnTo>
                  <a:lnTo>
                    <a:pt x="20302" y="15118"/>
                  </a:lnTo>
                  <a:lnTo>
                    <a:pt x="20336" y="15017"/>
                  </a:lnTo>
                  <a:lnTo>
                    <a:pt x="20336" y="14950"/>
                  </a:lnTo>
                  <a:lnTo>
                    <a:pt x="20302" y="14882"/>
                  </a:lnTo>
                  <a:lnTo>
                    <a:pt x="20235" y="14849"/>
                  </a:lnTo>
                  <a:lnTo>
                    <a:pt x="19764" y="12963"/>
                  </a:lnTo>
                  <a:lnTo>
                    <a:pt x="19326" y="11246"/>
                  </a:lnTo>
                  <a:lnTo>
                    <a:pt x="19326" y="11145"/>
                  </a:lnTo>
                  <a:lnTo>
                    <a:pt x="19259" y="11078"/>
                  </a:lnTo>
                  <a:lnTo>
                    <a:pt x="18956" y="9731"/>
                  </a:lnTo>
                  <a:lnTo>
                    <a:pt x="18956" y="9630"/>
                  </a:lnTo>
                  <a:lnTo>
                    <a:pt x="18787" y="8957"/>
                  </a:lnTo>
                  <a:lnTo>
                    <a:pt x="18821" y="8856"/>
                  </a:lnTo>
                  <a:lnTo>
                    <a:pt x="18787" y="8788"/>
                  </a:lnTo>
                  <a:lnTo>
                    <a:pt x="18754" y="8755"/>
                  </a:lnTo>
                  <a:lnTo>
                    <a:pt x="18552" y="7745"/>
                  </a:lnTo>
                  <a:lnTo>
                    <a:pt x="18316" y="6364"/>
                  </a:lnTo>
                  <a:lnTo>
                    <a:pt x="18148" y="5691"/>
                  </a:lnTo>
                  <a:lnTo>
                    <a:pt x="17979" y="4984"/>
                  </a:lnTo>
                  <a:lnTo>
                    <a:pt x="17777" y="4512"/>
                  </a:lnTo>
                  <a:lnTo>
                    <a:pt x="17575" y="4007"/>
                  </a:lnTo>
                  <a:lnTo>
                    <a:pt x="17340" y="3536"/>
                  </a:lnTo>
                  <a:lnTo>
                    <a:pt x="17239" y="3267"/>
                  </a:lnTo>
                  <a:lnTo>
                    <a:pt x="17171" y="3031"/>
                  </a:lnTo>
                  <a:lnTo>
                    <a:pt x="17205" y="2930"/>
                  </a:lnTo>
                  <a:lnTo>
                    <a:pt x="17171" y="2896"/>
                  </a:lnTo>
                  <a:lnTo>
                    <a:pt x="17138" y="2863"/>
                  </a:lnTo>
                  <a:lnTo>
                    <a:pt x="17138" y="2829"/>
                  </a:lnTo>
                  <a:lnTo>
                    <a:pt x="17171" y="2829"/>
                  </a:lnTo>
                  <a:lnTo>
                    <a:pt x="17441" y="2728"/>
                  </a:lnTo>
                  <a:lnTo>
                    <a:pt x="17710" y="2694"/>
                  </a:lnTo>
                  <a:lnTo>
                    <a:pt x="17979" y="2661"/>
                  </a:lnTo>
                  <a:close/>
                  <a:moveTo>
                    <a:pt x="24275" y="1"/>
                  </a:moveTo>
                  <a:lnTo>
                    <a:pt x="22626" y="506"/>
                  </a:lnTo>
                  <a:lnTo>
                    <a:pt x="20976" y="977"/>
                  </a:lnTo>
                  <a:lnTo>
                    <a:pt x="19326" y="1381"/>
                  </a:lnTo>
                  <a:lnTo>
                    <a:pt x="17643" y="1785"/>
                  </a:lnTo>
                  <a:lnTo>
                    <a:pt x="14310" y="2593"/>
                  </a:lnTo>
                  <a:lnTo>
                    <a:pt x="12626" y="2997"/>
                  </a:lnTo>
                  <a:lnTo>
                    <a:pt x="10976" y="3401"/>
                  </a:lnTo>
                  <a:lnTo>
                    <a:pt x="9630" y="3772"/>
                  </a:lnTo>
                  <a:lnTo>
                    <a:pt x="8317" y="4176"/>
                  </a:lnTo>
                  <a:lnTo>
                    <a:pt x="5691" y="5017"/>
                  </a:lnTo>
                  <a:lnTo>
                    <a:pt x="5051" y="5253"/>
                  </a:lnTo>
                  <a:lnTo>
                    <a:pt x="4714" y="5388"/>
                  </a:lnTo>
                  <a:lnTo>
                    <a:pt x="4377" y="5590"/>
                  </a:lnTo>
                  <a:lnTo>
                    <a:pt x="4108" y="5792"/>
                  </a:lnTo>
                  <a:lnTo>
                    <a:pt x="3973" y="5926"/>
                  </a:lnTo>
                  <a:lnTo>
                    <a:pt x="3906" y="6061"/>
                  </a:lnTo>
                  <a:lnTo>
                    <a:pt x="3839" y="6230"/>
                  </a:lnTo>
                  <a:lnTo>
                    <a:pt x="3805" y="6364"/>
                  </a:lnTo>
                  <a:lnTo>
                    <a:pt x="3771" y="6533"/>
                  </a:lnTo>
                  <a:lnTo>
                    <a:pt x="3805" y="6735"/>
                  </a:lnTo>
                  <a:lnTo>
                    <a:pt x="3771" y="7105"/>
                  </a:lnTo>
                  <a:lnTo>
                    <a:pt x="3805" y="7509"/>
                  </a:lnTo>
                  <a:lnTo>
                    <a:pt x="3906" y="7913"/>
                  </a:lnTo>
                  <a:lnTo>
                    <a:pt x="4007" y="8317"/>
                  </a:lnTo>
                  <a:lnTo>
                    <a:pt x="4310" y="9125"/>
                  </a:lnTo>
                  <a:lnTo>
                    <a:pt x="4546" y="9866"/>
                  </a:lnTo>
                  <a:lnTo>
                    <a:pt x="5556" y="13434"/>
                  </a:lnTo>
                  <a:lnTo>
                    <a:pt x="4916" y="12761"/>
                  </a:lnTo>
                  <a:lnTo>
                    <a:pt x="4243" y="12121"/>
                  </a:lnTo>
                  <a:lnTo>
                    <a:pt x="3839" y="11717"/>
                  </a:lnTo>
                  <a:lnTo>
                    <a:pt x="3401" y="11381"/>
                  </a:lnTo>
                  <a:lnTo>
                    <a:pt x="2963" y="11010"/>
                  </a:lnTo>
                  <a:lnTo>
                    <a:pt x="2559" y="10606"/>
                  </a:lnTo>
                  <a:lnTo>
                    <a:pt x="2290" y="10371"/>
                  </a:lnTo>
                  <a:lnTo>
                    <a:pt x="1987" y="10101"/>
                  </a:lnTo>
                  <a:lnTo>
                    <a:pt x="1819" y="9967"/>
                  </a:lnTo>
                  <a:lnTo>
                    <a:pt x="1650" y="9899"/>
                  </a:lnTo>
                  <a:lnTo>
                    <a:pt x="1482" y="9866"/>
                  </a:lnTo>
                  <a:lnTo>
                    <a:pt x="1280" y="9899"/>
                  </a:lnTo>
                  <a:lnTo>
                    <a:pt x="1280" y="9832"/>
                  </a:lnTo>
                  <a:lnTo>
                    <a:pt x="1246" y="9765"/>
                  </a:lnTo>
                  <a:lnTo>
                    <a:pt x="1179" y="9731"/>
                  </a:lnTo>
                  <a:lnTo>
                    <a:pt x="1112" y="9731"/>
                  </a:lnTo>
                  <a:lnTo>
                    <a:pt x="943" y="9832"/>
                  </a:lnTo>
                  <a:lnTo>
                    <a:pt x="775" y="10000"/>
                  </a:lnTo>
                  <a:lnTo>
                    <a:pt x="506" y="10303"/>
                  </a:lnTo>
                  <a:lnTo>
                    <a:pt x="270" y="10573"/>
                  </a:lnTo>
                  <a:lnTo>
                    <a:pt x="169" y="10741"/>
                  </a:lnTo>
                  <a:lnTo>
                    <a:pt x="135" y="10808"/>
                  </a:lnTo>
                  <a:lnTo>
                    <a:pt x="135" y="10876"/>
                  </a:lnTo>
                  <a:lnTo>
                    <a:pt x="102" y="10876"/>
                  </a:lnTo>
                  <a:lnTo>
                    <a:pt x="68" y="10909"/>
                  </a:lnTo>
                  <a:lnTo>
                    <a:pt x="34" y="10943"/>
                  </a:lnTo>
                  <a:lnTo>
                    <a:pt x="1" y="10977"/>
                  </a:lnTo>
                  <a:lnTo>
                    <a:pt x="34" y="11010"/>
                  </a:lnTo>
                  <a:lnTo>
                    <a:pt x="68" y="11044"/>
                  </a:lnTo>
                  <a:lnTo>
                    <a:pt x="236" y="11145"/>
                  </a:lnTo>
                  <a:lnTo>
                    <a:pt x="371" y="11280"/>
                  </a:lnTo>
                  <a:lnTo>
                    <a:pt x="640" y="11549"/>
                  </a:lnTo>
                  <a:lnTo>
                    <a:pt x="1145" y="12155"/>
                  </a:lnTo>
                  <a:lnTo>
                    <a:pt x="1448" y="12525"/>
                  </a:lnTo>
                  <a:lnTo>
                    <a:pt x="1785" y="12896"/>
                  </a:lnTo>
                  <a:lnTo>
                    <a:pt x="2155" y="13232"/>
                  </a:lnTo>
                  <a:lnTo>
                    <a:pt x="2526" y="13569"/>
                  </a:lnTo>
                  <a:lnTo>
                    <a:pt x="3401" y="14243"/>
                  </a:lnTo>
                  <a:lnTo>
                    <a:pt x="4276" y="14983"/>
                  </a:lnTo>
                  <a:lnTo>
                    <a:pt x="4680" y="15354"/>
                  </a:lnTo>
                  <a:lnTo>
                    <a:pt x="5085" y="15758"/>
                  </a:lnTo>
                  <a:lnTo>
                    <a:pt x="5455" y="16195"/>
                  </a:lnTo>
                  <a:lnTo>
                    <a:pt x="5792" y="16633"/>
                  </a:lnTo>
                  <a:lnTo>
                    <a:pt x="5859" y="16700"/>
                  </a:lnTo>
                  <a:lnTo>
                    <a:pt x="5994" y="16700"/>
                  </a:lnTo>
                  <a:lnTo>
                    <a:pt x="6027" y="16633"/>
                  </a:lnTo>
                  <a:lnTo>
                    <a:pt x="6061" y="16599"/>
                  </a:lnTo>
                  <a:lnTo>
                    <a:pt x="6162" y="16734"/>
                  </a:lnTo>
                  <a:lnTo>
                    <a:pt x="6263" y="16835"/>
                  </a:lnTo>
                  <a:lnTo>
                    <a:pt x="6330" y="16869"/>
                  </a:lnTo>
                  <a:lnTo>
                    <a:pt x="6330" y="16902"/>
                  </a:lnTo>
                  <a:lnTo>
                    <a:pt x="6600" y="17744"/>
                  </a:lnTo>
                  <a:lnTo>
                    <a:pt x="6869" y="18619"/>
                  </a:lnTo>
                  <a:lnTo>
                    <a:pt x="7071" y="19461"/>
                  </a:lnTo>
                  <a:lnTo>
                    <a:pt x="7239" y="20336"/>
                  </a:lnTo>
                  <a:lnTo>
                    <a:pt x="7610" y="22087"/>
                  </a:lnTo>
                  <a:lnTo>
                    <a:pt x="7812" y="22963"/>
                  </a:lnTo>
                  <a:lnTo>
                    <a:pt x="8081" y="23838"/>
                  </a:lnTo>
                  <a:lnTo>
                    <a:pt x="8653" y="25656"/>
                  </a:lnTo>
                  <a:lnTo>
                    <a:pt x="9226" y="27474"/>
                  </a:lnTo>
                  <a:lnTo>
                    <a:pt x="9327" y="27710"/>
                  </a:lnTo>
                  <a:lnTo>
                    <a:pt x="9428" y="27912"/>
                  </a:lnTo>
                  <a:lnTo>
                    <a:pt x="9529" y="28114"/>
                  </a:lnTo>
                  <a:lnTo>
                    <a:pt x="9663" y="28316"/>
                  </a:lnTo>
                  <a:lnTo>
                    <a:pt x="9832" y="28484"/>
                  </a:lnTo>
                  <a:lnTo>
                    <a:pt x="10000" y="28652"/>
                  </a:lnTo>
                  <a:lnTo>
                    <a:pt x="10202" y="28787"/>
                  </a:lnTo>
                  <a:lnTo>
                    <a:pt x="10438" y="28888"/>
                  </a:lnTo>
                  <a:lnTo>
                    <a:pt x="10707" y="28955"/>
                  </a:lnTo>
                  <a:lnTo>
                    <a:pt x="11010" y="29023"/>
                  </a:lnTo>
                  <a:lnTo>
                    <a:pt x="11313" y="29056"/>
                  </a:lnTo>
                  <a:lnTo>
                    <a:pt x="11616" y="29056"/>
                  </a:lnTo>
                  <a:lnTo>
                    <a:pt x="11919" y="29023"/>
                  </a:lnTo>
                  <a:lnTo>
                    <a:pt x="12222" y="28989"/>
                  </a:lnTo>
                  <a:lnTo>
                    <a:pt x="12828" y="28854"/>
                  </a:lnTo>
                  <a:lnTo>
                    <a:pt x="13434" y="28686"/>
                  </a:lnTo>
                  <a:lnTo>
                    <a:pt x="14040" y="28484"/>
                  </a:lnTo>
                  <a:lnTo>
                    <a:pt x="15151" y="28080"/>
                  </a:lnTo>
                  <a:lnTo>
                    <a:pt x="17104" y="27541"/>
                  </a:lnTo>
                  <a:lnTo>
                    <a:pt x="19057" y="27003"/>
                  </a:lnTo>
                  <a:lnTo>
                    <a:pt x="20067" y="26666"/>
                  </a:lnTo>
                  <a:lnTo>
                    <a:pt x="21110" y="26329"/>
                  </a:lnTo>
                  <a:lnTo>
                    <a:pt x="21616" y="26161"/>
                  </a:lnTo>
                  <a:lnTo>
                    <a:pt x="22154" y="26026"/>
                  </a:lnTo>
                  <a:lnTo>
                    <a:pt x="22659" y="25892"/>
                  </a:lnTo>
                  <a:lnTo>
                    <a:pt x="23198" y="25824"/>
                  </a:lnTo>
                  <a:lnTo>
                    <a:pt x="23265" y="25791"/>
                  </a:lnTo>
                  <a:lnTo>
                    <a:pt x="23333" y="25690"/>
                  </a:lnTo>
                  <a:lnTo>
                    <a:pt x="23467" y="25690"/>
                  </a:lnTo>
                  <a:lnTo>
                    <a:pt x="23636" y="25656"/>
                  </a:lnTo>
                  <a:lnTo>
                    <a:pt x="23972" y="25589"/>
                  </a:lnTo>
                  <a:lnTo>
                    <a:pt x="24275" y="25488"/>
                  </a:lnTo>
                  <a:lnTo>
                    <a:pt x="24275" y="25151"/>
                  </a:lnTo>
                  <a:lnTo>
                    <a:pt x="23636" y="25353"/>
                  </a:lnTo>
                  <a:lnTo>
                    <a:pt x="23366" y="25454"/>
                  </a:lnTo>
                  <a:lnTo>
                    <a:pt x="23198" y="25555"/>
                  </a:lnTo>
                  <a:lnTo>
                    <a:pt x="22760" y="25589"/>
                  </a:lnTo>
                  <a:lnTo>
                    <a:pt x="22356" y="25690"/>
                  </a:lnTo>
                  <a:lnTo>
                    <a:pt x="21548" y="25892"/>
                  </a:lnTo>
                  <a:lnTo>
                    <a:pt x="19966" y="26430"/>
                  </a:lnTo>
                  <a:lnTo>
                    <a:pt x="19057" y="26700"/>
                  </a:lnTo>
                  <a:lnTo>
                    <a:pt x="18148" y="26969"/>
                  </a:lnTo>
                  <a:lnTo>
                    <a:pt x="16296" y="27474"/>
                  </a:lnTo>
                  <a:lnTo>
                    <a:pt x="14882" y="27912"/>
                  </a:lnTo>
                  <a:lnTo>
                    <a:pt x="13468" y="28349"/>
                  </a:lnTo>
                  <a:lnTo>
                    <a:pt x="12895" y="28518"/>
                  </a:lnTo>
                  <a:lnTo>
                    <a:pt x="12323" y="28686"/>
                  </a:lnTo>
                  <a:lnTo>
                    <a:pt x="11717" y="28753"/>
                  </a:lnTo>
                  <a:lnTo>
                    <a:pt x="11414" y="28787"/>
                  </a:lnTo>
                  <a:lnTo>
                    <a:pt x="11111" y="28787"/>
                  </a:lnTo>
                  <a:lnTo>
                    <a:pt x="10741" y="28720"/>
                  </a:lnTo>
                  <a:lnTo>
                    <a:pt x="10438" y="28585"/>
                  </a:lnTo>
                  <a:lnTo>
                    <a:pt x="10202" y="28417"/>
                  </a:lnTo>
                  <a:lnTo>
                    <a:pt x="9966" y="28181"/>
                  </a:lnTo>
                  <a:lnTo>
                    <a:pt x="9798" y="27912"/>
                  </a:lnTo>
                  <a:lnTo>
                    <a:pt x="9630" y="27609"/>
                  </a:lnTo>
                  <a:lnTo>
                    <a:pt x="9495" y="27306"/>
                  </a:lnTo>
                  <a:lnTo>
                    <a:pt x="9394" y="26969"/>
                  </a:lnTo>
                  <a:lnTo>
                    <a:pt x="9125" y="26094"/>
                  </a:lnTo>
                  <a:lnTo>
                    <a:pt x="8822" y="25252"/>
                  </a:lnTo>
                  <a:lnTo>
                    <a:pt x="8249" y="23535"/>
                  </a:lnTo>
                  <a:lnTo>
                    <a:pt x="8014" y="22761"/>
                  </a:lnTo>
                  <a:lnTo>
                    <a:pt x="7812" y="21986"/>
                  </a:lnTo>
                  <a:lnTo>
                    <a:pt x="7475" y="20437"/>
                  </a:lnTo>
                  <a:lnTo>
                    <a:pt x="7138" y="18855"/>
                  </a:lnTo>
                  <a:lnTo>
                    <a:pt x="6936" y="18114"/>
                  </a:lnTo>
                  <a:lnTo>
                    <a:pt x="6667" y="17340"/>
                  </a:lnTo>
                  <a:lnTo>
                    <a:pt x="6768" y="17441"/>
                  </a:lnTo>
                  <a:lnTo>
                    <a:pt x="7037" y="17744"/>
                  </a:lnTo>
                  <a:lnTo>
                    <a:pt x="7307" y="18047"/>
                  </a:lnTo>
                  <a:lnTo>
                    <a:pt x="7946" y="18586"/>
                  </a:lnTo>
                  <a:lnTo>
                    <a:pt x="8115" y="18956"/>
                  </a:lnTo>
                  <a:lnTo>
                    <a:pt x="8216" y="19360"/>
                  </a:lnTo>
                  <a:lnTo>
                    <a:pt x="8418" y="20168"/>
                  </a:lnTo>
                  <a:lnTo>
                    <a:pt x="8586" y="21010"/>
                  </a:lnTo>
                  <a:lnTo>
                    <a:pt x="8721" y="21818"/>
                  </a:lnTo>
                  <a:lnTo>
                    <a:pt x="8923" y="23030"/>
                  </a:lnTo>
                  <a:lnTo>
                    <a:pt x="9192" y="24242"/>
                  </a:lnTo>
                  <a:lnTo>
                    <a:pt x="9394" y="25319"/>
                  </a:lnTo>
                  <a:lnTo>
                    <a:pt x="9562" y="25892"/>
                  </a:lnTo>
                  <a:lnTo>
                    <a:pt x="9731" y="26498"/>
                  </a:lnTo>
                  <a:lnTo>
                    <a:pt x="10000" y="27036"/>
                  </a:lnTo>
                  <a:lnTo>
                    <a:pt x="10135" y="27272"/>
                  </a:lnTo>
                  <a:lnTo>
                    <a:pt x="10303" y="27508"/>
                  </a:lnTo>
                  <a:lnTo>
                    <a:pt x="10505" y="27710"/>
                  </a:lnTo>
                  <a:lnTo>
                    <a:pt x="10707" y="27878"/>
                  </a:lnTo>
                  <a:lnTo>
                    <a:pt x="10943" y="28013"/>
                  </a:lnTo>
                  <a:lnTo>
                    <a:pt x="11178" y="28147"/>
                  </a:lnTo>
                  <a:lnTo>
                    <a:pt x="11515" y="28215"/>
                  </a:lnTo>
                  <a:lnTo>
                    <a:pt x="11852" y="28248"/>
                  </a:lnTo>
                  <a:lnTo>
                    <a:pt x="12188" y="28248"/>
                  </a:lnTo>
                  <a:lnTo>
                    <a:pt x="12525" y="28215"/>
                  </a:lnTo>
                  <a:lnTo>
                    <a:pt x="12862" y="28147"/>
                  </a:lnTo>
                  <a:lnTo>
                    <a:pt x="13199" y="28046"/>
                  </a:lnTo>
                  <a:lnTo>
                    <a:pt x="13838" y="27878"/>
                  </a:lnTo>
                  <a:lnTo>
                    <a:pt x="14613" y="27609"/>
                  </a:lnTo>
                  <a:lnTo>
                    <a:pt x="15387" y="27306"/>
                  </a:lnTo>
                  <a:lnTo>
                    <a:pt x="16195" y="27003"/>
                  </a:lnTo>
                  <a:lnTo>
                    <a:pt x="16969" y="26733"/>
                  </a:lnTo>
                  <a:lnTo>
                    <a:pt x="21279" y="25488"/>
                  </a:lnTo>
                  <a:lnTo>
                    <a:pt x="22356" y="25151"/>
                  </a:lnTo>
                  <a:lnTo>
                    <a:pt x="23467" y="24814"/>
                  </a:lnTo>
                  <a:lnTo>
                    <a:pt x="24275" y="24579"/>
                  </a:lnTo>
                  <a:lnTo>
                    <a:pt x="24275" y="24276"/>
                  </a:lnTo>
                  <a:lnTo>
                    <a:pt x="22929" y="24713"/>
                  </a:lnTo>
                  <a:lnTo>
                    <a:pt x="20807" y="25387"/>
                  </a:lnTo>
                  <a:lnTo>
                    <a:pt x="18686" y="25993"/>
                  </a:lnTo>
                  <a:lnTo>
                    <a:pt x="16936" y="26531"/>
                  </a:lnTo>
                  <a:lnTo>
                    <a:pt x="16094" y="26801"/>
                  </a:lnTo>
                  <a:lnTo>
                    <a:pt x="15252" y="27104"/>
                  </a:lnTo>
                  <a:lnTo>
                    <a:pt x="14444" y="27407"/>
                  </a:lnTo>
                  <a:lnTo>
                    <a:pt x="13670" y="27676"/>
                  </a:lnTo>
                  <a:lnTo>
                    <a:pt x="13232" y="27811"/>
                  </a:lnTo>
                  <a:lnTo>
                    <a:pt x="12828" y="27878"/>
                  </a:lnTo>
                  <a:lnTo>
                    <a:pt x="12424" y="27945"/>
                  </a:lnTo>
                  <a:lnTo>
                    <a:pt x="12020" y="27979"/>
                  </a:lnTo>
                  <a:lnTo>
                    <a:pt x="11650" y="27979"/>
                  </a:lnTo>
                  <a:lnTo>
                    <a:pt x="11313" y="27878"/>
                  </a:lnTo>
                  <a:lnTo>
                    <a:pt x="11044" y="27777"/>
                  </a:lnTo>
                  <a:lnTo>
                    <a:pt x="10774" y="27575"/>
                  </a:lnTo>
                  <a:lnTo>
                    <a:pt x="10539" y="27373"/>
                  </a:lnTo>
                  <a:lnTo>
                    <a:pt x="10337" y="27104"/>
                  </a:lnTo>
                  <a:lnTo>
                    <a:pt x="10168" y="26834"/>
                  </a:lnTo>
                  <a:lnTo>
                    <a:pt x="10034" y="26531"/>
                  </a:lnTo>
                  <a:lnTo>
                    <a:pt x="9899" y="26195"/>
                  </a:lnTo>
                  <a:lnTo>
                    <a:pt x="9764" y="25858"/>
                  </a:lnTo>
                  <a:lnTo>
                    <a:pt x="9596" y="25185"/>
                  </a:lnTo>
                  <a:lnTo>
                    <a:pt x="9461" y="24511"/>
                  </a:lnTo>
                  <a:lnTo>
                    <a:pt x="9327" y="23872"/>
                  </a:lnTo>
                  <a:lnTo>
                    <a:pt x="9125" y="22626"/>
                  </a:lnTo>
                  <a:lnTo>
                    <a:pt x="8923" y="21346"/>
                  </a:lnTo>
                  <a:lnTo>
                    <a:pt x="8822" y="20707"/>
                  </a:lnTo>
                  <a:lnTo>
                    <a:pt x="8687" y="20101"/>
                  </a:lnTo>
                  <a:lnTo>
                    <a:pt x="8519" y="19495"/>
                  </a:lnTo>
                  <a:lnTo>
                    <a:pt x="8317" y="18889"/>
                  </a:lnTo>
                  <a:lnTo>
                    <a:pt x="8350" y="18922"/>
                  </a:lnTo>
                  <a:lnTo>
                    <a:pt x="9259" y="19764"/>
                  </a:lnTo>
                  <a:lnTo>
                    <a:pt x="9697" y="20168"/>
                  </a:lnTo>
                  <a:lnTo>
                    <a:pt x="10135" y="20572"/>
                  </a:lnTo>
                  <a:lnTo>
                    <a:pt x="10539" y="20875"/>
                  </a:lnTo>
                  <a:lnTo>
                    <a:pt x="10741" y="21043"/>
                  </a:lnTo>
                  <a:lnTo>
                    <a:pt x="10909" y="21178"/>
                  </a:lnTo>
                  <a:lnTo>
                    <a:pt x="11212" y="21447"/>
                  </a:lnTo>
                  <a:lnTo>
                    <a:pt x="11347" y="21548"/>
                  </a:lnTo>
                  <a:lnTo>
                    <a:pt x="11549" y="21616"/>
                  </a:lnTo>
                  <a:lnTo>
                    <a:pt x="11616" y="21649"/>
                  </a:lnTo>
                  <a:lnTo>
                    <a:pt x="11683" y="21616"/>
                  </a:lnTo>
                  <a:lnTo>
                    <a:pt x="11717" y="21582"/>
                  </a:lnTo>
                  <a:lnTo>
                    <a:pt x="11717" y="21616"/>
                  </a:lnTo>
                  <a:lnTo>
                    <a:pt x="11751" y="21649"/>
                  </a:lnTo>
                  <a:lnTo>
                    <a:pt x="11919" y="21784"/>
                  </a:lnTo>
                  <a:lnTo>
                    <a:pt x="12121" y="21885"/>
                  </a:lnTo>
                  <a:lnTo>
                    <a:pt x="11616" y="21986"/>
                  </a:lnTo>
                  <a:lnTo>
                    <a:pt x="11380" y="22053"/>
                  </a:lnTo>
                  <a:lnTo>
                    <a:pt x="11178" y="22155"/>
                  </a:lnTo>
                  <a:lnTo>
                    <a:pt x="11111" y="22222"/>
                  </a:lnTo>
                  <a:lnTo>
                    <a:pt x="11111" y="22289"/>
                  </a:lnTo>
                  <a:lnTo>
                    <a:pt x="11178" y="22357"/>
                  </a:lnTo>
                  <a:lnTo>
                    <a:pt x="11246" y="22357"/>
                  </a:lnTo>
                  <a:lnTo>
                    <a:pt x="12525" y="22020"/>
                  </a:lnTo>
                  <a:lnTo>
                    <a:pt x="13805" y="21683"/>
                  </a:lnTo>
                  <a:lnTo>
                    <a:pt x="15084" y="21313"/>
                  </a:lnTo>
                  <a:lnTo>
                    <a:pt x="16363" y="20976"/>
                  </a:lnTo>
                  <a:lnTo>
                    <a:pt x="18686" y="20404"/>
                  </a:lnTo>
                  <a:lnTo>
                    <a:pt x="21009" y="19831"/>
                  </a:lnTo>
                  <a:lnTo>
                    <a:pt x="21110" y="20235"/>
                  </a:lnTo>
                  <a:lnTo>
                    <a:pt x="20841" y="20269"/>
                  </a:lnTo>
                  <a:lnTo>
                    <a:pt x="20538" y="20303"/>
                  </a:lnTo>
                  <a:lnTo>
                    <a:pt x="19932" y="20437"/>
                  </a:lnTo>
                  <a:lnTo>
                    <a:pt x="18821" y="20740"/>
                  </a:lnTo>
                  <a:lnTo>
                    <a:pt x="18013" y="20942"/>
                  </a:lnTo>
                  <a:lnTo>
                    <a:pt x="17239" y="21178"/>
                  </a:lnTo>
                  <a:lnTo>
                    <a:pt x="15690" y="21649"/>
                  </a:lnTo>
                  <a:lnTo>
                    <a:pt x="14108" y="22155"/>
                  </a:lnTo>
                  <a:lnTo>
                    <a:pt x="13333" y="22424"/>
                  </a:lnTo>
                  <a:lnTo>
                    <a:pt x="12525" y="22660"/>
                  </a:lnTo>
                  <a:lnTo>
                    <a:pt x="12188" y="22693"/>
                  </a:lnTo>
                  <a:lnTo>
                    <a:pt x="11852" y="22761"/>
                  </a:lnTo>
                  <a:lnTo>
                    <a:pt x="11683" y="22794"/>
                  </a:lnTo>
                  <a:lnTo>
                    <a:pt x="11515" y="22895"/>
                  </a:lnTo>
                  <a:lnTo>
                    <a:pt x="11414" y="22996"/>
                  </a:lnTo>
                  <a:lnTo>
                    <a:pt x="11313" y="23131"/>
                  </a:lnTo>
                  <a:lnTo>
                    <a:pt x="11313" y="23165"/>
                  </a:lnTo>
                  <a:lnTo>
                    <a:pt x="11347" y="23165"/>
                  </a:lnTo>
                  <a:lnTo>
                    <a:pt x="11784" y="23030"/>
                  </a:lnTo>
                  <a:lnTo>
                    <a:pt x="12222" y="22929"/>
                  </a:lnTo>
                  <a:lnTo>
                    <a:pt x="12660" y="22862"/>
                  </a:lnTo>
                  <a:lnTo>
                    <a:pt x="13097" y="22727"/>
                  </a:lnTo>
                  <a:lnTo>
                    <a:pt x="14545" y="22289"/>
                  </a:lnTo>
                  <a:lnTo>
                    <a:pt x="15993" y="21818"/>
                  </a:lnTo>
                  <a:lnTo>
                    <a:pt x="17306" y="21414"/>
                  </a:lnTo>
                  <a:lnTo>
                    <a:pt x="18653" y="21043"/>
                  </a:lnTo>
                  <a:lnTo>
                    <a:pt x="19259" y="20841"/>
                  </a:lnTo>
                  <a:lnTo>
                    <a:pt x="19898" y="20673"/>
                  </a:lnTo>
                  <a:lnTo>
                    <a:pt x="20538" y="20538"/>
                  </a:lnTo>
                  <a:lnTo>
                    <a:pt x="20875" y="20505"/>
                  </a:lnTo>
                  <a:lnTo>
                    <a:pt x="21178" y="20505"/>
                  </a:lnTo>
                  <a:lnTo>
                    <a:pt x="21346" y="21043"/>
                  </a:lnTo>
                  <a:lnTo>
                    <a:pt x="20740" y="21144"/>
                  </a:lnTo>
                  <a:lnTo>
                    <a:pt x="20134" y="21279"/>
                  </a:lnTo>
                  <a:lnTo>
                    <a:pt x="18922" y="21582"/>
                  </a:lnTo>
                  <a:lnTo>
                    <a:pt x="16498" y="22256"/>
                  </a:lnTo>
                  <a:lnTo>
                    <a:pt x="15252" y="22592"/>
                  </a:lnTo>
                  <a:lnTo>
                    <a:pt x="14007" y="22963"/>
                  </a:lnTo>
                  <a:lnTo>
                    <a:pt x="12761" y="23400"/>
                  </a:lnTo>
                  <a:lnTo>
                    <a:pt x="11549" y="23838"/>
                  </a:lnTo>
                  <a:lnTo>
                    <a:pt x="11515" y="23872"/>
                  </a:lnTo>
                  <a:lnTo>
                    <a:pt x="11515" y="23905"/>
                  </a:lnTo>
                  <a:lnTo>
                    <a:pt x="11549" y="23973"/>
                  </a:lnTo>
                  <a:lnTo>
                    <a:pt x="11582" y="23973"/>
                  </a:lnTo>
                  <a:lnTo>
                    <a:pt x="12188" y="23872"/>
                  </a:lnTo>
                  <a:lnTo>
                    <a:pt x="12794" y="23737"/>
                  </a:lnTo>
                  <a:lnTo>
                    <a:pt x="13367" y="23569"/>
                  </a:lnTo>
                  <a:lnTo>
                    <a:pt x="13973" y="23333"/>
                  </a:lnTo>
                  <a:lnTo>
                    <a:pt x="15151" y="22929"/>
                  </a:lnTo>
                  <a:lnTo>
                    <a:pt x="15724" y="22727"/>
                  </a:lnTo>
                  <a:lnTo>
                    <a:pt x="16330" y="22559"/>
                  </a:lnTo>
                  <a:lnTo>
                    <a:pt x="17575" y="22222"/>
                  </a:lnTo>
                  <a:lnTo>
                    <a:pt x="18855" y="21851"/>
                  </a:lnTo>
                  <a:lnTo>
                    <a:pt x="20134" y="21548"/>
                  </a:lnTo>
                  <a:lnTo>
                    <a:pt x="20774" y="21414"/>
                  </a:lnTo>
                  <a:lnTo>
                    <a:pt x="21414" y="21279"/>
                  </a:lnTo>
                  <a:lnTo>
                    <a:pt x="21750" y="22155"/>
                  </a:lnTo>
                  <a:lnTo>
                    <a:pt x="21919" y="22592"/>
                  </a:lnTo>
                  <a:lnTo>
                    <a:pt x="22154" y="22996"/>
                  </a:lnTo>
                  <a:lnTo>
                    <a:pt x="22188" y="23064"/>
                  </a:lnTo>
                  <a:lnTo>
                    <a:pt x="22255" y="23064"/>
                  </a:lnTo>
                  <a:lnTo>
                    <a:pt x="22356" y="23030"/>
                  </a:lnTo>
                  <a:lnTo>
                    <a:pt x="22390" y="22963"/>
                  </a:lnTo>
                  <a:lnTo>
                    <a:pt x="22525" y="22525"/>
                  </a:lnTo>
                  <a:lnTo>
                    <a:pt x="22592" y="22323"/>
                  </a:lnTo>
                  <a:lnTo>
                    <a:pt x="22659" y="22121"/>
                  </a:lnTo>
                  <a:lnTo>
                    <a:pt x="22760" y="22222"/>
                  </a:lnTo>
                  <a:lnTo>
                    <a:pt x="22861" y="22289"/>
                  </a:lnTo>
                  <a:lnTo>
                    <a:pt x="23131" y="22390"/>
                  </a:lnTo>
                  <a:lnTo>
                    <a:pt x="23164" y="22491"/>
                  </a:lnTo>
                  <a:lnTo>
                    <a:pt x="23198" y="22525"/>
                  </a:lnTo>
                  <a:lnTo>
                    <a:pt x="23232" y="22559"/>
                  </a:lnTo>
                  <a:lnTo>
                    <a:pt x="23333" y="22559"/>
                  </a:lnTo>
                  <a:lnTo>
                    <a:pt x="23400" y="22525"/>
                  </a:lnTo>
                  <a:lnTo>
                    <a:pt x="23434" y="22458"/>
                  </a:lnTo>
                  <a:lnTo>
                    <a:pt x="23434" y="22424"/>
                  </a:lnTo>
                  <a:lnTo>
                    <a:pt x="23400" y="22357"/>
                  </a:lnTo>
                  <a:lnTo>
                    <a:pt x="23400" y="22256"/>
                  </a:lnTo>
                  <a:lnTo>
                    <a:pt x="23366" y="22188"/>
                  </a:lnTo>
                  <a:lnTo>
                    <a:pt x="22962" y="20841"/>
                  </a:lnTo>
                  <a:lnTo>
                    <a:pt x="22558" y="19495"/>
                  </a:lnTo>
                  <a:lnTo>
                    <a:pt x="22121" y="18114"/>
                  </a:lnTo>
                  <a:lnTo>
                    <a:pt x="21750" y="16768"/>
                  </a:lnTo>
                  <a:lnTo>
                    <a:pt x="21582" y="16061"/>
                  </a:lnTo>
                  <a:lnTo>
                    <a:pt x="21414" y="15320"/>
                  </a:lnTo>
                  <a:lnTo>
                    <a:pt x="21178" y="13872"/>
                  </a:lnTo>
                  <a:lnTo>
                    <a:pt x="20908" y="12424"/>
                  </a:lnTo>
                  <a:lnTo>
                    <a:pt x="20774" y="11717"/>
                  </a:lnTo>
                  <a:lnTo>
                    <a:pt x="20639" y="10977"/>
                  </a:lnTo>
                  <a:lnTo>
                    <a:pt x="20437" y="10337"/>
                  </a:lnTo>
                  <a:lnTo>
                    <a:pt x="20269" y="9664"/>
                  </a:lnTo>
                  <a:lnTo>
                    <a:pt x="19898" y="8384"/>
                  </a:lnTo>
                  <a:lnTo>
                    <a:pt x="19528" y="6903"/>
                  </a:lnTo>
                  <a:lnTo>
                    <a:pt x="19360" y="6162"/>
                  </a:lnTo>
                  <a:lnTo>
                    <a:pt x="19158" y="5421"/>
                  </a:lnTo>
                  <a:lnTo>
                    <a:pt x="18855" y="4479"/>
                  </a:lnTo>
                  <a:lnTo>
                    <a:pt x="18552" y="3570"/>
                  </a:lnTo>
                  <a:lnTo>
                    <a:pt x="18451" y="3132"/>
                  </a:lnTo>
                  <a:lnTo>
                    <a:pt x="18350" y="2896"/>
                  </a:lnTo>
                  <a:lnTo>
                    <a:pt x="18282" y="2694"/>
                  </a:lnTo>
                  <a:lnTo>
                    <a:pt x="18518" y="2728"/>
                  </a:lnTo>
                  <a:lnTo>
                    <a:pt x="18821" y="2694"/>
                  </a:lnTo>
                  <a:lnTo>
                    <a:pt x="19494" y="2560"/>
                  </a:lnTo>
                  <a:lnTo>
                    <a:pt x="19494" y="2795"/>
                  </a:lnTo>
                  <a:lnTo>
                    <a:pt x="19528" y="3065"/>
                  </a:lnTo>
                  <a:lnTo>
                    <a:pt x="19629" y="3570"/>
                  </a:lnTo>
                  <a:lnTo>
                    <a:pt x="19764" y="4075"/>
                  </a:lnTo>
                  <a:lnTo>
                    <a:pt x="19932" y="4580"/>
                  </a:lnTo>
                  <a:lnTo>
                    <a:pt x="20100" y="5287"/>
                  </a:lnTo>
                  <a:lnTo>
                    <a:pt x="20269" y="5994"/>
                  </a:lnTo>
                  <a:lnTo>
                    <a:pt x="20572" y="7442"/>
                  </a:lnTo>
                  <a:lnTo>
                    <a:pt x="20740" y="8182"/>
                  </a:lnTo>
                  <a:lnTo>
                    <a:pt x="20908" y="8889"/>
                  </a:lnTo>
                  <a:lnTo>
                    <a:pt x="21312" y="10371"/>
                  </a:lnTo>
                  <a:lnTo>
                    <a:pt x="22154" y="13232"/>
                  </a:lnTo>
                  <a:lnTo>
                    <a:pt x="22962" y="16061"/>
                  </a:lnTo>
                  <a:lnTo>
                    <a:pt x="23366" y="17441"/>
                  </a:lnTo>
                  <a:lnTo>
                    <a:pt x="23737" y="18855"/>
                  </a:lnTo>
                  <a:lnTo>
                    <a:pt x="23972" y="19663"/>
                  </a:lnTo>
                  <a:lnTo>
                    <a:pt x="24275" y="20471"/>
                  </a:lnTo>
                  <a:lnTo>
                    <a:pt x="24275" y="19697"/>
                  </a:lnTo>
                  <a:lnTo>
                    <a:pt x="24107" y="19259"/>
                  </a:lnTo>
                  <a:lnTo>
                    <a:pt x="23972" y="18788"/>
                  </a:lnTo>
                  <a:lnTo>
                    <a:pt x="23602" y="17441"/>
                  </a:lnTo>
                  <a:lnTo>
                    <a:pt x="23232" y="16094"/>
                  </a:lnTo>
                  <a:lnTo>
                    <a:pt x="22457" y="13434"/>
                  </a:lnTo>
                  <a:lnTo>
                    <a:pt x="21649" y="10674"/>
                  </a:lnTo>
                  <a:lnTo>
                    <a:pt x="21245" y="9260"/>
                  </a:lnTo>
                  <a:lnTo>
                    <a:pt x="20875" y="7879"/>
                  </a:lnTo>
                  <a:lnTo>
                    <a:pt x="20605" y="6499"/>
                  </a:lnTo>
                  <a:lnTo>
                    <a:pt x="20302" y="5152"/>
                  </a:lnTo>
                  <a:lnTo>
                    <a:pt x="20134" y="4479"/>
                  </a:lnTo>
                  <a:lnTo>
                    <a:pt x="19932" y="3839"/>
                  </a:lnTo>
                  <a:lnTo>
                    <a:pt x="19764" y="3166"/>
                  </a:lnTo>
                  <a:lnTo>
                    <a:pt x="19629" y="2492"/>
                  </a:lnTo>
                  <a:lnTo>
                    <a:pt x="20504" y="2257"/>
                  </a:lnTo>
                  <a:lnTo>
                    <a:pt x="20976" y="2088"/>
                  </a:lnTo>
                  <a:lnTo>
                    <a:pt x="21818" y="1819"/>
                  </a:lnTo>
                  <a:lnTo>
                    <a:pt x="22626" y="1516"/>
                  </a:lnTo>
                  <a:lnTo>
                    <a:pt x="23434" y="1247"/>
                  </a:lnTo>
                  <a:lnTo>
                    <a:pt x="24275" y="1011"/>
                  </a:lnTo>
                  <a:lnTo>
                    <a:pt x="24275" y="742"/>
                  </a:lnTo>
                  <a:lnTo>
                    <a:pt x="24141" y="809"/>
                  </a:lnTo>
                  <a:lnTo>
                    <a:pt x="21851" y="1583"/>
                  </a:lnTo>
                  <a:lnTo>
                    <a:pt x="20706" y="1954"/>
                  </a:lnTo>
                  <a:lnTo>
                    <a:pt x="19595" y="2290"/>
                  </a:lnTo>
                  <a:lnTo>
                    <a:pt x="18922" y="2492"/>
                  </a:lnTo>
                  <a:lnTo>
                    <a:pt x="18518" y="2560"/>
                  </a:lnTo>
                  <a:lnTo>
                    <a:pt x="18350" y="2560"/>
                  </a:lnTo>
                  <a:lnTo>
                    <a:pt x="18215" y="2526"/>
                  </a:lnTo>
                  <a:lnTo>
                    <a:pt x="18181" y="2492"/>
                  </a:lnTo>
                  <a:lnTo>
                    <a:pt x="18047" y="2459"/>
                  </a:lnTo>
                  <a:lnTo>
                    <a:pt x="17609" y="2459"/>
                  </a:lnTo>
                  <a:lnTo>
                    <a:pt x="17340" y="2526"/>
                  </a:lnTo>
                  <a:lnTo>
                    <a:pt x="17205" y="2593"/>
                  </a:lnTo>
                  <a:lnTo>
                    <a:pt x="17104" y="2661"/>
                  </a:lnTo>
                  <a:lnTo>
                    <a:pt x="17003" y="2661"/>
                  </a:lnTo>
                  <a:lnTo>
                    <a:pt x="16969" y="2694"/>
                  </a:lnTo>
                  <a:lnTo>
                    <a:pt x="16969" y="2728"/>
                  </a:lnTo>
                  <a:lnTo>
                    <a:pt x="16969" y="2863"/>
                  </a:lnTo>
                  <a:lnTo>
                    <a:pt x="16969" y="2896"/>
                  </a:lnTo>
                  <a:lnTo>
                    <a:pt x="16296" y="3098"/>
                  </a:lnTo>
                  <a:lnTo>
                    <a:pt x="15623" y="3300"/>
                  </a:lnTo>
                  <a:lnTo>
                    <a:pt x="14242" y="3637"/>
                  </a:lnTo>
                  <a:lnTo>
                    <a:pt x="12862" y="3906"/>
                  </a:lnTo>
                  <a:lnTo>
                    <a:pt x="11481" y="4209"/>
                  </a:lnTo>
                  <a:lnTo>
                    <a:pt x="10707" y="4411"/>
                  </a:lnTo>
                  <a:lnTo>
                    <a:pt x="9933" y="4647"/>
                  </a:lnTo>
                  <a:lnTo>
                    <a:pt x="8418" y="5051"/>
                  </a:lnTo>
                  <a:lnTo>
                    <a:pt x="7812" y="5219"/>
                  </a:lnTo>
                  <a:lnTo>
                    <a:pt x="7239" y="5354"/>
                  </a:lnTo>
                  <a:lnTo>
                    <a:pt x="6869" y="5455"/>
                  </a:lnTo>
                  <a:lnTo>
                    <a:pt x="6667" y="5522"/>
                  </a:lnTo>
                  <a:lnTo>
                    <a:pt x="6532" y="5522"/>
                  </a:lnTo>
                  <a:lnTo>
                    <a:pt x="6532" y="5556"/>
                  </a:lnTo>
                  <a:lnTo>
                    <a:pt x="6532" y="5623"/>
                  </a:lnTo>
                  <a:lnTo>
                    <a:pt x="6095" y="5758"/>
                  </a:lnTo>
                  <a:lnTo>
                    <a:pt x="5859" y="5859"/>
                  </a:lnTo>
                  <a:lnTo>
                    <a:pt x="5657" y="5994"/>
                  </a:lnTo>
                  <a:lnTo>
                    <a:pt x="5489" y="6129"/>
                  </a:lnTo>
                  <a:lnTo>
                    <a:pt x="5320" y="6263"/>
                  </a:lnTo>
                  <a:lnTo>
                    <a:pt x="5186" y="6465"/>
                  </a:lnTo>
                  <a:lnTo>
                    <a:pt x="5085" y="6701"/>
                  </a:lnTo>
                  <a:lnTo>
                    <a:pt x="5017" y="6937"/>
                  </a:lnTo>
                  <a:lnTo>
                    <a:pt x="4984" y="7240"/>
                  </a:lnTo>
                  <a:lnTo>
                    <a:pt x="5017" y="7543"/>
                  </a:lnTo>
                  <a:lnTo>
                    <a:pt x="5051" y="7846"/>
                  </a:lnTo>
                  <a:lnTo>
                    <a:pt x="5219" y="8418"/>
                  </a:lnTo>
                  <a:lnTo>
                    <a:pt x="5354" y="8957"/>
                  </a:lnTo>
                  <a:lnTo>
                    <a:pt x="5691" y="10674"/>
                  </a:lnTo>
                  <a:lnTo>
                    <a:pt x="6095" y="12391"/>
                  </a:lnTo>
                  <a:lnTo>
                    <a:pt x="6229" y="12963"/>
                  </a:lnTo>
                  <a:lnTo>
                    <a:pt x="6398" y="13535"/>
                  </a:lnTo>
                  <a:lnTo>
                    <a:pt x="6768" y="14647"/>
                  </a:lnTo>
                  <a:lnTo>
                    <a:pt x="6330" y="14243"/>
                  </a:lnTo>
                  <a:lnTo>
                    <a:pt x="5893" y="13805"/>
                  </a:lnTo>
                  <a:lnTo>
                    <a:pt x="5792" y="13333"/>
                  </a:lnTo>
                  <a:lnTo>
                    <a:pt x="5691" y="12862"/>
                  </a:lnTo>
                  <a:lnTo>
                    <a:pt x="5421" y="11919"/>
                  </a:lnTo>
                  <a:lnTo>
                    <a:pt x="5118" y="10977"/>
                  </a:lnTo>
                  <a:lnTo>
                    <a:pt x="4815" y="10034"/>
                  </a:lnTo>
                  <a:lnTo>
                    <a:pt x="4579" y="9226"/>
                  </a:lnTo>
                  <a:lnTo>
                    <a:pt x="4310" y="8384"/>
                  </a:lnTo>
                  <a:lnTo>
                    <a:pt x="4209" y="8014"/>
                  </a:lnTo>
                  <a:lnTo>
                    <a:pt x="4142" y="7644"/>
                  </a:lnTo>
                  <a:lnTo>
                    <a:pt x="4007" y="6903"/>
                  </a:lnTo>
                  <a:lnTo>
                    <a:pt x="4041" y="6869"/>
                  </a:lnTo>
                  <a:lnTo>
                    <a:pt x="4041" y="6802"/>
                  </a:lnTo>
                  <a:lnTo>
                    <a:pt x="4007" y="6566"/>
                  </a:lnTo>
                  <a:lnTo>
                    <a:pt x="4041" y="6364"/>
                  </a:lnTo>
                  <a:lnTo>
                    <a:pt x="4108" y="6196"/>
                  </a:lnTo>
                  <a:lnTo>
                    <a:pt x="4243" y="6027"/>
                  </a:lnTo>
                  <a:lnTo>
                    <a:pt x="4411" y="5859"/>
                  </a:lnTo>
                  <a:lnTo>
                    <a:pt x="4579" y="5724"/>
                  </a:lnTo>
                  <a:lnTo>
                    <a:pt x="4815" y="5590"/>
                  </a:lnTo>
                  <a:lnTo>
                    <a:pt x="5051" y="5489"/>
                  </a:lnTo>
                  <a:lnTo>
                    <a:pt x="5556" y="5287"/>
                  </a:lnTo>
                  <a:lnTo>
                    <a:pt x="6095" y="5152"/>
                  </a:lnTo>
                  <a:lnTo>
                    <a:pt x="6903" y="4916"/>
                  </a:lnTo>
                  <a:lnTo>
                    <a:pt x="9663" y="4075"/>
                  </a:lnTo>
                  <a:lnTo>
                    <a:pt x="11077" y="3671"/>
                  </a:lnTo>
                  <a:lnTo>
                    <a:pt x="12458" y="3300"/>
                  </a:lnTo>
                  <a:lnTo>
                    <a:pt x="15421" y="2593"/>
                  </a:lnTo>
                  <a:lnTo>
                    <a:pt x="18383" y="1886"/>
                  </a:lnTo>
                  <a:lnTo>
                    <a:pt x="19865" y="1516"/>
                  </a:lnTo>
                  <a:lnTo>
                    <a:pt x="21346" y="1146"/>
                  </a:lnTo>
                  <a:lnTo>
                    <a:pt x="22828" y="742"/>
                  </a:lnTo>
                  <a:lnTo>
                    <a:pt x="24275" y="304"/>
                  </a:lnTo>
                  <a:lnTo>
                    <a:pt x="2427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4" name="Google Shape;1554;p10"/>
            <p:cNvSpPr/>
            <p:nvPr/>
          </p:nvSpPr>
          <p:spPr>
            <a:xfrm>
              <a:off x="1181350" y="352575"/>
              <a:ext cx="14350" cy="7600"/>
            </a:xfrm>
            <a:custGeom>
              <a:rect b="b" l="l" r="r" t="t"/>
              <a:pathLst>
                <a:path extrusionOk="0" h="304" w="574">
                  <a:moveTo>
                    <a:pt x="405" y="1"/>
                  </a:moveTo>
                  <a:lnTo>
                    <a:pt x="169" y="35"/>
                  </a:lnTo>
                  <a:lnTo>
                    <a:pt x="68" y="102"/>
                  </a:lnTo>
                  <a:lnTo>
                    <a:pt x="34" y="136"/>
                  </a:lnTo>
                  <a:lnTo>
                    <a:pt x="34" y="169"/>
                  </a:lnTo>
                  <a:lnTo>
                    <a:pt x="1" y="203"/>
                  </a:lnTo>
                  <a:lnTo>
                    <a:pt x="68" y="270"/>
                  </a:lnTo>
                  <a:lnTo>
                    <a:pt x="135" y="270"/>
                  </a:lnTo>
                  <a:lnTo>
                    <a:pt x="203" y="304"/>
                  </a:lnTo>
                  <a:lnTo>
                    <a:pt x="438" y="270"/>
                  </a:lnTo>
                  <a:lnTo>
                    <a:pt x="506" y="237"/>
                  </a:lnTo>
                  <a:lnTo>
                    <a:pt x="573" y="203"/>
                  </a:lnTo>
                  <a:lnTo>
                    <a:pt x="573" y="169"/>
                  </a:lnTo>
                  <a:lnTo>
                    <a:pt x="573" y="102"/>
                  </a:lnTo>
                  <a:lnTo>
                    <a:pt x="573" y="68"/>
                  </a:lnTo>
                  <a:lnTo>
                    <a:pt x="539" y="35"/>
                  </a:lnTo>
                  <a:lnTo>
                    <a:pt x="47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5" name="Google Shape;1555;p10"/>
            <p:cNvSpPr/>
            <p:nvPr/>
          </p:nvSpPr>
          <p:spPr>
            <a:xfrm>
              <a:off x="3756950" y="1480475"/>
              <a:ext cx="19400" cy="8425"/>
            </a:xfrm>
            <a:custGeom>
              <a:rect b="b" l="l" r="r" t="t"/>
              <a:pathLst>
                <a:path extrusionOk="0" h="337" w="776">
                  <a:moveTo>
                    <a:pt x="775" y="0"/>
                  </a:moveTo>
                  <a:lnTo>
                    <a:pt x="371" y="101"/>
                  </a:lnTo>
                  <a:lnTo>
                    <a:pt x="203" y="202"/>
                  </a:lnTo>
                  <a:lnTo>
                    <a:pt x="1" y="303"/>
                  </a:lnTo>
                  <a:lnTo>
                    <a:pt x="1" y="337"/>
                  </a:lnTo>
                  <a:lnTo>
                    <a:pt x="405" y="337"/>
                  </a:lnTo>
                  <a:lnTo>
                    <a:pt x="775" y="269"/>
                  </a:lnTo>
                  <a:lnTo>
                    <a:pt x="775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6" name="Google Shape;1556;p10"/>
            <p:cNvSpPr/>
            <p:nvPr/>
          </p:nvSpPr>
          <p:spPr>
            <a:xfrm>
              <a:off x="3750225" y="1433325"/>
              <a:ext cx="26125" cy="14325"/>
            </a:xfrm>
            <a:custGeom>
              <a:rect b="b" l="l" r="r" t="t"/>
              <a:pathLst>
                <a:path extrusionOk="0" h="573" w="1045">
                  <a:moveTo>
                    <a:pt x="1044" y="1"/>
                  </a:moveTo>
                  <a:lnTo>
                    <a:pt x="573" y="236"/>
                  </a:lnTo>
                  <a:lnTo>
                    <a:pt x="337" y="304"/>
                  </a:lnTo>
                  <a:lnTo>
                    <a:pt x="68" y="371"/>
                  </a:lnTo>
                  <a:lnTo>
                    <a:pt x="1" y="405"/>
                  </a:lnTo>
                  <a:lnTo>
                    <a:pt x="1" y="472"/>
                  </a:lnTo>
                  <a:lnTo>
                    <a:pt x="34" y="506"/>
                  </a:lnTo>
                  <a:lnTo>
                    <a:pt x="68" y="573"/>
                  </a:lnTo>
                  <a:lnTo>
                    <a:pt x="304" y="573"/>
                  </a:lnTo>
                  <a:lnTo>
                    <a:pt x="573" y="539"/>
                  </a:lnTo>
                  <a:lnTo>
                    <a:pt x="809" y="438"/>
                  </a:lnTo>
                  <a:lnTo>
                    <a:pt x="1044" y="337"/>
                  </a:lnTo>
                  <a:lnTo>
                    <a:pt x="104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7" name="Google Shape;1557;p10"/>
            <p:cNvSpPr/>
            <p:nvPr/>
          </p:nvSpPr>
          <p:spPr>
            <a:xfrm>
              <a:off x="3766225" y="1498975"/>
              <a:ext cx="10125" cy="8450"/>
            </a:xfrm>
            <a:custGeom>
              <a:rect b="b" l="l" r="r" t="t"/>
              <a:pathLst>
                <a:path extrusionOk="0" h="338" w="405">
                  <a:moveTo>
                    <a:pt x="404" y="1"/>
                  </a:moveTo>
                  <a:lnTo>
                    <a:pt x="236" y="68"/>
                  </a:lnTo>
                  <a:lnTo>
                    <a:pt x="68" y="135"/>
                  </a:lnTo>
                  <a:lnTo>
                    <a:pt x="0" y="203"/>
                  </a:lnTo>
                  <a:lnTo>
                    <a:pt x="0" y="270"/>
                  </a:lnTo>
                  <a:lnTo>
                    <a:pt x="34" y="304"/>
                  </a:lnTo>
                  <a:lnTo>
                    <a:pt x="101" y="337"/>
                  </a:lnTo>
                  <a:lnTo>
                    <a:pt x="270" y="337"/>
                  </a:lnTo>
                  <a:lnTo>
                    <a:pt x="404" y="304"/>
                  </a:lnTo>
                  <a:lnTo>
                    <a:pt x="40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8" name="Google Shape;1558;p10"/>
            <p:cNvSpPr/>
            <p:nvPr/>
          </p:nvSpPr>
          <p:spPr>
            <a:xfrm>
              <a:off x="3769575" y="2203475"/>
              <a:ext cx="6775" cy="14350"/>
            </a:xfrm>
            <a:custGeom>
              <a:rect b="b" l="l" r="r" t="t"/>
              <a:pathLst>
                <a:path extrusionOk="0" h="574" w="271">
                  <a:moveTo>
                    <a:pt x="68" y="1"/>
                  </a:moveTo>
                  <a:lnTo>
                    <a:pt x="35" y="35"/>
                  </a:lnTo>
                  <a:lnTo>
                    <a:pt x="1" y="68"/>
                  </a:lnTo>
                  <a:lnTo>
                    <a:pt x="1" y="102"/>
                  </a:lnTo>
                  <a:lnTo>
                    <a:pt x="136" y="338"/>
                  </a:lnTo>
                  <a:lnTo>
                    <a:pt x="270" y="573"/>
                  </a:lnTo>
                  <a:lnTo>
                    <a:pt x="270" y="169"/>
                  </a:lnTo>
                  <a:lnTo>
                    <a:pt x="136" y="35"/>
                  </a:lnTo>
                  <a:lnTo>
                    <a:pt x="6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59" name="Google Shape;1559;p10"/>
            <p:cNvSpPr/>
            <p:nvPr/>
          </p:nvSpPr>
          <p:spPr>
            <a:xfrm>
              <a:off x="2059250" y="2761525"/>
              <a:ext cx="9275" cy="15175"/>
            </a:xfrm>
            <a:custGeom>
              <a:rect b="b" l="l" r="r" t="t"/>
              <a:pathLst>
                <a:path extrusionOk="0" h="607" w="371">
                  <a:moveTo>
                    <a:pt x="169" y="1"/>
                  </a:moveTo>
                  <a:lnTo>
                    <a:pt x="0" y="68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236" y="136"/>
                  </a:lnTo>
                  <a:lnTo>
                    <a:pt x="68" y="439"/>
                  </a:lnTo>
                  <a:lnTo>
                    <a:pt x="34" y="573"/>
                  </a:lnTo>
                  <a:lnTo>
                    <a:pt x="68" y="607"/>
                  </a:lnTo>
                  <a:lnTo>
                    <a:pt x="169" y="607"/>
                  </a:lnTo>
                  <a:lnTo>
                    <a:pt x="202" y="540"/>
                  </a:lnTo>
                  <a:lnTo>
                    <a:pt x="236" y="439"/>
                  </a:lnTo>
                  <a:lnTo>
                    <a:pt x="303" y="270"/>
                  </a:lnTo>
                  <a:lnTo>
                    <a:pt x="371" y="68"/>
                  </a:lnTo>
                  <a:lnTo>
                    <a:pt x="371" y="35"/>
                  </a:lnTo>
                  <a:lnTo>
                    <a:pt x="30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0" name="Google Shape;1560;p10"/>
            <p:cNvSpPr/>
            <p:nvPr/>
          </p:nvSpPr>
          <p:spPr>
            <a:xfrm>
              <a:off x="3767900" y="2217800"/>
              <a:ext cx="8450" cy="25275"/>
            </a:xfrm>
            <a:custGeom>
              <a:rect b="b" l="l" r="r" t="t"/>
              <a:pathLst>
                <a:path extrusionOk="0" h="1011" w="338">
                  <a:moveTo>
                    <a:pt x="68" y="0"/>
                  </a:moveTo>
                  <a:lnTo>
                    <a:pt x="34" y="34"/>
                  </a:lnTo>
                  <a:lnTo>
                    <a:pt x="1" y="101"/>
                  </a:lnTo>
                  <a:lnTo>
                    <a:pt x="1" y="202"/>
                  </a:lnTo>
                  <a:lnTo>
                    <a:pt x="34" y="371"/>
                  </a:lnTo>
                  <a:lnTo>
                    <a:pt x="102" y="539"/>
                  </a:lnTo>
                  <a:lnTo>
                    <a:pt x="169" y="707"/>
                  </a:lnTo>
                  <a:lnTo>
                    <a:pt x="337" y="1010"/>
                  </a:lnTo>
                  <a:lnTo>
                    <a:pt x="337" y="505"/>
                  </a:lnTo>
                  <a:lnTo>
                    <a:pt x="236" y="270"/>
                  </a:lnTo>
                  <a:lnTo>
                    <a:pt x="102" y="68"/>
                  </a:lnTo>
                  <a:lnTo>
                    <a:pt x="102" y="34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1" name="Google Shape;1561;p10"/>
            <p:cNvSpPr/>
            <p:nvPr/>
          </p:nvSpPr>
          <p:spPr>
            <a:xfrm>
              <a:off x="429725" y="2388650"/>
              <a:ext cx="132175" cy="129650"/>
            </a:xfrm>
            <a:custGeom>
              <a:rect b="b" l="l" r="r" t="t"/>
              <a:pathLst>
                <a:path extrusionOk="0" h="5186" w="5287">
                  <a:moveTo>
                    <a:pt x="2997" y="237"/>
                  </a:moveTo>
                  <a:lnTo>
                    <a:pt x="3333" y="304"/>
                  </a:lnTo>
                  <a:lnTo>
                    <a:pt x="3670" y="439"/>
                  </a:lnTo>
                  <a:lnTo>
                    <a:pt x="3603" y="439"/>
                  </a:lnTo>
                  <a:lnTo>
                    <a:pt x="3535" y="506"/>
                  </a:lnTo>
                  <a:lnTo>
                    <a:pt x="3434" y="607"/>
                  </a:lnTo>
                  <a:lnTo>
                    <a:pt x="3300" y="775"/>
                  </a:lnTo>
                  <a:lnTo>
                    <a:pt x="3232" y="876"/>
                  </a:lnTo>
                  <a:lnTo>
                    <a:pt x="3232" y="910"/>
                  </a:lnTo>
                  <a:lnTo>
                    <a:pt x="3232" y="977"/>
                  </a:lnTo>
                  <a:lnTo>
                    <a:pt x="3266" y="1011"/>
                  </a:lnTo>
                  <a:lnTo>
                    <a:pt x="3300" y="1045"/>
                  </a:lnTo>
                  <a:lnTo>
                    <a:pt x="3401" y="1011"/>
                  </a:lnTo>
                  <a:lnTo>
                    <a:pt x="3468" y="977"/>
                  </a:lnTo>
                  <a:lnTo>
                    <a:pt x="3603" y="809"/>
                  </a:lnTo>
                  <a:lnTo>
                    <a:pt x="3704" y="674"/>
                  </a:lnTo>
                  <a:lnTo>
                    <a:pt x="3737" y="674"/>
                  </a:lnTo>
                  <a:lnTo>
                    <a:pt x="3737" y="641"/>
                  </a:lnTo>
                  <a:lnTo>
                    <a:pt x="3771" y="641"/>
                  </a:lnTo>
                  <a:lnTo>
                    <a:pt x="3805" y="607"/>
                  </a:lnTo>
                  <a:lnTo>
                    <a:pt x="3805" y="540"/>
                  </a:lnTo>
                  <a:lnTo>
                    <a:pt x="3771" y="472"/>
                  </a:lnTo>
                  <a:lnTo>
                    <a:pt x="3973" y="607"/>
                  </a:lnTo>
                  <a:lnTo>
                    <a:pt x="4175" y="742"/>
                  </a:lnTo>
                  <a:lnTo>
                    <a:pt x="4545" y="1045"/>
                  </a:lnTo>
                  <a:lnTo>
                    <a:pt x="4680" y="1247"/>
                  </a:lnTo>
                  <a:lnTo>
                    <a:pt x="4815" y="1415"/>
                  </a:lnTo>
                  <a:lnTo>
                    <a:pt x="4949" y="1617"/>
                  </a:lnTo>
                  <a:lnTo>
                    <a:pt x="5017" y="1819"/>
                  </a:lnTo>
                  <a:lnTo>
                    <a:pt x="5084" y="1987"/>
                  </a:lnTo>
                  <a:lnTo>
                    <a:pt x="5118" y="2189"/>
                  </a:lnTo>
                  <a:lnTo>
                    <a:pt x="5084" y="2189"/>
                  </a:lnTo>
                  <a:lnTo>
                    <a:pt x="4949" y="2257"/>
                  </a:lnTo>
                  <a:lnTo>
                    <a:pt x="4815" y="2324"/>
                  </a:lnTo>
                  <a:lnTo>
                    <a:pt x="4545" y="2425"/>
                  </a:lnTo>
                  <a:lnTo>
                    <a:pt x="4512" y="2459"/>
                  </a:lnTo>
                  <a:lnTo>
                    <a:pt x="4478" y="2492"/>
                  </a:lnTo>
                  <a:lnTo>
                    <a:pt x="4512" y="2526"/>
                  </a:lnTo>
                  <a:lnTo>
                    <a:pt x="4545" y="2560"/>
                  </a:lnTo>
                  <a:lnTo>
                    <a:pt x="4680" y="2593"/>
                  </a:lnTo>
                  <a:lnTo>
                    <a:pt x="4848" y="2593"/>
                  </a:lnTo>
                  <a:lnTo>
                    <a:pt x="4983" y="2526"/>
                  </a:lnTo>
                  <a:lnTo>
                    <a:pt x="5118" y="2459"/>
                  </a:lnTo>
                  <a:lnTo>
                    <a:pt x="5118" y="2728"/>
                  </a:lnTo>
                  <a:lnTo>
                    <a:pt x="5050" y="2997"/>
                  </a:lnTo>
                  <a:lnTo>
                    <a:pt x="4949" y="3233"/>
                  </a:lnTo>
                  <a:lnTo>
                    <a:pt x="4848" y="3469"/>
                  </a:lnTo>
                  <a:lnTo>
                    <a:pt x="4714" y="3435"/>
                  </a:lnTo>
                  <a:lnTo>
                    <a:pt x="4613" y="3401"/>
                  </a:lnTo>
                  <a:lnTo>
                    <a:pt x="4478" y="3435"/>
                  </a:lnTo>
                  <a:lnTo>
                    <a:pt x="4377" y="3469"/>
                  </a:lnTo>
                  <a:lnTo>
                    <a:pt x="4377" y="3502"/>
                  </a:lnTo>
                  <a:lnTo>
                    <a:pt x="4377" y="3536"/>
                  </a:lnTo>
                  <a:lnTo>
                    <a:pt x="4545" y="3637"/>
                  </a:lnTo>
                  <a:lnTo>
                    <a:pt x="4714" y="3671"/>
                  </a:lnTo>
                  <a:lnTo>
                    <a:pt x="4579" y="3873"/>
                  </a:lnTo>
                  <a:lnTo>
                    <a:pt x="4411" y="4075"/>
                  </a:lnTo>
                  <a:lnTo>
                    <a:pt x="4209" y="4243"/>
                  </a:lnTo>
                  <a:lnTo>
                    <a:pt x="4040" y="4411"/>
                  </a:lnTo>
                  <a:lnTo>
                    <a:pt x="3838" y="4546"/>
                  </a:lnTo>
                  <a:lnTo>
                    <a:pt x="3603" y="4681"/>
                  </a:lnTo>
                  <a:lnTo>
                    <a:pt x="3401" y="4782"/>
                  </a:lnTo>
                  <a:lnTo>
                    <a:pt x="3165" y="4883"/>
                  </a:lnTo>
                  <a:lnTo>
                    <a:pt x="3165" y="4815"/>
                  </a:lnTo>
                  <a:lnTo>
                    <a:pt x="3098" y="4580"/>
                  </a:lnTo>
                  <a:lnTo>
                    <a:pt x="3064" y="4479"/>
                  </a:lnTo>
                  <a:lnTo>
                    <a:pt x="3030" y="4411"/>
                  </a:lnTo>
                  <a:lnTo>
                    <a:pt x="2997" y="4378"/>
                  </a:lnTo>
                  <a:lnTo>
                    <a:pt x="2929" y="4378"/>
                  </a:lnTo>
                  <a:lnTo>
                    <a:pt x="2896" y="4411"/>
                  </a:lnTo>
                  <a:lnTo>
                    <a:pt x="2862" y="4479"/>
                  </a:lnTo>
                  <a:lnTo>
                    <a:pt x="2862" y="4647"/>
                  </a:lnTo>
                  <a:lnTo>
                    <a:pt x="2896" y="4782"/>
                  </a:lnTo>
                  <a:lnTo>
                    <a:pt x="2963" y="4916"/>
                  </a:lnTo>
                  <a:lnTo>
                    <a:pt x="2727" y="4950"/>
                  </a:lnTo>
                  <a:lnTo>
                    <a:pt x="2323" y="4950"/>
                  </a:lnTo>
                  <a:lnTo>
                    <a:pt x="1953" y="4849"/>
                  </a:lnTo>
                  <a:lnTo>
                    <a:pt x="2054" y="4580"/>
                  </a:lnTo>
                  <a:lnTo>
                    <a:pt x="2088" y="4277"/>
                  </a:lnTo>
                  <a:lnTo>
                    <a:pt x="2054" y="4243"/>
                  </a:lnTo>
                  <a:lnTo>
                    <a:pt x="2020" y="4243"/>
                  </a:lnTo>
                  <a:lnTo>
                    <a:pt x="1953" y="4378"/>
                  </a:lnTo>
                  <a:lnTo>
                    <a:pt x="1852" y="4479"/>
                  </a:lnTo>
                  <a:lnTo>
                    <a:pt x="1751" y="4748"/>
                  </a:lnTo>
                  <a:lnTo>
                    <a:pt x="1751" y="4782"/>
                  </a:lnTo>
                  <a:lnTo>
                    <a:pt x="1549" y="4647"/>
                  </a:lnTo>
                  <a:lnTo>
                    <a:pt x="1347" y="4512"/>
                  </a:lnTo>
                  <a:lnTo>
                    <a:pt x="1145" y="4378"/>
                  </a:lnTo>
                  <a:lnTo>
                    <a:pt x="977" y="4209"/>
                  </a:lnTo>
                  <a:lnTo>
                    <a:pt x="1044" y="4108"/>
                  </a:lnTo>
                  <a:lnTo>
                    <a:pt x="1212" y="4007"/>
                  </a:lnTo>
                  <a:lnTo>
                    <a:pt x="1246" y="3940"/>
                  </a:lnTo>
                  <a:lnTo>
                    <a:pt x="1280" y="3873"/>
                  </a:lnTo>
                  <a:lnTo>
                    <a:pt x="1145" y="3873"/>
                  </a:lnTo>
                  <a:lnTo>
                    <a:pt x="977" y="3940"/>
                  </a:lnTo>
                  <a:lnTo>
                    <a:pt x="808" y="4041"/>
                  </a:lnTo>
                  <a:lnTo>
                    <a:pt x="674" y="3805"/>
                  </a:lnTo>
                  <a:lnTo>
                    <a:pt x="505" y="3570"/>
                  </a:lnTo>
                  <a:lnTo>
                    <a:pt x="404" y="3334"/>
                  </a:lnTo>
                  <a:lnTo>
                    <a:pt x="303" y="3065"/>
                  </a:lnTo>
                  <a:lnTo>
                    <a:pt x="573" y="3132"/>
                  </a:lnTo>
                  <a:lnTo>
                    <a:pt x="808" y="3098"/>
                  </a:lnTo>
                  <a:lnTo>
                    <a:pt x="876" y="3065"/>
                  </a:lnTo>
                  <a:lnTo>
                    <a:pt x="876" y="2997"/>
                  </a:lnTo>
                  <a:lnTo>
                    <a:pt x="842" y="2930"/>
                  </a:lnTo>
                  <a:lnTo>
                    <a:pt x="775" y="2896"/>
                  </a:lnTo>
                  <a:lnTo>
                    <a:pt x="270" y="2896"/>
                  </a:lnTo>
                  <a:lnTo>
                    <a:pt x="236" y="2661"/>
                  </a:lnTo>
                  <a:lnTo>
                    <a:pt x="236" y="2257"/>
                  </a:lnTo>
                  <a:lnTo>
                    <a:pt x="303" y="1886"/>
                  </a:lnTo>
                  <a:lnTo>
                    <a:pt x="438" y="1550"/>
                  </a:lnTo>
                  <a:lnTo>
                    <a:pt x="640" y="1247"/>
                  </a:lnTo>
                  <a:lnTo>
                    <a:pt x="876" y="977"/>
                  </a:lnTo>
                  <a:lnTo>
                    <a:pt x="1179" y="775"/>
                  </a:lnTo>
                  <a:lnTo>
                    <a:pt x="1482" y="573"/>
                  </a:lnTo>
                  <a:lnTo>
                    <a:pt x="1818" y="439"/>
                  </a:lnTo>
                  <a:lnTo>
                    <a:pt x="1886" y="506"/>
                  </a:lnTo>
                  <a:lnTo>
                    <a:pt x="1919" y="506"/>
                  </a:lnTo>
                  <a:lnTo>
                    <a:pt x="1987" y="472"/>
                  </a:lnTo>
                  <a:lnTo>
                    <a:pt x="2222" y="338"/>
                  </a:lnTo>
                  <a:lnTo>
                    <a:pt x="2290" y="338"/>
                  </a:lnTo>
                  <a:lnTo>
                    <a:pt x="2357" y="304"/>
                  </a:lnTo>
                  <a:lnTo>
                    <a:pt x="2660" y="237"/>
                  </a:lnTo>
                  <a:close/>
                  <a:moveTo>
                    <a:pt x="2626" y="1"/>
                  </a:moveTo>
                  <a:lnTo>
                    <a:pt x="2391" y="35"/>
                  </a:lnTo>
                  <a:lnTo>
                    <a:pt x="2155" y="102"/>
                  </a:lnTo>
                  <a:lnTo>
                    <a:pt x="1953" y="203"/>
                  </a:lnTo>
                  <a:lnTo>
                    <a:pt x="1717" y="237"/>
                  </a:lnTo>
                  <a:lnTo>
                    <a:pt x="1515" y="304"/>
                  </a:lnTo>
                  <a:lnTo>
                    <a:pt x="1313" y="371"/>
                  </a:lnTo>
                  <a:lnTo>
                    <a:pt x="1111" y="506"/>
                  </a:lnTo>
                  <a:lnTo>
                    <a:pt x="943" y="607"/>
                  </a:lnTo>
                  <a:lnTo>
                    <a:pt x="775" y="775"/>
                  </a:lnTo>
                  <a:lnTo>
                    <a:pt x="606" y="910"/>
                  </a:lnTo>
                  <a:lnTo>
                    <a:pt x="472" y="1112"/>
                  </a:lnTo>
                  <a:lnTo>
                    <a:pt x="270" y="1482"/>
                  </a:lnTo>
                  <a:lnTo>
                    <a:pt x="101" y="1920"/>
                  </a:lnTo>
                  <a:lnTo>
                    <a:pt x="0" y="2358"/>
                  </a:lnTo>
                  <a:lnTo>
                    <a:pt x="0" y="2593"/>
                  </a:lnTo>
                  <a:lnTo>
                    <a:pt x="0" y="2829"/>
                  </a:lnTo>
                  <a:lnTo>
                    <a:pt x="101" y="3199"/>
                  </a:lnTo>
                  <a:lnTo>
                    <a:pt x="236" y="3570"/>
                  </a:lnTo>
                  <a:lnTo>
                    <a:pt x="438" y="3940"/>
                  </a:lnTo>
                  <a:lnTo>
                    <a:pt x="674" y="4277"/>
                  </a:lnTo>
                  <a:lnTo>
                    <a:pt x="707" y="4310"/>
                  </a:lnTo>
                  <a:lnTo>
                    <a:pt x="741" y="4344"/>
                  </a:lnTo>
                  <a:lnTo>
                    <a:pt x="977" y="4546"/>
                  </a:lnTo>
                  <a:lnTo>
                    <a:pt x="1212" y="4748"/>
                  </a:lnTo>
                  <a:lnTo>
                    <a:pt x="1482" y="4883"/>
                  </a:lnTo>
                  <a:lnTo>
                    <a:pt x="1751" y="5017"/>
                  </a:lnTo>
                  <a:lnTo>
                    <a:pt x="2054" y="5118"/>
                  </a:lnTo>
                  <a:lnTo>
                    <a:pt x="2323" y="5186"/>
                  </a:lnTo>
                  <a:lnTo>
                    <a:pt x="2929" y="5186"/>
                  </a:lnTo>
                  <a:lnTo>
                    <a:pt x="3232" y="5118"/>
                  </a:lnTo>
                  <a:lnTo>
                    <a:pt x="3502" y="5017"/>
                  </a:lnTo>
                  <a:lnTo>
                    <a:pt x="3805" y="4883"/>
                  </a:lnTo>
                  <a:lnTo>
                    <a:pt x="4040" y="4714"/>
                  </a:lnTo>
                  <a:lnTo>
                    <a:pt x="4276" y="4546"/>
                  </a:lnTo>
                  <a:lnTo>
                    <a:pt x="4512" y="4310"/>
                  </a:lnTo>
                  <a:lnTo>
                    <a:pt x="4680" y="4108"/>
                  </a:lnTo>
                  <a:lnTo>
                    <a:pt x="4848" y="3839"/>
                  </a:lnTo>
                  <a:lnTo>
                    <a:pt x="5017" y="3603"/>
                  </a:lnTo>
                  <a:lnTo>
                    <a:pt x="5118" y="3300"/>
                  </a:lnTo>
                  <a:lnTo>
                    <a:pt x="5219" y="3031"/>
                  </a:lnTo>
                  <a:lnTo>
                    <a:pt x="5286" y="2728"/>
                  </a:lnTo>
                  <a:lnTo>
                    <a:pt x="5286" y="2459"/>
                  </a:lnTo>
                  <a:lnTo>
                    <a:pt x="5286" y="2156"/>
                  </a:lnTo>
                  <a:lnTo>
                    <a:pt x="5252" y="1853"/>
                  </a:lnTo>
                  <a:lnTo>
                    <a:pt x="5151" y="1550"/>
                  </a:lnTo>
                  <a:lnTo>
                    <a:pt x="5050" y="1348"/>
                  </a:lnTo>
                  <a:lnTo>
                    <a:pt x="4949" y="1146"/>
                  </a:lnTo>
                  <a:lnTo>
                    <a:pt x="4781" y="977"/>
                  </a:lnTo>
                  <a:lnTo>
                    <a:pt x="4613" y="775"/>
                  </a:lnTo>
                  <a:lnTo>
                    <a:pt x="4444" y="607"/>
                  </a:lnTo>
                  <a:lnTo>
                    <a:pt x="4242" y="472"/>
                  </a:lnTo>
                  <a:lnTo>
                    <a:pt x="4040" y="338"/>
                  </a:lnTo>
                  <a:lnTo>
                    <a:pt x="3805" y="237"/>
                  </a:lnTo>
                  <a:lnTo>
                    <a:pt x="3569" y="136"/>
                  </a:lnTo>
                  <a:lnTo>
                    <a:pt x="3333" y="68"/>
                  </a:lnTo>
                  <a:lnTo>
                    <a:pt x="3098" y="35"/>
                  </a:lnTo>
                  <a:lnTo>
                    <a:pt x="2862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2" name="Google Shape;1562;p10"/>
            <p:cNvSpPr/>
            <p:nvPr/>
          </p:nvSpPr>
          <p:spPr>
            <a:xfrm>
              <a:off x="1768875" y="2760700"/>
              <a:ext cx="12650" cy="16000"/>
            </a:xfrm>
            <a:custGeom>
              <a:rect b="b" l="l" r="r" t="t"/>
              <a:pathLst>
                <a:path extrusionOk="0" h="640" w="506">
                  <a:moveTo>
                    <a:pt x="202" y="0"/>
                  </a:moveTo>
                  <a:lnTo>
                    <a:pt x="34" y="135"/>
                  </a:lnTo>
                  <a:lnTo>
                    <a:pt x="0" y="169"/>
                  </a:lnTo>
                  <a:lnTo>
                    <a:pt x="135" y="169"/>
                  </a:lnTo>
                  <a:lnTo>
                    <a:pt x="202" y="135"/>
                  </a:lnTo>
                  <a:lnTo>
                    <a:pt x="236" y="169"/>
                  </a:lnTo>
                  <a:lnTo>
                    <a:pt x="135" y="236"/>
                  </a:lnTo>
                  <a:lnTo>
                    <a:pt x="34" y="303"/>
                  </a:lnTo>
                  <a:lnTo>
                    <a:pt x="0" y="337"/>
                  </a:lnTo>
                  <a:lnTo>
                    <a:pt x="0" y="404"/>
                  </a:lnTo>
                  <a:lnTo>
                    <a:pt x="34" y="438"/>
                  </a:lnTo>
                  <a:lnTo>
                    <a:pt x="67" y="438"/>
                  </a:lnTo>
                  <a:lnTo>
                    <a:pt x="202" y="404"/>
                  </a:lnTo>
                  <a:lnTo>
                    <a:pt x="337" y="404"/>
                  </a:lnTo>
                  <a:lnTo>
                    <a:pt x="269" y="472"/>
                  </a:lnTo>
                  <a:lnTo>
                    <a:pt x="135" y="505"/>
                  </a:lnTo>
                  <a:lnTo>
                    <a:pt x="101" y="539"/>
                  </a:lnTo>
                  <a:lnTo>
                    <a:pt x="67" y="573"/>
                  </a:lnTo>
                  <a:lnTo>
                    <a:pt x="101" y="606"/>
                  </a:lnTo>
                  <a:lnTo>
                    <a:pt x="135" y="640"/>
                  </a:lnTo>
                  <a:lnTo>
                    <a:pt x="269" y="606"/>
                  </a:lnTo>
                  <a:lnTo>
                    <a:pt x="337" y="573"/>
                  </a:lnTo>
                  <a:lnTo>
                    <a:pt x="438" y="505"/>
                  </a:lnTo>
                  <a:lnTo>
                    <a:pt x="505" y="438"/>
                  </a:lnTo>
                  <a:lnTo>
                    <a:pt x="505" y="371"/>
                  </a:lnTo>
                  <a:lnTo>
                    <a:pt x="471" y="337"/>
                  </a:lnTo>
                  <a:lnTo>
                    <a:pt x="370" y="303"/>
                  </a:lnTo>
                  <a:lnTo>
                    <a:pt x="269" y="270"/>
                  </a:lnTo>
                  <a:lnTo>
                    <a:pt x="337" y="202"/>
                  </a:lnTo>
                  <a:lnTo>
                    <a:pt x="370" y="169"/>
                  </a:lnTo>
                  <a:lnTo>
                    <a:pt x="269" y="34"/>
                  </a:lnTo>
                  <a:lnTo>
                    <a:pt x="269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3" name="Google Shape;1563;p10"/>
            <p:cNvSpPr/>
            <p:nvPr/>
          </p:nvSpPr>
          <p:spPr>
            <a:xfrm>
              <a:off x="1741075" y="2721975"/>
              <a:ext cx="61475" cy="64000"/>
            </a:xfrm>
            <a:custGeom>
              <a:rect b="b" l="l" r="r" t="t"/>
              <a:pathLst>
                <a:path extrusionOk="0" h="2560" w="2459">
                  <a:moveTo>
                    <a:pt x="2324" y="135"/>
                  </a:moveTo>
                  <a:lnTo>
                    <a:pt x="2324" y="707"/>
                  </a:lnTo>
                  <a:lnTo>
                    <a:pt x="2290" y="1280"/>
                  </a:lnTo>
                  <a:lnTo>
                    <a:pt x="2257" y="1819"/>
                  </a:lnTo>
                  <a:lnTo>
                    <a:pt x="2290" y="2391"/>
                  </a:lnTo>
                  <a:lnTo>
                    <a:pt x="1213" y="2391"/>
                  </a:lnTo>
                  <a:lnTo>
                    <a:pt x="169" y="2425"/>
                  </a:lnTo>
                  <a:lnTo>
                    <a:pt x="169" y="2054"/>
                  </a:lnTo>
                  <a:lnTo>
                    <a:pt x="169" y="1718"/>
                  </a:lnTo>
                  <a:lnTo>
                    <a:pt x="203" y="1010"/>
                  </a:lnTo>
                  <a:lnTo>
                    <a:pt x="203" y="808"/>
                  </a:lnTo>
                  <a:lnTo>
                    <a:pt x="169" y="606"/>
                  </a:lnTo>
                  <a:lnTo>
                    <a:pt x="136" y="404"/>
                  </a:lnTo>
                  <a:lnTo>
                    <a:pt x="136" y="202"/>
                  </a:lnTo>
                  <a:lnTo>
                    <a:pt x="270" y="236"/>
                  </a:lnTo>
                  <a:lnTo>
                    <a:pt x="1146" y="236"/>
                  </a:lnTo>
                  <a:lnTo>
                    <a:pt x="2324" y="135"/>
                  </a:lnTo>
                  <a:close/>
                  <a:moveTo>
                    <a:pt x="2391" y="0"/>
                  </a:moveTo>
                  <a:lnTo>
                    <a:pt x="2021" y="34"/>
                  </a:lnTo>
                  <a:lnTo>
                    <a:pt x="1651" y="34"/>
                  </a:lnTo>
                  <a:lnTo>
                    <a:pt x="1280" y="68"/>
                  </a:lnTo>
                  <a:lnTo>
                    <a:pt x="910" y="101"/>
                  </a:lnTo>
                  <a:lnTo>
                    <a:pt x="304" y="101"/>
                  </a:lnTo>
                  <a:lnTo>
                    <a:pt x="169" y="68"/>
                  </a:lnTo>
                  <a:lnTo>
                    <a:pt x="35" y="101"/>
                  </a:lnTo>
                  <a:lnTo>
                    <a:pt x="1" y="169"/>
                  </a:lnTo>
                  <a:lnTo>
                    <a:pt x="1" y="202"/>
                  </a:lnTo>
                  <a:lnTo>
                    <a:pt x="35" y="236"/>
                  </a:lnTo>
                  <a:lnTo>
                    <a:pt x="35" y="404"/>
                  </a:lnTo>
                  <a:lnTo>
                    <a:pt x="35" y="573"/>
                  </a:lnTo>
                  <a:lnTo>
                    <a:pt x="68" y="876"/>
                  </a:lnTo>
                  <a:lnTo>
                    <a:pt x="68" y="1280"/>
                  </a:lnTo>
                  <a:lnTo>
                    <a:pt x="35" y="1684"/>
                  </a:lnTo>
                  <a:lnTo>
                    <a:pt x="35" y="2088"/>
                  </a:lnTo>
                  <a:lnTo>
                    <a:pt x="35" y="2492"/>
                  </a:lnTo>
                  <a:lnTo>
                    <a:pt x="35" y="2526"/>
                  </a:lnTo>
                  <a:lnTo>
                    <a:pt x="102" y="2559"/>
                  </a:lnTo>
                  <a:lnTo>
                    <a:pt x="1247" y="2526"/>
                  </a:lnTo>
                  <a:lnTo>
                    <a:pt x="2391" y="2526"/>
                  </a:lnTo>
                  <a:lnTo>
                    <a:pt x="2425" y="2492"/>
                  </a:lnTo>
                  <a:lnTo>
                    <a:pt x="2459" y="2425"/>
                  </a:lnTo>
                  <a:lnTo>
                    <a:pt x="2425" y="2155"/>
                  </a:lnTo>
                  <a:lnTo>
                    <a:pt x="2425" y="1852"/>
                  </a:lnTo>
                  <a:lnTo>
                    <a:pt x="2425" y="1246"/>
                  </a:lnTo>
                  <a:lnTo>
                    <a:pt x="2459" y="674"/>
                  </a:lnTo>
                  <a:lnTo>
                    <a:pt x="2459" y="371"/>
                  </a:lnTo>
                  <a:lnTo>
                    <a:pt x="2459" y="68"/>
                  </a:lnTo>
                  <a:lnTo>
                    <a:pt x="2425" y="34"/>
                  </a:lnTo>
                  <a:lnTo>
                    <a:pt x="2391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4" name="Google Shape;1564;p10"/>
            <p:cNvSpPr/>
            <p:nvPr/>
          </p:nvSpPr>
          <p:spPr>
            <a:xfrm>
              <a:off x="1811800" y="2723650"/>
              <a:ext cx="68200" cy="64000"/>
            </a:xfrm>
            <a:custGeom>
              <a:rect b="b" l="l" r="r" t="t"/>
              <a:pathLst>
                <a:path extrusionOk="0" h="2560" w="2728">
                  <a:moveTo>
                    <a:pt x="2189" y="135"/>
                  </a:moveTo>
                  <a:lnTo>
                    <a:pt x="2357" y="203"/>
                  </a:lnTo>
                  <a:lnTo>
                    <a:pt x="2458" y="236"/>
                  </a:lnTo>
                  <a:lnTo>
                    <a:pt x="2525" y="304"/>
                  </a:lnTo>
                  <a:lnTo>
                    <a:pt x="2559" y="405"/>
                  </a:lnTo>
                  <a:lnTo>
                    <a:pt x="2593" y="506"/>
                  </a:lnTo>
                  <a:lnTo>
                    <a:pt x="2593" y="741"/>
                  </a:lnTo>
                  <a:lnTo>
                    <a:pt x="2559" y="943"/>
                  </a:lnTo>
                  <a:lnTo>
                    <a:pt x="2525" y="1314"/>
                  </a:lnTo>
                  <a:lnTo>
                    <a:pt x="2458" y="1718"/>
                  </a:lnTo>
                  <a:lnTo>
                    <a:pt x="2458" y="1920"/>
                  </a:lnTo>
                  <a:lnTo>
                    <a:pt x="2424" y="2156"/>
                  </a:lnTo>
                  <a:lnTo>
                    <a:pt x="2391" y="2257"/>
                  </a:lnTo>
                  <a:lnTo>
                    <a:pt x="2357" y="2324"/>
                  </a:lnTo>
                  <a:lnTo>
                    <a:pt x="2256" y="2391"/>
                  </a:lnTo>
                  <a:lnTo>
                    <a:pt x="2121" y="2391"/>
                  </a:lnTo>
                  <a:lnTo>
                    <a:pt x="1212" y="2324"/>
                  </a:lnTo>
                  <a:lnTo>
                    <a:pt x="303" y="2324"/>
                  </a:lnTo>
                  <a:lnTo>
                    <a:pt x="269" y="1920"/>
                  </a:lnTo>
                  <a:lnTo>
                    <a:pt x="236" y="1550"/>
                  </a:lnTo>
                  <a:lnTo>
                    <a:pt x="168" y="1145"/>
                  </a:lnTo>
                  <a:lnTo>
                    <a:pt x="168" y="741"/>
                  </a:lnTo>
                  <a:lnTo>
                    <a:pt x="168" y="304"/>
                  </a:lnTo>
                  <a:lnTo>
                    <a:pt x="168" y="203"/>
                  </a:lnTo>
                  <a:lnTo>
                    <a:pt x="505" y="169"/>
                  </a:lnTo>
                  <a:lnTo>
                    <a:pt x="875" y="135"/>
                  </a:lnTo>
                  <a:close/>
                  <a:moveTo>
                    <a:pt x="1582" y="1"/>
                  </a:moveTo>
                  <a:lnTo>
                    <a:pt x="1145" y="34"/>
                  </a:lnTo>
                  <a:lnTo>
                    <a:pt x="370" y="34"/>
                  </a:lnTo>
                  <a:lnTo>
                    <a:pt x="101" y="68"/>
                  </a:lnTo>
                  <a:lnTo>
                    <a:pt x="67" y="102"/>
                  </a:lnTo>
                  <a:lnTo>
                    <a:pt x="67" y="135"/>
                  </a:lnTo>
                  <a:lnTo>
                    <a:pt x="34" y="270"/>
                  </a:lnTo>
                  <a:lnTo>
                    <a:pt x="0" y="438"/>
                  </a:lnTo>
                  <a:lnTo>
                    <a:pt x="34" y="741"/>
                  </a:lnTo>
                  <a:lnTo>
                    <a:pt x="34" y="1179"/>
                  </a:lnTo>
                  <a:lnTo>
                    <a:pt x="101" y="1583"/>
                  </a:lnTo>
                  <a:lnTo>
                    <a:pt x="135" y="1987"/>
                  </a:lnTo>
                  <a:lnTo>
                    <a:pt x="168" y="2425"/>
                  </a:lnTo>
                  <a:lnTo>
                    <a:pt x="202" y="2459"/>
                  </a:lnTo>
                  <a:lnTo>
                    <a:pt x="236" y="2492"/>
                  </a:lnTo>
                  <a:lnTo>
                    <a:pt x="606" y="2459"/>
                  </a:lnTo>
                  <a:lnTo>
                    <a:pt x="943" y="2459"/>
                  </a:lnTo>
                  <a:lnTo>
                    <a:pt x="1650" y="2492"/>
                  </a:lnTo>
                  <a:lnTo>
                    <a:pt x="2054" y="2560"/>
                  </a:lnTo>
                  <a:lnTo>
                    <a:pt x="2256" y="2560"/>
                  </a:lnTo>
                  <a:lnTo>
                    <a:pt x="2323" y="2526"/>
                  </a:lnTo>
                  <a:lnTo>
                    <a:pt x="2424" y="2492"/>
                  </a:lnTo>
                  <a:lnTo>
                    <a:pt x="2492" y="2425"/>
                  </a:lnTo>
                  <a:lnTo>
                    <a:pt x="2525" y="2358"/>
                  </a:lnTo>
                  <a:lnTo>
                    <a:pt x="2593" y="2189"/>
                  </a:lnTo>
                  <a:lnTo>
                    <a:pt x="2593" y="1853"/>
                  </a:lnTo>
                  <a:lnTo>
                    <a:pt x="2660" y="1348"/>
                  </a:lnTo>
                  <a:lnTo>
                    <a:pt x="2727" y="842"/>
                  </a:lnTo>
                  <a:lnTo>
                    <a:pt x="2727" y="506"/>
                  </a:lnTo>
                  <a:lnTo>
                    <a:pt x="2694" y="337"/>
                  </a:lnTo>
                  <a:lnTo>
                    <a:pt x="2626" y="203"/>
                  </a:lnTo>
                  <a:lnTo>
                    <a:pt x="2492" y="102"/>
                  </a:lnTo>
                  <a:lnTo>
                    <a:pt x="2323" y="34"/>
                  </a:lnTo>
                  <a:lnTo>
                    <a:pt x="218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5" name="Google Shape;1565;p10"/>
            <p:cNvSpPr/>
            <p:nvPr/>
          </p:nvSpPr>
          <p:spPr>
            <a:xfrm>
              <a:off x="1839575" y="2762375"/>
              <a:ext cx="14325" cy="16025"/>
            </a:xfrm>
            <a:custGeom>
              <a:rect b="b" l="l" r="r" t="t"/>
              <a:pathLst>
                <a:path extrusionOk="0" h="641" w="573">
                  <a:moveTo>
                    <a:pt x="337" y="1"/>
                  </a:moveTo>
                  <a:lnTo>
                    <a:pt x="269" y="68"/>
                  </a:lnTo>
                  <a:lnTo>
                    <a:pt x="202" y="135"/>
                  </a:lnTo>
                  <a:lnTo>
                    <a:pt x="34" y="337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38"/>
                  </a:lnTo>
                  <a:lnTo>
                    <a:pt x="236" y="438"/>
                  </a:lnTo>
                  <a:lnTo>
                    <a:pt x="404" y="405"/>
                  </a:lnTo>
                  <a:lnTo>
                    <a:pt x="404" y="573"/>
                  </a:lnTo>
                  <a:lnTo>
                    <a:pt x="404" y="607"/>
                  </a:lnTo>
                  <a:lnTo>
                    <a:pt x="438" y="640"/>
                  </a:lnTo>
                  <a:lnTo>
                    <a:pt x="471" y="640"/>
                  </a:lnTo>
                  <a:lnTo>
                    <a:pt x="505" y="607"/>
                  </a:lnTo>
                  <a:lnTo>
                    <a:pt x="505" y="573"/>
                  </a:lnTo>
                  <a:lnTo>
                    <a:pt x="572" y="573"/>
                  </a:lnTo>
                  <a:lnTo>
                    <a:pt x="539" y="506"/>
                  </a:lnTo>
                  <a:lnTo>
                    <a:pt x="572" y="304"/>
                  </a:lnTo>
                  <a:lnTo>
                    <a:pt x="572" y="270"/>
                  </a:lnTo>
                  <a:lnTo>
                    <a:pt x="539" y="236"/>
                  </a:lnTo>
                  <a:lnTo>
                    <a:pt x="505" y="203"/>
                  </a:lnTo>
                  <a:lnTo>
                    <a:pt x="471" y="236"/>
                  </a:lnTo>
                  <a:lnTo>
                    <a:pt x="337" y="304"/>
                  </a:lnTo>
                  <a:lnTo>
                    <a:pt x="168" y="304"/>
                  </a:lnTo>
                  <a:lnTo>
                    <a:pt x="337" y="135"/>
                  </a:lnTo>
                  <a:lnTo>
                    <a:pt x="370" y="68"/>
                  </a:lnTo>
                  <a:lnTo>
                    <a:pt x="37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6" name="Google Shape;1566;p10"/>
            <p:cNvSpPr/>
            <p:nvPr/>
          </p:nvSpPr>
          <p:spPr>
            <a:xfrm>
              <a:off x="1919525" y="2800250"/>
              <a:ext cx="4225" cy="23600"/>
            </a:xfrm>
            <a:custGeom>
              <a:rect b="b" l="l" r="r" t="t"/>
              <a:pathLst>
                <a:path extrusionOk="0" h="944" w="169">
                  <a:moveTo>
                    <a:pt x="102" y="1"/>
                  </a:moveTo>
                  <a:lnTo>
                    <a:pt x="68" y="34"/>
                  </a:lnTo>
                  <a:lnTo>
                    <a:pt x="34" y="270"/>
                  </a:lnTo>
                  <a:lnTo>
                    <a:pt x="1" y="472"/>
                  </a:lnTo>
                  <a:lnTo>
                    <a:pt x="1" y="943"/>
                  </a:lnTo>
                  <a:lnTo>
                    <a:pt x="135" y="943"/>
                  </a:lnTo>
                  <a:lnTo>
                    <a:pt x="135" y="506"/>
                  </a:lnTo>
                  <a:lnTo>
                    <a:pt x="169" y="68"/>
                  </a:lnTo>
                  <a:lnTo>
                    <a:pt x="135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7" name="Google Shape;1567;p10"/>
            <p:cNvSpPr/>
            <p:nvPr/>
          </p:nvSpPr>
          <p:spPr>
            <a:xfrm>
              <a:off x="1775600" y="2796875"/>
              <a:ext cx="64825" cy="26975"/>
            </a:xfrm>
            <a:custGeom>
              <a:rect b="b" l="l" r="r" t="t"/>
              <a:pathLst>
                <a:path extrusionOk="0" h="1079" w="2593">
                  <a:moveTo>
                    <a:pt x="438" y="1"/>
                  </a:moveTo>
                  <a:lnTo>
                    <a:pt x="68" y="68"/>
                  </a:lnTo>
                  <a:lnTo>
                    <a:pt x="34" y="102"/>
                  </a:lnTo>
                  <a:lnTo>
                    <a:pt x="34" y="136"/>
                  </a:lnTo>
                  <a:lnTo>
                    <a:pt x="34" y="169"/>
                  </a:lnTo>
                  <a:lnTo>
                    <a:pt x="0" y="1078"/>
                  </a:lnTo>
                  <a:lnTo>
                    <a:pt x="101" y="1078"/>
                  </a:lnTo>
                  <a:lnTo>
                    <a:pt x="135" y="641"/>
                  </a:lnTo>
                  <a:lnTo>
                    <a:pt x="135" y="203"/>
                  </a:lnTo>
                  <a:lnTo>
                    <a:pt x="371" y="136"/>
                  </a:lnTo>
                  <a:lnTo>
                    <a:pt x="606" y="102"/>
                  </a:lnTo>
                  <a:lnTo>
                    <a:pt x="1111" y="136"/>
                  </a:lnTo>
                  <a:lnTo>
                    <a:pt x="1616" y="169"/>
                  </a:lnTo>
                  <a:lnTo>
                    <a:pt x="2121" y="203"/>
                  </a:lnTo>
                  <a:lnTo>
                    <a:pt x="2256" y="237"/>
                  </a:lnTo>
                  <a:lnTo>
                    <a:pt x="2357" y="270"/>
                  </a:lnTo>
                  <a:lnTo>
                    <a:pt x="2391" y="371"/>
                  </a:lnTo>
                  <a:lnTo>
                    <a:pt x="2424" y="472"/>
                  </a:lnTo>
                  <a:lnTo>
                    <a:pt x="2458" y="708"/>
                  </a:lnTo>
                  <a:lnTo>
                    <a:pt x="2458" y="944"/>
                  </a:lnTo>
                  <a:lnTo>
                    <a:pt x="2458" y="1078"/>
                  </a:lnTo>
                  <a:lnTo>
                    <a:pt x="2559" y="1078"/>
                  </a:lnTo>
                  <a:lnTo>
                    <a:pt x="2559" y="1045"/>
                  </a:lnTo>
                  <a:lnTo>
                    <a:pt x="2593" y="573"/>
                  </a:lnTo>
                  <a:lnTo>
                    <a:pt x="2559" y="371"/>
                  </a:lnTo>
                  <a:lnTo>
                    <a:pt x="2525" y="237"/>
                  </a:lnTo>
                  <a:lnTo>
                    <a:pt x="2458" y="169"/>
                  </a:lnTo>
                  <a:lnTo>
                    <a:pt x="2357" y="102"/>
                  </a:lnTo>
                  <a:lnTo>
                    <a:pt x="2256" y="68"/>
                  </a:lnTo>
                  <a:lnTo>
                    <a:pt x="1987" y="35"/>
                  </a:lnTo>
                  <a:lnTo>
                    <a:pt x="1482" y="35"/>
                  </a:lnTo>
                  <a:lnTo>
                    <a:pt x="77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8" name="Google Shape;1568;p10"/>
            <p:cNvSpPr/>
            <p:nvPr/>
          </p:nvSpPr>
          <p:spPr>
            <a:xfrm>
              <a:off x="528200" y="2421475"/>
              <a:ext cx="15175" cy="10125"/>
            </a:xfrm>
            <a:custGeom>
              <a:rect b="b" l="l" r="r" t="t"/>
              <a:pathLst>
                <a:path extrusionOk="0" h="405" w="607">
                  <a:moveTo>
                    <a:pt x="337" y="1"/>
                  </a:moveTo>
                  <a:lnTo>
                    <a:pt x="202" y="102"/>
                  </a:lnTo>
                  <a:lnTo>
                    <a:pt x="68" y="203"/>
                  </a:lnTo>
                  <a:lnTo>
                    <a:pt x="0" y="371"/>
                  </a:lnTo>
                  <a:lnTo>
                    <a:pt x="0" y="405"/>
                  </a:lnTo>
                  <a:lnTo>
                    <a:pt x="34" y="405"/>
                  </a:lnTo>
                  <a:lnTo>
                    <a:pt x="303" y="304"/>
                  </a:lnTo>
                  <a:lnTo>
                    <a:pt x="438" y="237"/>
                  </a:lnTo>
                  <a:lnTo>
                    <a:pt x="539" y="203"/>
                  </a:lnTo>
                  <a:lnTo>
                    <a:pt x="573" y="136"/>
                  </a:lnTo>
                  <a:lnTo>
                    <a:pt x="606" y="102"/>
                  </a:lnTo>
                  <a:lnTo>
                    <a:pt x="573" y="35"/>
                  </a:lnTo>
                  <a:lnTo>
                    <a:pt x="50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9" name="Google Shape;1569;p10"/>
            <p:cNvSpPr/>
            <p:nvPr/>
          </p:nvSpPr>
          <p:spPr>
            <a:xfrm>
              <a:off x="1885850" y="2721975"/>
              <a:ext cx="63150" cy="68200"/>
            </a:xfrm>
            <a:custGeom>
              <a:rect b="b" l="l" r="r" t="t"/>
              <a:pathLst>
                <a:path extrusionOk="0" h="2728" w="2526">
                  <a:moveTo>
                    <a:pt x="439" y="135"/>
                  </a:moveTo>
                  <a:lnTo>
                    <a:pt x="708" y="169"/>
                  </a:lnTo>
                  <a:lnTo>
                    <a:pt x="1516" y="202"/>
                  </a:lnTo>
                  <a:lnTo>
                    <a:pt x="2189" y="202"/>
                  </a:lnTo>
                  <a:lnTo>
                    <a:pt x="2257" y="236"/>
                  </a:lnTo>
                  <a:lnTo>
                    <a:pt x="2290" y="270"/>
                  </a:lnTo>
                  <a:lnTo>
                    <a:pt x="2358" y="404"/>
                  </a:lnTo>
                  <a:lnTo>
                    <a:pt x="2391" y="606"/>
                  </a:lnTo>
                  <a:lnTo>
                    <a:pt x="2391" y="808"/>
                  </a:lnTo>
                  <a:lnTo>
                    <a:pt x="2358" y="1280"/>
                  </a:lnTo>
                  <a:lnTo>
                    <a:pt x="2358" y="1583"/>
                  </a:lnTo>
                  <a:lnTo>
                    <a:pt x="2324" y="1987"/>
                  </a:lnTo>
                  <a:lnTo>
                    <a:pt x="2290" y="2189"/>
                  </a:lnTo>
                  <a:lnTo>
                    <a:pt x="2189" y="2391"/>
                  </a:lnTo>
                  <a:lnTo>
                    <a:pt x="2156" y="2458"/>
                  </a:lnTo>
                  <a:lnTo>
                    <a:pt x="2122" y="2492"/>
                  </a:lnTo>
                  <a:lnTo>
                    <a:pt x="1987" y="2526"/>
                  </a:lnTo>
                  <a:lnTo>
                    <a:pt x="1684" y="2559"/>
                  </a:lnTo>
                  <a:lnTo>
                    <a:pt x="1112" y="2559"/>
                  </a:lnTo>
                  <a:lnTo>
                    <a:pt x="843" y="2526"/>
                  </a:lnTo>
                  <a:lnTo>
                    <a:pt x="540" y="2458"/>
                  </a:lnTo>
                  <a:lnTo>
                    <a:pt x="405" y="2391"/>
                  </a:lnTo>
                  <a:lnTo>
                    <a:pt x="304" y="2324"/>
                  </a:lnTo>
                  <a:lnTo>
                    <a:pt x="237" y="2189"/>
                  </a:lnTo>
                  <a:lnTo>
                    <a:pt x="203" y="2054"/>
                  </a:lnTo>
                  <a:lnTo>
                    <a:pt x="203" y="1718"/>
                  </a:lnTo>
                  <a:lnTo>
                    <a:pt x="237" y="1415"/>
                  </a:lnTo>
                  <a:lnTo>
                    <a:pt x="270" y="1111"/>
                  </a:lnTo>
                  <a:lnTo>
                    <a:pt x="237" y="775"/>
                  </a:lnTo>
                  <a:lnTo>
                    <a:pt x="169" y="135"/>
                  </a:lnTo>
                  <a:close/>
                  <a:moveTo>
                    <a:pt x="102" y="0"/>
                  </a:moveTo>
                  <a:lnTo>
                    <a:pt x="35" y="68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102" y="202"/>
                  </a:lnTo>
                  <a:lnTo>
                    <a:pt x="68" y="404"/>
                  </a:lnTo>
                  <a:lnTo>
                    <a:pt x="68" y="573"/>
                  </a:lnTo>
                  <a:lnTo>
                    <a:pt x="102" y="977"/>
                  </a:lnTo>
                  <a:lnTo>
                    <a:pt x="102" y="1381"/>
                  </a:lnTo>
                  <a:lnTo>
                    <a:pt x="68" y="1751"/>
                  </a:lnTo>
                  <a:lnTo>
                    <a:pt x="35" y="2054"/>
                  </a:lnTo>
                  <a:lnTo>
                    <a:pt x="68" y="2189"/>
                  </a:lnTo>
                  <a:lnTo>
                    <a:pt x="102" y="2290"/>
                  </a:lnTo>
                  <a:lnTo>
                    <a:pt x="169" y="2391"/>
                  </a:lnTo>
                  <a:lnTo>
                    <a:pt x="270" y="2492"/>
                  </a:lnTo>
                  <a:lnTo>
                    <a:pt x="371" y="2559"/>
                  </a:lnTo>
                  <a:lnTo>
                    <a:pt x="506" y="2627"/>
                  </a:lnTo>
                  <a:lnTo>
                    <a:pt x="876" y="2694"/>
                  </a:lnTo>
                  <a:lnTo>
                    <a:pt x="1213" y="2728"/>
                  </a:lnTo>
                  <a:lnTo>
                    <a:pt x="1583" y="2728"/>
                  </a:lnTo>
                  <a:lnTo>
                    <a:pt x="1954" y="2660"/>
                  </a:lnTo>
                  <a:lnTo>
                    <a:pt x="2088" y="2660"/>
                  </a:lnTo>
                  <a:lnTo>
                    <a:pt x="2189" y="2593"/>
                  </a:lnTo>
                  <a:lnTo>
                    <a:pt x="2290" y="2526"/>
                  </a:lnTo>
                  <a:lnTo>
                    <a:pt x="2358" y="2425"/>
                  </a:lnTo>
                  <a:lnTo>
                    <a:pt x="2459" y="2223"/>
                  </a:lnTo>
                  <a:lnTo>
                    <a:pt x="2492" y="1953"/>
                  </a:lnTo>
                  <a:lnTo>
                    <a:pt x="2526" y="1684"/>
                  </a:lnTo>
                  <a:lnTo>
                    <a:pt x="2526" y="1448"/>
                  </a:lnTo>
                  <a:lnTo>
                    <a:pt x="2526" y="977"/>
                  </a:lnTo>
                  <a:lnTo>
                    <a:pt x="2526" y="606"/>
                  </a:lnTo>
                  <a:lnTo>
                    <a:pt x="2526" y="404"/>
                  </a:lnTo>
                  <a:lnTo>
                    <a:pt x="2459" y="236"/>
                  </a:lnTo>
                  <a:lnTo>
                    <a:pt x="2391" y="135"/>
                  </a:lnTo>
                  <a:lnTo>
                    <a:pt x="2324" y="101"/>
                  </a:lnTo>
                  <a:lnTo>
                    <a:pt x="2223" y="68"/>
                  </a:lnTo>
                  <a:lnTo>
                    <a:pt x="2122" y="34"/>
                  </a:lnTo>
                  <a:lnTo>
                    <a:pt x="1718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0" name="Google Shape;1570;p10"/>
            <p:cNvSpPr/>
            <p:nvPr/>
          </p:nvSpPr>
          <p:spPr>
            <a:xfrm>
              <a:off x="1984350" y="2761525"/>
              <a:ext cx="14325" cy="15175"/>
            </a:xfrm>
            <a:custGeom>
              <a:rect b="b" l="l" r="r" t="t"/>
              <a:pathLst>
                <a:path extrusionOk="0" h="607" w="573">
                  <a:moveTo>
                    <a:pt x="370" y="371"/>
                  </a:moveTo>
                  <a:lnTo>
                    <a:pt x="438" y="405"/>
                  </a:lnTo>
                  <a:lnTo>
                    <a:pt x="438" y="439"/>
                  </a:lnTo>
                  <a:lnTo>
                    <a:pt x="370" y="472"/>
                  </a:lnTo>
                  <a:lnTo>
                    <a:pt x="303" y="472"/>
                  </a:lnTo>
                  <a:lnTo>
                    <a:pt x="236" y="439"/>
                  </a:lnTo>
                  <a:lnTo>
                    <a:pt x="202" y="439"/>
                  </a:lnTo>
                  <a:lnTo>
                    <a:pt x="337" y="371"/>
                  </a:lnTo>
                  <a:close/>
                  <a:moveTo>
                    <a:pt x="337" y="1"/>
                  </a:moveTo>
                  <a:lnTo>
                    <a:pt x="168" y="68"/>
                  </a:lnTo>
                  <a:lnTo>
                    <a:pt x="67" y="203"/>
                  </a:lnTo>
                  <a:lnTo>
                    <a:pt x="0" y="270"/>
                  </a:lnTo>
                  <a:lnTo>
                    <a:pt x="0" y="338"/>
                  </a:lnTo>
                  <a:lnTo>
                    <a:pt x="0" y="405"/>
                  </a:lnTo>
                  <a:lnTo>
                    <a:pt x="34" y="439"/>
                  </a:lnTo>
                  <a:lnTo>
                    <a:pt x="0" y="472"/>
                  </a:lnTo>
                  <a:lnTo>
                    <a:pt x="0" y="506"/>
                  </a:lnTo>
                  <a:lnTo>
                    <a:pt x="34" y="540"/>
                  </a:lnTo>
                  <a:lnTo>
                    <a:pt x="67" y="573"/>
                  </a:lnTo>
                  <a:lnTo>
                    <a:pt x="135" y="540"/>
                  </a:lnTo>
                  <a:lnTo>
                    <a:pt x="236" y="607"/>
                  </a:lnTo>
                  <a:lnTo>
                    <a:pt x="438" y="607"/>
                  </a:lnTo>
                  <a:lnTo>
                    <a:pt x="505" y="573"/>
                  </a:lnTo>
                  <a:lnTo>
                    <a:pt x="572" y="506"/>
                  </a:lnTo>
                  <a:lnTo>
                    <a:pt x="572" y="439"/>
                  </a:lnTo>
                  <a:lnTo>
                    <a:pt x="572" y="371"/>
                  </a:lnTo>
                  <a:lnTo>
                    <a:pt x="539" y="304"/>
                  </a:lnTo>
                  <a:lnTo>
                    <a:pt x="438" y="270"/>
                  </a:lnTo>
                  <a:lnTo>
                    <a:pt x="337" y="237"/>
                  </a:lnTo>
                  <a:lnTo>
                    <a:pt x="236" y="270"/>
                  </a:lnTo>
                  <a:lnTo>
                    <a:pt x="135" y="338"/>
                  </a:lnTo>
                  <a:lnTo>
                    <a:pt x="135" y="270"/>
                  </a:lnTo>
                  <a:lnTo>
                    <a:pt x="202" y="203"/>
                  </a:lnTo>
                  <a:lnTo>
                    <a:pt x="269" y="136"/>
                  </a:lnTo>
                  <a:lnTo>
                    <a:pt x="370" y="102"/>
                  </a:lnTo>
                  <a:lnTo>
                    <a:pt x="471" y="102"/>
                  </a:lnTo>
                  <a:lnTo>
                    <a:pt x="505" y="68"/>
                  </a:lnTo>
                  <a:lnTo>
                    <a:pt x="47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1" name="Google Shape;1571;p10"/>
            <p:cNvSpPr/>
            <p:nvPr/>
          </p:nvSpPr>
          <p:spPr>
            <a:xfrm>
              <a:off x="1973400" y="2674850"/>
              <a:ext cx="68200" cy="42100"/>
            </a:xfrm>
            <a:custGeom>
              <a:rect b="b" l="l" r="r" t="t"/>
              <a:pathLst>
                <a:path extrusionOk="0" h="1684" w="2728">
                  <a:moveTo>
                    <a:pt x="236" y="135"/>
                  </a:moveTo>
                  <a:lnTo>
                    <a:pt x="640" y="168"/>
                  </a:lnTo>
                  <a:lnTo>
                    <a:pt x="1785" y="202"/>
                  </a:lnTo>
                  <a:lnTo>
                    <a:pt x="2189" y="202"/>
                  </a:lnTo>
                  <a:lnTo>
                    <a:pt x="2391" y="236"/>
                  </a:lnTo>
                  <a:lnTo>
                    <a:pt x="2492" y="236"/>
                  </a:lnTo>
                  <a:lnTo>
                    <a:pt x="2559" y="269"/>
                  </a:lnTo>
                  <a:lnTo>
                    <a:pt x="2593" y="404"/>
                  </a:lnTo>
                  <a:lnTo>
                    <a:pt x="2593" y="539"/>
                  </a:lnTo>
                  <a:lnTo>
                    <a:pt x="2593" y="808"/>
                  </a:lnTo>
                  <a:lnTo>
                    <a:pt x="2593" y="1414"/>
                  </a:lnTo>
                  <a:lnTo>
                    <a:pt x="2559" y="1448"/>
                  </a:lnTo>
                  <a:lnTo>
                    <a:pt x="2492" y="1515"/>
                  </a:lnTo>
                  <a:lnTo>
                    <a:pt x="2290" y="1549"/>
                  </a:lnTo>
                  <a:lnTo>
                    <a:pt x="1616" y="1549"/>
                  </a:lnTo>
                  <a:lnTo>
                    <a:pt x="909" y="1481"/>
                  </a:lnTo>
                  <a:lnTo>
                    <a:pt x="472" y="1448"/>
                  </a:lnTo>
                  <a:lnTo>
                    <a:pt x="371" y="1414"/>
                  </a:lnTo>
                  <a:lnTo>
                    <a:pt x="303" y="1313"/>
                  </a:lnTo>
                  <a:lnTo>
                    <a:pt x="236" y="1178"/>
                  </a:lnTo>
                  <a:lnTo>
                    <a:pt x="236" y="1044"/>
                  </a:lnTo>
                  <a:lnTo>
                    <a:pt x="202" y="707"/>
                  </a:lnTo>
                  <a:lnTo>
                    <a:pt x="202" y="438"/>
                  </a:lnTo>
                  <a:lnTo>
                    <a:pt x="236" y="303"/>
                  </a:lnTo>
                  <a:lnTo>
                    <a:pt x="202" y="135"/>
                  </a:lnTo>
                  <a:close/>
                  <a:moveTo>
                    <a:pt x="236" y="0"/>
                  </a:moveTo>
                  <a:lnTo>
                    <a:pt x="34" y="34"/>
                  </a:lnTo>
                  <a:lnTo>
                    <a:pt x="0" y="67"/>
                  </a:lnTo>
                  <a:lnTo>
                    <a:pt x="0" y="101"/>
                  </a:lnTo>
                  <a:lnTo>
                    <a:pt x="0" y="135"/>
                  </a:lnTo>
                  <a:lnTo>
                    <a:pt x="34" y="168"/>
                  </a:lnTo>
                  <a:lnTo>
                    <a:pt x="101" y="168"/>
                  </a:lnTo>
                  <a:lnTo>
                    <a:pt x="101" y="202"/>
                  </a:lnTo>
                  <a:lnTo>
                    <a:pt x="101" y="303"/>
                  </a:lnTo>
                  <a:lnTo>
                    <a:pt x="68" y="471"/>
                  </a:lnTo>
                  <a:lnTo>
                    <a:pt x="68" y="673"/>
                  </a:lnTo>
                  <a:lnTo>
                    <a:pt x="101" y="1111"/>
                  </a:lnTo>
                  <a:lnTo>
                    <a:pt x="202" y="1549"/>
                  </a:lnTo>
                  <a:lnTo>
                    <a:pt x="236" y="1582"/>
                  </a:lnTo>
                  <a:lnTo>
                    <a:pt x="573" y="1582"/>
                  </a:lnTo>
                  <a:lnTo>
                    <a:pt x="876" y="1616"/>
                  </a:lnTo>
                  <a:lnTo>
                    <a:pt x="1482" y="1683"/>
                  </a:lnTo>
                  <a:lnTo>
                    <a:pt x="2357" y="1683"/>
                  </a:lnTo>
                  <a:lnTo>
                    <a:pt x="2660" y="1616"/>
                  </a:lnTo>
                  <a:lnTo>
                    <a:pt x="2694" y="1582"/>
                  </a:lnTo>
                  <a:lnTo>
                    <a:pt x="2727" y="1549"/>
                  </a:lnTo>
                  <a:lnTo>
                    <a:pt x="2727" y="909"/>
                  </a:lnTo>
                  <a:lnTo>
                    <a:pt x="2727" y="572"/>
                  </a:lnTo>
                  <a:lnTo>
                    <a:pt x="2660" y="269"/>
                  </a:lnTo>
                  <a:lnTo>
                    <a:pt x="2626" y="168"/>
                  </a:lnTo>
                  <a:lnTo>
                    <a:pt x="2525" y="135"/>
                  </a:lnTo>
                  <a:lnTo>
                    <a:pt x="2424" y="101"/>
                  </a:lnTo>
                  <a:lnTo>
                    <a:pt x="1650" y="101"/>
                  </a:lnTo>
                  <a:lnTo>
                    <a:pt x="977" y="34"/>
                  </a:lnTo>
                  <a:lnTo>
                    <a:pt x="505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2" name="Google Shape;1572;p10"/>
            <p:cNvSpPr/>
            <p:nvPr/>
          </p:nvSpPr>
          <p:spPr>
            <a:xfrm>
              <a:off x="1915325" y="2794350"/>
              <a:ext cx="69050" cy="29500"/>
            </a:xfrm>
            <a:custGeom>
              <a:rect b="b" l="l" r="r" t="t"/>
              <a:pathLst>
                <a:path extrusionOk="0" h="1180" w="2762">
                  <a:moveTo>
                    <a:pt x="438" y="1"/>
                  </a:moveTo>
                  <a:lnTo>
                    <a:pt x="202" y="68"/>
                  </a:lnTo>
                  <a:lnTo>
                    <a:pt x="101" y="102"/>
                  </a:lnTo>
                  <a:lnTo>
                    <a:pt x="34" y="169"/>
                  </a:lnTo>
                  <a:lnTo>
                    <a:pt x="0" y="237"/>
                  </a:lnTo>
                  <a:lnTo>
                    <a:pt x="34" y="270"/>
                  </a:lnTo>
                  <a:lnTo>
                    <a:pt x="101" y="270"/>
                  </a:lnTo>
                  <a:lnTo>
                    <a:pt x="135" y="237"/>
                  </a:lnTo>
                  <a:lnTo>
                    <a:pt x="202" y="203"/>
                  </a:lnTo>
                  <a:lnTo>
                    <a:pt x="303" y="169"/>
                  </a:lnTo>
                  <a:lnTo>
                    <a:pt x="539" y="136"/>
                  </a:lnTo>
                  <a:lnTo>
                    <a:pt x="977" y="169"/>
                  </a:lnTo>
                  <a:lnTo>
                    <a:pt x="1919" y="203"/>
                  </a:lnTo>
                  <a:lnTo>
                    <a:pt x="2256" y="237"/>
                  </a:lnTo>
                  <a:lnTo>
                    <a:pt x="2391" y="270"/>
                  </a:lnTo>
                  <a:lnTo>
                    <a:pt x="2525" y="338"/>
                  </a:lnTo>
                  <a:lnTo>
                    <a:pt x="2593" y="371"/>
                  </a:lnTo>
                  <a:lnTo>
                    <a:pt x="2626" y="439"/>
                  </a:lnTo>
                  <a:lnTo>
                    <a:pt x="2660" y="607"/>
                  </a:lnTo>
                  <a:lnTo>
                    <a:pt x="2626" y="910"/>
                  </a:lnTo>
                  <a:lnTo>
                    <a:pt x="2660" y="1179"/>
                  </a:lnTo>
                  <a:lnTo>
                    <a:pt x="2761" y="1179"/>
                  </a:lnTo>
                  <a:lnTo>
                    <a:pt x="2761" y="708"/>
                  </a:lnTo>
                  <a:lnTo>
                    <a:pt x="2761" y="439"/>
                  </a:lnTo>
                  <a:lnTo>
                    <a:pt x="2727" y="371"/>
                  </a:lnTo>
                  <a:lnTo>
                    <a:pt x="2660" y="270"/>
                  </a:lnTo>
                  <a:lnTo>
                    <a:pt x="2593" y="237"/>
                  </a:lnTo>
                  <a:lnTo>
                    <a:pt x="2525" y="169"/>
                  </a:lnTo>
                  <a:lnTo>
                    <a:pt x="2256" y="102"/>
                  </a:lnTo>
                  <a:lnTo>
                    <a:pt x="1919" y="68"/>
                  </a:lnTo>
                  <a:lnTo>
                    <a:pt x="1583" y="68"/>
                  </a:lnTo>
                  <a:lnTo>
                    <a:pt x="909" y="3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3" name="Google Shape;1573;p10"/>
            <p:cNvSpPr/>
            <p:nvPr/>
          </p:nvSpPr>
          <p:spPr>
            <a:xfrm>
              <a:off x="2033150" y="2721975"/>
              <a:ext cx="65675" cy="66525"/>
            </a:xfrm>
            <a:custGeom>
              <a:rect b="b" l="l" r="r" t="t"/>
              <a:pathLst>
                <a:path extrusionOk="0" h="2661" w="2627">
                  <a:moveTo>
                    <a:pt x="2122" y="135"/>
                  </a:moveTo>
                  <a:lnTo>
                    <a:pt x="2257" y="169"/>
                  </a:lnTo>
                  <a:lnTo>
                    <a:pt x="2358" y="236"/>
                  </a:lnTo>
                  <a:lnTo>
                    <a:pt x="2425" y="337"/>
                  </a:lnTo>
                  <a:lnTo>
                    <a:pt x="2492" y="539"/>
                  </a:lnTo>
                  <a:lnTo>
                    <a:pt x="2492" y="741"/>
                  </a:lnTo>
                  <a:lnTo>
                    <a:pt x="2492" y="1179"/>
                  </a:lnTo>
                  <a:lnTo>
                    <a:pt x="2425" y="1718"/>
                  </a:lnTo>
                  <a:lnTo>
                    <a:pt x="2391" y="1953"/>
                  </a:lnTo>
                  <a:lnTo>
                    <a:pt x="2290" y="2223"/>
                  </a:lnTo>
                  <a:lnTo>
                    <a:pt x="2223" y="2324"/>
                  </a:lnTo>
                  <a:lnTo>
                    <a:pt x="2156" y="2391"/>
                  </a:lnTo>
                  <a:lnTo>
                    <a:pt x="2021" y="2458"/>
                  </a:lnTo>
                  <a:lnTo>
                    <a:pt x="1920" y="2492"/>
                  </a:lnTo>
                  <a:lnTo>
                    <a:pt x="1381" y="2492"/>
                  </a:lnTo>
                  <a:lnTo>
                    <a:pt x="472" y="2458"/>
                  </a:lnTo>
                  <a:lnTo>
                    <a:pt x="337" y="2425"/>
                  </a:lnTo>
                  <a:lnTo>
                    <a:pt x="236" y="2324"/>
                  </a:lnTo>
                  <a:lnTo>
                    <a:pt x="169" y="2223"/>
                  </a:lnTo>
                  <a:lnTo>
                    <a:pt x="135" y="2088"/>
                  </a:lnTo>
                  <a:lnTo>
                    <a:pt x="135" y="1785"/>
                  </a:lnTo>
                  <a:lnTo>
                    <a:pt x="169" y="1516"/>
                  </a:lnTo>
                  <a:lnTo>
                    <a:pt x="169" y="741"/>
                  </a:lnTo>
                  <a:lnTo>
                    <a:pt x="203" y="472"/>
                  </a:lnTo>
                  <a:lnTo>
                    <a:pt x="169" y="337"/>
                  </a:lnTo>
                  <a:lnTo>
                    <a:pt x="135" y="202"/>
                  </a:lnTo>
                  <a:lnTo>
                    <a:pt x="169" y="202"/>
                  </a:lnTo>
                  <a:lnTo>
                    <a:pt x="472" y="169"/>
                  </a:lnTo>
                  <a:lnTo>
                    <a:pt x="775" y="135"/>
                  </a:lnTo>
                  <a:close/>
                  <a:moveTo>
                    <a:pt x="506" y="0"/>
                  </a:moveTo>
                  <a:lnTo>
                    <a:pt x="135" y="68"/>
                  </a:lnTo>
                  <a:lnTo>
                    <a:pt x="135" y="101"/>
                  </a:lnTo>
                  <a:lnTo>
                    <a:pt x="102" y="101"/>
                  </a:lnTo>
                  <a:lnTo>
                    <a:pt x="68" y="135"/>
                  </a:lnTo>
                  <a:lnTo>
                    <a:pt x="34" y="573"/>
                  </a:lnTo>
                  <a:lnTo>
                    <a:pt x="34" y="1010"/>
                  </a:lnTo>
                  <a:lnTo>
                    <a:pt x="34" y="1852"/>
                  </a:lnTo>
                  <a:lnTo>
                    <a:pt x="1" y="2088"/>
                  </a:lnTo>
                  <a:lnTo>
                    <a:pt x="34" y="2290"/>
                  </a:lnTo>
                  <a:lnTo>
                    <a:pt x="68" y="2357"/>
                  </a:lnTo>
                  <a:lnTo>
                    <a:pt x="102" y="2458"/>
                  </a:lnTo>
                  <a:lnTo>
                    <a:pt x="169" y="2526"/>
                  </a:lnTo>
                  <a:lnTo>
                    <a:pt x="270" y="2559"/>
                  </a:lnTo>
                  <a:lnTo>
                    <a:pt x="573" y="2627"/>
                  </a:lnTo>
                  <a:lnTo>
                    <a:pt x="876" y="2660"/>
                  </a:lnTo>
                  <a:lnTo>
                    <a:pt x="1482" y="2627"/>
                  </a:lnTo>
                  <a:lnTo>
                    <a:pt x="1718" y="2627"/>
                  </a:lnTo>
                  <a:lnTo>
                    <a:pt x="1987" y="2593"/>
                  </a:lnTo>
                  <a:lnTo>
                    <a:pt x="2122" y="2559"/>
                  </a:lnTo>
                  <a:lnTo>
                    <a:pt x="2223" y="2526"/>
                  </a:lnTo>
                  <a:lnTo>
                    <a:pt x="2324" y="2458"/>
                  </a:lnTo>
                  <a:lnTo>
                    <a:pt x="2391" y="2357"/>
                  </a:lnTo>
                  <a:lnTo>
                    <a:pt x="2526" y="2088"/>
                  </a:lnTo>
                  <a:lnTo>
                    <a:pt x="2560" y="1819"/>
                  </a:lnTo>
                  <a:lnTo>
                    <a:pt x="2593" y="1246"/>
                  </a:lnTo>
                  <a:lnTo>
                    <a:pt x="2627" y="707"/>
                  </a:lnTo>
                  <a:lnTo>
                    <a:pt x="2627" y="438"/>
                  </a:lnTo>
                  <a:lnTo>
                    <a:pt x="2593" y="337"/>
                  </a:lnTo>
                  <a:lnTo>
                    <a:pt x="2526" y="202"/>
                  </a:lnTo>
                  <a:lnTo>
                    <a:pt x="2459" y="135"/>
                  </a:lnTo>
                  <a:lnTo>
                    <a:pt x="2358" y="68"/>
                  </a:lnTo>
                  <a:lnTo>
                    <a:pt x="2257" y="34"/>
                  </a:lnTo>
                  <a:lnTo>
                    <a:pt x="215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4" name="Google Shape;1574;p10"/>
            <p:cNvSpPr/>
            <p:nvPr/>
          </p:nvSpPr>
          <p:spPr>
            <a:xfrm>
              <a:off x="1913625" y="2764050"/>
              <a:ext cx="10125" cy="13500"/>
            </a:xfrm>
            <a:custGeom>
              <a:rect b="b" l="l" r="r" t="t"/>
              <a:pathLst>
                <a:path extrusionOk="0" h="540" w="405">
                  <a:moveTo>
                    <a:pt x="1" y="1"/>
                  </a:moveTo>
                  <a:lnTo>
                    <a:pt x="1" y="68"/>
                  </a:lnTo>
                  <a:lnTo>
                    <a:pt x="1" y="169"/>
                  </a:lnTo>
                  <a:lnTo>
                    <a:pt x="35" y="237"/>
                  </a:lnTo>
                  <a:lnTo>
                    <a:pt x="68" y="270"/>
                  </a:lnTo>
                  <a:lnTo>
                    <a:pt x="237" y="270"/>
                  </a:lnTo>
                  <a:lnTo>
                    <a:pt x="270" y="338"/>
                  </a:lnTo>
                  <a:lnTo>
                    <a:pt x="270" y="405"/>
                  </a:lnTo>
                  <a:lnTo>
                    <a:pt x="102" y="405"/>
                  </a:lnTo>
                  <a:lnTo>
                    <a:pt x="68" y="371"/>
                  </a:lnTo>
                  <a:lnTo>
                    <a:pt x="35" y="405"/>
                  </a:lnTo>
                  <a:lnTo>
                    <a:pt x="1" y="439"/>
                  </a:lnTo>
                  <a:lnTo>
                    <a:pt x="1" y="506"/>
                  </a:lnTo>
                  <a:lnTo>
                    <a:pt x="35" y="540"/>
                  </a:lnTo>
                  <a:lnTo>
                    <a:pt x="304" y="540"/>
                  </a:lnTo>
                  <a:lnTo>
                    <a:pt x="338" y="506"/>
                  </a:lnTo>
                  <a:lnTo>
                    <a:pt x="371" y="472"/>
                  </a:lnTo>
                  <a:lnTo>
                    <a:pt x="405" y="371"/>
                  </a:lnTo>
                  <a:lnTo>
                    <a:pt x="405" y="270"/>
                  </a:lnTo>
                  <a:lnTo>
                    <a:pt x="371" y="203"/>
                  </a:lnTo>
                  <a:lnTo>
                    <a:pt x="304" y="169"/>
                  </a:lnTo>
                  <a:lnTo>
                    <a:pt x="237" y="136"/>
                  </a:lnTo>
                  <a:lnTo>
                    <a:pt x="136" y="136"/>
                  </a:lnTo>
                  <a:lnTo>
                    <a:pt x="136" y="102"/>
                  </a:lnTo>
                  <a:lnTo>
                    <a:pt x="237" y="102"/>
                  </a:lnTo>
                  <a:lnTo>
                    <a:pt x="304" y="68"/>
                  </a:lnTo>
                  <a:lnTo>
                    <a:pt x="405" y="35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5" name="Google Shape;1575;p10"/>
            <p:cNvSpPr/>
            <p:nvPr/>
          </p:nvSpPr>
          <p:spPr>
            <a:xfrm>
              <a:off x="1959075" y="2722825"/>
              <a:ext cx="63175" cy="66500"/>
            </a:xfrm>
            <a:custGeom>
              <a:rect b="b" l="l" r="r" t="t"/>
              <a:pathLst>
                <a:path extrusionOk="0" h="2660" w="2527">
                  <a:moveTo>
                    <a:pt x="2122" y="135"/>
                  </a:moveTo>
                  <a:lnTo>
                    <a:pt x="2257" y="202"/>
                  </a:lnTo>
                  <a:lnTo>
                    <a:pt x="2324" y="337"/>
                  </a:lnTo>
                  <a:lnTo>
                    <a:pt x="2391" y="471"/>
                  </a:lnTo>
                  <a:lnTo>
                    <a:pt x="2425" y="673"/>
                  </a:lnTo>
                  <a:lnTo>
                    <a:pt x="2425" y="1044"/>
                  </a:lnTo>
                  <a:lnTo>
                    <a:pt x="2391" y="1347"/>
                  </a:lnTo>
                  <a:lnTo>
                    <a:pt x="2391" y="1818"/>
                  </a:lnTo>
                  <a:lnTo>
                    <a:pt x="2391" y="2054"/>
                  </a:lnTo>
                  <a:lnTo>
                    <a:pt x="2358" y="2290"/>
                  </a:lnTo>
                  <a:lnTo>
                    <a:pt x="2290" y="2424"/>
                  </a:lnTo>
                  <a:lnTo>
                    <a:pt x="2189" y="2492"/>
                  </a:lnTo>
                  <a:lnTo>
                    <a:pt x="1886" y="2492"/>
                  </a:lnTo>
                  <a:lnTo>
                    <a:pt x="1550" y="2458"/>
                  </a:lnTo>
                  <a:lnTo>
                    <a:pt x="1280" y="2424"/>
                  </a:lnTo>
                  <a:lnTo>
                    <a:pt x="674" y="2424"/>
                  </a:lnTo>
                  <a:lnTo>
                    <a:pt x="371" y="2458"/>
                  </a:lnTo>
                  <a:lnTo>
                    <a:pt x="203" y="2424"/>
                  </a:lnTo>
                  <a:lnTo>
                    <a:pt x="136" y="2391"/>
                  </a:lnTo>
                  <a:lnTo>
                    <a:pt x="136" y="2323"/>
                  </a:lnTo>
                  <a:lnTo>
                    <a:pt x="136" y="2054"/>
                  </a:lnTo>
                  <a:lnTo>
                    <a:pt x="136" y="1785"/>
                  </a:lnTo>
                  <a:lnTo>
                    <a:pt x="203" y="1246"/>
                  </a:lnTo>
                  <a:lnTo>
                    <a:pt x="237" y="774"/>
                  </a:lnTo>
                  <a:lnTo>
                    <a:pt x="203" y="269"/>
                  </a:lnTo>
                  <a:lnTo>
                    <a:pt x="472" y="202"/>
                  </a:lnTo>
                  <a:lnTo>
                    <a:pt x="1449" y="202"/>
                  </a:lnTo>
                  <a:lnTo>
                    <a:pt x="1684" y="135"/>
                  </a:lnTo>
                  <a:close/>
                  <a:moveTo>
                    <a:pt x="1684" y="0"/>
                  </a:moveTo>
                  <a:lnTo>
                    <a:pt x="1247" y="67"/>
                  </a:lnTo>
                  <a:lnTo>
                    <a:pt x="472" y="67"/>
                  </a:lnTo>
                  <a:lnTo>
                    <a:pt x="237" y="135"/>
                  </a:lnTo>
                  <a:lnTo>
                    <a:pt x="237" y="101"/>
                  </a:lnTo>
                  <a:lnTo>
                    <a:pt x="203" y="67"/>
                  </a:lnTo>
                  <a:lnTo>
                    <a:pt x="169" y="67"/>
                  </a:lnTo>
                  <a:lnTo>
                    <a:pt x="136" y="101"/>
                  </a:lnTo>
                  <a:lnTo>
                    <a:pt x="102" y="404"/>
                  </a:lnTo>
                  <a:lnTo>
                    <a:pt x="68" y="741"/>
                  </a:lnTo>
                  <a:lnTo>
                    <a:pt x="68" y="1044"/>
                  </a:lnTo>
                  <a:lnTo>
                    <a:pt x="68" y="1347"/>
                  </a:lnTo>
                  <a:lnTo>
                    <a:pt x="1" y="1953"/>
                  </a:lnTo>
                  <a:lnTo>
                    <a:pt x="1" y="2222"/>
                  </a:lnTo>
                  <a:lnTo>
                    <a:pt x="1" y="2525"/>
                  </a:lnTo>
                  <a:lnTo>
                    <a:pt x="35" y="2559"/>
                  </a:lnTo>
                  <a:lnTo>
                    <a:pt x="68" y="2593"/>
                  </a:lnTo>
                  <a:lnTo>
                    <a:pt x="674" y="2593"/>
                  </a:lnTo>
                  <a:lnTo>
                    <a:pt x="1280" y="2559"/>
                  </a:lnTo>
                  <a:lnTo>
                    <a:pt x="1516" y="2593"/>
                  </a:lnTo>
                  <a:lnTo>
                    <a:pt x="1752" y="2626"/>
                  </a:lnTo>
                  <a:lnTo>
                    <a:pt x="1987" y="2660"/>
                  </a:lnTo>
                  <a:lnTo>
                    <a:pt x="2223" y="2660"/>
                  </a:lnTo>
                  <a:lnTo>
                    <a:pt x="2290" y="2626"/>
                  </a:lnTo>
                  <a:lnTo>
                    <a:pt x="2358" y="2593"/>
                  </a:lnTo>
                  <a:lnTo>
                    <a:pt x="2459" y="2458"/>
                  </a:lnTo>
                  <a:lnTo>
                    <a:pt x="2526" y="2290"/>
                  </a:lnTo>
                  <a:lnTo>
                    <a:pt x="2526" y="2088"/>
                  </a:lnTo>
                  <a:lnTo>
                    <a:pt x="2526" y="1650"/>
                  </a:lnTo>
                  <a:lnTo>
                    <a:pt x="2526" y="1347"/>
                  </a:lnTo>
                  <a:lnTo>
                    <a:pt x="2526" y="976"/>
                  </a:lnTo>
                  <a:lnTo>
                    <a:pt x="2526" y="572"/>
                  </a:lnTo>
                  <a:lnTo>
                    <a:pt x="2459" y="370"/>
                  </a:lnTo>
                  <a:lnTo>
                    <a:pt x="2391" y="202"/>
                  </a:lnTo>
                  <a:lnTo>
                    <a:pt x="2257" y="101"/>
                  </a:lnTo>
                  <a:lnTo>
                    <a:pt x="2088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6" name="Google Shape;1576;p10"/>
            <p:cNvSpPr/>
            <p:nvPr/>
          </p:nvSpPr>
          <p:spPr>
            <a:xfrm>
              <a:off x="1895950" y="2673150"/>
              <a:ext cx="69900" cy="43800"/>
            </a:xfrm>
            <a:custGeom>
              <a:rect b="b" l="l" r="r" t="t"/>
              <a:pathLst>
                <a:path extrusionOk="0" h="1752" w="2796">
                  <a:moveTo>
                    <a:pt x="506" y="102"/>
                  </a:moveTo>
                  <a:lnTo>
                    <a:pt x="910" y="135"/>
                  </a:lnTo>
                  <a:lnTo>
                    <a:pt x="1381" y="169"/>
                  </a:lnTo>
                  <a:lnTo>
                    <a:pt x="1819" y="203"/>
                  </a:lnTo>
                  <a:lnTo>
                    <a:pt x="2156" y="236"/>
                  </a:lnTo>
                  <a:lnTo>
                    <a:pt x="2492" y="236"/>
                  </a:lnTo>
                  <a:lnTo>
                    <a:pt x="2560" y="270"/>
                  </a:lnTo>
                  <a:lnTo>
                    <a:pt x="2593" y="337"/>
                  </a:lnTo>
                  <a:lnTo>
                    <a:pt x="2661" y="607"/>
                  </a:lnTo>
                  <a:lnTo>
                    <a:pt x="2661" y="876"/>
                  </a:lnTo>
                  <a:lnTo>
                    <a:pt x="2661" y="1078"/>
                  </a:lnTo>
                  <a:lnTo>
                    <a:pt x="2661" y="1246"/>
                  </a:lnTo>
                  <a:lnTo>
                    <a:pt x="2627" y="1448"/>
                  </a:lnTo>
                  <a:lnTo>
                    <a:pt x="2593" y="1516"/>
                  </a:lnTo>
                  <a:lnTo>
                    <a:pt x="2560" y="1549"/>
                  </a:lnTo>
                  <a:lnTo>
                    <a:pt x="2425" y="1617"/>
                  </a:lnTo>
                  <a:lnTo>
                    <a:pt x="2156" y="1617"/>
                  </a:lnTo>
                  <a:lnTo>
                    <a:pt x="1718" y="1583"/>
                  </a:lnTo>
                  <a:lnTo>
                    <a:pt x="1482" y="1549"/>
                  </a:lnTo>
                  <a:lnTo>
                    <a:pt x="1280" y="1549"/>
                  </a:lnTo>
                  <a:lnTo>
                    <a:pt x="708" y="1617"/>
                  </a:lnTo>
                  <a:lnTo>
                    <a:pt x="472" y="1583"/>
                  </a:lnTo>
                  <a:lnTo>
                    <a:pt x="405" y="1583"/>
                  </a:lnTo>
                  <a:lnTo>
                    <a:pt x="371" y="1549"/>
                  </a:lnTo>
                  <a:lnTo>
                    <a:pt x="338" y="1482"/>
                  </a:lnTo>
                  <a:lnTo>
                    <a:pt x="304" y="1280"/>
                  </a:lnTo>
                  <a:lnTo>
                    <a:pt x="304" y="741"/>
                  </a:lnTo>
                  <a:lnTo>
                    <a:pt x="304" y="203"/>
                  </a:lnTo>
                  <a:lnTo>
                    <a:pt x="304" y="169"/>
                  </a:lnTo>
                  <a:lnTo>
                    <a:pt x="270" y="135"/>
                  </a:lnTo>
                  <a:lnTo>
                    <a:pt x="506" y="102"/>
                  </a:lnTo>
                  <a:close/>
                  <a:moveTo>
                    <a:pt x="338" y="1"/>
                  </a:moveTo>
                  <a:lnTo>
                    <a:pt x="169" y="34"/>
                  </a:lnTo>
                  <a:lnTo>
                    <a:pt x="35" y="135"/>
                  </a:lnTo>
                  <a:lnTo>
                    <a:pt x="1" y="169"/>
                  </a:lnTo>
                  <a:lnTo>
                    <a:pt x="35" y="203"/>
                  </a:lnTo>
                  <a:lnTo>
                    <a:pt x="68" y="236"/>
                  </a:lnTo>
                  <a:lnTo>
                    <a:pt x="102" y="203"/>
                  </a:lnTo>
                  <a:lnTo>
                    <a:pt x="203" y="169"/>
                  </a:lnTo>
                  <a:lnTo>
                    <a:pt x="237" y="152"/>
                  </a:lnTo>
                  <a:lnTo>
                    <a:pt x="237" y="152"/>
                  </a:lnTo>
                  <a:lnTo>
                    <a:pt x="237" y="169"/>
                  </a:lnTo>
                  <a:lnTo>
                    <a:pt x="169" y="506"/>
                  </a:lnTo>
                  <a:lnTo>
                    <a:pt x="136" y="809"/>
                  </a:lnTo>
                  <a:lnTo>
                    <a:pt x="136" y="1011"/>
                  </a:lnTo>
                  <a:lnTo>
                    <a:pt x="169" y="1213"/>
                  </a:lnTo>
                  <a:lnTo>
                    <a:pt x="169" y="1415"/>
                  </a:lnTo>
                  <a:lnTo>
                    <a:pt x="169" y="1617"/>
                  </a:lnTo>
                  <a:lnTo>
                    <a:pt x="203" y="1684"/>
                  </a:lnTo>
                  <a:lnTo>
                    <a:pt x="237" y="1684"/>
                  </a:lnTo>
                  <a:lnTo>
                    <a:pt x="540" y="1718"/>
                  </a:lnTo>
                  <a:lnTo>
                    <a:pt x="843" y="1718"/>
                  </a:lnTo>
                  <a:lnTo>
                    <a:pt x="1482" y="1684"/>
                  </a:lnTo>
                  <a:lnTo>
                    <a:pt x="1718" y="1718"/>
                  </a:lnTo>
                  <a:lnTo>
                    <a:pt x="1954" y="1751"/>
                  </a:lnTo>
                  <a:lnTo>
                    <a:pt x="2459" y="1751"/>
                  </a:lnTo>
                  <a:lnTo>
                    <a:pt x="2593" y="1684"/>
                  </a:lnTo>
                  <a:lnTo>
                    <a:pt x="2728" y="1583"/>
                  </a:lnTo>
                  <a:lnTo>
                    <a:pt x="2762" y="1415"/>
                  </a:lnTo>
                  <a:lnTo>
                    <a:pt x="2795" y="1213"/>
                  </a:lnTo>
                  <a:lnTo>
                    <a:pt x="2795" y="842"/>
                  </a:lnTo>
                  <a:lnTo>
                    <a:pt x="2762" y="506"/>
                  </a:lnTo>
                  <a:lnTo>
                    <a:pt x="2694" y="304"/>
                  </a:lnTo>
                  <a:lnTo>
                    <a:pt x="2627" y="203"/>
                  </a:lnTo>
                  <a:lnTo>
                    <a:pt x="2560" y="135"/>
                  </a:lnTo>
                  <a:lnTo>
                    <a:pt x="2391" y="102"/>
                  </a:lnTo>
                  <a:lnTo>
                    <a:pt x="2223" y="135"/>
                  </a:lnTo>
                  <a:lnTo>
                    <a:pt x="2088" y="135"/>
                  </a:lnTo>
                  <a:lnTo>
                    <a:pt x="1920" y="102"/>
                  </a:lnTo>
                  <a:lnTo>
                    <a:pt x="1617" y="68"/>
                  </a:lnTo>
                  <a:lnTo>
                    <a:pt x="1146" y="34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7" name="Google Shape;1577;p10"/>
            <p:cNvSpPr/>
            <p:nvPr/>
          </p:nvSpPr>
          <p:spPr>
            <a:xfrm>
              <a:off x="1847975" y="2798575"/>
              <a:ext cx="64000" cy="25275"/>
            </a:xfrm>
            <a:custGeom>
              <a:rect b="b" l="l" r="r" t="t"/>
              <a:pathLst>
                <a:path extrusionOk="0" h="1011" w="2560">
                  <a:moveTo>
                    <a:pt x="1314" y="0"/>
                  </a:moveTo>
                  <a:lnTo>
                    <a:pt x="135" y="34"/>
                  </a:lnTo>
                  <a:lnTo>
                    <a:pt x="102" y="68"/>
                  </a:lnTo>
                  <a:lnTo>
                    <a:pt x="68" y="68"/>
                  </a:lnTo>
                  <a:lnTo>
                    <a:pt x="1" y="270"/>
                  </a:lnTo>
                  <a:lnTo>
                    <a:pt x="1" y="472"/>
                  </a:lnTo>
                  <a:lnTo>
                    <a:pt x="34" y="909"/>
                  </a:lnTo>
                  <a:lnTo>
                    <a:pt x="34" y="1010"/>
                  </a:lnTo>
                  <a:lnTo>
                    <a:pt x="169" y="1010"/>
                  </a:lnTo>
                  <a:lnTo>
                    <a:pt x="135" y="606"/>
                  </a:lnTo>
                  <a:lnTo>
                    <a:pt x="102" y="371"/>
                  </a:lnTo>
                  <a:lnTo>
                    <a:pt x="135" y="169"/>
                  </a:lnTo>
                  <a:lnTo>
                    <a:pt x="1280" y="135"/>
                  </a:lnTo>
                  <a:lnTo>
                    <a:pt x="1920" y="101"/>
                  </a:lnTo>
                  <a:lnTo>
                    <a:pt x="2257" y="101"/>
                  </a:lnTo>
                  <a:lnTo>
                    <a:pt x="2391" y="135"/>
                  </a:lnTo>
                  <a:lnTo>
                    <a:pt x="2425" y="169"/>
                  </a:lnTo>
                  <a:lnTo>
                    <a:pt x="2459" y="1010"/>
                  </a:lnTo>
                  <a:lnTo>
                    <a:pt x="2560" y="1010"/>
                  </a:lnTo>
                  <a:lnTo>
                    <a:pt x="2526" y="34"/>
                  </a:lnTo>
                  <a:lnTo>
                    <a:pt x="2526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8" name="Google Shape;1578;p10"/>
            <p:cNvSpPr/>
            <p:nvPr/>
          </p:nvSpPr>
          <p:spPr>
            <a:xfrm>
              <a:off x="457500" y="2411375"/>
              <a:ext cx="14325" cy="12650"/>
            </a:xfrm>
            <a:custGeom>
              <a:rect b="b" l="l" r="r" t="t"/>
              <a:pathLst>
                <a:path extrusionOk="0" h="506" w="573">
                  <a:moveTo>
                    <a:pt x="101" y="1"/>
                  </a:moveTo>
                  <a:lnTo>
                    <a:pt x="34" y="35"/>
                  </a:lnTo>
                  <a:lnTo>
                    <a:pt x="0" y="102"/>
                  </a:lnTo>
                  <a:lnTo>
                    <a:pt x="34" y="136"/>
                  </a:lnTo>
                  <a:lnTo>
                    <a:pt x="101" y="237"/>
                  </a:lnTo>
                  <a:lnTo>
                    <a:pt x="202" y="338"/>
                  </a:lnTo>
                  <a:lnTo>
                    <a:pt x="303" y="439"/>
                  </a:lnTo>
                  <a:lnTo>
                    <a:pt x="438" y="506"/>
                  </a:lnTo>
                  <a:lnTo>
                    <a:pt x="505" y="506"/>
                  </a:lnTo>
                  <a:lnTo>
                    <a:pt x="539" y="439"/>
                  </a:lnTo>
                  <a:lnTo>
                    <a:pt x="573" y="371"/>
                  </a:lnTo>
                  <a:lnTo>
                    <a:pt x="539" y="304"/>
                  </a:lnTo>
                  <a:lnTo>
                    <a:pt x="337" y="169"/>
                  </a:lnTo>
                  <a:lnTo>
                    <a:pt x="135" y="35"/>
                  </a:lnTo>
                  <a:lnTo>
                    <a:pt x="101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9" name="Google Shape;1579;p10"/>
            <p:cNvSpPr/>
            <p:nvPr/>
          </p:nvSpPr>
          <p:spPr>
            <a:xfrm>
              <a:off x="438125" y="2432425"/>
              <a:ext cx="19400" cy="6750"/>
            </a:xfrm>
            <a:custGeom>
              <a:rect b="b" l="l" r="r" t="t"/>
              <a:pathLst>
                <a:path extrusionOk="0" h="270" w="776">
                  <a:moveTo>
                    <a:pt x="169" y="1"/>
                  </a:moveTo>
                  <a:lnTo>
                    <a:pt x="68" y="34"/>
                  </a:lnTo>
                  <a:lnTo>
                    <a:pt x="1" y="102"/>
                  </a:lnTo>
                  <a:lnTo>
                    <a:pt x="1" y="135"/>
                  </a:lnTo>
                  <a:lnTo>
                    <a:pt x="35" y="169"/>
                  </a:lnTo>
                  <a:lnTo>
                    <a:pt x="169" y="203"/>
                  </a:lnTo>
                  <a:lnTo>
                    <a:pt x="371" y="203"/>
                  </a:lnTo>
                  <a:lnTo>
                    <a:pt x="573" y="270"/>
                  </a:lnTo>
                  <a:lnTo>
                    <a:pt x="674" y="270"/>
                  </a:lnTo>
                  <a:lnTo>
                    <a:pt x="742" y="236"/>
                  </a:lnTo>
                  <a:lnTo>
                    <a:pt x="775" y="203"/>
                  </a:lnTo>
                  <a:lnTo>
                    <a:pt x="775" y="135"/>
                  </a:lnTo>
                  <a:lnTo>
                    <a:pt x="742" y="68"/>
                  </a:lnTo>
                  <a:lnTo>
                    <a:pt x="641" y="34"/>
                  </a:lnTo>
                  <a:lnTo>
                    <a:pt x="40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0" name="Google Shape;1580;p10"/>
            <p:cNvSpPr/>
            <p:nvPr/>
          </p:nvSpPr>
          <p:spPr>
            <a:xfrm>
              <a:off x="408675" y="2075550"/>
              <a:ext cx="73250" cy="76625"/>
            </a:xfrm>
            <a:custGeom>
              <a:rect b="b" l="l" r="r" t="t"/>
              <a:pathLst>
                <a:path extrusionOk="0" h="3065" w="2930">
                  <a:moveTo>
                    <a:pt x="1920" y="472"/>
                  </a:moveTo>
                  <a:lnTo>
                    <a:pt x="2391" y="505"/>
                  </a:lnTo>
                  <a:lnTo>
                    <a:pt x="2391" y="707"/>
                  </a:lnTo>
                  <a:lnTo>
                    <a:pt x="2391" y="943"/>
                  </a:lnTo>
                  <a:lnTo>
                    <a:pt x="2425" y="1347"/>
                  </a:lnTo>
                  <a:lnTo>
                    <a:pt x="2021" y="1347"/>
                  </a:lnTo>
                  <a:lnTo>
                    <a:pt x="1617" y="1381"/>
                  </a:lnTo>
                  <a:lnTo>
                    <a:pt x="1482" y="943"/>
                  </a:lnTo>
                  <a:lnTo>
                    <a:pt x="1381" y="472"/>
                  </a:lnTo>
                  <a:close/>
                  <a:moveTo>
                    <a:pt x="1078" y="539"/>
                  </a:moveTo>
                  <a:lnTo>
                    <a:pt x="1179" y="1010"/>
                  </a:lnTo>
                  <a:lnTo>
                    <a:pt x="1246" y="1414"/>
                  </a:lnTo>
                  <a:lnTo>
                    <a:pt x="1145" y="1414"/>
                  </a:lnTo>
                  <a:lnTo>
                    <a:pt x="775" y="1482"/>
                  </a:lnTo>
                  <a:lnTo>
                    <a:pt x="573" y="1515"/>
                  </a:lnTo>
                  <a:lnTo>
                    <a:pt x="404" y="1616"/>
                  </a:lnTo>
                  <a:lnTo>
                    <a:pt x="270" y="1179"/>
                  </a:lnTo>
                  <a:lnTo>
                    <a:pt x="202" y="1010"/>
                  </a:lnTo>
                  <a:lnTo>
                    <a:pt x="135" y="808"/>
                  </a:lnTo>
                  <a:lnTo>
                    <a:pt x="707" y="674"/>
                  </a:lnTo>
                  <a:lnTo>
                    <a:pt x="910" y="640"/>
                  </a:lnTo>
                  <a:lnTo>
                    <a:pt x="1011" y="606"/>
                  </a:lnTo>
                  <a:lnTo>
                    <a:pt x="1078" y="539"/>
                  </a:lnTo>
                  <a:close/>
                  <a:moveTo>
                    <a:pt x="2458" y="1616"/>
                  </a:moveTo>
                  <a:lnTo>
                    <a:pt x="2526" y="2189"/>
                  </a:lnTo>
                  <a:lnTo>
                    <a:pt x="2593" y="2458"/>
                  </a:lnTo>
                  <a:lnTo>
                    <a:pt x="2660" y="2727"/>
                  </a:lnTo>
                  <a:lnTo>
                    <a:pt x="2458" y="2694"/>
                  </a:lnTo>
                  <a:lnTo>
                    <a:pt x="2223" y="2694"/>
                  </a:lnTo>
                  <a:lnTo>
                    <a:pt x="1819" y="2727"/>
                  </a:lnTo>
                  <a:lnTo>
                    <a:pt x="1246" y="2727"/>
                  </a:lnTo>
                  <a:lnTo>
                    <a:pt x="674" y="2795"/>
                  </a:lnTo>
                  <a:lnTo>
                    <a:pt x="539" y="2290"/>
                  </a:lnTo>
                  <a:lnTo>
                    <a:pt x="438" y="1785"/>
                  </a:lnTo>
                  <a:lnTo>
                    <a:pt x="640" y="1785"/>
                  </a:lnTo>
                  <a:lnTo>
                    <a:pt x="876" y="1751"/>
                  </a:lnTo>
                  <a:lnTo>
                    <a:pt x="1314" y="1650"/>
                  </a:lnTo>
                  <a:lnTo>
                    <a:pt x="1381" y="1785"/>
                  </a:lnTo>
                  <a:lnTo>
                    <a:pt x="1482" y="1886"/>
                  </a:lnTo>
                  <a:lnTo>
                    <a:pt x="1583" y="1919"/>
                  </a:lnTo>
                  <a:lnTo>
                    <a:pt x="1650" y="1886"/>
                  </a:lnTo>
                  <a:lnTo>
                    <a:pt x="1684" y="1818"/>
                  </a:lnTo>
                  <a:lnTo>
                    <a:pt x="1718" y="1717"/>
                  </a:lnTo>
                  <a:lnTo>
                    <a:pt x="1684" y="1616"/>
                  </a:lnTo>
                  <a:close/>
                  <a:moveTo>
                    <a:pt x="1145" y="0"/>
                  </a:moveTo>
                  <a:lnTo>
                    <a:pt x="1112" y="68"/>
                  </a:lnTo>
                  <a:lnTo>
                    <a:pt x="1078" y="303"/>
                  </a:lnTo>
                  <a:lnTo>
                    <a:pt x="876" y="404"/>
                  </a:lnTo>
                  <a:lnTo>
                    <a:pt x="606" y="472"/>
                  </a:lnTo>
                  <a:lnTo>
                    <a:pt x="303" y="573"/>
                  </a:lnTo>
                  <a:lnTo>
                    <a:pt x="169" y="606"/>
                  </a:lnTo>
                  <a:lnTo>
                    <a:pt x="34" y="674"/>
                  </a:lnTo>
                  <a:lnTo>
                    <a:pt x="0" y="707"/>
                  </a:lnTo>
                  <a:lnTo>
                    <a:pt x="0" y="741"/>
                  </a:lnTo>
                  <a:lnTo>
                    <a:pt x="34" y="808"/>
                  </a:lnTo>
                  <a:lnTo>
                    <a:pt x="34" y="1078"/>
                  </a:lnTo>
                  <a:lnTo>
                    <a:pt x="34" y="1347"/>
                  </a:lnTo>
                  <a:lnTo>
                    <a:pt x="68" y="1616"/>
                  </a:lnTo>
                  <a:lnTo>
                    <a:pt x="135" y="1919"/>
                  </a:lnTo>
                  <a:lnTo>
                    <a:pt x="270" y="2458"/>
                  </a:lnTo>
                  <a:lnTo>
                    <a:pt x="438" y="2963"/>
                  </a:lnTo>
                  <a:lnTo>
                    <a:pt x="505" y="3031"/>
                  </a:lnTo>
                  <a:lnTo>
                    <a:pt x="573" y="3064"/>
                  </a:lnTo>
                  <a:lnTo>
                    <a:pt x="1179" y="2997"/>
                  </a:lnTo>
                  <a:lnTo>
                    <a:pt x="1819" y="2963"/>
                  </a:lnTo>
                  <a:lnTo>
                    <a:pt x="2357" y="2997"/>
                  </a:lnTo>
                  <a:lnTo>
                    <a:pt x="2627" y="2997"/>
                  </a:lnTo>
                  <a:lnTo>
                    <a:pt x="2896" y="2929"/>
                  </a:lnTo>
                  <a:lnTo>
                    <a:pt x="2930" y="2896"/>
                  </a:lnTo>
                  <a:lnTo>
                    <a:pt x="2930" y="2862"/>
                  </a:lnTo>
                  <a:lnTo>
                    <a:pt x="2930" y="2828"/>
                  </a:lnTo>
                  <a:lnTo>
                    <a:pt x="2896" y="2795"/>
                  </a:lnTo>
                  <a:lnTo>
                    <a:pt x="2862" y="2795"/>
                  </a:lnTo>
                  <a:lnTo>
                    <a:pt x="2862" y="2559"/>
                  </a:lnTo>
                  <a:lnTo>
                    <a:pt x="2795" y="2323"/>
                  </a:lnTo>
                  <a:lnTo>
                    <a:pt x="2694" y="1886"/>
                  </a:lnTo>
                  <a:lnTo>
                    <a:pt x="2593" y="1179"/>
                  </a:lnTo>
                  <a:lnTo>
                    <a:pt x="2559" y="438"/>
                  </a:lnTo>
                  <a:lnTo>
                    <a:pt x="2559" y="404"/>
                  </a:lnTo>
                  <a:lnTo>
                    <a:pt x="2559" y="371"/>
                  </a:lnTo>
                  <a:lnTo>
                    <a:pt x="2526" y="337"/>
                  </a:lnTo>
                  <a:lnTo>
                    <a:pt x="2492" y="303"/>
                  </a:lnTo>
                  <a:lnTo>
                    <a:pt x="2458" y="303"/>
                  </a:lnTo>
                  <a:lnTo>
                    <a:pt x="1920" y="236"/>
                  </a:lnTo>
                  <a:lnTo>
                    <a:pt x="1650" y="236"/>
                  </a:lnTo>
                  <a:lnTo>
                    <a:pt x="1347" y="270"/>
                  </a:lnTo>
                  <a:lnTo>
                    <a:pt x="1347" y="236"/>
                  </a:lnTo>
                  <a:lnTo>
                    <a:pt x="1314" y="135"/>
                  </a:lnTo>
                  <a:lnTo>
                    <a:pt x="1347" y="101"/>
                  </a:lnTo>
                  <a:lnTo>
                    <a:pt x="1347" y="34"/>
                  </a:lnTo>
                  <a:lnTo>
                    <a:pt x="1314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1" name="Google Shape;1581;p10"/>
            <p:cNvSpPr/>
            <p:nvPr/>
          </p:nvSpPr>
          <p:spPr>
            <a:xfrm>
              <a:off x="485275" y="2399600"/>
              <a:ext cx="6750" cy="16850"/>
            </a:xfrm>
            <a:custGeom>
              <a:rect b="b" l="l" r="r" t="t"/>
              <a:pathLst>
                <a:path extrusionOk="0" h="674" w="270">
                  <a:moveTo>
                    <a:pt x="68" y="1"/>
                  </a:moveTo>
                  <a:lnTo>
                    <a:pt x="34" y="34"/>
                  </a:lnTo>
                  <a:lnTo>
                    <a:pt x="0" y="169"/>
                  </a:lnTo>
                  <a:lnTo>
                    <a:pt x="0" y="337"/>
                  </a:lnTo>
                  <a:lnTo>
                    <a:pt x="0" y="472"/>
                  </a:lnTo>
                  <a:lnTo>
                    <a:pt x="68" y="607"/>
                  </a:lnTo>
                  <a:lnTo>
                    <a:pt x="68" y="640"/>
                  </a:lnTo>
                  <a:lnTo>
                    <a:pt x="101" y="674"/>
                  </a:lnTo>
                  <a:lnTo>
                    <a:pt x="202" y="640"/>
                  </a:lnTo>
                  <a:lnTo>
                    <a:pt x="270" y="607"/>
                  </a:lnTo>
                  <a:lnTo>
                    <a:pt x="270" y="506"/>
                  </a:lnTo>
                  <a:lnTo>
                    <a:pt x="236" y="304"/>
                  </a:lnTo>
                  <a:lnTo>
                    <a:pt x="202" y="169"/>
                  </a:lnTo>
                  <a:lnTo>
                    <a:pt x="169" y="34"/>
                  </a:lnTo>
                  <a:lnTo>
                    <a:pt x="135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2" name="Google Shape;1582;p10"/>
            <p:cNvSpPr/>
            <p:nvPr/>
          </p:nvSpPr>
          <p:spPr>
            <a:xfrm>
              <a:off x="483575" y="2424850"/>
              <a:ext cx="49700" cy="49700"/>
            </a:xfrm>
            <a:custGeom>
              <a:rect b="b" l="l" r="r" t="t"/>
              <a:pathLst>
                <a:path extrusionOk="0" h="1988" w="1988">
                  <a:moveTo>
                    <a:pt x="1213" y="1"/>
                  </a:moveTo>
                  <a:lnTo>
                    <a:pt x="1078" y="102"/>
                  </a:lnTo>
                  <a:lnTo>
                    <a:pt x="944" y="236"/>
                  </a:lnTo>
                  <a:lnTo>
                    <a:pt x="775" y="539"/>
                  </a:lnTo>
                  <a:lnTo>
                    <a:pt x="573" y="876"/>
                  </a:lnTo>
                  <a:lnTo>
                    <a:pt x="540" y="943"/>
                  </a:lnTo>
                  <a:lnTo>
                    <a:pt x="405" y="741"/>
                  </a:lnTo>
                  <a:lnTo>
                    <a:pt x="338" y="506"/>
                  </a:lnTo>
                  <a:lnTo>
                    <a:pt x="237" y="270"/>
                  </a:lnTo>
                  <a:lnTo>
                    <a:pt x="136" y="34"/>
                  </a:lnTo>
                  <a:lnTo>
                    <a:pt x="35" y="34"/>
                  </a:lnTo>
                  <a:lnTo>
                    <a:pt x="1" y="68"/>
                  </a:lnTo>
                  <a:lnTo>
                    <a:pt x="1" y="135"/>
                  </a:lnTo>
                  <a:lnTo>
                    <a:pt x="68" y="405"/>
                  </a:lnTo>
                  <a:lnTo>
                    <a:pt x="136" y="708"/>
                  </a:lnTo>
                  <a:lnTo>
                    <a:pt x="270" y="977"/>
                  </a:lnTo>
                  <a:lnTo>
                    <a:pt x="405" y="1246"/>
                  </a:lnTo>
                  <a:lnTo>
                    <a:pt x="472" y="1280"/>
                  </a:lnTo>
                  <a:lnTo>
                    <a:pt x="506" y="1280"/>
                  </a:lnTo>
                  <a:lnTo>
                    <a:pt x="540" y="1314"/>
                  </a:lnTo>
                  <a:lnTo>
                    <a:pt x="573" y="1347"/>
                  </a:lnTo>
                  <a:lnTo>
                    <a:pt x="910" y="1482"/>
                  </a:lnTo>
                  <a:lnTo>
                    <a:pt x="1213" y="1650"/>
                  </a:lnTo>
                  <a:lnTo>
                    <a:pt x="1516" y="1852"/>
                  </a:lnTo>
                  <a:lnTo>
                    <a:pt x="1684" y="1953"/>
                  </a:lnTo>
                  <a:lnTo>
                    <a:pt x="1853" y="1987"/>
                  </a:lnTo>
                  <a:lnTo>
                    <a:pt x="1954" y="1987"/>
                  </a:lnTo>
                  <a:lnTo>
                    <a:pt x="1987" y="1920"/>
                  </a:lnTo>
                  <a:lnTo>
                    <a:pt x="1987" y="1852"/>
                  </a:lnTo>
                  <a:lnTo>
                    <a:pt x="1954" y="1785"/>
                  </a:lnTo>
                  <a:lnTo>
                    <a:pt x="1617" y="1583"/>
                  </a:lnTo>
                  <a:lnTo>
                    <a:pt x="1280" y="1381"/>
                  </a:lnTo>
                  <a:lnTo>
                    <a:pt x="977" y="1213"/>
                  </a:lnTo>
                  <a:lnTo>
                    <a:pt x="809" y="1179"/>
                  </a:lnTo>
                  <a:lnTo>
                    <a:pt x="641" y="1145"/>
                  </a:lnTo>
                  <a:lnTo>
                    <a:pt x="607" y="1078"/>
                  </a:lnTo>
                  <a:lnTo>
                    <a:pt x="742" y="910"/>
                  </a:lnTo>
                  <a:lnTo>
                    <a:pt x="876" y="708"/>
                  </a:lnTo>
                  <a:lnTo>
                    <a:pt x="1078" y="371"/>
                  </a:lnTo>
                  <a:lnTo>
                    <a:pt x="1179" y="169"/>
                  </a:lnTo>
                  <a:lnTo>
                    <a:pt x="1247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3" name="Google Shape;1583;p10"/>
            <p:cNvSpPr/>
            <p:nvPr/>
          </p:nvSpPr>
          <p:spPr>
            <a:xfrm>
              <a:off x="522300" y="2491350"/>
              <a:ext cx="9275" cy="6750"/>
            </a:xfrm>
            <a:custGeom>
              <a:rect b="b" l="l" r="r" t="t"/>
              <a:pathLst>
                <a:path extrusionOk="0" h="270" w="371">
                  <a:moveTo>
                    <a:pt x="68" y="0"/>
                  </a:moveTo>
                  <a:lnTo>
                    <a:pt x="1" y="34"/>
                  </a:lnTo>
                  <a:lnTo>
                    <a:pt x="1" y="101"/>
                  </a:lnTo>
                  <a:lnTo>
                    <a:pt x="102" y="202"/>
                  </a:lnTo>
                  <a:lnTo>
                    <a:pt x="203" y="236"/>
                  </a:lnTo>
                  <a:lnTo>
                    <a:pt x="270" y="270"/>
                  </a:lnTo>
                  <a:lnTo>
                    <a:pt x="304" y="270"/>
                  </a:lnTo>
                  <a:lnTo>
                    <a:pt x="371" y="236"/>
                  </a:lnTo>
                  <a:lnTo>
                    <a:pt x="371" y="202"/>
                  </a:lnTo>
                  <a:lnTo>
                    <a:pt x="371" y="135"/>
                  </a:lnTo>
                  <a:lnTo>
                    <a:pt x="304" y="101"/>
                  </a:lnTo>
                  <a:lnTo>
                    <a:pt x="236" y="34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4" name="Google Shape;1584;p10"/>
            <p:cNvSpPr/>
            <p:nvPr/>
          </p:nvSpPr>
          <p:spPr>
            <a:xfrm>
              <a:off x="519775" y="2663900"/>
              <a:ext cx="10125" cy="13500"/>
            </a:xfrm>
            <a:custGeom>
              <a:rect b="b" l="l" r="r" t="t"/>
              <a:pathLst>
                <a:path extrusionOk="0" h="540" w="405">
                  <a:moveTo>
                    <a:pt x="203" y="0"/>
                  </a:moveTo>
                  <a:lnTo>
                    <a:pt x="135" y="34"/>
                  </a:lnTo>
                  <a:lnTo>
                    <a:pt x="102" y="68"/>
                  </a:lnTo>
                  <a:lnTo>
                    <a:pt x="68" y="169"/>
                  </a:lnTo>
                  <a:lnTo>
                    <a:pt x="1" y="236"/>
                  </a:lnTo>
                  <a:lnTo>
                    <a:pt x="1" y="337"/>
                  </a:lnTo>
                  <a:lnTo>
                    <a:pt x="34" y="438"/>
                  </a:lnTo>
                  <a:lnTo>
                    <a:pt x="102" y="505"/>
                  </a:lnTo>
                  <a:lnTo>
                    <a:pt x="203" y="539"/>
                  </a:lnTo>
                  <a:lnTo>
                    <a:pt x="304" y="505"/>
                  </a:lnTo>
                  <a:lnTo>
                    <a:pt x="371" y="438"/>
                  </a:lnTo>
                  <a:lnTo>
                    <a:pt x="405" y="337"/>
                  </a:lnTo>
                  <a:lnTo>
                    <a:pt x="405" y="270"/>
                  </a:lnTo>
                  <a:lnTo>
                    <a:pt x="371" y="202"/>
                  </a:lnTo>
                  <a:lnTo>
                    <a:pt x="337" y="135"/>
                  </a:lnTo>
                  <a:lnTo>
                    <a:pt x="304" y="68"/>
                  </a:lnTo>
                  <a:lnTo>
                    <a:pt x="270" y="34"/>
                  </a:lnTo>
                  <a:lnTo>
                    <a:pt x="203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5" name="Google Shape;1585;p10"/>
            <p:cNvSpPr/>
            <p:nvPr/>
          </p:nvSpPr>
          <p:spPr>
            <a:xfrm>
              <a:off x="539975" y="2774150"/>
              <a:ext cx="9300" cy="11825"/>
            </a:xfrm>
            <a:custGeom>
              <a:rect b="b" l="l" r="r" t="t"/>
              <a:pathLst>
                <a:path extrusionOk="0" h="473" w="372">
                  <a:moveTo>
                    <a:pt x="135" y="1"/>
                  </a:moveTo>
                  <a:lnTo>
                    <a:pt x="102" y="35"/>
                  </a:lnTo>
                  <a:lnTo>
                    <a:pt x="34" y="102"/>
                  </a:lnTo>
                  <a:lnTo>
                    <a:pt x="1" y="169"/>
                  </a:lnTo>
                  <a:lnTo>
                    <a:pt x="1" y="237"/>
                  </a:lnTo>
                  <a:lnTo>
                    <a:pt x="1" y="338"/>
                  </a:lnTo>
                  <a:lnTo>
                    <a:pt x="34" y="405"/>
                  </a:lnTo>
                  <a:lnTo>
                    <a:pt x="68" y="439"/>
                  </a:lnTo>
                  <a:lnTo>
                    <a:pt x="135" y="472"/>
                  </a:lnTo>
                  <a:lnTo>
                    <a:pt x="304" y="472"/>
                  </a:lnTo>
                  <a:lnTo>
                    <a:pt x="371" y="405"/>
                  </a:lnTo>
                  <a:lnTo>
                    <a:pt x="371" y="304"/>
                  </a:lnTo>
                  <a:lnTo>
                    <a:pt x="371" y="237"/>
                  </a:lnTo>
                  <a:lnTo>
                    <a:pt x="371" y="169"/>
                  </a:lnTo>
                  <a:lnTo>
                    <a:pt x="337" y="102"/>
                  </a:lnTo>
                  <a:lnTo>
                    <a:pt x="304" y="102"/>
                  </a:lnTo>
                  <a:lnTo>
                    <a:pt x="270" y="35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6" name="Google Shape;1586;p10"/>
            <p:cNvSpPr/>
            <p:nvPr/>
          </p:nvSpPr>
          <p:spPr>
            <a:xfrm>
              <a:off x="529875" y="2721125"/>
              <a:ext cx="10975" cy="12650"/>
            </a:xfrm>
            <a:custGeom>
              <a:rect b="b" l="l" r="r" t="t"/>
              <a:pathLst>
                <a:path extrusionOk="0" h="506" w="439">
                  <a:moveTo>
                    <a:pt x="270" y="1"/>
                  </a:moveTo>
                  <a:lnTo>
                    <a:pt x="203" y="34"/>
                  </a:lnTo>
                  <a:lnTo>
                    <a:pt x="102" y="102"/>
                  </a:lnTo>
                  <a:lnTo>
                    <a:pt x="68" y="169"/>
                  </a:lnTo>
                  <a:lnTo>
                    <a:pt x="1" y="236"/>
                  </a:lnTo>
                  <a:lnTo>
                    <a:pt x="1" y="337"/>
                  </a:lnTo>
                  <a:lnTo>
                    <a:pt x="34" y="405"/>
                  </a:lnTo>
                  <a:lnTo>
                    <a:pt x="68" y="438"/>
                  </a:lnTo>
                  <a:lnTo>
                    <a:pt x="102" y="506"/>
                  </a:lnTo>
                  <a:lnTo>
                    <a:pt x="304" y="506"/>
                  </a:lnTo>
                  <a:lnTo>
                    <a:pt x="371" y="438"/>
                  </a:lnTo>
                  <a:lnTo>
                    <a:pt x="405" y="371"/>
                  </a:lnTo>
                  <a:lnTo>
                    <a:pt x="438" y="304"/>
                  </a:lnTo>
                  <a:lnTo>
                    <a:pt x="405" y="203"/>
                  </a:lnTo>
                  <a:lnTo>
                    <a:pt x="405" y="169"/>
                  </a:lnTo>
                  <a:lnTo>
                    <a:pt x="371" y="68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7" name="Google Shape;1587;p10"/>
            <p:cNvSpPr/>
            <p:nvPr/>
          </p:nvSpPr>
          <p:spPr>
            <a:xfrm>
              <a:off x="529025" y="2693350"/>
              <a:ext cx="10150" cy="11825"/>
            </a:xfrm>
            <a:custGeom>
              <a:rect b="b" l="l" r="r" t="t"/>
              <a:pathLst>
                <a:path extrusionOk="0" h="473" w="406">
                  <a:moveTo>
                    <a:pt x="102" y="1"/>
                  </a:moveTo>
                  <a:lnTo>
                    <a:pt x="35" y="68"/>
                  </a:lnTo>
                  <a:lnTo>
                    <a:pt x="1" y="236"/>
                  </a:lnTo>
                  <a:lnTo>
                    <a:pt x="1" y="304"/>
                  </a:lnTo>
                  <a:lnTo>
                    <a:pt x="35" y="405"/>
                  </a:lnTo>
                  <a:lnTo>
                    <a:pt x="136" y="472"/>
                  </a:lnTo>
                  <a:lnTo>
                    <a:pt x="237" y="472"/>
                  </a:lnTo>
                  <a:lnTo>
                    <a:pt x="371" y="405"/>
                  </a:lnTo>
                  <a:lnTo>
                    <a:pt x="405" y="337"/>
                  </a:lnTo>
                  <a:lnTo>
                    <a:pt x="405" y="270"/>
                  </a:lnTo>
                  <a:lnTo>
                    <a:pt x="371" y="135"/>
                  </a:lnTo>
                  <a:lnTo>
                    <a:pt x="338" y="135"/>
                  </a:lnTo>
                  <a:lnTo>
                    <a:pt x="338" y="102"/>
                  </a:lnTo>
                  <a:lnTo>
                    <a:pt x="304" y="34"/>
                  </a:lnTo>
                  <a:lnTo>
                    <a:pt x="203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8" name="Google Shape;1588;p10"/>
            <p:cNvSpPr/>
            <p:nvPr/>
          </p:nvSpPr>
          <p:spPr>
            <a:xfrm>
              <a:off x="1499525" y="2611700"/>
              <a:ext cx="1114425" cy="212150"/>
            </a:xfrm>
            <a:custGeom>
              <a:rect b="b" l="l" r="r" t="t"/>
              <a:pathLst>
                <a:path extrusionOk="0" h="8486" w="44577">
                  <a:moveTo>
                    <a:pt x="2222" y="1"/>
                  </a:moveTo>
                  <a:lnTo>
                    <a:pt x="1583" y="35"/>
                  </a:lnTo>
                  <a:lnTo>
                    <a:pt x="1280" y="35"/>
                  </a:lnTo>
                  <a:lnTo>
                    <a:pt x="943" y="68"/>
                  </a:lnTo>
                  <a:lnTo>
                    <a:pt x="606" y="169"/>
                  </a:lnTo>
                  <a:lnTo>
                    <a:pt x="472" y="203"/>
                  </a:lnTo>
                  <a:lnTo>
                    <a:pt x="337" y="304"/>
                  </a:lnTo>
                  <a:lnTo>
                    <a:pt x="303" y="371"/>
                  </a:lnTo>
                  <a:lnTo>
                    <a:pt x="236" y="439"/>
                  </a:lnTo>
                  <a:lnTo>
                    <a:pt x="202" y="607"/>
                  </a:lnTo>
                  <a:lnTo>
                    <a:pt x="236" y="977"/>
                  </a:lnTo>
                  <a:lnTo>
                    <a:pt x="169" y="1583"/>
                  </a:lnTo>
                  <a:lnTo>
                    <a:pt x="135" y="2156"/>
                  </a:lnTo>
                  <a:lnTo>
                    <a:pt x="68" y="2762"/>
                  </a:lnTo>
                  <a:lnTo>
                    <a:pt x="34" y="3368"/>
                  </a:lnTo>
                  <a:lnTo>
                    <a:pt x="0" y="5927"/>
                  </a:lnTo>
                  <a:lnTo>
                    <a:pt x="0" y="7206"/>
                  </a:lnTo>
                  <a:lnTo>
                    <a:pt x="68" y="8485"/>
                  </a:lnTo>
                  <a:lnTo>
                    <a:pt x="202" y="8485"/>
                  </a:lnTo>
                  <a:lnTo>
                    <a:pt x="202" y="7475"/>
                  </a:lnTo>
                  <a:lnTo>
                    <a:pt x="236" y="6432"/>
                  </a:lnTo>
                  <a:lnTo>
                    <a:pt x="202" y="4378"/>
                  </a:lnTo>
                  <a:lnTo>
                    <a:pt x="236" y="3435"/>
                  </a:lnTo>
                  <a:lnTo>
                    <a:pt x="303" y="2492"/>
                  </a:lnTo>
                  <a:lnTo>
                    <a:pt x="371" y="1550"/>
                  </a:lnTo>
                  <a:lnTo>
                    <a:pt x="404" y="607"/>
                  </a:lnTo>
                  <a:lnTo>
                    <a:pt x="404" y="540"/>
                  </a:lnTo>
                  <a:lnTo>
                    <a:pt x="438" y="472"/>
                  </a:lnTo>
                  <a:lnTo>
                    <a:pt x="573" y="371"/>
                  </a:lnTo>
                  <a:lnTo>
                    <a:pt x="741" y="304"/>
                  </a:lnTo>
                  <a:lnTo>
                    <a:pt x="977" y="237"/>
                  </a:lnTo>
                  <a:lnTo>
                    <a:pt x="1280" y="169"/>
                  </a:lnTo>
                  <a:lnTo>
                    <a:pt x="1616" y="169"/>
                  </a:lnTo>
                  <a:lnTo>
                    <a:pt x="2323" y="136"/>
                  </a:lnTo>
                  <a:lnTo>
                    <a:pt x="3064" y="136"/>
                  </a:lnTo>
                  <a:lnTo>
                    <a:pt x="3737" y="169"/>
                  </a:lnTo>
                  <a:lnTo>
                    <a:pt x="4613" y="203"/>
                  </a:lnTo>
                  <a:lnTo>
                    <a:pt x="7475" y="270"/>
                  </a:lnTo>
                  <a:lnTo>
                    <a:pt x="8687" y="304"/>
                  </a:lnTo>
                  <a:lnTo>
                    <a:pt x="9192" y="270"/>
                  </a:lnTo>
                  <a:lnTo>
                    <a:pt x="19528" y="270"/>
                  </a:lnTo>
                  <a:lnTo>
                    <a:pt x="25588" y="304"/>
                  </a:lnTo>
                  <a:lnTo>
                    <a:pt x="31648" y="371"/>
                  </a:lnTo>
                  <a:lnTo>
                    <a:pt x="37675" y="439"/>
                  </a:lnTo>
                  <a:lnTo>
                    <a:pt x="43735" y="472"/>
                  </a:lnTo>
                  <a:lnTo>
                    <a:pt x="43870" y="573"/>
                  </a:lnTo>
                  <a:lnTo>
                    <a:pt x="44004" y="708"/>
                  </a:lnTo>
                  <a:lnTo>
                    <a:pt x="44105" y="843"/>
                  </a:lnTo>
                  <a:lnTo>
                    <a:pt x="44173" y="1045"/>
                  </a:lnTo>
                  <a:lnTo>
                    <a:pt x="44307" y="1449"/>
                  </a:lnTo>
                  <a:lnTo>
                    <a:pt x="44341" y="1920"/>
                  </a:lnTo>
                  <a:lnTo>
                    <a:pt x="44341" y="2391"/>
                  </a:lnTo>
                  <a:lnTo>
                    <a:pt x="44341" y="2829"/>
                  </a:lnTo>
                  <a:lnTo>
                    <a:pt x="44307" y="3570"/>
                  </a:lnTo>
                  <a:lnTo>
                    <a:pt x="44274" y="4815"/>
                  </a:lnTo>
                  <a:lnTo>
                    <a:pt x="44240" y="6061"/>
                  </a:lnTo>
                  <a:lnTo>
                    <a:pt x="44173" y="7273"/>
                  </a:lnTo>
                  <a:lnTo>
                    <a:pt x="44173" y="7879"/>
                  </a:lnTo>
                  <a:lnTo>
                    <a:pt x="44173" y="8485"/>
                  </a:lnTo>
                  <a:lnTo>
                    <a:pt x="44408" y="8485"/>
                  </a:lnTo>
                  <a:lnTo>
                    <a:pt x="44408" y="7644"/>
                  </a:lnTo>
                  <a:lnTo>
                    <a:pt x="44408" y="5792"/>
                  </a:lnTo>
                  <a:lnTo>
                    <a:pt x="44476" y="4411"/>
                  </a:lnTo>
                  <a:lnTo>
                    <a:pt x="44543" y="3031"/>
                  </a:lnTo>
                  <a:lnTo>
                    <a:pt x="44577" y="2391"/>
                  </a:lnTo>
                  <a:lnTo>
                    <a:pt x="44543" y="1987"/>
                  </a:lnTo>
                  <a:lnTo>
                    <a:pt x="44509" y="1583"/>
                  </a:lnTo>
                  <a:lnTo>
                    <a:pt x="44442" y="1213"/>
                  </a:lnTo>
                  <a:lnTo>
                    <a:pt x="44341" y="843"/>
                  </a:lnTo>
                  <a:lnTo>
                    <a:pt x="44240" y="708"/>
                  </a:lnTo>
                  <a:lnTo>
                    <a:pt x="44139" y="573"/>
                  </a:lnTo>
                  <a:lnTo>
                    <a:pt x="44038" y="439"/>
                  </a:lnTo>
                  <a:lnTo>
                    <a:pt x="43903" y="371"/>
                  </a:lnTo>
                  <a:lnTo>
                    <a:pt x="43870" y="270"/>
                  </a:lnTo>
                  <a:lnTo>
                    <a:pt x="43836" y="237"/>
                  </a:lnTo>
                  <a:lnTo>
                    <a:pt x="43802" y="237"/>
                  </a:lnTo>
                  <a:lnTo>
                    <a:pt x="37944" y="203"/>
                  </a:lnTo>
                  <a:lnTo>
                    <a:pt x="32052" y="136"/>
                  </a:lnTo>
                  <a:lnTo>
                    <a:pt x="26194" y="68"/>
                  </a:lnTo>
                  <a:lnTo>
                    <a:pt x="20336" y="35"/>
                  </a:lnTo>
                  <a:lnTo>
                    <a:pt x="6532" y="35"/>
                  </a:lnTo>
                  <a:lnTo>
                    <a:pt x="5151" y="68"/>
                  </a:lnTo>
                  <a:lnTo>
                    <a:pt x="4108" y="35"/>
                  </a:lnTo>
                  <a:lnTo>
                    <a:pt x="2828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89" name="Google Shape;1589;p10"/>
            <p:cNvSpPr/>
            <p:nvPr/>
          </p:nvSpPr>
          <p:spPr>
            <a:xfrm>
              <a:off x="2360575" y="2793525"/>
              <a:ext cx="64000" cy="30325"/>
            </a:xfrm>
            <a:custGeom>
              <a:rect b="b" l="l" r="r" t="t"/>
              <a:pathLst>
                <a:path extrusionOk="0" h="1213" w="2560">
                  <a:moveTo>
                    <a:pt x="270" y="0"/>
                  </a:moveTo>
                  <a:lnTo>
                    <a:pt x="102" y="34"/>
                  </a:lnTo>
                  <a:lnTo>
                    <a:pt x="34" y="68"/>
                  </a:lnTo>
                  <a:lnTo>
                    <a:pt x="1" y="101"/>
                  </a:lnTo>
                  <a:lnTo>
                    <a:pt x="1" y="135"/>
                  </a:lnTo>
                  <a:lnTo>
                    <a:pt x="34" y="169"/>
                  </a:lnTo>
                  <a:lnTo>
                    <a:pt x="102" y="202"/>
                  </a:lnTo>
                  <a:lnTo>
                    <a:pt x="68" y="404"/>
                  </a:lnTo>
                  <a:lnTo>
                    <a:pt x="68" y="573"/>
                  </a:lnTo>
                  <a:lnTo>
                    <a:pt x="102" y="977"/>
                  </a:lnTo>
                  <a:lnTo>
                    <a:pt x="102" y="1212"/>
                  </a:lnTo>
                  <a:lnTo>
                    <a:pt x="270" y="1212"/>
                  </a:lnTo>
                  <a:lnTo>
                    <a:pt x="236" y="674"/>
                  </a:lnTo>
                  <a:lnTo>
                    <a:pt x="169" y="169"/>
                  </a:lnTo>
                  <a:lnTo>
                    <a:pt x="708" y="169"/>
                  </a:lnTo>
                  <a:lnTo>
                    <a:pt x="1516" y="202"/>
                  </a:lnTo>
                  <a:lnTo>
                    <a:pt x="2223" y="202"/>
                  </a:lnTo>
                  <a:lnTo>
                    <a:pt x="2290" y="236"/>
                  </a:lnTo>
                  <a:lnTo>
                    <a:pt x="2324" y="337"/>
                  </a:lnTo>
                  <a:lnTo>
                    <a:pt x="2391" y="438"/>
                  </a:lnTo>
                  <a:lnTo>
                    <a:pt x="2391" y="573"/>
                  </a:lnTo>
                  <a:lnTo>
                    <a:pt x="2391" y="876"/>
                  </a:lnTo>
                  <a:lnTo>
                    <a:pt x="2391" y="1212"/>
                  </a:lnTo>
                  <a:lnTo>
                    <a:pt x="2526" y="1212"/>
                  </a:lnTo>
                  <a:lnTo>
                    <a:pt x="2526" y="977"/>
                  </a:lnTo>
                  <a:lnTo>
                    <a:pt x="2559" y="606"/>
                  </a:lnTo>
                  <a:lnTo>
                    <a:pt x="2526" y="404"/>
                  </a:lnTo>
                  <a:lnTo>
                    <a:pt x="2458" y="236"/>
                  </a:lnTo>
                  <a:lnTo>
                    <a:pt x="2391" y="169"/>
                  </a:lnTo>
                  <a:lnTo>
                    <a:pt x="2324" y="101"/>
                  </a:lnTo>
                  <a:lnTo>
                    <a:pt x="2223" y="68"/>
                  </a:lnTo>
                  <a:lnTo>
                    <a:pt x="2155" y="34"/>
                  </a:lnTo>
                  <a:lnTo>
                    <a:pt x="1718" y="34"/>
                  </a:lnTo>
                  <a:lnTo>
                    <a:pt x="573" y="0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0" name="Google Shape;1590;p10"/>
            <p:cNvSpPr/>
            <p:nvPr/>
          </p:nvSpPr>
          <p:spPr>
            <a:xfrm>
              <a:off x="536625" y="2751425"/>
              <a:ext cx="10125" cy="10125"/>
            </a:xfrm>
            <a:custGeom>
              <a:rect b="b" l="l" r="r" t="t"/>
              <a:pathLst>
                <a:path extrusionOk="0" h="405" w="405">
                  <a:moveTo>
                    <a:pt x="202" y="1"/>
                  </a:moveTo>
                  <a:lnTo>
                    <a:pt x="101" y="34"/>
                  </a:lnTo>
                  <a:lnTo>
                    <a:pt x="34" y="136"/>
                  </a:lnTo>
                  <a:lnTo>
                    <a:pt x="0" y="203"/>
                  </a:lnTo>
                  <a:lnTo>
                    <a:pt x="34" y="270"/>
                  </a:lnTo>
                  <a:lnTo>
                    <a:pt x="67" y="371"/>
                  </a:lnTo>
                  <a:lnTo>
                    <a:pt x="168" y="405"/>
                  </a:lnTo>
                  <a:lnTo>
                    <a:pt x="269" y="405"/>
                  </a:lnTo>
                  <a:lnTo>
                    <a:pt x="370" y="338"/>
                  </a:lnTo>
                  <a:lnTo>
                    <a:pt x="404" y="270"/>
                  </a:lnTo>
                  <a:lnTo>
                    <a:pt x="404" y="169"/>
                  </a:lnTo>
                  <a:lnTo>
                    <a:pt x="404" y="136"/>
                  </a:lnTo>
                  <a:lnTo>
                    <a:pt x="337" y="34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91" name="Google Shape;1591;p10"/>
            <p:cNvSpPr/>
            <p:nvPr/>
          </p:nvSpPr>
          <p:spPr>
            <a:xfrm>
              <a:off x="545875" y="2804450"/>
              <a:ext cx="9275" cy="14350"/>
            </a:xfrm>
            <a:custGeom>
              <a:rect b="b" l="l" r="r" t="t"/>
              <a:pathLst>
                <a:path extrusionOk="0" h="574" w="371">
                  <a:moveTo>
                    <a:pt x="169" y="1"/>
                  </a:moveTo>
                  <a:lnTo>
                    <a:pt x="135" y="35"/>
                  </a:lnTo>
                  <a:lnTo>
                    <a:pt x="101" y="68"/>
                  </a:lnTo>
                  <a:lnTo>
                    <a:pt x="34" y="102"/>
                  </a:lnTo>
                  <a:lnTo>
                    <a:pt x="0" y="237"/>
                  </a:lnTo>
                  <a:lnTo>
                    <a:pt x="0" y="371"/>
                  </a:lnTo>
                  <a:lnTo>
                    <a:pt x="34" y="506"/>
                  </a:lnTo>
                  <a:lnTo>
                    <a:pt x="68" y="540"/>
                  </a:lnTo>
                  <a:lnTo>
                    <a:pt x="135" y="573"/>
                  </a:lnTo>
                  <a:lnTo>
                    <a:pt x="236" y="573"/>
                  </a:lnTo>
                  <a:lnTo>
                    <a:pt x="303" y="540"/>
                  </a:lnTo>
                  <a:lnTo>
                    <a:pt x="371" y="439"/>
                  </a:lnTo>
                  <a:lnTo>
                    <a:pt x="371" y="338"/>
                  </a:lnTo>
                  <a:lnTo>
                    <a:pt x="337" y="203"/>
                  </a:lnTo>
                  <a:lnTo>
                    <a:pt x="303" y="136"/>
                  </a:lnTo>
                  <a:lnTo>
                    <a:pt x="270" y="68"/>
                  </a:lnTo>
                  <a:lnTo>
                    <a:pt x="270" y="35"/>
                  </a:lnTo>
                  <a:lnTo>
                    <a:pt x="236" y="1"/>
                  </a:lnTo>
                  <a:close/>
                </a:path>
              </a:pathLst>
            </a:custGeom>
            <a:solidFill>
              <a:srgbClr val="95A5A6"/>
            </a:solidFill>
            <a:ln>
              <a:noFill/>
            </a:ln>
          </p:spPr>
          <p:txBody>
            <a:bodyPr anchorCtr="0" anchor="ctr" bIns="117025" lIns="117025" spcFirstLastPara="1" rIns="117025" wrap="square" tIns="1170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theme" Target="../theme/theme3.xml"/></Relationships>
</file>

<file path=ppt/slideMasters/_rels/slideMaster3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9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20.xml"/><Relationship Id="rId2" Type="http://schemas.openxmlformats.org/officeDocument/2006/relationships/slideLayout" Target="../slideLayouts/slideLayout21.xml"/><Relationship Id="rId3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6.xml"/><Relationship Id="rId8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">
    <p:bg>
      <p:bgPr>
        <a:solidFill>
          <a:srgbClr val="F5F6F7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1131750" y="737325"/>
            <a:ext cx="6880500" cy="5829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800"/>
              <a:buFont typeface="Amatic SC"/>
              <a:buNone/>
              <a:defRPr b="1" sz="2800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800"/>
              <a:buFont typeface="Amatic SC"/>
              <a:buNone/>
              <a:defRPr b="1" sz="2800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800"/>
              <a:buFont typeface="Amatic SC"/>
              <a:buNone/>
              <a:defRPr b="1" sz="2800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800"/>
              <a:buFont typeface="Amatic SC"/>
              <a:buNone/>
              <a:defRPr b="1" sz="2800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800"/>
              <a:buFont typeface="Amatic SC"/>
              <a:buNone/>
              <a:defRPr b="1" sz="2800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800"/>
              <a:buFont typeface="Amatic SC"/>
              <a:buNone/>
              <a:defRPr b="1" sz="2800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800"/>
              <a:buFont typeface="Amatic SC"/>
              <a:buNone/>
              <a:defRPr b="1" sz="2800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800"/>
              <a:buFont typeface="Amatic SC"/>
              <a:buNone/>
              <a:defRPr b="1" sz="2800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F55D4B"/>
              </a:buClr>
              <a:buSzPts val="2800"/>
              <a:buFont typeface="Amatic SC"/>
              <a:buNone/>
              <a:defRPr b="1" sz="2800">
                <a:solidFill>
                  <a:srgbClr val="F55D4B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1131750" y="1427100"/>
            <a:ext cx="6880500" cy="349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93700" lvl="0" marL="457200">
              <a:spcBef>
                <a:spcPts val="600"/>
              </a:spcBef>
              <a:spcAft>
                <a:spcPts val="0"/>
              </a:spcAft>
              <a:buClr>
                <a:srgbClr val="2C3E50"/>
              </a:buClr>
              <a:buSzPts val="2600"/>
              <a:buFont typeface="Merriweather"/>
              <a:buChar char="✖"/>
              <a:defRPr sz="2600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indent="-368300" lvl="1" marL="914400"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ts val="2200"/>
              <a:buFont typeface="Merriweather"/>
              <a:buChar char="○"/>
              <a:defRPr sz="2200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indent="-342900" lvl="2" marL="1371600"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ts val="1800"/>
              <a:buFont typeface="Merriweather"/>
              <a:buChar char="■"/>
              <a:defRPr sz="1800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indent="-342900" lvl="3" marL="1828800"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ts val="1800"/>
              <a:buFont typeface="Merriweather"/>
              <a:buChar char="●"/>
              <a:defRPr sz="1800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indent="-342900" lvl="4" marL="2286000"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ts val="1800"/>
              <a:buFont typeface="Merriweather"/>
              <a:buChar char="○"/>
              <a:defRPr sz="1800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indent="-342900" lvl="5" marL="2743200"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ts val="1800"/>
              <a:buFont typeface="Merriweather"/>
              <a:buChar char="■"/>
              <a:defRPr sz="1800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indent="-342900" lvl="6" marL="3200400"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ts val="1800"/>
              <a:buFont typeface="Merriweather"/>
              <a:buChar char="●"/>
              <a:defRPr sz="1800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indent="-342900" lvl="7" marL="3657600"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ts val="1800"/>
              <a:buFont typeface="Merriweather"/>
              <a:buChar char="○"/>
              <a:defRPr sz="1800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indent="-342900" lvl="8" marL="4114800">
              <a:spcBef>
                <a:spcPts val="0"/>
              </a:spcBef>
              <a:spcAft>
                <a:spcPts val="0"/>
              </a:spcAft>
              <a:buClr>
                <a:srgbClr val="2C3E50"/>
              </a:buClr>
              <a:buSzPts val="1800"/>
              <a:buFont typeface="Merriweather"/>
              <a:buChar char="■"/>
              <a:defRPr sz="1800">
                <a:solidFill>
                  <a:srgbClr val="2C3E50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  <p:transition>
    <p:fade thruBlk="1"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modern">
    <p:bg>
      <p:bgPr>
        <a:solidFill>
          <a:schemeClr val="lt1"/>
        </a:solidFill>
      </p:bgPr>
    </p:bg>
    <p:spTree>
      <p:nvGrpSpPr>
        <p:cNvPr id="1812" name="Shape 1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3" name="Google Shape;1813;p15"/>
          <p:cNvSpPr txBox="1"/>
          <p:nvPr>
            <p:ph type="title"/>
          </p:nvPr>
        </p:nvSpPr>
        <p:spPr>
          <a:xfrm>
            <a:off x="457200" y="205978"/>
            <a:ext cx="8229600" cy="1141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b="1"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b="1"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b="1"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b="1"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b="1"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b="1"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b="1"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b="1"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b="1"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14" name="Google Shape;1814;p15"/>
          <p:cNvSpPr txBox="1"/>
          <p:nvPr>
            <p:ph idx="1" type="body"/>
          </p:nvPr>
        </p:nvSpPr>
        <p:spPr>
          <a:xfrm>
            <a:off x="457200" y="1460499"/>
            <a:ext cx="8229600" cy="34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419100" lvl="0" marL="457200" rtl="0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Char char="●"/>
              <a:defRPr sz="3000">
                <a:solidFill>
                  <a:schemeClr val="dk2"/>
                </a:solidFill>
              </a:defRPr>
            </a:lvl1pPr>
            <a:lvl2pPr indent="-381000" lvl="1" marL="9144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○"/>
              <a:defRPr sz="2400">
                <a:solidFill>
                  <a:schemeClr val="dk2"/>
                </a:solidFill>
              </a:defRPr>
            </a:lvl2pPr>
            <a:lvl3pPr indent="-381000" lvl="2" marL="13716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■"/>
              <a:defRPr sz="2400">
                <a:solidFill>
                  <a:schemeClr val="dk2"/>
                </a:solidFill>
              </a:defRPr>
            </a:lvl3pPr>
            <a:lvl4pPr indent="-342900" lvl="3" marL="18288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4pPr>
            <a:lvl5pPr indent="-342900" lvl="4" marL="22860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  <a:defRPr sz="1800">
                <a:solidFill>
                  <a:schemeClr val="dk2"/>
                </a:solidFill>
              </a:defRPr>
            </a:lvl5pPr>
            <a:lvl6pPr indent="-342900" lvl="5" marL="27432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 sz="1800">
                <a:solidFill>
                  <a:schemeClr val="dk2"/>
                </a:solidFill>
              </a:defRPr>
            </a:lvl6pPr>
            <a:lvl7pPr indent="-342900" lvl="6" marL="32004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7pPr>
            <a:lvl8pPr indent="-342900" lvl="7" marL="36576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  <a:defRPr sz="1800">
                <a:solidFill>
                  <a:schemeClr val="dk2"/>
                </a:solidFill>
              </a:defRPr>
            </a:lvl8pPr>
            <a:lvl9pPr indent="-342900" lvl="8" marL="411480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 sz="18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815" name="Google Shape;1815;p15"/>
          <p:cNvSpPr txBox="1"/>
          <p:nvPr>
            <p:ph idx="12" type="sldNum"/>
          </p:nvPr>
        </p:nvSpPr>
        <p:spPr>
          <a:xfrm>
            <a:off x="8556791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300">
                <a:solidFill>
                  <a:schemeClr val="dk2"/>
                </a:solidFill>
              </a:defRPr>
            </a:lvl1pPr>
            <a:lvl2pPr lvl="1" rtl="0" algn="r">
              <a:buNone/>
              <a:defRPr sz="1300">
                <a:solidFill>
                  <a:schemeClr val="dk2"/>
                </a:solidFill>
              </a:defRPr>
            </a:lvl2pPr>
            <a:lvl3pPr lvl="2" rtl="0" algn="r">
              <a:buNone/>
              <a:defRPr sz="1300">
                <a:solidFill>
                  <a:schemeClr val="dk2"/>
                </a:solidFill>
              </a:defRPr>
            </a:lvl3pPr>
            <a:lvl4pPr lvl="3" rtl="0" algn="r">
              <a:buNone/>
              <a:defRPr sz="1300">
                <a:solidFill>
                  <a:schemeClr val="dk2"/>
                </a:solidFill>
              </a:defRPr>
            </a:lvl4pPr>
            <a:lvl5pPr lvl="4" rtl="0" algn="r">
              <a:buNone/>
              <a:defRPr sz="1300">
                <a:solidFill>
                  <a:schemeClr val="dk2"/>
                </a:solidFill>
              </a:defRPr>
            </a:lvl5pPr>
            <a:lvl6pPr lvl="5" rtl="0" algn="r">
              <a:buNone/>
              <a:defRPr sz="1300">
                <a:solidFill>
                  <a:schemeClr val="dk2"/>
                </a:solidFill>
              </a:defRPr>
            </a:lvl6pPr>
            <a:lvl7pPr lvl="6" rtl="0" algn="r">
              <a:buNone/>
              <a:defRPr sz="1300">
                <a:solidFill>
                  <a:schemeClr val="dk2"/>
                </a:solidFill>
              </a:defRPr>
            </a:lvl7pPr>
            <a:lvl8pPr lvl="7" rtl="0" algn="r">
              <a:buNone/>
              <a:defRPr sz="1300">
                <a:solidFill>
                  <a:schemeClr val="dk2"/>
                </a:solidFill>
              </a:defRPr>
            </a:lvl8pPr>
            <a:lvl9pPr lvl="8" rtl="0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-2">
    <p:bg>
      <p:bgPr>
        <a:solidFill>
          <a:schemeClr val="lt1"/>
        </a:solidFill>
      </p:bgPr>
    </p:bg>
    <p:spTree>
      <p:nvGrpSpPr>
        <p:cNvPr id="1842" name="Shape 18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" name="Google Shape;1843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844" name="Google Shape;1844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845" name="Google Shape;1845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buNone/>
              <a:defRPr sz="1000">
                <a:solidFill>
                  <a:schemeClr val="dk2"/>
                </a:solidFill>
              </a:defRPr>
            </a:lvl1pPr>
            <a:lvl2pPr lvl="1" rtl="0" algn="r">
              <a:buNone/>
              <a:defRPr sz="1000">
                <a:solidFill>
                  <a:schemeClr val="dk2"/>
                </a:solidFill>
              </a:defRPr>
            </a:lvl2pPr>
            <a:lvl3pPr lvl="2" rtl="0" algn="r">
              <a:buNone/>
              <a:defRPr sz="1000">
                <a:solidFill>
                  <a:schemeClr val="dk2"/>
                </a:solidFill>
              </a:defRPr>
            </a:lvl3pPr>
            <a:lvl4pPr lvl="3" rtl="0" algn="r">
              <a:buNone/>
              <a:defRPr sz="1000">
                <a:solidFill>
                  <a:schemeClr val="dk2"/>
                </a:solidFill>
              </a:defRPr>
            </a:lvl4pPr>
            <a:lvl5pPr lvl="4" rtl="0" algn="r">
              <a:buNone/>
              <a:defRPr sz="1000">
                <a:solidFill>
                  <a:schemeClr val="dk2"/>
                </a:solidFill>
              </a:defRPr>
            </a:lvl5pPr>
            <a:lvl6pPr lvl="5" rtl="0" algn="r">
              <a:buNone/>
              <a:defRPr sz="1000">
                <a:solidFill>
                  <a:schemeClr val="dk2"/>
                </a:solidFill>
              </a:defRPr>
            </a:lvl6pPr>
            <a:lvl7pPr lvl="6" rtl="0" algn="r">
              <a:buNone/>
              <a:defRPr sz="1000">
                <a:solidFill>
                  <a:schemeClr val="dk2"/>
                </a:solidFill>
              </a:defRPr>
            </a:lvl7pPr>
            <a:lvl8pPr lvl="7" rtl="0" algn="r">
              <a:buNone/>
              <a:defRPr sz="1000">
                <a:solidFill>
                  <a:schemeClr val="dk2"/>
                </a:solidFill>
              </a:defRPr>
            </a:lvl8pPr>
            <a:lvl9pPr lvl="8" rtl="0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Relationship Id="rId4" Type="http://schemas.openxmlformats.org/officeDocument/2006/relationships/hyperlink" Target="http://bit.ly/mst8nov19" TargetMode="External"/><Relationship Id="rId5" Type="http://schemas.openxmlformats.org/officeDocument/2006/relationships/image" Target="../media/image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6.png"/><Relationship Id="rId4" Type="http://schemas.openxmlformats.org/officeDocument/2006/relationships/hyperlink" Target="https://docs.google.com/presentation/d/1TeTtgX2VzOU1yqyAMDRW3v05NWrWg_QoVKwGClFLPlQ/edit#slide=id.p" TargetMode="Externa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1.xml"/><Relationship Id="rId3" Type="http://schemas.openxmlformats.org/officeDocument/2006/relationships/hyperlink" Target="https://docs.google.com/presentation/d/1eOGBwpQc3B5RkrmbfvH1TvlFW7QplWKzdaWavttcap8/edit?usp=sharing" TargetMode="External"/><Relationship Id="rId4" Type="http://schemas.openxmlformats.org/officeDocument/2006/relationships/image" Target="../media/image1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2.png"/><Relationship Id="rId4" Type="http://schemas.openxmlformats.org/officeDocument/2006/relationships/image" Target="../media/image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7.gif"/><Relationship Id="rId4" Type="http://schemas.openxmlformats.org/officeDocument/2006/relationships/image" Target="../media/image29.gif"/><Relationship Id="rId5" Type="http://schemas.openxmlformats.org/officeDocument/2006/relationships/hyperlink" Target="https://scratch.mit.edu/projects/142745286" TargetMode="External"/><Relationship Id="rId6" Type="http://schemas.openxmlformats.org/officeDocument/2006/relationships/hyperlink" Target="https://scratch.mit.edu/projects/277692898" TargetMode="Externa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6.gif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jpg"/><Relationship Id="rId4" Type="http://schemas.openxmlformats.org/officeDocument/2006/relationships/hyperlink" Target="https://padlet.com/rioux_stephanie/scratch" TargetMode="Externa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6.jpg"/><Relationship Id="rId4" Type="http://schemas.openxmlformats.org/officeDocument/2006/relationships/hyperlink" Target="https://padlet.com/rioux_stephanie/scratch" TargetMode="Externa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hyperlink" Target="https://drive.google.com/open?id=1L7zrdZ7JrwKsScwQS7_gA1s2rK4qO5sQ" TargetMode="External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hyperlink" Target="https://drive.google.com/open?id=18NPQoTrxSrPiSFjEk3pGjsgWqupa4QWQ" TargetMode="External"/></Relationships>
</file>

<file path=ppt/slides/_rels/slide19.xml.rels><?xml version="1.0" encoding="UTF-8" standalone="yes"?><Relationships xmlns="http://schemas.openxmlformats.org/package/2006/relationships"><Relationship Id="rId11" Type="http://schemas.openxmlformats.org/officeDocument/2006/relationships/hyperlink" Target="https://padlet.com/rioux_stephanie/scratch" TargetMode="External"/><Relationship Id="rId10" Type="http://schemas.openxmlformats.org/officeDocument/2006/relationships/hyperlink" Target="https://drive.google.com/file/d/1CTKJWZY3Ae5d5Pgp0IbUvKmytslzLhSJ/view?usp=sharing" TargetMode="External"/><Relationship Id="rId13" Type="http://schemas.openxmlformats.org/officeDocument/2006/relationships/hyperlink" Target="https://scratch.mit.edu/ideas" TargetMode="External"/><Relationship Id="rId12" Type="http://schemas.openxmlformats.org/officeDocument/2006/relationships/hyperlink" Target="https://scratch.mit.edu/projects/248572564" TargetMode="External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s://bit.ly/progCSC" TargetMode="External"/><Relationship Id="rId4" Type="http://schemas.openxmlformats.org/officeDocument/2006/relationships/hyperlink" Target="https://padlet.com/sonya_fiset/iynl5ljakmxn" TargetMode="External"/><Relationship Id="rId9" Type="http://schemas.openxmlformats.org/officeDocument/2006/relationships/hyperlink" Target="https://docs.google.com/spreadsheets/d/1GrJhOJOMHvNZUAPDR9g2A8CHm0Lrxbn8m_waCoEjap0/edit?usp=sharing" TargetMode="External"/><Relationship Id="rId15" Type="http://schemas.openxmlformats.org/officeDocument/2006/relationships/hyperlink" Target="https://www.facebook.com/groups/704851039666407/" TargetMode="External"/><Relationship Id="rId14" Type="http://schemas.openxmlformats.org/officeDocument/2006/relationships/hyperlink" Target="https://scratch.mit.edu/ideas" TargetMode="External"/><Relationship Id="rId17" Type="http://schemas.openxmlformats.org/officeDocument/2006/relationships/hyperlink" Target="https://campus.recit.qc.ca/course/view.php?id=16" TargetMode="External"/><Relationship Id="rId16" Type="http://schemas.openxmlformats.org/officeDocument/2006/relationships/hyperlink" Target="https://csfirst.withgoogle.com/s/fr/home" TargetMode="External"/><Relationship Id="rId5" Type="http://schemas.openxmlformats.org/officeDocument/2006/relationships/hyperlink" Target="https://docs.google.com/spreadsheets/u/1/d/e/2PACX-1vREeTrJjdVO9DEZKzFdjUnKaQpzHKHH0fP4Bvi2RVcuGHCkZskTDQGTT3AnrpNazAiW8Z69tD9PMp1j/pubhtml?gid=0&amp;single=true&amp;fbclid=IwAR0MRDiYCHHhI4CIJ3qs3fArXS0Goa1KkpNw7LkJlZz3p_xfQLyOc2VtAZk" TargetMode="External"/><Relationship Id="rId6" Type="http://schemas.openxmlformats.org/officeDocument/2006/relationships/hyperlink" Target="https://docs.google.com/document/d/108UqqlzNy4EPOa4cqk6MxGhkaQ0ZDi3ktIeBD4DJ6c8/edit?usp=sharing" TargetMode="External"/><Relationship Id="rId7" Type="http://schemas.openxmlformats.org/officeDocument/2006/relationships/hyperlink" Target="https://www.lecampusjunior.fr/#!/" TargetMode="External"/><Relationship Id="rId8" Type="http://schemas.openxmlformats.org/officeDocument/2006/relationships/hyperlink" Target="https://docs.google.com/spreadsheets/u/1/d/e/2PACX-1vREeTrJjdVO9DEZKzFdjUnKaQpzHKHH0fP4Bvi2RVcuGHCkZskTDQGTT3AnrpNazAiW8Z69tD9PMp1j/pubhtml?gid=0&amp;single=true&amp;fbclid=IwAR0MRDiYCHHhI4CIJ3qs3fArXS0Goa1KkpNw7LkJlZz3p_xfQLyOc2VtAZk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png"/><Relationship Id="rId4" Type="http://schemas.openxmlformats.org/officeDocument/2006/relationships/image" Target="../media/image1.jpg"/><Relationship Id="rId5" Type="http://schemas.openxmlformats.org/officeDocument/2006/relationships/image" Target="../media/image13.png"/><Relationship Id="rId6" Type="http://schemas.openxmlformats.org/officeDocument/2006/relationships/image" Target="../media/image18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hyperlink" Target="https://campus.recit.qc.ca/course/view.php?id=16" TargetMode="External"/><Relationship Id="rId4" Type="http://schemas.openxmlformats.org/officeDocument/2006/relationships/image" Target="../media/image20.png"/></Relationships>
</file>

<file path=ppt/slides/_rels/slide21.xml.rels><?xml version="1.0" encoding="UTF-8" standalone="yes"?><Relationships xmlns="http://schemas.openxmlformats.org/package/2006/relationships"><Relationship Id="rId11" Type="http://schemas.openxmlformats.org/officeDocument/2006/relationships/image" Target="../media/image23.png"/><Relationship Id="rId10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s://campus.recit.qc.ca/course/view.php?id=16" TargetMode="External"/><Relationship Id="rId4" Type="http://schemas.openxmlformats.org/officeDocument/2006/relationships/image" Target="../media/image25.png"/><Relationship Id="rId9" Type="http://schemas.openxmlformats.org/officeDocument/2006/relationships/image" Target="../media/image27.png"/><Relationship Id="rId5" Type="http://schemas.openxmlformats.org/officeDocument/2006/relationships/hyperlink" Target="http://recit.org/ul/qcc" TargetMode="External"/><Relationship Id="rId6" Type="http://schemas.openxmlformats.org/officeDocument/2006/relationships/hyperlink" Target="http://recit.org/ul/qck" TargetMode="External"/><Relationship Id="rId7" Type="http://schemas.openxmlformats.org/officeDocument/2006/relationships/hyperlink" Target="https://campus.recit.qc.ca/" TargetMode="External"/><Relationship Id="rId8" Type="http://schemas.openxmlformats.org/officeDocument/2006/relationships/hyperlink" Target="mailto:equipe@recitmst.qc.ca" TargetMode="Externa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2.xml"/><Relationship Id="rId3" Type="http://schemas.openxmlformats.org/officeDocument/2006/relationships/hyperlink" Target="mailto:equipe@recitmst.qc.ca" TargetMode="External"/><Relationship Id="rId4" Type="http://schemas.openxmlformats.org/officeDocument/2006/relationships/image" Target="../media/image1.jpg"/><Relationship Id="rId5" Type="http://schemas.openxmlformats.org/officeDocument/2006/relationships/hyperlink" Target="https://creativecommons.org/licenses/by-nc-sa/4.0/" TargetMode="External"/><Relationship Id="rId6" Type="http://schemas.openxmlformats.org/officeDocument/2006/relationships/image" Target="../media/image19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3.xml"/><Relationship Id="rId3" Type="http://schemas.openxmlformats.org/officeDocument/2006/relationships/hyperlink" Target="http://www.education.gouv.qc.ca/references/tx-solrtyperecherchepublicationtx-solrpublicationnouveaute/resultats-de-la-recherche/detail/article/cadre-de-reference-de-la-competence-numerique/?fbclid=IwAR02kujgADiHkBgtfqqTZLNz-eIPcYYDK7AN8Z1ZgOgdQuEJwUCmiDkqapg" TargetMode="External"/><Relationship Id="rId4" Type="http://schemas.openxmlformats.org/officeDocument/2006/relationships/hyperlink" Target="https://view.genial.ly/5d812659369a7d0fc95ca03b" TargetMode="External"/><Relationship Id="rId5" Type="http://schemas.openxmlformats.org/officeDocument/2006/relationships/image" Target="../media/image5.png"/><Relationship Id="rId6" Type="http://schemas.openxmlformats.org/officeDocument/2006/relationships/hyperlink" Target="http://www.education.gouv.qc.ca/en/references/publications/results/detail/article/digital-competency-framework-1/?fbclid=IwAR02kujgADiHkBgtfqqTZLNz-eIPcYYDK7AN8Z1ZgOgdQuEJwUCmiDkqapg&amp;cHash=3f8a90894c0e6bd5a9b1879eb8b49a49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5.xml"/><Relationship Id="rId3" Type="http://schemas.openxmlformats.org/officeDocument/2006/relationships/hyperlink" Target="https://recitmst.qc.ca/blockly/fr/index.html" TargetMode="External"/><Relationship Id="rId4" Type="http://schemas.openxmlformats.org/officeDocument/2006/relationships/hyperlink" Target="https://blockly.games/" TargetMode="External"/><Relationship Id="rId5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6.xml"/><Relationship Id="rId3" Type="http://schemas.openxmlformats.org/officeDocument/2006/relationships/hyperlink" Target="http://www.scratch.mit.edu" TargetMode="External"/><Relationship Id="rId4" Type="http://schemas.openxmlformats.org/officeDocument/2006/relationships/hyperlink" Target="https://scratch.mit.edu/projects/298029557/" TargetMode="External"/><Relationship Id="rId5" Type="http://schemas.openxmlformats.org/officeDocument/2006/relationships/image" Target="../media/image30.gif"/><Relationship Id="rId6" Type="http://schemas.openxmlformats.org/officeDocument/2006/relationships/image" Target="../media/image10.jpg"/><Relationship Id="rId7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7.xml"/><Relationship Id="rId3" Type="http://schemas.openxmlformats.org/officeDocument/2006/relationships/hyperlink" Target="http://www.scratch.mit.edu" TargetMode="External"/><Relationship Id="rId4" Type="http://schemas.openxmlformats.org/officeDocument/2006/relationships/hyperlink" Target="https://scratch.mit.edu/projects/342886586" TargetMode="External"/><Relationship Id="rId9" Type="http://schemas.openxmlformats.org/officeDocument/2006/relationships/image" Target="../media/image10.jpg"/><Relationship Id="rId5" Type="http://schemas.openxmlformats.org/officeDocument/2006/relationships/hyperlink" Target="https://scratch.mit.edu/projects/342545602" TargetMode="External"/><Relationship Id="rId6" Type="http://schemas.openxmlformats.org/officeDocument/2006/relationships/image" Target="../media/image8.png"/><Relationship Id="rId7" Type="http://schemas.openxmlformats.org/officeDocument/2006/relationships/image" Target="../media/image7.png"/><Relationship Id="rId8" Type="http://schemas.openxmlformats.org/officeDocument/2006/relationships/image" Target="../media/image30.gif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90" name="Shape 1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1" name="Google Shape;1891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8575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92" name="Google Shape;1892;p34"/>
          <p:cNvSpPr txBox="1"/>
          <p:nvPr/>
        </p:nvSpPr>
        <p:spPr>
          <a:xfrm>
            <a:off x="819300" y="1045031"/>
            <a:ext cx="7505400" cy="36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Programmation</a:t>
            </a:r>
            <a:endParaRPr b="1" sz="60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60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et PFEQ</a:t>
            </a:r>
            <a:br>
              <a:rPr b="1" lang="en" sz="11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</a:br>
            <a:endParaRPr b="1" sz="11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4400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</a:rPr>
              <a:t>Programming and the QEP</a:t>
            </a:r>
            <a:endParaRPr b="1" sz="44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rgbClr val="741B47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rgbClr val="741B47"/>
                </a:solidFill>
                <a:latin typeface="Ubuntu"/>
                <a:ea typeface="Ubuntu"/>
                <a:cs typeface="Ubuntu"/>
                <a:sym typeface="Ubuntu"/>
              </a:rPr>
              <a:t>Lien de la présentation : </a:t>
            </a:r>
            <a:br>
              <a:rPr b="1" lang="en" sz="2400">
                <a:solidFill>
                  <a:srgbClr val="741B47"/>
                </a:solidFill>
                <a:latin typeface="Ubuntu"/>
                <a:ea typeface="Ubuntu"/>
                <a:cs typeface="Ubuntu"/>
                <a:sym typeface="Ubuntu"/>
              </a:rPr>
            </a:br>
            <a:endParaRPr b="1" sz="900">
              <a:solidFill>
                <a:srgbClr val="741B47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30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http://bit.ly/mst8nov19</a:t>
            </a:r>
            <a:r>
              <a:rPr b="1" lang="en" sz="3000">
                <a:solidFill>
                  <a:srgbClr val="741B47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endParaRPr b="1" sz="3000">
              <a:solidFill>
                <a:srgbClr val="741B47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93" name="Google Shape;1893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782725" y="2464584"/>
            <a:ext cx="1221956" cy="6822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F2F2F2"/>
            </a:gs>
            <a:gs pos="100000">
              <a:srgbClr val="A6A6A6"/>
            </a:gs>
          </a:gsLst>
          <a:lin ang="5400012" scaled="0"/>
        </a:gradFill>
      </p:bgPr>
    </p:bg>
    <p:spTree>
      <p:nvGrpSpPr>
        <p:cNvPr id="1990" name="Shape 19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1" name="Google Shape;1991;p43"/>
          <p:cNvSpPr txBox="1"/>
          <p:nvPr>
            <p:ph idx="1" type="body"/>
          </p:nvPr>
        </p:nvSpPr>
        <p:spPr>
          <a:xfrm>
            <a:off x="257425" y="650100"/>
            <a:ext cx="4377300" cy="3317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Ubuntu"/>
              <a:buAutoNum type="arabicPeriod"/>
            </a:pPr>
            <a:r>
              <a:rPr lang="en" sz="22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Somme de 2 nombres </a:t>
            </a:r>
            <a:endParaRPr i="0" sz="2200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0" sz="2200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2</a:t>
            </a:r>
            <a:r>
              <a:rPr i="0" lang="en" sz="22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.	</a:t>
            </a:r>
            <a:r>
              <a:rPr lang="en" sz="22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Défis supplémentaires en utilisant la généralisation:</a:t>
            </a:r>
            <a:endParaRPr sz="2200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Ubuntu"/>
              <a:buChar char="●"/>
            </a:pPr>
            <a:r>
              <a:rPr lang="en" sz="22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somme de 3 ou 4 nombres</a:t>
            </a:r>
            <a:endParaRPr sz="2200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Ubuntu"/>
              <a:buChar char="●"/>
            </a:pPr>
            <a:r>
              <a:rPr lang="en" sz="22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produit de 2 nombres</a:t>
            </a:r>
            <a:endParaRPr sz="2200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Ubuntu"/>
              <a:buChar char="●"/>
            </a:pPr>
            <a:r>
              <a:rPr lang="en" sz="22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moyenne de 2, 3 ou 4 nombres</a:t>
            </a:r>
            <a:endParaRPr sz="2200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200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3.  Défi demander le nom de l’utilisateur en utilisant les blocs «Capteurs» et «réponse» afin de le saluer</a:t>
            </a:r>
            <a:endParaRPr sz="2200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0" sz="2400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0" lang="en" sz="24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              </a:t>
            </a:r>
            <a:endParaRPr i="0" sz="2400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000000"/>
              </a:solidFill>
              <a:highlight>
                <a:srgbClr val="FFFF00"/>
              </a:highlight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992" name="Google Shape;1992;p43"/>
          <p:cNvSpPr txBox="1"/>
          <p:nvPr/>
        </p:nvSpPr>
        <p:spPr>
          <a:xfrm>
            <a:off x="905850" y="136550"/>
            <a:ext cx="8287800" cy="6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4000">
                <a:solidFill>
                  <a:srgbClr val="0000FF"/>
                </a:solidFill>
                <a:latin typeface="Viga"/>
                <a:ea typeface="Viga"/>
                <a:cs typeface="Viga"/>
                <a:sym typeface="Viga"/>
              </a:rPr>
              <a:t>À vos claviers pour la somme!</a:t>
            </a:r>
            <a:endParaRPr sz="4000">
              <a:solidFill>
                <a:srgbClr val="0000FF"/>
              </a:solidFill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1993" name="Google Shape;1993;p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34725" y="897186"/>
            <a:ext cx="3282919" cy="2262712"/>
          </a:xfrm>
          <a:prstGeom prst="rect">
            <a:avLst/>
          </a:prstGeom>
          <a:noFill/>
          <a:ln>
            <a:noFill/>
          </a:ln>
        </p:spPr>
      </p:pic>
      <p:sp>
        <p:nvSpPr>
          <p:cNvPr id="1994" name="Google Shape;1994;p43"/>
          <p:cNvSpPr txBox="1"/>
          <p:nvPr/>
        </p:nvSpPr>
        <p:spPr>
          <a:xfrm>
            <a:off x="5431788" y="4225950"/>
            <a:ext cx="2783100" cy="6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2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Suivez le </a:t>
            </a:r>
            <a:r>
              <a:rPr b="1" lang="en" sz="24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guide</a:t>
            </a:r>
            <a:r>
              <a:rPr b="1" lang="en" sz="2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!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F2F2F2"/>
            </a:gs>
            <a:gs pos="100000">
              <a:srgbClr val="A6A6A6"/>
            </a:gs>
          </a:gsLst>
          <a:lin ang="5400012" scaled="0"/>
        </a:gradFill>
      </p:bgPr>
    </p:bg>
    <p:spTree>
      <p:nvGrpSpPr>
        <p:cNvPr id="1998" name="Shape 1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9" name="Google Shape;1999;p44"/>
          <p:cNvSpPr txBox="1"/>
          <p:nvPr>
            <p:ph idx="1" type="body"/>
          </p:nvPr>
        </p:nvSpPr>
        <p:spPr>
          <a:xfrm>
            <a:off x="257425" y="758900"/>
            <a:ext cx="5341200" cy="4271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Ubuntu"/>
              <a:buAutoNum type="arabicPeriod"/>
            </a:pPr>
            <a:r>
              <a:rPr lang="en" sz="22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Challenge 1: Sum of 2 numbers</a:t>
            </a:r>
            <a:br>
              <a:rPr lang="en" sz="22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</a:br>
            <a:endParaRPr sz="2200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Ubuntu"/>
              <a:buAutoNum type="arabicPeriod"/>
            </a:pPr>
            <a:r>
              <a:rPr lang="en" sz="22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Can you apply the same principles to these a</a:t>
            </a:r>
            <a:r>
              <a:rPr lang="en" sz="22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dditional challenges:</a:t>
            </a:r>
            <a:endParaRPr sz="2200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Ubuntu"/>
              <a:buChar char="○"/>
            </a:pPr>
            <a:r>
              <a:rPr lang="en" sz="22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Sum of 3 or 4 numbers</a:t>
            </a:r>
            <a:endParaRPr sz="2200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Ubuntu"/>
              <a:buChar char="○"/>
            </a:pPr>
            <a:r>
              <a:rPr lang="en" sz="22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Product of 2 numbers</a:t>
            </a:r>
            <a:endParaRPr sz="2200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68300" lvl="1" marL="9144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Ubuntu"/>
              <a:buChar char="○"/>
            </a:pPr>
            <a:r>
              <a:rPr lang="en" sz="22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Average of 2, 3, or 4 numbers.</a:t>
            </a:r>
            <a:br>
              <a:rPr lang="en" sz="22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</a:br>
            <a:endParaRPr sz="2200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0"/>
              <a:buFont typeface="Ubuntu"/>
              <a:buAutoNum type="arabicPeriod"/>
            </a:pPr>
            <a:r>
              <a:rPr lang="en" sz="22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Challenge: Use the sensing blocks “ask” and “answer” to ask for the user’s name and then greet them.</a:t>
            </a:r>
            <a:endParaRPr sz="2200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000" name="Google Shape;2000;p44"/>
          <p:cNvSpPr txBox="1"/>
          <p:nvPr/>
        </p:nvSpPr>
        <p:spPr>
          <a:xfrm>
            <a:off x="1283275" y="60350"/>
            <a:ext cx="7052700" cy="6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4000">
                <a:solidFill>
                  <a:srgbClr val="0000FF"/>
                </a:solidFill>
                <a:latin typeface="Viga"/>
                <a:ea typeface="Viga"/>
                <a:cs typeface="Viga"/>
                <a:sym typeface="Viga"/>
              </a:rPr>
              <a:t>To Your Keyboards for a sum</a:t>
            </a:r>
            <a:r>
              <a:rPr b="1" lang="en" sz="4000">
                <a:solidFill>
                  <a:srgbClr val="0000FF"/>
                </a:solidFill>
                <a:latin typeface="Viga"/>
                <a:ea typeface="Viga"/>
                <a:cs typeface="Viga"/>
                <a:sym typeface="Viga"/>
              </a:rPr>
              <a:t>!</a:t>
            </a:r>
            <a:endParaRPr sz="4000">
              <a:solidFill>
                <a:srgbClr val="0000FF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2001" name="Google Shape;2001;p44"/>
          <p:cNvSpPr txBox="1"/>
          <p:nvPr/>
        </p:nvSpPr>
        <p:spPr>
          <a:xfrm>
            <a:off x="5598613" y="4311875"/>
            <a:ext cx="2783100" cy="6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 Follow the </a:t>
            </a:r>
            <a:r>
              <a:rPr b="1" lang="en" sz="24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guide</a:t>
            </a:r>
            <a:r>
              <a:rPr b="1" lang="en" sz="24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!</a:t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2002" name="Google Shape;2002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59900" y="946931"/>
            <a:ext cx="3374794" cy="2782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F2F2F2"/>
            </a:gs>
            <a:gs pos="100000">
              <a:srgbClr val="A6A6A6"/>
            </a:gs>
          </a:gsLst>
          <a:lin ang="5400012" scaled="0"/>
        </a:gradFill>
      </p:bgPr>
    </p:bg>
    <p:spTree>
      <p:nvGrpSpPr>
        <p:cNvPr id="2006" name="Shape 20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" name="Google Shape;2007;p45"/>
          <p:cNvSpPr txBox="1"/>
          <p:nvPr/>
        </p:nvSpPr>
        <p:spPr>
          <a:xfrm>
            <a:off x="1737175" y="136556"/>
            <a:ext cx="5341200" cy="6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4000">
                <a:solidFill>
                  <a:srgbClr val="0000FF"/>
                </a:solidFill>
                <a:latin typeface="Viga"/>
                <a:ea typeface="Viga"/>
                <a:cs typeface="Viga"/>
                <a:sym typeface="Viga"/>
              </a:rPr>
              <a:t>Outil de dessin (Stylo)</a:t>
            </a:r>
            <a:endParaRPr sz="4000">
              <a:solidFill>
                <a:srgbClr val="0000FF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2008" name="Google Shape;2008;p45"/>
          <p:cNvSpPr txBox="1"/>
          <p:nvPr/>
        </p:nvSpPr>
        <p:spPr>
          <a:xfrm>
            <a:off x="588750" y="768225"/>
            <a:ext cx="8576100" cy="16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Ubuntu"/>
              <a:buAutoNum type="arabicPeriod"/>
            </a:pPr>
            <a:r>
              <a:rPr b="1" lang="en" sz="2000">
                <a:latin typeface="Ubuntu"/>
                <a:ea typeface="Ubuntu"/>
                <a:cs typeface="Ubuntu"/>
                <a:sym typeface="Ubuntu"/>
              </a:rPr>
              <a:t>Nommer le nouveau projet «Carré»</a:t>
            </a:r>
            <a:endParaRPr b="1" sz="2000">
              <a:latin typeface="Ubuntu"/>
              <a:ea typeface="Ubuntu"/>
              <a:cs typeface="Ubuntu"/>
              <a:sym typeface="Ubuntu"/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Ubuntu"/>
              <a:buAutoNum type="arabicPeriod"/>
            </a:pPr>
            <a:r>
              <a:rPr b="1" lang="en" sz="2000">
                <a:latin typeface="Ubuntu"/>
                <a:ea typeface="Ubuntu"/>
                <a:cs typeface="Ubuntu"/>
                <a:sym typeface="Ubuntu"/>
              </a:rPr>
              <a:t>Ajouter l’extension «Stylo» </a:t>
            </a:r>
            <a:endParaRPr b="1" sz="2000">
              <a:latin typeface="Ubuntu"/>
              <a:ea typeface="Ubuntu"/>
              <a:cs typeface="Ubuntu"/>
              <a:sym typeface="Ubuntu"/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Ubuntu"/>
              <a:buAutoNum type="arabicPeriod"/>
            </a:pPr>
            <a:r>
              <a:rPr b="1" lang="en" sz="2000">
                <a:latin typeface="Ubuntu"/>
                <a:ea typeface="Ubuntu"/>
                <a:cs typeface="Ubuntu"/>
                <a:sym typeface="Ubuntu"/>
              </a:rPr>
              <a:t>Programmer tracer un carré</a:t>
            </a:r>
            <a:endParaRPr b="1" sz="2000">
              <a:latin typeface="Ubuntu"/>
              <a:ea typeface="Ubuntu"/>
              <a:cs typeface="Ubuntu"/>
              <a:sym typeface="Ubuntu"/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Ubuntu"/>
              <a:buAutoNum type="arabicPeriod"/>
            </a:pPr>
            <a:r>
              <a:rPr b="1" lang="en" sz="2000">
                <a:latin typeface="Ubuntu"/>
                <a:ea typeface="Ubuntu"/>
                <a:cs typeface="Ubuntu"/>
                <a:sym typeface="Ubuntu"/>
              </a:rPr>
              <a:t>Défis supplémentaires, tracer</a:t>
            </a:r>
            <a:endParaRPr b="1" sz="2000">
              <a:latin typeface="Ubuntu"/>
              <a:ea typeface="Ubuntu"/>
              <a:cs typeface="Ubuntu"/>
              <a:sym typeface="Ubuntu"/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Ubuntu"/>
              <a:buChar char="●"/>
            </a:pPr>
            <a:r>
              <a:rPr b="1" lang="en" sz="2000">
                <a:latin typeface="Ubuntu"/>
                <a:ea typeface="Ubuntu"/>
                <a:cs typeface="Ubuntu"/>
                <a:sym typeface="Ubuntu"/>
              </a:rPr>
              <a:t>Rectangle</a:t>
            </a:r>
            <a:endParaRPr b="1" sz="2000">
              <a:latin typeface="Ubuntu"/>
              <a:ea typeface="Ubuntu"/>
              <a:cs typeface="Ubuntu"/>
              <a:sym typeface="Ubuntu"/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Ubuntu"/>
              <a:buChar char="●"/>
            </a:pPr>
            <a:r>
              <a:rPr b="1" lang="en" sz="2000">
                <a:latin typeface="Ubuntu"/>
                <a:ea typeface="Ubuntu"/>
                <a:cs typeface="Ubuntu"/>
                <a:sym typeface="Ubuntu"/>
              </a:rPr>
              <a:t>Triangle</a:t>
            </a:r>
            <a:endParaRPr b="1" sz="2000">
              <a:latin typeface="Ubuntu"/>
              <a:ea typeface="Ubuntu"/>
              <a:cs typeface="Ubuntu"/>
              <a:sym typeface="Ubuntu"/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Ubuntu"/>
              <a:buChar char="●"/>
            </a:pPr>
            <a:r>
              <a:rPr b="1" lang="en" sz="2000">
                <a:latin typeface="Ubuntu"/>
                <a:ea typeface="Ubuntu"/>
                <a:cs typeface="Ubuntu"/>
                <a:sym typeface="Ubuntu"/>
              </a:rPr>
              <a:t>Pentagone, hexagone...</a:t>
            </a:r>
            <a:endParaRPr b="1" sz="2000">
              <a:latin typeface="Ubuntu"/>
              <a:ea typeface="Ubuntu"/>
              <a:cs typeface="Ubuntu"/>
              <a:sym typeface="Ubuntu"/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Ubuntu"/>
              <a:buChar char="●"/>
            </a:pPr>
            <a:r>
              <a:rPr b="1" lang="en" sz="2000">
                <a:latin typeface="Ubuntu"/>
                <a:ea typeface="Ubuntu"/>
                <a:cs typeface="Ubuntu"/>
                <a:sym typeface="Ubuntu"/>
              </a:rPr>
              <a:t>Étoile</a:t>
            </a:r>
            <a:endParaRPr b="1" sz="2000">
              <a:latin typeface="Ubuntu"/>
              <a:ea typeface="Ubuntu"/>
              <a:cs typeface="Ubuntu"/>
              <a:sym typeface="Ubuntu"/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Ubuntu"/>
              <a:buChar char="●"/>
            </a:pPr>
            <a:r>
              <a:rPr b="1" lang="en" sz="2000">
                <a:latin typeface="Ubuntu"/>
                <a:ea typeface="Ubuntu"/>
                <a:cs typeface="Ubuntu"/>
                <a:sym typeface="Ubuntu"/>
              </a:rPr>
              <a:t>Dessiner un motif créatif</a:t>
            </a:r>
            <a:endParaRPr b="1" sz="2000">
              <a:latin typeface="Ubuntu"/>
              <a:ea typeface="Ubuntu"/>
              <a:cs typeface="Ubuntu"/>
              <a:sym typeface="Ubuntu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2009" name="Google Shape;2009;p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72752" y="1457675"/>
            <a:ext cx="2941650" cy="3218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0" name="Google Shape;2010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81525" y="1221800"/>
            <a:ext cx="590550" cy="504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F2F2F2"/>
            </a:gs>
            <a:gs pos="100000">
              <a:srgbClr val="A6A6A6"/>
            </a:gs>
          </a:gsLst>
          <a:lin ang="5400012" scaled="0"/>
        </a:gradFill>
      </p:bgPr>
    </p:bg>
    <p:spTree>
      <p:nvGrpSpPr>
        <p:cNvPr id="2014" name="Shape 20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5" name="Google Shape;2015;p46"/>
          <p:cNvSpPr txBox="1"/>
          <p:nvPr/>
        </p:nvSpPr>
        <p:spPr>
          <a:xfrm>
            <a:off x="1737175" y="136556"/>
            <a:ext cx="5341200" cy="6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4000">
                <a:solidFill>
                  <a:srgbClr val="0000FF"/>
                </a:solidFill>
                <a:latin typeface="Viga"/>
                <a:ea typeface="Viga"/>
                <a:cs typeface="Viga"/>
                <a:sym typeface="Viga"/>
              </a:rPr>
              <a:t>Drawing Tool</a:t>
            </a:r>
            <a:r>
              <a:rPr b="1" lang="en" sz="4000">
                <a:solidFill>
                  <a:srgbClr val="0000FF"/>
                </a:solidFill>
                <a:latin typeface="Viga"/>
                <a:ea typeface="Viga"/>
                <a:cs typeface="Viga"/>
                <a:sym typeface="Viga"/>
              </a:rPr>
              <a:t> (Pen)</a:t>
            </a:r>
            <a:endParaRPr sz="4000">
              <a:solidFill>
                <a:srgbClr val="0000FF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2016" name="Google Shape;2016;p46"/>
          <p:cNvSpPr txBox="1"/>
          <p:nvPr/>
        </p:nvSpPr>
        <p:spPr>
          <a:xfrm>
            <a:off x="588750" y="768225"/>
            <a:ext cx="8576100" cy="16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Ubuntu"/>
              <a:buAutoNum type="arabicPeriod"/>
            </a:pPr>
            <a:r>
              <a:rPr b="1" lang="en" sz="2000">
                <a:latin typeface="Ubuntu"/>
                <a:ea typeface="Ubuntu"/>
                <a:cs typeface="Ubuntu"/>
                <a:sym typeface="Ubuntu"/>
              </a:rPr>
              <a:t>Start a new project. Name it “Square”</a:t>
            </a:r>
            <a:endParaRPr b="1" sz="2000">
              <a:latin typeface="Ubuntu"/>
              <a:ea typeface="Ubuntu"/>
              <a:cs typeface="Ubuntu"/>
              <a:sym typeface="Ubuntu"/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Ubuntu"/>
              <a:buAutoNum type="arabicPeriod"/>
            </a:pPr>
            <a:r>
              <a:rPr b="1" lang="en" sz="2000">
                <a:latin typeface="Ubuntu"/>
                <a:ea typeface="Ubuntu"/>
                <a:cs typeface="Ubuntu"/>
                <a:sym typeface="Ubuntu"/>
              </a:rPr>
              <a:t>Add the “Pen” Extension</a:t>
            </a:r>
            <a:endParaRPr b="1" sz="2000">
              <a:latin typeface="Ubuntu"/>
              <a:ea typeface="Ubuntu"/>
              <a:cs typeface="Ubuntu"/>
              <a:sym typeface="Ubuntu"/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Ubuntu"/>
              <a:buAutoNum type="arabicPeriod"/>
            </a:pPr>
            <a:r>
              <a:rPr b="1" lang="en" sz="2000">
                <a:latin typeface="Ubuntu"/>
                <a:ea typeface="Ubuntu"/>
                <a:cs typeface="Ubuntu"/>
                <a:sym typeface="Ubuntu"/>
              </a:rPr>
              <a:t>Write a program to draw a square</a:t>
            </a:r>
            <a:endParaRPr b="1" sz="2000">
              <a:latin typeface="Ubuntu"/>
              <a:ea typeface="Ubuntu"/>
              <a:cs typeface="Ubuntu"/>
              <a:sym typeface="Ubuntu"/>
            </a:endParaRPr>
          </a:p>
          <a:p>
            <a:pPr indent="-3556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Ubuntu"/>
              <a:buAutoNum type="arabicPeriod"/>
            </a:pPr>
            <a:r>
              <a:rPr b="1" lang="en" sz="2000">
                <a:latin typeface="Ubuntu"/>
                <a:ea typeface="Ubuntu"/>
                <a:cs typeface="Ubuntu"/>
                <a:sym typeface="Ubuntu"/>
              </a:rPr>
              <a:t>More challenges - Draw a:</a:t>
            </a:r>
            <a:endParaRPr b="1" sz="2000">
              <a:latin typeface="Ubuntu"/>
              <a:ea typeface="Ubuntu"/>
              <a:cs typeface="Ubuntu"/>
              <a:sym typeface="Ubuntu"/>
            </a:endParaRPr>
          </a:p>
          <a:p>
            <a:pPr indent="-3556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Ubuntu"/>
              <a:buChar char="○"/>
            </a:pPr>
            <a:r>
              <a:rPr b="1" lang="en" sz="2000">
                <a:latin typeface="Ubuntu"/>
                <a:ea typeface="Ubuntu"/>
                <a:cs typeface="Ubuntu"/>
                <a:sym typeface="Ubuntu"/>
              </a:rPr>
              <a:t>Rectangle</a:t>
            </a:r>
            <a:endParaRPr b="1" sz="2000">
              <a:latin typeface="Ubuntu"/>
              <a:ea typeface="Ubuntu"/>
              <a:cs typeface="Ubuntu"/>
              <a:sym typeface="Ubuntu"/>
            </a:endParaRPr>
          </a:p>
          <a:p>
            <a:pPr indent="-3556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Ubuntu"/>
              <a:buChar char="○"/>
            </a:pPr>
            <a:r>
              <a:rPr b="1" lang="en" sz="2000">
                <a:latin typeface="Ubuntu"/>
                <a:ea typeface="Ubuntu"/>
                <a:cs typeface="Ubuntu"/>
                <a:sym typeface="Ubuntu"/>
              </a:rPr>
              <a:t>Triangle</a:t>
            </a:r>
            <a:endParaRPr b="1" sz="2000">
              <a:latin typeface="Ubuntu"/>
              <a:ea typeface="Ubuntu"/>
              <a:cs typeface="Ubuntu"/>
              <a:sym typeface="Ubuntu"/>
            </a:endParaRPr>
          </a:p>
          <a:p>
            <a:pPr indent="-3556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Ubuntu"/>
              <a:buChar char="○"/>
            </a:pPr>
            <a:r>
              <a:rPr b="1" lang="en" sz="2000">
                <a:latin typeface="Ubuntu"/>
                <a:ea typeface="Ubuntu"/>
                <a:cs typeface="Ubuntu"/>
                <a:sym typeface="Ubuntu"/>
              </a:rPr>
              <a:t>Pentagon, Hexagon…</a:t>
            </a:r>
            <a:endParaRPr b="1" sz="2000">
              <a:latin typeface="Ubuntu"/>
              <a:ea typeface="Ubuntu"/>
              <a:cs typeface="Ubuntu"/>
              <a:sym typeface="Ubuntu"/>
            </a:endParaRPr>
          </a:p>
          <a:p>
            <a:pPr indent="-3556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Ubuntu"/>
              <a:buChar char="○"/>
            </a:pPr>
            <a:r>
              <a:rPr b="1" lang="en" sz="2000">
                <a:latin typeface="Ubuntu"/>
                <a:ea typeface="Ubuntu"/>
                <a:cs typeface="Ubuntu"/>
                <a:sym typeface="Ubuntu"/>
              </a:rPr>
              <a:t>Star</a:t>
            </a:r>
            <a:endParaRPr b="1" sz="2000">
              <a:latin typeface="Ubuntu"/>
              <a:ea typeface="Ubuntu"/>
              <a:cs typeface="Ubuntu"/>
              <a:sym typeface="Ubuntu"/>
            </a:endParaRPr>
          </a:p>
          <a:p>
            <a:pPr indent="-3556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000"/>
              <a:buFont typeface="Ubuntu"/>
              <a:buChar char="○"/>
            </a:pPr>
            <a:r>
              <a:rPr b="1" lang="en" sz="2000">
                <a:latin typeface="Ubuntu"/>
                <a:ea typeface="Ubuntu"/>
                <a:cs typeface="Ubuntu"/>
                <a:sym typeface="Ubuntu"/>
              </a:rPr>
              <a:t>Creative Design</a:t>
            </a:r>
            <a:endParaRPr b="1" sz="2000">
              <a:latin typeface="Ubuntu"/>
              <a:ea typeface="Ubuntu"/>
              <a:cs typeface="Ubuntu"/>
              <a:sym typeface="Ubuntu"/>
            </a:endParaRPr>
          </a:p>
          <a:p>
            <a:pPr indent="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latin typeface="Ubuntu"/>
              <a:ea typeface="Ubuntu"/>
              <a:cs typeface="Ubuntu"/>
              <a:sym typeface="Ubuntu"/>
            </a:endParaRPr>
          </a:p>
        </p:txBody>
      </p:sp>
      <p:pic>
        <p:nvPicPr>
          <p:cNvPr id="2017" name="Google Shape;2017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76725" y="1221800"/>
            <a:ext cx="590550" cy="504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8" name="Google Shape;2018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91203" y="1404300"/>
            <a:ext cx="2387975" cy="3517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F2F2F2"/>
            </a:gs>
            <a:gs pos="100000">
              <a:srgbClr val="A6A6A6"/>
            </a:gs>
          </a:gsLst>
          <a:lin ang="5400012" scaled="0"/>
        </a:gradFill>
      </p:bgPr>
    </p:bg>
    <p:spTree>
      <p:nvGrpSpPr>
        <p:cNvPr id="2022" name="Shape 2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3" name="Google Shape;2023;p47"/>
          <p:cNvSpPr txBox="1"/>
          <p:nvPr/>
        </p:nvSpPr>
        <p:spPr>
          <a:xfrm>
            <a:off x="959425" y="-92058"/>
            <a:ext cx="7419300" cy="140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4000">
                <a:solidFill>
                  <a:srgbClr val="0000FF"/>
                </a:solidFill>
                <a:latin typeface="Viga"/>
                <a:ea typeface="Viga"/>
                <a:cs typeface="Viga"/>
                <a:sym typeface="Viga"/>
              </a:rPr>
              <a:t>D’autres défis géométriques…</a:t>
            </a:r>
            <a:endParaRPr b="1" sz="4000">
              <a:solidFill>
                <a:srgbClr val="0000FF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4000">
                <a:solidFill>
                  <a:srgbClr val="0000FF"/>
                </a:solidFill>
                <a:latin typeface="Viga"/>
                <a:ea typeface="Viga"/>
                <a:cs typeface="Viga"/>
                <a:sym typeface="Viga"/>
              </a:rPr>
              <a:t>Other geometric challenges... </a:t>
            </a:r>
            <a:endParaRPr b="1" sz="4000">
              <a:solidFill>
                <a:srgbClr val="0000FF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100">
              <a:solidFill>
                <a:srgbClr val="222222"/>
              </a:solidFill>
              <a:highlight>
                <a:srgbClr val="F8F9FA"/>
              </a:highlight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1" sz="4000">
              <a:solidFill>
                <a:srgbClr val="0000FF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2024" name="Google Shape;2024;p47"/>
          <p:cNvSpPr/>
          <p:nvPr/>
        </p:nvSpPr>
        <p:spPr>
          <a:xfrm>
            <a:off x="4826475" y="1223925"/>
            <a:ext cx="2567700" cy="429900"/>
          </a:xfrm>
          <a:prstGeom prst="wedgeRoundRectCallout">
            <a:avLst>
              <a:gd fmla="val -29860" name="adj1"/>
              <a:gd fmla="val 392116" name="adj2"/>
              <a:gd fmla="val 0" name="adj3"/>
            </a:avLst>
          </a:prstGeom>
          <a:solidFill>
            <a:srgbClr val="0000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FFFFFF"/>
                </a:solidFill>
              </a:rPr>
              <a:t>Sine Law</a:t>
            </a:r>
            <a:endParaRPr b="1" sz="2200">
              <a:solidFill>
                <a:srgbClr val="FFFFFF"/>
              </a:solidFill>
            </a:endParaRPr>
          </a:p>
        </p:txBody>
      </p:sp>
      <p:sp>
        <p:nvSpPr>
          <p:cNvPr id="2025" name="Google Shape;2025;p47"/>
          <p:cNvSpPr/>
          <p:nvPr/>
        </p:nvSpPr>
        <p:spPr>
          <a:xfrm>
            <a:off x="852425" y="4561200"/>
            <a:ext cx="2659500" cy="429900"/>
          </a:xfrm>
          <a:prstGeom prst="wedgeRoundRectCallout">
            <a:avLst>
              <a:gd fmla="val -14201" name="adj1"/>
              <a:gd fmla="val -295286" name="adj2"/>
              <a:gd fmla="val 0" name="adj3"/>
            </a:avLst>
          </a:prstGeom>
          <a:solidFill>
            <a:srgbClr val="0000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Pythagorean Theorem</a:t>
            </a:r>
            <a:endParaRPr b="1" sz="1800">
              <a:solidFill>
                <a:srgbClr val="FFFFFF"/>
              </a:solidFill>
            </a:endParaRPr>
          </a:p>
        </p:txBody>
      </p:sp>
      <p:pic>
        <p:nvPicPr>
          <p:cNvPr id="2026" name="Google Shape;2026;p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89325" y="1544562"/>
            <a:ext cx="3274631" cy="2455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7" name="Google Shape;2027;p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257250" y="2397825"/>
            <a:ext cx="3376837" cy="2532638"/>
          </a:xfrm>
          <a:prstGeom prst="rect">
            <a:avLst/>
          </a:prstGeom>
          <a:noFill/>
          <a:ln>
            <a:noFill/>
          </a:ln>
        </p:spPr>
      </p:pic>
      <p:sp>
        <p:nvSpPr>
          <p:cNvPr id="2028" name="Google Shape;2028;p47"/>
          <p:cNvSpPr/>
          <p:nvPr/>
        </p:nvSpPr>
        <p:spPr>
          <a:xfrm>
            <a:off x="944225" y="4000500"/>
            <a:ext cx="2567700" cy="429900"/>
          </a:xfrm>
          <a:prstGeom prst="wedgeRoundRectCallout">
            <a:avLst>
              <a:gd fmla="val -14201" name="adj1"/>
              <a:gd fmla="val -295286" name="adj2"/>
              <a:gd fmla="val 0" name="adj3"/>
            </a:avLst>
          </a:prstGeom>
          <a:solidFill>
            <a:srgbClr val="0000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2029" name="Google Shape;2029;p47"/>
          <p:cNvSpPr txBox="1"/>
          <p:nvPr/>
        </p:nvSpPr>
        <p:spPr>
          <a:xfrm>
            <a:off x="904450" y="4015406"/>
            <a:ext cx="2659500" cy="3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solidFill>
                  <a:srgbClr val="FFFFFF"/>
                </a:solidFill>
              </a:rPr>
              <a:t>Relation de </a:t>
            </a:r>
            <a:r>
              <a:rPr b="1" lang="en" sz="1800" u="sng">
                <a:solidFill>
                  <a:srgbClr val="FFFFFF"/>
                </a:solidFill>
                <a:hlinkClick r:id="rId5"/>
              </a:rPr>
              <a:t>Pythagore</a:t>
            </a:r>
            <a:endParaRPr b="1" sz="1800">
              <a:solidFill>
                <a:srgbClr val="FFFFFF"/>
              </a:solidFill>
            </a:endParaRPr>
          </a:p>
        </p:txBody>
      </p:sp>
      <p:sp>
        <p:nvSpPr>
          <p:cNvPr id="2030" name="Google Shape;2030;p47"/>
          <p:cNvSpPr/>
          <p:nvPr/>
        </p:nvSpPr>
        <p:spPr>
          <a:xfrm>
            <a:off x="4752825" y="1810875"/>
            <a:ext cx="2567700" cy="429900"/>
          </a:xfrm>
          <a:prstGeom prst="wedgeRoundRectCallout">
            <a:avLst>
              <a:gd fmla="val -29860" name="adj1"/>
              <a:gd fmla="val 392116" name="adj2"/>
              <a:gd fmla="val 0" name="adj3"/>
            </a:avLst>
          </a:prstGeom>
          <a:solidFill>
            <a:srgbClr val="0000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31" name="Google Shape;2031;p47"/>
          <p:cNvSpPr txBox="1"/>
          <p:nvPr/>
        </p:nvSpPr>
        <p:spPr>
          <a:xfrm>
            <a:off x="4923375" y="1851975"/>
            <a:ext cx="2226600" cy="34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200">
                <a:solidFill>
                  <a:srgbClr val="FFFFFF"/>
                </a:solidFill>
              </a:rPr>
              <a:t>Loi des </a:t>
            </a:r>
            <a:r>
              <a:rPr b="1" lang="en" sz="2200" u="sng">
                <a:solidFill>
                  <a:srgbClr val="FFFFFF"/>
                </a:solidFill>
                <a:hlinkClick r:id="rId6"/>
              </a:rPr>
              <a:t>sinus</a:t>
            </a:r>
            <a:endParaRPr b="1" sz="22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F2F2F2"/>
            </a:gs>
            <a:gs pos="100000">
              <a:srgbClr val="A6A6A6"/>
            </a:gs>
          </a:gsLst>
          <a:lin ang="5400012" scaled="0"/>
        </a:gradFill>
      </p:bgPr>
    </p:bg>
    <p:spTree>
      <p:nvGrpSpPr>
        <p:cNvPr id="2035" name="Shape 2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6" name="Google Shape;2036;p48"/>
          <p:cNvSpPr txBox="1"/>
          <p:nvPr/>
        </p:nvSpPr>
        <p:spPr>
          <a:xfrm>
            <a:off x="959425" y="136556"/>
            <a:ext cx="7419300" cy="6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4000">
                <a:solidFill>
                  <a:srgbClr val="0000FF"/>
                </a:solidFill>
                <a:latin typeface="Viga"/>
                <a:ea typeface="Viga"/>
                <a:cs typeface="Viga"/>
                <a:sym typeface="Viga"/>
              </a:rPr>
              <a:t>D’autres défis géométriques…</a:t>
            </a:r>
            <a:endParaRPr b="1" sz="4000">
              <a:solidFill>
                <a:srgbClr val="0000FF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4000">
                <a:solidFill>
                  <a:srgbClr val="0000FF"/>
                </a:solidFill>
                <a:latin typeface="Viga"/>
                <a:ea typeface="Viga"/>
                <a:cs typeface="Viga"/>
                <a:sym typeface="Viga"/>
              </a:rPr>
              <a:t>Other geometric challenges...</a:t>
            </a:r>
            <a:endParaRPr b="1" sz="4000">
              <a:solidFill>
                <a:srgbClr val="0000FF"/>
              </a:solidFill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2037" name="Google Shape;2037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43288" y="1553724"/>
            <a:ext cx="4657426" cy="3493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F2F2F2"/>
            </a:gs>
            <a:gs pos="100000">
              <a:srgbClr val="A6A6A6"/>
            </a:gs>
          </a:gsLst>
          <a:lin ang="5400012" scaled="0"/>
        </a:gradFill>
      </p:bgPr>
    </p:bg>
    <p:spTree>
      <p:nvGrpSpPr>
        <p:cNvPr id="2041" name="Shape 2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2" name="Google Shape;2042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99601" y="2211876"/>
            <a:ext cx="3124450" cy="2626075"/>
          </a:xfrm>
          <a:prstGeom prst="rect">
            <a:avLst/>
          </a:prstGeom>
          <a:noFill/>
          <a:ln>
            <a:noFill/>
          </a:ln>
        </p:spPr>
      </p:pic>
      <p:sp>
        <p:nvSpPr>
          <p:cNvPr id="2043" name="Google Shape;2043;p49"/>
          <p:cNvSpPr txBox="1"/>
          <p:nvPr/>
        </p:nvSpPr>
        <p:spPr>
          <a:xfrm>
            <a:off x="991800" y="285994"/>
            <a:ext cx="7160400" cy="6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4000">
                <a:solidFill>
                  <a:srgbClr val="0000FF"/>
                </a:solidFill>
                <a:latin typeface="Viga"/>
                <a:ea typeface="Viga"/>
                <a:cs typeface="Viga"/>
                <a:sym typeface="Viga"/>
              </a:rPr>
              <a:t>Défis géométriques proposés</a:t>
            </a:r>
            <a:endParaRPr sz="4000">
              <a:solidFill>
                <a:srgbClr val="0000FF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2044" name="Google Shape;2044;p49"/>
          <p:cNvSpPr txBox="1"/>
          <p:nvPr/>
        </p:nvSpPr>
        <p:spPr>
          <a:xfrm>
            <a:off x="588750" y="996825"/>
            <a:ext cx="8576100" cy="36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erriweather"/>
              <a:buChar char="➔"/>
            </a:pPr>
            <a:r>
              <a:rPr b="1" lang="en" sz="2400">
                <a:latin typeface="Merriweather"/>
                <a:ea typeface="Merriweather"/>
                <a:cs typeface="Merriweather"/>
                <a:sym typeface="Merriweather"/>
              </a:rPr>
              <a:t>Dessiner un rectangle, un losange ou un parallélogramme;</a:t>
            </a:r>
            <a:endParaRPr b="1" sz="24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erriweather"/>
              <a:buChar char="➔"/>
            </a:pPr>
            <a:r>
              <a:rPr b="1" lang="en" sz="2400">
                <a:latin typeface="Merriweather"/>
                <a:ea typeface="Merriweather"/>
                <a:cs typeface="Merriweather"/>
                <a:sym typeface="Merriweather"/>
              </a:rPr>
              <a:t>Dessiner un polygone régulier;</a:t>
            </a:r>
            <a:endParaRPr b="1" sz="24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erriweather"/>
              <a:buChar char="➔"/>
            </a:pPr>
            <a:r>
              <a:rPr b="1" lang="en" sz="2400">
                <a:latin typeface="Merriweather"/>
                <a:ea typeface="Merriweather"/>
                <a:cs typeface="Merriweather"/>
                <a:sym typeface="Merriweather"/>
              </a:rPr>
              <a:t>Dessiner une étoile;</a:t>
            </a:r>
            <a:endParaRPr b="1" sz="24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erriweather"/>
              <a:buChar char="➔"/>
            </a:pPr>
            <a:r>
              <a:rPr b="1" lang="en" sz="2400">
                <a:latin typeface="Merriweather"/>
                <a:ea typeface="Merriweather"/>
                <a:cs typeface="Merriweather"/>
                <a:sym typeface="Merriweather"/>
              </a:rPr>
              <a:t>Autre défi au choix!</a:t>
            </a:r>
            <a:endParaRPr b="1" sz="24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Merriweather"/>
                <a:ea typeface="Merriweather"/>
                <a:cs typeface="Merriweather"/>
                <a:sym typeface="Merriweather"/>
              </a:rPr>
              <a:t>*D’autres idées dans la </a:t>
            </a:r>
            <a:endParaRPr b="1" sz="24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Merriweather"/>
                <a:ea typeface="Merriweather"/>
                <a:cs typeface="Merriweather"/>
                <a:sym typeface="Merriweather"/>
              </a:rPr>
              <a:t>colonne 4 de ce </a:t>
            </a:r>
            <a:r>
              <a:rPr b="1" lang="en" sz="2400" u="sng">
                <a:latin typeface="Merriweather"/>
                <a:ea typeface="Merriweather"/>
                <a:cs typeface="Merriweather"/>
                <a:sym typeface="Merriweather"/>
                <a:hlinkClick r:id="rId4"/>
              </a:rPr>
              <a:t>padlet</a:t>
            </a:r>
            <a:r>
              <a:rPr b="1" lang="en" sz="2400">
                <a:latin typeface="Merriweather"/>
                <a:ea typeface="Merriweather"/>
                <a:cs typeface="Merriweather"/>
                <a:sym typeface="Merriweather"/>
              </a:rPr>
              <a:t>.</a:t>
            </a:r>
            <a:endParaRPr b="1" sz="24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F2F2F2"/>
            </a:gs>
            <a:gs pos="100000">
              <a:srgbClr val="A6A6A6"/>
            </a:gs>
          </a:gsLst>
          <a:lin ang="5400012" scaled="0"/>
        </a:gradFill>
      </p:bgPr>
    </p:bg>
    <p:spTree>
      <p:nvGrpSpPr>
        <p:cNvPr id="2048" name="Shape 2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" name="Google Shape;2049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99601" y="2211876"/>
            <a:ext cx="3124450" cy="2626075"/>
          </a:xfrm>
          <a:prstGeom prst="rect">
            <a:avLst/>
          </a:prstGeom>
          <a:noFill/>
          <a:ln>
            <a:noFill/>
          </a:ln>
        </p:spPr>
      </p:pic>
      <p:sp>
        <p:nvSpPr>
          <p:cNvPr id="2050" name="Google Shape;2050;p50"/>
          <p:cNvSpPr txBox="1"/>
          <p:nvPr/>
        </p:nvSpPr>
        <p:spPr>
          <a:xfrm>
            <a:off x="991800" y="285994"/>
            <a:ext cx="7160400" cy="6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4000">
                <a:solidFill>
                  <a:srgbClr val="0000FF"/>
                </a:solidFill>
                <a:latin typeface="Viga"/>
                <a:ea typeface="Viga"/>
                <a:cs typeface="Viga"/>
                <a:sym typeface="Viga"/>
              </a:rPr>
              <a:t>Geometric c</a:t>
            </a:r>
            <a:r>
              <a:rPr b="1" lang="en" sz="4000">
                <a:solidFill>
                  <a:srgbClr val="0000FF"/>
                </a:solidFill>
                <a:latin typeface="Viga"/>
                <a:ea typeface="Viga"/>
                <a:cs typeface="Viga"/>
                <a:sym typeface="Viga"/>
              </a:rPr>
              <a:t>hallenges</a:t>
            </a:r>
            <a:endParaRPr sz="4000">
              <a:solidFill>
                <a:srgbClr val="0000FF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2051" name="Google Shape;2051;p50"/>
          <p:cNvSpPr txBox="1"/>
          <p:nvPr/>
        </p:nvSpPr>
        <p:spPr>
          <a:xfrm>
            <a:off x="588750" y="996825"/>
            <a:ext cx="8576100" cy="367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erriweather"/>
              <a:buChar char="➔"/>
            </a:pPr>
            <a:r>
              <a:rPr b="1" lang="en" sz="2400">
                <a:latin typeface="Merriweather"/>
                <a:ea typeface="Merriweather"/>
                <a:cs typeface="Merriweather"/>
                <a:sym typeface="Merriweather"/>
              </a:rPr>
              <a:t>Draw a rectangle, a rhombus or a parallelogram;</a:t>
            </a:r>
            <a:endParaRPr b="1" sz="24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erriweather"/>
              <a:buChar char="➔"/>
            </a:pPr>
            <a:r>
              <a:rPr b="1" lang="en" sz="2400">
                <a:latin typeface="Merriweather"/>
                <a:ea typeface="Merriweather"/>
                <a:cs typeface="Merriweather"/>
                <a:sym typeface="Merriweather"/>
              </a:rPr>
              <a:t>Draw a regular polygon;</a:t>
            </a:r>
            <a:endParaRPr b="1" sz="24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erriweather"/>
              <a:buChar char="➔"/>
            </a:pPr>
            <a:r>
              <a:rPr b="1" lang="en" sz="2400">
                <a:latin typeface="Merriweather"/>
                <a:ea typeface="Merriweather"/>
                <a:cs typeface="Merriweather"/>
                <a:sym typeface="Merriweather"/>
              </a:rPr>
              <a:t>Draw a star;</a:t>
            </a:r>
            <a:endParaRPr b="1" sz="24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810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erriweather"/>
              <a:buChar char="➔"/>
            </a:pPr>
            <a:r>
              <a:rPr b="1" lang="en" sz="2400">
                <a:latin typeface="Merriweather"/>
                <a:ea typeface="Merriweather"/>
                <a:cs typeface="Merriweather"/>
                <a:sym typeface="Merriweather"/>
              </a:rPr>
              <a:t>Challenge of your choice;</a:t>
            </a:r>
            <a:endParaRPr b="1" sz="24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-381000" lvl="1" marL="9144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SzPts val="2400"/>
              <a:buFont typeface="Merriweather"/>
              <a:buChar char="◆"/>
            </a:pPr>
            <a:r>
              <a:rPr b="1" lang="en" sz="2400">
                <a:latin typeface="Merriweather"/>
                <a:ea typeface="Merriweather"/>
                <a:cs typeface="Merriweather"/>
                <a:sym typeface="Merriweather"/>
              </a:rPr>
              <a:t>Check out column 4 of this </a:t>
            </a:r>
            <a:br>
              <a:rPr b="1" lang="en" sz="2400">
                <a:latin typeface="Merriweather"/>
                <a:ea typeface="Merriweather"/>
                <a:cs typeface="Merriweather"/>
                <a:sym typeface="Merriweather"/>
              </a:rPr>
            </a:br>
            <a:r>
              <a:rPr b="1" lang="en" sz="2400" u="sng">
                <a:latin typeface="Merriweather"/>
                <a:ea typeface="Merriweather"/>
                <a:cs typeface="Merriweather"/>
                <a:sym typeface="Merriweather"/>
                <a:hlinkClick r:id="rId4"/>
              </a:rPr>
              <a:t>Padlet</a:t>
            </a:r>
            <a:r>
              <a:rPr b="1" lang="en" sz="2400">
                <a:latin typeface="Merriweather"/>
                <a:ea typeface="Merriweather"/>
                <a:cs typeface="Merriweather"/>
                <a:sym typeface="Merriweather"/>
              </a:rPr>
              <a:t> for more ideas</a:t>
            </a:r>
            <a:r>
              <a:rPr b="1" lang="en" sz="2400">
                <a:latin typeface="Merriweather"/>
                <a:ea typeface="Merriweather"/>
                <a:cs typeface="Merriweather"/>
                <a:sym typeface="Merriweather"/>
              </a:rPr>
              <a:t>.</a:t>
            </a:r>
            <a:endParaRPr b="1" sz="24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marR="38100" rtl="0" algn="l">
              <a:lnSpc>
                <a:spcPct val="128571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100">
              <a:solidFill>
                <a:srgbClr val="222222"/>
              </a:solidFill>
              <a:highlight>
                <a:srgbClr val="F8F9FA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F2F2F2"/>
            </a:gs>
            <a:gs pos="100000">
              <a:srgbClr val="A6A6A6"/>
            </a:gs>
          </a:gsLst>
          <a:lin ang="5400012" scaled="0"/>
        </a:gradFill>
      </p:bgPr>
    </p:bg>
    <p:spTree>
      <p:nvGrpSpPr>
        <p:cNvPr id="2055" name="Shape 20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Google Shape;2056;p51"/>
          <p:cNvSpPr txBox="1"/>
          <p:nvPr/>
        </p:nvSpPr>
        <p:spPr>
          <a:xfrm>
            <a:off x="77000" y="3963206"/>
            <a:ext cx="7825200" cy="7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057" name="Google Shape;2057;p51"/>
          <p:cNvSpPr txBox="1"/>
          <p:nvPr>
            <p:ph idx="4294967295" type="ctrTitle"/>
          </p:nvPr>
        </p:nvSpPr>
        <p:spPr>
          <a:xfrm>
            <a:off x="481800" y="371588"/>
            <a:ext cx="8350500" cy="1809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u="sng">
                <a:solidFill>
                  <a:srgbClr val="0000FF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Les blocs de Scratch 3.0</a:t>
            </a:r>
            <a:endParaRPr sz="3600" u="sng">
              <a:solidFill>
                <a:srgbClr val="0000F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 u="sng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À imprimer, à projeter ou à afficher </a:t>
            </a:r>
            <a:endParaRPr sz="2400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sur les murs de votre classe</a:t>
            </a:r>
            <a:endParaRPr sz="2400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To print, project or display </a:t>
            </a:r>
            <a:endParaRPr sz="2400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On the walls of your classroom</a:t>
            </a:r>
            <a:endParaRPr b="0" sz="2100">
              <a:solidFill>
                <a:srgbClr val="222222"/>
              </a:solidFill>
              <a:highlight>
                <a:srgbClr val="F8F9FA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solidFill>
                <a:srgbClr val="FAA22A"/>
              </a:solidFill>
              <a:latin typeface="Permanent Marker"/>
              <a:ea typeface="Permanent Marker"/>
              <a:cs typeface="Permanent Marker"/>
              <a:sym typeface="Permanent Marker"/>
            </a:endParaRPr>
          </a:p>
        </p:txBody>
      </p:sp>
      <p:pic>
        <p:nvPicPr>
          <p:cNvPr id="2058" name="Google Shape;2058;p5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6650" y="1717556"/>
            <a:ext cx="2900700" cy="193790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9" name="Google Shape;2059;p5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23356" y="1694353"/>
            <a:ext cx="3062846" cy="1984312"/>
          </a:xfrm>
          <a:prstGeom prst="rect">
            <a:avLst/>
          </a:prstGeom>
          <a:noFill/>
          <a:ln>
            <a:noFill/>
          </a:ln>
        </p:spPr>
      </p:pic>
      <p:sp>
        <p:nvSpPr>
          <p:cNvPr id="2060" name="Google Shape;2060;p51"/>
          <p:cNvSpPr txBox="1"/>
          <p:nvPr/>
        </p:nvSpPr>
        <p:spPr>
          <a:xfrm>
            <a:off x="147425" y="3826913"/>
            <a:ext cx="8350500" cy="905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u="sng">
                <a:solidFill>
                  <a:srgbClr val="0000FF"/>
                </a:solidFill>
                <a:latin typeface="Ubuntu"/>
                <a:ea typeface="Ubuntu"/>
                <a:cs typeface="Ubuntu"/>
                <a:sym typeface="Ubuntu"/>
                <a:hlinkClick r:id="rId6"/>
              </a:rPr>
              <a:t>Tutoriel pour débuter</a:t>
            </a:r>
            <a:endParaRPr sz="3000">
              <a:solidFill>
                <a:srgbClr val="0000F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000">
              <a:latin typeface="Ubuntu"/>
              <a:ea typeface="Ubuntu"/>
              <a:cs typeface="Ubuntu"/>
              <a:sym typeface="Ubuntu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F2F2F2"/>
            </a:gs>
            <a:gs pos="100000">
              <a:srgbClr val="A6A6A6"/>
            </a:gs>
          </a:gsLst>
          <a:lin ang="5400012" scaled="0"/>
        </a:gradFill>
      </p:bgPr>
    </p:bg>
    <p:spTree>
      <p:nvGrpSpPr>
        <p:cNvPr id="2064" name="Shape 2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5" name="Google Shape;2065;p52"/>
          <p:cNvSpPr txBox="1"/>
          <p:nvPr/>
        </p:nvSpPr>
        <p:spPr>
          <a:xfrm>
            <a:off x="77000" y="3963206"/>
            <a:ext cx="7825200" cy="7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066" name="Google Shape;2066;p52"/>
          <p:cNvSpPr txBox="1"/>
          <p:nvPr>
            <p:ph type="title"/>
          </p:nvPr>
        </p:nvSpPr>
        <p:spPr>
          <a:xfrm>
            <a:off x="1131750" y="254588"/>
            <a:ext cx="6880500" cy="582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>
                <a:solidFill>
                  <a:srgbClr val="F55D4B"/>
                </a:solidFill>
              </a:rPr>
              <a:t>Ressources </a:t>
            </a:r>
            <a:r>
              <a:rPr lang="en" sz="2400">
                <a:solidFill>
                  <a:srgbClr val="F55D4B"/>
                </a:solidFill>
              </a:rPr>
              <a:t>(en français)</a:t>
            </a:r>
            <a:r>
              <a:rPr lang="en" sz="5500">
                <a:solidFill>
                  <a:srgbClr val="F55D4B"/>
                </a:solidFill>
              </a:rPr>
              <a:t> :</a:t>
            </a:r>
            <a:endParaRPr sz="5500">
              <a:solidFill>
                <a:srgbClr val="F55D4B"/>
              </a:solidFill>
            </a:endParaRPr>
          </a:p>
        </p:txBody>
      </p:sp>
      <p:sp>
        <p:nvSpPr>
          <p:cNvPr id="2067" name="Google Shape;2067;p52"/>
          <p:cNvSpPr txBox="1"/>
          <p:nvPr>
            <p:ph idx="1" type="body"/>
          </p:nvPr>
        </p:nvSpPr>
        <p:spPr>
          <a:xfrm>
            <a:off x="354725" y="719875"/>
            <a:ext cx="8394600" cy="4013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6731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Ubuntu"/>
              <a:buAutoNum type="arabicPeriod"/>
            </a:pPr>
            <a:r>
              <a:rPr lang="en" sz="2000" u="sng">
                <a:solidFill>
                  <a:srgbClr val="0000FF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Padlet continuum</a:t>
            </a:r>
            <a:r>
              <a:rPr lang="en" sz="2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 en robotique et programmation, missions sous la colonne 5e année</a:t>
            </a:r>
            <a:r>
              <a:rPr lang="en" sz="2000">
                <a:solidFill>
                  <a:srgbClr val="0000FF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endParaRPr sz="2000" u="sng">
              <a:solidFill>
                <a:srgbClr val="0000FF"/>
              </a:solidFill>
              <a:latin typeface="Ubuntu"/>
              <a:ea typeface="Ubuntu"/>
              <a:cs typeface="Ubuntu"/>
              <a:sym typeface="Ubuntu"/>
              <a:hlinkClick r:id="rId4"/>
            </a:endParaRPr>
          </a:p>
          <a:p>
            <a:pPr indent="-355600" lvl="0" marL="6731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Ubuntu"/>
              <a:buAutoNum type="arabicPeriod"/>
            </a:pPr>
            <a:r>
              <a:rPr lang="en" sz="2000" u="sng">
                <a:solidFill>
                  <a:srgbClr val="0000FF"/>
                </a:solidFill>
                <a:latin typeface="Ubuntu"/>
                <a:ea typeface="Ubuntu"/>
                <a:cs typeface="Ubuntu"/>
                <a:sym typeface="Ubuntu"/>
                <a:hlinkClick r:id="rId5"/>
              </a:rPr>
              <a:t>Leçons de programmation</a:t>
            </a:r>
            <a:endParaRPr sz="2000">
              <a:solidFill>
                <a:srgbClr val="0000F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55600" lvl="0" marL="6731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Ubuntu"/>
              <a:buAutoNum type="arabicPeriod"/>
            </a:pPr>
            <a:r>
              <a:rPr lang="en" sz="2000" u="sng">
                <a:solidFill>
                  <a:srgbClr val="0000FF"/>
                </a:solidFill>
                <a:latin typeface="Ubuntu"/>
                <a:ea typeface="Ubuntu"/>
                <a:cs typeface="Ubuntu"/>
                <a:sym typeface="Ubuntu"/>
                <a:hlinkClick r:id="rId6"/>
              </a:rPr>
              <a:t>Exemples de la PDA en mathématique</a:t>
            </a:r>
            <a:endParaRPr sz="2000">
              <a:solidFill>
                <a:srgbClr val="0000F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55600" lvl="0" marL="6731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Ubuntu"/>
              <a:buAutoNum type="arabicPeriod"/>
            </a:pPr>
            <a:r>
              <a:rPr lang="en" sz="2000" u="sng">
                <a:solidFill>
                  <a:srgbClr val="0000FF"/>
                </a:solidFill>
                <a:latin typeface="Ubuntu"/>
                <a:ea typeface="Ubuntu"/>
                <a:cs typeface="Ubuntu"/>
                <a:sym typeface="Ubuntu"/>
                <a:hlinkClick r:id="rId7"/>
              </a:rPr>
              <a:t>Campus Junior</a:t>
            </a:r>
            <a:r>
              <a:rPr lang="en" sz="2000">
                <a:latin typeface="Ubuntu"/>
                <a:ea typeface="Ubuntu"/>
                <a:cs typeface="Ubuntu"/>
                <a:sym typeface="Ubuntu"/>
              </a:rPr>
              <a:t> pour apprendre à programmer</a:t>
            </a:r>
            <a:endParaRPr sz="2000" u="sng">
              <a:solidFill>
                <a:srgbClr val="000000"/>
              </a:solidFill>
              <a:latin typeface="Ubuntu"/>
              <a:ea typeface="Ubuntu"/>
              <a:cs typeface="Ubuntu"/>
              <a:sym typeface="Ubuntu"/>
              <a:hlinkClick r:id="rId8"/>
            </a:endParaRPr>
          </a:p>
          <a:p>
            <a:pPr indent="-355600" lvl="0" marL="6731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Ubuntu"/>
              <a:buAutoNum type="arabicPeriod"/>
            </a:pPr>
            <a:r>
              <a:rPr lang="en" sz="2000" u="sng">
                <a:solidFill>
                  <a:srgbClr val="0000FF"/>
                </a:solidFill>
                <a:latin typeface="Ubuntu"/>
                <a:ea typeface="Ubuntu"/>
                <a:cs typeface="Ubuntu"/>
                <a:sym typeface="Ubuntu"/>
                <a:hlinkClick r:id="rId9"/>
              </a:rPr>
              <a:t>Exemples de la PDA en français</a:t>
            </a:r>
            <a:endParaRPr sz="2000">
              <a:solidFill>
                <a:srgbClr val="0000F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55600" lvl="0" marL="6731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Ubuntu"/>
              <a:buAutoNum type="arabicPeriod"/>
            </a:pPr>
            <a:r>
              <a:rPr lang="en" sz="2000" u="sng">
                <a:solidFill>
                  <a:srgbClr val="0000FF"/>
                </a:solidFill>
                <a:latin typeface="Ubuntu"/>
                <a:ea typeface="Ubuntu"/>
                <a:cs typeface="Ubuntu"/>
                <a:sym typeface="Ubuntu"/>
                <a:hlinkClick r:id="rId10"/>
              </a:rPr>
              <a:t>Défis en français dans le cadre d’un concours</a:t>
            </a:r>
            <a:endParaRPr sz="2000">
              <a:solidFill>
                <a:srgbClr val="0000F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55600" lvl="0" marL="6731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Ubuntu"/>
              <a:buAutoNum type="arabicPeriod"/>
            </a:pPr>
            <a:r>
              <a:rPr lang="en" sz="2000" u="sng">
                <a:solidFill>
                  <a:srgbClr val="0000FF"/>
                </a:solidFill>
                <a:latin typeface="Ubuntu"/>
                <a:ea typeface="Ubuntu"/>
                <a:cs typeface="Ubuntu"/>
                <a:sym typeface="Ubuntu"/>
                <a:hlinkClick r:id="rId11"/>
              </a:rPr>
              <a:t>Padlet en mathématique</a:t>
            </a:r>
            <a:endParaRPr sz="2000">
              <a:solidFill>
                <a:srgbClr val="0000F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55600" lvl="0" marL="6731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Ubuntu"/>
              <a:buAutoNum type="arabicPeriod"/>
            </a:pPr>
            <a:r>
              <a:rPr lang="en" sz="2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Exemple en univers social, </a:t>
            </a:r>
            <a:r>
              <a:rPr lang="en" sz="2000" u="sng">
                <a:solidFill>
                  <a:srgbClr val="0000FF"/>
                </a:solidFill>
                <a:latin typeface="Ubuntu"/>
                <a:ea typeface="Ubuntu"/>
                <a:cs typeface="Ubuntu"/>
                <a:sym typeface="Ubuntu"/>
                <a:hlinkClick r:id="rId12"/>
              </a:rPr>
              <a:t>carte interactive</a:t>
            </a:r>
            <a:endParaRPr sz="2000">
              <a:solidFill>
                <a:srgbClr val="0000F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55600" lvl="0" marL="6731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Ubuntu"/>
              <a:buAutoNum type="arabicPeriod"/>
            </a:pPr>
            <a:r>
              <a:rPr lang="en" sz="2000" u="sng">
                <a:solidFill>
                  <a:srgbClr val="0000FF"/>
                </a:solidFill>
                <a:latin typeface="Ubuntu"/>
                <a:ea typeface="Ubuntu"/>
                <a:cs typeface="Ubuntu"/>
                <a:sym typeface="Ubuntu"/>
                <a:hlinkClick r:id="rId13"/>
              </a:rPr>
              <a:t>https://scratch.mit.edu/ideas</a:t>
            </a:r>
            <a:endParaRPr sz="2000" u="sng">
              <a:solidFill>
                <a:srgbClr val="0000FF"/>
              </a:solidFill>
              <a:latin typeface="Ubuntu"/>
              <a:ea typeface="Ubuntu"/>
              <a:cs typeface="Ubuntu"/>
              <a:sym typeface="Ubuntu"/>
              <a:hlinkClick r:id="rId14"/>
            </a:endParaRPr>
          </a:p>
          <a:p>
            <a:pPr indent="-355600" lvl="0" marL="6731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Ubuntu"/>
              <a:buAutoNum type="arabicPeriod"/>
            </a:pPr>
            <a:r>
              <a:rPr lang="en" sz="2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Facebook : </a:t>
            </a:r>
            <a:r>
              <a:rPr lang="en" sz="2000" u="sng">
                <a:solidFill>
                  <a:srgbClr val="0000FF"/>
                </a:solidFill>
                <a:latin typeface="Ubuntu"/>
                <a:ea typeface="Ubuntu"/>
                <a:cs typeface="Ubuntu"/>
                <a:sym typeface="Ubuntu"/>
                <a:hlinkClick r:id="rId15"/>
              </a:rPr>
              <a:t>Les maths autrement</a:t>
            </a:r>
            <a:endParaRPr sz="2000">
              <a:latin typeface="Ubuntu"/>
              <a:ea typeface="Ubuntu"/>
              <a:cs typeface="Ubuntu"/>
              <a:sym typeface="Ubuntu"/>
            </a:endParaRPr>
          </a:p>
          <a:p>
            <a:pPr indent="-355600" lvl="0" marL="6731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Ubuntu"/>
              <a:buAutoNum type="arabicPeriod"/>
            </a:pPr>
            <a:r>
              <a:rPr lang="en" sz="2000" u="sng">
                <a:solidFill>
                  <a:srgbClr val="0000FF"/>
                </a:solidFill>
                <a:latin typeface="Ubuntu"/>
                <a:ea typeface="Ubuntu"/>
                <a:cs typeface="Ubuntu"/>
                <a:sym typeface="Ubuntu"/>
                <a:hlinkClick r:id="rId16"/>
              </a:rPr>
              <a:t>CS First de Google</a:t>
            </a:r>
            <a:endParaRPr sz="2000" u="sng">
              <a:solidFill>
                <a:srgbClr val="0000FF"/>
              </a:solidFill>
              <a:latin typeface="Ubuntu"/>
              <a:ea typeface="Ubuntu"/>
              <a:cs typeface="Ubuntu"/>
              <a:sym typeface="Ubuntu"/>
              <a:hlinkClick r:id="rId17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F2F2F2"/>
            </a:gs>
            <a:gs pos="100000">
              <a:srgbClr val="A6A6A6"/>
            </a:gs>
          </a:gsLst>
          <a:lin ang="5400012" scaled="0"/>
        </a:gradFill>
      </p:bgPr>
    </p:bg>
    <p:spTree>
      <p:nvGrpSpPr>
        <p:cNvPr id="1897" name="Shape 1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8" name="Google Shape;1898;p35"/>
          <p:cNvSpPr txBox="1"/>
          <p:nvPr>
            <p:ph idx="1" type="body"/>
          </p:nvPr>
        </p:nvSpPr>
        <p:spPr>
          <a:xfrm>
            <a:off x="1061000" y="218650"/>
            <a:ext cx="7356300" cy="446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0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L’équipe :</a:t>
            </a:r>
            <a:endParaRPr sz="30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rgbClr val="073763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rgbClr val="073763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073763"/>
                </a:solidFill>
                <a:latin typeface="Ubuntu"/>
                <a:ea typeface="Ubuntu"/>
                <a:cs typeface="Ubuntu"/>
                <a:sym typeface="Ubuntu"/>
              </a:rPr>
              <a:t>S</a:t>
            </a:r>
            <a:r>
              <a:rPr lang="en" sz="1800">
                <a:solidFill>
                  <a:srgbClr val="073763"/>
                </a:solidFill>
                <a:latin typeface="Ubuntu"/>
                <a:ea typeface="Ubuntu"/>
                <a:cs typeface="Ubuntu"/>
                <a:sym typeface="Ubuntu"/>
              </a:rPr>
              <a:t>onya Fiset </a:t>
            </a:r>
            <a:endParaRPr sz="1800">
              <a:solidFill>
                <a:srgbClr val="073763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073763"/>
                </a:solidFill>
                <a:latin typeface="Ubuntu"/>
                <a:ea typeface="Ubuntu"/>
                <a:cs typeface="Ubuntu"/>
                <a:sym typeface="Ubuntu"/>
              </a:rPr>
              <a:t>du Service national du Récit MST</a:t>
            </a:r>
            <a:endParaRPr sz="1800">
              <a:solidFill>
                <a:srgbClr val="073763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rgbClr val="617A86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F55D4B"/>
                </a:solidFill>
                <a:latin typeface="Ubuntu"/>
                <a:ea typeface="Ubuntu"/>
                <a:cs typeface="Ubuntu"/>
                <a:sym typeface="Ubuntu"/>
              </a:rPr>
              <a:t>Mélanie Boucher</a:t>
            </a:r>
            <a:endParaRPr sz="1800">
              <a:solidFill>
                <a:srgbClr val="F55D4B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F55D4B"/>
                </a:solidFill>
                <a:latin typeface="Ubuntu"/>
                <a:ea typeface="Ubuntu"/>
                <a:cs typeface="Ubuntu"/>
                <a:sym typeface="Ubuntu"/>
              </a:rPr>
              <a:t>Conseillère pédagogique, CS de la Capitale</a:t>
            </a:r>
            <a:endParaRPr sz="1800">
              <a:solidFill>
                <a:srgbClr val="F55D4B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rgbClr val="F55D4B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38761D"/>
                </a:solidFill>
                <a:latin typeface="Ubuntu"/>
                <a:ea typeface="Ubuntu"/>
                <a:cs typeface="Ubuntu"/>
                <a:sym typeface="Ubuntu"/>
              </a:rPr>
              <a:t>Jody Meacher</a:t>
            </a:r>
            <a:endParaRPr sz="1800">
              <a:solidFill>
                <a:srgbClr val="38761D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>
                <a:solidFill>
                  <a:srgbClr val="38761D"/>
                </a:solidFill>
                <a:latin typeface="Ubuntu"/>
                <a:ea typeface="Ubuntu"/>
                <a:cs typeface="Ubuntu"/>
                <a:sym typeface="Ubuntu"/>
              </a:rPr>
              <a:t>Conseillère pédagogique, CS Eastern Townships</a:t>
            </a:r>
            <a:endParaRPr sz="1800">
              <a:solidFill>
                <a:srgbClr val="38761D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rgbClr val="617A86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indent="0" lvl="0" marL="0" rtl="0" algn="ctr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800">
              <a:solidFill>
                <a:srgbClr val="617A86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indent="0" lvl="0" marL="0" rtl="0" algn="l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1800">
              <a:latin typeface="Varela Round"/>
              <a:ea typeface="Varela Round"/>
              <a:cs typeface="Varela Round"/>
              <a:sym typeface="Varela Round"/>
            </a:endParaRPr>
          </a:p>
        </p:txBody>
      </p:sp>
      <p:sp>
        <p:nvSpPr>
          <p:cNvPr id="1899" name="Google Shape;1899;p35"/>
          <p:cNvSpPr txBox="1"/>
          <p:nvPr/>
        </p:nvSpPr>
        <p:spPr>
          <a:xfrm>
            <a:off x="1061000" y="4566881"/>
            <a:ext cx="7356300" cy="64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900" name="Google Shape;190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975" y="90928"/>
            <a:ext cx="1248057" cy="13395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1" name="Google Shape;1901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20250" y="282066"/>
            <a:ext cx="1714500" cy="957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2" name="Google Shape;1902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2275" y="3524775"/>
            <a:ext cx="1663925" cy="1597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03" name="Google Shape;1903;p35"/>
          <p:cNvPicPr preferRelativeResize="0"/>
          <p:nvPr/>
        </p:nvPicPr>
        <p:blipFill rotWithShape="1">
          <a:blip r:embed="rId6">
            <a:alphaModFix/>
          </a:blip>
          <a:srcRect b="10968" l="0" r="9280" t="11403"/>
          <a:stretch/>
        </p:blipFill>
        <p:spPr>
          <a:xfrm>
            <a:off x="7457025" y="3803995"/>
            <a:ext cx="1395300" cy="1339500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F2F2F2"/>
            </a:gs>
            <a:gs pos="100000">
              <a:srgbClr val="A6A6A6"/>
            </a:gs>
          </a:gsLst>
          <a:lin ang="5400012" scaled="0"/>
        </a:gradFill>
      </p:bgPr>
    </p:bg>
    <p:spTree>
      <p:nvGrpSpPr>
        <p:cNvPr id="2071" name="Shape 2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2" name="Google Shape;2072;p53"/>
          <p:cNvSpPr txBox="1"/>
          <p:nvPr/>
        </p:nvSpPr>
        <p:spPr>
          <a:xfrm>
            <a:off x="77000" y="3963206"/>
            <a:ext cx="7825200" cy="7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073" name="Google Shape;2073;p53"/>
          <p:cNvSpPr txBox="1"/>
          <p:nvPr>
            <p:ph idx="1" type="body"/>
          </p:nvPr>
        </p:nvSpPr>
        <p:spPr>
          <a:xfrm>
            <a:off x="686700" y="962100"/>
            <a:ext cx="8062500" cy="377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 u="sng">
              <a:solidFill>
                <a:srgbClr val="0000FF"/>
              </a:solidFill>
              <a:latin typeface="Ubuntu"/>
              <a:ea typeface="Ubuntu"/>
              <a:cs typeface="Ubuntu"/>
              <a:sym typeface="Ubuntu"/>
              <a:hlinkClick r:id="rId3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  <p:pic>
        <p:nvPicPr>
          <p:cNvPr id="2074" name="Google Shape;2074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73178" y="383774"/>
            <a:ext cx="7532622" cy="4555326"/>
          </a:xfrm>
          <a:prstGeom prst="rect">
            <a:avLst/>
          </a:prstGeom>
          <a:noFill/>
          <a:ln>
            <a:noFill/>
          </a:ln>
        </p:spPr>
      </p:pic>
      <p:sp>
        <p:nvSpPr>
          <p:cNvPr id="2075" name="Google Shape;2075;p53"/>
          <p:cNvSpPr txBox="1"/>
          <p:nvPr/>
        </p:nvSpPr>
        <p:spPr>
          <a:xfrm>
            <a:off x="249875" y="4517100"/>
            <a:ext cx="8649000" cy="4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F2F2F2"/>
            </a:gs>
            <a:gs pos="100000">
              <a:srgbClr val="A6A6A6"/>
            </a:gs>
          </a:gsLst>
          <a:lin ang="5400012" scaled="0"/>
        </a:gradFill>
      </p:bgPr>
    </p:bg>
    <p:spTree>
      <p:nvGrpSpPr>
        <p:cNvPr id="2079" name="Shape 20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0" name="Google Shape;2080;p54"/>
          <p:cNvSpPr/>
          <p:nvPr/>
        </p:nvSpPr>
        <p:spPr>
          <a:xfrm>
            <a:off x="950700" y="122750"/>
            <a:ext cx="7242600" cy="48735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1" name="Google Shape;2081;p54"/>
          <p:cNvSpPr txBox="1"/>
          <p:nvPr/>
        </p:nvSpPr>
        <p:spPr>
          <a:xfrm>
            <a:off x="77000" y="3963206"/>
            <a:ext cx="7825200" cy="7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082" name="Google Shape;2082;p54"/>
          <p:cNvSpPr txBox="1"/>
          <p:nvPr>
            <p:ph idx="1" type="body"/>
          </p:nvPr>
        </p:nvSpPr>
        <p:spPr>
          <a:xfrm>
            <a:off x="686700" y="962100"/>
            <a:ext cx="8062500" cy="3771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 u="sng">
              <a:solidFill>
                <a:srgbClr val="0000FF"/>
              </a:solidFill>
              <a:latin typeface="Ubuntu"/>
              <a:ea typeface="Ubuntu"/>
              <a:cs typeface="Ubuntu"/>
              <a:sym typeface="Ubuntu"/>
              <a:hlinkClick r:id="rId3"/>
            </a:endParaRPr>
          </a:p>
          <a:p>
            <a:pPr indent="0" lvl="0" marL="0" rtl="0" algn="l"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</a:endParaRPr>
          </a:p>
        </p:txBody>
      </p:sp>
      <p:sp>
        <p:nvSpPr>
          <p:cNvPr id="2083" name="Google Shape;2083;p54"/>
          <p:cNvSpPr txBox="1"/>
          <p:nvPr/>
        </p:nvSpPr>
        <p:spPr>
          <a:xfrm>
            <a:off x="950700" y="228746"/>
            <a:ext cx="7242600" cy="43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rgbClr val="384F5C"/>
                </a:solidFill>
                <a:latin typeface="Viga"/>
                <a:ea typeface="Viga"/>
                <a:cs typeface="Viga"/>
                <a:sym typeface="Viga"/>
              </a:rPr>
              <a:t>Programming and the QEP </a:t>
            </a:r>
            <a:r>
              <a:rPr lang="en" sz="2200">
                <a:solidFill>
                  <a:srgbClr val="384F5C"/>
                </a:solidFill>
                <a:latin typeface="Viga"/>
                <a:ea typeface="Viga"/>
                <a:cs typeface="Viga"/>
                <a:sym typeface="Viga"/>
              </a:rPr>
              <a:t>Badge</a:t>
            </a:r>
            <a:endParaRPr sz="2200">
              <a:solidFill>
                <a:srgbClr val="384F5C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2084" name="Google Shape;2084;p54"/>
          <p:cNvSpPr/>
          <p:nvPr/>
        </p:nvSpPr>
        <p:spPr>
          <a:xfrm>
            <a:off x="1128750" y="698950"/>
            <a:ext cx="6886500" cy="85800"/>
          </a:xfrm>
          <a:prstGeom prst="rect">
            <a:avLst/>
          </a:prstGeom>
          <a:solidFill>
            <a:srgbClr val="FAA22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085" name="Google Shape;2085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60502" y="824750"/>
            <a:ext cx="730342" cy="705526"/>
          </a:xfrm>
          <a:prstGeom prst="rect">
            <a:avLst/>
          </a:prstGeom>
          <a:noFill/>
          <a:ln>
            <a:noFill/>
          </a:ln>
        </p:spPr>
      </p:pic>
      <p:sp>
        <p:nvSpPr>
          <p:cNvPr id="2086" name="Google Shape;2086;p54"/>
          <p:cNvSpPr txBox="1"/>
          <p:nvPr/>
        </p:nvSpPr>
        <p:spPr>
          <a:xfrm>
            <a:off x="3321050" y="790863"/>
            <a:ext cx="2491800" cy="112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>
                <a:solidFill>
                  <a:srgbClr val="384F5C"/>
                </a:solidFill>
                <a:latin typeface="Viga"/>
                <a:ea typeface="Viga"/>
                <a:cs typeface="Viga"/>
                <a:sym typeface="Viga"/>
              </a:rPr>
              <a:t>RÉCIT MST</a:t>
            </a:r>
            <a:endParaRPr sz="3600">
              <a:solidFill>
                <a:srgbClr val="384F5C"/>
              </a:solidFill>
              <a:latin typeface="Viga"/>
              <a:ea typeface="Viga"/>
              <a:cs typeface="Viga"/>
              <a:sym typeface="Viga"/>
            </a:endParaRPr>
          </a:p>
        </p:txBody>
      </p:sp>
      <p:cxnSp>
        <p:nvCxnSpPr>
          <p:cNvPr id="2087" name="Google Shape;2087;p54"/>
          <p:cNvCxnSpPr/>
          <p:nvPr/>
        </p:nvCxnSpPr>
        <p:spPr>
          <a:xfrm flipH="1" rot="10800000">
            <a:off x="1128750" y="1581463"/>
            <a:ext cx="6886500" cy="9600"/>
          </a:xfrm>
          <a:prstGeom prst="straightConnector1">
            <a:avLst/>
          </a:prstGeom>
          <a:noFill/>
          <a:ln cap="flat" cmpd="sng" w="9525">
            <a:solidFill>
              <a:srgbClr val="384F5C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088" name="Google Shape;2088;p54"/>
          <p:cNvCxnSpPr/>
          <p:nvPr/>
        </p:nvCxnSpPr>
        <p:spPr>
          <a:xfrm flipH="1" rot="10800000">
            <a:off x="1123700" y="1736775"/>
            <a:ext cx="6886500" cy="9600"/>
          </a:xfrm>
          <a:prstGeom prst="straightConnector1">
            <a:avLst/>
          </a:prstGeom>
          <a:noFill/>
          <a:ln cap="flat" cmpd="sng" w="9525">
            <a:solidFill>
              <a:srgbClr val="384F5C"/>
            </a:solidFill>
            <a:prstDash val="solid"/>
            <a:round/>
            <a:headEnd len="med" w="med" type="none"/>
            <a:tailEnd len="med" w="med" type="none"/>
          </a:ln>
        </p:spPr>
      </p:cxnSp>
      <p:grpSp>
        <p:nvGrpSpPr>
          <p:cNvPr id="2089" name="Google Shape;2089;p54"/>
          <p:cNvGrpSpPr/>
          <p:nvPr/>
        </p:nvGrpSpPr>
        <p:grpSpPr>
          <a:xfrm>
            <a:off x="6058890" y="1099679"/>
            <a:ext cx="391208" cy="369005"/>
            <a:chOff x="611175" y="2326900"/>
            <a:chExt cx="362700" cy="389575"/>
          </a:xfrm>
        </p:grpSpPr>
        <p:sp>
          <p:nvSpPr>
            <p:cNvPr id="2090" name="Google Shape;2090;p54"/>
            <p:cNvSpPr/>
            <p:nvPr/>
          </p:nvSpPr>
          <p:spPr>
            <a:xfrm>
              <a:off x="611175" y="2326900"/>
              <a:ext cx="362700" cy="389575"/>
            </a:xfrm>
            <a:custGeom>
              <a:rect b="b" l="l" r="r" t="t"/>
              <a:pathLst>
                <a:path extrusionOk="0" h="15583" w="14508">
                  <a:moveTo>
                    <a:pt x="9647" y="489"/>
                  </a:moveTo>
                  <a:lnTo>
                    <a:pt x="9769" y="513"/>
                  </a:lnTo>
                  <a:lnTo>
                    <a:pt x="9916" y="562"/>
                  </a:lnTo>
                  <a:lnTo>
                    <a:pt x="10014" y="660"/>
                  </a:lnTo>
                  <a:lnTo>
                    <a:pt x="10087" y="782"/>
                  </a:lnTo>
                  <a:lnTo>
                    <a:pt x="10111" y="928"/>
                  </a:lnTo>
                  <a:lnTo>
                    <a:pt x="10111" y="1075"/>
                  </a:lnTo>
                  <a:lnTo>
                    <a:pt x="10063" y="1197"/>
                  </a:lnTo>
                  <a:lnTo>
                    <a:pt x="9989" y="1319"/>
                  </a:lnTo>
                  <a:lnTo>
                    <a:pt x="9281" y="2003"/>
                  </a:lnTo>
                  <a:lnTo>
                    <a:pt x="9232" y="2076"/>
                  </a:lnTo>
                  <a:lnTo>
                    <a:pt x="9183" y="2174"/>
                  </a:lnTo>
                  <a:lnTo>
                    <a:pt x="9159" y="2247"/>
                  </a:lnTo>
                  <a:lnTo>
                    <a:pt x="9159" y="2345"/>
                  </a:lnTo>
                  <a:lnTo>
                    <a:pt x="9159" y="6497"/>
                  </a:lnTo>
                  <a:lnTo>
                    <a:pt x="9183" y="6643"/>
                  </a:lnTo>
                  <a:lnTo>
                    <a:pt x="9232" y="6790"/>
                  </a:lnTo>
                  <a:lnTo>
                    <a:pt x="10575" y="8671"/>
                  </a:lnTo>
                  <a:lnTo>
                    <a:pt x="3932" y="8671"/>
                  </a:lnTo>
                  <a:lnTo>
                    <a:pt x="5276" y="6790"/>
                  </a:lnTo>
                  <a:lnTo>
                    <a:pt x="5324" y="6643"/>
                  </a:lnTo>
                  <a:lnTo>
                    <a:pt x="5349" y="6497"/>
                  </a:lnTo>
                  <a:lnTo>
                    <a:pt x="5349" y="2345"/>
                  </a:lnTo>
                  <a:lnTo>
                    <a:pt x="5349" y="2247"/>
                  </a:lnTo>
                  <a:lnTo>
                    <a:pt x="5324" y="2174"/>
                  </a:lnTo>
                  <a:lnTo>
                    <a:pt x="5276" y="2076"/>
                  </a:lnTo>
                  <a:lnTo>
                    <a:pt x="5227" y="2003"/>
                  </a:lnTo>
                  <a:lnTo>
                    <a:pt x="4519" y="1319"/>
                  </a:lnTo>
                  <a:lnTo>
                    <a:pt x="4445" y="1197"/>
                  </a:lnTo>
                  <a:lnTo>
                    <a:pt x="4396" y="1075"/>
                  </a:lnTo>
                  <a:lnTo>
                    <a:pt x="4396" y="928"/>
                  </a:lnTo>
                  <a:lnTo>
                    <a:pt x="4421" y="782"/>
                  </a:lnTo>
                  <a:lnTo>
                    <a:pt x="4494" y="660"/>
                  </a:lnTo>
                  <a:lnTo>
                    <a:pt x="4592" y="562"/>
                  </a:lnTo>
                  <a:lnTo>
                    <a:pt x="4738" y="513"/>
                  </a:lnTo>
                  <a:lnTo>
                    <a:pt x="4860" y="489"/>
                  </a:lnTo>
                  <a:close/>
                  <a:moveTo>
                    <a:pt x="6717" y="9574"/>
                  </a:moveTo>
                  <a:lnTo>
                    <a:pt x="6912" y="9647"/>
                  </a:lnTo>
                  <a:lnTo>
                    <a:pt x="7083" y="9745"/>
                  </a:lnTo>
                  <a:lnTo>
                    <a:pt x="7254" y="9892"/>
                  </a:lnTo>
                  <a:lnTo>
                    <a:pt x="7376" y="10038"/>
                  </a:lnTo>
                  <a:lnTo>
                    <a:pt x="7474" y="10234"/>
                  </a:lnTo>
                  <a:lnTo>
                    <a:pt x="7547" y="10429"/>
                  </a:lnTo>
                  <a:lnTo>
                    <a:pt x="7571" y="10649"/>
                  </a:lnTo>
                  <a:lnTo>
                    <a:pt x="7547" y="10869"/>
                  </a:lnTo>
                  <a:lnTo>
                    <a:pt x="7474" y="11064"/>
                  </a:lnTo>
                  <a:lnTo>
                    <a:pt x="7376" y="11259"/>
                  </a:lnTo>
                  <a:lnTo>
                    <a:pt x="7254" y="11406"/>
                  </a:lnTo>
                  <a:lnTo>
                    <a:pt x="7083" y="11552"/>
                  </a:lnTo>
                  <a:lnTo>
                    <a:pt x="6912" y="11650"/>
                  </a:lnTo>
                  <a:lnTo>
                    <a:pt x="6717" y="11699"/>
                  </a:lnTo>
                  <a:lnTo>
                    <a:pt x="6497" y="11723"/>
                  </a:lnTo>
                  <a:lnTo>
                    <a:pt x="6277" y="11699"/>
                  </a:lnTo>
                  <a:lnTo>
                    <a:pt x="6057" y="11650"/>
                  </a:lnTo>
                  <a:lnTo>
                    <a:pt x="5886" y="11552"/>
                  </a:lnTo>
                  <a:lnTo>
                    <a:pt x="5715" y="11406"/>
                  </a:lnTo>
                  <a:lnTo>
                    <a:pt x="5593" y="11259"/>
                  </a:lnTo>
                  <a:lnTo>
                    <a:pt x="5495" y="11064"/>
                  </a:lnTo>
                  <a:lnTo>
                    <a:pt x="5422" y="10869"/>
                  </a:lnTo>
                  <a:lnTo>
                    <a:pt x="5398" y="10649"/>
                  </a:lnTo>
                  <a:lnTo>
                    <a:pt x="5422" y="10429"/>
                  </a:lnTo>
                  <a:lnTo>
                    <a:pt x="5495" y="10234"/>
                  </a:lnTo>
                  <a:lnTo>
                    <a:pt x="5593" y="10038"/>
                  </a:lnTo>
                  <a:lnTo>
                    <a:pt x="5715" y="9892"/>
                  </a:lnTo>
                  <a:lnTo>
                    <a:pt x="5886" y="9745"/>
                  </a:lnTo>
                  <a:lnTo>
                    <a:pt x="6057" y="9647"/>
                  </a:lnTo>
                  <a:lnTo>
                    <a:pt x="6277" y="9574"/>
                  </a:lnTo>
                  <a:close/>
                  <a:moveTo>
                    <a:pt x="8475" y="11894"/>
                  </a:moveTo>
                  <a:lnTo>
                    <a:pt x="8597" y="11919"/>
                  </a:lnTo>
                  <a:lnTo>
                    <a:pt x="8695" y="11943"/>
                  </a:lnTo>
                  <a:lnTo>
                    <a:pt x="8817" y="11992"/>
                  </a:lnTo>
                  <a:lnTo>
                    <a:pt x="8915" y="12065"/>
                  </a:lnTo>
                  <a:lnTo>
                    <a:pt x="8988" y="12163"/>
                  </a:lnTo>
                  <a:lnTo>
                    <a:pt x="9037" y="12285"/>
                  </a:lnTo>
                  <a:lnTo>
                    <a:pt x="9086" y="12383"/>
                  </a:lnTo>
                  <a:lnTo>
                    <a:pt x="9086" y="12529"/>
                  </a:lnTo>
                  <a:lnTo>
                    <a:pt x="9086" y="12652"/>
                  </a:lnTo>
                  <a:lnTo>
                    <a:pt x="9037" y="12749"/>
                  </a:lnTo>
                  <a:lnTo>
                    <a:pt x="8988" y="12871"/>
                  </a:lnTo>
                  <a:lnTo>
                    <a:pt x="8915" y="12969"/>
                  </a:lnTo>
                  <a:lnTo>
                    <a:pt x="8817" y="13042"/>
                  </a:lnTo>
                  <a:lnTo>
                    <a:pt x="8695" y="13091"/>
                  </a:lnTo>
                  <a:lnTo>
                    <a:pt x="8597" y="13140"/>
                  </a:lnTo>
                  <a:lnTo>
                    <a:pt x="8329" y="13140"/>
                  </a:lnTo>
                  <a:lnTo>
                    <a:pt x="8231" y="13091"/>
                  </a:lnTo>
                  <a:lnTo>
                    <a:pt x="8109" y="13042"/>
                  </a:lnTo>
                  <a:lnTo>
                    <a:pt x="8011" y="12969"/>
                  </a:lnTo>
                  <a:lnTo>
                    <a:pt x="7938" y="12871"/>
                  </a:lnTo>
                  <a:lnTo>
                    <a:pt x="7889" y="12749"/>
                  </a:lnTo>
                  <a:lnTo>
                    <a:pt x="7864" y="12652"/>
                  </a:lnTo>
                  <a:lnTo>
                    <a:pt x="7840" y="12529"/>
                  </a:lnTo>
                  <a:lnTo>
                    <a:pt x="7864" y="12383"/>
                  </a:lnTo>
                  <a:lnTo>
                    <a:pt x="7889" y="12285"/>
                  </a:lnTo>
                  <a:lnTo>
                    <a:pt x="7938" y="12163"/>
                  </a:lnTo>
                  <a:lnTo>
                    <a:pt x="8011" y="12065"/>
                  </a:lnTo>
                  <a:lnTo>
                    <a:pt x="8109" y="11992"/>
                  </a:lnTo>
                  <a:lnTo>
                    <a:pt x="8231" y="11943"/>
                  </a:lnTo>
                  <a:lnTo>
                    <a:pt x="8329" y="11919"/>
                  </a:lnTo>
                  <a:lnTo>
                    <a:pt x="8475" y="11894"/>
                  </a:lnTo>
                  <a:close/>
                  <a:moveTo>
                    <a:pt x="6741" y="13360"/>
                  </a:moveTo>
                  <a:lnTo>
                    <a:pt x="6814" y="13384"/>
                  </a:lnTo>
                  <a:lnTo>
                    <a:pt x="6912" y="13433"/>
                  </a:lnTo>
                  <a:lnTo>
                    <a:pt x="6985" y="13482"/>
                  </a:lnTo>
                  <a:lnTo>
                    <a:pt x="7034" y="13555"/>
                  </a:lnTo>
                  <a:lnTo>
                    <a:pt x="7083" y="13653"/>
                  </a:lnTo>
                  <a:lnTo>
                    <a:pt x="7107" y="13726"/>
                  </a:lnTo>
                  <a:lnTo>
                    <a:pt x="7107" y="13824"/>
                  </a:lnTo>
                  <a:lnTo>
                    <a:pt x="7107" y="13922"/>
                  </a:lnTo>
                  <a:lnTo>
                    <a:pt x="7083" y="14019"/>
                  </a:lnTo>
                  <a:lnTo>
                    <a:pt x="7034" y="14117"/>
                  </a:lnTo>
                  <a:lnTo>
                    <a:pt x="6985" y="14166"/>
                  </a:lnTo>
                  <a:lnTo>
                    <a:pt x="6912" y="14239"/>
                  </a:lnTo>
                  <a:lnTo>
                    <a:pt x="6814" y="14288"/>
                  </a:lnTo>
                  <a:lnTo>
                    <a:pt x="6741" y="14312"/>
                  </a:lnTo>
                  <a:lnTo>
                    <a:pt x="6546" y="14312"/>
                  </a:lnTo>
                  <a:lnTo>
                    <a:pt x="6448" y="14288"/>
                  </a:lnTo>
                  <a:lnTo>
                    <a:pt x="6375" y="14239"/>
                  </a:lnTo>
                  <a:lnTo>
                    <a:pt x="6301" y="14166"/>
                  </a:lnTo>
                  <a:lnTo>
                    <a:pt x="6228" y="14117"/>
                  </a:lnTo>
                  <a:lnTo>
                    <a:pt x="6179" y="14019"/>
                  </a:lnTo>
                  <a:lnTo>
                    <a:pt x="6155" y="13922"/>
                  </a:lnTo>
                  <a:lnTo>
                    <a:pt x="6155" y="13824"/>
                  </a:lnTo>
                  <a:lnTo>
                    <a:pt x="6155" y="13726"/>
                  </a:lnTo>
                  <a:lnTo>
                    <a:pt x="6179" y="13653"/>
                  </a:lnTo>
                  <a:lnTo>
                    <a:pt x="6228" y="13555"/>
                  </a:lnTo>
                  <a:lnTo>
                    <a:pt x="6301" y="13482"/>
                  </a:lnTo>
                  <a:lnTo>
                    <a:pt x="6375" y="13433"/>
                  </a:lnTo>
                  <a:lnTo>
                    <a:pt x="6448" y="13384"/>
                  </a:lnTo>
                  <a:lnTo>
                    <a:pt x="6546" y="13360"/>
                  </a:lnTo>
                  <a:close/>
                  <a:moveTo>
                    <a:pt x="4860" y="0"/>
                  </a:moveTo>
                  <a:lnTo>
                    <a:pt x="4714" y="25"/>
                  </a:lnTo>
                  <a:lnTo>
                    <a:pt x="4592" y="49"/>
                  </a:lnTo>
                  <a:lnTo>
                    <a:pt x="4445" y="98"/>
                  </a:lnTo>
                  <a:lnTo>
                    <a:pt x="4323" y="171"/>
                  </a:lnTo>
                  <a:lnTo>
                    <a:pt x="4225" y="245"/>
                  </a:lnTo>
                  <a:lnTo>
                    <a:pt x="4128" y="367"/>
                  </a:lnTo>
                  <a:lnTo>
                    <a:pt x="4030" y="464"/>
                  </a:lnTo>
                  <a:lnTo>
                    <a:pt x="3981" y="611"/>
                  </a:lnTo>
                  <a:lnTo>
                    <a:pt x="3932" y="733"/>
                  </a:lnTo>
                  <a:lnTo>
                    <a:pt x="3908" y="880"/>
                  </a:lnTo>
                  <a:lnTo>
                    <a:pt x="3908" y="1026"/>
                  </a:lnTo>
                  <a:lnTo>
                    <a:pt x="3908" y="1173"/>
                  </a:lnTo>
                  <a:lnTo>
                    <a:pt x="3957" y="1295"/>
                  </a:lnTo>
                  <a:lnTo>
                    <a:pt x="4006" y="1441"/>
                  </a:lnTo>
                  <a:lnTo>
                    <a:pt x="4079" y="1563"/>
                  </a:lnTo>
                  <a:lnTo>
                    <a:pt x="4177" y="1661"/>
                  </a:lnTo>
                  <a:lnTo>
                    <a:pt x="4860" y="2345"/>
                  </a:lnTo>
                  <a:lnTo>
                    <a:pt x="4860" y="6497"/>
                  </a:lnTo>
                  <a:lnTo>
                    <a:pt x="196" y="13067"/>
                  </a:lnTo>
                  <a:lnTo>
                    <a:pt x="122" y="13189"/>
                  </a:lnTo>
                  <a:lnTo>
                    <a:pt x="49" y="13311"/>
                  </a:lnTo>
                  <a:lnTo>
                    <a:pt x="25" y="13433"/>
                  </a:lnTo>
                  <a:lnTo>
                    <a:pt x="0" y="13555"/>
                  </a:lnTo>
                  <a:lnTo>
                    <a:pt x="0" y="13677"/>
                  </a:lnTo>
                  <a:lnTo>
                    <a:pt x="25" y="13824"/>
                  </a:lnTo>
                  <a:lnTo>
                    <a:pt x="49" y="13946"/>
                  </a:lnTo>
                  <a:lnTo>
                    <a:pt x="98" y="14068"/>
                  </a:lnTo>
                  <a:lnTo>
                    <a:pt x="586" y="15045"/>
                  </a:lnTo>
                  <a:lnTo>
                    <a:pt x="660" y="15167"/>
                  </a:lnTo>
                  <a:lnTo>
                    <a:pt x="757" y="15265"/>
                  </a:lnTo>
                  <a:lnTo>
                    <a:pt x="831" y="15362"/>
                  </a:lnTo>
                  <a:lnTo>
                    <a:pt x="953" y="15436"/>
                  </a:lnTo>
                  <a:lnTo>
                    <a:pt x="1075" y="15485"/>
                  </a:lnTo>
                  <a:lnTo>
                    <a:pt x="1197" y="15533"/>
                  </a:lnTo>
                  <a:lnTo>
                    <a:pt x="1319" y="15582"/>
                  </a:lnTo>
                  <a:lnTo>
                    <a:pt x="13189" y="15582"/>
                  </a:lnTo>
                  <a:lnTo>
                    <a:pt x="13311" y="15533"/>
                  </a:lnTo>
                  <a:lnTo>
                    <a:pt x="13433" y="15485"/>
                  </a:lnTo>
                  <a:lnTo>
                    <a:pt x="13555" y="15436"/>
                  </a:lnTo>
                  <a:lnTo>
                    <a:pt x="13677" y="15362"/>
                  </a:lnTo>
                  <a:lnTo>
                    <a:pt x="13750" y="15265"/>
                  </a:lnTo>
                  <a:lnTo>
                    <a:pt x="13848" y="15167"/>
                  </a:lnTo>
                  <a:lnTo>
                    <a:pt x="13921" y="15045"/>
                  </a:lnTo>
                  <a:lnTo>
                    <a:pt x="14410" y="14068"/>
                  </a:lnTo>
                  <a:lnTo>
                    <a:pt x="14459" y="13946"/>
                  </a:lnTo>
                  <a:lnTo>
                    <a:pt x="14483" y="13824"/>
                  </a:lnTo>
                  <a:lnTo>
                    <a:pt x="14508" y="13677"/>
                  </a:lnTo>
                  <a:lnTo>
                    <a:pt x="14508" y="13555"/>
                  </a:lnTo>
                  <a:lnTo>
                    <a:pt x="14483" y="13433"/>
                  </a:lnTo>
                  <a:lnTo>
                    <a:pt x="14459" y="13311"/>
                  </a:lnTo>
                  <a:lnTo>
                    <a:pt x="14385" y="13189"/>
                  </a:lnTo>
                  <a:lnTo>
                    <a:pt x="14312" y="13067"/>
                  </a:lnTo>
                  <a:lnTo>
                    <a:pt x="9647" y="6497"/>
                  </a:lnTo>
                  <a:lnTo>
                    <a:pt x="9647" y="2345"/>
                  </a:lnTo>
                  <a:lnTo>
                    <a:pt x="10331" y="1661"/>
                  </a:lnTo>
                  <a:lnTo>
                    <a:pt x="10429" y="1563"/>
                  </a:lnTo>
                  <a:lnTo>
                    <a:pt x="10502" y="1441"/>
                  </a:lnTo>
                  <a:lnTo>
                    <a:pt x="10551" y="1295"/>
                  </a:lnTo>
                  <a:lnTo>
                    <a:pt x="10600" y="1173"/>
                  </a:lnTo>
                  <a:lnTo>
                    <a:pt x="10600" y="1026"/>
                  </a:lnTo>
                  <a:lnTo>
                    <a:pt x="10600" y="880"/>
                  </a:lnTo>
                  <a:lnTo>
                    <a:pt x="10575" y="733"/>
                  </a:lnTo>
                  <a:lnTo>
                    <a:pt x="10527" y="611"/>
                  </a:lnTo>
                  <a:lnTo>
                    <a:pt x="10478" y="464"/>
                  </a:lnTo>
                  <a:lnTo>
                    <a:pt x="10380" y="367"/>
                  </a:lnTo>
                  <a:lnTo>
                    <a:pt x="10282" y="245"/>
                  </a:lnTo>
                  <a:lnTo>
                    <a:pt x="10185" y="171"/>
                  </a:lnTo>
                  <a:lnTo>
                    <a:pt x="10063" y="98"/>
                  </a:lnTo>
                  <a:lnTo>
                    <a:pt x="9916" y="49"/>
                  </a:lnTo>
                  <a:lnTo>
                    <a:pt x="9794" y="25"/>
                  </a:lnTo>
                  <a:lnTo>
                    <a:pt x="9647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384F5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1" name="Google Shape;2091;p54"/>
            <p:cNvSpPr/>
            <p:nvPr/>
          </p:nvSpPr>
          <p:spPr>
            <a:xfrm>
              <a:off x="794950" y="2500900"/>
              <a:ext cx="24450" cy="23850"/>
            </a:xfrm>
            <a:custGeom>
              <a:rect b="b" l="l" r="r" t="t"/>
              <a:pathLst>
                <a:path extrusionOk="0" h="954" w="978">
                  <a:moveTo>
                    <a:pt x="391" y="1"/>
                  </a:moveTo>
                  <a:lnTo>
                    <a:pt x="294" y="25"/>
                  </a:lnTo>
                  <a:lnTo>
                    <a:pt x="220" y="74"/>
                  </a:lnTo>
                  <a:lnTo>
                    <a:pt x="147" y="123"/>
                  </a:lnTo>
                  <a:lnTo>
                    <a:pt x="98" y="196"/>
                  </a:lnTo>
                  <a:lnTo>
                    <a:pt x="49" y="294"/>
                  </a:lnTo>
                  <a:lnTo>
                    <a:pt x="25" y="367"/>
                  </a:lnTo>
                  <a:lnTo>
                    <a:pt x="1" y="465"/>
                  </a:lnTo>
                  <a:lnTo>
                    <a:pt x="25" y="563"/>
                  </a:lnTo>
                  <a:lnTo>
                    <a:pt x="49" y="660"/>
                  </a:lnTo>
                  <a:lnTo>
                    <a:pt x="98" y="734"/>
                  </a:lnTo>
                  <a:lnTo>
                    <a:pt x="147" y="807"/>
                  </a:lnTo>
                  <a:lnTo>
                    <a:pt x="220" y="880"/>
                  </a:lnTo>
                  <a:lnTo>
                    <a:pt x="294" y="905"/>
                  </a:lnTo>
                  <a:lnTo>
                    <a:pt x="391" y="953"/>
                  </a:lnTo>
                  <a:lnTo>
                    <a:pt x="587" y="953"/>
                  </a:lnTo>
                  <a:lnTo>
                    <a:pt x="684" y="905"/>
                  </a:lnTo>
                  <a:lnTo>
                    <a:pt x="758" y="880"/>
                  </a:lnTo>
                  <a:lnTo>
                    <a:pt x="831" y="807"/>
                  </a:lnTo>
                  <a:lnTo>
                    <a:pt x="880" y="734"/>
                  </a:lnTo>
                  <a:lnTo>
                    <a:pt x="929" y="660"/>
                  </a:lnTo>
                  <a:lnTo>
                    <a:pt x="953" y="563"/>
                  </a:lnTo>
                  <a:lnTo>
                    <a:pt x="978" y="465"/>
                  </a:lnTo>
                  <a:lnTo>
                    <a:pt x="953" y="367"/>
                  </a:lnTo>
                  <a:lnTo>
                    <a:pt x="929" y="294"/>
                  </a:lnTo>
                  <a:lnTo>
                    <a:pt x="880" y="196"/>
                  </a:lnTo>
                  <a:lnTo>
                    <a:pt x="831" y="123"/>
                  </a:lnTo>
                  <a:lnTo>
                    <a:pt x="758" y="74"/>
                  </a:lnTo>
                  <a:lnTo>
                    <a:pt x="684" y="25"/>
                  </a:lnTo>
                  <a:lnTo>
                    <a:pt x="587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384F5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2" name="Google Shape;2092;p54"/>
            <p:cNvSpPr/>
            <p:nvPr/>
          </p:nvSpPr>
          <p:spPr>
            <a:xfrm>
              <a:off x="754650" y="2381250"/>
              <a:ext cx="75750" cy="14050"/>
            </a:xfrm>
            <a:custGeom>
              <a:rect b="b" l="l" r="r" t="t"/>
              <a:pathLst>
                <a:path extrusionOk="0" h="562" w="3030">
                  <a:moveTo>
                    <a:pt x="294" y="0"/>
                  </a:moveTo>
                  <a:lnTo>
                    <a:pt x="172" y="24"/>
                  </a:lnTo>
                  <a:lnTo>
                    <a:pt x="74" y="73"/>
                  </a:lnTo>
                  <a:lnTo>
                    <a:pt x="25" y="171"/>
                  </a:lnTo>
                  <a:lnTo>
                    <a:pt x="1" y="269"/>
                  </a:lnTo>
                  <a:lnTo>
                    <a:pt x="25" y="391"/>
                  </a:lnTo>
                  <a:lnTo>
                    <a:pt x="74" y="488"/>
                  </a:lnTo>
                  <a:lnTo>
                    <a:pt x="172" y="537"/>
                  </a:lnTo>
                  <a:lnTo>
                    <a:pt x="294" y="562"/>
                  </a:lnTo>
                  <a:lnTo>
                    <a:pt x="2736" y="562"/>
                  </a:lnTo>
                  <a:lnTo>
                    <a:pt x="2858" y="537"/>
                  </a:lnTo>
                  <a:lnTo>
                    <a:pt x="2956" y="488"/>
                  </a:lnTo>
                  <a:lnTo>
                    <a:pt x="3005" y="391"/>
                  </a:lnTo>
                  <a:lnTo>
                    <a:pt x="3029" y="269"/>
                  </a:lnTo>
                  <a:lnTo>
                    <a:pt x="3005" y="171"/>
                  </a:lnTo>
                  <a:lnTo>
                    <a:pt x="2956" y="73"/>
                  </a:lnTo>
                  <a:lnTo>
                    <a:pt x="2858" y="24"/>
                  </a:lnTo>
                  <a:lnTo>
                    <a:pt x="2736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384F5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3" name="Google Shape;2093;p54"/>
            <p:cNvSpPr/>
            <p:nvPr/>
          </p:nvSpPr>
          <p:spPr>
            <a:xfrm>
              <a:off x="765025" y="2453900"/>
              <a:ext cx="31175" cy="31150"/>
            </a:xfrm>
            <a:custGeom>
              <a:rect b="b" l="l" r="r" t="t"/>
              <a:pathLst>
                <a:path extrusionOk="0" h="1246" w="1247">
                  <a:moveTo>
                    <a:pt x="611" y="0"/>
                  </a:moveTo>
                  <a:lnTo>
                    <a:pt x="489" y="25"/>
                  </a:lnTo>
                  <a:lnTo>
                    <a:pt x="367" y="49"/>
                  </a:lnTo>
                  <a:lnTo>
                    <a:pt x="270" y="122"/>
                  </a:lnTo>
                  <a:lnTo>
                    <a:pt x="172" y="196"/>
                  </a:lnTo>
                  <a:lnTo>
                    <a:pt x="99" y="269"/>
                  </a:lnTo>
                  <a:lnTo>
                    <a:pt x="50" y="391"/>
                  </a:lnTo>
                  <a:lnTo>
                    <a:pt x="1" y="513"/>
                  </a:lnTo>
                  <a:lnTo>
                    <a:pt x="1" y="635"/>
                  </a:lnTo>
                  <a:lnTo>
                    <a:pt x="1" y="757"/>
                  </a:lnTo>
                  <a:lnTo>
                    <a:pt x="50" y="880"/>
                  </a:lnTo>
                  <a:lnTo>
                    <a:pt x="99" y="977"/>
                  </a:lnTo>
                  <a:lnTo>
                    <a:pt x="172" y="1075"/>
                  </a:lnTo>
                  <a:lnTo>
                    <a:pt x="270" y="1148"/>
                  </a:lnTo>
                  <a:lnTo>
                    <a:pt x="367" y="1197"/>
                  </a:lnTo>
                  <a:lnTo>
                    <a:pt x="489" y="1246"/>
                  </a:lnTo>
                  <a:lnTo>
                    <a:pt x="734" y="1246"/>
                  </a:lnTo>
                  <a:lnTo>
                    <a:pt x="856" y="1197"/>
                  </a:lnTo>
                  <a:lnTo>
                    <a:pt x="978" y="1148"/>
                  </a:lnTo>
                  <a:lnTo>
                    <a:pt x="1051" y="1075"/>
                  </a:lnTo>
                  <a:lnTo>
                    <a:pt x="1149" y="977"/>
                  </a:lnTo>
                  <a:lnTo>
                    <a:pt x="1198" y="880"/>
                  </a:lnTo>
                  <a:lnTo>
                    <a:pt x="1222" y="757"/>
                  </a:lnTo>
                  <a:lnTo>
                    <a:pt x="1246" y="635"/>
                  </a:lnTo>
                  <a:lnTo>
                    <a:pt x="1222" y="513"/>
                  </a:lnTo>
                  <a:lnTo>
                    <a:pt x="1198" y="391"/>
                  </a:lnTo>
                  <a:lnTo>
                    <a:pt x="1149" y="269"/>
                  </a:lnTo>
                  <a:lnTo>
                    <a:pt x="1051" y="196"/>
                  </a:lnTo>
                  <a:lnTo>
                    <a:pt x="978" y="122"/>
                  </a:lnTo>
                  <a:lnTo>
                    <a:pt x="856" y="49"/>
                  </a:lnTo>
                  <a:lnTo>
                    <a:pt x="734" y="25"/>
                  </a:lnTo>
                  <a:lnTo>
                    <a:pt x="611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384F5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2094" name="Google Shape;2094;p54"/>
          <p:cNvGrpSpPr/>
          <p:nvPr/>
        </p:nvGrpSpPr>
        <p:grpSpPr>
          <a:xfrm>
            <a:off x="6520208" y="824740"/>
            <a:ext cx="388195" cy="452685"/>
            <a:chOff x="3294650" y="3652450"/>
            <a:chExt cx="388350" cy="405450"/>
          </a:xfrm>
        </p:grpSpPr>
        <p:sp>
          <p:nvSpPr>
            <p:cNvPr id="2095" name="Google Shape;2095;p54"/>
            <p:cNvSpPr/>
            <p:nvPr/>
          </p:nvSpPr>
          <p:spPr>
            <a:xfrm>
              <a:off x="3294650" y="3681775"/>
              <a:ext cx="376150" cy="376125"/>
            </a:xfrm>
            <a:custGeom>
              <a:rect b="b" l="l" r="r" t="t"/>
              <a:pathLst>
                <a:path extrusionOk="0" h="15045" w="15046">
                  <a:moveTo>
                    <a:pt x="7132" y="0"/>
                  </a:moveTo>
                  <a:lnTo>
                    <a:pt x="6766" y="49"/>
                  </a:lnTo>
                  <a:lnTo>
                    <a:pt x="6375" y="98"/>
                  </a:lnTo>
                  <a:lnTo>
                    <a:pt x="6009" y="147"/>
                  </a:lnTo>
                  <a:lnTo>
                    <a:pt x="5642" y="244"/>
                  </a:lnTo>
                  <a:lnTo>
                    <a:pt x="5276" y="342"/>
                  </a:lnTo>
                  <a:lnTo>
                    <a:pt x="4934" y="464"/>
                  </a:lnTo>
                  <a:lnTo>
                    <a:pt x="4592" y="586"/>
                  </a:lnTo>
                  <a:lnTo>
                    <a:pt x="4250" y="733"/>
                  </a:lnTo>
                  <a:lnTo>
                    <a:pt x="3933" y="904"/>
                  </a:lnTo>
                  <a:lnTo>
                    <a:pt x="3615" y="1099"/>
                  </a:lnTo>
                  <a:lnTo>
                    <a:pt x="3322" y="1295"/>
                  </a:lnTo>
                  <a:lnTo>
                    <a:pt x="3029" y="1490"/>
                  </a:lnTo>
                  <a:lnTo>
                    <a:pt x="2736" y="1710"/>
                  </a:lnTo>
                  <a:lnTo>
                    <a:pt x="2467" y="1954"/>
                  </a:lnTo>
                  <a:lnTo>
                    <a:pt x="2199" y="2198"/>
                  </a:lnTo>
                  <a:lnTo>
                    <a:pt x="1954" y="2467"/>
                  </a:lnTo>
                  <a:lnTo>
                    <a:pt x="1710" y="2736"/>
                  </a:lnTo>
                  <a:lnTo>
                    <a:pt x="1490" y="3029"/>
                  </a:lnTo>
                  <a:lnTo>
                    <a:pt x="1295" y="3322"/>
                  </a:lnTo>
                  <a:lnTo>
                    <a:pt x="1100" y="3615"/>
                  </a:lnTo>
                  <a:lnTo>
                    <a:pt x="904" y="3932"/>
                  </a:lnTo>
                  <a:lnTo>
                    <a:pt x="733" y="4250"/>
                  </a:lnTo>
                  <a:lnTo>
                    <a:pt x="587" y="4592"/>
                  </a:lnTo>
                  <a:lnTo>
                    <a:pt x="465" y="4934"/>
                  </a:lnTo>
                  <a:lnTo>
                    <a:pt x="342" y="5276"/>
                  </a:lnTo>
                  <a:lnTo>
                    <a:pt x="245" y="5642"/>
                  </a:lnTo>
                  <a:lnTo>
                    <a:pt x="147" y="6008"/>
                  </a:lnTo>
                  <a:lnTo>
                    <a:pt x="98" y="6375"/>
                  </a:lnTo>
                  <a:lnTo>
                    <a:pt x="49" y="6765"/>
                  </a:lnTo>
                  <a:lnTo>
                    <a:pt x="0" y="7132"/>
                  </a:lnTo>
                  <a:lnTo>
                    <a:pt x="0" y="7522"/>
                  </a:lnTo>
                  <a:lnTo>
                    <a:pt x="0" y="7913"/>
                  </a:lnTo>
                  <a:lnTo>
                    <a:pt x="49" y="8280"/>
                  </a:lnTo>
                  <a:lnTo>
                    <a:pt x="98" y="8670"/>
                  </a:lnTo>
                  <a:lnTo>
                    <a:pt x="147" y="9037"/>
                  </a:lnTo>
                  <a:lnTo>
                    <a:pt x="245" y="9403"/>
                  </a:lnTo>
                  <a:lnTo>
                    <a:pt x="342" y="9769"/>
                  </a:lnTo>
                  <a:lnTo>
                    <a:pt x="465" y="10111"/>
                  </a:lnTo>
                  <a:lnTo>
                    <a:pt x="587" y="10453"/>
                  </a:lnTo>
                  <a:lnTo>
                    <a:pt x="733" y="10795"/>
                  </a:lnTo>
                  <a:lnTo>
                    <a:pt x="904" y="11113"/>
                  </a:lnTo>
                  <a:lnTo>
                    <a:pt x="1100" y="11430"/>
                  </a:lnTo>
                  <a:lnTo>
                    <a:pt x="1295" y="11723"/>
                  </a:lnTo>
                  <a:lnTo>
                    <a:pt x="1490" y="12016"/>
                  </a:lnTo>
                  <a:lnTo>
                    <a:pt x="1710" y="12309"/>
                  </a:lnTo>
                  <a:lnTo>
                    <a:pt x="1954" y="12578"/>
                  </a:lnTo>
                  <a:lnTo>
                    <a:pt x="2199" y="12847"/>
                  </a:lnTo>
                  <a:lnTo>
                    <a:pt x="2467" y="13091"/>
                  </a:lnTo>
                  <a:lnTo>
                    <a:pt x="2736" y="13335"/>
                  </a:lnTo>
                  <a:lnTo>
                    <a:pt x="3029" y="13555"/>
                  </a:lnTo>
                  <a:lnTo>
                    <a:pt x="3322" y="13750"/>
                  </a:lnTo>
                  <a:lnTo>
                    <a:pt x="3615" y="13946"/>
                  </a:lnTo>
                  <a:lnTo>
                    <a:pt x="3933" y="14141"/>
                  </a:lnTo>
                  <a:lnTo>
                    <a:pt x="4250" y="14312"/>
                  </a:lnTo>
                  <a:lnTo>
                    <a:pt x="4592" y="14459"/>
                  </a:lnTo>
                  <a:lnTo>
                    <a:pt x="4934" y="14581"/>
                  </a:lnTo>
                  <a:lnTo>
                    <a:pt x="5276" y="14703"/>
                  </a:lnTo>
                  <a:lnTo>
                    <a:pt x="5642" y="14801"/>
                  </a:lnTo>
                  <a:lnTo>
                    <a:pt x="6009" y="14898"/>
                  </a:lnTo>
                  <a:lnTo>
                    <a:pt x="6375" y="14947"/>
                  </a:lnTo>
                  <a:lnTo>
                    <a:pt x="6766" y="14996"/>
                  </a:lnTo>
                  <a:lnTo>
                    <a:pt x="7132" y="15045"/>
                  </a:lnTo>
                  <a:lnTo>
                    <a:pt x="7914" y="15045"/>
                  </a:lnTo>
                  <a:lnTo>
                    <a:pt x="8280" y="14996"/>
                  </a:lnTo>
                  <a:lnTo>
                    <a:pt x="8671" y="14947"/>
                  </a:lnTo>
                  <a:lnTo>
                    <a:pt x="9037" y="14898"/>
                  </a:lnTo>
                  <a:lnTo>
                    <a:pt x="9403" y="14801"/>
                  </a:lnTo>
                  <a:lnTo>
                    <a:pt x="9770" y="14703"/>
                  </a:lnTo>
                  <a:lnTo>
                    <a:pt x="10112" y="14581"/>
                  </a:lnTo>
                  <a:lnTo>
                    <a:pt x="10454" y="14459"/>
                  </a:lnTo>
                  <a:lnTo>
                    <a:pt x="10795" y="14312"/>
                  </a:lnTo>
                  <a:lnTo>
                    <a:pt x="11113" y="14141"/>
                  </a:lnTo>
                  <a:lnTo>
                    <a:pt x="11430" y="13946"/>
                  </a:lnTo>
                  <a:lnTo>
                    <a:pt x="11724" y="13750"/>
                  </a:lnTo>
                  <a:lnTo>
                    <a:pt x="12017" y="13555"/>
                  </a:lnTo>
                  <a:lnTo>
                    <a:pt x="12310" y="13335"/>
                  </a:lnTo>
                  <a:lnTo>
                    <a:pt x="12578" y="13091"/>
                  </a:lnTo>
                  <a:lnTo>
                    <a:pt x="12847" y="12847"/>
                  </a:lnTo>
                  <a:lnTo>
                    <a:pt x="13091" y="12578"/>
                  </a:lnTo>
                  <a:lnTo>
                    <a:pt x="13335" y="12309"/>
                  </a:lnTo>
                  <a:lnTo>
                    <a:pt x="13555" y="12016"/>
                  </a:lnTo>
                  <a:lnTo>
                    <a:pt x="13751" y="11723"/>
                  </a:lnTo>
                  <a:lnTo>
                    <a:pt x="13946" y="11430"/>
                  </a:lnTo>
                  <a:lnTo>
                    <a:pt x="14141" y="11113"/>
                  </a:lnTo>
                  <a:lnTo>
                    <a:pt x="14312" y="10795"/>
                  </a:lnTo>
                  <a:lnTo>
                    <a:pt x="14459" y="10453"/>
                  </a:lnTo>
                  <a:lnTo>
                    <a:pt x="14581" y="10111"/>
                  </a:lnTo>
                  <a:lnTo>
                    <a:pt x="14703" y="9769"/>
                  </a:lnTo>
                  <a:lnTo>
                    <a:pt x="14801" y="9403"/>
                  </a:lnTo>
                  <a:lnTo>
                    <a:pt x="14899" y="9037"/>
                  </a:lnTo>
                  <a:lnTo>
                    <a:pt x="14947" y="8670"/>
                  </a:lnTo>
                  <a:lnTo>
                    <a:pt x="14996" y="8280"/>
                  </a:lnTo>
                  <a:lnTo>
                    <a:pt x="15045" y="7913"/>
                  </a:lnTo>
                  <a:lnTo>
                    <a:pt x="15045" y="7522"/>
                  </a:lnTo>
                  <a:lnTo>
                    <a:pt x="7523" y="7522"/>
                  </a:lnTo>
                  <a:lnTo>
                    <a:pt x="7523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384F5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6" name="Google Shape;2096;p54"/>
            <p:cNvSpPr/>
            <p:nvPr/>
          </p:nvSpPr>
          <p:spPr>
            <a:xfrm>
              <a:off x="3494925" y="3760525"/>
              <a:ext cx="188075" cy="97100"/>
            </a:xfrm>
            <a:custGeom>
              <a:rect b="b" l="l" r="r" t="t"/>
              <a:pathLst>
                <a:path extrusionOk="0" h="3884" w="7523">
                  <a:moveTo>
                    <a:pt x="2491" y="2956"/>
                  </a:moveTo>
                  <a:lnTo>
                    <a:pt x="2491" y="3396"/>
                  </a:lnTo>
                  <a:lnTo>
                    <a:pt x="1759" y="3396"/>
                  </a:lnTo>
                  <a:lnTo>
                    <a:pt x="2491" y="2956"/>
                  </a:lnTo>
                  <a:close/>
                  <a:moveTo>
                    <a:pt x="3346" y="2443"/>
                  </a:moveTo>
                  <a:lnTo>
                    <a:pt x="3346" y="3396"/>
                  </a:lnTo>
                  <a:lnTo>
                    <a:pt x="2980" y="3396"/>
                  </a:lnTo>
                  <a:lnTo>
                    <a:pt x="2980" y="2663"/>
                  </a:lnTo>
                  <a:lnTo>
                    <a:pt x="3346" y="2443"/>
                  </a:lnTo>
                  <a:close/>
                  <a:moveTo>
                    <a:pt x="4201" y="1930"/>
                  </a:moveTo>
                  <a:lnTo>
                    <a:pt x="4201" y="3396"/>
                  </a:lnTo>
                  <a:lnTo>
                    <a:pt x="3835" y="3396"/>
                  </a:lnTo>
                  <a:lnTo>
                    <a:pt x="3835" y="2150"/>
                  </a:lnTo>
                  <a:lnTo>
                    <a:pt x="3835" y="2150"/>
                  </a:lnTo>
                  <a:lnTo>
                    <a:pt x="4201" y="1930"/>
                  </a:lnTo>
                  <a:close/>
                  <a:moveTo>
                    <a:pt x="5056" y="1393"/>
                  </a:moveTo>
                  <a:lnTo>
                    <a:pt x="5056" y="3396"/>
                  </a:lnTo>
                  <a:lnTo>
                    <a:pt x="4689" y="3396"/>
                  </a:lnTo>
                  <a:lnTo>
                    <a:pt x="4689" y="1637"/>
                  </a:lnTo>
                  <a:lnTo>
                    <a:pt x="5056" y="1393"/>
                  </a:lnTo>
                  <a:close/>
                  <a:moveTo>
                    <a:pt x="5911" y="885"/>
                  </a:moveTo>
                  <a:lnTo>
                    <a:pt x="5911" y="3396"/>
                  </a:lnTo>
                  <a:lnTo>
                    <a:pt x="5544" y="3396"/>
                  </a:lnTo>
                  <a:lnTo>
                    <a:pt x="5544" y="1100"/>
                  </a:lnTo>
                  <a:lnTo>
                    <a:pt x="5911" y="885"/>
                  </a:lnTo>
                  <a:close/>
                  <a:moveTo>
                    <a:pt x="6399" y="978"/>
                  </a:moveTo>
                  <a:lnTo>
                    <a:pt x="6619" y="1539"/>
                  </a:lnTo>
                  <a:lnTo>
                    <a:pt x="6790" y="2031"/>
                  </a:lnTo>
                  <a:lnTo>
                    <a:pt x="6790" y="3396"/>
                  </a:lnTo>
                  <a:lnTo>
                    <a:pt x="6399" y="3396"/>
                  </a:lnTo>
                  <a:lnTo>
                    <a:pt x="6399" y="978"/>
                  </a:lnTo>
                  <a:close/>
                  <a:moveTo>
                    <a:pt x="6448" y="1"/>
                  </a:moveTo>
                  <a:lnTo>
                    <a:pt x="0" y="3884"/>
                  </a:lnTo>
                  <a:lnTo>
                    <a:pt x="7523" y="3884"/>
                  </a:lnTo>
                  <a:lnTo>
                    <a:pt x="7498" y="3347"/>
                  </a:lnTo>
                  <a:lnTo>
                    <a:pt x="7449" y="2834"/>
                  </a:lnTo>
                  <a:lnTo>
                    <a:pt x="7352" y="2321"/>
                  </a:lnTo>
                  <a:lnTo>
                    <a:pt x="7229" y="1832"/>
                  </a:lnTo>
                  <a:lnTo>
                    <a:pt x="7083" y="1344"/>
                  </a:lnTo>
                  <a:lnTo>
                    <a:pt x="6912" y="880"/>
                  </a:lnTo>
                  <a:lnTo>
                    <a:pt x="6692" y="440"/>
                  </a:lnTo>
                  <a:lnTo>
                    <a:pt x="6448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384F5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097" name="Google Shape;2097;p54"/>
            <p:cNvSpPr/>
            <p:nvPr/>
          </p:nvSpPr>
          <p:spPr>
            <a:xfrm>
              <a:off x="3494925" y="3652450"/>
              <a:ext cx="161200" cy="188100"/>
            </a:xfrm>
            <a:custGeom>
              <a:rect b="b" l="l" r="r" t="t"/>
              <a:pathLst>
                <a:path extrusionOk="0" h="7524" w="6448">
                  <a:moveTo>
                    <a:pt x="489" y="514"/>
                  </a:moveTo>
                  <a:lnTo>
                    <a:pt x="879" y="538"/>
                  </a:lnTo>
                  <a:lnTo>
                    <a:pt x="1270" y="611"/>
                  </a:lnTo>
                  <a:lnTo>
                    <a:pt x="1661" y="685"/>
                  </a:lnTo>
                  <a:lnTo>
                    <a:pt x="2052" y="782"/>
                  </a:lnTo>
                  <a:lnTo>
                    <a:pt x="2418" y="929"/>
                  </a:lnTo>
                  <a:lnTo>
                    <a:pt x="2809" y="1075"/>
                  </a:lnTo>
                  <a:lnTo>
                    <a:pt x="3151" y="1246"/>
                  </a:lnTo>
                  <a:lnTo>
                    <a:pt x="3517" y="1417"/>
                  </a:lnTo>
                  <a:lnTo>
                    <a:pt x="3835" y="1637"/>
                  </a:lnTo>
                  <a:lnTo>
                    <a:pt x="4152" y="1857"/>
                  </a:lnTo>
                  <a:lnTo>
                    <a:pt x="4445" y="2077"/>
                  </a:lnTo>
                  <a:lnTo>
                    <a:pt x="4738" y="2321"/>
                  </a:lnTo>
                  <a:lnTo>
                    <a:pt x="5031" y="2590"/>
                  </a:lnTo>
                  <a:lnTo>
                    <a:pt x="5276" y="2883"/>
                  </a:lnTo>
                  <a:lnTo>
                    <a:pt x="5520" y="3176"/>
                  </a:lnTo>
                  <a:lnTo>
                    <a:pt x="5764" y="3493"/>
                  </a:lnTo>
                  <a:lnTo>
                    <a:pt x="489" y="6668"/>
                  </a:lnTo>
                  <a:lnTo>
                    <a:pt x="489" y="514"/>
                  </a:lnTo>
                  <a:close/>
                  <a:moveTo>
                    <a:pt x="0" y="1"/>
                  </a:moveTo>
                  <a:lnTo>
                    <a:pt x="0" y="7523"/>
                  </a:lnTo>
                  <a:lnTo>
                    <a:pt x="6448" y="3640"/>
                  </a:lnTo>
                  <a:lnTo>
                    <a:pt x="6179" y="3249"/>
                  </a:lnTo>
                  <a:lnTo>
                    <a:pt x="5911" y="2858"/>
                  </a:lnTo>
                  <a:lnTo>
                    <a:pt x="5593" y="2492"/>
                  </a:lnTo>
                  <a:lnTo>
                    <a:pt x="5276" y="2150"/>
                  </a:lnTo>
                  <a:lnTo>
                    <a:pt x="4909" y="1833"/>
                  </a:lnTo>
                  <a:lnTo>
                    <a:pt x="4543" y="1540"/>
                  </a:lnTo>
                  <a:lnTo>
                    <a:pt x="4152" y="1246"/>
                  </a:lnTo>
                  <a:lnTo>
                    <a:pt x="3761" y="1002"/>
                  </a:lnTo>
                  <a:lnTo>
                    <a:pt x="3322" y="782"/>
                  </a:lnTo>
                  <a:lnTo>
                    <a:pt x="2882" y="587"/>
                  </a:lnTo>
                  <a:lnTo>
                    <a:pt x="2443" y="416"/>
                  </a:lnTo>
                  <a:lnTo>
                    <a:pt x="1978" y="270"/>
                  </a:lnTo>
                  <a:lnTo>
                    <a:pt x="1490" y="147"/>
                  </a:lnTo>
                  <a:lnTo>
                    <a:pt x="1002" y="74"/>
                  </a:lnTo>
                  <a:lnTo>
                    <a:pt x="513" y="25"/>
                  </a:lnTo>
                  <a:lnTo>
                    <a:pt x="0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384F5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cxnSp>
        <p:nvCxnSpPr>
          <p:cNvPr id="2098" name="Google Shape;2098;p54"/>
          <p:cNvCxnSpPr/>
          <p:nvPr/>
        </p:nvCxnSpPr>
        <p:spPr>
          <a:xfrm flipH="1" rot="10800000">
            <a:off x="1128750" y="4905163"/>
            <a:ext cx="6886500" cy="9600"/>
          </a:xfrm>
          <a:prstGeom prst="straightConnector1">
            <a:avLst/>
          </a:prstGeom>
          <a:noFill/>
          <a:ln cap="flat" cmpd="sng" w="9525">
            <a:solidFill>
              <a:srgbClr val="384F5C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099" name="Google Shape;2099;p54"/>
          <p:cNvSpPr/>
          <p:nvPr/>
        </p:nvSpPr>
        <p:spPr>
          <a:xfrm>
            <a:off x="1128750" y="2025367"/>
            <a:ext cx="1562100" cy="575700"/>
          </a:xfrm>
          <a:prstGeom prst="rect">
            <a:avLst/>
          </a:prstGeom>
          <a:noFill/>
          <a:ln cap="flat" cmpd="sng" w="9525">
            <a:solidFill>
              <a:srgbClr val="384F5C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84F5C"/>
                </a:solidFill>
                <a:latin typeface="Viga"/>
                <a:ea typeface="Viga"/>
                <a:cs typeface="Viga"/>
                <a:sym typeface="Viga"/>
              </a:rPr>
              <a:t>Participation</a:t>
            </a:r>
            <a:endParaRPr>
              <a:solidFill>
                <a:srgbClr val="384F5C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384F5C"/>
                </a:solidFill>
                <a:latin typeface="Viga"/>
                <a:ea typeface="Viga"/>
                <a:cs typeface="Viga"/>
                <a:sym typeface="Viga"/>
              </a:rPr>
              <a:t>JNÉ</a:t>
            </a:r>
            <a:endParaRPr>
              <a:solidFill>
                <a:srgbClr val="384F5C"/>
              </a:solidFill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2100" name="Google Shape;2100;p54"/>
          <p:cNvSpPr/>
          <p:nvPr/>
        </p:nvSpPr>
        <p:spPr>
          <a:xfrm>
            <a:off x="1504938" y="1920800"/>
            <a:ext cx="809700" cy="152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384F5C"/>
                </a:solidFill>
                <a:latin typeface="Ubuntu"/>
                <a:ea typeface="Ubuntu"/>
                <a:cs typeface="Ubuntu"/>
                <a:sym typeface="Ubuntu"/>
              </a:rPr>
              <a:t>Badge</a:t>
            </a:r>
            <a:endParaRPr sz="1000">
              <a:solidFill>
                <a:srgbClr val="384F5C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101" name="Google Shape;2101;p54"/>
          <p:cNvSpPr txBox="1"/>
          <p:nvPr/>
        </p:nvSpPr>
        <p:spPr>
          <a:xfrm>
            <a:off x="1128750" y="2692075"/>
            <a:ext cx="5073900" cy="197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525252"/>
                </a:solidFill>
                <a:latin typeface="Economica"/>
                <a:ea typeface="Economica"/>
                <a:cs typeface="Economica"/>
                <a:sym typeface="Economica"/>
              </a:rPr>
              <a:t>Login to the</a:t>
            </a:r>
            <a:r>
              <a:rPr lang="en" sz="1600">
                <a:solidFill>
                  <a:srgbClr val="525252"/>
                </a:solidFill>
                <a:latin typeface="Economica"/>
                <a:ea typeface="Economica"/>
                <a:cs typeface="Economica"/>
                <a:sym typeface="Economica"/>
              </a:rPr>
              <a:t> Campus RÉCIT website (if needed, create an account)</a:t>
            </a:r>
            <a:endParaRPr sz="1600">
              <a:solidFill>
                <a:srgbClr val="525252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525252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525252"/>
                </a:solidFill>
                <a:latin typeface="Economica"/>
                <a:ea typeface="Economica"/>
                <a:cs typeface="Economica"/>
                <a:sym typeface="Economica"/>
              </a:rPr>
              <a:t>Sign up for the self-paced training : </a:t>
            </a:r>
            <a:r>
              <a:rPr lang="en" sz="1600" u="sng">
                <a:solidFill>
                  <a:srgbClr val="0097A7"/>
                </a:solidFill>
                <a:latin typeface="Economica"/>
                <a:ea typeface="Economica"/>
                <a:cs typeface="Economica"/>
                <a:sym typeface="Economica"/>
                <a:hlinkClick r:id="rId5"/>
              </a:rPr>
              <a:t>http://recit.org/ul/qcc</a:t>
            </a:r>
            <a:r>
              <a:rPr lang="en" sz="1600">
                <a:latin typeface="Economica"/>
                <a:ea typeface="Economica"/>
                <a:cs typeface="Economica"/>
                <a:sym typeface="Economica"/>
              </a:rPr>
              <a:t> </a:t>
            </a:r>
            <a:endParaRPr sz="1600">
              <a:solidFill>
                <a:srgbClr val="525252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525252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525252"/>
                </a:solidFill>
                <a:latin typeface="Economica"/>
                <a:ea typeface="Economica"/>
                <a:cs typeface="Economica"/>
                <a:sym typeface="Economica"/>
              </a:rPr>
              <a:t>Request your «participation» badge (bottom of the page)</a:t>
            </a:r>
            <a:endParaRPr sz="1600">
              <a:solidFill>
                <a:srgbClr val="525252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600">
              <a:solidFill>
                <a:srgbClr val="525252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525252"/>
                </a:solidFill>
                <a:latin typeface="Economica"/>
                <a:ea typeface="Economica"/>
                <a:cs typeface="Economica"/>
                <a:sym typeface="Economica"/>
              </a:rPr>
              <a:t>Complete procedure (in French):</a:t>
            </a:r>
            <a:r>
              <a:rPr lang="en" sz="1600">
                <a:latin typeface="Economica"/>
                <a:ea typeface="Economica"/>
                <a:cs typeface="Economica"/>
                <a:sym typeface="Economica"/>
              </a:rPr>
              <a:t> </a:t>
            </a:r>
            <a:r>
              <a:rPr lang="en" sz="1600" u="sng">
                <a:solidFill>
                  <a:srgbClr val="0097A7"/>
                </a:solidFill>
                <a:latin typeface="Economica"/>
                <a:ea typeface="Economica"/>
                <a:cs typeface="Economica"/>
                <a:sym typeface="Economica"/>
                <a:hlinkClick r:id="rId6"/>
              </a:rPr>
              <a:t>http://recit.org/ul/qck</a:t>
            </a:r>
            <a:r>
              <a:rPr lang="en" sz="1600">
                <a:latin typeface="Economica"/>
                <a:ea typeface="Economica"/>
                <a:cs typeface="Economica"/>
                <a:sym typeface="Economica"/>
              </a:rPr>
              <a:t> </a:t>
            </a:r>
            <a:endParaRPr sz="1600">
              <a:solidFill>
                <a:srgbClr val="525252"/>
              </a:solidFill>
              <a:latin typeface="Economica"/>
              <a:ea typeface="Economica"/>
              <a:cs typeface="Economica"/>
              <a:sym typeface="Economica"/>
            </a:endParaRPr>
          </a:p>
        </p:txBody>
      </p:sp>
      <p:grpSp>
        <p:nvGrpSpPr>
          <p:cNvPr id="2102" name="Google Shape;2102;p54"/>
          <p:cNvGrpSpPr/>
          <p:nvPr/>
        </p:nvGrpSpPr>
        <p:grpSpPr>
          <a:xfrm>
            <a:off x="6908404" y="1095746"/>
            <a:ext cx="475062" cy="376871"/>
            <a:chOff x="5255200" y="3006475"/>
            <a:chExt cx="511700" cy="378575"/>
          </a:xfrm>
        </p:grpSpPr>
        <p:sp>
          <p:nvSpPr>
            <p:cNvPr id="2103" name="Google Shape;2103;p54"/>
            <p:cNvSpPr/>
            <p:nvPr/>
          </p:nvSpPr>
          <p:spPr>
            <a:xfrm>
              <a:off x="5255200" y="3006475"/>
              <a:ext cx="349900" cy="349875"/>
            </a:xfrm>
            <a:custGeom>
              <a:rect b="b" l="l" r="r" t="t"/>
              <a:pathLst>
                <a:path extrusionOk="0" h="13995" w="13996">
                  <a:moveTo>
                    <a:pt x="6986" y="4714"/>
                  </a:moveTo>
                  <a:lnTo>
                    <a:pt x="7206" y="4738"/>
                  </a:lnTo>
                  <a:lnTo>
                    <a:pt x="7425" y="4763"/>
                  </a:lnTo>
                  <a:lnTo>
                    <a:pt x="7645" y="4812"/>
                  </a:lnTo>
                  <a:lnTo>
                    <a:pt x="7841" y="4885"/>
                  </a:lnTo>
                  <a:lnTo>
                    <a:pt x="8060" y="4983"/>
                  </a:lnTo>
                  <a:lnTo>
                    <a:pt x="8256" y="5105"/>
                  </a:lnTo>
                  <a:lnTo>
                    <a:pt x="8427" y="5227"/>
                  </a:lnTo>
                  <a:lnTo>
                    <a:pt x="8598" y="5398"/>
                  </a:lnTo>
                  <a:lnTo>
                    <a:pt x="8769" y="5569"/>
                  </a:lnTo>
                  <a:lnTo>
                    <a:pt x="8891" y="5740"/>
                  </a:lnTo>
                  <a:lnTo>
                    <a:pt x="9013" y="5935"/>
                  </a:lnTo>
                  <a:lnTo>
                    <a:pt x="9111" y="6155"/>
                  </a:lnTo>
                  <a:lnTo>
                    <a:pt x="9184" y="6350"/>
                  </a:lnTo>
                  <a:lnTo>
                    <a:pt x="9233" y="6570"/>
                  </a:lnTo>
                  <a:lnTo>
                    <a:pt x="9257" y="6790"/>
                  </a:lnTo>
                  <a:lnTo>
                    <a:pt x="9257" y="7010"/>
                  </a:lnTo>
                  <a:lnTo>
                    <a:pt x="9257" y="7229"/>
                  </a:lnTo>
                  <a:lnTo>
                    <a:pt x="9233" y="7425"/>
                  </a:lnTo>
                  <a:lnTo>
                    <a:pt x="9184" y="7645"/>
                  </a:lnTo>
                  <a:lnTo>
                    <a:pt x="9111" y="7864"/>
                  </a:lnTo>
                  <a:lnTo>
                    <a:pt x="9013" y="8060"/>
                  </a:lnTo>
                  <a:lnTo>
                    <a:pt x="8891" y="8255"/>
                  </a:lnTo>
                  <a:lnTo>
                    <a:pt x="8769" y="8451"/>
                  </a:lnTo>
                  <a:lnTo>
                    <a:pt x="8598" y="8622"/>
                  </a:lnTo>
                  <a:lnTo>
                    <a:pt x="8427" y="8768"/>
                  </a:lnTo>
                  <a:lnTo>
                    <a:pt x="8256" y="8915"/>
                  </a:lnTo>
                  <a:lnTo>
                    <a:pt x="8060" y="9012"/>
                  </a:lnTo>
                  <a:lnTo>
                    <a:pt x="7841" y="9110"/>
                  </a:lnTo>
                  <a:lnTo>
                    <a:pt x="7645" y="9183"/>
                  </a:lnTo>
                  <a:lnTo>
                    <a:pt x="7425" y="9232"/>
                  </a:lnTo>
                  <a:lnTo>
                    <a:pt x="7206" y="9257"/>
                  </a:lnTo>
                  <a:lnTo>
                    <a:pt x="6986" y="9281"/>
                  </a:lnTo>
                  <a:lnTo>
                    <a:pt x="6766" y="9257"/>
                  </a:lnTo>
                  <a:lnTo>
                    <a:pt x="6546" y="9232"/>
                  </a:lnTo>
                  <a:lnTo>
                    <a:pt x="6351" y="9183"/>
                  </a:lnTo>
                  <a:lnTo>
                    <a:pt x="6131" y="9110"/>
                  </a:lnTo>
                  <a:lnTo>
                    <a:pt x="5936" y="9012"/>
                  </a:lnTo>
                  <a:lnTo>
                    <a:pt x="5740" y="8915"/>
                  </a:lnTo>
                  <a:lnTo>
                    <a:pt x="5545" y="8768"/>
                  </a:lnTo>
                  <a:lnTo>
                    <a:pt x="5374" y="8622"/>
                  </a:lnTo>
                  <a:lnTo>
                    <a:pt x="5227" y="8451"/>
                  </a:lnTo>
                  <a:lnTo>
                    <a:pt x="5081" y="8255"/>
                  </a:lnTo>
                  <a:lnTo>
                    <a:pt x="4983" y="8060"/>
                  </a:lnTo>
                  <a:lnTo>
                    <a:pt x="4885" y="7864"/>
                  </a:lnTo>
                  <a:lnTo>
                    <a:pt x="4812" y="7645"/>
                  </a:lnTo>
                  <a:lnTo>
                    <a:pt x="4763" y="7425"/>
                  </a:lnTo>
                  <a:lnTo>
                    <a:pt x="4714" y="7229"/>
                  </a:lnTo>
                  <a:lnTo>
                    <a:pt x="4714" y="7010"/>
                  </a:lnTo>
                  <a:lnTo>
                    <a:pt x="4714" y="6790"/>
                  </a:lnTo>
                  <a:lnTo>
                    <a:pt x="4763" y="6570"/>
                  </a:lnTo>
                  <a:lnTo>
                    <a:pt x="4812" y="6350"/>
                  </a:lnTo>
                  <a:lnTo>
                    <a:pt x="4885" y="6155"/>
                  </a:lnTo>
                  <a:lnTo>
                    <a:pt x="4983" y="5935"/>
                  </a:lnTo>
                  <a:lnTo>
                    <a:pt x="5081" y="5740"/>
                  </a:lnTo>
                  <a:lnTo>
                    <a:pt x="5227" y="5569"/>
                  </a:lnTo>
                  <a:lnTo>
                    <a:pt x="5374" y="5398"/>
                  </a:lnTo>
                  <a:lnTo>
                    <a:pt x="5545" y="5227"/>
                  </a:lnTo>
                  <a:lnTo>
                    <a:pt x="5740" y="5105"/>
                  </a:lnTo>
                  <a:lnTo>
                    <a:pt x="5936" y="4983"/>
                  </a:lnTo>
                  <a:lnTo>
                    <a:pt x="6131" y="4885"/>
                  </a:lnTo>
                  <a:lnTo>
                    <a:pt x="6351" y="4812"/>
                  </a:lnTo>
                  <a:lnTo>
                    <a:pt x="6546" y="4763"/>
                  </a:lnTo>
                  <a:lnTo>
                    <a:pt x="6766" y="4738"/>
                  </a:lnTo>
                  <a:lnTo>
                    <a:pt x="6986" y="4714"/>
                  </a:lnTo>
                  <a:close/>
                  <a:moveTo>
                    <a:pt x="6497" y="0"/>
                  </a:moveTo>
                  <a:lnTo>
                    <a:pt x="6375" y="25"/>
                  </a:lnTo>
                  <a:lnTo>
                    <a:pt x="6253" y="49"/>
                  </a:lnTo>
                  <a:lnTo>
                    <a:pt x="6131" y="122"/>
                  </a:lnTo>
                  <a:lnTo>
                    <a:pt x="6033" y="196"/>
                  </a:lnTo>
                  <a:lnTo>
                    <a:pt x="5936" y="293"/>
                  </a:lnTo>
                  <a:lnTo>
                    <a:pt x="5862" y="391"/>
                  </a:lnTo>
                  <a:lnTo>
                    <a:pt x="5813" y="513"/>
                  </a:lnTo>
                  <a:lnTo>
                    <a:pt x="5789" y="635"/>
                  </a:lnTo>
                  <a:lnTo>
                    <a:pt x="5618" y="2076"/>
                  </a:lnTo>
                  <a:lnTo>
                    <a:pt x="5325" y="2174"/>
                  </a:lnTo>
                  <a:lnTo>
                    <a:pt x="5032" y="2296"/>
                  </a:lnTo>
                  <a:lnTo>
                    <a:pt x="4763" y="2418"/>
                  </a:lnTo>
                  <a:lnTo>
                    <a:pt x="4495" y="2565"/>
                  </a:lnTo>
                  <a:lnTo>
                    <a:pt x="3347" y="1661"/>
                  </a:lnTo>
                  <a:lnTo>
                    <a:pt x="3225" y="1588"/>
                  </a:lnTo>
                  <a:lnTo>
                    <a:pt x="3103" y="1539"/>
                  </a:lnTo>
                  <a:lnTo>
                    <a:pt x="2980" y="1514"/>
                  </a:lnTo>
                  <a:lnTo>
                    <a:pt x="2736" y="1514"/>
                  </a:lnTo>
                  <a:lnTo>
                    <a:pt x="2590" y="1563"/>
                  </a:lnTo>
                  <a:lnTo>
                    <a:pt x="2492" y="1637"/>
                  </a:lnTo>
                  <a:lnTo>
                    <a:pt x="2394" y="1710"/>
                  </a:lnTo>
                  <a:lnTo>
                    <a:pt x="1710" y="2394"/>
                  </a:lnTo>
                  <a:lnTo>
                    <a:pt x="1613" y="2491"/>
                  </a:lnTo>
                  <a:lnTo>
                    <a:pt x="1564" y="2614"/>
                  </a:lnTo>
                  <a:lnTo>
                    <a:pt x="1515" y="2736"/>
                  </a:lnTo>
                  <a:lnTo>
                    <a:pt x="1491" y="2858"/>
                  </a:lnTo>
                  <a:lnTo>
                    <a:pt x="1491" y="3004"/>
                  </a:lnTo>
                  <a:lnTo>
                    <a:pt x="1515" y="3126"/>
                  </a:lnTo>
                  <a:lnTo>
                    <a:pt x="1564" y="3249"/>
                  </a:lnTo>
                  <a:lnTo>
                    <a:pt x="1637" y="3346"/>
                  </a:lnTo>
                  <a:lnTo>
                    <a:pt x="2541" y="4494"/>
                  </a:lnTo>
                  <a:lnTo>
                    <a:pt x="2394" y="4763"/>
                  </a:lnTo>
                  <a:lnTo>
                    <a:pt x="2272" y="5056"/>
                  </a:lnTo>
                  <a:lnTo>
                    <a:pt x="2174" y="5349"/>
                  </a:lnTo>
                  <a:lnTo>
                    <a:pt x="2077" y="5642"/>
                  </a:lnTo>
                  <a:lnTo>
                    <a:pt x="636" y="5789"/>
                  </a:lnTo>
                  <a:lnTo>
                    <a:pt x="514" y="5837"/>
                  </a:lnTo>
                  <a:lnTo>
                    <a:pt x="392" y="5886"/>
                  </a:lnTo>
                  <a:lnTo>
                    <a:pt x="269" y="5959"/>
                  </a:lnTo>
                  <a:lnTo>
                    <a:pt x="172" y="6033"/>
                  </a:lnTo>
                  <a:lnTo>
                    <a:pt x="99" y="6155"/>
                  </a:lnTo>
                  <a:lnTo>
                    <a:pt x="50" y="6253"/>
                  </a:lnTo>
                  <a:lnTo>
                    <a:pt x="1" y="6399"/>
                  </a:lnTo>
                  <a:lnTo>
                    <a:pt x="1" y="6521"/>
                  </a:lnTo>
                  <a:lnTo>
                    <a:pt x="1" y="7474"/>
                  </a:lnTo>
                  <a:lnTo>
                    <a:pt x="1" y="7620"/>
                  </a:lnTo>
                  <a:lnTo>
                    <a:pt x="50" y="7742"/>
                  </a:lnTo>
                  <a:lnTo>
                    <a:pt x="99" y="7864"/>
                  </a:lnTo>
                  <a:lnTo>
                    <a:pt x="172" y="7962"/>
                  </a:lnTo>
                  <a:lnTo>
                    <a:pt x="269" y="8060"/>
                  </a:lnTo>
                  <a:lnTo>
                    <a:pt x="392" y="8133"/>
                  </a:lnTo>
                  <a:lnTo>
                    <a:pt x="514" y="8182"/>
                  </a:lnTo>
                  <a:lnTo>
                    <a:pt x="636" y="8206"/>
                  </a:lnTo>
                  <a:lnTo>
                    <a:pt x="2077" y="8377"/>
                  </a:lnTo>
                  <a:lnTo>
                    <a:pt x="2174" y="8670"/>
                  </a:lnTo>
                  <a:lnTo>
                    <a:pt x="2272" y="8939"/>
                  </a:lnTo>
                  <a:lnTo>
                    <a:pt x="2394" y="9232"/>
                  </a:lnTo>
                  <a:lnTo>
                    <a:pt x="2541" y="9501"/>
                  </a:lnTo>
                  <a:lnTo>
                    <a:pt x="1637" y="10649"/>
                  </a:lnTo>
                  <a:lnTo>
                    <a:pt x="1564" y="10771"/>
                  </a:lnTo>
                  <a:lnTo>
                    <a:pt x="1515" y="10893"/>
                  </a:lnTo>
                  <a:lnTo>
                    <a:pt x="1491" y="11015"/>
                  </a:lnTo>
                  <a:lnTo>
                    <a:pt x="1491" y="11137"/>
                  </a:lnTo>
                  <a:lnTo>
                    <a:pt x="1515" y="11259"/>
                  </a:lnTo>
                  <a:lnTo>
                    <a:pt x="1564" y="11381"/>
                  </a:lnTo>
                  <a:lnTo>
                    <a:pt x="1613" y="11504"/>
                  </a:lnTo>
                  <a:lnTo>
                    <a:pt x="1710" y="11601"/>
                  </a:lnTo>
                  <a:lnTo>
                    <a:pt x="2394" y="12285"/>
                  </a:lnTo>
                  <a:lnTo>
                    <a:pt x="2492" y="12383"/>
                  </a:lnTo>
                  <a:lnTo>
                    <a:pt x="2590" y="12432"/>
                  </a:lnTo>
                  <a:lnTo>
                    <a:pt x="2736" y="12480"/>
                  </a:lnTo>
                  <a:lnTo>
                    <a:pt x="2858" y="12505"/>
                  </a:lnTo>
                  <a:lnTo>
                    <a:pt x="2980" y="12505"/>
                  </a:lnTo>
                  <a:lnTo>
                    <a:pt x="3103" y="12456"/>
                  </a:lnTo>
                  <a:lnTo>
                    <a:pt x="3225" y="12407"/>
                  </a:lnTo>
                  <a:lnTo>
                    <a:pt x="3347" y="12358"/>
                  </a:lnTo>
                  <a:lnTo>
                    <a:pt x="4495" y="11455"/>
                  </a:lnTo>
                  <a:lnTo>
                    <a:pt x="4763" y="11577"/>
                  </a:lnTo>
                  <a:lnTo>
                    <a:pt x="5032" y="11723"/>
                  </a:lnTo>
                  <a:lnTo>
                    <a:pt x="5325" y="11821"/>
                  </a:lnTo>
                  <a:lnTo>
                    <a:pt x="5618" y="11919"/>
                  </a:lnTo>
                  <a:lnTo>
                    <a:pt x="5789" y="13360"/>
                  </a:lnTo>
                  <a:lnTo>
                    <a:pt x="5813" y="13482"/>
                  </a:lnTo>
                  <a:lnTo>
                    <a:pt x="5862" y="13604"/>
                  </a:lnTo>
                  <a:lnTo>
                    <a:pt x="5936" y="13726"/>
                  </a:lnTo>
                  <a:lnTo>
                    <a:pt x="6033" y="13824"/>
                  </a:lnTo>
                  <a:lnTo>
                    <a:pt x="6131" y="13897"/>
                  </a:lnTo>
                  <a:lnTo>
                    <a:pt x="6253" y="13946"/>
                  </a:lnTo>
                  <a:lnTo>
                    <a:pt x="6375" y="13995"/>
                  </a:lnTo>
                  <a:lnTo>
                    <a:pt x="7596" y="13995"/>
                  </a:lnTo>
                  <a:lnTo>
                    <a:pt x="7743" y="13946"/>
                  </a:lnTo>
                  <a:lnTo>
                    <a:pt x="7841" y="13897"/>
                  </a:lnTo>
                  <a:lnTo>
                    <a:pt x="7963" y="13824"/>
                  </a:lnTo>
                  <a:lnTo>
                    <a:pt x="8036" y="13726"/>
                  </a:lnTo>
                  <a:lnTo>
                    <a:pt x="8109" y="13604"/>
                  </a:lnTo>
                  <a:lnTo>
                    <a:pt x="8158" y="13482"/>
                  </a:lnTo>
                  <a:lnTo>
                    <a:pt x="8183" y="13360"/>
                  </a:lnTo>
                  <a:lnTo>
                    <a:pt x="8353" y="11919"/>
                  </a:lnTo>
                  <a:lnTo>
                    <a:pt x="8647" y="11821"/>
                  </a:lnTo>
                  <a:lnTo>
                    <a:pt x="8940" y="11723"/>
                  </a:lnTo>
                  <a:lnTo>
                    <a:pt x="9233" y="11577"/>
                  </a:lnTo>
                  <a:lnTo>
                    <a:pt x="9501" y="11455"/>
                  </a:lnTo>
                  <a:lnTo>
                    <a:pt x="10649" y="12358"/>
                  </a:lnTo>
                  <a:lnTo>
                    <a:pt x="10747" y="12407"/>
                  </a:lnTo>
                  <a:lnTo>
                    <a:pt x="10869" y="12456"/>
                  </a:lnTo>
                  <a:lnTo>
                    <a:pt x="10991" y="12505"/>
                  </a:lnTo>
                  <a:lnTo>
                    <a:pt x="11138" y="12505"/>
                  </a:lnTo>
                  <a:lnTo>
                    <a:pt x="11260" y="12480"/>
                  </a:lnTo>
                  <a:lnTo>
                    <a:pt x="11382" y="12432"/>
                  </a:lnTo>
                  <a:lnTo>
                    <a:pt x="11504" y="12383"/>
                  </a:lnTo>
                  <a:lnTo>
                    <a:pt x="11602" y="12285"/>
                  </a:lnTo>
                  <a:lnTo>
                    <a:pt x="12286" y="11601"/>
                  </a:lnTo>
                  <a:lnTo>
                    <a:pt x="12359" y="11504"/>
                  </a:lnTo>
                  <a:lnTo>
                    <a:pt x="12432" y="11381"/>
                  </a:lnTo>
                  <a:lnTo>
                    <a:pt x="12457" y="11259"/>
                  </a:lnTo>
                  <a:lnTo>
                    <a:pt x="12481" y="11137"/>
                  </a:lnTo>
                  <a:lnTo>
                    <a:pt x="12481" y="11015"/>
                  </a:lnTo>
                  <a:lnTo>
                    <a:pt x="12457" y="10893"/>
                  </a:lnTo>
                  <a:lnTo>
                    <a:pt x="12408" y="10771"/>
                  </a:lnTo>
                  <a:lnTo>
                    <a:pt x="12334" y="10649"/>
                  </a:lnTo>
                  <a:lnTo>
                    <a:pt x="11431" y="9501"/>
                  </a:lnTo>
                  <a:lnTo>
                    <a:pt x="11577" y="9232"/>
                  </a:lnTo>
                  <a:lnTo>
                    <a:pt x="11699" y="8939"/>
                  </a:lnTo>
                  <a:lnTo>
                    <a:pt x="11822" y="8670"/>
                  </a:lnTo>
                  <a:lnTo>
                    <a:pt x="11895" y="8377"/>
                  </a:lnTo>
                  <a:lnTo>
                    <a:pt x="13360" y="8206"/>
                  </a:lnTo>
                  <a:lnTo>
                    <a:pt x="13482" y="8182"/>
                  </a:lnTo>
                  <a:lnTo>
                    <a:pt x="13604" y="8133"/>
                  </a:lnTo>
                  <a:lnTo>
                    <a:pt x="13702" y="8060"/>
                  </a:lnTo>
                  <a:lnTo>
                    <a:pt x="13800" y="7962"/>
                  </a:lnTo>
                  <a:lnTo>
                    <a:pt x="13873" y="7864"/>
                  </a:lnTo>
                  <a:lnTo>
                    <a:pt x="13946" y="7742"/>
                  </a:lnTo>
                  <a:lnTo>
                    <a:pt x="13971" y="7620"/>
                  </a:lnTo>
                  <a:lnTo>
                    <a:pt x="13995" y="7474"/>
                  </a:lnTo>
                  <a:lnTo>
                    <a:pt x="13995" y="6521"/>
                  </a:lnTo>
                  <a:lnTo>
                    <a:pt x="13971" y="6399"/>
                  </a:lnTo>
                  <a:lnTo>
                    <a:pt x="13946" y="6253"/>
                  </a:lnTo>
                  <a:lnTo>
                    <a:pt x="13873" y="6155"/>
                  </a:lnTo>
                  <a:lnTo>
                    <a:pt x="13800" y="6033"/>
                  </a:lnTo>
                  <a:lnTo>
                    <a:pt x="13702" y="5959"/>
                  </a:lnTo>
                  <a:lnTo>
                    <a:pt x="13604" y="5886"/>
                  </a:lnTo>
                  <a:lnTo>
                    <a:pt x="13482" y="5837"/>
                  </a:lnTo>
                  <a:lnTo>
                    <a:pt x="13360" y="5789"/>
                  </a:lnTo>
                  <a:lnTo>
                    <a:pt x="11895" y="5642"/>
                  </a:lnTo>
                  <a:lnTo>
                    <a:pt x="11822" y="5349"/>
                  </a:lnTo>
                  <a:lnTo>
                    <a:pt x="11699" y="5056"/>
                  </a:lnTo>
                  <a:lnTo>
                    <a:pt x="11577" y="4763"/>
                  </a:lnTo>
                  <a:lnTo>
                    <a:pt x="11431" y="4494"/>
                  </a:lnTo>
                  <a:lnTo>
                    <a:pt x="12334" y="3346"/>
                  </a:lnTo>
                  <a:lnTo>
                    <a:pt x="12408" y="3249"/>
                  </a:lnTo>
                  <a:lnTo>
                    <a:pt x="12457" y="3126"/>
                  </a:lnTo>
                  <a:lnTo>
                    <a:pt x="12481" y="3004"/>
                  </a:lnTo>
                  <a:lnTo>
                    <a:pt x="12481" y="2858"/>
                  </a:lnTo>
                  <a:lnTo>
                    <a:pt x="12457" y="2736"/>
                  </a:lnTo>
                  <a:lnTo>
                    <a:pt x="12432" y="2614"/>
                  </a:lnTo>
                  <a:lnTo>
                    <a:pt x="12359" y="2491"/>
                  </a:lnTo>
                  <a:lnTo>
                    <a:pt x="12286" y="2394"/>
                  </a:lnTo>
                  <a:lnTo>
                    <a:pt x="11602" y="1710"/>
                  </a:lnTo>
                  <a:lnTo>
                    <a:pt x="11504" y="1637"/>
                  </a:lnTo>
                  <a:lnTo>
                    <a:pt x="11382" y="1563"/>
                  </a:lnTo>
                  <a:lnTo>
                    <a:pt x="11260" y="1514"/>
                  </a:lnTo>
                  <a:lnTo>
                    <a:pt x="10991" y="1514"/>
                  </a:lnTo>
                  <a:lnTo>
                    <a:pt x="10869" y="1539"/>
                  </a:lnTo>
                  <a:lnTo>
                    <a:pt x="10747" y="1588"/>
                  </a:lnTo>
                  <a:lnTo>
                    <a:pt x="10649" y="1661"/>
                  </a:lnTo>
                  <a:lnTo>
                    <a:pt x="9501" y="2565"/>
                  </a:lnTo>
                  <a:lnTo>
                    <a:pt x="9233" y="2418"/>
                  </a:lnTo>
                  <a:lnTo>
                    <a:pt x="8940" y="2296"/>
                  </a:lnTo>
                  <a:lnTo>
                    <a:pt x="8647" y="2174"/>
                  </a:lnTo>
                  <a:lnTo>
                    <a:pt x="8353" y="2076"/>
                  </a:lnTo>
                  <a:lnTo>
                    <a:pt x="8183" y="635"/>
                  </a:lnTo>
                  <a:lnTo>
                    <a:pt x="8158" y="513"/>
                  </a:lnTo>
                  <a:lnTo>
                    <a:pt x="8109" y="391"/>
                  </a:lnTo>
                  <a:lnTo>
                    <a:pt x="8036" y="293"/>
                  </a:lnTo>
                  <a:lnTo>
                    <a:pt x="7963" y="196"/>
                  </a:lnTo>
                  <a:lnTo>
                    <a:pt x="7841" y="122"/>
                  </a:lnTo>
                  <a:lnTo>
                    <a:pt x="7743" y="49"/>
                  </a:lnTo>
                  <a:lnTo>
                    <a:pt x="7596" y="25"/>
                  </a:lnTo>
                  <a:lnTo>
                    <a:pt x="7474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384F5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4" name="Google Shape;2104;p54"/>
            <p:cNvSpPr/>
            <p:nvPr/>
          </p:nvSpPr>
          <p:spPr>
            <a:xfrm>
              <a:off x="5567825" y="3185975"/>
              <a:ext cx="199075" cy="199075"/>
            </a:xfrm>
            <a:custGeom>
              <a:rect b="b" l="l" r="r" t="t"/>
              <a:pathLst>
                <a:path extrusionOk="0" h="7963" w="7963">
                  <a:moveTo>
                    <a:pt x="3933" y="2296"/>
                  </a:moveTo>
                  <a:lnTo>
                    <a:pt x="4103" y="2321"/>
                  </a:lnTo>
                  <a:lnTo>
                    <a:pt x="4274" y="2321"/>
                  </a:lnTo>
                  <a:lnTo>
                    <a:pt x="4421" y="2370"/>
                  </a:lnTo>
                  <a:lnTo>
                    <a:pt x="4592" y="2419"/>
                  </a:lnTo>
                  <a:lnTo>
                    <a:pt x="4738" y="2492"/>
                  </a:lnTo>
                  <a:lnTo>
                    <a:pt x="4885" y="2565"/>
                  </a:lnTo>
                  <a:lnTo>
                    <a:pt x="5032" y="2663"/>
                  </a:lnTo>
                  <a:lnTo>
                    <a:pt x="5154" y="2785"/>
                  </a:lnTo>
                  <a:lnTo>
                    <a:pt x="5276" y="2883"/>
                  </a:lnTo>
                  <a:lnTo>
                    <a:pt x="5373" y="3029"/>
                  </a:lnTo>
                  <a:lnTo>
                    <a:pt x="5447" y="3151"/>
                  </a:lnTo>
                  <a:lnTo>
                    <a:pt x="5520" y="3298"/>
                  </a:lnTo>
                  <a:lnTo>
                    <a:pt x="5593" y="3444"/>
                  </a:lnTo>
                  <a:lnTo>
                    <a:pt x="5618" y="3615"/>
                  </a:lnTo>
                  <a:lnTo>
                    <a:pt x="5642" y="3762"/>
                  </a:lnTo>
                  <a:lnTo>
                    <a:pt x="5667" y="3933"/>
                  </a:lnTo>
                  <a:lnTo>
                    <a:pt x="5667" y="4079"/>
                  </a:lnTo>
                  <a:lnTo>
                    <a:pt x="5642" y="4250"/>
                  </a:lnTo>
                  <a:lnTo>
                    <a:pt x="5618" y="4421"/>
                  </a:lnTo>
                  <a:lnTo>
                    <a:pt x="5569" y="4568"/>
                  </a:lnTo>
                  <a:lnTo>
                    <a:pt x="5496" y="4739"/>
                  </a:lnTo>
                  <a:lnTo>
                    <a:pt x="5398" y="4885"/>
                  </a:lnTo>
                  <a:lnTo>
                    <a:pt x="5300" y="5007"/>
                  </a:lnTo>
                  <a:lnTo>
                    <a:pt x="5203" y="5154"/>
                  </a:lnTo>
                  <a:lnTo>
                    <a:pt x="5080" y="5252"/>
                  </a:lnTo>
                  <a:lnTo>
                    <a:pt x="4958" y="5349"/>
                  </a:lnTo>
                  <a:lnTo>
                    <a:pt x="4812" y="5447"/>
                  </a:lnTo>
                  <a:lnTo>
                    <a:pt x="4665" y="5520"/>
                  </a:lnTo>
                  <a:lnTo>
                    <a:pt x="4519" y="5569"/>
                  </a:lnTo>
                  <a:lnTo>
                    <a:pt x="4372" y="5618"/>
                  </a:lnTo>
                  <a:lnTo>
                    <a:pt x="4201" y="5642"/>
                  </a:lnTo>
                  <a:lnTo>
                    <a:pt x="4055" y="5667"/>
                  </a:lnTo>
                  <a:lnTo>
                    <a:pt x="3884" y="5642"/>
                  </a:lnTo>
                  <a:lnTo>
                    <a:pt x="3713" y="5642"/>
                  </a:lnTo>
                  <a:lnTo>
                    <a:pt x="3566" y="5594"/>
                  </a:lnTo>
                  <a:lnTo>
                    <a:pt x="3395" y="5545"/>
                  </a:lnTo>
                  <a:lnTo>
                    <a:pt x="3249" y="5471"/>
                  </a:lnTo>
                  <a:lnTo>
                    <a:pt x="3102" y="5398"/>
                  </a:lnTo>
                  <a:lnTo>
                    <a:pt x="2956" y="5300"/>
                  </a:lnTo>
                  <a:lnTo>
                    <a:pt x="2833" y="5178"/>
                  </a:lnTo>
                  <a:lnTo>
                    <a:pt x="2711" y="5081"/>
                  </a:lnTo>
                  <a:lnTo>
                    <a:pt x="2614" y="4934"/>
                  </a:lnTo>
                  <a:lnTo>
                    <a:pt x="2540" y="4812"/>
                  </a:lnTo>
                  <a:lnTo>
                    <a:pt x="2467" y="4665"/>
                  </a:lnTo>
                  <a:lnTo>
                    <a:pt x="2394" y="4519"/>
                  </a:lnTo>
                  <a:lnTo>
                    <a:pt x="2369" y="4348"/>
                  </a:lnTo>
                  <a:lnTo>
                    <a:pt x="2321" y="4201"/>
                  </a:lnTo>
                  <a:lnTo>
                    <a:pt x="2321" y="4030"/>
                  </a:lnTo>
                  <a:lnTo>
                    <a:pt x="2321" y="3884"/>
                  </a:lnTo>
                  <a:lnTo>
                    <a:pt x="2345" y="3713"/>
                  </a:lnTo>
                  <a:lnTo>
                    <a:pt x="2369" y="3542"/>
                  </a:lnTo>
                  <a:lnTo>
                    <a:pt x="2418" y="3395"/>
                  </a:lnTo>
                  <a:lnTo>
                    <a:pt x="2492" y="3224"/>
                  </a:lnTo>
                  <a:lnTo>
                    <a:pt x="2589" y="3078"/>
                  </a:lnTo>
                  <a:lnTo>
                    <a:pt x="2687" y="2956"/>
                  </a:lnTo>
                  <a:lnTo>
                    <a:pt x="2785" y="2809"/>
                  </a:lnTo>
                  <a:lnTo>
                    <a:pt x="2907" y="2712"/>
                  </a:lnTo>
                  <a:lnTo>
                    <a:pt x="3029" y="2614"/>
                  </a:lnTo>
                  <a:lnTo>
                    <a:pt x="3175" y="2516"/>
                  </a:lnTo>
                  <a:lnTo>
                    <a:pt x="3322" y="2443"/>
                  </a:lnTo>
                  <a:lnTo>
                    <a:pt x="3468" y="2394"/>
                  </a:lnTo>
                  <a:lnTo>
                    <a:pt x="3615" y="2345"/>
                  </a:lnTo>
                  <a:lnTo>
                    <a:pt x="3786" y="2321"/>
                  </a:lnTo>
                  <a:lnTo>
                    <a:pt x="3933" y="2296"/>
                  </a:lnTo>
                  <a:close/>
                  <a:moveTo>
                    <a:pt x="3053" y="1"/>
                  </a:moveTo>
                  <a:lnTo>
                    <a:pt x="2980" y="25"/>
                  </a:lnTo>
                  <a:lnTo>
                    <a:pt x="2443" y="196"/>
                  </a:lnTo>
                  <a:lnTo>
                    <a:pt x="2369" y="220"/>
                  </a:lnTo>
                  <a:lnTo>
                    <a:pt x="2296" y="269"/>
                  </a:lnTo>
                  <a:lnTo>
                    <a:pt x="2198" y="391"/>
                  </a:lnTo>
                  <a:lnTo>
                    <a:pt x="2150" y="538"/>
                  </a:lnTo>
                  <a:lnTo>
                    <a:pt x="2150" y="611"/>
                  </a:lnTo>
                  <a:lnTo>
                    <a:pt x="2150" y="684"/>
                  </a:lnTo>
                  <a:lnTo>
                    <a:pt x="2394" y="1832"/>
                  </a:lnTo>
                  <a:lnTo>
                    <a:pt x="2223" y="1954"/>
                  </a:lnTo>
                  <a:lnTo>
                    <a:pt x="2076" y="2101"/>
                  </a:lnTo>
                  <a:lnTo>
                    <a:pt x="1002" y="1686"/>
                  </a:lnTo>
                  <a:lnTo>
                    <a:pt x="928" y="1686"/>
                  </a:lnTo>
                  <a:lnTo>
                    <a:pt x="831" y="1661"/>
                  </a:lnTo>
                  <a:lnTo>
                    <a:pt x="684" y="1710"/>
                  </a:lnTo>
                  <a:lnTo>
                    <a:pt x="562" y="1784"/>
                  </a:lnTo>
                  <a:lnTo>
                    <a:pt x="513" y="1832"/>
                  </a:lnTo>
                  <a:lnTo>
                    <a:pt x="464" y="1906"/>
                  </a:lnTo>
                  <a:lnTo>
                    <a:pt x="220" y="2394"/>
                  </a:lnTo>
                  <a:lnTo>
                    <a:pt x="196" y="2467"/>
                  </a:lnTo>
                  <a:lnTo>
                    <a:pt x="171" y="2541"/>
                  </a:lnTo>
                  <a:lnTo>
                    <a:pt x="196" y="2712"/>
                  </a:lnTo>
                  <a:lnTo>
                    <a:pt x="245" y="2834"/>
                  </a:lnTo>
                  <a:lnTo>
                    <a:pt x="293" y="2907"/>
                  </a:lnTo>
                  <a:lnTo>
                    <a:pt x="367" y="2956"/>
                  </a:lnTo>
                  <a:lnTo>
                    <a:pt x="1344" y="3591"/>
                  </a:lnTo>
                  <a:lnTo>
                    <a:pt x="1319" y="3786"/>
                  </a:lnTo>
                  <a:lnTo>
                    <a:pt x="1295" y="4006"/>
                  </a:lnTo>
                  <a:lnTo>
                    <a:pt x="245" y="4494"/>
                  </a:lnTo>
                  <a:lnTo>
                    <a:pt x="196" y="4519"/>
                  </a:lnTo>
                  <a:lnTo>
                    <a:pt x="123" y="4568"/>
                  </a:lnTo>
                  <a:lnTo>
                    <a:pt x="49" y="4714"/>
                  </a:lnTo>
                  <a:lnTo>
                    <a:pt x="0" y="4861"/>
                  </a:lnTo>
                  <a:lnTo>
                    <a:pt x="25" y="4934"/>
                  </a:lnTo>
                  <a:lnTo>
                    <a:pt x="25" y="5007"/>
                  </a:lnTo>
                  <a:lnTo>
                    <a:pt x="220" y="5545"/>
                  </a:lnTo>
                  <a:lnTo>
                    <a:pt x="245" y="5594"/>
                  </a:lnTo>
                  <a:lnTo>
                    <a:pt x="293" y="5667"/>
                  </a:lnTo>
                  <a:lnTo>
                    <a:pt x="391" y="5764"/>
                  </a:lnTo>
                  <a:lnTo>
                    <a:pt x="538" y="5813"/>
                  </a:lnTo>
                  <a:lnTo>
                    <a:pt x="684" y="5813"/>
                  </a:lnTo>
                  <a:lnTo>
                    <a:pt x="1832" y="5569"/>
                  </a:lnTo>
                  <a:lnTo>
                    <a:pt x="1954" y="5740"/>
                  </a:lnTo>
                  <a:lnTo>
                    <a:pt x="2101" y="5887"/>
                  </a:lnTo>
                  <a:lnTo>
                    <a:pt x="1710" y="6986"/>
                  </a:lnTo>
                  <a:lnTo>
                    <a:pt x="1686" y="7059"/>
                  </a:lnTo>
                  <a:lnTo>
                    <a:pt x="1686" y="7132"/>
                  </a:lnTo>
                  <a:lnTo>
                    <a:pt x="1710" y="7279"/>
                  </a:lnTo>
                  <a:lnTo>
                    <a:pt x="1783" y="7401"/>
                  </a:lnTo>
                  <a:lnTo>
                    <a:pt x="1857" y="7450"/>
                  </a:lnTo>
                  <a:lnTo>
                    <a:pt x="1905" y="7499"/>
                  </a:lnTo>
                  <a:lnTo>
                    <a:pt x="2418" y="7743"/>
                  </a:lnTo>
                  <a:lnTo>
                    <a:pt x="2492" y="7792"/>
                  </a:lnTo>
                  <a:lnTo>
                    <a:pt x="2711" y="7792"/>
                  </a:lnTo>
                  <a:lnTo>
                    <a:pt x="2858" y="7718"/>
                  </a:lnTo>
                  <a:lnTo>
                    <a:pt x="2907" y="7669"/>
                  </a:lnTo>
                  <a:lnTo>
                    <a:pt x="2956" y="7621"/>
                  </a:lnTo>
                  <a:lnTo>
                    <a:pt x="3591" y="6644"/>
                  </a:lnTo>
                  <a:lnTo>
                    <a:pt x="3810" y="6668"/>
                  </a:lnTo>
                  <a:lnTo>
                    <a:pt x="4006" y="6668"/>
                  </a:lnTo>
                  <a:lnTo>
                    <a:pt x="4494" y="7718"/>
                  </a:lnTo>
                  <a:lnTo>
                    <a:pt x="4543" y="7792"/>
                  </a:lnTo>
                  <a:lnTo>
                    <a:pt x="4592" y="7840"/>
                  </a:lnTo>
                  <a:lnTo>
                    <a:pt x="4714" y="7914"/>
                  </a:lnTo>
                  <a:lnTo>
                    <a:pt x="4861" y="7963"/>
                  </a:lnTo>
                  <a:lnTo>
                    <a:pt x="4934" y="7963"/>
                  </a:lnTo>
                  <a:lnTo>
                    <a:pt x="5007" y="7938"/>
                  </a:lnTo>
                  <a:lnTo>
                    <a:pt x="5544" y="7767"/>
                  </a:lnTo>
                  <a:lnTo>
                    <a:pt x="5618" y="7743"/>
                  </a:lnTo>
                  <a:lnTo>
                    <a:pt x="5667" y="7694"/>
                  </a:lnTo>
                  <a:lnTo>
                    <a:pt x="5764" y="7572"/>
                  </a:lnTo>
                  <a:lnTo>
                    <a:pt x="5838" y="7425"/>
                  </a:lnTo>
                  <a:lnTo>
                    <a:pt x="5838" y="7352"/>
                  </a:lnTo>
                  <a:lnTo>
                    <a:pt x="5838" y="7279"/>
                  </a:lnTo>
                  <a:lnTo>
                    <a:pt x="5593" y="6131"/>
                  </a:lnTo>
                  <a:lnTo>
                    <a:pt x="5740" y="6009"/>
                  </a:lnTo>
                  <a:lnTo>
                    <a:pt x="5911" y="5862"/>
                  </a:lnTo>
                  <a:lnTo>
                    <a:pt x="6985" y="6277"/>
                  </a:lnTo>
                  <a:lnTo>
                    <a:pt x="7059" y="6277"/>
                  </a:lnTo>
                  <a:lnTo>
                    <a:pt x="7132" y="6302"/>
                  </a:lnTo>
                  <a:lnTo>
                    <a:pt x="7278" y="6253"/>
                  </a:lnTo>
                  <a:lnTo>
                    <a:pt x="7425" y="6180"/>
                  </a:lnTo>
                  <a:lnTo>
                    <a:pt x="7474" y="6131"/>
                  </a:lnTo>
                  <a:lnTo>
                    <a:pt x="7523" y="6058"/>
                  </a:lnTo>
                  <a:lnTo>
                    <a:pt x="7767" y="5545"/>
                  </a:lnTo>
                  <a:lnTo>
                    <a:pt x="7791" y="5496"/>
                  </a:lnTo>
                  <a:lnTo>
                    <a:pt x="7816" y="5398"/>
                  </a:lnTo>
                  <a:lnTo>
                    <a:pt x="7791" y="5252"/>
                  </a:lnTo>
                  <a:lnTo>
                    <a:pt x="7718" y="5129"/>
                  </a:lnTo>
                  <a:lnTo>
                    <a:pt x="7669" y="5056"/>
                  </a:lnTo>
                  <a:lnTo>
                    <a:pt x="7620" y="5007"/>
                  </a:lnTo>
                  <a:lnTo>
                    <a:pt x="6643" y="4372"/>
                  </a:lnTo>
                  <a:lnTo>
                    <a:pt x="6668" y="4177"/>
                  </a:lnTo>
                  <a:lnTo>
                    <a:pt x="6668" y="3957"/>
                  </a:lnTo>
                  <a:lnTo>
                    <a:pt x="7718" y="3469"/>
                  </a:lnTo>
                  <a:lnTo>
                    <a:pt x="7791" y="3444"/>
                  </a:lnTo>
                  <a:lnTo>
                    <a:pt x="7865" y="3395"/>
                  </a:lnTo>
                  <a:lnTo>
                    <a:pt x="7938" y="3249"/>
                  </a:lnTo>
                  <a:lnTo>
                    <a:pt x="7962" y="3102"/>
                  </a:lnTo>
                  <a:lnTo>
                    <a:pt x="7962" y="3029"/>
                  </a:lnTo>
                  <a:lnTo>
                    <a:pt x="7962" y="2956"/>
                  </a:lnTo>
                  <a:lnTo>
                    <a:pt x="7767" y="2419"/>
                  </a:lnTo>
                  <a:lnTo>
                    <a:pt x="7743" y="2345"/>
                  </a:lnTo>
                  <a:lnTo>
                    <a:pt x="7694" y="2296"/>
                  </a:lnTo>
                  <a:lnTo>
                    <a:pt x="7572" y="2199"/>
                  </a:lnTo>
                  <a:lnTo>
                    <a:pt x="7449" y="2150"/>
                  </a:lnTo>
                  <a:lnTo>
                    <a:pt x="7278" y="2150"/>
                  </a:lnTo>
                  <a:lnTo>
                    <a:pt x="6155" y="2394"/>
                  </a:lnTo>
                  <a:lnTo>
                    <a:pt x="6033" y="2223"/>
                  </a:lnTo>
                  <a:lnTo>
                    <a:pt x="5886" y="2077"/>
                  </a:lnTo>
                  <a:lnTo>
                    <a:pt x="6277" y="978"/>
                  </a:lnTo>
                  <a:lnTo>
                    <a:pt x="6302" y="904"/>
                  </a:lnTo>
                  <a:lnTo>
                    <a:pt x="6302" y="831"/>
                  </a:lnTo>
                  <a:lnTo>
                    <a:pt x="6277" y="684"/>
                  </a:lnTo>
                  <a:lnTo>
                    <a:pt x="6179" y="562"/>
                  </a:lnTo>
                  <a:lnTo>
                    <a:pt x="6131" y="489"/>
                  </a:lnTo>
                  <a:lnTo>
                    <a:pt x="6082" y="465"/>
                  </a:lnTo>
                  <a:lnTo>
                    <a:pt x="5569" y="196"/>
                  </a:lnTo>
                  <a:lnTo>
                    <a:pt x="5496" y="172"/>
                  </a:lnTo>
                  <a:lnTo>
                    <a:pt x="5276" y="172"/>
                  </a:lnTo>
                  <a:lnTo>
                    <a:pt x="5129" y="245"/>
                  </a:lnTo>
                  <a:lnTo>
                    <a:pt x="5080" y="294"/>
                  </a:lnTo>
                  <a:lnTo>
                    <a:pt x="5032" y="343"/>
                  </a:lnTo>
                  <a:lnTo>
                    <a:pt x="4397" y="1319"/>
                  </a:lnTo>
                  <a:lnTo>
                    <a:pt x="4177" y="1295"/>
                  </a:lnTo>
                  <a:lnTo>
                    <a:pt x="3981" y="1295"/>
                  </a:lnTo>
                  <a:lnTo>
                    <a:pt x="3493" y="245"/>
                  </a:lnTo>
                  <a:lnTo>
                    <a:pt x="3444" y="172"/>
                  </a:lnTo>
                  <a:lnTo>
                    <a:pt x="3395" y="123"/>
                  </a:lnTo>
                  <a:lnTo>
                    <a:pt x="3273" y="49"/>
                  </a:lnTo>
                  <a:lnTo>
                    <a:pt x="3127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384F5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sp>
        <p:nvSpPr>
          <p:cNvPr id="2105" name="Google Shape;2105;p54"/>
          <p:cNvSpPr txBox="1"/>
          <p:nvPr/>
        </p:nvSpPr>
        <p:spPr>
          <a:xfrm>
            <a:off x="3533763" y="1866421"/>
            <a:ext cx="2326200" cy="70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u="sng">
                <a:solidFill>
                  <a:srgbClr val="0097A7"/>
                </a:solidFill>
                <a:latin typeface="Economica"/>
                <a:ea typeface="Economica"/>
                <a:cs typeface="Economica"/>
                <a:sym typeface="Economica"/>
                <a:hlinkClick r:id="rId7"/>
              </a:rPr>
              <a:t>https://campus.recit.qc.ca/</a:t>
            </a:r>
            <a:endParaRPr sz="1600"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u="sng">
                <a:solidFill>
                  <a:srgbClr val="0097A7"/>
                </a:solidFill>
                <a:latin typeface="Economica"/>
                <a:ea typeface="Economica"/>
                <a:cs typeface="Economica"/>
                <a:sym typeface="Economica"/>
                <a:hlinkClick r:id="rId8"/>
              </a:rPr>
              <a:t>equipe@recitmst.qc.ca</a:t>
            </a:r>
            <a:endParaRPr sz="1600">
              <a:solidFill>
                <a:srgbClr val="384F5C"/>
              </a:solidFill>
              <a:latin typeface="Economica"/>
              <a:ea typeface="Economica"/>
              <a:cs typeface="Economica"/>
              <a:sym typeface="Economic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06" name="Google Shape;2106;p5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5765225" y="2800590"/>
            <a:ext cx="2163450" cy="187602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07" name="Google Shape;2107;p54"/>
          <p:cNvGrpSpPr/>
          <p:nvPr/>
        </p:nvGrpSpPr>
        <p:grpSpPr>
          <a:xfrm>
            <a:off x="2905636" y="1886567"/>
            <a:ext cx="522260" cy="665308"/>
            <a:chOff x="4636075" y="261925"/>
            <a:chExt cx="401800" cy="475050"/>
          </a:xfrm>
        </p:grpSpPr>
        <p:sp>
          <p:nvSpPr>
            <p:cNvPr id="2108" name="Google Shape;2108;p54"/>
            <p:cNvSpPr/>
            <p:nvPr/>
          </p:nvSpPr>
          <p:spPr>
            <a:xfrm>
              <a:off x="4665400" y="326650"/>
              <a:ext cx="372475" cy="97100"/>
            </a:xfrm>
            <a:custGeom>
              <a:rect b="b" l="l" r="r" t="t"/>
              <a:pathLst>
                <a:path extrusionOk="0" h="3884" w="14899">
                  <a:moveTo>
                    <a:pt x="928" y="0"/>
                  </a:moveTo>
                  <a:lnTo>
                    <a:pt x="733" y="25"/>
                  </a:lnTo>
                  <a:lnTo>
                    <a:pt x="562" y="74"/>
                  </a:lnTo>
                  <a:lnTo>
                    <a:pt x="391" y="171"/>
                  </a:lnTo>
                  <a:lnTo>
                    <a:pt x="269" y="269"/>
                  </a:lnTo>
                  <a:lnTo>
                    <a:pt x="147" y="416"/>
                  </a:lnTo>
                  <a:lnTo>
                    <a:pt x="73" y="562"/>
                  </a:lnTo>
                  <a:lnTo>
                    <a:pt x="0" y="733"/>
                  </a:lnTo>
                  <a:lnTo>
                    <a:pt x="0" y="928"/>
                  </a:lnTo>
                  <a:lnTo>
                    <a:pt x="0" y="2956"/>
                  </a:lnTo>
                  <a:lnTo>
                    <a:pt x="0" y="3151"/>
                  </a:lnTo>
                  <a:lnTo>
                    <a:pt x="73" y="3322"/>
                  </a:lnTo>
                  <a:lnTo>
                    <a:pt x="147" y="3468"/>
                  </a:lnTo>
                  <a:lnTo>
                    <a:pt x="269" y="3615"/>
                  </a:lnTo>
                  <a:lnTo>
                    <a:pt x="391" y="3737"/>
                  </a:lnTo>
                  <a:lnTo>
                    <a:pt x="562" y="3810"/>
                  </a:lnTo>
                  <a:lnTo>
                    <a:pt x="733" y="3859"/>
                  </a:lnTo>
                  <a:lnTo>
                    <a:pt x="928" y="3884"/>
                  </a:lnTo>
                  <a:lnTo>
                    <a:pt x="12798" y="3884"/>
                  </a:lnTo>
                  <a:lnTo>
                    <a:pt x="14898" y="1954"/>
                  </a:lnTo>
                  <a:lnTo>
                    <a:pt x="12798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384F5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09" name="Google Shape;2109;p54"/>
            <p:cNvSpPr/>
            <p:nvPr/>
          </p:nvSpPr>
          <p:spPr>
            <a:xfrm>
              <a:off x="4636075" y="438375"/>
              <a:ext cx="372475" cy="97125"/>
            </a:xfrm>
            <a:custGeom>
              <a:rect b="b" l="l" r="r" t="t"/>
              <a:pathLst>
                <a:path extrusionOk="0" h="3885" w="14899">
                  <a:moveTo>
                    <a:pt x="2101" y="1"/>
                  </a:moveTo>
                  <a:lnTo>
                    <a:pt x="1" y="1930"/>
                  </a:lnTo>
                  <a:lnTo>
                    <a:pt x="2101" y="3884"/>
                  </a:lnTo>
                  <a:lnTo>
                    <a:pt x="13971" y="3884"/>
                  </a:lnTo>
                  <a:lnTo>
                    <a:pt x="14166" y="3860"/>
                  </a:lnTo>
                  <a:lnTo>
                    <a:pt x="14337" y="3811"/>
                  </a:lnTo>
                  <a:lnTo>
                    <a:pt x="14508" y="3713"/>
                  </a:lnTo>
                  <a:lnTo>
                    <a:pt x="14630" y="3615"/>
                  </a:lnTo>
                  <a:lnTo>
                    <a:pt x="14752" y="3469"/>
                  </a:lnTo>
                  <a:lnTo>
                    <a:pt x="14826" y="3322"/>
                  </a:lnTo>
                  <a:lnTo>
                    <a:pt x="14899" y="3151"/>
                  </a:lnTo>
                  <a:lnTo>
                    <a:pt x="14899" y="2956"/>
                  </a:lnTo>
                  <a:lnTo>
                    <a:pt x="14899" y="929"/>
                  </a:lnTo>
                  <a:lnTo>
                    <a:pt x="14899" y="733"/>
                  </a:lnTo>
                  <a:lnTo>
                    <a:pt x="14826" y="563"/>
                  </a:lnTo>
                  <a:lnTo>
                    <a:pt x="14752" y="416"/>
                  </a:lnTo>
                  <a:lnTo>
                    <a:pt x="14630" y="269"/>
                  </a:lnTo>
                  <a:lnTo>
                    <a:pt x="14508" y="147"/>
                  </a:lnTo>
                  <a:lnTo>
                    <a:pt x="14337" y="74"/>
                  </a:lnTo>
                  <a:lnTo>
                    <a:pt x="14166" y="25"/>
                  </a:lnTo>
                  <a:lnTo>
                    <a:pt x="13971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384F5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0" name="Google Shape;2110;p54"/>
            <p:cNvSpPr/>
            <p:nvPr/>
          </p:nvSpPr>
          <p:spPr>
            <a:xfrm>
              <a:off x="4814975" y="261925"/>
              <a:ext cx="44000" cy="50100"/>
            </a:xfrm>
            <a:custGeom>
              <a:rect b="b" l="l" r="r" t="t"/>
              <a:pathLst>
                <a:path extrusionOk="0" h="2004" w="1760">
                  <a:moveTo>
                    <a:pt x="563" y="1"/>
                  </a:moveTo>
                  <a:lnTo>
                    <a:pt x="465" y="25"/>
                  </a:lnTo>
                  <a:lnTo>
                    <a:pt x="343" y="49"/>
                  </a:lnTo>
                  <a:lnTo>
                    <a:pt x="245" y="98"/>
                  </a:lnTo>
                  <a:lnTo>
                    <a:pt x="172" y="171"/>
                  </a:lnTo>
                  <a:lnTo>
                    <a:pt x="99" y="269"/>
                  </a:lnTo>
                  <a:lnTo>
                    <a:pt x="25" y="367"/>
                  </a:lnTo>
                  <a:lnTo>
                    <a:pt x="1" y="465"/>
                  </a:lnTo>
                  <a:lnTo>
                    <a:pt x="1" y="587"/>
                  </a:lnTo>
                  <a:lnTo>
                    <a:pt x="1" y="2003"/>
                  </a:lnTo>
                  <a:lnTo>
                    <a:pt x="1759" y="2003"/>
                  </a:lnTo>
                  <a:lnTo>
                    <a:pt x="1759" y="587"/>
                  </a:lnTo>
                  <a:lnTo>
                    <a:pt x="1759" y="465"/>
                  </a:lnTo>
                  <a:lnTo>
                    <a:pt x="1735" y="367"/>
                  </a:lnTo>
                  <a:lnTo>
                    <a:pt x="1662" y="269"/>
                  </a:lnTo>
                  <a:lnTo>
                    <a:pt x="1588" y="171"/>
                  </a:lnTo>
                  <a:lnTo>
                    <a:pt x="1515" y="98"/>
                  </a:lnTo>
                  <a:lnTo>
                    <a:pt x="1417" y="49"/>
                  </a:lnTo>
                  <a:lnTo>
                    <a:pt x="1295" y="25"/>
                  </a:lnTo>
                  <a:lnTo>
                    <a:pt x="1198" y="1"/>
                  </a:lnTo>
                  <a:close/>
                </a:path>
              </a:pathLst>
            </a:custGeom>
            <a:noFill/>
            <a:ln cap="flat" cmpd="sng" w="9525">
              <a:solidFill>
                <a:srgbClr val="384F5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2111" name="Google Shape;2111;p54"/>
            <p:cNvSpPr/>
            <p:nvPr/>
          </p:nvSpPr>
          <p:spPr>
            <a:xfrm>
              <a:off x="4814975" y="550125"/>
              <a:ext cx="44000" cy="186850"/>
            </a:xfrm>
            <a:custGeom>
              <a:rect b="b" l="l" r="r" t="t"/>
              <a:pathLst>
                <a:path extrusionOk="0" h="7474" w="1760">
                  <a:moveTo>
                    <a:pt x="1" y="0"/>
                  </a:moveTo>
                  <a:lnTo>
                    <a:pt x="1" y="7474"/>
                  </a:lnTo>
                  <a:lnTo>
                    <a:pt x="1759" y="7474"/>
                  </a:lnTo>
                  <a:lnTo>
                    <a:pt x="1759" y="0"/>
                  </a:lnTo>
                  <a:close/>
                </a:path>
              </a:pathLst>
            </a:custGeom>
            <a:noFill/>
            <a:ln cap="flat" cmpd="sng" w="9525">
              <a:solidFill>
                <a:srgbClr val="384F5C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</p:grpSp>
      <p:pic>
        <p:nvPicPr>
          <p:cNvPr id="2112" name="Google Shape;2112;p54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625287" y="1863179"/>
            <a:ext cx="1389965" cy="665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3" name="Google Shape;2113;p54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5555275" y="1826074"/>
            <a:ext cx="894825" cy="8948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F2F2F2"/>
            </a:gs>
            <a:gs pos="100000">
              <a:srgbClr val="A6A6A6"/>
            </a:gs>
          </a:gsLst>
          <a:lin ang="5400012" scaled="0"/>
        </a:gradFill>
      </p:bgPr>
    </p:bg>
    <p:spTree>
      <p:nvGrpSpPr>
        <p:cNvPr id="2117" name="Shape 2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8" name="Google Shape;2118;p55"/>
          <p:cNvSpPr txBox="1"/>
          <p:nvPr/>
        </p:nvSpPr>
        <p:spPr>
          <a:xfrm>
            <a:off x="156175" y="3963206"/>
            <a:ext cx="7825200" cy="74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119" name="Google Shape;2119;p55"/>
          <p:cNvSpPr/>
          <p:nvPr/>
        </p:nvSpPr>
        <p:spPr>
          <a:xfrm>
            <a:off x="3213452" y="527701"/>
            <a:ext cx="2728142" cy="1892065"/>
          </a:xfrm>
          <a:custGeom>
            <a:rect b="b" l="l" r="r" t="t"/>
            <a:pathLst>
              <a:path extrusionOk="0" h="82958" w="89712">
                <a:moveTo>
                  <a:pt x="52672" y="2049"/>
                </a:moveTo>
                <a:cubicBezTo>
                  <a:pt x="40979" y="2915"/>
                  <a:pt x="28376" y="5688"/>
                  <a:pt x="19269" y="13072"/>
                </a:cubicBezTo>
                <a:cubicBezTo>
                  <a:pt x="7810" y="22364"/>
                  <a:pt x="-450" y="41692"/>
                  <a:pt x="5574" y="55159"/>
                </a:cubicBezTo>
                <a:cubicBezTo>
                  <a:pt x="12935" y="71613"/>
                  <a:pt x="33988" y="83483"/>
                  <a:pt x="52004" y="82883"/>
                </a:cubicBezTo>
                <a:cubicBezTo>
                  <a:pt x="62654" y="82528"/>
                  <a:pt x="75555" y="78169"/>
                  <a:pt x="80730" y="68854"/>
                </a:cubicBezTo>
                <a:cubicBezTo>
                  <a:pt x="89352" y="53334"/>
                  <a:pt x="86569" y="30516"/>
                  <a:pt x="76722" y="15744"/>
                </a:cubicBezTo>
                <a:cubicBezTo>
                  <a:pt x="69002" y="4163"/>
                  <a:pt x="51061" y="-2643"/>
                  <a:pt x="37641" y="1047"/>
                </a:cubicBezTo>
                <a:cubicBezTo>
                  <a:pt x="22585" y="5187"/>
                  <a:pt x="4685" y="14958"/>
                  <a:pt x="898" y="30107"/>
                </a:cubicBezTo>
                <a:cubicBezTo>
                  <a:pt x="-3402" y="47308"/>
                  <a:pt x="8934" y="71200"/>
                  <a:pt x="25616" y="77205"/>
                </a:cubicBezTo>
                <a:cubicBezTo>
                  <a:pt x="45696" y="84433"/>
                  <a:pt x="76756" y="77025"/>
                  <a:pt x="86743" y="58165"/>
                </a:cubicBezTo>
                <a:cubicBezTo>
                  <a:pt x="93824" y="44791"/>
                  <a:pt x="86932" y="25486"/>
                  <a:pt x="77390" y="13740"/>
                </a:cubicBezTo>
                <a:cubicBezTo>
                  <a:pt x="74163" y="9767"/>
                  <a:pt x="71332" y="4292"/>
                  <a:pt x="66367" y="3051"/>
                </a:cubicBezTo>
              </a:path>
            </a:pathLst>
          </a:custGeom>
          <a:noFill/>
          <a:ln cap="rnd" cmpd="sng" w="19050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120" name="Google Shape;2120;p55"/>
          <p:cNvSpPr/>
          <p:nvPr/>
        </p:nvSpPr>
        <p:spPr>
          <a:xfrm>
            <a:off x="4014780" y="972224"/>
            <a:ext cx="1114426" cy="1003003"/>
          </a:xfrm>
          <a:custGeom>
            <a:rect b="b" l="l" r="r" t="t"/>
            <a:pathLst>
              <a:path extrusionOk="0" h="18981" w="15817">
                <a:moveTo>
                  <a:pt x="11364" y="1"/>
                </a:moveTo>
                <a:lnTo>
                  <a:pt x="11242" y="25"/>
                </a:lnTo>
                <a:lnTo>
                  <a:pt x="11169" y="74"/>
                </a:lnTo>
                <a:lnTo>
                  <a:pt x="11096" y="171"/>
                </a:lnTo>
                <a:lnTo>
                  <a:pt x="10780" y="731"/>
                </a:lnTo>
                <a:lnTo>
                  <a:pt x="10634" y="999"/>
                </a:lnTo>
                <a:lnTo>
                  <a:pt x="10537" y="1315"/>
                </a:lnTo>
                <a:lnTo>
                  <a:pt x="10512" y="1388"/>
                </a:lnTo>
                <a:lnTo>
                  <a:pt x="10537" y="1461"/>
                </a:lnTo>
                <a:lnTo>
                  <a:pt x="10585" y="1534"/>
                </a:lnTo>
                <a:lnTo>
                  <a:pt x="10634" y="1583"/>
                </a:lnTo>
                <a:lnTo>
                  <a:pt x="10707" y="1607"/>
                </a:lnTo>
                <a:lnTo>
                  <a:pt x="10804" y="1631"/>
                </a:lnTo>
                <a:lnTo>
                  <a:pt x="10877" y="1607"/>
                </a:lnTo>
                <a:lnTo>
                  <a:pt x="10950" y="1558"/>
                </a:lnTo>
                <a:lnTo>
                  <a:pt x="11145" y="1315"/>
                </a:lnTo>
                <a:lnTo>
                  <a:pt x="11291" y="1047"/>
                </a:lnTo>
                <a:lnTo>
                  <a:pt x="11510" y="731"/>
                </a:lnTo>
                <a:lnTo>
                  <a:pt x="11583" y="682"/>
                </a:lnTo>
                <a:lnTo>
                  <a:pt x="11656" y="609"/>
                </a:lnTo>
                <a:lnTo>
                  <a:pt x="11705" y="463"/>
                </a:lnTo>
                <a:lnTo>
                  <a:pt x="11729" y="342"/>
                </a:lnTo>
                <a:lnTo>
                  <a:pt x="11705" y="220"/>
                </a:lnTo>
                <a:lnTo>
                  <a:pt x="11656" y="123"/>
                </a:lnTo>
                <a:lnTo>
                  <a:pt x="11583" y="50"/>
                </a:lnTo>
                <a:lnTo>
                  <a:pt x="11486" y="25"/>
                </a:lnTo>
                <a:lnTo>
                  <a:pt x="11461" y="1"/>
                </a:lnTo>
                <a:close/>
                <a:moveTo>
                  <a:pt x="3821" y="171"/>
                </a:moveTo>
                <a:lnTo>
                  <a:pt x="3748" y="196"/>
                </a:lnTo>
                <a:lnTo>
                  <a:pt x="3699" y="244"/>
                </a:lnTo>
                <a:lnTo>
                  <a:pt x="3651" y="317"/>
                </a:lnTo>
                <a:lnTo>
                  <a:pt x="3651" y="390"/>
                </a:lnTo>
                <a:lnTo>
                  <a:pt x="3651" y="463"/>
                </a:lnTo>
                <a:lnTo>
                  <a:pt x="3699" y="634"/>
                </a:lnTo>
                <a:lnTo>
                  <a:pt x="3772" y="804"/>
                </a:lnTo>
                <a:lnTo>
                  <a:pt x="3943" y="1120"/>
                </a:lnTo>
                <a:lnTo>
                  <a:pt x="4113" y="1461"/>
                </a:lnTo>
                <a:lnTo>
                  <a:pt x="4259" y="1802"/>
                </a:lnTo>
                <a:lnTo>
                  <a:pt x="4332" y="1923"/>
                </a:lnTo>
                <a:lnTo>
                  <a:pt x="4429" y="1996"/>
                </a:lnTo>
                <a:lnTo>
                  <a:pt x="4527" y="2021"/>
                </a:lnTo>
                <a:lnTo>
                  <a:pt x="4624" y="1996"/>
                </a:lnTo>
                <a:lnTo>
                  <a:pt x="4721" y="1972"/>
                </a:lnTo>
                <a:lnTo>
                  <a:pt x="4794" y="1899"/>
                </a:lnTo>
                <a:lnTo>
                  <a:pt x="4843" y="1777"/>
                </a:lnTo>
                <a:lnTo>
                  <a:pt x="4843" y="1656"/>
                </a:lnTo>
                <a:lnTo>
                  <a:pt x="4794" y="1461"/>
                </a:lnTo>
                <a:lnTo>
                  <a:pt x="4697" y="1266"/>
                </a:lnTo>
                <a:lnTo>
                  <a:pt x="4502" y="901"/>
                </a:lnTo>
                <a:lnTo>
                  <a:pt x="4283" y="536"/>
                </a:lnTo>
                <a:lnTo>
                  <a:pt x="4162" y="390"/>
                </a:lnTo>
                <a:lnTo>
                  <a:pt x="4040" y="244"/>
                </a:lnTo>
                <a:lnTo>
                  <a:pt x="3967" y="196"/>
                </a:lnTo>
                <a:lnTo>
                  <a:pt x="3894" y="171"/>
                </a:lnTo>
                <a:close/>
                <a:moveTo>
                  <a:pt x="15452" y="4405"/>
                </a:moveTo>
                <a:lnTo>
                  <a:pt x="15379" y="4429"/>
                </a:lnTo>
                <a:lnTo>
                  <a:pt x="15306" y="4454"/>
                </a:lnTo>
                <a:lnTo>
                  <a:pt x="15135" y="4551"/>
                </a:lnTo>
                <a:lnTo>
                  <a:pt x="14941" y="4600"/>
                </a:lnTo>
                <a:lnTo>
                  <a:pt x="14551" y="4697"/>
                </a:lnTo>
                <a:lnTo>
                  <a:pt x="14357" y="4746"/>
                </a:lnTo>
                <a:lnTo>
                  <a:pt x="14162" y="4819"/>
                </a:lnTo>
                <a:lnTo>
                  <a:pt x="14016" y="4916"/>
                </a:lnTo>
                <a:lnTo>
                  <a:pt x="13870" y="5062"/>
                </a:lnTo>
                <a:lnTo>
                  <a:pt x="13822" y="5135"/>
                </a:lnTo>
                <a:lnTo>
                  <a:pt x="13822" y="5232"/>
                </a:lnTo>
                <a:lnTo>
                  <a:pt x="13846" y="5330"/>
                </a:lnTo>
                <a:lnTo>
                  <a:pt x="13895" y="5354"/>
                </a:lnTo>
                <a:lnTo>
                  <a:pt x="13943" y="5354"/>
                </a:lnTo>
                <a:lnTo>
                  <a:pt x="14138" y="5378"/>
                </a:lnTo>
                <a:lnTo>
                  <a:pt x="14357" y="5378"/>
                </a:lnTo>
                <a:lnTo>
                  <a:pt x="14600" y="5354"/>
                </a:lnTo>
                <a:lnTo>
                  <a:pt x="14819" y="5330"/>
                </a:lnTo>
                <a:lnTo>
                  <a:pt x="15038" y="5257"/>
                </a:lnTo>
                <a:lnTo>
                  <a:pt x="15257" y="5208"/>
                </a:lnTo>
                <a:lnTo>
                  <a:pt x="15452" y="5111"/>
                </a:lnTo>
                <a:lnTo>
                  <a:pt x="15646" y="5038"/>
                </a:lnTo>
                <a:lnTo>
                  <a:pt x="15719" y="4989"/>
                </a:lnTo>
                <a:lnTo>
                  <a:pt x="15768" y="4940"/>
                </a:lnTo>
                <a:lnTo>
                  <a:pt x="15817" y="4819"/>
                </a:lnTo>
                <a:lnTo>
                  <a:pt x="15792" y="4697"/>
                </a:lnTo>
                <a:lnTo>
                  <a:pt x="15768" y="4575"/>
                </a:lnTo>
                <a:lnTo>
                  <a:pt x="15671" y="4478"/>
                </a:lnTo>
                <a:lnTo>
                  <a:pt x="15573" y="4429"/>
                </a:lnTo>
                <a:lnTo>
                  <a:pt x="15452" y="4405"/>
                </a:lnTo>
                <a:close/>
                <a:moveTo>
                  <a:pt x="317" y="4697"/>
                </a:moveTo>
                <a:lnTo>
                  <a:pt x="220" y="4721"/>
                </a:lnTo>
                <a:lnTo>
                  <a:pt x="122" y="4746"/>
                </a:lnTo>
                <a:lnTo>
                  <a:pt x="25" y="4794"/>
                </a:lnTo>
                <a:lnTo>
                  <a:pt x="1" y="4867"/>
                </a:lnTo>
                <a:lnTo>
                  <a:pt x="1" y="4965"/>
                </a:lnTo>
                <a:lnTo>
                  <a:pt x="49" y="5038"/>
                </a:lnTo>
                <a:lnTo>
                  <a:pt x="195" y="5184"/>
                </a:lnTo>
                <a:lnTo>
                  <a:pt x="390" y="5305"/>
                </a:lnTo>
                <a:lnTo>
                  <a:pt x="779" y="5524"/>
                </a:lnTo>
                <a:lnTo>
                  <a:pt x="1169" y="5743"/>
                </a:lnTo>
                <a:lnTo>
                  <a:pt x="1388" y="5841"/>
                </a:lnTo>
                <a:lnTo>
                  <a:pt x="1582" y="5938"/>
                </a:lnTo>
                <a:lnTo>
                  <a:pt x="1655" y="5962"/>
                </a:lnTo>
                <a:lnTo>
                  <a:pt x="1801" y="5962"/>
                </a:lnTo>
                <a:lnTo>
                  <a:pt x="1850" y="5938"/>
                </a:lnTo>
                <a:lnTo>
                  <a:pt x="1923" y="5841"/>
                </a:lnTo>
                <a:lnTo>
                  <a:pt x="1972" y="5743"/>
                </a:lnTo>
                <a:lnTo>
                  <a:pt x="1996" y="5622"/>
                </a:lnTo>
                <a:lnTo>
                  <a:pt x="1972" y="5476"/>
                </a:lnTo>
                <a:lnTo>
                  <a:pt x="1899" y="5378"/>
                </a:lnTo>
                <a:lnTo>
                  <a:pt x="1826" y="5330"/>
                </a:lnTo>
                <a:lnTo>
                  <a:pt x="1777" y="5305"/>
                </a:lnTo>
                <a:lnTo>
                  <a:pt x="1582" y="5208"/>
                </a:lnTo>
                <a:lnTo>
                  <a:pt x="1388" y="5111"/>
                </a:lnTo>
                <a:lnTo>
                  <a:pt x="974" y="4892"/>
                </a:lnTo>
                <a:lnTo>
                  <a:pt x="755" y="4794"/>
                </a:lnTo>
                <a:lnTo>
                  <a:pt x="536" y="4721"/>
                </a:lnTo>
                <a:lnTo>
                  <a:pt x="317" y="4697"/>
                </a:lnTo>
                <a:close/>
                <a:moveTo>
                  <a:pt x="8809" y="6936"/>
                </a:moveTo>
                <a:lnTo>
                  <a:pt x="8736" y="6984"/>
                </a:lnTo>
                <a:lnTo>
                  <a:pt x="8663" y="7057"/>
                </a:lnTo>
                <a:lnTo>
                  <a:pt x="8566" y="7252"/>
                </a:lnTo>
                <a:lnTo>
                  <a:pt x="8468" y="7495"/>
                </a:lnTo>
                <a:lnTo>
                  <a:pt x="8420" y="7739"/>
                </a:lnTo>
                <a:lnTo>
                  <a:pt x="8395" y="7958"/>
                </a:lnTo>
                <a:lnTo>
                  <a:pt x="8395" y="8128"/>
                </a:lnTo>
                <a:lnTo>
                  <a:pt x="8322" y="8177"/>
                </a:lnTo>
                <a:lnTo>
                  <a:pt x="8201" y="8225"/>
                </a:lnTo>
                <a:lnTo>
                  <a:pt x="8079" y="8250"/>
                </a:lnTo>
                <a:lnTo>
                  <a:pt x="7982" y="8225"/>
                </a:lnTo>
                <a:lnTo>
                  <a:pt x="7909" y="8201"/>
                </a:lnTo>
                <a:lnTo>
                  <a:pt x="7982" y="8079"/>
                </a:lnTo>
                <a:lnTo>
                  <a:pt x="8055" y="7933"/>
                </a:lnTo>
                <a:lnTo>
                  <a:pt x="8103" y="7812"/>
                </a:lnTo>
                <a:lnTo>
                  <a:pt x="8103" y="7666"/>
                </a:lnTo>
                <a:lnTo>
                  <a:pt x="8103" y="7520"/>
                </a:lnTo>
                <a:lnTo>
                  <a:pt x="8055" y="7398"/>
                </a:lnTo>
                <a:lnTo>
                  <a:pt x="7957" y="7252"/>
                </a:lnTo>
                <a:lnTo>
                  <a:pt x="7836" y="7130"/>
                </a:lnTo>
                <a:lnTo>
                  <a:pt x="7763" y="7082"/>
                </a:lnTo>
                <a:lnTo>
                  <a:pt x="7617" y="7082"/>
                </a:lnTo>
                <a:lnTo>
                  <a:pt x="7544" y="7130"/>
                </a:lnTo>
                <a:lnTo>
                  <a:pt x="7446" y="7252"/>
                </a:lnTo>
                <a:lnTo>
                  <a:pt x="7373" y="7374"/>
                </a:lnTo>
                <a:lnTo>
                  <a:pt x="7325" y="7495"/>
                </a:lnTo>
                <a:lnTo>
                  <a:pt x="7300" y="7641"/>
                </a:lnTo>
                <a:lnTo>
                  <a:pt x="7300" y="7787"/>
                </a:lnTo>
                <a:lnTo>
                  <a:pt x="7300" y="7909"/>
                </a:lnTo>
                <a:lnTo>
                  <a:pt x="7325" y="8055"/>
                </a:lnTo>
                <a:lnTo>
                  <a:pt x="7373" y="8177"/>
                </a:lnTo>
                <a:lnTo>
                  <a:pt x="7179" y="8298"/>
                </a:lnTo>
                <a:lnTo>
                  <a:pt x="7081" y="8323"/>
                </a:lnTo>
                <a:lnTo>
                  <a:pt x="6984" y="8347"/>
                </a:lnTo>
                <a:lnTo>
                  <a:pt x="6911" y="8371"/>
                </a:lnTo>
                <a:lnTo>
                  <a:pt x="6814" y="8347"/>
                </a:lnTo>
                <a:lnTo>
                  <a:pt x="6692" y="8298"/>
                </a:lnTo>
                <a:lnTo>
                  <a:pt x="6570" y="8201"/>
                </a:lnTo>
                <a:lnTo>
                  <a:pt x="6497" y="8055"/>
                </a:lnTo>
                <a:lnTo>
                  <a:pt x="6449" y="7909"/>
                </a:lnTo>
                <a:lnTo>
                  <a:pt x="6449" y="7739"/>
                </a:lnTo>
                <a:lnTo>
                  <a:pt x="6497" y="7544"/>
                </a:lnTo>
                <a:lnTo>
                  <a:pt x="6497" y="7520"/>
                </a:lnTo>
                <a:lnTo>
                  <a:pt x="6473" y="7520"/>
                </a:lnTo>
                <a:lnTo>
                  <a:pt x="6449" y="7495"/>
                </a:lnTo>
                <a:lnTo>
                  <a:pt x="6424" y="7520"/>
                </a:lnTo>
                <a:lnTo>
                  <a:pt x="6327" y="7617"/>
                </a:lnTo>
                <a:lnTo>
                  <a:pt x="6254" y="7739"/>
                </a:lnTo>
                <a:lnTo>
                  <a:pt x="6230" y="7836"/>
                </a:lnTo>
                <a:lnTo>
                  <a:pt x="6206" y="7958"/>
                </a:lnTo>
                <a:lnTo>
                  <a:pt x="6206" y="8055"/>
                </a:lnTo>
                <a:lnTo>
                  <a:pt x="6206" y="8177"/>
                </a:lnTo>
                <a:lnTo>
                  <a:pt x="6254" y="8274"/>
                </a:lnTo>
                <a:lnTo>
                  <a:pt x="6303" y="8371"/>
                </a:lnTo>
                <a:lnTo>
                  <a:pt x="6376" y="8469"/>
                </a:lnTo>
                <a:lnTo>
                  <a:pt x="6449" y="8542"/>
                </a:lnTo>
                <a:lnTo>
                  <a:pt x="6546" y="8615"/>
                </a:lnTo>
                <a:lnTo>
                  <a:pt x="6643" y="8663"/>
                </a:lnTo>
                <a:lnTo>
                  <a:pt x="6765" y="8712"/>
                </a:lnTo>
                <a:lnTo>
                  <a:pt x="6862" y="8736"/>
                </a:lnTo>
                <a:lnTo>
                  <a:pt x="7008" y="8736"/>
                </a:lnTo>
                <a:lnTo>
                  <a:pt x="7130" y="8712"/>
                </a:lnTo>
                <a:lnTo>
                  <a:pt x="7349" y="8615"/>
                </a:lnTo>
                <a:lnTo>
                  <a:pt x="7592" y="8493"/>
                </a:lnTo>
                <a:lnTo>
                  <a:pt x="7690" y="8566"/>
                </a:lnTo>
                <a:lnTo>
                  <a:pt x="7836" y="8639"/>
                </a:lnTo>
                <a:lnTo>
                  <a:pt x="7982" y="8663"/>
                </a:lnTo>
                <a:lnTo>
                  <a:pt x="8128" y="8688"/>
                </a:lnTo>
                <a:lnTo>
                  <a:pt x="8225" y="8688"/>
                </a:lnTo>
                <a:lnTo>
                  <a:pt x="8347" y="8663"/>
                </a:lnTo>
                <a:lnTo>
                  <a:pt x="8566" y="8566"/>
                </a:lnTo>
                <a:lnTo>
                  <a:pt x="8639" y="8663"/>
                </a:lnTo>
                <a:lnTo>
                  <a:pt x="8736" y="8736"/>
                </a:lnTo>
                <a:lnTo>
                  <a:pt x="8833" y="8809"/>
                </a:lnTo>
                <a:lnTo>
                  <a:pt x="8931" y="8858"/>
                </a:lnTo>
                <a:lnTo>
                  <a:pt x="9174" y="8907"/>
                </a:lnTo>
                <a:lnTo>
                  <a:pt x="9417" y="8931"/>
                </a:lnTo>
                <a:lnTo>
                  <a:pt x="9661" y="8882"/>
                </a:lnTo>
                <a:lnTo>
                  <a:pt x="9880" y="8809"/>
                </a:lnTo>
                <a:lnTo>
                  <a:pt x="9977" y="8736"/>
                </a:lnTo>
                <a:lnTo>
                  <a:pt x="10074" y="8663"/>
                </a:lnTo>
                <a:lnTo>
                  <a:pt x="10172" y="8566"/>
                </a:lnTo>
                <a:lnTo>
                  <a:pt x="10269" y="8469"/>
                </a:lnTo>
                <a:lnTo>
                  <a:pt x="10293" y="8396"/>
                </a:lnTo>
                <a:lnTo>
                  <a:pt x="10293" y="8347"/>
                </a:lnTo>
                <a:lnTo>
                  <a:pt x="10269" y="8298"/>
                </a:lnTo>
                <a:lnTo>
                  <a:pt x="10245" y="8250"/>
                </a:lnTo>
                <a:lnTo>
                  <a:pt x="10172" y="8225"/>
                </a:lnTo>
                <a:lnTo>
                  <a:pt x="10123" y="8201"/>
                </a:lnTo>
                <a:lnTo>
                  <a:pt x="10001" y="8201"/>
                </a:lnTo>
                <a:lnTo>
                  <a:pt x="9782" y="8323"/>
                </a:lnTo>
                <a:lnTo>
                  <a:pt x="9563" y="8420"/>
                </a:lnTo>
                <a:lnTo>
                  <a:pt x="9442" y="8444"/>
                </a:lnTo>
                <a:lnTo>
                  <a:pt x="9344" y="8469"/>
                </a:lnTo>
                <a:lnTo>
                  <a:pt x="9223" y="8469"/>
                </a:lnTo>
                <a:lnTo>
                  <a:pt x="9101" y="8420"/>
                </a:lnTo>
                <a:lnTo>
                  <a:pt x="9004" y="8347"/>
                </a:lnTo>
                <a:lnTo>
                  <a:pt x="8931" y="8274"/>
                </a:lnTo>
                <a:lnTo>
                  <a:pt x="9052" y="8128"/>
                </a:lnTo>
                <a:lnTo>
                  <a:pt x="9150" y="7982"/>
                </a:lnTo>
                <a:lnTo>
                  <a:pt x="9247" y="7836"/>
                </a:lnTo>
                <a:lnTo>
                  <a:pt x="9296" y="7666"/>
                </a:lnTo>
                <a:lnTo>
                  <a:pt x="9320" y="7495"/>
                </a:lnTo>
                <a:lnTo>
                  <a:pt x="9296" y="7349"/>
                </a:lnTo>
                <a:lnTo>
                  <a:pt x="9247" y="7203"/>
                </a:lnTo>
                <a:lnTo>
                  <a:pt x="9150" y="7057"/>
                </a:lnTo>
                <a:lnTo>
                  <a:pt x="9052" y="6984"/>
                </a:lnTo>
                <a:lnTo>
                  <a:pt x="8955" y="6936"/>
                </a:lnTo>
                <a:close/>
                <a:moveTo>
                  <a:pt x="1947" y="9710"/>
                </a:moveTo>
                <a:lnTo>
                  <a:pt x="1801" y="9758"/>
                </a:lnTo>
                <a:lnTo>
                  <a:pt x="1582" y="9856"/>
                </a:lnTo>
                <a:lnTo>
                  <a:pt x="1363" y="10002"/>
                </a:lnTo>
                <a:lnTo>
                  <a:pt x="925" y="10294"/>
                </a:lnTo>
                <a:lnTo>
                  <a:pt x="706" y="10415"/>
                </a:lnTo>
                <a:lnTo>
                  <a:pt x="585" y="10513"/>
                </a:lnTo>
                <a:lnTo>
                  <a:pt x="463" y="10610"/>
                </a:lnTo>
                <a:lnTo>
                  <a:pt x="366" y="10707"/>
                </a:lnTo>
                <a:lnTo>
                  <a:pt x="317" y="10829"/>
                </a:lnTo>
                <a:lnTo>
                  <a:pt x="317" y="10878"/>
                </a:lnTo>
                <a:lnTo>
                  <a:pt x="341" y="10926"/>
                </a:lnTo>
                <a:lnTo>
                  <a:pt x="366" y="10999"/>
                </a:lnTo>
                <a:lnTo>
                  <a:pt x="439" y="11048"/>
                </a:lnTo>
                <a:lnTo>
                  <a:pt x="536" y="11097"/>
                </a:lnTo>
                <a:lnTo>
                  <a:pt x="633" y="11097"/>
                </a:lnTo>
                <a:lnTo>
                  <a:pt x="755" y="11072"/>
                </a:lnTo>
                <a:lnTo>
                  <a:pt x="877" y="11048"/>
                </a:lnTo>
                <a:lnTo>
                  <a:pt x="1120" y="10926"/>
                </a:lnTo>
                <a:lnTo>
                  <a:pt x="1315" y="10829"/>
                </a:lnTo>
                <a:lnTo>
                  <a:pt x="1728" y="10610"/>
                </a:lnTo>
                <a:lnTo>
                  <a:pt x="1947" y="10488"/>
                </a:lnTo>
                <a:lnTo>
                  <a:pt x="2142" y="10342"/>
                </a:lnTo>
                <a:lnTo>
                  <a:pt x="2264" y="10245"/>
                </a:lnTo>
                <a:lnTo>
                  <a:pt x="2312" y="10123"/>
                </a:lnTo>
                <a:lnTo>
                  <a:pt x="2312" y="10002"/>
                </a:lnTo>
                <a:lnTo>
                  <a:pt x="2264" y="9880"/>
                </a:lnTo>
                <a:lnTo>
                  <a:pt x="2191" y="9783"/>
                </a:lnTo>
                <a:lnTo>
                  <a:pt x="2069" y="9734"/>
                </a:lnTo>
                <a:lnTo>
                  <a:pt x="1947" y="9710"/>
                </a:lnTo>
                <a:close/>
                <a:moveTo>
                  <a:pt x="14065" y="10026"/>
                </a:moveTo>
                <a:lnTo>
                  <a:pt x="13895" y="10050"/>
                </a:lnTo>
                <a:lnTo>
                  <a:pt x="13846" y="10075"/>
                </a:lnTo>
                <a:lnTo>
                  <a:pt x="13797" y="10123"/>
                </a:lnTo>
                <a:lnTo>
                  <a:pt x="13773" y="10172"/>
                </a:lnTo>
                <a:lnTo>
                  <a:pt x="13749" y="10221"/>
                </a:lnTo>
                <a:lnTo>
                  <a:pt x="13773" y="10318"/>
                </a:lnTo>
                <a:lnTo>
                  <a:pt x="13797" y="10367"/>
                </a:lnTo>
                <a:lnTo>
                  <a:pt x="13846" y="10415"/>
                </a:lnTo>
                <a:lnTo>
                  <a:pt x="14138" y="10586"/>
                </a:lnTo>
                <a:lnTo>
                  <a:pt x="14454" y="10756"/>
                </a:lnTo>
                <a:lnTo>
                  <a:pt x="14624" y="10878"/>
                </a:lnTo>
                <a:lnTo>
                  <a:pt x="14819" y="10975"/>
                </a:lnTo>
                <a:lnTo>
                  <a:pt x="15014" y="11048"/>
                </a:lnTo>
                <a:lnTo>
                  <a:pt x="15208" y="11097"/>
                </a:lnTo>
                <a:lnTo>
                  <a:pt x="15379" y="11097"/>
                </a:lnTo>
                <a:lnTo>
                  <a:pt x="15427" y="11072"/>
                </a:lnTo>
                <a:lnTo>
                  <a:pt x="15500" y="11024"/>
                </a:lnTo>
                <a:lnTo>
                  <a:pt x="15573" y="10951"/>
                </a:lnTo>
                <a:lnTo>
                  <a:pt x="15598" y="10829"/>
                </a:lnTo>
                <a:lnTo>
                  <a:pt x="15598" y="10707"/>
                </a:lnTo>
                <a:lnTo>
                  <a:pt x="15549" y="10586"/>
                </a:lnTo>
                <a:lnTo>
                  <a:pt x="15500" y="10537"/>
                </a:lnTo>
                <a:lnTo>
                  <a:pt x="15452" y="10513"/>
                </a:lnTo>
                <a:lnTo>
                  <a:pt x="15379" y="10464"/>
                </a:lnTo>
                <a:lnTo>
                  <a:pt x="15306" y="10464"/>
                </a:lnTo>
                <a:lnTo>
                  <a:pt x="15135" y="10415"/>
                </a:lnTo>
                <a:lnTo>
                  <a:pt x="14965" y="10367"/>
                </a:lnTo>
                <a:lnTo>
                  <a:pt x="14600" y="10196"/>
                </a:lnTo>
                <a:lnTo>
                  <a:pt x="14430" y="10099"/>
                </a:lnTo>
                <a:lnTo>
                  <a:pt x="14260" y="10050"/>
                </a:lnTo>
                <a:lnTo>
                  <a:pt x="14065" y="10026"/>
                </a:lnTo>
                <a:close/>
                <a:moveTo>
                  <a:pt x="8468" y="2605"/>
                </a:moveTo>
                <a:lnTo>
                  <a:pt x="8760" y="2629"/>
                </a:lnTo>
                <a:lnTo>
                  <a:pt x="9052" y="2678"/>
                </a:lnTo>
                <a:lnTo>
                  <a:pt x="9344" y="2726"/>
                </a:lnTo>
                <a:lnTo>
                  <a:pt x="9125" y="2799"/>
                </a:lnTo>
                <a:lnTo>
                  <a:pt x="9101" y="2824"/>
                </a:lnTo>
                <a:lnTo>
                  <a:pt x="9101" y="2848"/>
                </a:lnTo>
                <a:lnTo>
                  <a:pt x="9101" y="2872"/>
                </a:lnTo>
                <a:lnTo>
                  <a:pt x="9125" y="2897"/>
                </a:lnTo>
                <a:lnTo>
                  <a:pt x="9223" y="2945"/>
                </a:lnTo>
                <a:lnTo>
                  <a:pt x="9320" y="2970"/>
                </a:lnTo>
                <a:lnTo>
                  <a:pt x="9442" y="2945"/>
                </a:lnTo>
                <a:lnTo>
                  <a:pt x="9563" y="2921"/>
                </a:lnTo>
                <a:lnTo>
                  <a:pt x="9855" y="2872"/>
                </a:lnTo>
                <a:lnTo>
                  <a:pt x="10269" y="3043"/>
                </a:lnTo>
                <a:lnTo>
                  <a:pt x="10074" y="3067"/>
                </a:lnTo>
                <a:lnTo>
                  <a:pt x="9855" y="3116"/>
                </a:lnTo>
                <a:lnTo>
                  <a:pt x="9685" y="3189"/>
                </a:lnTo>
                <a:lnTo>
                  <a:pt x="9515" y="3262"/>
                </a:lnTo>
                <a:lnTo>
                  <a:pt x="9515" y="3286"/>
                </a:lnTo>
                <a:lnTo>
                  <a:pt x="9490" y="3310"/>
                </a:lnTo>
                <a:lnTo>
                  <a:pt x="9515" y="3335"/>
                </a:lnTo>
                <a:lnTo>
                  <a:pt x="9539" y="3359"/>
                </a:lnTo>
                <a:lnTo>
                  <a:pt x="9953" y="3335"/>
                </a:lnTo>
                <a:lnTo>
                  <a:pt x="10342" y="3310"/>
                </a:lnTo>
                <a:lnTo>
                  <a:pt x="10780" y="3310"/>
                </a:lnTo>
                <a:lnTo>
                  <a:pt x="11048" y="3505"/>
                </a:lnTo>
                <a:lnTo>
                  <a:pt x="10756" y="3578"/>
                </a:lnTo>
                <a:lnTo>
                  <a:pt x="10464" y="3675"/>
                </a:lnTo>
                <a:lnTo>
                  <a:pt x="10245" y="3797"/>
                </a:lnTo>
                <a:lnTo>
                  <a:pt x="10099" y="3918"/>
                </a:lnTo>
                <a:lnTo>
                  <a:pt x="10074" y="3943"/>
                </a:lnTo>
                <a:lnTo>
                  <a:pt x="10099" y="3943"/>
                </a:lnTo>
                <a:lnTo>
                  <a:pt x="10391" y="3918"/>
                </a:lnTo>
                <a:lnTo>
                  <a:pt x="10683" y="3870"/>
                </a:lnTo>
                <a:lnTo>
                  <a:pt x="10975" y="3821"/>
                </a:lnTo>
                <a:lnTo>
                  <a:pt x="11291" y="3773"/>
                </a:lnTo>
                <a:lnTo>
                  <a:pt x="11364" y="3773"/>
                </a:lnTo>
                <a:lnTo>
                  <a:pt x="11583" y="3967"/>
                </a:lnTo>
                <a:lnTo>
                  <a:pt x="11778" y="4186"/>
                </a:lnTo>
                <a:lnTo>
                  <a:pt x="11388" y="4210"/>
                </a:lnTo>
                <a:lnTo>
                  <a:pt x="10829" y="4259"/>
                </a:lnTo>
                <a:lnTo>
                  <a:pt x="10561" y="4283"/>
                </a:lnTo>
                <a:lnTo>
                  <a:pt x="10318" y="4381"/>
                </a:lnTo>
                <a:lnTo>
                  <a:pt x="10293" y="4405"/>
                </a:lnTo>
                <a:lnTo>
                  <a:pt x="10293" y="4429"/>
                </a:lnTo>
                <a:lnTo>
                  <a:pt x="10318" y="4454"/>
                </a:lnTo>
                <a:lnTo>
                  <a:pt x="10585" y="4527"/>
                </a:lnTo>
                <a:lnTo>
                  <a:pt x="11705" y="4527"/>
                </a:lnTo>
                <a:lnTo>
                  <a:pt x="11997" y="4502"/>
                </a:lnTo>
                <a:lnTo>
                  <a:pt x="12216" y="4867"/>
                </a:lnTo>
                <a:lnTo>
                  <a:pt x="11851" y="4867"/>
                </a:lnTo>
                <a:lnTo>
                  <a:pt x="11267" y="4892"/>
                </a:lnTo>
                <a:lnTo>
                  <a:pt x="10658" y="4940"/>
                </a:lnTo>
                <a:lnTo>
                  <a:pt x="10634" y="4940"/>
                </a:lnTo>
                <a:lnTo>
                  <a:pt x="10634" y="4965"/>
                </a:lnTo>
                <a:lnTo>
                  <a:pt x="10634" y="4989"/>
                </a:lnTo>
                <a:lnTo>
                  <a:pt x="10658" y="5013"/>
                </a:lnTo>
                <a:lnTo>
                  <a:pt x="10902" y="5086"/>
                </a:lnTo>
                <a:lnTo>
                  <a:pt x="11169" y="5111"/>
                </a:lnTo>
                <a:lnTo>
                  <a:pt x="12021" y="5111"/>
                </a:lnTo>
                <a:lnTo>
                  <a:pt x="12362" y="5135"/>
                </a:lnTo>
                <a:lnTo>
                  <a:pt x="12556" y="5622"/>
                </a:lnTo>
                <a:lnTo>
                  <a:pt x="11461" y="5622"/>
                </a:lnTo>
                <a:lnTo>
                  <a:pt x="11291" y="5646"/>
                </a:lnTo>
                <a:lnTo>
                  <a:pt x="11145" y="5695"/>
                </a:lnTo>
                <a:lnTo>
                  <a:pt x="10999" y="5768"/>
                </a:lnTo>
                <a:lnTo>
                  <a:pt x="10975" y="5792"/>
                </a:lnTo>
                <a:lnTo>
                  <a:pt x="10999" y="5841"/>
                </a:lnTo>
                <a:lnTo>
                  <a:pt x="11267" y="5889"/>
                </a:lnTo>
                <a:lnTo>
                  <a:pt x="11534" y="5889"/>
                </a:lnTo>
                <a:lnTo>
                  <a:pt x="12070" y="5914"/>
                </a:lnTo>
                <a:lnTo>
                  <a:pt x="12654" y="5938"/>
                </a:lnTo>
                <a:lnTo>
                  <a:pt x="12702" y="6060"/>
                </a:lnTo>
                <a:lnTo>
                  <a:pt x="12727" y="6181"/>
                </a:lnTo>
                <a:lnTo>
                  <a:pt x="12386" y="6181"/>
                </a:lnTo>
                <a:lnTo>
                  <a:pt x="11729" y="6254"/>
                </a:lnTo>
                <a:lnTo>
                  <a:pt x="11413" y="6279"/>
                </a:lnTo>
                <a:lnTo>
                  <a:pt x="11121" y="6352"/>
                </a:lnTo>
                <a:lnTo>
                  <a:pt x="11096" y="6352"/>
                </a:lnTo>
                <a:lnTo>
                  <a:pt x="11096" y="6376"/>
                </a:lnTo>
                <a:lnTo>
                  <a:pt x="11096" y="6400"/>
                </a:lnTo>
                <a:lnTo>
                  <a:pt x="11121" y="6425"/>
                </a:lnTo>
                <a:lnTo>
                  <a:pt x="11388" y="6473"/>
                </a:lnTo>
                <a:lnTo>
                  <a:pt x="11656" y="6498"/>
                </a:lnTo>
                <a:lnTo>
                  <a:pt x="12508" y="6498"/>
                </a:lnTo>
                <a:lnTo>
                  <a:pt x="12824" y="6522"/>
                </a:lnTo>
                <a:lnTo>
                  <a:pt x="12873" y="6838"/>
                </a:lnTo>
                <a:lnTo>
                  <a:pt x="12556" y="6838"/>
                </a:lnTo>
                <a:lnTo>
                  <a:pt x="12240" y="6863"/>
                </a:lnTo>
                <a:lnTo>
                  <a:pt x="11753" y="6887"/>
                </a:lnTo>
                <a:lnTo>
                  <a:pt x="11510" y="6911"/>
                </a:lnTo>
                <a:lnTo>
                  <a:pt x="11267" y="6936"/>
                </a:lnTo>
                <a:lnTo>
                  <a:pt x="11242" y="6936"/>
                </a:lnTo>
                <a:lnTo>
                  <a:pt x="11242" y="6960"/>
                </a:lnTo>
                <a:lnTo>
                  <a:pt x="11242" y="7009"/>
                </a:lnTo>
                <a:lnTo>
                  <a:pt x="11267" y="7009"/>
                </a:lnTo>
                <a:lnTo>
                  <a:pt x="11461" y="7082"/>
                </a:lnTo>
                <a:lnTo>
                  <a:pt x="11680" y="7130"/>
                </a:lnTo>
                <a:lnTo>
                  <a:pt x="12727" y="7130"/>
                </a:lnTo>
                <a:lnTo>
                  <a:pt x="12921" y="7106"/>
                </a:lnTo>
                <a:lnTo>
                  <a:pt x="12994" y="7593"/>
                </a:lnTo>
                <a:lnTo>
                  <a:pt x="12994" y="7593"/>
                </a:lnTo>
                <a:lnTo>
                  <a:pt x="12848" y="7568"/>
                </a:lnTo>
                <a:lnTo>
                  <a:pt x="12702" y="7568"/>
                </a:lnTo>
                <a:lnTo>
                  <a:pt x="12435" y="7593"/>
                </a:lnTo>
                <a:lnTo>
                  <a:pt x="11997" y="7593"/>
                </a:lnTo>
                <a:lnTo>
                  <a:pt x="11778" y="7617"/>
                </a:lnTo>
                <a:lnTo>
                  <a:pt x="11559" y="7690"/>
                </a:lnTo>
                <a:lnTo>
                  <a:pt x="11534" y="7690"/>
                </a:lnTo>
                <a:lnTo>
                  <a:pt x="11534" y="7739"/>
                </a:lnTo>
                <a:lnTo>
                  <a:pt x="11534" y="7763"/>
                </a:lnTo>
                <a:lnTo>
                  <a:pt x="11559" y="7787"/>
                </a:lnTo>
                <a:lnTo>
                  <a:pt x="11778" y="7836"/>
                </a:lnTo>
                <a:lnTo>
                  <a:pt x="11997" y="7860"/>
                </a:lnTo>
                <a:lnTo>
                  <a:pt x="12435" y="7860"/>
                </a:lnTo>
                <a:lnTo>
                  <a:pt x="12702" y="7885"/>
                </a:lnTo>
                <a:lnTo>
                  <a:pt x="12848" y="7885"/>
                </a:lnTo>
                <a:lnTo>
                  <a:pt x="12994" y="7860"/>
                </a:lnTo>
                <a:lnTo>
                  <a:pt x="12994" y="7909"/>
                </a:lnTo>
                <a:lnTo>
                  <a:pt x="12994" y="8250"/>
                </a:lnTo>
                <a:lnTo>
                  <a:pt x="12873" y="8201"/>
                </a:lnTo>
                <a:lnTo>
                  <a:pt x="12775" y="8201"/>
                </a:lnTo>
                <a:lnTo>
                  <a:pt x="12532" y="8177"/>
                </a:lnTo>
                <a:lnTo>
                  <a:pt x="12094" y="8177"/>
                </a:lnTo>
                <a:lnTo>
                  <a:pt x="11875" y="8201"/>
                </a:lnTo>
                <a:lnTo>
                  <a:pt x="11656" y="8250"/>
                </a:lnTo>
                <a:lnTo>
                  <a:pt x="11656" y="8274"/>
                </a:lnTo>
                <a:lnTo>
                  <a:pt x="11632" y="8298"/>
                </a:lnTo>
                <a:lnTo>
                  <a:pt x="11656" y="8298"/>
                </a:lnTo>
                <a:lnTo>
                  <a:pt x="11656" y="8323"/>
                </a:lnTo>
                <a:lnTo>
                  <a:pt x="12045" y="8396"/>
                </a:lnTo>
                <a:lnTo>
                  <a:pt x="12410" y="8444"/>
                </a:lnTo>
                <a:lnTo>
                  <a:pt x="12702" y="8469"/>
                </a:lnTo>
                <a:lnTo>
                  <a:pt x="12824" y="8493"/>
                </a:lnTo>
                <a:lnTo>
                  <a:pt x="12970" y="8469"/>
                </a:lnTo>
                <a:lnTo>
                  <a:pt x="12873" y="8858"/>
                </a:lnTo>
                <a:lnTo>
                  <a:pt x="12654" y="8809"/>
                </a:lnTo>
                <a:lnTo>
                  <a:pt x="12483" y="8785"/>
                </a:lnTo>
                <a:lnTo>
                  <a:pt x="12264" y="8736"/>
                </a:lnTo>
                <a:lnTo>
                  <a:pt x="11826" y="8736"/>
                </a:lnTo>
                <a:lnTo>
                  <a:pt x="11607" y="8809"/>
                </a:lnTo>
                <a:lnTo>
                  <a:pt x="11583" y="8834"/>
                </a:lnTo>
                <a:lnTo>
                  <a:pt x="11583" y="8858"/>
                </a:lnTo>
                <a:lnTo>
                  <a:pt x="11583" y="8882"/>
                </a:lnTo>
                <a:lnTo>
                  <a:pt x="11851" y="8882"/>
                </a:lnTo>
                <a:lnTo>
                  <a:pt x="12094" y="8931"/>
                </a:lnTo>
                <a:lnTo>
                  <a:pt x="12556" y="9053"/>
                </a:lnTo>
                <a:lnTo>
                  <a:pt x="12775" y="9126"/>
                </a:lnTo>
                <a:lnTo>
                  <a:pt x="12654" y="9345"/>
                </a:lnTo>
                <a:lnTo>
                  <a:pt x="12508" y="9296"/>
                </a:lnTo>
                <a:lnTo>
                  <a:pt x="12313" y="9272"/>
                </a:lnTo>
                <a:lnTo>
                  <a:pt x="12143" y="9223"/>
                </a:lnTo>
                <a:lnTo>
                  <a:pt x="11972" y="9199"/>
                </a:lnTo>
                <a:lnTo>
                  <a:pt x="11607" y="9199"/>
                </a:lnTo>
                <a:lnTo>
                  <a:pt x="11583" y="9223"/>
                </a:lnTo>
                <a:lnTo>
                  <a:pt x="11583" y="9247"/>
                </a:lnTo>
                <a:lnTo>
                  <a:pt x="11583" y="9272"/>
                </a:lnTo>
                <a:lnTo>
                  <a:pt x="11924" y="9418"/>
                </a:lnTo>
                <a:lnTo>
                  <a:pt x="12240" y="9564"/>
                </a:lnTo>
                <a:lnTo>
                  <a:pt x="12532" y="9637"/>
                </a:lnTo>
                <a:lnTo>
                  <a:pt x="12337" y="9929"/>
                </a:lnTo>
                <a:lnTo>
                  <a:pt x="12337" y="9977"/>
                </a:lnTo>
                <a:lnTo>
                  <a:pt x="12167" y="9904"/>
                </a:lnTo>
                <a:lnTo>
                  <a:pt x="11997" y="9880"/>
                </a:lnTo>
                <a:lnTo>
                  <a:pt x="11802" y="9831"/>
                </a:lnTo>
                <a:lnTo>
                  <a:pt x="11242" y="9831"/>
                </a:lnTo>
                <a:lnTo>
                  <a:pt x="11218" y="9856"/>
                </a:lnTo>
                <a:lnTo>
                  <a:pt x="11218" y="9880"/>
                </a:lnTo>
                <a:lnTo>
                  <a:pt x="11242" y="9880"/>
                </a:lnTo>
                <a:lnTo>
                  <a:pt x="11534" y="10002"/>
                </a:lnTo>
                <a:lnTo>
                  <a:pt x="11851" y="10123"/>
                </a:lnTo>
                <a:lnTo>
                  <a:pt x="12167" y="10245"/>
                </a:lnTo>
                <a:lnTo>
                  <a:pt x="11972" y="10513"/>
                </a:lnTo>
                <a:lnTo>
                  <a:pt x="11826" y="10488"/>
                </a:lnTo>
                <a:lnTo>
                  <a:pt x="11413" y="10391"/>
                </a:lnTo>
                <a:lnTo>
                  <a:pt x="11023" y="10342"/>
                </a:lnTo>
                <a:lnTo>
                  <a:pt x="10975" y="10342"/>
                </a:lnTo>
                <a:lnTo>
                  <a:pt x="10975" y="10367"/>
                </a:lnTo>
                <a:lnTo>
                  <a:pt x="10975" y="10391"/>
                </a:lnTo>
                <a:lnTo>
                  <a:pt x="10999" y="10440"/>
                </a:lnTo>
                <a:lnTo>
                  <a:pt x="11145" y="10537"/>
                </a:lnTo>
                <a:lnTo>
                  <a:pt x="11315" y="10610"/>
                </a:lnTo>
                <a:lnTo>
                  <a:pt x="11632" y="10732"/>
                </a:lnTo>
                <a:lnTo>
                  <a:pt x="11802" y="10780"/>
                </a:lnTo>
                <a:lnTo>
                  <a:pt x="11656" y="10999"/>
                </a:lnTo>
                <a:lnTo>
                  <a:pt x="11510" y="10951"/>
                </a:lnTo>
                <a:lnTo>
                  <a:pt x="11364" y="10926"/>
                </a:lnTo>
                <a:lnTo>
                  <a:pt x="11072" y="10853"/>
                </a:lnTo>
                <a:lnTo>
                  <a:pt x="10950" y="10853"/>
                </a:lnTo>
                <a:lnTo>
                  <a:pt x="10804" y="10902"/>
                </a:lnTo>
                <a:lnTo>
                  <a:pt x="10780" y="10926"/>
                </a:lnTo>
                <a:lnTo>
                  <a:pt x="10756" y="10951"/>
                </a:lnTo>
                <a:lnTo>
                  <a:pt x="10756" y="10999"/>
                </a:lnTo>
                <a:lnTo>
                  <a:pt x="10780" y="11048"/>
                </a:lnTo>
                <a:lnTo>
                  <a:pt x="10902" y="11121"/>
                </a:lnTo>
                <a:lnTo>
                  <a:pt x="11023" y="11170"/>
                </a:lnTo>
                <a:lnTo>
                  <a:pt x="11267" y="11243"/>
                </a:lnTo>
                <a:lnTo>
                  <a:pt x="11461" y="11291"/>
                </a:lnTo>
                <a:lnTo>
                  <a:pt x="11242" y="11583"/>
                </a:lnTo>
                <a:lnTo>
                  <a:pt x="11072" y="11535"/>
                </a:lnTo>
                <a:lnTo>
                  <a:pt x="10877" y="11535"/>
                </a:lnTo>
                <a:lnTo>
                  <a:pt x="10683" y="11583"/>
                </a:lnTo>
                <a:lnTo>
                  <a:pt x="10658" y="11608"/>
                </a:lnTo>
                <a:lnTo>
                  <a:pt x="10683" y="11632"/>
                </a:lnTo>
                <a:lnTo>
                  <a:pt x="10829" y="11681"/>
                </a:lnTo>
                <a:lnTo>
                  <a:pt x="10975" y="11729"/>
                </a:lnTo>
                <a:lnTo>
                  <a:pt x="11096" y="11778"/>
                </a:lnTo>
                <a:lnTo>
                  <a:pt x="10877" y="12143"/>
                </a:lnTo>
                <a:lnTo>
                  <a:pt x="10829" y="12118"/>
                </a:lnTo>
                <a:lnTo>
                  <a:pt x="10658" y="12045"/>
                </a:lnTo>
                <a:lnTo>
                  <a:pt x="10561" y="11997"/>
                </a:lnTo>
                <a:lnTo>
                  <a:pt x="10464" y="11972"/>
                </a:lnTo>
                <a:lnTo>
                  <a:pt x="10439" y="11997"/>
                </a:lnTo>
                <a:lnTo>
                  <a:pt x="10439" y="12045"/>
                </a:lnTo>
                <a:lnTo>
                  <a:pt x="10488" y="12118"/>
                </a:lnTo>
                <a:lnTo>
                  <a:pt x="10585" y="12191"/>
                </a:lnTo>
                <a:lnTo>
                  <a:pt x="10756" y="12313"/>
                </a:lnTo>
                <a:lnTo>
                  <a:pt x="10561" y="12654"/>
                </a:lnTo>
                <a:lnTo>
                  <a:pt x="10415" y="12629"/>
                </a:lnTo>
                <a:lnTo>
                  <a:pt x="10172" y="12629"/>
                </a:lnTo>
                <a:lnTo>
                  <a:pt x="10026" y="12654"/>
                </a:lnTo>
                <a:lnTo>
                  <a:pt x="10026" y="12678"/>
                </a:lnTo>
                <a:lnTo>
                  <a:pt x="10026" y="12702"/>
                </a:lnTo>
                <a:lnTo>
                  <a:pt x="10245" y="12800"/>
                </a:lnTo>
                <a:lnTo>
                  <a:pt x="10439" y="12897"/>
                </a:lnTo>
                <a:lnTo>
                  <a:pt x="10196" y="13384"/>
                </a:lnTo>
                <a:lnTo>
                  <a:pt x="9880" y="13384"/>
                </a:lnTo>
                <a:lnTo>
                  <a:pt x="9904" y="13432"/>
                </a:lnTo>
                <a:lnTo>
                  <a:pt x="10147" y="13505"/>
                </a:lnTo>
                <a:lnTo>
                  <a:pt x="10074" y="13700"/>
                </a:lnTo>
                <a:lnTo>
                  <a:pt x="10026" y="13895"/>
                </a:lnTo>
                <a:lnTo>
                  <a:pt x="9953" y="14284"/>
                </a:lnTo>
                <a:lnTo>
                  <a:pt x="9880" y="14673"/>
                </a:lnTo>
                <a:lnTo>
                  <a:pt x="9807" y="15087"/>
                </a:lnTo>
                <a:lnTo>
                  <a:pt x="9101" y="15111"/>
                </a:lnTo>
                <a:lnTo>
                  <a:pt x="9247" y="14673"/>
                </a:lnTo>
                <a:lnTo>
                  <a:pt x="9344" y="14235"/>
                </a:lnTo>
                <a:lnTo>
                  <a:pt x="9539" y="13359"/>
                </a:lnTo>
                <a:lnTo>
                  <a:pt x="9734" y="12459"/>
                </a:lnTo>
                <a:lnTo>
                  <a:pt x="9855" y="12021"/>
                </a:lnTo>
                <a:lnTo>
                  <a:pt x="9977" y="11583"/>
                </a:lnTo>
                <a:lnTo>
                  <a:pt x="10269" y="10659"/>
                </a:lnTo>
                <a:lnTo>
                  <a:pt x="10537" y="9734"/>
                </a:lnTo>
                <a:lnTo>
                  <a:pt x="10658" y="9320"/>
                </a:lnTo>
                <a:lnTo>
                  <a:pt x="10756" y="8858"/>
                </a:lnTo>
                <a:lnTo>
                  <a:pt x="10780" y="8639"/>
                </a:lnTo>
                <a:lnTo>
                  <a:pt x="10780" y="8396"/>
                </a:lnTo>
                <a:lnTo>
                  <a:pt x="10756" y="8177"/>
                </a:lnTo>
                <a:lnTo>
                  <a:pt x="10707" y="7958"/>
                </a:lnTo>
                <a:lnTo>
                  <a:pt x="10683" y="7933"/>
                </a:lnTo>
                <a:lnTo>
                  <a:pt x="10634" y="7933"/>
                </a:lnTo>
                <a:lnTo>
                  <a:pt x="10610" y="7958"/>
                </a:lnTo>
                <a:lnTo>
                  <a:pt x="10537" y="8177"/>
                </a:lnTo>
                <a:lnTo>
                  <a:pt x="10464" y="8420"/>
                </a:lnTo>
                <a:lnTo>
                  <a:pt x="10366" y="8882"/>
                </a:lnTo>
                <a:lnTo>
                  <a:pt x="10293" y="9369"/>
                </a:lnTo>
                <a:lnTo>
                  <a:pt x="10172" y="9831"/>
                </a:lnTo>
                <a:lnTo>
                  <a:pt x="9904" y="10756"/>
                </a:lnTo>
                <a:lnTo>
                  <a:pt x="9588" y="11656"/>
                </a:lnTo>
                <a:lnTo>
                  <a:pt x="9466" y="12094"/>
                </a:lnTo>
                <a:lnTo>
                  <a:pt x="9369" y="12532"/>
                </a:lnTo>
                <a:lnTo>
                  <a:pt x="9174" y="13384"/>
                </a:lnTo>
                <a:lnTo>
                  <a:pt x="8979" y="14260"/>
                </a:lnTo>
                <a:lnTo>
                  <a:pt x="8858" y="14698"/>
                </a:lnTo>
                <a:lnTo>
                  <a:pt x="8736" y="15111"/>
                </a:lnTo>
                <a:lnTo>
                  <a:pt x="8128" y="15136"/>
                </a:lnTo>
                <a:lnTo>
                  <a:pt x="7519" y="15087"/>
                </a:lnTo>
                <a:lnTo>
                  <a:pt x="7179" y="15063"/>
                </a:lnTo>
                <a:lnTo>
                  <a:pt x="7154" y="15038"/>
                </a:lnTo>
                <a:lnTo>
                  <a:pt x="7081" y="14698"/>
                </a:lnTo>
                <a:lnTo>
                  <a:pt x="7033" y="14357"/>
                </a:lnTo>
                <a:lnTo>
                  <a:pt x="6935" y="13651"/>
                </a:lnTo>
                <a:lnTo>
                  <a:pt x="6765" y="12605"/>
                </a:lnTo>
                <a:lnTo>
                  <a:pt x="6570" y="11583"/>
                </a:lnTo>
                <a:lnTo>
                  <a:pt x="6230" y="9880"/>
                </a:lnTo>
                <a:lnTo>
                  <a:pt x="6060" y="9028"/>
                </a:lnTo>
                <a:lnTo>
                  <a:pt x="5841" y="8177"/>
                </a:lnTo>
                <a:lnTo>
                  <a:pt x="5816" y="8152"/>
                </a:lnTo>
                <a:lnTo>
                  <a:pt x="5768" y="8128"/>
                </a:lnTo>
                <a:lnTo>
                  <a:pt x="5743" y="8128"/>
                </a:lnTo>
                <a:lnTo>
                  <a:pt x="5695" y="8152"/>
                </a:lnTo>
                <a:lnTo>
                  <a:pt x="5646" y="8298"/>
                </a:lnTo>
                <a:lnTo>
                  <a:pt x="5646" y="8420"/>
                </a:lnTo>
                <a:lnTo>
                  <a:pt x="5646" y="8542"/>
                </a:lnTo>
                <a:lnTo>
                  <a:pt x="5646" y="8663"/>
                </a:lnTo>
                <a:lnTo>
                  <a:pt x="5719" y="8931"/>
                </a:lnTo>
                <a:lnTo>
                  <a:pt x="5768" y="9199"/>
                </a:lnTo>
                <a:lnTo>
                  <a:pt x="5865" y="9734"/>
                </a:lnTo>
                <a:lnTo>
                  <a:pt x="5962" y="10245"/>
                </a:lnTo>
                <a:lnTo>
                  <a:pt x="6035" y="10780"/>
                </a:lnTo>
                <a:lnTo>
                  <a:pt x="6133" y="11316"/>
                </a:lnTo>
                <a:lnTo>
                  <a:pt x="6327" y="12337"/>
                </a:lnTo>
                <a:lnTo>
                  <a:pt x="6522" y="13384"/>
                </a:lnTo>
                <a:lnTo>
                  <a:pt x="6570" y="13773"/>
                </a:lnTo>
                <a:lnTo>
                  <a:pt x="6619" y="14211"/>
                </a:lnTo>
                <a:lnTo>
                  <a:pt x="6668" y="14625"/>
                </a:lnTo>
                <a:lnTo>
                  <a:pt x="6716" y="14819"/>
                </a:lnTo>
                <a:lnTo>
                  <a:pt x="6765" y="15014"/>
                </a:lnTo>
                <a:lnTo>
                  <a:pt x="6497" y="15038"/>
                </a:lnTo>
                <a:lnTo>
                  <a:pt x="6473" y="14625"/>
                </a:lnTo>
                <a:lnTo>
                  <a:pt x="6400" y="14235"/>
                </a:lnTo>
                <a:lnTo>
                  <a:pt x="6279" y="13846"/>
                </a:lnTo>
                <a:lnTo>
                  <a:pt x="6133" y="13481"/>
                </a:lnTo>
                <a:lnTo>
                  <a:pt x="5938" y="13116"/>
                </a:lnTo>
                <a:lnTo>
                  <a:pt x="5743" y="12775"/>
                </a:lnTo>
                <a:lnTo>
                  <a:pt x="5281" y="12070"/>
                </a:lnTo>
                <a:lnTo>
                  <a:pt x="4746" y="11267"/>
                </a:lnTo>
                <a:lnTo>
                  <a:pt x="4210" y="10415"/>
                </a:lnTo>
                <a:lnTo>
                  <a:pt x="3967" y="9977"/>
                </a:lnTo>
                <a:lnTo>
                  <a:pt x="3724" y="9539"/>
                </a:lnTo>
                <a:lnTo>
                  <a:pt x="3529" y="9077"/>
                </a:lnTo>
                <a:lnTo>
                  <a:pt x="3359" y="8615"/>
                </a:lnTo>
                <a:lnTo>
                  <a:pt x="3286" y="8396"/>
                </a:lnTo>
                <a:lnTo>
                  <a:pt x="3261" y="8152"/>
                </a:lnTo>
                <a:lnTo>
                  <a:pt x="3237" y="7909"/>
                </a:lnTo>
                <a:lnTo>
                  <a:pt x="3237" y="7666"/>
                </a:lnTo>
                <a:lnTo>
                  <a:pt x="3261" y="7155"/>
                </a:lnTo>
                <a:lnTo>
                  <a:pt x="3310" y="6668"/>
                </a:lnTo>
                <a:lnTo>
                  <a:pt x="3334" y="6376"/>
                </a:lnTo>
                <a:lnTo>
                  <a:pt x="3407" y="6108"/>
                </a:lnTo>
                <a:lnTo>
                  <a:pt x="3480" y="5841"/>
                </a:lnTo>
                <a:lnTo>
                  <a:pt x="3578" y="5597"/>
                </a:lnTo>
                <a:lnTo>
                  <a:pt x="3699" y="5354"/>
                </a:lnTo>
                <a:lnTo>
                  <a:pt x="3845" y="5111"/>
                </a:lnTo>
                <a:lnTo>
                  <a:pt x="4016" y="4892"/>
                </a:lnTo>
                <a:lnTo>
                  <a:pt x="4186" y="4673"/>
                </a:lnTo>
                <a:lnTo>
                  <a:pt x="4648" y="4162"/>
                </a:lnTo>
                <a:lnTo>
                  <a:pt x="5062" y="3748"/>
                </a:lnTo>
                <a:lnTo>
                  <a:pt x="5403" y="3432"/>
                </a:lnTo>
                <a:lnTo>
                  <a:pt x="5743" y="3189"/>
                </a:lnTo>
                <a:lnTo>
                  <a:pt x="6060" y="3018"/>
                </a:lnTo>
                <a:lnTo>
                  <a:pt x="6352" y="2872"/>
                </a:lnTo>
                <a:lnTo>
                  <a:pt x="6668" y="2775"/>
                </a:lnTo>
                <a:lnTo>
                  <a:pt x="6984" y="2702"/>
                </a:lnTo>
                <a:lnTo>
                  <a:pt x="7276" y="2653"/>
                </a:lnTo>
                <a:lnTo>
                  <a:pt x="7568" y="2629"/>
                </a:lnTo>
                <a:lnTo>
                  <a:pt x="7860" y="2605"/>
                </a:lnTo>
                <a:close/>
                <a:moveTo>
                  <a:pt x="6716" y="15525"/>
                </a:moveTo>
                <a:lnTo>
                  <a:pt x="6619" y="15720"/>
                </a:lnTo>
                <a:lnTo>
                  <a:pt x="6352" y="16158"/>
                </a:lnTo>
                <a:lnTo>
                  <a:pt x="6279" y="16109"/>
                </a:lnTo>
                <a:lnTo>
                  <a:pt x="6230" y="16060"/>
                </a:lnTo>
                <a:lnTo>
                  <a:pt x="6206" y="15963"/>
                </a:lnTo>
                <a:lnTo>
                  <a:pt x="6206" y="15866"/>
                </a:lnTo>
                <a:lnTo>
                  <a:pt x="6206" y="15768"/>
                </a:lnTo>
                <a:lnTo>
                  <a:pt x="6230" y="15695"/>
                </a:lnTo>
                <a:lnTo>
                  <a:pt x="6279" y="15598"/>
                </a:lnTo>
                <a:lnTo>
                  <a:pt x="6327" y="15549"/>
                </a:lnTo>
                <a:lnTo>
                  <a:pt x="6595" y="15525"/>
                </a:lnTo>
                <a:close/>
                <a:moveTo>
                  <a:pt x="6887" y="15525"/>
                </a:moveTo>
                <a:lnTo>
                  <a:pt x="7276" y="15549"/>
                </a:lnTo>
                <a:lnTo>
                  <a:pt x="7641" y="15598"/>
                </a:lnTo>
                <a:lnTo>
                  <a:pt x="8225" y="15647"/>
                </a:lnTo>
                <a:lnTo>
                  <a:pt x="8809" y="15671"/>
                </a:lnTo>
                <a:lnTo>
                  <a:pt x="8541" y="15963"/>
                </a:lnTo>
                <a:lnTo>
                  <a:pt x="8298" y="16255"/>
                </a:lnTo>
                <a:lnTo>
                  <a:pt x="7909" y="16231"/>
                </a:lnTo>
                <a:lnTo>
                  <a:pt x="8249" y="15744"/>
                </a:lnTo>
                <a:lnTo>
                  <a:pt x="8249" y="15720"/>
                </a:lnTo>
                <a:lnTo>
                  <a:pt x="8225" y="15695"/>
                </a:lnTo>
                <a:lnTo>
                  <a:pt x="8201" y="15671"/>
                </a:lnTo>
                <a:lnTo>
                  <a:pt x="8176" y="15695"/>
                </a:lnTo>
                <a:lnTo>
                  <a:pt x="7690" y="16231"/>
                </a:lnTo>
                <a:lnTo>
                  <a:pt x="7179" y="16182"/>
                </a:lnTo>
                <a:lnTo>
                  <a:pt x="7325" y="15939"/>
                </a:lnTo>
                <a:lnTo>
                  <a:pt x="7471" y="15671"/>
                </a:lnTo>
                <a:lnTo>
                  <a:pt x="7471" y="15647"/>
                </a:lnTo>
                <a:lnTo>
                  <a:pt x="7446" y="15622"/>
                </a:lnTo>
                <a:lnTo>
                  <a:pt x="7422" y="15647"/>
                </a:lnTo>
                <a:lnTo>
                  <a:pt x="7203" y="15890"/>
                </a:lnTo>
                <a:lnTo>
                  <a:pt x="6935" y="16182"/>
                </a:lnTo>
                <a:lnTo>
                  <a:pt x="6741" y="16206"/>
                </a:lnTo>
                <a:lnTo>
                  <a:pt x="6570" y="16255"/>
                </a:lnTo>
                <a:lnTo>
                  <a:pt x="6668" y="16060"/>
                </a:lnTo>
                <a:lnTo>
                  <a:pt x="6814" y="15817"/>
                </a:lnTo>
                <a:lnTo>
                  <a:pt x="6862" y="15671"/>
                </a:lnTo>
                <a:lnTo>
                  <a:pt x="6887" y="15525"/>
                </a:lnTo>
                <a:close/>
                <a:moveTo>
                  <a:pt x="9661" y="15622"/>
                </a:moveTo>
                <a:lnTo>
                  <a:pt x="9734" y="15671"/>
                </a:lnTo>
                <a:lnTo>
                  <a:pt x="9807" y="15695"/>
                </a:lnTo>
                <a:lnTo>
                  <a:pt x="9953" y="15695"/>
                </a:lnTo>
                <a:lnTo>
                  <a:pt x="9782" y="15793"/>
                </a:lnTo>
                <a:lnTo>
                  <a:pt x="9661" y="15939"/>
                </a:lnTo>
                <a:lnTo>
                  <a:pt x="9539" y="16085"/>
                </a:lnTo>
                <a:lnTo>
                  <a:pt x="9417" y="16279"/>
                </a:lnTo>
                <a:lnTo>
                  <a:pt x="9271" y="16279"/>
                </a:lnTo>
                <a:lnTo>
                  <a:pt x="9612" y="15817"/>
                </a:lnTo>
                <a:lnTo>
                  <a:pt x="9612" y="15793"/>
                </a:lnTo>
                <a:lnTo>
                  <a:pt x="9612" y="15768"/>
                </a:lnTo>
                <a:lnTo>
                  <a:pt x="9563" y="15768"/>
                </a:lnTo>
                <a:lnTo>
                  <a:pt x="9320" y="16012"/>
                </a:lnTo>
                <a:lnTo>
                  <a:pt x="9077" y="16255"/>
                </a:lnTo>
                <a:lnTo>
                  <a:pt x="8517" y="16255"/>
                </a:lnTo>
                <a:lnTo>
                  <a:pt x="8882" y="15720"/>
                </a:lnTo>
                <a:lnTo>
                  <a:pt x="8906" y="15695"/>
                </a:lnTo>
                <a:lnTo>
                  <a:pt x="8882" y="15671"/>
                </a:lnTo>
                <a:lnTo>
                  <a:pt x="9271" y="15671"/>
                </a:lnTo>
                <a:lnTo>
                  <a:pt x="9661" y="15622"/>
                </a:lnTo>
                <a:close/>
                <a:moveTo>
                  <a:pt x="10074" y="15768"/>
                </a:moveTo>
                <a:lnTo>
                  <a:pt x="10074" y="15841"/>
                </a:lnTo>
                <a:lnTo>
                  <a:pt x="10099" y="15939"/>
                </a:lnTo>
                <a:lnTo>
                  <a:pt x="10074" y="16060"/>
                </a:lnTo>
                <a:lnTo>
                  <a:pt x="10050" y="16182"/>
                </a:lnTo>
                <a:lnTo>
                  <a:pt x="9977" y="16304"/>
                </a:lnTo>
                <a:lnTo>
                  <a:pt x="9758" y="16279"/>
                </a:lnTo>
                <a:lnTo>
                  <a:pt x="9880" y="16012"/>
                </a:lnTo>
                <a:lnTo>
                  <a:pt x="9977" y="15890"/>
                </a:lnTo>
                <a:lnTo>
                  <a:pt x="10074" y="15768"/>
                </a:lnTo>
                <a:close/>
                <a:moveTo>
                  <a:pt x="6522" y="16571"/>
                </a:moveTo>
                <a:lnTo>
                  <a:pt x="6595" y="16620"/>
                </a:lnTo>
                <a:lnTo>
                  <a:pt x="6424" y="16888"/>
                </a:lnTo>
                <a:lnTo>
                  <a:pt x="6376" y="17034"/>
                </a:lnTo>
                <a:lnTo>
                  <a:pt x="6327" y="17180"/>
                </a:lnTo>
                <a:lnTo>
                  <a:pt x="6254" y="17082"/>
                </a:lnTo>
                <a:lnTo>
                  <a:pt x="6230" y="16985"/>
                </a:lnTo>
                <a:lnTo>
                  <a:pt x="6206" y="16912"/>
                </a:lnTo>
                <a:lnTo>
                  <a:pt x="6230" y="16815"/>
                </a:lnTo>
                <a:lnTo>
                  <a:pt x="6254" y="16839"/>
                </a:lnTo>
                <a:lnTo>
                  <a:pt x="6303" y="16839"/>
                </a:lnTo>
                <a:lnTo>
                  <a:pt x="6352" y="16815"/>
                </a:lnTo>
                <a:lnTo>
                  <a:pt x="6376" y="16766"/>
                </a:lnTo>
                <a:lnTo>
                  <a:pt x="6424" y="16596"/>
                </a:lnTo>
                <a:lnTo>
                  <a:pt x="6449" y="16596"/>
                </a:lnTo>
                <a:lnTo>
                  <a:pt x="6522" y="16571"/>
                </a:lnTo>
                <a:close/>
                <a:moveTo>
                  <a:pt x="7884" y="16693"/>
                </a:moveTo>
                <a:lnTo>
                  <a:pt x="7957" y="16717"/>
                </a:lnTo>
                <a:lnTo>
                  <a:pt x="7787" y="16985"/>
                </a:lnTo>
                <a:lnTo>
                  <a:pt x="7617" y="17253"/>
                </a:lnTo>
                <a:lnTo>
                  <a:pt x="7592" y="17326"/>
                </a:lnTo>
                <a:lnTo>
                  <a:pt x="7300" y="17326"/>
                </a:lnTo>
                <a:lnTo>
                  <a:pt x="7398" y="17107"/>
                </a:lnTo>
                <a:lnTo>
                  <a:pt x="7519" y="16888"/>
                </a:lnTo>
                <a:lnTo>
                  <a:pt x="7617" y="16717"/>
                </a:lnTo>
                <a:lnTo>
                  <a:pt x="7884" y="16693"/>
                </a:lnTo>
                <a:close/>
                <a:moveTo>
                  <a:pt x="8225" y="16717"/>
                </a:moveTo>
                <a:lnTo>
                  <a:pt x="8736" y="16742"/>
                </a:lnTo>
                <a:lnTo>
                  <a:pt x="8541" y="17034"/>
                </a:lnTo>
                <a:lnTo>
                  <a:pt x="8371" y="17326"/>
                </a:lnTo>
                <a:lnTo>
                  <a:pt x="7909" y="17326"/>
                </a:lnTo>
                <a:lnTo>
                  <a:pt x="7933" y="17277"/>
                </a:lnTo>
                <a:lnTo>
                  <a:pt x="8225" y="16717"/>
                </a:lnTo>
                <a:close/>
                <a:moveTo>
                  <a:pt x="9223" y="16742"/>
                </a:moveTo>
                <a:lnTo>
                  <a:pt x="8979" y="17350"/>
                </a:lnTo>
                <a:lnTo>
                  <a:pt x="8663" y="17350"/>
                </a:lnTo>
                <a:lnTo>
                  <a:pt x="8979" y="16742"/>
                </a:lnTo>
                <a:close/>
                <a:moveTo>
                  <a:pt x="9928" y="16742"/>
                </a:moveTo>
                <a:lnTo>
                  <a:pt x="9661" y="17253"/>
                </a:lnTo>
                <a:lnTo>
                  <a:pt x="9612" y="17350"/>
                </a:lnTo>
                <a:lnTo>
                  <a:pt x="9320" y="17350"/>
                </a:lnTo>
                <a:lnTo>
                  <a:pt x="9563" y="16742"/>
                </a:lnTo>
                <a:close/>
                <a:moveTo>
                  <a:pt x="10147" y="16839"/>
                </a:moveTo>
                <a:lnTo>
                  <a:pt x="10220" y="16961"/>
                </a:lnTo>
                <a:lnTo>
                  <a:pt x="10245" y="17107"/>
                </a:lnTo>
                <a:lnTo>
                  <a:pt x="10220" y="17228"/>
                </a:lnTo>
                <a:lnTo>
                  <a:pt x="10147" y="17350"/>
                </a:lnTo>
                <a:lnTo>
                  <a:pt x="9928" y="17350"/>
                </a:lnTo>
                <a:lnTo>
                  <a:pt x="9953" y="17277"/>
                </a:lnTo>
                <a:lnTo>
                  <a:pt x="10050" y="17082"/>
                </a:lnTo>
                <a:lnTo>
                  <a:pt x="10147" y="16839"/>
                </a:lnTo>
                <a:close/>
                <a:moveTo>
                  <a:pt x="6862" y="16693"/>
                </a:moveTo>
                <a:lnTo>
                  <a:pt x="7081" y="16717"/>
                </a:lnTo>
                <a:lnTo>
                  <a:pt x="7300" y="16717"/>
                </a:lnTo>
                <a:lnTo>
                  <a:pt x="7106" y="17009"/>
                </a:lnTo>
                <a:lnTo>
                  <a:pt x="6935" y="17326"/>
                </a:lnTo>
                <a:lnTo>
                  <a:pt x="6741" y="17350"/>
                </a:lnTo>
                <a:lnTo>
                  <a:pt x="6570" y="17399"/>
                </a:lnTo>
                <a:lnTo>
                  <a:pt x="6619" y="17204"/>
                </a:lnTo>
                <a:lnTo>
                  <a:pt x="6692" y="17034"/>
                </a:lnTo>
                <a:lnTo>
                  <a:pt x="6862" y="16693"/>
                </a:lnTo>
                <a:close/>
                <a:moveTo>
                  <a:pt x="6473" y="17618"/>
                </a:moveTo>
                <a:lnTo>
                  <a:pt x="6643" y="17691"/>
                </a:lnTo>
                <a:lnTo>
                  <a:pt x="6814" y="17715"/>
                </a:lnTo>
                <a:lnTo>
                  <a:pt x="6789" y="17910"/>
                </a:lnTo>
                <a:lnTo>
                  <a:pt x="6765" y="18080"/>
                </a:lnTo>
                <a:lnTo>
                  <a:pt x="6643" y="17983"/>
                </a:lnTo>
                <a:lnTo>
                  <a:pt x="6546" y="17861"/>
                </a:lnTo>
                <a:lnTo>
                  <a:pt x="6352" y="17642"/>
                </a:lnTo>
                <a:lnTo>
                  <a:pt x="6376" y="17618"/>
                </a:lnTo>
                <a:lnTo>
                  <a:pt x="6424" y="17642"/>
                </a:lnTo>
                <a:lnTo>
                  <a:pt x="6473" y="17618"/>
                </a:lnTo>
                <a:close/>
                <a:moveTo>
                  <a:pt x="7398" y="17739"/>
                </a:moveTo>
                <a:lnTo>
                  <a:pt x="7300" y="18031"/>
                </a:lnTo>
                <a:lnTo>
                  <a:pt x="7252" y="18177"/>
                </a:lnTo>
                <a:lnTo>
                  <a:pt x="7252" y="18299"/>
                </a:lnTo>
                <a:lnTo>
                  <a:pt x="7008" y="18202"/>
                </a:lnTo>
                <a:lnTo>
                  <a:pt x="7154" y="17739"/>
                </a:lnTo>
                <a:close/>
                <a:moveTo>
                  <a:pt x="8833" y="17715"/>
                </a:moveTo>
                <a:lnTo>
                  <a:pt x="8785" y="17837"/>
                </a:lnTo>
                <a:lnTo>
                  <a:pt x="8736" y="17983"/>
                </a:lnTo>
                <a:lnTo>
                  <a:pt x="8712" y="18104"/>
                </a:lnTo>
                <a:lnTo>
                  <a:pt x="8736" y="18153"/>
                </a:lnTo>
                <a:lnTo>
                  <a:pt x="8736" y="18202"/>
                </a:lnTo>
                <a:lnTo>
                  <a:pt x="8809" y="18250"/>
                </a:lnTo>
                <a:lnTo>
                  <a:pt x="8882" y="18250"/>
                </a:lnTo>
                <a:lnTo>
                  <a:pt x="8931" y="18226"/>
                </a:lnTo>
                <a:lnTo>
                  <a:pt x="9004" y="18153"/>
                </a:lnTo>
                <a:lnTo>
                  <a:pt x="9125" y="17958"/>
                </a:lnTo>
                <a:lnTo>
                  <a:pt x="9198" y="17739"/>
                </a:lnTo>
                <a:lnTo>
                  <a:pt x="9393" y="17739"/>
                </a:lnTo>
                <a:lnTo>
                  <a:pt x="9369" y="17861"/>
                </a:lnTo>
                <a:lnTo>
                  <a:pt x="9369" y="18007"/>
                </a:lnTo>
                <a:lnTo>
                  <a:pt x="9125" y="18153"/>
                </a:lnTo>
                <a:lnTo>
                  <a:pt x="8833" y="18275"/>
                </a:lnTo>
                <a:lnTo>
                  <a:pt x="8566" y="18372"/>
                </a:lnTo>
                <a:lnTo>
                  <a:pt x="8249" y="18421"/>
                </a:lnTo>
                <a:lnTo>
                  <a:pt x="8274" y="18275"/>
                </a:lnTo>
                <a:lnTo>
                  <a:pt x="8371" y="17983"/>
                </a:lnTo>
                <a:lnTo>
                  <a:pt x="8468" y="17715"/>
                </a:lnTo>
                <a:close/>
                <a:moveTo>
                  <a:pt x="8176" y="17715"/>
                </a:moveTo>
                <a:lnTo>
                  <a:pt x="8030" y="18056"/>
                </a:lnTo>
                <a:lnTo>
                  <a:pt x="7957" y="18250"/>
                </a:lnTo>
                <a:lnTo>
                  <a:pt x="7933" y="18445"/>
                </a:lnTo>
                <a:lnTo>
                  <a:pt x="7738" y="18421"/>
                </a:lnTo>
                <a:lnTo>
                  <a:pt x="7568" y="18396"/>
                </a:lnTo>
                <a:lnTo>
                  <a:pt x="7568" y="18226"/>
                </a:lnTo>
                <a:lnTo>
                  <a:pt x="7641" y="17983"/>
                </a:lnTo>
                <a:lnTo>
                  <a:pt x="7738" y="17715"/>
                </a:lnTo>
                <a:close/>
                <a:moveTo>
                  <a:pt x="8128" y="2094"/>
                </a:moveTo>
                <a:lnTo>
                  <a:pt x="7714" y="2142"/>
                </a:lnTo>
                <a:lnTo>
                  <a:pt x="7325" y="2191"/>
                </a:lnTo>
                <a:lnTo>
                  <a:pt x="6935" y="2264"/>
                </a:lnTo>
                <a:lnTo>
                  <a:pt x="6546" y="2386"/>
                </a:lnTo>
                <a:lnTo>
                  <a:pt x="6181" y="2507"/>
                </a:lnTo>
                <a:lnTo>
                  <a:pt x="5841" y="2653"/>
                </a:lnTo>
                <a:lnTo>
                  <a:pt x="5500" y="2824"/>
                </a:lnTo>
                <a:lnTo>
                  <a:pt x="5184" y="3018"/>
                </a:lnTo>
                <a:lnTo>
                  <a:pt x="4892" y="3237"/>
                </a:lnTo>
                <a:lnTo>
                  <a:pt x="4551" y="3554"/>
                </a:lnTo>
                <a:lnTo>
                  <a:pt x="4210" y="3918"/>
                </a:lnTo>
                <a:lnTo>
                  <a:pt x="3918" y="4332"/>
                </a:lnTo>
                <a:lnTo>
                  <a:pt x="3626" y="4746"/>
                </a:lnTo>
                <a:lnTo>
                  <a:pt x="3383" y="5159"/>
                </a:lnTo>
                <a:lnTo>
                  <a:pt x="3164" y="5549"/>
                </a:lnTo>
                <a:lnTo>
                  <a:pt x="3018" y="5889"/>
                </a:lnTo>
                <a:lnTo>
                  <a:pt x="2921" y="6157"/>
                </a:lnTo>
                <a:lnTo>
                  <a:pt x="2823" y="6595"/>
                </a:lnTo>
                <a:lnTo>
                  <a:pt x="2775" y="7057"/>
                </a:lnTo>
                <a:lnTo>
                  <a:pt x="2750" y="7495"/>
                </a:lnTo>
                <a:lnTo>
                  <a:pt x="2775" y="7958"/>
                </a:lnTo>
                <a:lnTo>
                  <a:pt x="2823" y="8396"/>
                </a:lnTo>
                <a:lnTo>
                  <a:pt x="2921" y="8834"/>
                </a:lnTo>
                <a:lnTo>
                  <a:pt x="3067" y="9272"/>
                </a:lnTo>
                <a:lnTo>
                  <a:pt x="3237" y="9685"/>
                </a:lnTo>
                <a:lnTo>
                  <a:pt x="3602" y="10367"/>
                </a:lnTo>
                <a:lnTo>
                  <a:pt x="3991" y="11024"/>
                </a:lnTo>
                <a:lnTo>
                  <a:pt x="4843" y="12337"/>
                </a:lnTo>
                <a:lnTo>
                  <a:pt x="5281" y="13019"/>
                </a:lnTo>
                <a:lnTo>
                  <a:pt x="5476" y="13384"/>
                </a:lnTo>
                <a:lnTo>
                  <a:pt x="5646" y="13724"/>
                </a:lnTo>
                <a:lnTo>
                  <a:pt x="5792" y="14089"/>
                </a:lnTo>
                <a:lnTo>
                  <a:pt x="5914" y="14454"/>
                </a:lnTo>
                <a:lnTo>
                  <a:pt x="5987" y="14844"/>
                </a:lnTo>
                <a:lnTo>
                  <a:pt x="5987" y="15282"/>
                </a:lnTo>
                <a:lnTo>
                  <a:pt x="5962" y="15379"/>
                </a:lnTo>
                <a:lnTo>
                  <a:pt x="5962" y="15428"/>
                </a:lnTo>
                <a:lnTo>
                  <a:pt x="5889" y="15525"/>
                </a:lnTo>
                <a:lnTo>
                  <a:pt x="5841" y="15647"/>
                </a:lnTo>
                <a:lnTo>
                  <a:pt x="5816" y="15768"/>
                </a:lnTo>
                <a:lnTo>
                  <a:pt x="5792" y="15914"/>
                </a:lnTo>
                <a:lnTo>
                  <a:pt x="5816" y="16036"/>
                </a:lnTo>
                <a:lnTo>
                  <a:pt x="5841" y="16158"/>
                </a:lnTo>
                <a:lnTo>
                  <a:pt x="5889" y="16279"/>
                </a:lnTo>
                <a:lnTo>
                  <a:pt x="5962" y="16377"/>
                </a:lnTo>
                <a:lnTo>
                  <a:pt x="5865" y="16474"/>
                </a:lnTo>
                <a:lnTo>
                  <a:pt x="5792" y="16620"/>
                </a:lnTo>
                <a:lnTo>
                  <a:pt x="5768" y="16766"/>
                </a:lnTo>
                <a:lnTo>
                  <a:pt x="5768" y="16912"/>
                </a:lnTo>
                <a:lnTo>
                  <a:pt x="5768" y="17058"/>
                </a:lnTo>
                <a:lnTo>
                  <a:pt x="5816" y="17204"/>
                </a:lnTo>
                <a:lnTo>
                  <a:pt x="5889" y="17350"/>
                </a:lnTo>
                <a:lnTo>
                  <a:pt x="5987" y="17472"/>
                </a:lnTo>
                <a:lnTo>
                  <a:pt x="5962" y="17496"/>
                </a:lnTo>
                <a:lnTo>
                  <a:pt x="5914" y="17618"/>
                </a:lnTo>
                <a:lnTo>
                  <a:pt x="5914" y="17715"/>
                </a:lnTo>
                <a:lnTo>
                  <a:pt x="5938" y="17837"/>
                </a:lnTo>
                <a:lnTo>
                  <a:pt x="5987" y="17934"/>
                </a:lnTo>
                <a:lnTo>
                  <a:pt x="6133" y="18129"/>
                </a:lnTo>
                <a:lnTo>
                  <a:pt x="6303" y="18299"/>
                </a:lnTo>
                <a:lnTo>
                  <a:pt x="6424" y="18421"/>
                </a:lnTo>
                <a:lnTo>
                  <a:pt x="6570" y="18518"/>
                </a:lnTo>
                <a:lnTo>
                  <a:pt x="6862" y="18688"/>
                </a:lnTo>
                <a:lnTo>
                  <a:pt x="7179" y="18810"/>
                </a:lnTo>
                <a:lnTo>
                  <a:pt x="7495" y="18859"/>
                </a:lnTo>
                <a:lnTo>
                  <a:pt x="7738" y="18883"/>
                </a:lnTo>
                <a:lnTo>
                  <a:pt x="7982" y="18883"/>
                </a:lnTo>
                <a:lnTo>
                  <a:pt x="8030" y="18956"/>
                </a:lnTo>
                <a:lnTo>
                  <a:pt x="8079" y="18980"/>
                </a:lnTo>
                <a:lnTo>
                  <a:pt x="8128" y="18980"/>
                </a:lnTo>
                <a:lnTo>
                  <a:pt x="8176" y="18956"/>
                </a:lnTo>
                <a:lnTo>
                  <a:pt x="8201" y="18907"/>
                </a:lnTo>
                <a:lnTo>
                  <a:pt x="8201" y="18883"/>
                </a:lnTo>
                <a:lnTo>
                  <a:pt x="8493" y="18834"/>
                </a:lnTo>
                <a:lnTo>
                  <a:pt x="8785" y="18761"/>
                </a:lnTo>
                <a:lnTo>
                  <a:pt x="9052" y="18664"/>
                </a:lnTo>
                <a:lnTo>
                  <a:pt x="9320" y="18542"/>
                </a:lnTo>
                <a:lnTo>
                  <a:pt x="9563" y="18396"/>
                </a:lnTo>
                <a:lnTo>
                  <a:pt x="9807" y="18226"/>
                </a:lnTo>
                <a:lnTo>
                  <a:pt x="10050" y="18056"/>
                </a:lnTo>
                <a:lnTo>
                  <a:pt x="10269" y="17837"/>
                </a:lnTo>
                <a:lnTo>
                  <a:pt x="10318" y="17764"/>
                </a:lnTo>
                <a:lnTo>
                  <a:pt x="10342" y="17691"/>
                </a:lnTo>
                <a:lnTo>
                  <a:pt x="10464" y="17593"/>
                </a:lnTo>
                <a:lnTo>
                  <a:pt x="10537" y="17447"/>
                </a:lnTo>
                <a:lnTo>
                  <a:pt x="10585" y="17301"/>
                </a:lnTo>
                <a:lnTo>
                  <a:pt x="10634" y="17107"/>
                </a:lnTo>
                <a:lnTo>
                  <a:pt x="10634" y="16936"/>
                </a:lnTo>
                <a:lnTo>
                  <a:pt x="10585" y="16742"/>
                </a:lnTo>
                <a:lnTo>
                  <a:pt x="10512" y="16596"/>
                </a:lnTo>
                <a:lnTo>
                  <a:pt x="10391" y="16474"/>
                </a:lnTo>
                <a:lnTo>
                  <a:pt x="10488" y="16255"/>
                </a:lnTo>
                <a:lnTo>
                  <a:pt x="10537" y="16036"/>
                </a:lnTo>
                <a:lnTo>
                  <a:pt x="10537" y="15817"/>
                </a:lnTo>
                <a:lnTo>
                  <a:pt x="10488" y="15574"/>
                </a:lnTo>
                <a:lnTo>
                  <a:pt x="10415" y="15476"/>
                </a:lnTo>
                <a:lnTo>
                  <a:pt x="10342" y="15379"/>
                </a:lnTo>
                <a:lnTo>
                  <a:pt x="10342" y="15306"/>
                </a:lnTo>
                <a:lnTo>
                  <a:pt x="10415" y="14965"/>
                </a:lnTo>
                <a:lnTo>
                  <a:pt x="10464" y="14625"/>
                </a:lnTo>
                <a:lnTo>
                  <a:pt x="10512" y="14284"/>
                </a:lnTo>
                <a:lnTo>
                  <a:pt x="10585" y="13943"/>
                </a:lnTo>
                <a:lnTo>
                  <a:pt x="10658" y="13700"/>
                </a:lnTo>
                <a:lnTo>
                  <a:pt x="10756" y="13457"/>
                </a:lnTo>
                <a:lnTo>
                  <a:pt x="10999" y="12994"/>
                </a:lnTo>
                <a:lnTo>
                  <a:pt x="11023" y="12970"/>
                </a:lnTo>
                <a:lnTo>
                  <a:pt x="11023" y="12946"/>
                </a:lnTo>
                <a:lnTo>
                  <a:pt x="11340" y="12459"/>
                </a:lnTo>
                <a:lnTo>
                  <a:pt x="11632" y="11972"/>
                </a:lnTo>
                <a:lnTo>
                  <a:pt x="12191" y="11194"/>
                </a:lnTo>
                <a:lnTo>
                  <a:pt x="12483" y="10780"/>
                </a:lnTo>
                <a:lnTo>
                  <a:pt x="12751" y="10367"/>
                </a:lnTo>
                <a:lnTo>
                  <a:pt x="12994" y="9953"/>
                </a:lnTo>
                <a:lnTo>
                  <a:pt x="13213" y="9515"/>
                </a:lnTo>
                <a:lnTo>
                  <a:pt x="13384" y="9053"/>
                </a:lnTo>
                <a:lnTo>
                  <a:pt x="13457" y="8809"/>
                </a:lnTo>
                <a:lnTo>
                  <a:pt x="13505" y="8590"/>
                </a:lnTo>
                <a:lnTo>
                  <a:pt x="13554" y="8152"/>
                </a:lnTo>
                <a:lnTo>
                  <a:pt x="13554" y="7714"/>
                </a:lnTo>
                <a:lnTo>
                  <a:pt x="13505" y="7276"/>
                </a:lnTo>
                <a:lnTo>
                  <a:pt x="13432" y="6838"/>
                </a:lnTo>
                <a:lnTo>
                  <a:pt x="13335" y="6400"/>
                </a:lnTo>
                <a:lnTo>
                  <a:pt x="13213" y="5962"/>
                </a:lnTo>
                <a:lnTo>
                  <a:pt x="12946" y="5135"/>
                </a:lnTo>
                <a:lnTo>
                  <a:pt x="12800" y="4770"/>
                </a:lnTo>
                <a:lnTo>
                  <a:pt x="12605" y="4429"/>
                </a:lnTo>
                <a:lnTo>
                  <a:pt x="12386" y="4113"/>
                </a:lnTo>
                <a:lnTo>
                  <a:pt x="12143" y="3797"/>
                </a:lnTo>
                <a:lnTo>
                  <a:pt x="12143" y="3773"/>
                </a:lnTo>
                <a:lnTo>
                  <a:pt x="12094" y="3675"/>
                </a:lnTo>
                <a:lnTo>
                  <a:pt x="12021" y="3602"/>
                </a:lnTo>
                <a:lnTo>
                  <a:pt x="11948" y="3554"/>
                </a:lnTo>
                <a:lnTo>
                  <a:pt x="11851" y="3505"/>
                </a:lnTo>
                <a:lnTo>
                  <a:pt x="11607" y="3286"/>
                </a:lnTo>
                <a:lnTo>
                  <a:pt x="11340" y="3091"/>
                </a:lnTo>
                <a:lnTo>
                  <a:pt x="11072" y="2897"/>
                </a:lnTo>
                <a:lnTo>
                  <a:pt x="10804" y="2726"/>
                </a:lnTo>
                <a:lnTo>
                  <a:pt x="10464" y="2556"/>
                </a:lnTo>
                <a:lnTo>
                  <a:pt x="10099" y="2386"/>
                </a:lnTo>
                <a:lnTo>
                  <a:pt x="9709" y="2264"/>
                </a:lnTo>
                <a:lnTo>
                  <a:pt x="9320" y="2191"/>
                </a:lnTo>
                <a:lnTo>
                  <a:pt x="8931" y="2142"/>
                </a:lnTo>
                <a:lnTo>
                  <a:pt x="8517" y="209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21" name="Google Shape;2121;p55"/>
          <p:cNvSpPr txBox="1"/>
          <p:nvPr/>
        </p:nvSpPr>
        <p:spPr>
          <a:xfrm>
            <a:off x="156175" y="4487175"/>
            <a:ext cx="1617300" cy="375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384F5C"/>
                </a:solidFill>
                <a:latin typeface="Viga"/>
                <a:ea typeface="Viga"/>
                <a:cs typeface="Viga"/>
                <a:sym typeface="Viga"/>
              </a:rPr>
              <a:t>RÉCIT MST 2019</a:t>
            </a:r>
            <a:endParaRPr/>
          </a:p>
        </p:txBody>
      </p:sp>
      <p:sp>
        <p:nvSpPr>
          <p:cNvPr id="2122" name="Google Shape;2122;p55"/>
          <p:cNvSpPr txBox="1"/>
          <p:nvPr/>
        </p:nvSpPr>
        <p:spPr>
          <a:xfrm>
            <a:off x="1188825" y="376450"/>
            <a:ext cx="7734300" cy="148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55D4B"/>
                </a:solidFill>
                <a:latin typeface="Bangers"/>
                <a:ea typeface="Bangers"/>
                <a:cs typeface="Bangers"/>
                <a:sym typeface="Bangers"/>
              </a:rPr>
              <a:t>Merci et bon Scratch!</a:t>
            </a:r>
            <a:endParaRPr sz="4800">
              <a:solidFill>
                <a:srgbClr val="F55D4B"/>
              </a:solidFill>
              <a:latin typeface="Bangers"/>
              <a:ea typeface="Bangers"/>
              <a:cs typeface="Bangers"/>
              <a:sym typeface="Banger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55D4B"/>
                </a:solidFill>
                <a:latin typeface="Bangers"/>
                <a:ea typeface="Bangers"/>
                <a:cs typeface="Bangers"/>
                <a:sym typeface="Bangers"/>
              </a:rPr>
              <a:t>Thank you and Happy Scratching!</a:t>
            </a:r>
            <a:endParaRPr sz="4800">
              <a:solidFill>
                <a:srgbClr val="F55D4B"/>
              </a:solidFill>
              <a:latin typeface="Bangers"/>
              <a:ea typeface="Bangers"/>
              <a:cs typeface="Bangers"/>
              <a:sym typeface="Banger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Questions? </a:t>
            </a:r>
            <a:endParaRPr sz="300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ou </a:t>
            </a:r>
            <a:endParaRPr sz="300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FFFFFF"/>
                </a:solidFill>
                <a:latin typeface="Varela Round"/>
                <a:ea typeface="Varela Round"/>
                <a:cs typeface="Varela Round"/>
                <a:sym typeface="Varela Round"/>
              </a:rPr>
              <a:t>Formations dans vos milieux : </a:t>
            </a:r>
            <a:r>
              <a:rPr lang="en" sz="3000" u="sng">
                <a:solidFill>
                  <a:schemeClr val="hlink"/>
                </a:solidFill>
                <a:latin typeface="Varela Round"/>
                <a:ea typeface="Varela Round"/>
                <a:cs typeface="Varela Round"/>
                <a:sym typeface="Varela Round"/>
                <a:hlinkClick r:id="rId3"/>
              </a:rPr>
              <a:t>equipe@recitmst.qc.ca</a:t>
            </a:r>
            <a:endParaRPr sz="300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FFFFF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rgbClr val="FAA22A"/>
              </a:solidFill>
              <a:latin typeface="Varela Round"/>
              <a:ea typeface="Varela Round"/>
              <a:cs typeface="Varela Round"/>
              <a:sym typeface="Varela Round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3600">
              <a:solidFill>
                <a:srgbClr val="FAA22A"/>
              </a:solidFill>
              <a:latin typeface="Varela Round"/>
              <a:ea typeface="Varela Round"/>
              <a:cs typeface="Varela Round"/>
              <a:sym typeface="Varela Round"/>
            </a:endParaRPr>
          </a:p>
        </p:txBody>
      </p:sp>
      <p:pic>
        <p:nvPicPr>
          <p:cNvPr id="2123" name="Google Shape;2123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2950" y="2097925"/>
            <a:ext cx="1796395" cy="1003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4" name="Google Shape;2124;p55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20488" y="4599602"/>
            <a:ext cx="1077165" cy="376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28" name="Shape 2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" name="Google Shape;2129;p56"/>
          <p:cNvSpPr/>
          <p:nvPr/>
        </p:nvSpPr>
        <p:spPr>
          <a:xfrm>
            <a:off x="0" y="0"/>
            <a:ext cx="9144000" cy="375300"/>
          </a:xfrm>
          <a:prstGeom prst="rect">
            <a:avLst/>
          </a:prstGeom>
          <a:solidFill>
            <a:srgbClr val="384F5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  <a:latin typeface="Ubuntu"/>
                <a:ea typeface="Ubuntu"/>
                <a:cs typeface="Ubuntu"/>
                <a:sym typeface="Ubuntu"/>
              </a:rPr>
              <a:t>Recitmst.qc.ca</a:t>
            </a:r>
            <a:endParaRPr>
              <a:solidFill>
                <a:srgbClr val="FFFFFF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2130" name="Google Shape;2130;p56"/>
          <p:cNvSpPr/>
          <p:nvPr/>
        </p:nvSpPr>
        <p:spPr>
          <a:xfrm>
            <a:off x="7577150" y="1704975"/>
            <a:ext cx="61800" cy="85800"/>
          </a:xfrm>
          <a:prstGeom prst="rect">
            <a:avLst/>
          </a:prstGeom>
          <a:solidFill>
            <a:srgbClr val="E6EBE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31" name="Google Shape;2131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288925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solidFill>
          <a:srgbClr val="F5F4F0"/>
        </a:solidFill>
      </p:bgPr>
    </p:bg>
    <p:spTree>
      <p:nvGrpSpPr>
        <p:cNvPr id="1907" name="Shape 1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8" name="Google Shape;1908;p36"/>
          <p:cNvSpPr txBox="1"/>
          <p:nvPr/>
        </p:nvSpPr>
        <p:spPr>
          <a:xfrm>
            <a:off x="177275" y="67025"/>
            <a:ext cx="2665200" cy="4297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800">
                <a:solidFill>
                  <a:schemeClr val="dk1"/>
                </a:solidFill>
                <a:latin typeface="Viga"/>
                <a:ea typeface="Viga"/>
                <a:cs typeface="Viga"/>
                <a:sym typeface="Viga"/>
              </a:rPr>
              <a:t>4. Pourquoi ?</a:t>
            </a:r>
            <a:endParaRPr b="1" sz="2800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solidFill>
                <a:schemeClr val="dk1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rgbClr val="0000FF"/>
                </a:solidFill>
                <a:latin typeface="Viga"/>
                <a:ea typeface="Viga"/>
                <a:cs typeface="Viga"/>
                <a:sym typeface="Viga"/>
                <a:hlinkClick r:id="rId3"/>
              </a:rPr>
              <a:t>Cadre de référence de la compétence numérique</a:t>
            </a:r>
            <a:endParaRPr b="1" sz="1800">
              <a:solidFill>
                <a:srgbClr val="0000FF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latin typeface="Viga"/>
                <a:ea typeface="Viga"/>
                <a:cs typeface="Viga"/>
                <a:sym typeface="Viga"/>
              </a:rPr>
              <a:t>12 dimensions</a:t>
            </a:r>
            <a:endParaRPr sz="2800"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u="sng">
                <a:solidFill>
                  <a:schemeClr val="hlink"/>
                </a:solidFill>
                <a:latin typeface="Viga"/>
                <a:ea typeface="Viga"/>
                <a:cs typeface="Viga"/>
                <a:sym typeface="Viga"/>
                <a:hlinkClick r:id="rId4"/>
              </a:rPr>
              <a:t>version interactive</a:t>
            </a:r>
            <a:endParaRPr sz="1800"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Viga"/>
                <a:ea typeface="Viga"/>
                <a:cs typeface="Viga"/>
                <a:sym typeface="Viga"/>
              </a:rPr>
              <a:t>MEES - Avril 2019</a:t>
            </a:r>
            <a:endParaRPr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800"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1909" name="Google Shape;1909;p3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973205" y="476250"/>
            <a:ext cx="4363627" cy="408869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910" name="Google Shape;1910;p36"/>
          <p:cNvCxnSpPr/>
          <p:nvPr/>
        </p:nvCxnSpPr>
        <p:spPr>
          <a:xfrm rot="10800000">
            <a:off x="8073000" y="2965300"/>
            <a:ext cx="853800" cy="333300"/>
          </a:xfrm>
          <a:prstGeom prst="straightConnector1">
            <a:avLst/>
          </a:prstGeom>
          <a:noFill/>
          <a:ln cap="flat" cmpd="sng" w="38100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911" name="Google Shape;1911;p36"/>
          <p:cNvCxnSpPr/>
          <p:nvPr/>
        </p:nvCxnSpPr>
        <p:spPr>
          <a:xfrm>
            <a:off x="3290075" y="2166988"/>
            <a:ext cx="885000" cy="279900"/>
          </a:xfrm>
          <a:prstGeom prst="straightConnector1">
            <a:avLst/>
          </a:prstGeom>
          <a:noFill/>
          <a:ln cap="flat" cmpd="sng" w="38100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912" name="Google Shape;1912;p36"/>
          <p:cNvCxnSpPr/>
          <p:nvPr/>
        </p:nvCxnSpPr>
        <p:spPr>
          <a:xfrm>
            <a:off x="4334625" y="674038"/>
            <a:ext cx="885000" cy="279900"/>
          </a:xfrm>
          <a:prstGeom prst="straightConnector1">
            <a:avLst/>
          </a:prstGeom>
          <a:noFill/>
          <a:ln cap="flat" cmpd="sng" w="38100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913" name="Google Shape;1913;p36"/>
          <p:cNvCxnSpPr/>
          <p:nvPr/>
        </p:nvCxnSpPr>
        <p:spPr>
          <a:xfrm flipH="1">
            <a:off x="6972150" y="212319"/>
            <a:ext cx="921900" cy="264000"/>
          </a:xfrm>
          <a:prstGeom prst="straightConnector1">
            <a:avLst/>
          </a:prstGeom>
          <a:noFill/>
          <a:ln cap="flat" cmpd="sng" w="38100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914" name="Google Shape;1914;p36"/>
          <p:cNvCxnSpPr/>
          <p:nvPr/>
        </p:nvCxnSpPr>
        <p:spPr>
          <a:xfrm flipH="1">
            <a:off x="7151100" y="801538"/>
            <a:ext cx="921900" cy="264000"/>
          </a:xfrm>
          <a:prstGeom prst="straightConnector1">
            <a:avLst/>
          </a:prstGeom>
          <a:noFill/>
          <a:ln cap="flat" cmpd="sng" w="38100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915" name="Google Shape;1915;p36"/>
          <p:cNvCxnSpPr/>
          <p:nvPr/>
        </p:nvCxnSpPr>
        <p:spPr>
          <a:xfrm>
            <a:off x="3272200" y="3319213"/>
            <a:ext cx="885000" cy="279900"/>
          </a:xfrm>
          <a:prstGeom prst="straightConnector1">
            <a:avLst/>
          </a:prstGeom>
          <a:noFill/>
          <a:ln cap="flat" cmpd="sng" w="38100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916" name="Google Shape;1916;p36"/>
          <p:cNvCxnSpPr/>
          <p:nvPr/>
        </p:nvCxnSpPr>
        <p:spPr>
          <a:xfrm rot="10800000">
            <a:off x="8149200" y="3955900"/>
            <a:ext cx="853800" cy="333300"/>
          </a:xfrm>
          <a:prstGeom prst="straightConnector1">
            <a:avLst/>
          </a:prstGeom>
          <a:noFill/>
          <a:ln cap="flat" cmpd="sng" w="38100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917" name="Google Shape;1917;p36"/>
          <p:cNvCxnSpPr/>
          <p:nvPr/>
        </p:nvCxnSpPr>
        <p:spPr>
          <a:xfrm rot="10800000">
            <a:off x="6853800" y="4565500"/>
            <a:ext cx="853800" cy="333300"/>
          </a:xfrm>
          <a:prstGeom prst="straightConnector1">
            <a:avLst/>
          </a:prstGeom>
          <a:noFill/>
          <a:ln cap="flat" cmpd="sng" w="38100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1918" name="Google Shape;1918;p36"/>
          <p:cNvCxnSpPr/>
          <p:nvPr/>
        </p:nvCxnSpPr>
        <p:spPr>
          <a:xfrm flipH="1" rot="10800000">
            <a:off x="4109500" y="4456481"/>
            <a:ext cx="809700" cy="422700"/>
          </a:xfrm>
          <a:prstGeom prst="straightConnector1">
            <a:avLst/>
          </a:prstGeom>
          <a:noFill/>
          <a:ln cap="flat" cmpd="sng" w="38100">
            <a:solidFill>
              <a:srgbClr val="0000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919" name="Google Shape;1919;p36"/>
          <p:cNvSpPr txBox="1"/>
          <p:nvPr/>
        </p:nvSpPr>
        <p:spPr>
          <a:xfrm>
            <a:off x="177275" y="3722975"/>
            <a:ext cx="2665200" cy="11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Viga"/>
                <a:ea typeface="Viga"/>
                <a:cs typeface="Viga"/>
                <a:sym typeface="Viga"/>
              </a:rPr>
              <a:t>Why?</a:t>
            </a:r>
            <a:br>
              <a:rPr lang="en"/>
            </a:br>
            <a:r>
              <a:rPr lang="en" sz="1800" u="sng">
                <a:solidFill>
                  <a:srgbClr val="0000FF"/>
                </a:solidFill>
                <a:latin typeface="Viga"/>
                <a:ea typeface="Viga"/>
                <a:cs typeface="Viga"/>
                <a:sym typeface="Viga"/>
                <a:hlinkClick r:id="rId6"/>
              </a:rPr>
              <a:t>Digital Competency Framework</a:t>
            </a:r>
            <a:r>
              <a:rPr lang="en" sz="1800">
                <a:solidFill>
                  <a:srgbClr val="0000FF"/>
                </a:solidFill>
                <a:latin typeface="Viga"/>
                <a:ea typeface="Viga"/>
                <a:cs typeface="Viga"/>
                <a:sym typeface="Viga"/>
              </a:rPr>
              <a:t> </a:t>
            </a:r>
            <a:br>
              <a:rPr lang="en">
                <a:solidFill>
                  <a:srgbClr val="0000FF"/>
                </a:solidFill>
                <a:latin typeface="Viga"/>
                <a:ea typeface="Viga"/>
                <a:cs typeface="Viga"/>
                <a:sym typeface="Viga"/>
              </a:rPr>
            </a:br>
            <a:r>
              <a:rPr lang="en">
                <a:latin typeface="Viga"/>
                <a:ea typeface="Viga"/>
                <a:cs typeface="Viga"/>
                <a:sym typeface="Viga"/>
              </a:rPr>
              <a:t>(MEES) - Sept. 2019</a:t>
            </a:r>
            <a:endParaRPr>
              <a:latin typeface="Viga"/>
              <a:ea typeface="Viga"/>
              <a:cs typeface="Viga"/>
              <a:sym typeface="Viga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F2F2F2"/>
            </a:gs>
            <a:gs pos="100000">
              <a:srgbClr val="A6A6A6"/>
            </a:gs>
          </a:gsLst>
          <a:lin ang="5400012" scaled="0"/>
        </a:gradFill>
      </p:bgPr>
    </p:bg>
    <p:spTree>
      <p:nvGrpSpPr>
        <p:cNvPr id="1923" name="Shape 19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4" name="Google Shape;1924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45675" y="0"/>
            <a:ext cx="9255301" cy="5206100"/>
          </a:xfrm>
          <a:prstGeom prst="rect">
            <a:avLst/>
          </a:prstGeom>
          <a:noFill/>
          <a:ln>
            <a:noFill/>
          </a:ln>
        </p:spPr>
      </p:pic>
      <p:sp>
        <p:nvSpPr>
          <p:cNvPr id="1925" name="Google Shape;1925;p37"/>
          <p:cNvSpPr txBox="1"/>
          <p:nvPr/>
        </p:nvSpPr>
        <p:spPr>
          <a:xfrm>
            <a:off x="3705775" y="1210913"/>
            <a:ext cx="153900" cy="27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FF0000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926" name="Google Shape;1926;p37"/>
          <p:cNvSpPr/>
          <p:nvPr/>
        </p:nvSpPr>
        <p:spPr>
          <a:xfrm>
            <a:off x="3690400" y="1187850"/>
            <a:ext cx="153900" cy="195900"/>
          </a:xfrm>
          <a:prstGeom prst="rect">
            <a:avLst/>
          </a:prstGeom>
          <a:solidFill>
            <a:srgbClr val="FF0000"/>
          </a:solidFill>
          <a:ln cap="flat" cmpd="sng" w="9525">
            <a:solidFill>
              <a:srgbClr val="66666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F2F2F2"/>
            </a:gs>
            <a:gs pos="100000">
              <a:srgbClr val="A6A6A6"/>
            </a:gs>
          </a:gsLst>
          <a:lin ang="5400012" scaled="0"/>
        </a:gradFill>
      </p:bgPr>
    </p:bg>
    <p:spTree>
      <p:nvGrpSpPr>
        <p:cNvPr id="1930" name="Shape 1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1" name="Google Shape;1931;p38"/>
          <p:cNvSpPr txBox="1"/>
          <p:nvPr>
            <p:ph idx="1" type="body"/>
          </p:nvPr>
        </p:nvSpPr>
        <p:spPr>
          <a:xfrm>
            <a:off x="257425" y="873131"/>
            <a:ext cx="7665600" cy="382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Ubuntu"/>
              <a:buAutoNum type="arabicPeriod"/>
            </a:pPr>
            <a:r>
              <a:rPr lang="en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Pour les jeux en français, a</a:t>
            </a:r>
            <a:r>
              <a:rPr i="0" lang="en" sz="24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llez </a:t>
            </a:r>
            <a:r>
              <a:rPr lang="en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aux </a:t>
            </a:r>
            <a:r>
              <a:rPr lang="en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jeux Blockly</a:t>
            </a:r>
            <a:endParaRPr i="0" sz="2400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Ubuntu"/>
              <a:buAutoNum type="arabicPeriod"/>
            </a:pPr>
            <a:r>
              <a:rPr lang="en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For English Games, go to </a:t>
            </a:r>
            <a:r>
              <a:rPr lang="en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Blockly Games</a:t>
            </a:r>
            <a:endParaRPr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810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Ubuntu"/>
              <a:buAutoNum type="arabicPeriod"/>
            </a:pPr>
            <a:r>
              <a:rPr lang="en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Apprendre la </a:t>
            </a:r>
            <a:endParaRPr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programmation par blocs </a:t>
            </a:r>
            <a:endParaRPr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Learn block-based </a:t>
            </a:r>
            <a:br>
              <a:rPr lang="en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</a:br>
            <a:r>
              <a:rPr lang="en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programming</a:t>
            </a:r>
            <a:endParaRPr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sz="2100">
              <a:solidFill>
                <a:srgbClr val="222222"/>
              </a:solidFill>
              <a:highlight>
                <a:srgbClr val="F8F9FA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0" sz="2400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932" name="Google Shape;1932;p38"/>
          <p:cNvSpPr txBox="1"/>
          <p:nvPr/>
        </p:nvSpPr>
        <p:spPr>
          <a:xfrm>
            <a:off x="503400" y="124400"/>
            <a:ext cx="8137200" cy="6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4000">
                <a:solidFill>
                  <a:srgbClr val="0000FF"/>
                </a:solidFill>
                <a:latin typeface="Viga"/>
                <a:ea typeface="Viga"/>
                <a:cs typeface="Viga"/>
                <a:sym typeface="Viga"/>
              </a:rPr>
              <a:t>Les jeux Blockly / Blockly Games</a:t>
            </a:r>
            <a:endParaRPr sz="4000">
              <a:solidFill>
                <a:srgbClr val="0000FF"/>
              </a:solidFill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1933" name="Google Shape;1933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45475" y="2510200"/>
            <a:ext cx="3658974" cy="18359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F2F2F2"/>
            </a:gs>
            <a:gs pos="100000">
              <a:srgbClr val="A6A6A6"/>
            </a:gs>
          </a:gsLst>
          <a:lin ang="5400012" scaled="0"/>
        </a:gradFill>
      </p:bgPr>
    </p:bg>
    <p:spTree>
      <p:nvGrpSpPr>
        <p:cNvPr id="1937" name="Shape 1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8" name="Google Shape;1938;p39"/>
          <p:cNvSpPr txBox="1"/>
          <p:nvPr>
            <p:ph idx="1" type="body"/>
          </p:nvPr>
        </p:nvSpPr>
        <p:spPr>
          <a:xfrm>
            <a:off x="257425" y="873131"/>
            <a:ext cx="8676900" cy="382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Ubuntu"/>
              <a:buAutoNum type="arabicPeriod"/>
            </a:pPr>
            <a:r>
              <a:rPr i="0" lang="en" sz="2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Allez à </a:t>
            </a:r>
            <a:r>
              <a:rPr i="0" lang="en" sz="2000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www.scratch.mit.edu</a:t>
            </a:r>
            <a:endParaRPr i="0" sz="2000">
              <a:solidFill>
                <a:srgbClr val="0069BF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0" sz="2000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Ubuntu"/>
              <a:buAutoNum type="arabicPeriod"/>
            </a:pPr>
            <a:r>
              <a:rPr lang="en" sz="2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Cliquez sur        en haut à gauche pour choisir la langue.</a:t>
            </a:r>
            <a:endParaRPr sz="2000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55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Ubuntu"/>
              <a:buAutoNum type="arabicPeriod"/>
            </a:pPr>
            <a:r>
              <a:rPr i="0" lang="en" sz="2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Cliquez sur </a:t>
            </a:r>
            <a:r>
              <a:rPr lang="en" sz="2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«</a:t>
            </a:r>
            <a:r>
              <a:rPr i="0" lang="en" sz="2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Rejoindre Scratch</a:t>
            </a:r>
            <a:r>
              <a:rPr lang="en" sz="2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»</a:t>
            </a:r>
            <a:r>
              <a:rPr i="0" lang="en" sz="2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 en haut à droite et </a:t>
            </a:r>
            <a:r>
              <a:rPr lang="en" sz="2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suivre</a:t>
            </a:r>
            <a:r>
              <a:rPr i="0" lang="en" sz="2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 les indications pour se créer un compte.</a:t>
            </a:r>
            <a:endParaRPr i="0" sz="2000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0" sz="2000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0" lang="en" sz="2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3.	Cliquez sur </a:t>
            </a:r>
            <a:r>
              <a:rPr lang="en" sz="2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«</a:t>
            </a:r>
            <a:r>
              <a:rPr i="0" lang="en" sz="2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Créer</a:t>
            </a:r>
            <a:r>
              <a:rPr lang="en" sz="2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»</a:t>
            </a:r>
            <a:r>
              <a:rPr i="0" lang="en" sz="2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 en haut </a:t>
            </a:r>
            <a:endParaRPr i="0" sz="2000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à </a:t>
            </a:r>
            <a:r>
              <a:rPr i="0" lang="en" sz="2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gauche.</a:t>
            </a:r>
            <a:endParaRPr i="0" sz="2000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i="0" sz="2000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0" lang="en" sz="2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4.	Remplacez </a:t>
            </a:r>
            <a:r>
              <a:rPr lang="en" sz="2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«</a:t>
            </a:r>
            <a:r>
              <a:rPr i="0" lang="en" sz="2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Untitled</a:t>
            </a:r>
            <a:r>
              <a:rPr lang="en" sz="2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»</a:t>
            </a:r>
            <a:r>
              <a:rPr i="0" lang="en" sz="2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endParaRPr i="0" sz="2000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0" lang="en" sz="2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       pour </a:t>
            </a:r>
            <a:r>
              <a:rPr lang="en" sz="2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«</a:t>
            </a:r>
            <a:r>
              <a:rPr i="0" lang="en" sz="2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Chauve-souris</a:t>
            </a:r>
            <a:r>
              <a:rPr lang="en" sz="2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»</a:t>
            </a:r>
            <a:r>
              <a:rPr i="0" lang="en" sz="2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.</a:t>
            </a:r>
            <a:endParaRPr i="0" sz="2000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i="0" lang="en" sz="2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      Suivez le </a:t>
            </a:r>
            <a:r>
              <a:rPr i="0" lang="en" sz="20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guide</a:t>
            </a:r>
            <a:r>
              <a:rPr i="0" lang="en" sz="20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!</a:t>
            </a:r>
            <a:endParaRPr i="0" sz="2000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939" name="Google Shape;1939;p39"/>
          <p:cNvSpPr txBox="1"/>
          <p:nvPr/>
        </p:nvSpPr>
        <p:spPr>
          <a:xfrm>
            <a:off x="1737175" y="136556"/>
            <a:ext cx="5341200" cy="6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4000">
                <a:solidFill>
                  <a:srgbClr val="0000FF"/>
                </a:solidFill>
                <a:latin typeface="Viga"/>
                <a:ea typeface="Viga"/>
                <a:cs typeface="Viga"/>
                <a:sym typeface="Viga"/>
              </a:rPr>
              <a:t>À vos claviers!</a:t>
            </a:r>
            <a:endParaRPr sz="4000">
              <a:solidFill>
                <a:srgbClr val="0000FF"/>
              </a:solidFill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1940" name="Google Shape;1940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91224" y="2692676"/>
            <a:ext cx="3114775" cy="233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1" name="Google Shape;1941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196275" y="136556"/>
            <a:ext cx="1179543" cy="117954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2" name="Google Shape;1942;p3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184175" y="1586738"/>
            <a:ext cx="404663" cy="30350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F2F2F2"/>
            </a:gs>
            <a:gs pos="100000">
              <a:srgbClr val="A6A6A6"/>
            </a:gs>
          </a:gsLst>
          <a:lin ang="5400012" scaled="0"/>
        </a:gradFill>
      </p:bgPr>
    </p:bg>
    <p:spTree>
      <p:nvGrpSpPr>
        <p:cNvPr id="1946" name="Shape 19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7" name="Google Shape;1947;p40"/>
          <p:cNvSpPr txBox="1"/>
          <p:nvPr>
            <p:ph idx="1" type="body"/>
          </p:nvPr>
        </p:nvSpPr>
        <p:spPr>
          <a:xfrm>
            <a:off x="263575" y="639829"/>
            <a:ext cx="8886600" cy="4367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Ubuntu"/>
              <a:buAutoNum type="arabicPeriod"/>
            </a:pPr>
            <a:r>
              <a:rPr lang="en"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Go to </a:t>
            </a:r>
            <a:r>
              <a:rPr lang="en" sz="1800" u="sng">
                <a:solidFill>
                  <a:srgbClr val="0069BF"/>
                </a:solidFill>
                <a:latin typeface="Ubuntu"/>
                <a:ea typeface="Ubuntu"/>
                <a:cs typeface="Ubuntu"/>
                <a:sym typeface="Ubuntu"/>
                <a:hlinkClick r:id="rId3"/>
              </a:rPr>
              <a:t>www.scratch.mit.edu</a:t>
            </a:r>
            <a:br>
              <a:rPr lang="en" sz="1800">
                <a:latin typeface="Ubuntu"/>
                <a:ea typeface="Ubuntu"/>
                <a:cs typeface="Ubuntu"/>
                <a:sym typeface="Ubuntu"/>
              </a:rPr>
            </a:br>
            <a:endParaRPr sz="1800">
              <a:latin typeface="Ubuntu"/>
              <a:ea typeface="Ubuntu"/>
              <a:cs typeface="Ubuntu"/>
              <a:sym typeface="Ubuntu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Ubuntu"/>
              <a:buAutoNum type="arabicPeriod"/>
            </a:pPr>
            <a:r>
              <a:rPr lang="en"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Use drop down                              (bottom of page) to select your preferred language.</a:t>
            </a:r>
            <a:br>
              <a:rPr lang="en"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</a:br>
            <a:endParaRPr sz="1800">
              <a:solidFill>
                <a:schemeClr val="dk1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Ubuntu"/>
              <a:buAutoNum type="arabicPeriod"/>
            </a:pPr>
            <a:r>
              <a:rPr lang="en" sz="18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Click “Join Scratch” (top right). Follow </a:t>
            </a:r>
            <a:br>
              <a:rPr lang="en" sz="18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</a:br>
            <a:r>
              <a:rPr lang="en" sz="18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the instructions to create an account.</a:t>
            </a:r>
            <a:br>
              <a:rPr lang="en" sz="18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</a:br>
            <a:endParaRPr sz="1800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Ubuntu"/>
              <a:buAutoNum type="arabicPeriod"/>
            </a:pPr>
            <a:r>
              <a:rPr i="0" lang="en" sz="18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Click </a:t>
            </a:r>
            <a:r>
              <a:rPr lang="en" sz="18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“Create” in the top left.</a:t>
            </a:r>
            <a:br>
              <a:rPr lang="en" sz="18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</a:br>
            <a:endParaRPr sz="1800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Ubuntu"/>
              <a:buAutoNum type="arabicPeriod"/>
            </a:pPr>
            <a:r>
              <a:rPr lang="en"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Switch languages at any time by clicking </a:t>
            </a:r>
            <a:br>
              <a:rPr lang="en"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</a:br>
            <a:r>
              <a:rPr lang="en" sz="1800">
                <a:solidFill>
                  <a:schemeClr val="dk1"/>
                </a:solidFill>
                <a:latin typeface="Ubuntu"/>
                <a:ea typeface="Ubuntu"/>
                <a:cs typeface="Ubuntu"/>
                <a:sym typeface="Ubuntu"/>
              </a:rPr>
              <a:t>on        (top left).</a:t>
            </a:r>
            <a:br>
              <a:rPr lang="en" sz="18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</a:br>
            <a:endParaRPr sz="1800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Ubuntu"/>
              <a:buAutoNum type="arabicPeriod"/>
            </a:pPr>
            <a:r>
              <a:rPr lang="en" sz="18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Change project name from “Untitled” to “Bat”</a:t>
            </a:r>
            <a:br>
              <a:rPr lang="en" sz="18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</a:br>
            <a:r>
              <a:rPr lang="en" sz="18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Follow the </a:t>
            </a:r>
            <a:r>
              <a:rPr lang="en" sz="18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4"/>
              </a:rPr>
              <a:t>guide</a:t>
            </a:r>
            <a:r>
              <a:rPr lang="en" sz="18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!</a:t>
            </a:r>
            <a:endParaRPr sz="1800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If, you have experience, follow this</a:t>
            </a:r>
            <a:r>
              <a:rPr i="0" lang="en" sz="18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 </a:t>
            </a:r>
            <a:r>
              <a:rPr i="0" lang="en" sz="1800" u="sng">
                <a:solidFill>
                  <a:schemeClr val="hlink"/>
                </a:solidFill>
                <a:latin typeface="Ubuntu"/>
                <a:ea typeface="Ubuntu"/>
                <a:cs typeface="Ubuntu"/>
                <a:sym typeface="Ubuntu"/>
                <a:hlinkClick r:id="rId5"/>
              </a:rPr>
              <a:t>guide</a:t>
            </a:r>
            <a:r>
              <a:rPr i="0" lang="en" sz="1800">
                <a:solidFill>
                  <a:srgbClr val="000000"/>
                </a:solidFill>
                <a:latin typeface="Ubuntu"/>
                <a:ea typeface="Ubuntu"/>
                <a:cs typeface="Ubuntu"/>
                <a:sym typeface="Ubuntu"/>
              </a:rPr>
              <a:t>!</a:t>
            </a:r>
            <a:endParaRPr i="0" sz="1800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  <a:p>
            <a:pPr indent="0" lvl="0" marL="0" rtl="0" algn="ctr">
              <a:spcBef>
                <a:spcPts val="36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rgbClr val="000000"/>
              </a:solidFill>
              <a:latin typeface="Ubuntu"/>
              <a:ea typeface="Ubuntu"/>
              <a:cs typeface="Ubuntu"/>
              <a:sym typeface="Ubuntu"/>
            </a:endParaRPr>
          </a:p>
        </p:txBody>
      </p:sp>
      <p:sp>
        <p:nvSpPr>
          <p:cNvPr id="1948" name="Google Shape;1948;p40"/>
          <p:cNvSpPr txBox="1"/>
          <p:nvPr/>
        </p:nvSpPr>
        <p:spPr>
          <a:xfrm>
            <a:off x="1737175" y="-15844"/>
            <a:ext cx="5341200" cy="62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" sz="4000">
                <a:solidFill>
                  <a:srgbClr val="0000FF"/>
                </a:solidFill>
                <a:latin typeface="Viga"/>
                <a:ea typeface="Viga"/>
                <a:cs typeface="Viga"/>
                <a:sym typeface="Viga"/>
              </a:rPr>
              <a:t>To Your Keyboards</a:t>
            </a:r>
            <a:r>
              <a:rPr b="1" lang="en" sz="4000">
                <a:solidFill>
                  <a:srgbClr val="0000FF"/>
                </a:solidFill>
                <a:latin typeface="Viga"/>
                <a:ea typeface="Viga"/>
                <a:cs typeface="Viga"/>
                <a:sym typeface="Viga"/>
              </a:rPr>
              <a:t>!</a:t>
            </a:r>
            <a:endParaRPr sz="4000">
              <a:solidFill>
                <a:srgbClr val="0000FF"/>
              </a:solidFill>
              <a:latin typeface="Viga"/>
              <a:ea typeface="Viga"/>
              <a:cs typeface="Viga"/>
              <a:sym typeface="Viga"/>
            </a:endParaRPr>
          </a:p>
        </p:txBody>
      </p:sp>
      <p:pic>
        <p:nvPicPr>
          <p:cNvPr id="1949" name="Google Shape;1949;p40"/>
          <p:cNvPicPr preferRelativeResize="0"/>
          <p:nvPr/>
        </p:nvPicPr>
        <p:blipFill rotWithShape="1">
          <a:blip r:embed="rId6">
            <a:alphaModFix/>
          </a:blip>
          <a:srcRect b="23505" l="20390" r="17404" t="13103"/>
          <a:stretch/>
        </p:blipFill>
        <p:spPr>
          <a:xfrm>
            <a:off x="1088650" y="3791374"/>
            <a:ext cx="366825" cy="280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0" name="Google Shape;1950;p4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18750" y="1204652"/>
            <a:ext cx="1443475" cy="365575"/>
          </a:xfrm>
          <a:prstGeom prst="rect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951" name="Google Shape;1951;p4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939674" y="1985751"/>
            <a:ext cx="3114775" cy="2336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2" name="Google Shape;1952;p4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179700" y="119972"/>
            <a:ext cx="1179543" cy="11795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F2F2F2"/>
            </a:gs>
            <a:gs pos="100000">
              <a:srgbClr val="A6A6A6"/>
            </a:gs>
          </a:gsLst>
          <a:lin ang="5400012" scaled="0"/>
        </a:gradFill>
      </p:bgPr>
    </p:bg>
    <p:spTree>
      <p:nvGrpSpPr>
        <p:cNvPr id="1956" name="Shape 19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7" name="Google Shape;1957;p41"/>
          <p:cNvSpPr txBox="1"/>
          <p:nvPr/>
        </p:nvSpPr>
        <p:spPr>
          <a:xfrm>
            <a:off x="878850" y="377250"/>
            <a:ext cx="7611300" cy="7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0000FF"/>
                </a:solidFill>
                <a:latin typeface="Viga"/>
                <a:ea typeface="Viga"/>
                <a:cs typeface="Viga"/>
                <a:sym typeface="Viga"/>
              </a:rPr>
              <a:t>Structure générale d’un programme:</a:t>
            </a:r>
            <a:r>
              <a:rPr lang="en" sz="2400">
                <a:solidFill>
                  <a:srgbClr val="0000FF"/>
                </a:solidFill>
                <a:latin typeface="Viga"/>
                <a:ea typeface="Viga"/>
                <a:cs typeface="Viga"/>
                <a:sym typeface="Viga"/>
              </a:rPr>
              <a:t> </a:t>
            </a:r>
            <a:endParaRPr sz="2400">
              <a:solidFill>
                <a:srgbClr val="0000FF"/>
              </a:solidFill>
              <a:latin typeface="Viga"/>
              <a:ea typeface="Viga"/>
              <a:cs typeface="Viga"/>
              <a:sym typeface="Viga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latin typeface="Viga"/>
                <a:ea typeface="Viga"/>
                <a:cs typeface="Viga"/>
                <a:sym typeface="Viga"/>
              </a:rPr>
              <a:t>une question d’ENTRÉES et de SORTIES</a:t>
            </a:r>
            <a:endParaRPr sz="2400"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1958" name="Google Shape;1958;p41"/>
          <p:cNvSpPr/>
          <p:nvPr/>
        </p:nvSpPr>
        <p:spPr>
          <a:xfrm>
            <a:off x="564950" y="2156963"/>
            <a:ext cx="2383200" cy="8295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69B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59" name="Google Shape;1959;p41"/>
          <p:cNvSpPr txBox="1"/>
          <p:nvPr/>
        </p:nvSpPr>
        <p:spPr>
          <a:xfrm>
            <a:off x="658075" y="2406769"/>
            <a:ext cx="1883100" cy="21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Cousine"/>
                <a:ea typeface="Cousine"/>
                <a:cs typeface="Cousine"/>
                <a:sym typeface="Cousine"/>
              </a:rPr>
              <a:t>VARIABLES</a:t>
            </a:r>
            <a:endParaRPr b="1" sz="2000">
              <a:latin typeface="Cousine"/>
              <a:ea typeface="Cousine"/>
              <a:cs typeface="Cousine"/>
              <a:sym typeface="Cousine"/>
            </a:endParaRPr>
          </a:p>
        </p:txBody>
      </p:sp>
      <p:sp>
        <p:nvSpPr>
          <p:cNvPr id="1960" name="Google Shape;1960;p41"/>
          <p:cNvSpPr txBox="1"/>
          <p:nvPr/>
        </p:nvSpPr>
        <p:spPr>
          <a:xfrm>
            <a:off x="3311400" y="2406769"/>
            <a:ext cx="2481600" cy="21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Cousine"/>
                <a:ea typeface="Cousine"/>
                <a:cs typeface="Cousine"/>
                <a:sym typeface="Cousine"/>
              </a:rPr>
              <a:t>RAISONNEMENT</a:t>
            </a:r>
            <a:endParaRPr b="1" sz="1600">
              <a:latin typeface="Cousine"/>
              <a:ea typeface="Cousine"/>
              <a:cs typeface="Cousine"/>
              <a:sym typeface="Cousine"/>
            </a:endParaRPr>
          </a:p>
        </p:txBody>
      </p:sp>
      <p:sp>
        <p:nvSpPr>
          <p:cNvPr id="1961" name="Google Shape;1961;p41"/>
          <p:cNvSpPr txBox="1"/>
          <p:nvPr/>
        </p:nvSpPr>
        <p:spPr>
          <a:xfrm>
            <a:off x="6330675" y="2406769"/>
            <a:ext cx="1883100" cy="21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Cousine"/>
                <a:ea typeface="Cousine"/>
                <a:cs typeface="Cousine"/>
                <a:sym typeface="Cousine"/>
              </a:rPr>
              <a:t>RÉSULTAT</a:t>
            </a:r>
            <a:endParaRPr b="1" sz="1600">
              <a:latin typeface="Cousine"/>
              <a:ea typeface="Cousine"/>
              <a:cs typeface="Cousine"/>
              <a:sym typeface="Cousine"/>
            </a:endParaRPr>
          </a:p>
        </p:txBody>
      </p:sp>
      <p:grpSp>
        <p:nvGrpSpPr>
          <p:cNvPr id="1962" name="Google Shape;1962;p41"/>
          <p:cNvGrpSpPr/>
          <p:nvPr/>
        </p:nvGrpSpPr>
        <p:grpSpPr>
          <a:xfrm>
            <a:off x="839150" y="1526738"/>
            <a:ext cx="7792200" cy="1733513"/>
            <a:chOff x="839150" y="2035650"/>
            <a:chExt cx="7792200" cy="2311350"/>
          </a:xfrm>
        </p:grpSpPr>
        <p:sp>
          <p:nvSpPr>
            <p:cNvPr id="1963" name="Google Shape;1963;p41"/>
            <p:cNvSpPr/>
            <p:nvPr/>
          </p:nvSpPr>
          <p:spPr>
            <a:xfrm>
              <a:off x="6149750" y="2809200"/>
              <a:ext cx="2481600" cy="12396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0069B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4" name="Google Shape;1964;p41"/>
            <p:cNvSpPr/>
            <p:nvPr/>
          </p:nvSpPr>
          <p:spPr>
            <a:xfrm>
              <a:off x="2948138" y="2511000"/>
              <a:ext cx="3201600" cy="1836000"/>
            </a:xfrm>
            <a:prstGeom prst="rect">
              <a:avLst/>
            </a:prstGeom>
            <a:solidFill>
              <a:srgbClr val="0069B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65" name="Google Shape;1965;p41"/>
            <p:cNvSpPr txBox="1"/>
            <p:nvPr/>
          </p:nvSpPr>
          <p:spPr>
            <a:xfrm>
              <a:off x="839150" y="2623050"/>
              <a:ext cx="1834800" cy="28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latin typeface="Permanent Marker"/>
                  <a:ea typeface="Permanent Marker"/>
                  <a:cs typeface="Permanent Marker"/>
                  <a:sym typeface="Permanent Marker"/>
                </a:rPr>
                <a:t>ENTRÉES</a:t>
              </a:r>
              <a:endParaRPr sz="2000">
                <a:latin typeface="Permanent Marker"/>
                <a:ea typeface="Permanent Marker"/>
                <a:cs typeface="Permanent Marker"/>
                <a:sym typeface="Permanent Marker"/>
              </a:endParaRPr>
            </a:p>
          </p:txBody>
        </p:sp>
        <p:sp>
          <p:nvSpPr>
            <p:cNvPr id="1966" name="Google Shape;1966;p41"/>
            <p:cNvSpPr txBox="1"/>
            <p:nvPr/>
          </p:nvSpPr>
          <p:spPr>
            <a:xfrm>
              <a:off x="3883200" y="2035650"/>
              <a:ext cx="1834800" cy="28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latin typeface="Permanent Marker"/>
                  <a:ea typeface="Permanent Marker"/>
                  <a:cs typeface="Permanent Marker"/>
                  <a:sym typeface="Permanent Marker"/>
                </a:rPr>
                <a:t>Traitement</a:t>
              </a:r>
              <a:endParaRPr sz="2000">
                <a:latin typeface="Permanent Marker"/>
                <a:ea typeface="Permanent Marker"/>
                <a:cs typeface="Permanent Marker"/>
                <a:sym typeface="Permanent Marker"/>
              </a:endParaRPr>
            </a:p>
          </p:txBody>
        </p:sp>
        <p:sp>
          <p:nvSpPr>
            <p:cNvPr id="1967" name="Google Shape;1967;p41"/>
            <p:cNvSpPr txBox="1"/>
            <p:nvPr/>
          </p:nvSpPr>
          <p:spPr>
            <a:xfrm>
              <a:off x="6378975" y="2623050"/>
              <a:ext cx="1834800" cy="2826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latin typeface="Permanent Marker"/>
                  <a:ea typeface="Permanent Marker"/>
                  <a:cs typeface="Permanent Marker"/>
                  <a:sym typeface="Permanent Marker"/>
                </a:rPr>
                <a:t>SORTIES</a:t>
              </a:r>
              <a:endParaRPr sz="2000">
                <a:latin typeface="Permanent Marker"/>
                <a:ea typeface="Permanent Marker"/>
                <a:cs typeface="Permanent Marker"/>
                <a:sym typeface="Permanent Marker"/>
              </a:endParaRPr>
            </a:p>
          </p:txBody>
        </p:sp>
      </p:grpSp>
      <p:sp>
        <p:nvSpPr>
          <p:cNvPr id="1968" name="Google Shape;1968;p41"/>
          <p:cNvSpPr txBox="1"/>
          <p:nvPr/>
        </p:nvSpPr>
        <p:spPr>
          <a:xfrm>
            <a:off x="3249875" y="2406769"/>
            <a:ext cx="2481600" cy="21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Merriweather"/>
                <a:ea typeface="Merriweather"/>
                <a:cs typeface="Merriweather"/>
                <a:sym typeface="Merriweather"/>
              </a:rPr>
              <a:t>RAISONNEMENT</a:t>
            </a:r>
            <a:endParaRPr b="1" sz="20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969" name="Google Shape;1969;p41"/>
          <p:cNvSpPr txBox="1"/>
          <p:nvPr/>
        </p:nvSpPr>
        <p:spPr>
          <a:xfrm>
            <a:off x="6330675" y="2406769"/>
            <a:ext cx="1883100" cy="21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latin typeface="Merriweather"/>
                <a:ea typeface="Merriweather"/>
                <a:cs typeface="Merriweather"/>
                <a:sym typeface="Merriweather"/>
              </a:rPr>
              <a:t>RÉSULTAT</a:t>
            </a:r>
            <a:endParaRPr b="1" sz="2000"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bg>
      <p:bgPr>
        <a:gradFill>
          <a:gsLst>
            <a:gs pos="0">
              <a:srgbClr val="F2F2F2"/>
            </a:gs>
            <a:gs pos="100000">
              <a:srgbClr val="A6A6A6"/>
            </a:gs>
          </a:gsLst>
          <a:lin ang="5400012" scaled="0"/>
        </a:gradFill>
      </p:bgPr>
    </p:bg>
    <p:spTree>
      <p:nvGrpSpPr>
        <p:cNvPr id="1973" name="Shape 1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4" name="Google Shape;1974;p42"/>
          <p:cNvSpPr txBox="1"/>
          <p:nvPr/>
        </p:nvSpPr>
        <p:spPr>
          <a:xfrm>
            <a:off x="766350" y="377250"/>
            <a:ext cx="7611300" cy="1149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0000FF"/>
                </a:solidFill>
                <a:latin typeface="Viga"/>
                <a:ea typeface="Viga"/>
                <a:cs typeface="Viga"/>
                <a:sym typeface="Viga"/>
              </a:rPr>
              <a:t>General Structure of a Program:</a:t>
            </a:r>
            <a:br>
              <a:rPr lang="en" sz="3500">
                <a:solidFill>
                  <a:srgbClr val="0000FF"/>
                </a:solidFill>
                <a:latin typeface="Viga"/>
                <a:ea typeface="Viga"/>
                <a:cs typeface="Viga"/>
                <a:sym typeface="Viga"/>
              </a:rPr>
            </a:br>
            <a:r>
              <a:rPr lang="en" sz="2400">
                <a:latin typeface="Viga"/>
                <a:ea typeface="Viga"/>
                <a:cs typeface="Viga"/>
                <a:sym typeface="Viga"/>
              </a:rPr>
              <a:t>a question of INPUTS and OUTPUTS</a:t>
            </a:r>
            <a:endParaRPr sz="2400">
              <a:latin typeface="Viga"/>
              <a:ea typeface="Viga"/>
              <a:cs typeface="Viga"/>
              <a:sym typeface="Viga"/>
            </a:endParaRPr>
          </a:p>
        </p:txBody>
      </p:sp>
      <p:sp>
        <p:nvSpPr>
          <p:cNvPr id="1975" name="Google Shape;1975;p42"/>
          <p:cNvSpPr/>
          <p:nvPr/>
        </p:nvSpPr>
        <p:spPr>
          <a:xfrm>
            <a:off x="541438" y="2385563"/>
            <a:ext cx="2383200" cy="829500"/>
          </a:xfrm>
          <a:prstGeom prst="rightArrow">
            <a:avLst>
              <a:gd fmla="val 50000" name="adj1"/>
              <a:gd fmla="val 50000" name="adj2"/>
            </a:avLst>
          </a:prstGeom>
          <a:solidFill>
            <a:srgbClr val="0069BF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76" name="Google Shape;1976;p42"/>
          <p:cNvSpPr txBox="1"/>
          <p:nvPr/>
        </p:nvSpPr>
        <p:spPr>
          <a:xfrm>
            <a:off x="541438" y="2601730"/>
            <a:ext cx="1883100" cy="39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VARIABLES</a:t>
            </a:r>
            <a:endParaRPr b="1" sz="20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977" name="Google Shape;1977;p42"/>
          <p:cNvSpPr txBox="1"/>
          <p:nvPr/>
        </p:nvSpPr>
        <p:spPr>
          <a:xfrm>
            <a:off x="3287888" y="2635369"/>
            <a:ext cx="2481600" cy="21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Cousine"/>
                <a:ea typeface="Cousine"/>
                <a:cs typeface="Cousine"/>
                <a:sym typeface="Cousine"/>
              </a:rPr>
              <a:t>RAISONNEMENT</a:t>
            </a:r>
            <a:endParaRPr b="1" sz="1600">
              <a:latin typeface="Cousine"/>
              <a:ea typeface="Cousine"/>
              <a:cs typeface="Cousine"/>
              <a:sym typeface="Cousine"/>
            </a:endParaRPr>
          </a:p>
        </p:txBody>
      </p:sp>
      <p:sp>
        <p:nvSpPr>
          <p:cNvPr id="1978" name="Google Shape;1978;p42"/>
          <p:cNvSpPr txBox="1"/>
          <p:nvPr/>
        </p:nvSpPr>
        <p:spPr>
          <a:xfrm>
            <a:off x="6307163" y="2635369"/>
            <a:ext cx="1883100" cy="21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600">
                <a:latin typeface="Cousine"/>
                <a:ea typeface="Cousine"/>
                <a:cs typeface="Cousine"/>
                <a:sym typeface="Cousine"/>
              </a:rPr>
              <a:t>RÉSULTAT</a:t>
            </a:r>
            <a:endParaRPr b="1" sz="1600">
              <a:latin typeface="Cousine"/>
              <a:ea typeface="Cousine"/>
              <a:cs typeface="Cousine"/>
              <a:sym typeface="Cousine"/>
            </a:endParaRPr>
          </a:p>
        </p:txBody>
      </p:sp>
      <p:grpSp>
        <p:nvGrpSpPr>
          <p:cNvPr id="1979" name="Google Shape;1979;p42"/>
          <p:cNvGrpSpPr/>
          <p:nvPr/>
        </p:nvGrpSpPr>
        <p:grpSpPr>
          <a:xfrm>
            <a:off x="565588" y="1755442"/>
            <a:ext cx="8036975" cy="1733483"/>
            <a:chOff x="594375" y="2035689"/>
            <a:chExt cx="8036975" cy="2311311"/>
          </a:xfrm>
        </p:grpSpPr>
        <p:sp>
          <p:nvSpPr>
            <p:cNvPr id="1980" name="Google Shape;1980;p42"/>
            <p:cNvSpPr/>
            <p:nvPr/>
          </p:nvSpPr>
          <p:spPr>
            <a:xfrm>
              <a:off x="6149750" y="2809200"/>
              <a:ext cx="2481600" cy="1239600"/>
            </a:xfrm>
            <a:prstGeom prst="rightArrow">
              <a:avLst>
                <a:gd fmla="val 50000" name="adj1"/>
                <a:gd fmla="val 50000" name="adj2"/>
              </a:avLst>
            </a:prstGeom>
            <a:solidFill>
              <a:srgbClr val="0069B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1" name="Google Shape;1981;p42"/>
            <p:cNvSpPr/>
            <p:nvPr/>
          </p:nvSpPr>
          <p:spPr>
            <a:xfrm>
              <a:off x="2948138" y="2511000"/>
              <a:ext cx="3201600" cy="1836000"/>
            </a:xfrm>
            <a:prstGeom prst="rect">
              <a:avLst/>
            </a:prstGeom>
            <a:solidFill>
              <a:srgbClr val="0069BF"/>
            </a:solidFill>
            <a:ln cap="flat" cmpd="sng" w="9525">
              <a:solidFill>
                <a:schemeClr val="dk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982" name="Google Shape;1982;p42"/>
            <p:cNvSpPr txBox="1"/>
            <p:nvPr/>
          </p:nvSpPr>
          <p:spPr>
            <a:xfrm>
              <a:off x="594375" y="2623081"/>
              <a:ext cx="1834800" cy="529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latin typeface="Permanent Marker"/>
                  <a:ea typeface="Permanent Marker"/>
                  <a:cs typeface="Permanent Marker"/>
                  <a:sym typeface="Permanent Marker"/>
                </a:rPr>
                <a:t>INPUTS</a:t>
              </a:r>
              <a:endParaRPr sz="2000">
                <a:latin typeface="Permanent Marker"/>
                <a:ea typeface="Permanent Marker"/>
                <a:cs typeface="Permanent Marker"/>
                <a:sym typeface="Permanent Marker"/>
              </a:endParaRPr>
            </a:p>
          </p:txBody>
        </p:sp>
        <p:sp>
          <p:nvSpPr>
            <p:cNvPr id="1983" name="Google Shape;1983;p42"/>
            <p:cNvSpPr txBox="1"/>
            <p:nvPr/>
          </p:nvSpPr>
          <p:spPr>
            <a:xfrm>
              <a:off x="3695463" y="2035689"/>
              <a:ext cx="1834800" cy="5874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latin typeface="Permanent Marker"/>
                  <a:ea typeface="Permanent Marker"/>
                  <a:cs typeface="Permanent Marker"/>
                  <a:sym typeface="Permanent Marker"/>
                </a:rPr>
                <a:t>PROCESSING</a:t>
              </a:r>
              <a:endParaRPr sz="2000">
                <a:latin typeface="Permanent Marker"/>
                <a:ea typeface="Permanent Marker"/>
                <a:cs typeface="Permanent Marker"/>
                <a:sym typeface="Permanent Marker"/>
              </a:endParaRPr>
            </a:p>
          </p:txBody>
        </p:sp>
        <p:sp>
          <p:nvSpPr>
            <p:cNvPr id="1984" name="Google Shape;1984;p42"/>
            <p:cNvSpPr txBox="1"/>
            <p:nvPr/>
          </p:nvSpPr>
          <p:spPr>
            <a:xfrm>
              <a:off x="6277150" y="2623081"/>
              <a:ext cx="1834800" cy="5295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2000">
                  <a:latin typeface="Permanent Marker"/>
                  <a:ea typeface="Permanent Marker"/>
                  <a:cs typeface="Permanent Marker"/>
                  <a:sym typeface="Permanent Marker"/>
                </a:rPr>
                <a:t>OUTPUTS</a:t>
              </a:r>
              <a:endParaRPr sz="2000">
                <a:latin typeface="Permanent Marker"/>
                <a:ea typeface="Permanent Marker"/>
                <a:cs typeface="Permanent Marker"/>
                <a:sym typeface="Permanent Marker"/>
              </a:endParaRPr>
            </a:p>
          </p:txBody>
        </p:sp>
      </p:grpSp>
      <p:sp>
        <p:nvSpPr>
          <p:cNvPr id="1985" name="Google Shape;1985;p42"/>
          <p:cNvSpPr txBox="1"/>
          <p:nvPr/>
        </p:nvSpPr>
        <p:spPr>
          <a:xfrm>
            <a:off x="3333613" y="2601755"/>
            <a:ext cx="2481600" cy="39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Reasoning</a:t>
            </a:r>
            <a:endParaRPr b="1" sz="20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986" name="Google Shape;1986;p42"/>
          <p:cNvSpPr txBox="1"/>
          <p:nvPr/>
        </p:nvSpPr>
        <p:spPr>
          <a:xfrm>
            <a:off x="6224213" y="2601754"/>
            <a:ext cx="1883100" cy="39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FFFFFF"/>
                </a:solidFill>
                <a:latin typeface="Merriweather"/>
                <a:ea typeface="Merriweather"/>
                <a:cs typeface="Merriweather"/>
                <a:sym typeface="Merriweather"/>
              </a:rPr>
              <a:t>RESULTS</a:t>
            </a:r>
            <a:endParaRPr b="1" sz="2000">
              <a:solidFill>
                <a:srgbClr val="FFFFFF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Nathaniel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Modern">
  <a:themeElements>
    <a:clrScheme name="Custom 348">
      <a:dk1>
        <a:srgbClr val="000000"/>
      </a:dk1>
      <a:lt1>
        <a:srgbClr val="FFFFFF"/>
      </a:lt1>
      <a:dk2>
        <a:srgbClr val="191919"/>
      </a:dk2>
      <a:lt2>
        <a:srgbClr val="CCCCCC"/>
      </a:lt2>
      <a:accent1>
        <a:srgbClr val="7E5554"/>
      </a:accent1>
      <a:accent2>
        <a:srgbClr val="910A10"/>
      </a:accent2>
      <a:accent3>
        <a:srgbClr val="84294D"/>
      </a:accent3>
      <a:accent4>
        <a:srgbClr val="DA823B"/>
      </a:accent4>
      <a:accent5>
        <a:srgbClr val="625D3C"/>
      </a:accent5>
      <a:accent6>
        <a:srgbClr val="00384A"/>
      </a:accent6>
      <a:hlink>
        <a:srgbClr val="227A78"/>
      </a:hlink>
      <a:folHlink>
        <a:srgbClr val="394749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